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96" r:id="rId3"/>
    <p:sldId id="297" r:id="rId4"/>
    <p:sldId id="270" r:id="rId5"/>
    <p:sldId id="301" r:id="rId6"/>
    <p:sldId id="303" r:id="rId7"/>
    <p:sldId id="302" r:id="rId8"/>
    <p:sldId id="304" r:id="rId9"/>
    <p:sldId id="300" r:id="rId10"/>
    <p:sldId id="306" r:id="rId11"/>
    <p:sldId id="299" r:id="rId12"/>
    <p:sldId id="305" r:id="rId13"/>
    <p:sldId id="298" r:id="rId14"/>
    <p:sldId id="307" r:id="rId15"/>
    <p:sldId id="308" r:id="rId16"/>
    <p:sldId id="309" r:id="rId17"/>
    <p:sldId id="310" r:id="rId18"/>
    <p:sldId id="311" r:id="rId19"/>
    <p:sldId id="312" r:id="rId20"/>
    <p:sldId id="314" r:id="rId21"/>
    <p:sldId id="313" r:id="rId22"/>
    <p:sldId id="316" r:id="rId23"/>
    <p:sldId id="315" r:id="rId24"/>
    <p:sldId id="324" r:id="rId25"/>
    <p:sldId id="317" r:id="rId26"/>
    <p:sldId id="319" r:id="rId27"/>
    <p:sldId id="323" r:id="rId28"/>
    <p:sldId id="295"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60"/>
  </p:normalViewPr>
  <p:slideViewPr>
    <p:cSldViewPr>
      <p:cViewPr varScale="1">
        <p:scale>
          <a:sx n="54" d="100"/>
          <a:sy n="54" d="100"/>
        </p:scale>
        <p:origin x="53" y="6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olórzano" userId="68245723-85fc-4374-96f6-3c028735c40f" providerId="ADAL" clId="{8C3967CC-91F4-4C7C-AE70-FA9750CB37CE}"/>
    <pc:docChg chg="undo redo custSel addSld delSld modSld sldOrd">
      <pc:chgData name="Jonathan Solórzano" userId="68245723-85fc-4374-96f6-3c028735c40f" providerId="ADAL" clId="{8C3967CC-91F4-4C7C-AE70-FA9750CB37CE}" dt="2020-09-02T23:23:14.159" v="3303" actId="20577"/>
      <pc:docMkLst>
        <pc:docMk/>
      </pc:docMkLst>
      <pc:sldChg chg="del">
        <pc:chgData name="Jonathan Solórzano" userId="68245723-85fc-4374-96f6-3c028735c40f" providerId="ADAL" clId="{8C3967CC-91F4-4C7C-AE70-FA9750CB37CE}" dt="2020-09-02T05:45:40.526" v="3219" actId="47"/>
        <pc:sldMkLst>
          <pc:docMk/>
          <pc:sldMk cId="2361877057" sldId="258"/>
        </pc:sldMkLst>
      </pc:sldChg>
      <pc:sldChg chg="addSp delSp modSp mod">
        <pc:chgData name="Jonathan Solórzano" userId="68245723-85fc-4374-96f6-3c028735c40f" providerId="ADAL" clId="{8C3967CC-91F4-4C7C-AE70-FA9750CB37CE}" dt="2020-09-02T03:13:35.566" v="917" actId="1076"/>
        <pc:sldMkLst>
          <pc:docMk/>
          <pc:sldMk cId="2598403941" sldId="270"/>
        </pc:sldMkLst>
        <pc:spChg chg="add mod">
          <ac:chgData name="Jonathan Solórzano" userId="68245723-85fc-4374-96f6-3c028735c40f" providerId="ADAL" clId="{8C3967CC-91F4-4C7C-AE70-FA9750CB37CE}" dt="2020-09-02T03:03:41.523" v="810" actId="1076"/>
          <ac:spMkLst>
            <pc:docMk/>
            <pc:sldMk cId="2598403941" sldId="270"/>
            <ac:spMk id="2" creationId="{E4548714-2292-4174-BA84-F90B7B77E74F}"/>
          </ac:spMkLst>
        </pc:spChg>
        <pc:spChg chg="add mod">
          <ac:chgData name="Jonathan Solórzano" userId="68245723-85fc-4374-96f6-3c028735c40f" providerId="ADAL" clId="{8C3967CC-91F4-4C7C-AE70-FA9750CB37CE}" dt="2020-09-02T03:03:43.057" v="811" actId="1076"/>
          <ac:spMkLst>
            <pc:docMk/>
            <pc:sldMk cId="2598403941" sldId="270"/>
            <ac:spMk id="3" creationId="{DFAC6468-7D08-4B80-BE12-3568A0AD0CDB}"/>
          </ac:spMkLst>
        </pc:spChg>
        <pc:spChg chg="add mod">
          <ac:chgData name="Jonathan Solórzano" userId="68245723-85fc-4374-96f6-3c028735c40f" providerId="ADAL" clId="{8C3967CC-91F4-4C7C-AE70-FA9750CB37CE}" dt="2020-09-02T03:03:49.453" v="812" actId="1076"/>
          <ac:spMkLst>
            <pc:docMk/>
            <pc:sldMk cId="2598403941" sldId="270"/>
            <ac:spMk id="6" creationId="{2D7E632C-90ED-462B-90F2-99FE4C545DD9}"/>
          </ac:spMkLst>
        </pc:spChg>
        <pc:spChg chg="mod">
          <ac:chgData name="Jonathan Solórzano" userId="68245723-85fc-4374-96f6-3c028735c40f" providerId="ADAL" clId="{8C3967CC-91F4-4C7C-AE70-FA9750CB37CE}" dt="2020-09-02T03:09:28.057" v="867" actId="1076"/>
          <ac:spMkLst>
            <pc:docMk/>
            <pc:sldMk cId="2598403941" sldId="270"/>
            <ac:spMk id="7" creationId="{00000000-0000-0000-0000-000000000000}"/>
          </ac:spMkLst>
        </pc:spChg>
        <pc:spChg chg="add mod">
          <ac:chgData name="Jonathan Solórzano" userId="68245723-85fc-4374-96f6-3c028735c40f" providerId="ADAL" clId="{8C3967CC-91F4-4C7C-AE70-FA9750CB37CE}" dt="2020-09-02T03:03:52.020" v="813" actId="1076"/>
          <ac:spMkLst>
            <pc:docMk/>
            <pc:sldMk cId="2598403941" sldId="270"/>
            <ac:spMk id="10" creationId="{A591B8ED-26EB-476D-AC2F-A136227DA45D}"/>
          </ac:spMkLst>
        </pc:spChg>
        <pc:spChg chg="add mod">
          <ac:chgData name="Jonathan Solórzano" userId="68245723-85fc-4374-96f6-3c028735c40f" providerId="ADAL" clId="{8C3967CC-91F4-4C7C-AE70-FA9750CB37CE}" dt="2020-09-02T03:06:21.188" v="842" actId="20577"/>
          <ac:spMkLst>
            <pc:docMk/>
            <pc:sldMk cId="2598403941" sldId="270"/>
            <ac:spMk id="12" creationId="{1F56D4D6-6715-4DE1-AF3D-64B6D6322C29}"/>
          </ac:spMkLst>
        </pc:spChg>
        <pc:spChg chg="add mod">
          <ac:chgData name="Jonathan Solórzano" userId="68245723-85fc-4374-96f6-3c028735c40f" providerId="ADAL" clId="{8C3967CC-91F4-4C7C-AE70-FA9750CB37CE}" dt="2020-09-02T03:10:08.746" v="882" actId="20577"/>
          <ac:spMkLst>
            <pc:docMk/>
            <pc:sldMk cId="2598403941" sldId="270"/>
            <ac:spMk id="14" creationId="{1B58F48F-A03C-4BED-B11A-055C330249B2}"/>
          </ac:spMkLst>
        </pc:spChg>
        <pc:spChg chg="add mod">
          <ac:chgData name="Jonathan Solórzano" userId="68245723-85fc-4374-96f6-3c028735c40f" providerId="ADAL" clId="{8C3967CC-91F4-4C7C-AE70-FA9750CB37CE}" dt="2020-09-02T03:08:24.112" v="859" actId="13822"/>
          <ac:spMkLst>
            <pc:docMk/>
            <pc:sldMk cId="2598403941" sldId="270"/>
            <ac:spMk id="16" creationId="{0E18EBB4-E417-425F-AF3F-3F1C87777AD5}"/>
          </ac:spMkLst>
        </pc:spChg>
        <pc:spChg chg="add del mod">
          <ac:chgData name="Jonathan Solórzano" userId="68245723-85fc-4374-96f6-3c028735c40f" providerId="ADAL" clId="{8C3967CC-91F4-4C7C-AE70-FA9750CB37CE}" dt="2020-09-02T03:12:16.177" v="908" actId="478"/>
          <ac:spMkLst>
            <pc:docMk/>
            <pc:sldMk cId="2598403941" sldId="270"/>
            <ac:spMk id="18" creationId="{87EF8647-EE39-466B-8311-E1A5C73CCF15}"/>
          </ac:spMkLst>
        </pc:spChg>
        <pc:spChg chg="add mod">
          <ac:chgData name="Jonathan Solórzano" userId="68245723-85fc-4374-96f6-3c028735c40f" providerId="ADAL" clId="{8C3967CC-91F4-4C7C-AE70-FA9750CB37CE}" dt="2020-09-02T03:13:09.928" v="912" actId="14100"/>
          <ac:spMkLst>
            <pc:docMk/>
            <pc:sldMk cId="2598403941" sldId="270"/>
            <ac:spMk id="19" creationId="{86E2624C-9272-4910-A287-40747E703182}"/>
          </ac:spMkLst>
        </pc:spChg>
        <pc:spChg chg="add mod">
          <ac:chgData name="Jonathan Solórzano" userId="68245723-85fc-4374-96f6-3c028735c40f" providerId="ADAL" clId="{8C3967CC-91F4-4C7C-AE70-FA9750CB37CE}" dt="2020-09-02T03:13:20.809" v="914" actId="14100"/>
          <ac:spMkLst>
            <pc:docMk/>
            <pc:sldMk cId="2598403941" sldId="270"/>
            <ac:spMk id="21" creationId="{A4DA557D-53E5-476B-83B8-A80C0570E1F0}"/>
          </ac:spMkLst>
        </pc:spChg>
        <pc:spChg chg="add mod">
          <ac:chgData name="Jonathan Solórzano" userId="68245723-85fc-4374-96f6-3c028735c40f" providerId="ADAL" clId="{8C3967CC-91F4-4C7C-AE70-FA9750CB37CE}" dt="2020-09-02T03:08:58.257" v="866" actId="1076"/>
          <ac:spMkLst>
            <pc:docMk/>
            <pc:sldMk cId="2598403941" sldId="270"/>
            <ac:spMk id="23" creationId="{945FE129-77CB-4DAD-8318-B45EDBB2C833}"/>
          </ac:spMkLst>
        </pc:spChg>
        <pc:spChg chg="add mod">
          <ac:chgData name="Jonathan Solórzano" userId="68245723-85fc-4374-96f6-3c028735c40f" providerId="ADAL" clId="{8C3967CC-91F4-4C7C-AE70-FA9750CB37CE}" dt="2020-09-02T03:10:49.425" v="888" actId="1076"/>
          <ac:spMkLst>
            <pc:docMk/>
            <pc:sldMk cId="2598403941" sldId="270"/>
            <ac:spMk id="24" creationId="{3092F038-388D-4B5F-9740-A5B15AA6B66A}"/>
          </ac:spMkLst>
        </pc:spChg>
        <pc:spChg chg="add mod">
          <ac:chgData name="Jonathan Solórzano" userId="68245723-85fc-4374-96f6-3c028735c40f" providerId="ADAL" clId="{8C3967CC-91F4-4C7C-AE70-FA9750CB37CE}" dt="2020-09-02T03:11:19.811" v="896" actId="20577"/>
          <ac:spMkLst>
            <pc:docMk/>
            <pc:sldMk cId="2598403941" sldId="270"/>
            <ac:spMk id="26" creationId="{3AA16BBB-C66C-4EAD-9F6F-320F5AB39F42}"/>
          </ac:spMkLst>
        </pc:spChg>
        <pc:spChg chg="add mod">
          <ac:chgData name="Jonathan Solórzano" userId="68245723-85fc-4374-96f6-3c028735c40f" providerId="ADAL" clId="{8C3967CC-91F4-4C7C-AE70-FA9750CB37CE}" dt="2020-09-02T03:11:52.762" v="901" actId="1076"/>
          <ac:spMkLst>
            <pc:docMk/>
            <pc:sldMk cId="2598403941" sldId="270"/>
            <ac:spMk id="28" creationId="{843234DA-B6EC-48C3-B443-4D27731EF957}"/>
          </ac:spMkLst>
        </pc:spChg>
        <pc:spChg chg="add mod">
          <ac:chgData name="Jonathan Solórzano" userId="68245723-85fc-4374-96f6-3c028735c40f" providerId="ADAL" clId="{8C3967CC-91F4-4C7C-AE70-FA9750CB37CE}" dt="2020-09-02T03:12:13.136" v="907" actId="20577"/>
          <ac:spMkLst>
            <pc:docMk/>
            <pc:sldMk cId="2598403941" sldId="270"/>
            <ac:spMk id="30" creationId="{B5DE16CA-1357-46A1-A8AE-C0AEC99F7B11}"/>
          </ac:spMkLst>
        </pc:spChg>
        <pc:picChg chg="add mod">
          <ac:chgData name="Jonathan Solórzano" userId="68245723-85fc-4374-96f6-3c028735c40f" providerId="ADAL" clId="{8C3967CC-91F4-4C7C-AE70-FA9750CB37CE}" dt="2020-09-02T03:13:35.566" v="917" actId="1076"/>
          <ac:picMkLst>
            <pc:docMk/>
            <pc:sldMk cId="2598403941" sldId="270"/>
            <ac:picMk id="4" creationId="{43EA6A04-5709-4136-BD8B-308B82282717}"/>
          </ac:picMkLst>
        </pc:picChg>
        <pc:picChg chg="mod">
          <ac:chgData name="Jonathan Solórzano" userId="68245723-85fc-4374-96f6-3c028735c40f" providerId="ADAL" clId="{8C3967CC-91F4-4C7C-AE70-FA9750CB37CE}" dt="2020-09-02T03:06:58.488" v="846" actId="1076"/>
          <ac:picMkLst>
            <pc:docMk/>
            <pc:sldMk cId="2598403941" sldId="270"/>
            <ac:picMk id="5" creationId="{00000000-0000-0000-0000-000000000000}"/>
          </ac:picMkLst>
        </pc:picChg>
      </pc:sldChg>
      <pc:sldChg chg="delSp modSp mod">
        <pc:chgData name="Jonathan Solórzano" userId="68245723-85fc-4374-96f6-3c028735c40f" providerId="ADAL" clId="{8C3967CC-91F4-4C7C-AE70-FA9750CB37CE}" dt="2020-09-02T05:45:21.445" v="3218"/>
        <pc:sldMkLst>
          <pc:docMk/>
          <pc:sldMk cId="1825682437" sldId="295"/>
        </pc:sldMkLst>
        <pc:spChg chg="mod">
          <ac:chgData name="Jonathan Solórzano" userId="68245723-85fc-4374-96f6-3c028735c40f" providerId="ADAL" clId="{8C3967CC-91F4-4C7C-AE70-FA9750CB37CE}" dt="2020-09-02T05:45:19.618" v="3216" actId="1076"/>
          <ac:spMkLst>
            <pc:docMk/>
            <pc:sldMk cId="1825682437" sldId="295"/>
            <ac:spMk id="4" creationId="{00000000-0000-0000-0000-000000000000}"/>
          </ac:spMkLst>
        </pc:spChg>
        <pc:spChg chg="del mod">
          <ac:chgData name="Jonathan Solórzano" userId="68245723-85fc-4374-96f6-3c028735c40f" providerId="ADAL" clId="{8C3967CC-91F4-4C7C-AE70-FA9750CB37CE}" dt="2020-09-02T05:45:21.445" v="3218"/>
          <ac:spMkLst>
            <pc:docMk/>
            <pc:sldMk cId="1825682437" sldId="295"/>
            <ac:spMk id="6" creationId="{00000000-0000-0000-0000-000000000000}"/>
          </ac:spMkLst>
        </pc:spChg>
      </pc:sldChg>
      <pc:sldChg chg="addSp delSp modSp mod">
        <pc:chgData name="Jonathan Solórzano" userId="68245723-85fc-4374-96f6-3c028735c40f" providerId="ADAL" clId="{8C3967CC-91F4-4C7C-AE70-FA9750CB37CE}" dt="2020-09-02T23:14:17.190" v="3273" actId="1076"/>
        <pc:sldMkLst>
          <pc:docMk/>
          <pc:sldMk cId="1082884036" sldId="296"/>
        </pc:sldMkLst>
        <pc:spChg chg="add del mod">
          <ac:chgData name="Jonathan Solórzano" userId="68245723-85fc-4374-96f6-3c028735c40f" providerId="ADAL" clId="{8C3967CC-91F4-4C7C-AE70-FA9750CB37CE}" dt="2020-09-02T05:50:45.632" v="3243" actId="478"/>
          <ac:spMkLst>
            <pc:docMk/>
            <pc:sldMk cId="1082884036" sldId="296"/>
            <ac:spMk id="6" creationId="{5303D951-2370-459B-A798-BF18EC6B3735}"/>
          </ac:spMkLst>
        </pc:spChg>
        <pc:spChg chg="mod">
          <ac:chgData name="Jonathan Solórzano" userId="68245723-85fc-4374-96f6-3c028735c40f" providerId="ADAL" clId="{8C3967CC-91F4-4C7C-AE70-FA9750CB37CE}" dt="2020-09-02T23:13:31.162" v="3272" actId="1076"/>
          <ac:spMkLst>
            <pc:docMk/>
            <pc:sldMk cId="1082884036" sldId="296"/>
            <ac:spMk id="7" creationId="{00000000-0000-0000-0000-000000000000}"/>
          </ac:spMkLst>
        </pc:spChg>
        <pc:spChg chg="add mod">
          <ac:chgData name="Jonathan Solórzano" userId="68245723-85fc-4374-96f6-3c028735c40f" providerId="ADAL" clId="{8C3967CC-91F4-4C7C-AE70-FA9750CB37CE}" dt="2020-09-02T23:14:17.190" v="3273" actId="1076"/>
          <ac:spMkLst>
            <pc:docMk/>
            <pc:sldMk cId="1082884036" sldId="296"/>
            <ac:spMk id="8" creationId="{E9B62873-3E0D-4D2D-B942-AE90DC6116CD}"/>
          </ac:spMkLst>
        </pc:spChg>
      </pc:sldChg>
      <pc:sldChg chg="addSp modSp mod">
        <pc:chgData name="Jonathan Solórzano" userId="68245723-85fc-4374-96f6-3c028735c40f" providerId="ADAL" clId="{8C3967CC-91F4-4C7C-AE70-FA9750CB37CE}" dt="2020-09-02T23:17:39.481" v="3274" actId="1076"/>
        <pc:sldMkLst>
          <pc:docMk/>
          <pc:sldMk cId="1819117899" sldId="297"/>
        </pc:sldMkLst>
        <pc:spChg chg="add mod">
          <ac:chgData name="Jonathan Solórzano" userId="68245723-85fc-4374-96f6-3c028735c40f" providerId="ADAL" clId="{8C3967CC-91F4-4C7C-AE70-FA9750CB37CE}" dt="2020-09-01T20:44:18.675" v="13" actId="1076"/>
          <ac:spMkLst>
            <pc:docMk/>
            <pc:sldMk cId="1819117899" sldId="297"/>
            <ac:spMk id="3" creationId="{8FFF646B-8DB9-4FB5-9801-76AA4761F725}"/>
          </ac:spMkLst>
        </pc:spChg>
        <pc:spChg chg="mod">
          <ac:chgData name="Jonathan Solórzano" userId="68245723-85fc-4374-96f6-3c028735c40f" providerId="ADAL" clId="{8C3967CC-91F4-4C7C-AE70-FA9750CB37CE}" dt="2020-09-02T23:17:39.481" v="3274" actId="1076"/>
          <ac:spMkLst>
            <pc:docMk/>
            <pc:sldMk cId="1819117899" sldId="297"/>
            <ac:spMk id="7" creationId="{00000000-0000-0000-0000-000000000000}"/>
          </ac:spMkLst>
        </pc:spChg>
        <pc:graphicFrameChg chg="mod">
          <ac:chgData name="Jonathan Solórzano" userId="68245723-85fc-4374-96f6-3c028735c40f" providerId="ADAL" clId="{8C3967CC-91F4-4C7C-AE70-FA9750CB37CE}" dt="2020-09-01T20:44:45.628" v="14" actId="12100"/>
          <ac:graphicFrameMkLst>
            <pc:docMk/>
            <pc:sldMk cId="1819117899" sldId="297"/>
            <ac:graphicFrameMk id="2" creationId="{5282398C-AAD7-4F12-BD88-F83AA4D5385F}"/>
          </ac:graphicFrameMkLst>
        </pc:graphicFrameChg>
      </pc:sldChg>
      <pc:sldChg chg="addSp delSp modSp add mod">
        <pc:chgData name="Jonathan Solórzano" userId="68245723-85fc-4374-96f6-3c028735c40f" providerId="ADAL" clId="{8C3967CC-91F4-4C7C-AE70-FA9750CB37CE}" dt="2020-09-02T04:43:38.740" v="1910" actId="1076"/>
        <pc:sldMkLst>
          <pc:docMk/>
          <pc:sldMk cId="1745672282" sldId="298"/>
        </pc:sldMkLst>
        <pc:spChg chg="mod">
          <ac:chgData name="Jonathan Solórzano" userId="68245723-85fc-4374-96f6-3c028735c40f" providerId="ADAL" clId="{8C3967CC-91F4-4C7C-AE70-FA9750CB37CE}" dt="2020-09-02T04:43:00.906" v="1903" actId="1076"/>
          <ac:spMkLst>
            <pc:docMk/>
            <pc:sldMk cId="1745672282" sldId="298"/>
            <ac:spMk id="7" creationId="{00000000-0000-0000-0000-000000000000}"/>
          </ac:spMkLst>
        </pc:spChg>
        <pc:spChg chg="add mod">
          <ac:chgData name="Jonathan Solórzano" userId="68245723-85fc-4374-96f6-3c028735c40f" providerId="ADAL" clId="{8C3967CC-91F4-4C7C-AE70-FA9750CB37CE}" dt="2020-09-02T04:43:33.091" v="1909" actId="1076"/>
          <ac:spMkLst>
            <pc:docMk/>
            <pc:sldMk cId="1745672282" sldId="298"/>
            <ac:spMk id="9" creationId="{E2D2447E-B394-4CF5-8826-91DBAD14B2E4}"/>
          </ac:spMkLst>
        </pc:spChg>
        <pc:graphicFrameChg chg="add mod modGraphic">
          <ac:chgData name="Jonathan Solórzano" userId="68245723-85fc-4374-96f6-3c028735c40f" providerId="ADAL" clId="{8C3967CC-91F4-4C7C-AE70-FA9750CB37CE}" dt="2020-09-02T04:31:56.529" v="1775" actId="1076"/>
          <ac:graphicFrameMkLst>
            <pc:docMk/>
            <pc:sldMk cId="1745672282" sldId="298"/>
            <ac:graphicFrameMk id="2" creationId="{C0D1E578-9BA0-4BFA-B117-877559415C48}"/>
          </ac:graphicFrameMkLst>
        </pc:graphicFrameChg>
        <pc:graphicFrameChg chg="add mod modGraphic">
          <ac:chgData name="Jonathan Solórzano" userId="68245723-85fc-4374-96f6-3c028735c40f" providerId="ADAL" clId="{8C3967CC-91F4-4C7C-AE70-FA9750CB37CE}" dt="2020-09-02T04:42:57.654" v="1902" actId="1076"/>
          <ac:graphicFrameMkLst>
            <pc:docMk/>
            <pc:sldMk cId="1745672282" sldId="298"/>
            <ac:graphicFrameMk id="3" creationId="{44926D4C-2CA7-4722-A8EE-5F56A4FE2BF4}"/>
          </ac:graphicFrameMkLst>
        </pc:graphicFrameChg>
        <pc:picChg chg="add mod">
          <ac:chgData name="Jonathan Solórzano" userId="68245723-85fc-4374-96f6-3c028735c40f" providerId="ADAL" clId="{8C3967CC-91F4-4C7C-AE70-FA9750CB37CE}" dt="2020-09-02T04:43:38.740" v="1910" actId="1076"/>
          <ac:picMkLst>
            <pc:docMk/>
            <pc:sldMk cId="1745672282" sldId="298"/>
            <ac:picMk id="4" creationId="{1580F2ED-5C44-408D-837D-D1F696799086}"/>
          </ac:picMkLst>
        </pc:picChg>
        <pc:picChg chg="del">
          <ac:chgData name="Jonathan Solórzano" userId="68245723-85fc-4374-96f6-3c028735c40f" providerId="ADAL" clId="{8C3967CC-91F4-4C7C-AE70-FA9750CB37CE}" dt="2020-09-01T20:49:53.206" v="58" actId="478"/>
          <ac:picMkLst>
            <pc:docMk/>
            <pc:sldMk cId="1745672282" sldId="298"/>
            <ac:picMk id="4" creationId="{43EA6A04-5709-4136-BD8B-308B82282717}"/>
          </ac:picMkLst>
        </pc:picChg>
      </pc:sldChg>
      <pc:sldChg chg="new del">
        <pc:chgData name="Jonathan Solórzano" userId="68245723-85fc-4374-96f6-3c028735c40f" providerId="ADAL" clId="{8C3967CC-91F4-4C7C-AE70-FA9750CB37CE}" dt="2020-09-01T20:49:46.360" v="56" actId="680"/>
        <pc:sldMkLst>
          <pc:docMk/>
          <pc:sldMk cId="4164278058" sldId="298"/>
        </pc:sldMkLst>
      </pc:sldChg>
      <pc:sldChg chg="addSp delSp modSp add mod ord">
        <pc:chgData name="Jonathan Solórzano" userId="68245723-85fc-4374-96f6-3c028735c40f" providerId="ADAL" clId="{8C3967CC-91F4-4C7C-AE70-FA9750CB37CE}" dt="2020-09-02T04:21:55.726" v="1620" actId="12385"/>
        <pc:sldMkLst>
          <pc:docMk/>
          <pc:sldMk cId="516560131" sldId="299"/>
        </pc:sldMkLst>
        <pc:spChg chg="add mod">
          <ac:chgData name="Jonathan Solórzano" userId="68245723-85fc-4374-96f6-3c028735c40f" providerId="ADAL" clId="{8C3967CC-91F4-4C7C-AE70-FA9750CB37CE}" dt="2020-09-02T04:20:38.109" v="1546" actId="20577"/>
          <ac:spMkLst>
            <pc:docMk/>
            <pc:sldMk cId="516560131" sldId="299"/>
            <ac:spMk id="3" creationId="{3C16BEE1-9178-49B4-B1D2-5110445759C5}"/>
          </ac:spMkLst>
        </pc:spChg>
        <pc:spChg chg="del mod">
          <ac:chgData name="Jonathan Solórzano" userId="68245723-85fc-4374-96f6-3c028735c40f" providerId="ADAL" clId="{8C3967CC-91F4-4C7C-AE70-FA9750CB37CE}" dt="2020-09-02T03:38:27.342" v="1050" actId="478"/>
          <ac:spMkLst>
            <pc:docMk/>
            <pc:sldMk cId="516560131" sldId="299"/>
            <ac:spMk id="7" creationId="{00000000-0000-0000-0000-000000000000}"/>
          </ac:spMkLst>
        </pc:spChg>
        <pc:spChg chg="add del mod">
          <ac:chgData name="Jonathan Solórzano" userId="68245723-85fc-4374-96f6-3c028735c40f" providerId="ADAL" clId="{8C3967CC-91F4-4C7C-AE70-FA9750CB37CE}" dt="2020-09-02T04:19:50.402" v="1509" actId="478"/>
          <ac:spMkLst>
            <pc:docMk/>
            <pc:sldMk cId="516560131" sldId="299"/>
            <ac:spMk id="10" creationId="{589A59CE-0B88-4FEE-97CA-B54A3F88E23A}"/>
          </ac:spMkLst>
        </pc:spChg>
        <pc:spChg chg="add mod">
          <ac:chgData name="Jonathan Solórzano" userId="68245723-85fc-4374-96f6-3c028735c40f" providerId="ADAL" clId="{8C3967CC-91F4-4C7C-AE70-FA9750CB37CE}" dt="2020-09-02T04:21:12.390" v="1565" actId="1076"/>
          <ac:spMkLst>
            <pc:docMk/>
            <pc:sldMk cId="516560131" sldId="299"/>
            <ac:spMk id="13" creationId="{F47D07F4-7626-4C6D-8463-D63566921464}"/>
          </ac:spMkLst>
        </pc:spChg>
        <pc:spChg chg="add mod">
          <ac:chgData name="Jonathan Solórzano" userId="68245723-85fc-4374-96f6-3c028735c40f" providerId="ADAL" clId="{8C3967CC-91F4-4C7C-AE70-FA9750CB37CE}" dt="2020-09-02T04:21:24.046" v="1579" actId="20577"/>
          <ac:spMkLst>
            <pc:docMk/>
            <pc:sldMk cId="516560131" sldId="299"/>
            <ac:spMk id="15" creationId="{8E0F5973-F08B-45A1-88FB-BD2AEDD69EC1}"/>
          </ac:spMkLst>
        </pc:spChg>
        <pc:spChg chg="add mod">
          <ac:chgData name="Jonathan Solórzano" userId="68245723-85fc-4374-96f6-3c028735c40f" providerId="ADAL" clId="{8C3967CC-91F4-4C7C-AE70-FA9750CB37CE}" dt="2020-09-02T04:21:48.398" v="1619" actId="1076"/>
          <ac:spMkLst>
            <pc:docMk/>
            <pc:sldMk cId="516560131" sldId="299"/>
            <ac:spMk id="17" creationId="{21B7E73F-9C95-4163-9AD3-7E90256067ED}"/>
          </ac:spMkLst>
        </pc:spChg>
        <pc:graphicFrameChg chg="add del mod modGraphic">
          <ac:chgData name="Jonathan Solórzano" userId="68245723-85fc-4374-96f6-3c028735c40f" providerId="ADAL" clId="{8C3967CC-91F4-4C7C-AE70-FA9750CB37CE}" dt="2020-09-02T03:49:50.531" v="1157" actId="21"/>
          <ac:graphicFrameMkLst>
            <pc:docMk/>
            <pc:sldMk cId="516560131" sldId="299"/>
            <ac:graphicFrameMk id="2" creationId="{FD615A1C-927A-4A66-B994-1AF26B755F44}"/>
          </ac:graphicFrameMkLst>
        </pc:graphicFrameChg>
        <pc:graphicFrameChg chg="add del mod">
          <ac:chgData name="Jonathan Solórzano" userId="68245723-85fc-4374-96f6-3c028735c40f" providerId="ADAL" clId="{8C3967CC-91F4-4C7C-AE70-FA9750CB37CE}" dt="2020-09-02T01:03:38.638" v="624" actId="478"/>
          <ac:graphicFrameMkLst>
            <pc:docMk/>
            <pc:sldMk cId="516560131" sldId="299"/>
            <ac:graphicFrameMk id="3" creationId="{2A6F40E3-58E4-418C-9C5E-B948CB39D50C}"/>
          </ac:graphicFrameMkLst>
        </pc:graphicFrameChg>
        <pc:graphicFrameChg chg="add del mod">
          <ac:chgData name="Jonathan Solórzano" userId="68245723-85fc-4374-96f6-3c028735c40f" providerId="ADAL" clId="{8C3967CC-91F4-4C7C-AE70-FA9750CB37CE}" dt="2020-09-02T04:19:50.402" v="1509" actId="478"/>
          <ac:graphicFrameMkLst>
            <pc:docMk/>
            <pc:sldMk cId="516560131" sldId="299"/>
            <ac:graphicFrameMk id="4" creationId="{6D8E6CCD-7105-41E6-8F60-14A5CAD309A8}"/>
          </ac:graphicFrameMkLst>
        </pc:graphicFrameChg>
        <pc:graphicFrameChg chg="add del mod">
          <ac:chgData name="Jonathan Solórzano" userId="68245723-85fc-4374-96f6-3c028735c40f" providerId="ADAL" clId="{8C3967CC-91F4-4C7C-AE70-FA9750CB37CE}" dt="2020-09-02T01:03:35.945" v="623" actId="478"/>
          <ac:graphicFrameMkLst>
            <pc:docMk/>
            <pc:sldMk cId="516560131" sldId="299"/>
            <ac:graphicFrameMk id="6" creationId="{E5D6D8E2-D267-42A4-900E-ED74C41BE922}"/>
          </ac:graphicFrameMkLst>
        </pc:graphicFrameChg>
        <pc:graphicFrameChg chg="add mod modGraphic">
          <ac:chgData name="Jonathan Solórzano" userId="68245723-85fc-4374-96f6-3c028735c40f" providerId="ADAL" clId="{8C3967CC-91F4-4C7C-AE70-FA9750CB37CE}" dt="2020-09-02T04:21:55.726" v="1620" actId="12385"/>
          <ac:graphicFrameMkLst>
            <pc:docMk/>
            <pc:sldMk cId="516560131" sldId="299"/>
            <ac:graphicFrameMk id="11" creationId="{6A17070B-6C5B-435C-8869-02E466DC81D9}"/>
          </ac:graphicFrameMkLst>
        </pc:graphicFrameChg>
        <pc:picChg chg="del">
          <ac:chgData name="Jonathan Solórzano" userId="68245723-85fc-4374-96f6-3c028735c40f" providerId="ADAL" clId="{8C3967CC-91F4-4C7C-AE70-FA9750CB37CE}" dt="2020-09-01T20:53:36.964" v="82" actId="478"/>
          <ac:picMkLst>
            <pc:docMk/>
            <pc:sldMk cId="516560131" sldId="299"/>
            <ac:picMk id="4" creationId="{43EA6A04-5709-4136-BD8B-308B82282717}"/>
          </ac:picMkLst>
        </pc:picChg>
        <pc:picChg chg="add mod">
          <ac:chgData name="Jonathan Solórzano" userId="68245723-85fc-4374-96f6-3c028735c40f" providerId="ADAL" clId="{8C3967CC-91F4-4C7C-AE70-FA9750CB37CE}" dt="2020-09-02T04:20:17.334" v="1514" actId="1076"/>
          <ac:picMkLst>
            <pc:docMk/>
            <pc:sldMk cId="516560131" sldId="299"/>
            <ac:picMk id="8" creationId="{C1095BB6-6353-4ED3-B4F7-7652030B0434}"/>
          </ac:picMkLst>
        </pc:picChg>
        <pc:picChg chg="add mod">
          <ac:chgData name="Jonathan Solórzano" userId="68245723-85fc-4374-96f6-3c028735c40f" providerId="ADAL" clId="{8C3967CC-91F4-4C7C-AE70-FA9750CB37CE}" dt="2020-09-02T04:20:21.165" v="1515" actId="1076"/>
          <ac:picMkLst>
            <pc:docMk/>
            <pc:sldMk cId="516560131" sldId="299"/>
            <ac:picMk id="9" creationId="{2476CC35-241A-4511-8C60-B9AD07814573}"/>
          </ac:picMkLst>
        </pc:picChg>
      </pc:sldChg>
      <pc:sldChg chg="new del">
        <pc:chgData name="Jonathan Solórzano" userId="68245723-85fc-4374-96f6-3c028735c40f" providerId="ADAL" clId="{8C3967CC-91F4-4C7C-AE70-FA9750CB37CE}" dt="2020-09-01T20:51:33.726" v="70" actId="47"/>
        <pc:sldMkLst>
          <pc:docMk/>
          <pc:sldMk cId="3412103828" sldId="299"/>
        </pc:sldMkLst>
      </pc:sldChg>
      <pc:sldChg chg="addSp delSp modSp add mod ord">
        <pc:chgData name="Jonathan Solórzano" userId="68245723-85fc-4374-96f6-3c028735c40f" providerId="ADAL" clId="{8C3967CC-91F4-4C7C-AE70-FA9750CB37CE}" dt="2020-09-02T03:59:14.149" v="1280" actId="1076"/>
        <pc:sldMkLst>
          <pc:docMk/>
          <pc:sldMk cId="541989866" sldId="300"/>
        </pc:sldMkLst>
        <pc:spChg chg="add del">
          <ac:chgData name="Jonathan Solórzano" userId="68245723-85fc-4374-96f6-3c028735c40f" providerId="ADAL" clId="{8C3967CC-91F4-4C7C-AE70-FA9750CB37CE}" dt="2020-09-02T03:53:31.327" v="1173"/>
          <ac:spMkLst>
            <pc:docMk/>
            <pc:sldMk cId="541989866" sldId="300"/>
            <ac:spMk id="4" creationId="{715565C5-C9FF-4A3D-AEA1-565A7C4E97A7}"/>
          </ac:spMkLst>
        </pc:spChg>
        <pc:spChg chg="mod">
          <ac:chgData name="Jonathan Solórzano" userId="68245723-85fc-4374-96f6-3c028735c40f" providerId="ADAL" clId="{8C3967CC-91F4-4C7C-AE70-FA9750CB37CE}" dt="2020-09-02T03:49:21.558" v="1154" actId="1076"/>
          <ac:spMkLst>
            <pc:docMk/>
            <pc:sldMk cId="541989866" sldId="300"/>
            <ac:spMk id="7" creationId="{00000000-0000-0000-0000-000000000000}"/>
          </ac:spMkLst>
        </pc:spChg>
        <pc:spChg chg="add del">
          <ac:chgData name="Jonathan Solórzano" userId="68245723-85fc-4374-96f6-3c028735c40f" providerId="ADAL" clId="{8C3967CC-91F4-4C7C-AE70-FA9750CB37CE}" dt="2020-09-02T03:53:31.327" v="1173"/>
          <ac:spMkLst>
            <pc:docMk/>
            <pc:sldMk cId="541989866" sldId="300"/>
            <ac:spMk id="10" creationId="{908DB552-ABC5-45EF-B4A4-FE219DFFA9A8}"/>
          </ac:spMkLst>
        </pc:spChg>
        <pc:spChg chg="add mod">
          <ac:chgData name="Jonathan Solórzano" userId="68245723-85fc-4374-96f6-3c028735c40f" providerId="ADAL" clId="{8C3967CC-91F4-4C7C-AE70-FA9750CB37CE}" dt="2020-09-02T03:58:03.477" v="1237" actId="1076"/>
          <ac:spMkLst>
            <pc:docMk/>
            <pc:sldMk cId="541989866" sldId="300"/>
            <ac:spMk id="11" creationId="{0735B814-2BFD-46DE-902E-CFDA1CA58151}"/>
          </ac:spMkLst>
        </pc:spChg>
        <pc:spChg chg="add mod">
          <ac:chgData name="Jonathan Solórzano" userId="68245723-85fc-4374-96f6-3c028735c40f" providerId="ADAL" clId="{8C3967CC-91F4-4C7C-AE70-FA9750CB37CE}" dt="2020-09-02T03:58:24.565" v="1242" actId="1076"/>
          <ac:spMkLst>
            <pc:docMk/>
            <pc:sldMk cId="541989866" sldId="300"/>
            <ac:spMk id="13" creationId="{F3643C38-666A-4762-B35D-51967C909D61}"/>
          </ac:spMkLst>
        </pc:spChg>
        <pc:spChg chg="add mod">
          <ac:chgData name="Jonathan Solórzano" userId="68245723-85fc-4374-96f6-3c028735c40f" providerId="ADAL" clId="{8C3967CC-91F4-4C7C-AE70-FA9750CB37CE}" dt="2020-09-02T03:59:14.149" v="1280" actId="1076"/>
          <ac:spMkLst>
            <pc:docMk/>
            <pc:sldMk cId="541989866" sldId="300"/>
            <ac:spMk id="16" creationId="{CDCC477E-A88E-440D-B684-45D13B344DBF}"/>
          </ac:spMkLst>
        </pc:spChg>
        <pc:spChg chg="add mod">
          <ac:chgData name="Jonathan Solórzano" userId="68245723-85fc-4374-96f6-3c028735c40f" providerId="ADAL" clId="{8C3967CC-91F4-4C7C-AE70-FA9750CB37CE}" dt="2020-09-02T03:59:10.970" v="1279" actId="1076"/>
          <ac:spMkLst>
            <pc:docMk/>
            <pc:sldMk cId="541989866" sldId="300"/>
            <ac:spMk id="18" creationId="{C47BD9C4-2987-4A49-9B67-DE8A3C3990EE}"/>
          </ac:spMkLst>
        </pc:spChg>
        <pc:graphicFrameChg chg="add del mod modGraphic">
          <ac:chgData name="Jonathan Solórzano" userId="68245723-85fc-4374-96f6-3c028735c40f" providerId="ADAL" clId="{8C3967CC-91F4-4C7C-AE70-FA9750CB37CE}" dt="2020-09-02T03:52:02.137" v="1167" actId="478"/>
          <ac:graphicFrameMkLst>
            <pc:docMk/>
            <pc:sldMk cId="541989866" sldId="300"/>
            <ac:graphicFrameMk id="2" creationId="{2CD662A0-2D50-472C-BBFC-99A251B61A96}"/>
          </ac:graphicFrameMkLst>
        </pc:graphicFrameChg>
        <pc:graphicFrameChg chg="add mod modGraphic">
          <ac:chgData name="Jonathan Solórzano" userId="68245723-85fc-4374-96f6-3c028735c40f" providerId="ADAL" clId="{8C3967CC-91F4-4C7C-AE70-FA9750CB37CE}" dt="2020-09-02T03:53:36.527" v="1175" actId="1076"/>
          <ac:graphicFrameMkLst>
            <pc:docMk/>
            <pc:sldMk cId="541989866" sldId="300"/>
            <ac:graphicFrameMk id="3" creationId="{82166191-C52C-436E-A0E8-A81E16557B91}"/>
          </ac:graphicFrameMkLst>
        </pc:graphicFrameChg>
        <pc:graphicFrameChg chg="add del">
          <ac:chgData name="Jonathan Solórzano" userId="68245723-85fc-4374-96f6-3c028735c40f" providerId="ADAL" clId="{8C3967CC-91F4-4C7C-AE70-FA9750CB37CE}" dt="2020-09-02T03:53:31.327" v="1173"/>
          <ac:graphicFrameMkLst>
            <pc:docMk/>
            <pc:sldMk cId="541989866" sldId="300"/>
            <ac:graphicFrameMk id="9" creationId="{41303A64-7A63-4C03-B17B-5E15BE33EE14}"/>
          </ac:graphicFrameMkLst>
        </pc:graphicFrameChg>
        <pc:graphicFrameChg chg="add mod modGraphic">
          <ac:chgData name="Jonathan Solórzano" userId="68245723-85fc-4374-96f6-3c028735c40f" providerId="ADAL" clId="{8C3967CC-91F4-4C7C-AE70-FA9750CB37CE}" dt="2020-09-02T03:57:23.438" v="1232" actId="14100"/>
          <ac:graphicFrameMkLst>
            <pc:docMk/>
            <pc:sldMk cId="541989866" sldId="300"/>
            <ac:graphicFrameMk id="14" creationId="{D972911E-1C9D-4269-8448-9657BF8F5C37}"/>
          </ac:graphicFrameMkLst>
        </pc:graphicFrameChg>
        <pc:picChg chg="mod">
          <ac:chgData name="Jonathan Solórzano" userId="68245723-85fc-4374-96f6-3c028735c40f" providerId="ADAL" clId="{8C3967CC-91F4-4C7C-AE70-FA9750CB37CE}" dt="2020-09-02T03:57:57.502" v="1235" actId="1076"/>
          <ac:picMkLst>
            <pc:docMk/>
            <pc:sldMk cId="541989866" sldId="300"/>
            <ac:picMk id="5" creationId="{00000000-0000-0000-0000-000000000000}"/>
          </ac:picMkLst>
        </pc:picChg>
        <pc:picChg chg="add mod">
          <ac:chgData name="Jonathan Solórzano" userId="68245723-85fc-4374-96f6-3c028735c40f" providerId="ADAL" clId="{8C3967CC-91F4-4C7C-AE70-FA9750CB37CE}" dt="2020-09-02T03:52:07.901" v="1169" actId="1076"/>
          <ac:picMkLst>
            <pc:docMk/>
            <pc:sldMk cId="541989866" sldId="300"/>
            <ac:picMk id="8" creationId="{831D418A-8319-4BFF-9867-D621A433B124}"/>
          </ac:picMkLst>
        </pc:picChg>
      </pc:sldChg>
      <pc:sldChg chg="new del">
        <pc:chgData name="Jonathan Solórzano" userId="68245723-85fc-4374-96f6-3c028735c40f" providerId="ADAL" clId="{8C3967CC-91F4-4C7C-AE70-FA9750CB37CE}" dt="2020-09-02T00:28:20.353" v="116" actId="47"/>
        <pc:sldMkLst>
          <pc:docMk/>
          <pc:sldMk cId="816832500" sldId="301"/>
        </pc:sldMkLst>
      </pc:sldChg>
      <pc:sldChg chg="addSp delSp modSp add mod">
        <pc:chgData name="Jonathan Solórzano" userId="68245723-85fc-4374-96f6-3c028735c40f" providerId="ADAL" clId="{8C3967CC-91F4-4C7C-AE70-FA9750CB37CE}" dt="2020-09-02T03:29:29.920" v="1001" actId="12100"/>
        <pc:sldMkLst>
          <pc:docMk/>
          <pc:sldMk cId="1895061611" sldId="301"/>
        </pc:sldMkLst>
        <pc:spChg chg="mod">
          <ac:chgData name="Jonathan Solórzano" userId="68245723-85fc-4374-96f6-3c028735c40f" providerId="ADAL" clId="{8C3967CC-91F4-4C7C-AE70-FA9750CB37CE}" dt="2020-09-02T00:28:43.900" v="127" actId="20577"/>
          <ac:spMkLst>
            <pc:docMk/>
            <pc:sldMk cId="1895061611" sldId="301"/>
            <ac:spMk id="7" creationId="{00000000-0000-0000-0000-000000000000}"/>
          </ac:spMkLst>
        </pc:spChg>
        <pc:graphicFrameChg chg="add mod modGraphic">
          <ac:chgData name="Jonathan Solórzano" userId="68245723-85fc-4374-96f6-3c028735c40f" providerId="ADAL" clId="{8C3967CC-91F4-4C7C-AE70-FA9750CB37CE}" dt="2020-09-02T03:29:29.920" v="1001" actId="12100"/>
          <ac:graphicFrameMkLst>
            <pc:docMk/>
            <pc:sldMk cId="1895061611" sldId="301"/>
            <ac:graphicFrameMk id="2" creationId="{AC168E19-9C50-4462-81AB-90587E8F10AD}"/>
          </ac:graphicFrameMkLst>
        </pc:graphicFrameChg>
        <pc:picChg chg="del">
          <ac:chgData name="Jonathan Solórzano" userId="68245723-85fc-4374-96f6-3c028735c40f" providerId="ADAL" clId="{8C3967CC-91F4-4C7C-AE70-FA9750CB37CE}" dt="2020-09-02T00:29:02.933" v="128" actId="478"/>
          <ac:picMkLst>
            <pc:docMk/>
            <pc:sldMk cId="1895061611" sldId="301"/>
            <ac:picMk id="4" creationId="{43EA6A04-5709-4136-BD8B-308B82282717}"/>
          </ac:picMkLst>
        </pc:picChg>
      </pc:sldChg>
      <pc:sldChg chg="addSp delSp modSp add mod ord">
        <pc:chgData name="Jonathan Solórzano" userId="68245723-85fc-4374-96f6-3c028735c40f" providerId="ADAL" clId="{8C3967CC-91F4-4C7C-AE70-FA9750CB37CE}" dt="2020-09-02T01:01:31.883" v="613" actId="20577"/>
        <pc:sldMkLst>
          <pc:docMk/>
          <pc:sldMk cId="3514607480" sldId="302"/>
        </pc:sldMkLst>
        <pc:spChg chg="add del">
          <ac:chgData name="Jonathan Solórzano" userId="68245723-85fc-4374-96f6-3c028735c40f" providerId="ADAL" clId="{8C3967CC-91F4-4C7C-AE70-FA9750CB37CE}" dt="2020-09-02T00:38:51.056" v="204"/>
          <ac:spMkLst>
            <pc:docMk/>
            <pc:sldMk cId="3514607480" sldId="302"/>
            <ac:spMk id="3" creationId="{E9BEB20F-C115-459A-98CA-11D48DF4567C}"/>
          </ac:spMkLst>
        </pc:spChg>
        <pc:spChg chg="mod">
          <ac:chgData name="Jonathan Solórzano" userId="68245723-85fc-4374-96f6-3c028735c40f" providerId="ADAL" clId="{8C3967CC-91F4-4C7C-AE70-FA9750CB37CE}" dt="2020-09-02T00:59:28.318" v="520" actId="1076"/>
          <ac:spMkLst>
            <pc:docMk/>
            <pc:sldMk cId="3514607480" sldId="302"/>
            <ac:spMk id="7" creationId="{00000000-0000-0000-0000-000000000000}"/>
          </ac:spMkLst>
        </pc:spChg>
        <pc:spChg chg="add del">
          <ac:chgData name="Jonathan Solórzano" userId="68245723-85fc-4374-96f6-3c028735c40f" providerId="ADAL" clId="{8C3967CC-91F4-4C7C-AE70-FA9750CB37CE}" dt="2020-09-02T00:39:33.998" v="211"/>
          <ac:spMkLst>
            <pc:docMk/>
            <pc:sldMk cId="3514607480" sldId="302"/>
            <ac:spMk id="8" creationId="{22E2FCF6-81D2-4D6E-BD1F-3B3CC6E78C0E}"/>
          </ac:spMkLst>
        </pc:spChg>
        <pc:spChg chg="add mod">
          <ac:chgData name="Jonathan Solórzano" userId="68245723-85fc-4374-96f6-3c028735c40f" providerId="ADAL" clId="{8C3967CC-91F4-4C7C-AE70-FA9750CB37CE}" dt="2020-09-02T01:00:52.647" v="567" actId="1076"/>
          <ac:spMkLst>
            <pc:docMk/>
            <pc:sldMk cId="3514607480" sldId="302"/>
            <ac:spMk id="13" creationId="{CE1C4F0A-066C-41F8-BA10-535DA85B41D1}"/>
          </ac:spMkLst>
        </pc:spChg>
        <pc:spChg chg="add mod">
          <ac:chgData name="Jonathan Solórzano" userId="68245723-85fc-4374-96f6-3c028735c40f" providerId="ADAL" clId="{8C3967CC-91F4-4C7C-AE70-FA9750CB37CE}" dt="2020-09-02T01:01:31.883" v="613" actId="20577"/>
          <ac:spMkLst>
            <pc:docMk/>
            <pc:sldMk cId="3514607480" sldId="302"/>
            <ac:spMk id="17" creationId="{00FF95CE-A9DC-49EF-9BA3-9FF86897C7CD}"/>
          </ac:spMkLst>
        </pc:spChg>
        <pc:graphicFrameChg chg="del">
          <ac:chgData name="Jonathan Solórzano" userId="68245723-85fc-4374-96f6-3c028735c40f" providerId="ADAL" clId="{8C3967CC-91F4-4C7C-AE70-FA9750CB37CE}" dt="2020-09-02T00:32:32.769" v="148" actId="478"/>
          <ac:graphicFrameMkLst>
            <pc:docMk/>
            <pc:sldMk cId="3514607480" sldId="302"/>
            <ac:graphicFrameMk id="2" creationId="{AC168E19-9C50-4462-81AB-90587E8F10AD}"/>
          </ac:graphicFrameMkLst>
        </pc:graphicFrameChg>
        <pc:picChg chg="add del mod">
          <ac:chgData name="Jonathan Solórzano" userId="68245723-85fc-4374-96f6-3c028735c40f" providerId="ADAL" clId="{8C3967CC-91F4-4C7C-AE70-FA9750CB37CE}" dt="2020-09-02T00:47:56.987" v="289" actId="478"/>
          <ac:picMkLst>
            <pc:docMk/>
            <pc:sldMk cId="3514607480" sldId="302"/>
            <ac:picMk id="4" creationId="{30391B5C-D288-4778-BD35-B91C7FCA90BD}"/>
          </ac:picMkLst>
        </pc:picChg>
        <pc:picChg chg="mod">
          <ac:chgData name="Jonathan Solórzano" userId="68245723-85fc-4374-96f6-3c028735c40f" providerId="ADAL" clId="{8C3967CC-91F4-4C7C-AE70-FA9750CB37CE}" dt="2020-09-02T00:48:45.427" v="299" actId="1076"/>
          <ac:picMkLst>
            <pc:docMk/>
            <pc:sldMk cId="3514607480" sldId="302"/>
            <ac:picMk id="5" creationId="{00000000-0000-0000-0000-000000000000}"/>
          </ac:picMkLst>
        </pc:picChg>
        <pc:picChg chg="add del mod">
          <ac:chgData name="Jonathan Solórzano" userId="68245723-85fc-4374-96f6-3c028735c40f" providerId="ADAL" clId="{8C3967CC-91F4-4C7C-AE70-FA9750CB37CE}" dt="2020-09-02T00:48:00.795" v="291" actId="478"/>
          <ac:picMkLst>
            <pc:docMk/>
            <pc:sldMk cId="3514607480" sldId="302"/>
            <ac:picMk id="6" creationId="{7F928F78-0161-4621-B615-60FF13C0CD63}"/>
          </ac:picMkLst>
        </pc:picChg>
        <pc:picChg chg="add del mod">
          <ac:chgData name="Jonathan Solórzano" userId="68245723-85fc-4374-96f6-3c028735c40f" providerId="ADAL" clId="{8C3967CC-91F4-4C7C-AE70-FA9750CB37CE}" dt="2020-09-02T00:47:58.821" v="290" actId="478"/>
          <ac:picMkLst>
            <pc:docMk/>
            <pc:sldMk cId="3514607480" sldId="302"/>
            <ac:picMk id="9" creationId="{C4554337-E474-4F2D-A6BD-F4E11986BA45}"/>
          </ac:picMkLst>
        </pc:picChg>
        <pc:picChg chg="add del mod">
          <ac:chgData name="Jonathan Solórzano" userId="68245723-85fc-4374-96f6-3c028735c40f" providerId="ADAL" clId="{8C3967CC-91F4-4C7C-AE70-FA9750CB37CE}" dt="2020-09-02T00:58:25.578" v="503" actId="21"/>
          <ac:picMkLst>
            <pc:docMk/>
            <pc:sldMk cId="3514607480" sldId="302"/>
            <ac:picMk id="10" creationId="{2448A213-638C-4320-B5FC-B7246FBE7CE7}"/>
          </ac:picMkLst>
        </pc:picChg>
        <pc:picChg chg="add mod">
          <ac:chgData name="Jonathan Solórzano" userId="68245723-85fc-4374-96f6-3c028735c40f" providerId="ADAL" clId="{8C3967CC-91F4-4C7C-AE70-FA9750CB37CE}" dt="2020-09-02T01:00:13.805" v="533" actId="1076"/>
          <ac:picMkLst>
            <pc:docMk/>
            <pc:sldMk cId="3514607480" sldId="302"/>
            <ac:picMk id="11" creationId="{B7B8699D-3D12-4F30-A440-337D99FE1DB0}"/>
          </ac:picMkLst>
        </pc:picChg>
        <pc:picChg chg="add mod">
          <ac:chgData name="Jonathan Solórzano" userId="68245723-85fc-4374-96f6-3c028735c40f" providerId="ADAL" clId="{8C3967CC-91F4-4C7C-AE70-FA9750CB37CE}" dt="2020-09-02T00:58:52.571" v="512" actId="1076"/>
          <ac:picMkLst>
            <pc:docMk/>
            <pc:sldMk cId="3514607480" sldId="302"/>
            <ac:picMk id="15" creationId="{6C1E2549-145E-4AB8-B84B-87A6B966E6E1}"/>
          </ac:picMkLst>
        </pc:picChg>
        <pc:picChg chg="add mod">
          <ac:chgData name="Jonathan Solórzano" userId="68245723-85fc-4374-96f6-3c028735c40f" providerId="ADAL" clId="{8C3967CC-91F4-4C7C-AE70-FA9750CB37CE}" dt="2020-09-02T01:00:20.473" v="535" actId="1076"/>
          <ac:picMkLst>
            <pc:docMk/>
            <pc:sldMk cId="3514607480" sldId="302"/>
            <ac:picMk id="19" creationId="{B5B0225D-AA34-4D7A-87DF-9CBFB1CC3515}"/>
          </ac:picMkLst>
        </pc:picChg>
      </pc:sldChg>
      <pc:sldChg chg="addSp delSp modSp add mod">
        <pc:chgData name="Jonathan Solórzano" userId="68245723-85fc-4374-96f6-3c028735c40f" providerId="ADAL" clId="{8C3967CC-91F4-4C7C-AE70-FA9750CB37CE}" dt="2020-09-02T03:37:49.587" v="1049" actId="1076"/>
        <pc:sldMkLst>
          <pc:docMk/>
          <pc:sldMk cId="3277291319" sldId="303"/>
        </pc:sldMkLst>
        <pc:spChg chg="add del mod">
          <ac:chgData name="Jonathan Solórzano" userId="68245723-85fc-4374-96f6-3c028735c40f" providerId="ADAL" clId="{8C3967CC-91F4-4C7C-AE70-FA9750CB37CE}" dt="2020-09-02T00:59:07.046" v="515" actId="21"/>
          <ac:spMkLst>
            <pc:docMk/>
            <pc:sldMk cId="3277291319" sldId="303"/>
            <ac:spMk id="2" creationId="{9BB91B4E-7997-4424-9B9C-6EFD4D9C16E6}"/>
          </ac:spMkLst>
        </pc:spChg>
        <pc:spChg chg="add mod">
          <ac:chgData name="Jonathan Solórzano" userId="68245723-85fc-4374-96f6-3c028735c40f" providerId="ADAL" clId="{8C3967CC-91F4-4C7C-AE70-FA9750CB37CE}" dt="2020-09-02T03:34:51.675" v="1025" actId="14100"/>
          <ac:spMkLst>
            <pc:docMk/>
            <pc:sldMk cId="3277291319" sldId="303"/>
            <ac:spMk id="3" creationId="{B4B622BE-98FC-410D-8C24-FEF85BD73CA1}"/>
          </ac:spMkLst>
        </pc:spChg>
        <pc:spChg chg="mod">
          <ac:chgData name="Jonathan Solórzano" userId="68245723-85fc-4374-96f6-3c028735c40f" providerId="ADAL" clId="{8C3967CC-91F4-4C7C-AE70-FA9750CB37CE}" dt="2020-09-02T00:49:56.122" v="309" actId="1076"/>
          <ac:spMkLst>
            <pc:docMk/>
            <pc:sldMk cId="3277291319" sldId="303"/>
            <ac:spMk id="7" creationId="{00000000-0000-0000-0000-000000000000}"/>
          </ac:spMkLst>
        </pc:spChg>
        <pc:spChg chg="add del">
          <ac:chgData name="Jonathan Solórzano" userId="68245723-85fc-4374-96f6-3c028735c40f" providerId="ADAL" clId="{8C3967CC-91F4-4C7C-AE70-FA9750CB37CE}" dt="2020-09-02T03:37:19.255" v="1037"/>
          <ac:spMkLst>
            <pc:docMk/>
            <pc:sldMk cId="3277291319" sldId="303"/>
            <ac:spMk id="8" creationId="{E75E6C13-F449-441D-A0A0-82E0FFCCDADD}"/>
          </ac:spMkLst>
        </pc:spChg>
        <pc:spChg chg="add del">
          <ac:chgData name="Jonathan Solórzano" userId="68245723-85fc-4374-96f6-3c028735c40f" providerId="ADAL" clId="{8C3967CC-91F4-4C7C-AE70-FA9750CB37CE}" dt="2020-09-02T03:36:45.803" v="1031" actId="22"/>
          <ac:spMkLst>
            <pc:docMk/>
            <pc:sldMk cId="3277291319" sldId="303"/>
            <ac:spMk id="10" creationId="{1855874E-8806-475A-A841-FDAD20C06665}"/>
          </ac:spMkLst>
        </pc:spChg>
        <pc:spChg chg="add del">
          <ac:chgData name="Jonathan Solórzano" userId="68245723-85fc-4374-96f6-3c028735c40f" providerId="ADAL" clId="{8C3967CC-91F4-4C7C-AE70-FA9750CB37CE}" dt="2020-09-02T03:37:03.739" v="1035" actId="478"/>
          <ac:spMkLst>
            <pc:docMk/>
            <pc:sldMk cId="3277291319" sldId="303"/>
            <ac:spMk id="12" creationId="{1B189116-4EAE-4CDB-B518-AE8C25AEF078}"/>
          </ac:spMkLst>
        </pc:spChg>
        <pc:picChg chg="mod">
          <ac:chgData name="Jonathan Solórzano" userId="68245723-85fc-4374-96f6-3c028735c40f" providerId="ADAL" clId="{8C3967CC-91F4-4C7C-AE70-FA9750CB37CE}" dt="2020-09-02T03:37:39.997" v="1046" actId="1076"/>
          <ac:picMkLst>
            <pc:docMk/>
            <pc:sldMk cId="3277291319" sldId="303"/>
            <ac:picMk id="4" creationId="{30391B5C-D288-4778-BD35-B91C7FCA90BD}"/>
          </ac:picMkLst>
        </pc:picChg>
        <pc:picChg chg="mod">
          <ac:chgData name="Jonathan Solórzano" userId="68245723-85fc-4374-96f6-3c028735c40f" providerId="ADAL" clId="{8C3967CC-91F4-4C7C-AE70-FA9750CB37CE}" dt="2020-09-02T03:35:47.743" v="1029" actId="1076"/>
          <ac:picMkLst>
            <pc:docMk/>
            <pc:sldMk cId="3277291319" sldId="303"/>
            <ac:picMk id="5" creationId="{00000000-0000-0000-0000-000000000000}"/>
          </ac:picMkLst>
        </pc:picChg>
        <pc:picChg chg="del mod">
          <ac:chgData name="Jonathan Solórzano" userId="68245723-85fc-4374-96f6-3c028735c40f" providerId="ADAL" clId="{8C3967CC-91F4-4C7C-AE70-FA9750CB37CE}" dt="2020-09-02T00:58:33.330" v="506" actId="21"/>
          <ac:picMkLst>
            <pc:docMk/>
            <pc:sldMk cId="3277291319" sldId="303"/>
            <ac:picMk id="6" creationId="{7F928F78-0161-4621-B615-60FF13C0CD63}"/>
          </ac:picMkLst>
        </pc:picChg>
        <pc:picChg chg="mod">
          <ac:chgData name="Jonathan Solórzano" userId="68245723-85fc-4374-96f6-3c028735c40f" providerId="ADAL" clId="{8C3967CC-91F4-4C7C-AE70-FA9750CB37CE}" dt="2020-09-02T03:37:49.587" v="1049" actId="1076"/>
          <ac:picMkLst>
            <pc:docMk/>
            <pc:sldMk cId="3277291319" sldId="303"/>
            <ac:picMk id="9" creationId="{C4554337-E474-4F2D-A6BD-F4E11986BA45}"/>
          </ac:picMkLst>
        </pc:picChg>
        <pc:picChg chg="add mod">
          <ac:chgData name="Jonathan Solórzano" userId="68245723-85fc-4374-96f6-3c028735c40f" providerId="ADAL" clId="{8C3967CC-91F4-4C7C-AE70-FA9750CB37CE}" dt="2020-09-02T03:37:45.775" v="1048" actId="1076"/>
          <ac:picMkLst>
            <pc:docMk/>
            <pc:sldMk cId="3277291319" sldId="303"/>
            <ac:picMk id="11" creationId="{4F9AABE8-F983-4797-BC88-66FECC8BB362}"/>
          </ac:picMkLst>
        </pc:picChg>
        <pc:picChg chg="add del mod">
          <ac:chgData name="Jonathan Solórzano" userId="68245723-85fc-4374-96f6-3c028735c40f" providerId="ADAL" clId="{8C3967CC-91F4-4C7C-AE70-FA9750CB37CE}" dt="2020-09-02T00:59:43.569" v="524" actId="21"/>
          <ac:picMkLst>
            <pc:docMk/>
            <pc:sldMk cId="3277291319" sldId="303"/>
            <ac:picMk id="11" creationId="{C2EFB1B5-BF36-4FD4-B3BC-3425363E26CF}"/>
          </ac:picMkLst>
        </pc:picChg>
        <pc:picChg chg="add del mod">
          <ac:chgData name="Jonathan Solórzano" userId="68245723-85fc-4374-96f6-3c028735c40f" providerId="ADAL" clId="{8C3967CC-91F4-4C7C-AE70-FA9750CB37CE}" dt="2020-09-02T03:33:58.892" v="1011" actId="478"/>
          <ac:picMkLst>
            <pc:docMk/>
            <pc:sldMk cId="3277291319" sldId="303"/>
            <ac:picMk id="1026" creationId="{37F9D677-F528-4DB3-95D5-978909DEE5AD}"/>
          </ac:picMkLst>
        </pc:picChg>
        <pc:picChg chg="add mod">
          <ac:chgData name="Jonathan Solórzano" userId="68245723-85fc-4374-96f6-3c028735c40f" providerId="ADAL" clId="{8C3967CC-91F4-4C7C-AE70-FA9750CB37CE}" dt="2020-09-02T03:34:55.119" v="1026" actId="1076"/>
          <ac:picMkLst>
            <pc:docMk/>
            <pc:sldMk cId="3277291319" sldId="303"/>
            <ac:picMk id="1028" creationId="{04EA12AA-4E31-47A2-8084-A975CCE116E2}"/>
          </ac:picMkLst>
        </pc:picChg>
      </pc:sldChg>
      <pc:sldChg chg="new del">
        <pc:chgData name="Jonathan Solórzano" userId="68245723-85fc-4374-96f6-3c028735c40f" providerId="ADAL" clId="{8C3967CC-91F4-4C7C-AE70-FA9750CB37CE}" dt="2020-09-02T01:01:57.147" v="615" actId="47"/>
        <pc:sldMkLst>
          <pc:docMk/>
          <pc:sldMk cId="1955664552" sldId="304"/>
        </pc:sldMkLst>
      </pc:sldChg>
      <pc:sldChg chg="addSp modSp add mod ord">
        <pc:chgData name="Jonathan Solórzano" userId="68245723-85fc-4374-96f6-3c028735c40f" providerId="ADAL" clId="{8C3967CC-91F4-4C7C-AE70-FA9750CB37CE}" dt="2020-09-02T03:48:50.883" v="1153" actId="1076"/>
        <pc:sldMkLst>
          <pc:docMk/>
          <pc:sldMk cId="3938454583" sldId="304"/>
        </pc:sldMkLst>
        <pc:spChg chg="add mod">
          <ac:chgData name="Jonathan Solórzano" userId="68245723-85fc-4374-96f6-3c028735c40f" providerId="ADAL" clId="{8C3967CC-91F4-4C7C-AE70-FA9750CB37CE}" dt="2020-09-02T03:41:30.794" v="1102" actId="403"/>
          <ac:spMkLst>
            <pc:docMk/>
            <pc:sldMk cId="3938454583" sldId="304"/>
            <ac:spMk id="2" creationId="{0D2666A3-9391-470D-9F83-67594E1EC077}"/>
          </ac:spMkLst>
        </pc:spChg>
        <pc:graphicFrameChg chg="add mod modGraphic">
          <ac:chgData name="Jonathan Solórzano" userId="68245723-85fc-4374-96f6-3c028735c40f" providerId="ADAL" clId="{8C3967CC-91F4-4C7C-AE70-FA9750CB37CE}" dt="2020-09-02T03:47:07.296" v="1142" actId="1076"/>
          <ac:graphicFrameMkLst>
            <pc:docMk/>
            <pc:sldMk cId="3938454583" sldId="304"/>
            <ac:graphicFrameMk id="3" creationId="{081A9FA5-76BE-40E8-8D32-FA4A5B83CBB7}"/>
          </ac:graphicFrameMkLst>
        </pc:graphicFrameChg>
        <pc:picChg chg="mod">
          <ac:chgData name="Jonathan Solórzano" userId="68245723-85fc-4374-96f6-3c028735c40f" providerId="ADAL" clId="{8C3967CC-91F4-4C7C-AE70-FA9750CB37CE}" dt="2020-09-02T03:41:40.124" v="1103" actId="1076"/>
          <ac:picMkLst>
            <pc:docMk/>
            <pc:sldMk cId="3938454583" sldId="304"/>
            <ac:picMk id="5" creationId="{00000000-0000-0000-0000-000000000000}"/>
          </ac:picMkLst>
        </pc:picChg>
        <pc:picChg chg="add mod">
          <ac:chgData name="Jonathan Solórzano" userId="68245723-85fc-4374-96f6-3c028735c40f" providerId="ADAL" clId="{8C3967CC-91F4-4C7C-AE70-FA9750CB37CE}" dt="2020-09-02T03:47:18.161" v="1145" actId="1076"/>
          <ac:picMkLst>
            <pc:docMk/>
            <pc:sldMk cId="3938454583" sldId="304"/>
            <ac:picMk id="8" creationId="{56951094-55E2-4B22-895A-8F3DDC3C85ED}"/>
          </ac:picMkLst>
        </pc:picChg>
        <pc:picChg chg="add mod">
          <ac:chgData name="Jonathan Solórzano" userId="68245723-85fc-4374-96f6-3c028735c40f" providerId="ADAL" clId="{8C3967CC-91F4-4C7C-AE70-FA9750CB37CE}" dt="2020-09-02T03:48:50.883" v="1153" actId="1076"/>
          <ac:picMkLst>
            <pc:docMk/>
            <pc:sldMk cId="3938454583" sldId="304"/>
            <ac:picMk id="9" creationId="{DBE00E3C-2E54-4EEF-9626-F0C34E94E822}"/>
          </ac:picMkLst>
        </pc:picChg>
      </pc:sldChg>
      <pc:sldChg chg="addSp delSp modSp add mod">
        <pc:chgData name="Jonathan Solórzano" userId="68245723-85fc-4374-96f6-3c028735c40f" providerId="ADAL" clId="{8C3967CC-91F4-4C7C-AE70-FA9750CB37CE}" dt="2020-09-02T04:33:26.657" v="1784" actId="20577"/>
        <pc:sldMkLst>
          <pc:docMk/>
          <pc:sldMk cId="3508936974" sldId="305"/>
        </pc:sldMkLst>
        <pc:spChg chg="add mod">
          <ac:chgData name="Jonathan Solórzano" userId="68245723-85fc-4374-96f6-3c028735c40f" providerId="ADAL" clId="{8C3967CC-91F4-4C7C-AE70-FA9750CB37CE}" dt="2020-09-02T04:22:14.613" v="1638" actId="20577"/>
          <ac:spMkLst>
            <pc:docMk/>
            <pc:sldMk cId="3508936974" sldId="305"/>
            <ac:spMk id="2" creationId="{210BC236-A3D7-4417-8905-DA06B06A12E7}"/>
          </ac:spMkLst>
        </pc:spChg>
        <pc:spChg chg="add mod">
          <ac:chgData name="Jonathan Solórzano" userId="68245723-85fc-4374-96f6-3c028735c40f" providerId="ADAL" clId="{8C3967CC-91F4-4C7C-AE70-FA9750CB37CE}" dt="2020-09-02T04:33:26.657" v="1784" actId="20577"/>
          <ac:spMkLst>
            <pc:docMk/>
            <pc:sldMk cId="3508936974" sldId="305"/>
            <ac:spMk id="3" creationId="{6EFACD38-9B1B-43DF-9E04-EDAEDFCF16E6}"/>
          </ac:spMkLst>
        </pc:spChg>
        <pc:spChg chg="add mod">
          <ac:chgData name="Jonathan Solórzano" userId="68245723-85fc-4374-96f6-3c028735c40f" providerId="ADAL" clId="{8C3967CC-91F4-4C7C-AE70-FA9750CB37CE}" dt="2020-09-02T04:24:39.327" v="1675" actId="1076"/>
          <ac:spMkLst>
            <pc:docMk/>
            <pc:sldMk cId="3508936974" sldId="305"/>
            <ac:spMk id="4" creationId="{043FF415-5B93-40D6-9CA5-E9D7413FA63C}"/>
          </ac:spMkLst>
        </pc:spChg>
        <pc:spChg chg="add mod">
          <ac:chgData name="Jonathan Solórzano" userId="68245723-85fc-4374-96f6-3c028735c40f" providerId="ADAL" clId="{8C3967CC-91F4-4C7C-AE70-FA9750CB37CE}" dt="2020-09-02T04:26:57.125" v="1710" actId="13822"/>
          <ac:spMkLst>
            <pc:docMk/>
            <pc:sldMk cId="3508936974" sldId="305"/>
            <ac:spMk id="6" creationId="{74DC12D6-4F37-4FFB-BFC4-F1F5BA1051AC}"/>
          </ac:spMkLst>
        </pc:spChg>
        <pc:spChg chg="del">
          <ac:chgData name="Jonathan Solórzano" userId="68245723-85fc-4374-96f6-3c028735c40f" providerId="ADAL" clId="{8C3967CC-91F4-4C7C-AE70-FA9750CB37CE}" dt="2020-09-02T03:38:38.061" v="1052" actId="478"/>
          <ac:spMkLst>
            <pc:docMk/>
            <pc:sldMk cId="3508936974" sldId="305"/>
            <ac:spMk id="7" creationId="{00000000-0000-0000-0000-000000000000}"/>
          </ac:spMkLst>
        </pc:spChg>
        <pc:spChg chg="add mod">
          <ac:chgData name="Jonathan Solórzano" userId="68245723-85fc-4374-96f6-3c028735c40f" providerId="ADAL" clId="{8C3967CC-91F4-4C7C-AE70-FA9750CB37CE}" dt="2020-09-02T04:25:29.451" v="1698" actId="1076"/>
          <ac:spMkLst>
            <pc:docMk/>
            <pc:sldMk cId="3508936974" sldId="305"/>
            <ac:spMk id="8" creationId="{EE24CA36-5E7B-4EEA-8A61-8ED3AFDF13B6}"/>
          </ac:spMkLst>
        </pc:spChg>
        <pc:spChg chg="del">
          <ac:chgData name="Jonathan Solórzano" userId="68245723-85fc-4374-96f6-3c028735c40f" providerId="ADAL" clId="{8C3967CC-91F4-4C7C-AE70-FA9750CB37CE}" dt="2020-09-02T03:38:45.536" v="1057" actId="478"/>
          <ac:spMkLst>
            <pc:docMk/>
            <pc:sldMk cId="3508936974" sldId="305"/>
            <ac:spMk id="13" creationId="{CE1C4F0A-066C-41F8-BA10-535DA85B41D1}"/>
          </ac:spMkLst>
        </pc:spChg>
        <pc:spChg chg="del mod">
          <ac:chgData name="Jonathan Solórzano" userId="68245723-85fc-4374-96f6-3c028735c40f" providerId="ADAL" clId="{8C3967CC-91F4-4C7C-AE70-FA9750CB37CE}" dt="2020-09-02T03:38:42.734" v="1055" actId="478"/>
          <ac:spMkLst>
            <pc:docMk/>
            <pc:sldMk cId="3508936974" sldId="305"/>
            <ac:spMk id="17" creationId="{00FF95CE-A9DC-49EF-9BA3-9FF86897C7CD}"/>
          </ac:spMkLst>
        </pc:spChg>
        <pc:picChg chg="del">
          <ac:chgData name="Jonathan Solórzano" userId="68245723-85fc-4374-96f6-3c028735c40f" providerId="ADAL" clId="{8C3967CC-91F4-4C7C-AE70-FA9750CB37CE}" dt="2020-09-02T03:38:44.103" v="1056" actId="478"/>
          <ac:picMkLst>
            <pc:docMk/>
            <pc:sldMk cId="3508936974" sldId="305"/>
            <ac:picMk id="11" creationId="{B7B8699D-3D12-4F30-A440-337D99FE1DB0}"/>
          </ac:picMkLst>
        </pc:picChg>
        <pc:picChg chg="add mod">
          <ac:chgData name="Jonathan Solórzano" userId="68245723-85fc-4374-96f6-3c028735c40f" providerId="ADAL" clId="{8C3967CC-91F4-4C7C-AE70-FA9750CB37CE}" dt="2020-09-02T04:26:02.437" v="1699" actId="14100"/>
          <ac:picMkLst>
            <pc:docMk/>
            <pc:sldMk cId="3508936974" sldId="305"/>
            <ac:picMk id="12" creationId="{16A055D3-27F3-49DE-A637-95C762A2DE30}"/>
          </ac:picMkLst>
        </pc:picChg>
        <pc:picChg chg="add mod">
          <ac:chgData name="Jonathan Solórzano" userId="68245723-85fc-4374-96f6-3c028735c40f" providerId="ADAL" clId="{8C3967CC-91F4-4C7C-AE70-FA9750CB37CE}" dt="2020-09-02T04:24:22.101" v="1673" actId="1076"/>
          <ac:picMkLst>
            <pc:docMk/>
            <pc:sldMk cId="3508936974" sldId="305"/>
            <ac:picMk id="14" creationId="{7CDD5A08-5A7D-411E-AD73-39164A73F4CE}"/>
          </ac:picMkLst>
        </pc:picChg>
        <pc:picChg chg="del">
          <ac:chgData name="Jonathan Solórzano" userId="68245723-85fc-4374-96f6-3c028735c40f" providerId="ADAL" clId="{8C3967CC-91F4-4C7C-AE70-FA9750CB37CE}" dt="2020-09-02T03:38:40.873" v="1054" actId="478"/>
          <ac:picMkLst>
            <pc:docMk/>
            <pc:sldMk cId="3508936974" sldId="305"/>
            <ac:picMk id="15" creationId="{6C1E2549-145E-4AB8-B84B-87A6B966E6E1}"/>
          </ac:picMkLst>
        </pc:picChg>
        <pc:picChg chg="del">
          <ac:chgData name="Jonathan Solórzano" userId="68245723-85fc-4374-96f6-3c028735c40f" providerId="ADAL" clId="{8C3967CC-91F4-4C7C-AE70-FA9750CB37CE}" dt="2020-09-02T03:38:46.922" v="1058" actId="478"/>
          <ac:picMkLst>
            <pc:docMk/>
            <pc:sldMk cId="3508936974" sldId="305"/>
            <ac:picMk id="19" creationId="{B5B0225D-AA34-4D7A-87DF-9CBFB1CC3515}"/>
          </ac:picMkLst>
        </pc:picChg>
      </pc:sldChg>
      <pc:sldChg chg="addSp delSp modSp add mod">
        <pc:chgData name="Jonathan Solórzano" userId="68245723-85fc-4374-96f6-3c028735c40f" providerId="ADAL" clId="{8C3967CC-91F4-4C7C-AE70-FA9750CB37CE}" dt="2020-09-02T04:18:11.393" v="1480" actId="13822"/>
        <pc:sldMkLst>
          <pc:docMk/>
          <pc:sldMk cId="3768667648" sldId="306"/>
        </pc:sldMkLst>
        <pc:spChg chg="add del mod">
          <ac:chgData name="Jonathan Solórzano" userId="68245723-85fc-4374-96f6-3c028735c40f" providerId="ADAL" clId="{8C3967CC-91F4-4C7C-AE70-FA9750CB37CE}" dt="2020-09-02T04:14:03.393" v="1440" actId="478"/>
          <ac:spMkLst>
            <pc:docMk/>
            <pc:sldMk cId="3768667648" sldId="306"/>
            <ac:spMk id="2" creationId="{D774C3F8-957A-4D87-8695-CCBEA31A7AAC}"/>
          </ac:spMkLst>
        </pc:spChg>
        <pc:spChg chg="add mod">
          <ac:chgData name="Jonathan Solórzano" userId="68245723-85fc-4374-96f6-3c028735c40f" providerId="ADAL" clId="{8C3967CC-91F4-4C7C-AE70-FA9750CB37CE}" dt="2020-09-02T04:18:11.393" v="1480" actId="13822"/>
          <ac:spMkLst>
            <pc:docMk/>
            <pc:sldMk cId="3768667648" sldId="306"/>
            <ac:spMk id="4" creationId="{F1549C1C-1E8F-4D8E-976F-9BBF0BEEC5F9}"/>
          </ac:spMkLst>
        </pc:spChg>
        <pc:spChg chg="add mod">
          <ac:chgData name="Jonathan Solórzano" userId="68245723-85fc-4374-96f6-3c028735c40f" providerId="ADAL" clId="{8C3967CC-91F4-4C7C-AE70-FA9750CB37CE}" dt="2020-09-02T04:16:57.584" v="1469" actId="20577"/>
          <ac:spMkLst>
            <pc:docMk/>
            <pc:sldMk cId="3768667648" sldId="306"/>
            <ac:spMk id="6" creationId="{6380AF2F-6EBF-4CA5-A00C-0B56B226A585}"/>
          </ac:spMkLst>
        </pc:spChg>
        <pc:spChg chg="mod">
          <ac:chgData name="Jonathan Solórzano" userId="68245723-85fc-4374-96f6-3c028735c40f" providerId="ADAL" clId="{8C3967CC-91F4-4C7C-AE70-FA9750CB37CE}" dt="2020-09-02T04:05:01.357" v="1387" actId="20577"/>
          <ac:spMkLst>
            <pc:docMk/>
            <pc:sldMk cId="3768667648" sldId="306"/>
            <ac:spMk id="7" creationId="{00000000-0000-0000-0000-000000000000}"/>
          </ac:spMkLst>
        </pc:spChg>
        <pc:spChg chg="add mod">
          <ac:chgData name="Jonathan Solórzano" userId="68245723-85fc-4374-96f6-3c028735c40f" providerId="ADAL" clId="{8C3967CC-91F4-4C7C-AE70-FA9750CB37CE}" dt="2020-09-02T04:18:07.218" v="1479" actId="13822"/>
          <ac:spMkLst>
            <pc:docMk/>
            <pc:sldMk cId="3768667648" sldId="306"/>
            <ac:spMk id="9" creationId="{882266E8-A99B-499C-8792-E65A15645029}"/>
          </ac:spMkLst>
        </pc:spChg>
        <pc:spChg chg="mod">
          <ac:chgData name="Jonathan Solórzano" userId="68245723-85fc-4374-96f6-3c028735c40f" providerId="ADAL" clId="{8C3967CC-91F4-4C7C-AE70-FA9750CB37CE}" dt="2020-09-02T04:14:40.917" v="1450" actId="1076"/>
          <ac:spMkLst>
            <pc:docMk/>
            <pc:sldMk cId="3768667648" sldId="306"/>
            <ac:spMk id="11" creationId="{0735B814-2BFD-46DE-902E-CFDA1CA58151}"/>
          </ac:spMkLst>
        </pc:spChg>
        <pc:spChg chg="del mod">
          <ac:chgData name="Jonathan Solórzano" userId="68245723-85fc-4374-96f6-3c028735c40f" providerId="ADAL" clId="{8C3967CC-91F4-4C7C-AE70-FA9750CB37CE}" dt="2020-09-02T04:05:34.538" v="1393" actId="478"/>
          <ac:spMkLst>
            <pc:docMk/>
            <pc:sldMk cId="3768667648" sldId="306"/>
            <ac:spMk id="13" creationId="{F3643C38-666A-4762-B35D-51967C909D61}"/>
          </ac:spMkLst>
        </pc:spChg>
        <pc:spChg chg="del">
          <ac:chgData name="Jonathan Solórzano" userId="68245723-85fc-4374-96f6-3c028735c40f" providerId="ADAL" clId="{8C3967CC-91F4-4C7C-AE70-FA9750CB37CE}" dt="2020-09-02T04:05:19.665" v="1389" actId="478"/>
          <ac:spMkLst>
            <pc:docMk/>
            <pc:sldMk cId="3768667648" sldId="306"/>
            <ac:spMk id="16" creationId="{CDCC477E-A88E-440D-B684-45D13B344DBF}"/>
          </ac:spMkLst>
        </pc:spChg>
        <pc:spChg chg="del">
          <ac:chgData name="Jonathan Solórzano" userId="68245723-85fc-4374-96f6-3c028735c40f" providerId="ADAL" clId="{8C3967CC-91F4-4C7C-AE70-FA9750CB37CE}" dt="2020-09-02T04:05:11.478" v="1388" actId="478"/>
          <ac:spMkLst>
            <pc:docMk/>
            <pc:sldMk cId="3768667648" sldId="306"/>
            <ac:spMk id="18" creationId="{C47BD9C4-2987-4A49-9B67-DE8A3C3990EE}"/>
          </ac:spMkLst>
        </pc:spChg>
        <pc:graphicFrameChg chg="del">
          <ac:chgData name="Jonathan Solórzano" userId="68245723-85fc-4374-96f6-3c028735c40f" providerId="ADAL" clId="{8C3967CC-91F4-4C7C-AE70-FA9750CB37CE}" dt="2020-09-02T04:05:53.042" v="1394" actId="478"/>
          <ac:graphicFrameMkLst>
            <pc:docMk/>
            <pc:sldMk cId="3768667648" sldId="306"/>
            <ac:graphicFrameMk id="3" creationId="{82166191-C52C-436E-A0E8-A81E16557B91}"/>
          </ac:graphicFrameMkLst>
        </pc:graphicFrameChg>
        <pc:graphicFrameChg chg="del">
          <ac:chgData name="Jonathan Solórzano" userId="68245723-85fc-4374-96f6-3c028735c40f" providerId="ADAL" clId="{8C3967CC-91F4-4C7C-AE70-FA9750CB37CE}" dt="2020-09-02T04:06:15.730" v="1397" actId="478"/>
          <ac:graphicFrameMkLst>
            <pc:docMk/>
            <pc:sldMk cId="3768667648" sldId="306"/>
            <ac:graphicFrameMk id="14" creationId="{D972911E-1C9D-4269-8448-9657BF8F5C37}"/>
          </ac:graphicFrameMkLst>
        </pc:graphicFrameChg>
        <pc:picChg chg="add del mod">
          <ac:chgData name="Jonathan Solórzano" userId="68245723-85fc-4374-96f6-3c028735c40f" providerId="ADAL" clId="{8C3967CC-91F4-4C7C-AE70-FA9750CB37CE}" dt="2020-09-02T04:17:40.930" v="1474" actId="1076"/>
          <ac:picMkLst>
            <pc:docMk/>
            <pc:sldMk cId="3768667648" sldId="306"/>
            <ac:picMk id="5" creationId="{00000000-0000-0000-0000-000000000000}"/>
          </ac:picMkLst>
        </pc:picChg>
        <pc:picChg chg="del">
          <ac:chgData name="Jonathan Solórzano" userId="68245723-85fc-4374-96f6-3c028735c40f" providerId="ADAL" clId="{8C3967CC-91F4-4C7C-AE70-FA9750CB37CE}" dt="2020-09-02T04:13:48.888" v="1433" actId="478"/>
          <ac:picMkLst>
            <pc:docMk/>
            <pc:sldMk cId="3768667648" sldId="306"/>
            <ac:picMk id="8" creationId="{831D418A-8319-4BFF-9867-D621A433B124}"/>
          </ac:picMkLst>
        </pc:picChg>
        <pc:picChg chg="add mod">
          <ac:chgData name="Jonathan Solórzano" userId="68245723-85fc-4374-96f6-3c028735c40f" providerId="ADAL" clId="{8C3967CC-91F4-4C7C-AE70-FA9750CB37CE}" dt="2020-09-02T04:17:37.670" v="1472" actId="14100"/>
          <ac:picMkLst>
            <pc:docMk/>
            <pc:sldMk cId="3768667648" sldId="306"/>
            <ac:picMk id="12" creationId="{83FDEA9A-A63B-454E-9DC1-FA6A1E9E95C7}"/>
          </ac:picMkLst>
        </pc:picChg>
        <pc:picChg chg="add mod">
          <ac:chgData name="Jonathan Solórzano" userId="68245723-85fc-4374-96f6-3c028735c40f" providerId="ADAL" clId="{8C3967CC-91F4-4C7C-AE70-FA9750CB37CE}" dt="2020-09-02T04:17:34.387" v="1471" actId="14100"/>
          <ac:picMkLst>
            <pc:docMk/>
            <pc:sldMk cId="3768667648" sldId="306"/>
            <ac:picMk id="17" creationId="{541792BB-5FE6-4EBC-A5CB-366EED95BA12}"/>
          </ac:picMkLst>
        </pc:picChg>
        <pc:picChg chg="add mod">
          <ac:chgData name="Jonathan Solórzano" userId="68245723-85fc-4374-96f6-3c028735c40f" providerId="ADAL" clId="{8C3967CC-91F4-4C7C-AE70-FA9750CB37CE}" dt="2020-09-02T04:17:48.109" v="1476" actId="1076"/>
          <ac:picMkLst>
            <pc:docMk/>
            <pc:sldMk cId="3768667648" sldId="306"/>
            <ac:picMk id="19" creationId="{5053175E-0852-4506-B0D7-28E3BE3C35B6}"/>
          </ac:picMkLst>
        </pc:picChg>
      </pc:sldChg>
      <pc:sldChg chg="addSp delSp modSp add del mod">
        <pc:chgData name="Jonathan Solórzano" userId="68245723-85fc-4374-96f6-3c028735c40f" providerId="ADAL" clId="{8C3967CC-91F4-4C7C-AE70-FA9750CB37CE}" dt="2020-09-02T04:28:44.441" v="1737" actId="47"/>
        <pc:sldMkLst>
          <pc:docMk/>
          <pc:sldMk cId="724893055" sldId="307"/>
        </pc:sldMkLst>
        <pc:spChg chg="del mod">
          <ac:chgData name="Jonathan Solórzano" userId="68245723-85fc-4374-96f6-3c028735c40f" providerId="ADAL" clId="{8C3967CC-91F4-4C7C-AE70-FA9750CB37CE}" dt="2020-09-02T04:28:42.476" v="1736" actId="478"/>
          <ac:spMkLst>
            <pc:docMk/>
            <pc:sldMk cId="724893055" sldId="307"/>
            <ac:spMk id="3" creationId="{6EFACD38-9B1B-43DF-9E04-EDAEDFCF16E6}"/>
          </ac:spMkLst>
        </pc:spChg>
        <pc:spChg chg="mod">
          <ac:chgData name="Jonathan Solórzano" userId="68245723-85fc-4374-96f6-3c028735c40f" providerId="ADAL" clId="{8C3967CC-91F4-4C7C-AE70-FA9750CB37CE}" dt="2020-09-02T04:28:37.358" v="1735" actId="1076"/>
          <ac:spMkLst>
            <pc:docMk/>
            <pc:sldMk cId="724893055" sldId="307"/>
            <ac:spMk id="4" creationId="{043FF415-5B93-40D6-9CA5-E9D7413FA63C}"/>
          </ac:spMkLst>
        </pc:spChg>
        <pc:spChg chg="del">
          <ac:chgData name="Jonathan Solórzano" userId="68245723-85fc-4374-96f6-3c028735c40f" providerId="ADAL" clId="{8C3967CC-91F4-4C7C-AE70-FA9750CB37CE}" dt="2020-09-02T04:26:29.194" v="1703" actId="478"/>
          <ac:spMkLst>
            <pc:docMk/>
            <pc:sldMk cId="724893055" sldId="307"/>
            <ac:spMk id="6" creationId="{74DC12D6-4F37-4FFB-BFC4-F1F5BA1051AC}"/>
          </ac:spMkLst>
        </pc:spChg>
        <pc:spChg chg="del">
          <ac:chgData name="Jonathan Solórzano" userId="68245723-85fc-4374-96f6-3c028735c40f" providerId="ADAL" clId="{8C3967CC-91F4-4C7C-AE70-FA9750CB37CE}" dt="2020-09-02T04:26:26.513" v="1702" actId="478"/>
          <ac:spMkLst>
            <pc:docMk/>
            <pc:sldMk cId="724893055" sldId="307"/>
            <ac:spMk id="8" creationId="{EE24CA36-5E7B-4EEA-8A61-8ED3AFDF13B6}"/>
          </ac:spMkLst>
        </pc:spChg>
        <pc:picChg chg="add mod">
          <ac:chgData name="Jonathan Solórzano" userId="68245723-85fc-4374-96f6-3c028735c40f" providerId="ADAL" clId="{8C3967CC-91F4-4C7C-AE70-FA9750CB37CE}" dt="2020-09-02T04:28:33.840" v="1734" actId="1076"/>
          <ac:picMkLst>
            <pc:docMk/>
            <pc:sldMk cId="724893055" sldId="307"/>
            <ac:picMk id="10" creationId="{744F52EA-81A5-47A4-84AC-63366E8E11B0}"/>
          </ac:picMkLst>
        </pc:picChg>
        <pc:picChg chg="del">
          <ac:chgData name="Jonathan Solórzano" userId="68245723-85fc-4374-96f6-3c028735c40f" providerId="ADAL" clId="{8C3967CC-91F4-4C7C-AE70-FA9750CB37CE}" dt="2020-09-02T04:26:23.135" v="1701" actId="478"/>
          <ac:picMkLst>
            <pc:docMk/>
            <pc:sldMk cId="724893055" sldId="307"/>
            <ac:picMk id="12" creationId="{16A055D3-27F3-49DE-A637-95C762A2DE30}"/>
          </ac:picMkLst>
        </pc:picChg>
        <pc:picChg chg="del">
          <ac:chgData name="Jonathan Solórzano" userId="68245723-85fc-4374-96f6-3c028735c40f" providerId="ADAL" clId="{8C3967CC-91F4-4C7C-AE70-FA9750CB37CE}" dt="2020-09-02T04:26:38.437" v="1706" actId="478"/>
          <ac:picMkLst>
            <pc:docMk/>
            <pc:sldMk cId="724893055" sldId="307"/>
            <ac:picMk id="14" creationId="{7CDD5A08-5A7D-411E-AD73-39164A73F4CE}"/>
          </ac:picMkLst>
        </pc:picChg>
      </pc:sldChg>
      <pc:sldChg chg="addSp delSp modSp add mod">
        <pc:chgData name="Jonathan Solórzano" userId="68245723-85fc-4374-96f6-3c028735c40f" providerId="ADAL" clId="{8C3967CC-91F4-4C7C-AE70-FA9750CB37CE}" dt="2020-09-02T04:36:21.324" v="1808" actId="1076"/>
        <pc:sldMkLst>
          <pc:docMk/>
          <pc:sldMk cId="3140712236" sldId="307"/>
        </pc:sldMkLst>
        <pc:spChg chg="add del mod">
          <ac:chgData name="Jonathan Solórzano" userId="68245723-85fc-4374-96f6-3c028735c40f" providerId="ADAL" clId="{8C3967CC-91F4-4C7C-AE70-FA9750CB37CE}" dt="2020-09-02T04:35:24.937" v="1793" actId="478"/>
          <ac:spMkLst>
            <pc:docMk/>
            <pc:sldMk cId="3140712236" sldId="307"/>
            <ac:spMk id="8" creationId="{F04B1814-67D2-4D91-9E11-E89487E9075B}"/>
          </ac:spMkLst>
        </pc:spChg>
        <pc:spChg chg="add mod">
          <ac:chgData name="Jonathan Solórzano" userId="68245723-85fc-4374-96f6-3c028735c40f" providerId="ADAL" clId="{8C3967CC-91F4-4C7C-AE70-FA9750CB37CE}" dt="2020-09-02T04:36:18.420" v="1807" actId="1076"/>
          <ac:spMkLst>
            <pc:docMk/>
            <pc:sldMk cId="3140712236" sldId="307"/>
            <ac:spMk id="11" creationId="{414451FA-EF3E-4F0B-B16C-837262BE2511}"/>
          </ac:spMkLst>
        </pc:spChg>
        <pc:graphicFrameChg chg="del">
          <ac:chgData name="Jonathan Solórzano" userId="68245723-85fc-4374-96f6-3c028735c40f" providerId="ADAL" clId="{8C3967CC-91F4-4C7C-AE70-FA9750CB37CE}" dt="2020-09-02T04:32:37.362" v="1778" actId="478"/>
          <ac:graphicFrameMkLst>
            <pc:docMk/>
            <pc:sldMk cId="3140712236" sldId="307"/>
            <ac:graphicFrameMk id="2" creationId="{C0D1E578-9BA0-4BFA-B117-877559415C48}"/>
          </ac:graphicFrameMkLst>
        </pc:graphicFrameChg>
        <pc:picChg chg="del">
          <ac:chgData name="Jonathan Solórzano" userId="68245723-85fc-4374-96f6-3c028735c40f" providerId="ADAL" clId="{8C3967CC-91F4-4C7C-AE70-FA9750CB37CE}" dt="2020-09-02T04:32:26.914" v="1777" actId="478"/>
          <ac:picMkLst>
            <pc:docMk/>
            <pc:sldMk cId="3140712236" sldId="307"/>
            <ac:picMk id="4" creationId="{1580F2ED-5C44-408D-837D-D1F696799086}"/>
          </ac:picMkLst>
        </pc:picChg>
        <pc:picChg chg="add del mod">
          <ac:chgData name="Jonathan Solórzano" userId="68245723-85fc-4374-96f6-3c028735c40f" providerId="ADAL" clId="{8C3967CC-91F4-4C7C-AE70-FA9750CB37CE}" dt="2020-09-02T04:35:14.082" v="1790" actId="478"/>
          <ac:picMkLst>
            <pc:docMk/>
            <pc:sldMk cId="3140712236" sldId="307"/>
            <ac:picMk id="6" creationId="{5FB0E531-FDDE-47FB-BEEA-C41460F79343}"/>
          </ac:picMkLst>
        </pc:picChg>
        <pc:picChg chg="add mod">
          <ac:chgData name="Jonathan Solórzano" userId="68245723-85fc-4374-96f6-3c028735c40f" providerId="ADAL" clId="{8C3967CC-91F4-4C7C-AE70-FA9750CB37CE}" dt="2020-09-02T04:36:21.324" v="1808" actId="1076"/>
          <ac:picMkLst>
            <pc:docMk/>
            <pc:sldMk cId="3140712236" sldId="307"/>
            <ac:picMk id="9" creationId="{6E71E545-228B-46EF-AD5C-D231BCB40DAD}"/>
          </ac:picMkLst>
        </pc:picChg>
      </pc:sldChg>
      <pc:sldChg chg="addSp delSp modSp add mod">
        <pc:chgData name="Jonathan Solórzano" userId="68245723-85fc-4374-96f6-3c028735c40f" providerId="ADAL" clId="{8C3967CC-91F4-4C7C-AE70-FA9750CB37CE}" dt="2020-09-02T04:38:51.541" v="1836" actId="1076"/>
        <pc:sldMkLst>
          <pc:docMk/>
          <pc:sldMk cId="842078064" sldId="308"/>
        </pc:sldMkLst>
        <pc:spChg chg="mod">
          <ac:chgData name="Jonathan Solórzano" userId="68245723-85fc-4374-96f6-3c028735c40f" providerId="ADAL" clId="{8C3967CC-91F4-4C7C-AE70-FA9750CB37CE}" dt="2020-09-02T04:37:19.297" v="1826" actId="20577"/>
          <ac:spMkLst>
            <pc:docMk/>
            <pc:sldMk cId="842078064" sldId="308"/>
            <ac:spMk id="7" creationId="{00000000-0000-0000-0000-000000000000}"/>
          </ac:spMkLst>
        </pc:spChg>
        <pc:picChg chg="add mod">
          <ac:chgData name="Jonathan Solórzano" userId="68245723-85fc-4374-96f6-3c028735c40f" providerId="ADAL" clId="{8C3967CC-91F4-4C7C-AE70-FA9750CB37CE}" dt="2020-09-02T04:38:49.862" v="1835" actId="1076"/>
          <ac:picMkLst>
            <pc:docMk/>
            <pc:sldMk cId="842078064" sldId="308"/>
            <ac:picMk id="6" creationId="{255B06FD-F370-4656-A51B-3AB82A1DF925}"/>
          </ac:picMkLst>
        </pc:picChg>
        <pc:picChg chg="add mod">
          <ac:chgData name="Jonathan Solórzano" userId="68245723-85fc-4374-96f6-3c028735c40f" providerId="ADAL" clId="{8C3967CC-91F4-4C7C-AE70-FA9750CB37CE}" dt="2020-09-02T04:38:51.541" v="1836" actId="1076"/>
          <ac:picMkLst>
            <pc:docMk/>
            <pc:sldMk cId="842078064" sldId="308"/>
            <ac:picMk id="8" creationId="{EC66272D-6588-405D-B8B5-3CDDC67DDF50}"/>
          </ac:picMkLst>
        </pc:picChg>
        <pc:picChg chg="del">
          <ac:chgData name="Jonathan Solórzano" userId="68245723-85fc-4374-96f6-3c028735c40f" providerId="ADAL" clId="{8C3967CC-91F4-4C7C-AE70-FA9750CB37CE}" dt="2020-09-02T04:37:22.181" v="1827" actId="478"/>
          <ac:picMkLst>
            <pc:docMk/>
            <pc:sldMk cId="842078064" sldId="308"/>
            <ac:picMk id="9" creationId="{6E71E545-228B-46EF-AD5C-D231BCB40DAD}"/>
          </ac:picMkLst>
        </pc:picChg>
      </pc:sldChg>
      <pc:sldChg chg="new del">
        <pc:chgData name="Jonathan Solórzano" userId="68245723-85fc-4374-96f6-3c028735c40f" providerId="ADAL" clId="{8C3967CC-91F4-4C7C-AE70-FA9750CB37CE}" dt="2020-09-02T04:36:52.251" v="1810" actId="47"/>
        <pc:sldMkLst>
          <pc:docMk/>
          <pc:sldMk cId="3602321443" sldId="308"/>
        </pc:sldMkLst>
      </pc:sldChg>
      <pc:sldChg chg="new del">
        <pc:chgData name="Jonathan Solórzano" userId="68245723-85fc-4374-96f6-3c028735c40f" providerId="ADAL" clId="{8C3967CC-91F4-4C7C-AE70-FA9750CB37CE}" dt="2020-09-02T04:39:13.820" v="1838" actId="680"/>
        <pc:sldMkLst>
          <pc:docMk/>
          <pc:sldMk cId="2326617679" sldId="309"/>
        </pc:sldMkLst>
      </pc:sldChg>
      <pc:sldChg chg="addSp delSp modSp add mod">
        <pc:chgData name="Jonathan Solórzano" userId="68245723-85fc-4374-96f6-3c028735c40f" providerId="ADAL" clId="{8C3967CC-91F4-4C7C-AE70-FA9750CB37CE}" dt="2020-09-02T04:57:48.020" v="2231" actId="1076"/>
        <pc:sldMkLst>
          <pc:docMk/>
          <pc:sldMk cId="3894416950" sldId="309"/>
        </pc:sldMkLst>
        <pc:spChg chg="add mod">
          <ac:chgData name="Jonathan Solórzano" userId="68245723-85fc-4374-96f6-3c028735c40f" providerId="ADAL" clId="{8C3967CC-91F4-4C7C-AE70-FA9750CB37CE}" dt="2020-09-02T04:57:48.020" v="2231" actId="1076"/>
          <ac:spMkLst>
            <pc:docMk/>
            <pc:sldMk cId="3894416950" sldId="309"/>
            <ac:spMk id="3" creationId="{020A737B-30B0-444C-A954-2DC96198808B}"/>
          </ac:spMkLst>
        </pc:spChg>
        <pc:spChg chg="add mod">
          <ac:chgData name="Jonathan Solórzano" userId="68245723-85fc-4374-96f6-3c028735c40f" providerId="ADAL" clId="{8C3967CC-91F4-4C7C-AE70-FA9750CB37CE}" dt="2020-09-02T04:46:07.341" v="1946" actId="1076"/>
          <ac:spMkLst>
            <pc:docMk/>
            <pc:sldMk cId="3894416950" sldId="309"/>
            <ac:spMk id="4" creationId="{D04E0E6C-0ED4-46C7-ACC0-289180EDA4AD}"/>
          </ac:spMkLst>
        </pc:spChg>
        <pc:spChg chg="mod">
          <ac:chgData name="Jonathan Solórzano" userId="68245723-85fc-4374-96f6-3c028735c40f" providerId="ADAL" clId="{8C3967CC-91F4-4C7C-AE70-FA9750CB37CE}" dt="2020-09-02T04:44:01.198" v="1933" actId="20577"/>
          <ac:spMkLst>
            <pc:docMk/>
            <pc:sldMk cId="3894416950" sldId="309"/>
            <ac:spMk id="7" creationId="{00000000-0000-0000-0000-000000000000}"/>
          </ac:spMkLst>
        </pc:spChg>
        <pc:spChg chg="del mod">
          <ac:chgData name="Jonathan Solórzano" userId="68245723-85fc-4374-96f6-3c028735c40f" providerId="ADAL" clId="{8C3967CC-91F4-4C7C-AE70-FA9750CB37CE}" dt="2020-09-02T04:43:15.401" v="1905" actId="21"/>
          <ac:spMkLst>
            <pc:docMk/>
            <pc:sldMk cId="3894416950" sldId="309"/>
            <ac:spMk id="11" creationId="{414451FA-EF3E-4F0B-B16C-837262BE2511}"/>
          </ac:spMkLst>
        </pc:spChg>
        <pc:graphicFrameChg chg="add del mod modGraphic">
          <ac:chgData name="Jonathan Solórzano" userId="68245723-85fc-4374-96f6-3c028735c40f" providerId="ADAL" clId="{8C3967CC-91F4-4C7C-AE70-FA9750CB37CE}" dt="2020-09-02T04:42:37.002" v="1895" actId="21"/>
          <ac:graphicFrameMkLst>
            <pc:docMk/>
            <pc:sldMk cId="3894416950" sldId="309"/>
            <ac:graphicFrameMk id="2" creationId="{A287CD42-E4A7-469A-AF7D-39AEE0F6A91E}"/>
          </ac:graphicFrameMkLst>
        </pc:graphicFrameChg>
        <pc:graphicFrameChg chg="add mod">
          <ac:chgData name="Jonathan Solórzano" userId="68245723-85fc-4374-96f6-3c028735c40f" providerId="ADAL" clId="{8C3967CC-91F4-4C7C-AE70-FA9750CB37CE}" dt="2020-09-02T04:57:44.764" v="2230" actId="1076"/>
          <ac:graphicFrameMkLst>
            <pc:docMk/>
            <pc:sldMk cId="3894416950" sldId="309"/>
            <ac:graphicFrameMk id="10" creationId="{1AC13F4C-97FC-4956-BAA6-78A424318C82}"/>
          </ac:graphicFrameMkLst>
        </pc:graphicFrameChg>
        <pc:picChg chg="mod">
          <ac:chgData name="Jonathan Solórzano" userId="68245723-85fc-4374-96f6-3c028735c40f" providerId="ADAL" clId="{8C3967CC-91F4-4C7C-AE70-FA9750CB37CE}" dt="2020-09-02T04:46:07.341" v="1946" actId="1076"/>
          <ac:picMkLst>
            <pc:docMk/>
            <pc:sldMk cId="3894416950" sldId="309"/>
            <ac:picMk id="5" creationId="{00000000-0000-0000-0000-000000000000}"/>
          </ac:picMkLst>
        </pc:picChg>
        <pc:picChg chg="del">
          <ac:chgData name="Jonathan Solórzano" userId="68245723-85fc-4374-96f6-3c028735c40f" providerId="ADAL" clId="{8C3967CC-91F4-4C7C-AE70-FA9750CB37CE}" dt="2020-09-02T04:39:37.392" v="1879" actId="478"/>
          <ac:picMkLst>
            <pc:docMk/>
            <pc:sldMk cId="3894416950" sldId="309"/>
            <ac:picMk id="6" creationId="{255B06FD-F370-4656-A51B-3AB82A1DF925}"/>
          </ac:picMkLst>
        </pc:picChg>
        <pc:picChg chg="del">
          <ac:chgData name="Jonathan Solórzano" userId="68245723-85fc-4374-96f6-3c028735c40f" providerId="ADAL" clId="{8C3967CC-91F4-4C7C-AE70-FA9750CB37CE}" dt="2020-09-02T04:39:39.008" v="1880" actId="478"/>
          <ac:picMkLst>
            <pc:docMk/>
            <pc:sldMk cId="3894416950" sldId="309"/>
            <ac:picMk id="8" creationId="{EC66272D-6588-405D-B8B5-3CDDC67DDF50}"/>
          </ac:picMkLst>
        </pc:picChg>
      </pc:sldChg>
      <pc:sldChg chg="addSp delSp modSp add mod">
        <pc:chgData name="Jonathan Solórzano" userId="68245723-85fc-4374-96f6-3c028735c40f" providerId="ADAL" clId="{8C3967CC-91F4-4C7C-AE70-FA9750CB37CE}" dt="2020-09-02T04:57:57.970" v="2234" actId="1076"/>
        <pc:sldMkLst>
          <pc:docMk/>
          <pc:sldMk cId="3358983375" sldId="310"/>
        </pc:sldMkLst>
        <pc:spChg chg="mod">
          <ac:chgData name="Jonathan Solórzano" userId="68245723-85fc-4374-96f6-3c028735c40f" providerId="ADAL" clId="{8C3967CC-91F4-4C7C-AE70-FA9750CB37CE}" dt="2020-09-02T04:57:57.970" v="2234" actId="1076"/>
          <ac:spMkLst>
            <pc:docMk/>
            <pc:sldMk cId="3358983375" sldId="310"/>
            <ac:spMk id="3" creationId="{020A737B-30B0-444C-A954-2DC96198808B}"/>
          </ac:spMkLst>
        </pc:spChg>
        <pc:graphicFrameChg chg="del">
          <ac:chgData name="Jonathan Solórzano" userId="68245723-85fc-4374-96f6-3c028735c40f" providerId="ADAL" clId="{8C3967CC-91F4-4C7C-AE70-FA9750CB37CE}" dt="2020-09-02T04:48:22.219" v="1976" actId="478"/>
          <ac:graphicFrameMkLst>
            <pc:docMk/>
            <pc:sldMk cId="3358983375" sldId="310"/>
            <ac:graphicFrameMk id="10" creationId="{1AC13F4C-97FC-4956-BAA6-78A424318C82}"/>
          </ac:graphicFrameMkLst>
        </pc:graphicFrameChg>
        <pc:picChg chg="add mod">
          <ac:chgData name="Jonathan Solórzano" userId="68245723-85fc-4374-96f6-3c028735c40f" providerId="ADAL" clId="{8C3967CC-91F4-4C7C-AE70-FA9750CB37CE}" dt="2020-09-02T04:57:55.620" v="2233" actId="1076"/>
          <ac:picMkLst>
            <pc:docMk/>
            <pc:sldMk cId="3358983375" sldId="310"/>
            <ac:picMk id="8" creationId="{CF02C5D3-7CA9-4018-89EF-624DCCB08F5F}"/>
          </ac:picMkLst>
        </pc:picChg>
      </pc:sldChg>
      <pc:sldChg chg="addSp delSp modSp add mod">
        <pc:chgData name="Jonathan Solórzano" userId="68245723-85fc-4374-96f6-3c028735c40f" providerId="ADAL" clId="{8C3967CC-91F4-4C7C-AE70-FA9750CB37CE}" dt="2020-09-02T04:54:51.632" v="2158" actId="1076"/>
        <pc:sldMkLst>
          <pc:docMk/>
          <pc:sldMk cId="643649299" sldId="311"/>
        </pc:sldMkLst>
        <pc:spChg chg="del">
          <ac:chgData name="Jonathan Solórzano" userId="68245723-85fc-4374-96f6-3c028735c40f" providerId="ADAL" clId="{8C3967CC-91F4-4C7C-AE70-FA9750CB37CE}" dt="2020-09-02T04:51:19.576" v="2037" actId="478"/>
          <ac:spMkLst>
            <pc:docMk/>
            <pc:sldMk cId="643649299" sldId="311"/>
            <ac:spMk id="3" creationId="{020A737B-30B0-444C-A954-2DC96198808B}"/>
          </ac:spMkLst>
        </pc:spChg>
        <pc:spChg chg="add mod">
          <ac:chgData name="Jonathan Solórzano" userId="68245723-85fc-4374-96f6-3c028735c40f" providerId="ADAL" clId="{8C3967CC-91F4-4C7C-AE70-FA9750CB37CE}" dt="2020-09-02T04:54:48.075" v="2157" actId="1076"/>
          <ac:spMkLst>
            <pc:docMk/>
            <pc:sldMk cId="643649299" sldId="311"/>
            <ac:spMk id="6" creationId="{4DA76DA9-4856-4580-A630-731F5EA15FD8}"/>
          </ac:spMkLst>
        </pc:spChg>
        <pc:spChg chg="mod">
          <ac:chgData name="Jonathan Solórzano" userId="68245723-85fc-4374-96f6-3c028735c40f" providerId="ADAL" clId="{8C3967CC-91F4-4C7C-AE70-FA9750CB37CE}" dt="2020-09-02T04:49:54.895" v="2033" actId="20577"/>
          <ac:spMkLst>
            <pc:docMk/>
            <pc:sldMk cId="643649299" sldId="311"/>
            <ac:spMk id="7" creationId="{00000000-0000-0000-0000-000000000000}"/>
          </ac:spMkLst>
        </pc:spChg>
        <pc:spChg chg="add mod">
          <ac:chgData name="Jonathan Solórzano" userId="68245723-85fc-4374-96f6-3c028735c40f" providerId="ADAL" clId="{8C3967CC-91F4-4C7C-AE70-FA9750CB37CE}" dt="2020-09-02T04:54:33.168" v="2154" actId="1076"/>
          <ac:spMkLst>
            <pc:docMk/>
            <pc:sldMk cId="643649299" sldId="311"/>
            <ac:spMk id="10" creationId="{60A51C56-F763-40C3-B1DC-7C167B5223BB}"/>
          </ac:spMkLst>
        </pc:spChg>
        <pc:spChg chg="add mod">
          <ac:chgData name="Jonathan Solórzano" userId="68245723-85fc-4374-96f6-3c028735c40f" providerId="ADAL" clId="{8C3967CC-91F4-4C7C-AE70-FA9750CB37CE}" dt="2020-09-02T04:54:41.202" v="2156" actId="1076"/>
          <ac:spMkLst>
            <pc:docMk/>
            <pc:sldMk cId="643649299" sldId="311"/>
            <ac:spMk id="12" creationId="{315B349D-8F67-4A3F-9D37-1CD4AB563B64}"/>
          </ac:spMkLst>
        </pc:spChg>
        <pc:picChg chg="del">
          <ac:chgData name="Jonathan Solórzano" userId="68245723-85fc-4374-96f6-3c028735c40f" providerId="ADAL" clId="{8C3967CC-91F4-4C7C-AE70-FA9750CB37CE}" dt="2020-09-02T04:50:05.474" v="2034" actId="478"/>
          <ac:picMkLst>
            <pc:docMk/>
            <pc:sldMk cId="643649299" sldId="311"/>
            <ac:picMk id="8" creationId="{CF02C5D3-7CA9-4018-89EF-624DCCB08F5F}"/>
          </ac:picMkLst>
        </pc:picChg>
        <pc:picChg chg="add mod">
          <ac:chgData name="Jonathan Solórzano" userId="68245723-85fc-4374-96f6-3c028735c40f" providerId="ADAL" clId="{8C3967CC-91F4-4C7C-AE70-FA9750CB37CE}" dt="2020-09-02T04:54:51.632" v="2158" actId="1076"/>
          <ac:picMkLst>
            <pc:docMk/>
            <pc:sldMk cId="643649299" sldId="311"/>
            <ac:picMk id="9" creationId="{C3C6E2D6-837F-48C9-AC59-715ED774E4E3}"/>
          </ac:picMkLst>
        </pc:picChg>
      </pc:sldChg>
      <pc:sldChg chg="addSp delSp modSp add mod">
        <pc:chgData name="Jonathan Solórzano" userId="68245723-85fc-4374-96f6-3c028735c40f" providerId="ADAL" clId="{8C3967CC-91F4-4C7C-AE70-FA9750CB37CE}" dt="2020-09-02T05:13:48.803" v="2724" actId="20577"/>
        <pc:sldMkLst>
          <pc:docMk/>
          <pc:sldMk cId="2612391839" sldId="312"/>
        </pc:sldMkLst>
        <pc:spChg chg="add mod">
          <ac:chgData name="Jonathan Solórzano" userId="68245723-85fc-4374-96f6-3c028735c40f" providerId="ADAL" clId="{8C3967CC-91F4-4C7C-AE70-FA9750CB37CE}" dt="2020-09-02T05:10:38.842" v="2607" actId="1076"/>
          <ac:spMkLst>
            <pc:docMk/>
            <pc:sldMk cId="2612391839" sldId="312"/>
            <ac:spMk id="2" creationId="{79F6E11D-1AC5-48AA-8457-86885099308D}"/>
          </ac:spMkLst>
        </pc:spChg>
        <pc:spChg chg="add del">
          <ac:chgData name="Jonathan Solórzano" userId="68245723-85fc-4374-96f6-3c028735c40f" providerId="ADAL" clId="{8C3967CC-91F4-4C7C-AE70-FA9750CB37CE}" dt="2020-09-02T04:59:27.678" v="2275" actId="22"/>
          <ac:spMkLst>
            <pc:docMk/>
            <pc:sldMk cId="2612391839" sldId="312"/>
            <ac:spMk id="3" creationId="{85E163DC-5746-4918-A060-1D38BAF609B9}"/>
          </ac:spMkLst>
        </pc:spChg>
        <pc:spChg chg="del">
          <ac:chgData name="Jonathan Solórzano" userId="68245723-85fc-4374-96f6-3c028735c40f" providerId="ADAL" clId="{8C3967CC-91F4-4C7C-AE70-FA9750CB37CE}" dt="2020-09-02T04:56:53.699" v="2191" actId="478"/>
          <ac:spMkLst>
            <pc:docMk/>
            <pc:sldMk cId="2612391839" sldId="312"/>
            <ac:spMk id="6" creationId="{4DA76DA9-4856-4580-A630-731F5EA15FD8}"/>
          </ac:spMkLst>
        </pc:spChg>
        <pc:spChg chg="mod">
          <ac:chgData name="Jonathan Solórzano" userId="68245723-85fc-4374-96f6-3c028735c40f" providerId="ADAL" clId="{8C3967CC-91F4-4C7C-AE70-FA9750CB37CE}" dt="2020-09-02T05:13:48.803" v="2724" actId="20577"/>
          <ac:spMkLst>
            <pc:docMk/>
            <pc:sldMk cId="2612391839" sldId="312"/>
            <ac:spMk id="7" creationId="{00000000-0000-0000-0000-000000000000}"/>
          </ac:spMkLst>
        </pc:spChg>
        <pc:spChg chg="add mod">
          <ac:chgData name="Jonathan Solórzano" userId="68245723-85fc-4374-96f6-3c028735c40f" providerId="ADAL" clId="{8C3967CC-91F4-4C7C-AE70-FA9750CB37CE}" dt="2020-09-02T05:10:35.743" v="2606" actId="1076"/>
          <ac:spMkLst>
            <pc:docMk/>
            <pc:sldMk cId="2612391839" sldId="312"/>
            <ac:spMk id="8" creationId="{EB65C078-7B2C-4657-B4BB-CC5719FDD912}"/>
          </ac:spMkLst>
        </pc:spChg>
        <pc:spChg chg="del">
          <ac:chgData name="Jonathan Solórzano" userId="68245723-85fc-4374-96f6-3c028735c40f" providerId="ADAL" clId="{8C3967CC-91F4-4C7C-AE70-FA9750CB37CE}" dt="2020-09-02T04:58:21.066" v="2235" actId="478"/>
          <ac:spMkLst>
            <pc:docMk/>
            <pc:sldMk cId="2612391839" sldId="312"/>
            <ac:spMk id="10" creationId="{60A51C56-F763-40C3-B1DC-7C167B5223BB}"/>
          </ac:spMkLst>
        </pc:spChg>
        <pc:spChg chg="del mod">
          <ac:chgData name="Jonathan Solórzano" userId="68245723-85fc-4374-96f6-3c028735c40f" providerId="ADAL" clId="{8C3967CC-91F4-4C7C-AE70-FA9750CB37CE}" dt="2020-09-02T05:02:24.220" v="2433" actId="478"/>
          <ac:spMkLst>
            <pc:docMk/>
            <pc:sldMk cId="2612391839" sldId="312"/>
            <ac:spMk id="12" creationId="{315B349D-8F67-4A3F-9D37-1CD4AB563B64}"/>
          </ac:spMkLst>
        </pc:spChg>
        <pc:spChg chg="add mod">
          <ac:chgData name="Jonathan Solórzano" userId="68245723-85fc-4374-96f6-3c028735c40f" providerId="ADAL" clId="{8C3967CC-91F4-4C7C-AE70-FA9750CB37CE}" dt="2020-09-02T05:02:53.144" v="2447" actId="13822"/>
          <ac:spMkLst>
            <pc:docMk/>
            <pc:sldMk cId="2612391839" sldId="312"/>
            <ac:spMk id="15" creationId="{AED5CE42-57C6-4800-BD21-82E9FA885229}"/>
          </ac:spMkLst>
        </pc:spChg>
        <pc:spChg chg="add mod">
          <ac:chgData name="Jonathan Solórzano" userId="68245723-85fc-4374-96f6-3c028735c40f" providerId="ADAL" clId="{8C3967CC-91F4-4C7C-AE70-FA9750CB37CE}" dt="2020-09-02T05:10:32.520" v="2605" actId="1076"/>
          <ac:spMkLst>
            <pc:docMk/>
            <pc:sldMk cId="2612391839" sldId="312"/>
            <ac:spMk id="17" creationId="{48D8808F-F6B6-475D-9AFA-A52599AF8D04}"/>
          </ac:spMkLst>
        </pc:spChg>
        <pc:spChg chg="add mod">
          <ac:chgData name="Jonathan Solórzano" userId="68245723-85fc-4374-96f6-3c028735c40f" providerId="ADAL" clId="{8C3967CC-91F4-4C7C-AE70-FA9750CB37CE}" dt="2020-09-02T05:02:43.006" v="2445" actId="1076"/>
          <ac:spMkLst>
            <pc:docMk/>
            <pc:sldMk cId="2612391839" sldId="312"/>
            <ac:spMk id="20" creationId="{6418C565-D73E-4B87-8EB9-2AC34D0EF406}"/>
          </ac:spMkLst>
        </pc:spChg>
        <pc:spChg chg="add mod">
          <ac:chgData name="Jonathan Solórzano" userId="68245723-85fc-4374-96f6-3c028735c40f" providerId="ADAL" clId="{8C3967CC-91F4-4C7C-AE70-FA9750CB37CE}" dt="2020-09-02T05:13:05.249" v="2665" actId="13822"/>
          <ac:spMkLst>
            <pc:docMk/>
            <pc:sldMk cId="2612391839" sldId="312"/>
            <ac:spMk id="22" creationId="{E100EA37-3A99-462D-8CF5-8A13F469B31E}"/>
          </ac:spMkLst>
        </pc:spChg>
        <pc:spChg chg="add mod">
          <ac:chgData name="Jonathan Solórzano" userId="68245723-85fc-4374-96f6-3c028735c40f" providerId="ADAL" clId="{8C3967CC-91F4-4C7C-AE70-FA9750CB37CE}" dt="2020-09-02T05:11:40.411" v="2652" actId="1076"/>
          <ac:spMkLst>
            <pc:docMk/>
            <pc:sldMk cId="2612391839" sldId="312"/>
            <ac:spMk id="24" creationId="{5C34D0EB-78E7-4E15-BE35-D5A956D02DF3}"/>
          </ac:spMkLst>
        </pc:spChg>
        <pc:picChg chg="mod">
          <ac:chgData name="Jonathan Solórzano" userId="68245723-85fc-4374-96f6-3c028735c40f" providerId="ADAL" clId="{8C3967CC-91F4-4C7C-AE70-FA9750CB37CE}" dt="2020-09-02T05:01:44.185" v="2423" actId="1076"/>
          <ac:picMkLst>
            <pc:docMk/>
            <pc:sldMk cId="2612391839" sldId="312"/>
            <ac:picMk id="5" creationId="{00000000-0000-0000-0000-000000000000}"/>
          </ac:picMkLst>
        </pc:picChg>
        <pc:picChg chg="del">
          <ac:chgData name="Jonathan Solórzano" userId="68245723-85fc-4374-96f6-3c028735c40f" providerId="ADAL" clId="{8C3967CC-91F4-4C7C-AE70-FA9750CB37CE}" dt="2020-09-02T04:55:52.031" v="2160" actId="478"/>
          <ac:picMkLst>
            <pc:docMk/>
            <pc:sldMk cId="2612391839" sldId="312"/>
            <ac:picMk id="9" creationId="{C3C6E2D6-837F-48C9-AC59-715ED774E4E3}"/>
          </ac:picMkLst>
        </pc:picChg>
        <pc:picChg chg="add mod">
          <ac:chgData name="Jonathan Solórzano" userId="68245723-85fc-4374-96f6-3c028735c40f" providerId="ADAL" clId="{8C3967CC-91F4-4C7C-AE70-FA9750CB37CE}" dt="2020-09-02T05:03:06.756" v="2449" actId="1076"/>
          <ac:picMkLst>
            <pc:docMk/>
            <pc:sldMk cId="2612391839" sldId="312"/>
            <ac:picMk id="18" creationId="{0BA88446-14A0-4659-9A7D-32F8CF22B88E}"/>
          </ac:picMkLst>
        </pc:picChg>
      </pc:sldChg>
      <pc:sldChg chg="addSp delSp modSp add mod ord">
        <pc:chgData name="Jonathan Solórzano" userId="68245723-85fc-4374-96f6-3c028735c40f" providerId="ADAL" clId="{8C3967CC-91F4-4C7C-AE70-FA9750CB37CE}" dt="2020-09-02T05:23:47.800" v="2855"/>
        <pc:sldMkLst>
          <pc:docMk/>
          <pc:sldMk cId="2130831051" sldId="313"/>
        </pc:sldMkLst>
        <pc:spChg chg="del">
          <ac:chgData name="Jonathan Solórzano" userId="68245723-85fc-4374-96f6-3c028735c40f" providerId="ADAL" clId="{8C3967CC-91F4-4C7C-AE70-FA9750CB37CE}" dt="2020-09-02T05:03:40.302" v="2453" actId="478"/>
          <ac:spMkLst>
            <pc:docMk/>
            <pc:sldMk cId="2130831051" sldId="313"/>
            <ac:spMk id="2" creationId="{79F6E11D-1AC5-48AA-8457-86885099308D}"/>
          </ac:spMkLst>
        </pc:spChg>
        <pc:spChg chg="add mod">
          <ac:chgData name="Jonathan Solórzano" userId="68245723-85fc-4374-96f6-3c028735c40f" providerId="ADAL" clId="{8C3967CC-91F4-4C7C-AE70-FA9750CB37CE}" dt="2020-09-02T05:09:23.402" v="2585" actId="1076"/>
          <ac:spMkLst>
            <pc:docMk/>
            <pc:sldMk cId="2130831051" sldId="313"/>
            <ac:spMk id="6" creationId="{BE253F6B-B0D2-454D-BB81-19DC17863C9C}"/>
          </ac:spMkLst>
        </pc:spChg>
        <pc:spChg chg="mod">
          <ac:chgData name="Jonathan Solórzano" userId="68245723-85fc-4374-96f6-3c028735c40f" providerId="ADAL" clId="{8C3967CC-91F4-4C7C-AE70-FA9750CB37CE}" dt="2020-09-02T05:06:24.428" v="2472" actId="1076"/>
          <ac:spMkLst>
            <pc:docMk/>
            <pc:sldMk cId="2130831051" sldId="313"/>
            <ac:spMk id="7" creationId="{00000000-0000-0000-0000-000000000000}"/>
          </ac:spMkLst>
        </pc:spChg>
        <pc:spChg chg="del">
          <ac:chgData name="Jonathan Solórzano" userId="68245723-85fc-4374-96f6-3c028735c40f" providerId="ADAL" clId="{8C3967CC-91F4-4C7C-AE70-FA9750CB37CE}" dt="2020-09-02T05:03:45.412" v="2455" actId="478"/>
          <ac:spMkLst>
            <pc:docMk/>
            <pc:sldMk cId="2130831051" sldId="313"/>
            <ac:spMk id="8" creationId="{EB65C078-7B2C-4657-B4BB-CC5719FDD912}"/>
          </ac:spMkLst>
        </pc:spChg>
        <pc:spChg chg="del">
          <ac:chgData name="Jonathan Solórzano" userId="68245723-85fc-4374-96f6-3c028735c40f" providerId="ADAL" clId="{8C3967CC-91F4-4C7C-AE70-FA9750CB37CE}" dt="2020-09-02T05:03:37.302" v="2452" actId="478"/>
          <ac:spMkLst>
            <pc:docMk/>
            <pc:sldMk cId="2130831051" sldId="313"/>
            <ac:spMk id="15" creationId="{AED5CE42-57C6-4800-BD21-82E9FA885229}"/>
          </ac:spMkLst>
        </pc:spChg>
        <pc:spChg chg="del">
          <ac:chgData name="Jonathan Solórzano" userId="68245723-85fc-4374-96f6-3c028735c40f" providerId="ADAL" clId="{8C3967CC-91F4-4C7C-AE70-FA9750CB37CE}" dt="2020-09-02T05:03:42.800" v="2454" actId="478"/>
          <ac:spMkLst>
            <pc:docMk/>
            <pc:sldMk cId="2130831051" sldId="313"/>
            <ac:spMk id="17" creationId="{48D8808F-F6B6-475D-9AFA-A52599AF8D04}"/>
          </ac:spMkLst>
        </pc:spChg>
        <pc:spChg chg="del">
          <ac:chgData name="Jonathan Solórzano" userId="68245723-85fc-4374-96f6-3c028735c40f" providerId="ADAL" clId="{8C3967CC-91F4-4C7C-AE70-FA9750CB37CE}" dt="2020-09-02T05:03:35.365" v="2451" actId="478"/>
          <ac:spMkLst>
            <pc:docMk/>
            <pc:sldMk cId="2130831051" sldId="313"/>
            <ac:spMk id="20" creationId="{6418C565-D73E-4B87-8EB9-2AC34D0EF406}"/>
          </ac:spMkLst>
        </pc:spChg>
        <pc:graphicFrameChg chg="add del mod modGraphic">
          <ac:chgData name="Jonathan Solórzano" userId="68245723-85fc-4374-96f6-3c028735c40f" providerId="ADAL" clId="{8C3967CC-91F4-4C7C-AE70-FA9750CB37CE}" dt="2020-09-02T05:09:17.348" v="2584" actId="1076"/>
          <ac:graphicFrameMkLst>
            <pc:docMk/>
            <pc:sldMk cId="2130831051" sldId="313"/>
            <ac:graphicFrameMk id="3" creationId="{C2328799-A8CC-45FA-B4A3-71AC3C8C46D9}"/>
          </ac:graphicFrameMkLst>
        </pc:graphicFrameChg>
        <pc:picChg chg="add mod">
          <ac:chgData name="Jonathan Solórzano" userId="68245723-85fc-4374-96f6-3c028735c40f" providerId="ADAL" clId="{8C3967CC-91F4-4C7C-AE70-FA9750CB37CE}" dt="2020-09-02T05:09:04.071" v="2583" actId="14100"/>
          <ac:picMkLst>
            <pc:docMk/>
            <pc:sldMk cId="2130831051" sldId="313"/>
            <ac:picMk id="12" creationId="{A5B1C6D3-045B-4B74-A93D-CA85F3BE0A54}"/>
          </ac:picMkLst>
        </pc:picChg>
        <pc:picChg chg="del">
          <ac:chgData name="Jonathan Solórzano" userId="68245723-85fc-4374-96f6-3c028735c40f" providerId="ADAL" clId="{8C3967CC-91F4-4C7C-AE70-FA9750CB37CE}" dt="2020-09-02T05:03:46.828" v="2456" actId="478"/>
          <ac:picMkLst>
            <pc:docMk/>
            <pc:sldMk cId="2130831051" sldId="313"/>
            <ac:picMk id="18" creationId="{0BA88446-14A0-4659-9A7D-32F8CF22B88E}"/>
          </ac:picMkLst>
        </pc:picChg>
      </pc:sldChg>
      <pc:sldChg chg="addSp delSp modSp add mod">
        <pc:chgData name="Jonathan Solórzano" userId="68245723-85fc-4374-96f6-3c028735c40f" providerId="ADAL" clId="{8C3967CC-91F4-4C7C-AE70-FA9750CB37CE}" dt="2020-09-02T05:16:33.760" v="2772" actId="1076"/>
        <pc:sldMkLst>
          <pc:docMk/>
          <pc:sldMk cId="1338819881" sldId="314"/>
        </pc:sldMkLst>
        <pc:spChg chg="del">
          <ac:chgData name="Jonathan Solórzano" userId="68245723-85fc-4374-96f6-3c028735c40f" providerId="ADAL" clId="{8C3967CC-91F4-4C7C-AE70-FA9750CB37CE}" dt="2020-09-02T05:12:22.460" v="2658" actId="478"/>
          <ac:spMkLst>
            <pc:docMk/>
            <pc:sldMk cId="1338819881" sldId="314"/>
            <ac:spMk id="2" creationId="{79F6E11D-1AC5-48AA-8457-86885099308D}"/>
          </ac:spMkLst>
        </pc:spChg>
        <pc:spChg chg="add mod">
          <ac:chgData name="Jonathan Solórzano" userId="68245723-85fc-4374-96f6-3c028735c40f" providerId="ADAL" clId="{8C3967CC-91F4-4C7C-AE70-FA9750CB37CE}" dt="2020-09-02T05:16:16.602" v="2766" actId="1076"/>
          <ac:spMkLst>
            <pc:docMk/>
            <pc:sldMk cId="1338819881" sldId="314"/>
            <ac:spMk id="3" creationId="{46C73F5D-5F2A-4350-9119-AB6E0B0FAE80}"/>
          </ac:spMkLst>
        </pc:spChg>
        <pc:spChg chg="add mod">
          <ac:chgData name="Jonathan Solórzano" userId="68245723-85fc-4374-96f6-3c028735c40f" providerId="ADAL" clId="{8C3967CC-91F4-4C7C-AE70-FA9750CB37CE}" dt="2020-09-02T05:16:29.284" v="2771" actId="1076"/>
          <ac:spMkLst>
            <pc:docMk/>
            <pc:sldMk cId="1338819881" sldId="314"/>
            <ac:spMk id="6" creationId="{60B1DCFE-C766-40E0-8BAD-957350BB22C0}"/>
          </ac:spMkLst>
        </pc:spChg>
        <pc:spChg chg="mod">
          <ac:chgData name="Jonathan Solórzano" userId="68245723-85fc-4374-96f6-3c028735c40f" providerId="ADAL" clId="{8C3967CC-91F4-4C7C-AE70-FA9750CB37CE}" dt="2020-09-02T05:13:36.931" v="2697" actId="20577"/>
          <ac:spMkLst>
            <pc:docMk/>
            <pc:sldMk cId="1338819881" sldId="314"/>
            <ac:spMk id="7" creationId="{00000000-0000-0000-0000-000000000000}"/>
          </ac:spMkLst>
        </pc:spChg>
        <pc:spChg chg="del">
          <ac:chgData name="Jonathan Solórzano" userId="68245723-85fc-4374-96f6-3c028735c40f" providerId="ADAL" clId="{8C3967CC-91F4-4C7C-AE70-FA9750CB37CE}" dt="2020-09-02T05:12:16.520" v="2657" actId="478"/>
          <ac:spMkLst>
            <pc:docMk/>
            <pc:sldMk cId="1338819881" sldId="314"/>
            <ac:spMk id="8" creationId="{EB65C078-7B2C-4657-B4BB-CC5719FDD912}"/>
          </ac:spMkLst>
        </pc:spChg>
        <pc:spChg chg="add mod">
          <ac:chgData name="Jonathan Solórzano" userId="68245723-85fc-4374-96f6-3c028735c40f" providerId="ADAL" clId="{8C3967CC-91F4-4C7C-AE70-FA9750CB37CE}" dt="2020-09-02T05:16:24.508" v="2770" actId="1076"/>
          <ac:spMkLst>
            <pc:docMk/>
            <pc:sldMk cId="1338819881" sldId="314"/>
            <ac:spMk id="9" creationId="{A319A6B6-596B-40BF-823C-C895AC87D55C}"/>
          </ac:spMkLst>
        </pc:spChg>
        <pc:spChg chg="add mod">
          <ac:chgData name="Jonathan Solórzano" userId="68245723-85fc-4374-96f6-3c028735c40f" providerId="ADAL" clId="{8C3967CC-91F4-4C7C-AE70-FA9750CB37CE}" dt="2020-09-02T05:16:33.760" v="2772" actId="1076"/>
          <ac:spMkLst>
            <pc:docMk/>
            <pc:sldMk cId="1338819881" sldId="314"/>
            <ac:spMk id="10" creationId="{1F756182-22C7-4BF4-8D10-DC2285F286C3}"/>
          </ac:spMkLst>
        </pc:spChg>
        <pc:spChg chg="del">
          <ac:chgData name="Jonathan Solórzano" userId="68245723-85fc-4374-96f6-3c028735c40f" providerId="ADAL" clId="{8C3967CC-91F4-4C7C-AE70-FA9750CB37CE}" dt="2020-09-02T05:12:50.668" v="2663" actId="478"/>
          <ac:spMkLst>
            <pc:docMk/>
            <pc:sldMk cId="1338819881" sldId="314"/>
            <ac:spMk id="15" creationId="{AED5CE42-57C6-4800-BD21-82E9FA885229}"/>
          </ac:spMkLst>
        </pc:spChg>
        <pc:spChg chg="del">
          <ac:chgData name="Jonathan Solórzano" userId="68245723-85fc-4374-96f6-3c028735c40f" providerId="ADAL" clId="{8C3967CC-91F4-4C7C-AE70-FA9750CB37CE}" dt="2020-09-02T05:13:17.868" v="2666" actId="478"/>
          <ac:spMkLst>
            <pc:docMk/>
            <pc:sldMk cId="1338819881" sldId="314"/>
            <ac:spMk id="17" creationId="{48D8808F-F6B6-475D-9AFA-A52599AF8D04}"/>
          </ac:spMkLst>
        </pc:spChg>
        <pc:spChg chg="mod">
          <ac:chgData name="Jonathan Solórzano" userId="68245723-85fc-4374-96f6-3c028735c40f" providerId="ADAL" clId="{8C3967CC-91F4-4C7C-AE70-FA9750CB37CE}" dt="2020-09-02T05:16:22.469" v="2769" actId="1076"/>
          <ac:spMkLst>
            <pc:docMk/>
            <pc:sldMk cId="1338819881" sldId="314"/>
            <ac:spMk id="20" creationId="{6418C565-D73E-4B87-8EB9-2AC34D0EF406}"/>
          </ac:spMkLst>
        </pc:spChg>
        <pc:spChg chg="del mod">
          <ac:chgData name="Jonathan Solórzano" userId="68245723-85fc-4374-96f6-3c028735c40f" providerId="ADAL" clId="{8C3967CC-91F4-4C7C-AE70-FA9750CB37CE}" dt="2020-09-02T05:14:39.187" v="2745" actId="478"/>
          <ac:spMkLst>
            <pc:docMk/>
            <pc:sldMk cId="1338819881" sldId="314"/>
            <ac:spMk id="22" creationId="{E100EA37-3A99-462D-8CF5-8A13F469B31E}"/>
          </ac:spMkLst>
        </pc:spChg>
        <pc:spChg chg="del">
          <ac:chgData name="Jonathan Solórzano" userId="68245723-85fc-4374-96f6-3c028735c40f" providerId="ADAL" clId="{8C3967CC-91F4-4C7C-AE70-FA9750CB37CE}" dt="2020-09-02T05:12:08.909" v="2654" actId="478"/>
          <ac:spMkLst>
            <pc:docMk/>
            <pc:sldMk cId="1338819881" sldId="314"/>
            <ac:spMk id="24" creationId="{5C34D0EB-78E7-4E15-BE35-D5A956D02DF3}"/>
          </ac:spMkLst>
        </pc:spChg>
        <pc:picChg chg="add del mod">
          <ac:chgData name="Jonathan Solórzano" userId="68245723-85fc-4374-96f6-3c028735c40f" providerId="ADAL" clId="{8C3967CC-91F4-4C7C-AE70-FA9750CB37CE}" dt="2020-09-02T05:16:19.396" v="2768" actId="1076"/>
          <ac:picMkLst>
            <pc:docMk/>
            <pc:sldMk cId="1338819881" sldId="314"/>
            <ac:picMk id="5" creationId="{00000000-0000-0000-0000-000000000000}"/>
          </ac:picMkLst>
        </pc:picChg>
        <pc:picChg chg="add mod">
          <ac:chgData name="Jonathan Solórzano" userId="68245723-85fc-4374-96f6-3c028735c40f" providerId="ADAL" clId="{8C3967CC-91F4-4C7C-AE70-FA9750CB37CE}" dt="2020-09-02T05:14:37.589" v="2744" actId="1076"/>
          <ac:picMkLst>
            <pc:docMk/>
            <pc:sldMk cId="1338819881" sldId="314"/>
            <ac:picMk id="13" creationId="{93BF36E7-F365-44DE-999F-E860ACEDB98D}"/>
          </ac:picMkLst>
        </pc:picChg>
        <pc:picChg chg="del">
          <ac:chgData name="Jonathan Solórzano" userId="68245723-85fc-4374-96f6-3c028735c40f" providerId="ADAL" clId="{8C3967CC-91F4-4C7C-AE70-FA9750CB37CE}" dt="2020-09-02T05:12:37.475" v="2659" actId="478"/>
          <ac:picMkLst>
            <pc:docMk/>
            <pc:sldMk cId="1338819881" sldId="314"/>
            <ac:picMk id="18" creationId="{0BA88446-14A0-4659-9A7D-32F8CF22B88E}"/>
          </ac:picMkLst>
        </pc:picChg>
      </pc:sldChg>
      <pc:sldChg chg="addSp delSp modSp add mod">
        <pc:chgData name="Jonathan Solórzano" userId="68245723-85fc-4374-96f6-3c028735c40f" providerId="ADAL" clId="{8C3967CC-91F4-4C7C-AE70-FA9750CB37CE}" dt="2020-09-02T05:29:07.160" v="2974" actId="1076"/>
        <pc:sldMkLst>
          <pc:docMk/>
          <pc:sldMk cId="3670042938" sldId="315"/>
        </pc:sldMkLst>
        <pc:spChg chg="add mod">
          <ac:chgData name="Jonathan Solórzano" userId="68245723-85fc-4374-96f6-3c028735c40f" providerId="ADAL" clId="{8C3967CC-91F4-4C7C-AE70-FA9750CB37CE}" dt="2020-09-02T05:24:18.383" v="2898" actId="20577"/>
          <ac:spMkLst>
            <pc:docMk/>
            <pc:sldMk cId="3670042938" sldId="315"/>
            <ac:spMk id="2" creationId="{045CC356-B6EB-41A4-BCDA-1FEC893279D6}"/>
          </ac:spMkLst>
        </pc:spChg>
        <pc:spChg chg="del">
          <ac:chgData name="Jonathan Solórzano" userId="68245723-85fc-4374-96f6-3c028735c40f" providerId="ADAL" clId="{8C3967CC-91F4-4C7C-AE70-FA9750CB37CE}" dt="2020-09-02T05:19:35.970" v="2798" actId="478"/>
          <ac:spMkLst>
            <pc:docMk/>
            <pc:sldMk cId="3670042938" sldId="315"/>
            <ac:spMk id="3" creationId="{46C73F5D-5F2A-4350-9119-AB6E0B0FAE80}"/>
          </ac:spMkLst>
        </pc:spChg>
        <pc:spChg chg="del mod">
          <ac:chgData name="Jonathan Solórzano" userId="68245723-85fc-4374-96f6-3c028735c40f" providerId="ADAL" clId="{8C3967CC-91F4-4C7C-AE70-FA9750CB37CE}" dt="2020-09-02T05:19:39.955" v="2800" actId="478"/>
          <ac:spMkLst>
            <pc:docMk/>
            <pc:sldMk cId="3670042938" sldId="315"/>
            <ac:spMk id="6" creationId="{60B1DCFE-C766-40E0-8BAD-957350BB22C0}"/>
          </ac:spMkLst>
        </pc:spChg>
        <pc:spChg chg="del">
          <ac:chgData name="Jonathan Solórzano" userId="68245723-85fc-4374-96f6-3c028735c40f" providerId="ADAL" clId="{8C3967CC-91F4-4C7C-AE70-FA9750CB37CE}" dt="2020-09-02T05:17:06.253" v="2774" actId="478"/>
          <ac:spMkLst>
            <pc:docMk/>
            <pc:sldMk cId="3670042938" sldId="315"/>
            <ac:spMk id="7" creationId="{00000000-0000-0000-0000-000000000000}"/>
          </ac:spMkLst>
        </pc:spChg>
        <pc:spChg chg="add del mod">
          <ac:chgData name="Jonathan Solórzano" userId="68245723-85fc-4374-96f6-3c028735c40f" providerId="ADAL" clId="{8C3967CC-91F4-4C7C-AE70-FA9750CB37CE}" dt="2020-09-02T05:22:46.739" v="2828" actId="478"/>
          <ac:spMkLst>
            <pc:docMk/>
            <pc:sldMk cId="3670042938" sldId="315"/>
            <ac:spMk id="8" creationId="{21B8343F-D289-4886-8571-CD395C2477DD}"/>
          </ac:spMkLst>
        </pc:spChg>
        <pc:spChg chg="del">
          <ac:chgData name="Jonathan Solórzano" userId="68245723-85fc-4374-96f6-3c028735c40f" providerId="ADAL" clId="{8C3967CC-91F4-4C7C-AE70-FA9750CB37CE}" dt="2020-09-02T05:19:48.194" v="2802" actId="478"/>
          <ac:spMkLst>
            <pc:docMk/>
            <pc:sldMk cId="3670042938" sldId="315"/>
            <ac:spMk id="9" creationId="{A319A6B6-596B-40BF-823C-C895AC87D55C}"/>
          </ac:spMkLst>
        </pc:spChg>
        <pc:spChg chg="del">
          <ac:chgData name="Jonathan Solórzano" userId="68245723-85fc-4374-96f6-3c028735c40f" providerId="ADAL" clId="{8C3967CC-91F4-4C7C-AE70-FA9750CB37CE}" dt="2020-09-02T05:19:46.447" v="2801" actId="478"/>
          <ac:spMkLst>
            <pc:docMk/>
            <pc:sldMk cId="3670042938" sldId="315"/>
            <ac:spMk id="10" creationId="{1F756182-22C7-4BF4-8D10-DC2285F286C3}"/>
          </ac:spMkLst>
        </pc:spChg>
        <pc:spChg chg="add mod">
          <ac:chgData name="Jonathan Solórzano" userId="68245723-85fc-4374-96f6-3c028735c40f" providerId="ADAL" clId="{8C3967CC-91F4-4C7C-AE70-FA9750CB37CE}" dt="2020-09-02T05:28:20.748" v="2964" actId="21"/>
          <ac:spMkLst>
            <pc:docMk/>
            <pc:sldMk cId="3670042938" sldId="315"/>
            <ac:spMk id="12" creationId="{74A89002-C36B-4F6D-98B3-A0BFF52EA625}"/>
          </ac:spMkLst>
        </pc:spChg>
        <pc:spChg chg="del">
          <ac:chgData name="Jonathan Solórzano" userId="68245723-85fc-4374-96f6-3c028735c40f" providerId="ADAL" clId="{8C3967CC-91F4-4C7C-AE70-FA9750CB37CE}" dt="2020-09-02T05:17:07.879" v="2775" actId="478"/>
          <ac:spMkLst>
            <pc:docMk/>
            <pc:sldMk cId="3670042938" sldId="315"/>
            <ac:spMk id="20" creationId="{6418C565-D73E-4B87-8EB9-2AC34D0EF406}"/>
          </ac:spMkLst>
        </pc:spChg>
        <pc:spChg chg="add del mod">
          <ac:chgData name="Jonathan Solórzano" userId="68245723-85fc-4374-96f6-3c028735c40f" providerId="ADAL" clId="{8C3967CC-91F4-4C7C-AE70-FA9750CB37CE}" dt="2020-09-02T05:28:15.885" v="2963" actId="478"/>
          <ac:spMkLst>
            <pc:docMk/>
            <pc:sldMk cId="3670042938" sldId="315"/>
            <ac:spMk id="23" creationId="{52995A92-B4FE-4490-8127-7ABFACC5E1C0}"/>
          </ac:spMkLst>
        </pc:spChg>
        <pc:spChg chg="add mod">
          <ac:chgData name="Jonathan Solórzano" userId="68245723-85fc-4374-96f6-3c028735c40f" providerId="ADAL" clId="{8C3967CC-91F4-4C7C-AE70-FA9750CB37CE}" dt="2020-09-02T05:28:48.445" v="2971" actId="108"/>
          <ac:spMkLst>
            <pc:docMk/>
            <pc:sldMk cId="3670042938" sldId="315"/>
            <ac:spMk id="26" creationId="{567D0602-7343-472D-892A-B2690E0F41C9}"/>
          </ac:spMkLst>
        </pc:spChg>
        <pc:picChg chg="del">
          <ac:chgData name="Jonathan Solórzano" userId="68245723-85fc-4374-96f6-3c028735c40f" providerId="ADAL" clId="{8C3967CC-91F4-4C7C-AE70-FA9750CB37CE}" dt="2020-09-02T05:17:10.172" v="2776" actId="478"/>
          <ac:picMkLst>
            <pc:docMk/>
            <pc:sldMk cId="3670042938" sldId="315"/>
            <ac:picMk id="13" creationId="{93BF36E7-F365-44DE-999F-E860ACEDB98D}"/>
          </ac:picMkLst>
        </pc:picChg>
        <pc:picChg chg="add del mod">
          <ac:chgData name="Jonathan Solórzano" userId="68245723-85fc-4374-96f6-3c028735c40f" providerId="ADAL" clId="{8C3967CC-91F4-4C7C-AE70-FA9750CB37CE}" dt="2020-09-02T05:20:31.027" v="2806" actId="478"/>
          <ac:picMkLst>
            <pc:docMk/>
            <pc:sldMk cId="3670042938" sldId="315"/>
            <ac:picMk id="14" creationId="{50377833-8C93-4292-927F-4C2764DC1E63}"/>
          </ac:picMkLst>
        </pc:picChg>
        <pc:picChg chg="add del mod">
          <ac:chgData name="Jonathan Solórzano" userId="68245723-85fc-4374-96f6-3c028735c40f" providerId="ADAL" clId="{8C3967CC-91F4-4C7C-AE70-FA9750CB37CE}" dt="2020-09-02T05:24:25.005" v="2899" actId="478"/>
          <ac:picMkLst>
            <pc:docMk/>
            <pc:sldMk cId="3670042938" sldId="315"/>
            <ac:picMk id="15" creationId="{7D9EF2CF-BD7B-4F61-9E0A-47BFC53BD28F}"/>
          </ac:picMkLst>
        </pc:picChg>
        <pc:picChg chg="add del mod">
          <ac:chgData name="Jonathan Solórzano" userId="68245723-85fc-4374-96f6-3c028735c40f" providerId="ADAL" clId="{8C3967CC-91F4-4C7C-AE70-FA9750CB37CE}" dt="2020-09-02T05:24:28.841" v="2901" actId="478"/>
          <ac:picMkLst>
            <pc:docMk/>
            <pc:sldMk cId="3670042938" sldId="315"/>
            <ac:picMk id="16" creationId="{0BE5A4A2-6EC2-4F23-8F47-E2C69C65C464}"/>
          </ac:picMkLst>
        </pc:picChg>
        <pc:picChg chg="add del mod">
          <ac:chgData name="Jonathan Solórzano" userId="68245723-85fc-4374-96f6-3c028735c40f" providerId="ADAL" clId="{8C3967CC-91F4-4C7C-AE70-FA9750CB37CE}" dt="2020-09-02T05:23:05.645" v="2832" actId="478"/>
          <ac:picMkLst>
            <pc:docMk/>
            <pc:sldMk cId="3670042938" sldId="315"/>
            <ac:picMk id="17" creationId="{2C5CA5BE-8486-416D-BDE0-42AFFD6338ED}"/>
          </ac:picMkLst>
        </pc:picChg>
        <pc:picChg chg="add del mod">
          <ac:chgData name="Jonathan Solórzano" userId="68245723-85fc-4374-96f6-3c028735c40f" providerId="ADAL" clId="{8C3967CC-91F4-4C7C-AE70-FA9750CB37CE}" dt="2020-09-02T05:23:07.522" v="2833" actId="478"/>
          <ac:picMkLst>
            <pc:docMk/>
            <pc:sldMk cId="3670042938" sldId="315"/>
            <ac:picMk id="21" creationId="{F4DF9406-80ED-49D0-9B20-11F64F916BAD}"/>
          </ac:picMkLst>
        </pc:picChg>
        <pc:picChg chg="add mod">
          <ac:chgData name="Jonathan Solórzano" userId="68245723-85fc-4374-96f6-3c028735c40f" providerId="ADAL" clId="{8C3967CC-91F4-4C7C-AE70-FA9750CB37CE}" dt="2020-09-02T05:24:48.099" v="2906" actId="14100"/>
          <ac:picMkLst>
            <pc:docMk/>
            <pc:sldMk cId="3670042938" sldId="315"/>
            <ac:picMk id="24" creationId="{5E7AE478-313C-4EED-9CFB-259C87317FEB}"/>
          </ac:picMkLst>
        </pc:picChg>
        <pc:picChg chg="add mod">
          <ac:chgData name="Jonathan Solórzano" userId="68245723-85fc-4374-96f6-3c028735c40f" providerId="ADAL" clId="{8C3967CC-91F4-4C7C-AE70-FA9750CB37CE}" dt="2020-09-02T05:29:07.160" v="2974" actId="1076"/>
          <ac:picMkLst>
            <pc:docMk/>
            <pc:sldMk cId="3670042938" sldId="315"/>
            <ac:picMk id="27" creationId="{001B1A17-4DC4-41E2-B919-A15E23EF8AC3}"/>
          </ac:picMkLst>
        </pc:picChg>
      </pc:sldChg>
      <pc:sldChg chg="modSp add mod ord">
        <pc:chgData name="Jonathan Solórzano" userId="68245723-85fc-4374-96f6-3c028735c40f" providerId="ADAL" clId="{8C3967CC-91F4-4C7C-AE70-FA9750CB37CE}" dt="2020-09-02T05:29:10.539" v="2976"/>
        <pc:sldMkLst>
          <pc:docMk/>
          <pc:sldMk cId="3592940390" sldId="316"/>
        </pc:sldMkLst>
        <pc:spChg chg="mod">
          <ac:chgData name="Jonathan Solórzano" userId="68245723-85fc-4374-96f6-3c028735c40f" providerId="ADAL" clId="{8C3967CC-91F4-4C7C-AE70-FA9750CB37CE}" dt="2020-09-02T05:24:08.629" v="2879" actId="20577"/>
          <ac:spMkLst>
            <pc:docMk/>
            <pc:sldMk cId="3592940390" sldId="316"/>
            <ac:spMk id="2" creationId="{045CC356-B6EB-41A4-BCDA-1FEC893279D6}"/>
          </ac:spMkLst>
        </pc:spChg>
      </pc:sldChg>
      <pc:sldChg chg="addSp delSp modSp add mod">
        <pc:chgData name="Jonathan Solórzano" userId="68245723-85fc-4374-96f6-3c028735c40f" providerId="ADAL" clId="{8C3967CC-91F4-4C7C-AE70-FA9750CB37CE}" dt="2020-09-02T05:32:08.445" v="3040" actId="1076"/>
        <pc:sldMkLst>
          <pc:docMk/>
          <pc:sldMk cId="2669871703" sldId="317"/>
        </pc:sldMkLst>
        <pc:spChg chg="mod">
          <ac:chgData name="Jonathan Solórzano" userId="68245723-85fc-4374-96f6-3c028735c40f" providerId="ADAL" clId="{8C3967CC-91F4-4C7C-AE70-FA9750CB37CE}" dt="2020-09-02T05:30:44.395" v="3012" actId="108"/>
          <ac:spMkLst>
            <pc:docMk/>
            <pc:sldMk cId="2669871703" sldId="317"/>
            <ac:spMk id="12" creationId="{74A89002-C36B-4F6D-98B3-A0BFF52EA625}"/>
          </ac:spMkLst>
        </pc:spChg>
        <pc:spChg chg="add mod">
          <ac:chgData name="Jonathan Solórzano" userId="68245723-85fc-4374-96f6-3c028735c40f" providerId="ADAL" clId="{8C3967CC-91F4-4C7C-AE70-FA9750CB37CE}" dt="2020-09-02T05:32:03.213" v="3038" actId="1076"/>
          <ac:spMkLst>
            <pc:docMk/>
            <pc:sldMk cId="2669871703" sldId="317"/>
            <ac:spMk id="13" creationId="{9188343E-FE32-4E39-8B68-18E40B347177}"/>
          </ac:spMkLst>
        </pc:spChg>
        <pc:spChg chg="mod">
          <ac:chgData name="Jonathan Solórzano" userId="68245723-85fc-4374-96f6-3c028735c40f" providerId="ADAL" clId="{8C3967CC-91F4-4C7C-AE70-FA9750CB37CE}" dt="2020-09-02T05:30:05.685" v="2994" actId="20577"/>
          <ac:spMkLst>
            <pc:docMk/>
            <pc:sldMk cId="2669871703" sldId="317"/>
            <ac:spMk id="26" creationId="{567D0602-7343-472D-892A-B2690E0F41C9}"/>
          </ac:spMkLst>
        </pc:spChg>
        <pc:picChg chg="add mod">
          <ac:chgData name="Jonathan Solórzano" userId="68245723-85fc-4374-96f6-3c028735c40f" providerId="ADAL" clId="{8C3967CC-91F4-4C7C-AE70-FA9750CB37CE}" dt="2020-09-02T05:32:05.798" v="3039" actId="1076"/>
          <ac:picMkLst>
            <pc:docMk/>
            <pc:sldMk cId="2669871703" sldId="317"/>
            <ac:picMk id="9" creationId="{32C9F66D-742A-4AA1-85FE-4FBA75E6E122}"/>
          </ac:picMkLst>
        </pc:picChg>
        <pc:picChg chg="add mod">
          <ac:chgData name="Jonathan Solórzano" userId="68245723-85fc-4374-96f6-3c028735c40f" providerId="ADAL" clId="{8C3967CC-91F4-4C7C-AE70-FA9750CB37CE}" dt="2020-09-02T05:32:08.445" v="3040" actId="1076"/>
          <ac:picMkLst>
            <pc:docMk/>
            <pc:sldMk cId="2669871703" sldId="317"/>
            <ac:picMk id="10" creationId="{11E9A2BB-A2C9-471D-9890-A17197E3522C}"/>
          </ac:picMkLst>
        </pc:picChg>
        <pc:picChg chg="del">
          <ac:chgData name="Jonathan Solórzano" userId="68245723-85fc-4374-96f6-3c028735c40f" providerId="ADAL" clId="{8C3967CC-91F4-4C7C-AE70-FA9750CB37CE}" dt="2020-09-02T05:29:23.819" v="2978" actId="478"/>
          <ac:picMkLst>
            <pc:docMk/>
            <pc:sldMk cId="2669871703" sldId="317"/>
            <ac:picMk id="24" creationId="{5E7AE478-313C-4EED-9CFB-259C87317FEB}"/>
          </ac:picMkLst>
        </pc:picChg>
        <pc:picChg chg="del">
          <ac:chgData name="Jonathan Solórzano" userId="68245723-85fc-4374-96f6-3c028735c40f" providerId="ADAL" clId="{8C3967CC-91F4-4C7C-AE70-FA9750CB37CE}" dt="2020-09-02T05:29:25.422" v="2979" actId="478"/>
          <ac:picMkLst>
            <pc:docMk/>
            <pc:sldMk cId="2669871703" sldId="317"/>
            <ac:picMk id="27" creationId="{001B1A17-4DC4-41E2-B919-A15E23EF8AC3}"/>
          </ac:picMkLst>
        </pc:picChg>
      </pc:sldChg>
      <pc:sldChg chg="addSp delSp modSp add mod">
        <pc:chgData name="Jonathan Solórzano" userId="68245723-85fc-4374-96f6-3c028735c40f" providerId="ADAL" clId="{8C3967CC-91F4-4C7C-AE70-FA9750CB37CE}" dt="2020-09-02T05:33:52.785" v="3111" actId="1076"/>
        <pc:sldMkLst>
          <pc:docMk/>
          <pc:sldMk cId="3512241556" sldId="318"/>
        </pc:sldMkLst>
        <pc:spChg chg="del">
          <ac:chgData name="Jonathan Solórzano" userId="68245723-85fc-4374-96f6-3c028735c40f" providerId="ADAL" clId="{8C3967CC-91F4-4C7C-AE70-FA9750CB37CE}" dt="2020-09-02T05:33:12.734" v="3054" actId="478"/>
          <ac:spMkLst>
            <pc:docMk/>
            <pc:sldMk cId="3512241556" sldId="318"/>
            <ac:spMk id="12" creationId="{74A89002-C36B-4F6D-98B3-A0BFF52EA625}"/>
          </ac:spMkLst>
        </pc:spChg>
        <pc:spChg chg="mod">
          <ac:chgData name="Jonathan Solórzano" userId="68245723-85fc-4374-96f6-3c028735c40f" providerId="ADAL" clId="{8C3967CC-91F4-4C7C-AE70-FA9750CB37CE}" dt="2020-09-02T05:33:50.857" v="3110" actId="1076"/>
          <ac:spMkLst>
            <pc:docMk/>
            <pc:sldMk cId="3512241556" sldId="318"/>
            <ac:spMk id="13" creationId="{9188343E-FE32-4E39-8B68-18E40B347177}"/>
          </ac:spMkLst>
        </pc:spChg>
        <pc:spChg chg="mod">
          <ac:chgData name="Jonathan Solórzano" userId="68245723-85fc-4374-96f6-3c028735c40f" providerId="ADAL" clId="{8C3967CC-91F4-4C7C-AE70-FA9750CB37CE}" dt="2020-09-02T05:33:30.064" v="3091" actId="20577"/>
          <ac:spMkLst>
            <pc:docMk/>
            <pc:sldMk cId="3512241556" sldId="318"/>
            <ac:spMk id="26" creationId="{567D0602-7343-472D-892A-B2690E0F41C9}"/>
          </ac:spMkLst>
        </pc:spChg>
        <pc:picChg chg="del">
          <ac:chgData name="Jonathan Solórzano" userId="68245723-85fc-4374-96f6-3c028735c40f" providerId="ADAL" clId="{8C3967CC-91F4-4C7C-AE70-FA9750CB37CE}" dt="2020-09-02T05:32:33.617" v="3042" actId="478"/>
          <ac:picMkLst>
            <pc:docMk/>
            <pc:sldMk cId="3512241556" sldId="318"/>
            <ac:picMk id="9" creationId="{32C9F66D-742A-4AA1-85FE-4FBA75E6E122}"/>
          </ac:picMkLst>
        </pc:picChg>
        <pc:picChg chg="del">
          <ac:chgData name="Jonathan Solórzano" userId="68245723-85fc-4374-96f6-3c028735c40f" providerId="ADAL" clId="{8C3967CC-91F4-4C7C-AE70-FA9750CB37CE}" dt="2020-09-02T05:32:35.289" v="3043" actId="478"/>
          <ac:picMkLst>
            <pc:docMk/>
            <pc:sldMk cId="3512241556" sldId="318"/>
            <ac:picMk id="10" creationId="{11E9A2BB-A2C9-471D-9890-A17197E3522C}"/>
          </ac:picMkLst>
        </pc:picChg>
        <pc:picChg chg="add mod">
          <ac:chgData name="Jonathan Solórzano" userId="68245723-85fc-4374-96f6-3c028735c40f" providerId="ADAL" clId="{8C3967CC-91F4-4C7C-AE70-FA9750CB37CE}" dt="2020-09-02T05:33:52.785" v="3111" actId="1076"/>
          <ac:picMkLst>
            <pc:docMk/>
            <pc:sldMk cId="3512241556" sldId="318"/>
            <ac:picMk id="11" creationId="{7F37B546-C467-44DC-84BC-E76C6083C1D3}"/>
          </ac:picMkLst>
        </pc:picChg>
      </pc:sldChg>
      <pc:sldChg chg="add">
        <pc:chgData name="Jonathan Solórzano" userId="68245723-85fc-4374-96f6-3c028735c40f" providerId="ADAL" clId="{8C3967CC-91F4-4C7C-AE70-FA9750CB37CE}" dt="2020-09-02T05:34:06.549" v="3112" actId="2890"/>
        <pc:sldMkLst>
          <pc:docMk/>
          <pc:sldMk cId="1769032073" sldId="319"/>
        </pc:sldMkLst>
      </pc:sldChg>
      <pc:sldChg chg="addSp delSp modSp add mod">
        <pc:chgData name="Jonathan Solórzano" userId="68245723-85fc-4374-96f6-3c028735c40f" providerId="ADAL" clId="{8C3967CC-91F4-4C7C-AE70-FA9750CB37CE}" dt="2020-09-02T05:55:54.122" v="3256" actId="14100"/>
        <pc:sldMkLst>
          <pc:docMk/>
          <pc:sldMk cId="4141639626" sldId="320"/>
        </pc:sldMkLst>
        <pc:spChg chg="mod">
          <ac:chgData name="Jonathan Solórzano" userId="68245723-85fc-4374-96f6-3c028735c40f" providerId="ADAL" clId="{8C3967CC-91F4-4C7C-AE70-FA9750CB37CE}" dt="2020-09-02T05:38:00.863" v="3141" actId="1076"/>
          <ac:spMkLst>
            <pc:docMk/>
            <pc:sldMk cId="4141639626" sldId="320"/>
            <ac:spMk id="2" creationId="{045CC356-B6EB-41A4-BCDA-1FEC893279D6}"/>
          </ac:spMkLst>
        </pc:spChg>
        <pc:spChg chg="add mod">
          <ac:chgData name="Jonathan Solórzano" userId="68245723-85fc-4374-96f6-3c028735c40f" providerId="ADAL" clId="{8C3967CC-91F4-4C7C-AE70-FA9750CB37CE}" dt="2020-09-02T05:40:33.472" v="3162" actId="1076"/>
          <ac:spMkLst>
            <pc:docMk/>
            <pc:sldMk cId="4141639626" sldId="320"/>
            <ac:spMk id="9" creationId="{C0B3F77A-98B1-4456-82C3-4A326A14205C}"/>
          </ac:spMkLst>
        </pc:spChg>
        <pc:spChg chg="del">
          <ac:chgData name="Jonathan Solórzano" userId="68245723-85fc-4374-96f6-3c028735c40f" providerId="ADAL" clId="{8C3967CC-91F4-4C7C-AE70-FA9750CB37CE}" dt="2020-09-02T05:35:42.009" v="3116" actId="478"/>
          <ac:spMkLst>
            <pc:docMk/>
            <pc:sldMk cId="4141639626" sldId="320"/>
            <ac:spMk id="13" creationId="{9188343E-FE32-4E39-8B68-18E40B347177}"/>
          </ac:spMkLst>
        </pc:spChg>
        <pc:spChg chg="del">
          <ac:chgData name="Jonathan Solórzano" userId="68245723-85fc-4374-96f6-3c028735c40f" providerId="ADAL" clId="{8C3967CC-91F4-4C7C-AE70-FA9750CB37CE}" dt="2020-09-02T05:35:38.642" v="3115" actId="478"/>
          <ac:spMkLst>
            <pc:docMk/>
            <pc:sldMk cId="4141639626" sldId="320"/>
            <ac:spMk id="26" creationId="{567D0602-7343-472D-892A-B2690E0F41C9}"/>
          </ac:spMkLst>
        </pc:spChg>
        <pc:graphicFrameChg chg="add mod modGraphic">
          <ac:chgData name="Jonathan Solórzano" userId="68245723-85fc-4374-96f6-3c028735c40f" providerId="ADAL" clId="{8C3967CC-91F4-4C7C-AE70-FA9750CB37CE}" dt="2020-09-02T05:55:54.122" v="3256" actId="14100"/>
          <ac:graphicFrameMkLst>
            <pc:docMk/>
            <pc:sldMk cId="4141639626" sldId="320"/>
            <ac:graphicFrameMk id="6" creationId="{A4F5243B-B0F7-45AC-944B-BD2A2EE10696}"/>
          </ac:graphicFrameMkLst>
        </pc:graphicFrameChg>
        <pc:picChg chg="del">
          <ac:chgData name="Jonathan Solórzano" userId="68245723-85fc-4374-96f6-3c028735c40f" providerId="ADAL" clId="{8C3967CC-91F4-4C7C-AE70-FA9750CB37CE}" dt="2020-09-02T05:35:34.986" v="3114" actId="478"/>
          <ac:picMkLst>
            <pc:docMk/>
            <pc:sldMk cId="4141639626" sldId="320"/>
            <ac:picMk id="11" creationId="{7F37B546-C467-44DC-84BC-E76C6083C1D3}"/>
          </ac:picMkLst>
        </pc:picChg>
      </pc:sldChg>
      <pc:sldChg chg="addSp delSp modSp add mod">
        <pc:chgData name="Jonathan Solórzano" userId="68245723-85fc-4374-96f6-3c028735c40f" providerId="ADAL" clId="{8C3967CC-91F4-4C7C-AE70-FA9750CB37CE}" dt="2020-09-02T05:55:15.324" v="3253" actId="14100"/>
        <pc:sldMkLst>
          <pc:docMk/>
          <pc:sldMk cId="3629354589" sldId="321"/>
        </pc:sldMkLst>
        <pc:spChg chg="mod">
          <ac:chgData name="Jonathan Solórzano" userId="68245723-85fc-4374-96f6-3c028735c40f" providerId="ADAL" clId="{8C3967CC-91F4-4C7C-AE70-FA9750CB37CE}" dt="2020-09-02T05:40:39.112" v="3163" actId="1076"/>
          <ac:spMkLst>
            <pc:docMk/>
            <pc:sldMk cId="3629354589" sldId="321"/>
            <ac:spMk id="9" creationId="{C0B3F77A-98B1-4456-82C3-4A326A14205C}"/>
          </ac:spMkLst>
        </pc:spChg>
        <pc:graphicFrameChg chg="add mod modGraphic">
          <ac:chgData name="Jonathan Solórzano" userId="68245723-85fc-4374-96f6-3c028735c40f" providerId="ADAL" clId="{8C3967CC-91F4-4C7C-AE70-FA9750CB37CE}" dt="2020-09-02T05:55:15.324" v="3253" actId="14100"/>
          <ac:graphicFrameMkLst>
            <pc:docMk/>
            <pc:sldMk cId="3629354589" sldId="321"/>
            <ac:graphicFrameMk id="3" creationId="{BD44AD42-0E75-4BB9-9C7A-C441751D288D}"/>
          </ac:graphicFrameMkLst>
        </pc:graphicFrameChg>
        <pc:graphicFrameChg chg="del">
          <ac:chgData name="Jonathan Solórzano" userId="68245723-85fc-4374-96f6-3c028735c40f" providerId="ADAL" clId="{8C3967CC-91F4-4C7C-AE70-FA9750CB37CE}" dt="2020-09-02T05:40:02.233" v="3158" actId="478"/>
          <ac:graphicFrameMkLst>
            <pc:docMk/>
            <pc:sldMk cId="3629354589" sldId="321"/>
            <ac:graphicFrameMk id="6" creationId="{A4F5243B-B0F7-45AC-944B-BD2A2EE10696}"/>
          </ac:graphicFrameMkLst>
        </pc:graphicFrameChg>
      </pc:sldChg>
      <pc:sldChg chg="addSp delSp modSp add mod">
        <pc:chgData name="Jonathan Solórzano" userId="68245723-85fc-4374-96f6-3c028735c40f" providerId="ADAL" clId="{8C3967CC-91F4-4C7C-AE70-FA9750CB37CE}" dt="2020-09-02T05:42:46.011" v="3186" actId="12385"/>
        <pc:sldMkLst>
          <pc:docMk/>
          <pc:sldMk cId="266133378" sldId="322"/>
        </pc:sldMkLst>
        <pc:spChg chg="mod">
          <ac:chgData name="Jonathan Solórzano" userId="68245723-85fc-4374-96f6-3c028735c40f" providerId="ADAL" clId="{8C3967CC-91F4-4C7C-AE70-FA9750CB37CE}" dt="2020-09-02T05:41:48.393" v="3177" actId="1076"/>
          <ac:spMkLst>
            <pc:docMk/>
            <pc:sldMk cId="266133378" sldId="322"/>
            <ac:spMk id="9" creationId="{C0B3F77A-98B1-4456-82C3-4A326A14205C}"/>
          </ac:spMkLst>
        </pc:spChg>
        <pc:graphicFrameChg chg="del">
          <ac:chgData name="Jonathan Solórzano" userId="68245723-85fc-4374-96f6-3c028735c40f" providerId="ADAL" clId="{8C3967CC-91F4-4C7C-AE70-FA9750CB37CE}" dt="2020-09-02T05:41:55.744" v="3178" actId="478"/>
          <ac:graphicFrameMkLst>
            <pc:docMk/>
            <pc:sldMk cId="266133378" sldId="322"/>
            <ac:graphicFrameMk id="3" creationId="{BD44AD42-0E75-4BB9-9C7A-C441751D288D}"/>
          </ac:graphicFrameMkLst>
        </pc:graphicFrameChg>
        <pc:graphicFrameChg chg="add mod modGraphic">
          <ac:chgData name="Jonathan Solórzano" userId="68245723-85fc-4374-96f6-3c028735c40f" providerId="ADAL" clId="{8C3967CC-91F4-4C7C-AE70-FA9750CB37CE}" dt="2020-09-02T05:42:46.011" v="3186" actId="12385"/>
          <ac:graphicFrameMkLst>
            <pc:docMk/>
            <pc:sldMk cId="266133378" sldId="322"/>
            <ac:graphicFrameMk id="6" creationId="{3A9376C5-6C70-4833-9CFC-9768D3D00C6C}"/>
          </ac:graphicFrameMkLst>
        </pc:graphicFrameChg>
        <pc:graphicFrameChg chg="add mod modGraphic">
          <ac:chgData name="Jonathan Solórzano" userId="68245723-85fc-4374-96f6-3c028735c40f" providerId="ADAL" clId="{8C3967CC-91F4-4C7C-AE70-FA9750CB37CE}" dt="2020-09-02T05:42:29.828" v="3185" actId="14100"/>
          <ac:graphicFrameMkLst>
            <pc:docMk/>
            <pc:sldMk cId="266133378" sldId="322"/>
            <ac:graphicFrameMk id="7" creationId="{5A68A4C2-35E5-48A5-A421-E549044368AF}"/>
          </ac:graphicFrameMkLst>
        </pc:graphicFrameChg>
      </pc:sldChg>
      <pc:sldChg chg="addSp delSp modSp add mod">
        <pc:chgData name="Jonathan Solórzano" userId="68245723-85fc-4374-96f6-3c028735c40f" providerId="ADAL" clId="{8C3967CC-91F4-4C7C-AE70-FA9750CB37CE}" dt="2020-09-02T23:23:14.159" v="3303" actId="20577"/>
        <pc:sldMkLst>
          <pc:docMk/>
          <pc:sldMk cId="513636678" sldId="323"/>
        </pc:sldMkLst>
        <pc:spChg chg="mod">
          <ac:chgData name="Jonathan Solórzano" userId="68245723-85fc-4374-96f6-3c028735c40f" providerId="ADAL" clId="{8C3967CC-91F4-4C7C-AE70-FA9750CB37CE}" dt="2020-09-02T23:22:51" v="3296" actId="1076"/>
          <ac:spMkLst>
            <pc:docMk/>
            <pc:sldMk cId="513636678" sldId="323"/>
            <ac:spMk id="2" creationId="{045CC356-B6EB-41A4-BCDA-1FEC893279D6}"/>
          </ac:spMkLst>
        </pc:spChg>
        <pc:spChg chg="add mod">
          <ac:chgData name="Jonathan Solórzano" userId="68245723-85fc-4374-96f6-3c028735c40f" providerId="ADAL" clId="{8C3967CC-91F4-4C7C-AE70-FA9750CB37CE}" dt="2020-09-02T23:23:14.159" v="3303" actId="20577"/>
          <ac:spMkLst>
            <pc:docMk/>
            <pc:sldMk cId="513636678" sldId="323"/>
            <ac:spMk id="3" creationId="{811C6179-9423-494E-9C46-3EF210FFA76F}"/>
          </ac:spMkLst>
        </pc:spChg>
        <pc:spChg chg="del">
          <ac:chgData name="Jonathan Solórzano" userId="68245723-85fc-4374-96f6-3c028735c40f" providerId="ADAL" clId="{8C3967CC-91F4-4C7C-AE70-FA9750CB37CE}" dt="2020-09-02T05:43:12.782" v="3191" actId="478"/>
          <ac:spMkLst>
            <pc:docMk/>
            <pc:sldMk cId="513636678" sldId="323"/>
            <ac:spMk id="9" creationId="{C0B3F77A-98B1-4456-82C3-4A326A14205C}"/>
          </ac:spMkLst>
        </pc:spChg>
        <pc:graphicFrameChg chg="del">
          <ac:chgData name="Jonathan Solórzano" userId="68245723-85fc-4374-96f6-3c028735c40f" providerId="ADAL" clId="{8C3967CC-91F4-4C7C-AE70-FA9750CB37CE}" dt="2020-09-02T05:43:04.144" v="3188" actId="478"/>
          <ac:graphicFrameMkLst>
            <pc:docMk/>
            <pc:sldMk cId="513636678" sldId="323"/>
            <ac:graphicFrameMk id="6" creationId="{3A9376C5-6C70-4833-9CFC-9768D3D00C6C}"/>
          </ac:graphicFrameMkLst>
        </pc:graphicFrameChg>
        <pc:graphicFrameChg chg="del modGraphic">
          <ac:chgData name="Jonathan Solórzano" userId="68245723-85fc-4374-96f6-3c028735c40f" providerId="ADAL" clId="{8C3967CC-91F4-4C7C-AE70-FA9750CB37CE}" dt="2020-09-02T05:43:09.126" v="3190" actId="478"/>
          <ac:graphicFrameMkLst>
            <pc:docMk/>
            <pc:sldMk cId="513636678" sldId="323"/>
            <ac:graphicFrameMk id="7" creationId="{5A68A4C2-35E5-48A5-A421-E549044368AF}"/>
          </ac:graphicFrameMkLst>
        </pc:graphicFrameChg>
        <pc:picChg chg="mod">
          <ac:chgData name="Jonathan Solórzano" userId="68245723-85fc-4374-96f6-3c028735c40f" providerId="ADAL" clId="{8C3967CC-91F4-4C7C-AE70-FA9750CB37CE}" dt="2020-09-02T05:43:36.573" v="3207" actId="1076"/>
          <ac:picMkLst>
            <pc:docMk/>
            <pc:sldMk cId="513636678" sldId="323"/>
            <ac:picMk id="5" creationId="{00000000-0000-0000-0000-000000000000}"/>
          </ac:picMkLst>
        </pc:pic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D0923-5C63-4A77-B4DE-6648B55733A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MX"/>
        </a:p>
      </dgm:t>
    </dgm:pt>
    <dgm:pt modelId="{3B89F4E2-40E6-45F6-B779-3FB4FA8BE0F6}">
      <dgm:prSet phldrT="[Texto]"/>
      <dgm:spPr/>
      <dgm:t>
        <a:bodyPr/>
        <a:lstStyle/>
        <a:p>
          <a:pPr>
            <a:buFont typeface="Symbol" panose="05050102010706020507" pitchFamily="18" charset="2"/>
            <a:buChar char=""/>
          </a:pPr>
          <a:r>
            <a:rPr lang="es-MX" dirty="0"/>
            <a:t> Determinar el tipo de material adecuado y su caracterización. Esos valores serán utilizados en el diseño y simulación de la red de antenas.</a:t>
          </a:r>
        </a:p>
      </dgm:t>
    </dgm:pt>
    <dgm:pt modelId="{34A6F776-E39F-44EF-932C-086402514483}" type="parTrans" cxnId="{881EE289-8FE8-4ABB-A76F-06A23E3F42A2}">
      <dgm:prSet/>
      <dgm:spPr/>
      <dgm:t>
        <a:bodyPr/>
        <a:lstStyle/>
        <a:p>
          <a:endParaRPr lang="es-MX"/>
        </a:p>
      </dgm:t>
    </dgm:pt>
    <dgm:pt modelId="{A71D75A3-03D8-4CC8-812B-BED059EAE9AD}" type="sibTrans" cxnId="{881EE289-8FE8-4ABB-A76F-06A23E3F42A2}">
      <dgm:prSet/>
      <dgm:spPr/>
      <dgm:t>
        <a:bodyPr/>
        <a:lstStyle/>
        <a:p>
          <a:endParaRPr lang="es-MX"/>
        </a:p>
      </dgm:t>
    </dgm:pt>
    <dgm:pt modelId="{4AE12874-75BE-4A3B-B9AD-705DFA02C565}">
      <dgm:prSet phldrT="[Texto]"/>
      <dgm:spPr/>
      <dgm:t>
        <a:bodyPr/>
        <a:lstStyle/>
        <a:p>
          <a:pPr>
            <a:buFont typeface="Symbol" panose="05050102010706020507" pitchFamily="18" charset="2"/>
            <a:buChar char=""/>
          </a:pPr>
          <a:r>
            <a:rPr lang="es-MX" dirty="0"/>
            <a:t> Diseñar, simular y optimizar una red de antenas patch a una frecuencia de 8 GHz perteneciente a la banda X haciendo uso del software </a:t>
          </a:r>
          <a:r>
            <a:rPr lang="es-MX" dirty="0" err="1"/>
            <a:t>Ansys</a:t>
          </a:r>
          <a:r>
            <a:rPr lang="es-MX" dirty="0"/>
            <a:t> HFSS.</a:t>
          </a:r>
        </a:p>
      </dgm:t>
    </dgm:pt>
    <dgm:pt modelId="{0F1C786D-BC48-4145-8457-B1150CE3BBF0}" type="parTrans" cxnId="{4869123F-C402-49DE-BCA1-9D77504BFE81}">
      <dgm:prSet/>
      <dgm:spPr/>
      <dgm:t>
        <a:bodyPr/>
        <a:lstStyle/>
        <a:p>
          <a:endParaRPr lang="es-MX"/>
        </a:p>
      </dgm:t>
    </dgm:pt>
    <dgm:pt modelId="{61FA7F96-0A66-4C53-ACC9-6171DCE33513}" type="sibTrans" cxnId="{4869123F-C402-49DE-BCA1-9D77504BFE81}">
      <dgm:prSet/>
      <dgm:spPr/>
      <dgm:t>
        <a:bodyPr/>
        <a:lstStyle/>
        <a:p>
          <a:endParaRPr lang="es-MX"/>
        </a:p>
      </dgm:t>
    </dgm:pt>
    <dgm:pt modelId="{8DB5A95F-77D3-4DA4-AD63-9095D14E3D58}">
      <dgm:prSet phldrT="[Texto]"/>
      <dgm:spPr/>
      <dgm:t>
        <a:bodyPr/>
        <a:lstStyle/>
        <a:p>
          <a:pPr>
            <a:buFont typeface="Symbol" panose="05050102010706020507" pitchFamily="18" charset="2"/>
            <a:buChar char=""/>
          </a:pPr>
          <a:r>
            <a:rPr lang="es-MX" dirty="0">
              <a:solidFill>
                <a:schemeClr val="tx1"/>
              </a:solidFill>
            </a:rPr>
            <a:t> Identificar las características principales del dispositivo ADAR1000 y como programarlo.</a:t>
          </a:r>
        </a:p>
      </dgm:t>
    </dgm:pt>
    <dgm:pt modelId="{2C37D1D2-7042-4032-A3C1-22BA9BC35758}" type="parTrans" cxnId="{81DF7566-FB12-41BC-A175-AC8F265AE2D5}">
      <dgm:prSet/>
      <dgm:spPr/>
      <dgm:t>
        <a:bodyPr/>
        <a:lstStyle/>
        <a:p>
          <a:endParaRPr lang="es-MX"/>
        </a:p>
      </dgm:t>
    </dgm:pt>
    <dgm:pt modelId="{C8286C30-D3BB-4C4D-B1A4-2FF14C39A007}" type="sibTrans" cxnId="{81DF7566-FB12-41BC-A175-AC8F265AE2D5}">
      <dgm:prSet/>
      <dgm:spPr/>
      <dgm:t>
        <a:bodyPr/>
        <a:lstStyle/>
        <a:p>
          <a:endParaRPr lang="es-MX"/>
        </a:p>
      </dgm:t>
    </dgm:pt>
    <dgm:pt modelId="{75B354C5-434F-4353-8130-61DA338A1ED5}">
      <dgm:prSet phldrT="[Texto]"/>
      <dgm:spPr/>
      <dgm:t>
        <a:bodyPr/>
        <a:lstStyle/>
        <a:p>
          <a:pPr>
            <a:buFont typeface="Symbol" panose="05050102010706020507" pitchFamily="18" charset="2"/>
            <a:buChar char=""/>
          </a:pPr>
          <a:r>
            <a:rPr lang="es-MX" dirty="0">
              <a:solidFill>
                <a:schemeClr val="tx1"/>
              </a:solidFill>
            </a:rPr>
            <a:t> Elaborar diferentes tipos de programas demostrativos para el dispositivo ADAR1000.</a:t>
          </a:r>
        </a:p>
      </dgm:t>
    </dgm:pt>
    <dgm:pt modelId="{157554A3-D7BC-481F-9202-E874040F471C}" type="parTrans" cxnId="{0A7FEF4E-CAA7-44DD-97B0-9A59E8A48E29}">
      <dgm:prSet/>
      <dgm:spPr/>
      <dgm:t>
        <a:bodyPr/>
        <a:lstStyle/>
        <a:p>
          <a:endParaRPr lang="es-MX"/>
        </a:p>
      </dgm:t>
    </dgm:pt>
    <dgm:pt modelId="{61D47652-319C-4D30-BCA5-8AFAD2E2E710}" type="sibTrans" cxnId="{0A7FEF4E-CAA7-44DD-97B0-9A59E8A48E29}">
      <dgm:prSet/>
      <dgm:spPr/>
      <dgm:t>
        <a:bodyPr/>
        <a:lstStyle/>
        <a:p>
          <a:endParaRPr lang="es-MX"/>
        </a:p>
      </dgm:t>
    </dgm:pt>
    <dgm:pt modelId="{89994C9D-0999-4E8A-A82D-174E1B4E5006}" type="pres">
      <dgm:prSet presAssocID="{420D0923-5C63-4A77-B4DE-6648B55733A4}" presName="Name0" presStyleCnt="0">
        <dgm:presLayoutVars>
          <dgm:chMax val="7"/>
          <dgm:chPref val="7"/>
          <dgm:dir/>
        </dgm:presLayoutVars>
      </dgm:prSet>
      <dgm:spPr/>
    </dgm:pt>
    <dgm:pt modelId="{A5A1A1CB-C471-4998-9675-699D900D1595}" type="pres">
      <dgm:prSet presAssocID="{420D0923-5C63-4A77-B4DE-6648B55733A4}" presName="Name1" presStyleCnt="0"/>
      <dgm:spPr/>
    </dgm:pt>
    <dgm:pt modelId="{FB2B76D9-2C55-4056-9D68-9CBC30DF1DF9}" type="pres">
      <dgm:prSet presAssocID="{420D0923-5C63-4A77-B4DE-6648B55733A4}" presName="cycle" presStyleCnt="0"/>
      <dgm:spPr/>
    </dgm:pt>
    <dgm:pt modelId="{0942433A-20D0-4013-9E83-7A3E0778BE0C}" type="pres">
      <dgm:prSet presAssocID="{420D0923-5C63-4A77-B4DE-6648B55733A4}" presName="srcNode" presStyleLbl="node1" presStyleIdx="0" presStyleCnt="4"/>
      <dgm:spPr/>
    </dgm:pt>
    <dgm:pt modelId="{1DBF59A5-3A35-4F87-9A15-5B257D412B56}" type="pres">
      <dgm:prSet presAssocID="{420D0923-5C63-4A77-B4DE-6648B55733A4}" presName="conn" presStyleLbl="parChTrans1D2" presStyleIdx="0" presStyleCnt="1"/>
      <dgm:spPr/>
    </dgm:pt>
    <dgm:pt modelId="{9D4401EB-7250-44EE-AB99-499B5DE4E5D5}" type="pres">
      <dgm:prSet presAssocID="{420D0923-5C63-4A77-B4DE-6648B55733A4}" presName="extraNode" presStyleLbl="node1" presStyleIdx="0" presStyleCnt="4"/>
      <dgm:spPr/>
    </dgm:pt>
    <dgm:pt modelId="{A787F7F1-943F-4D3A-912A-84E09DA6845D}" type="pres">
      <dgm:prSet presAssocID="{420D0923-5C63-4A77-B4DE-6648B55733A4}" presName="dstNode" presStyleLbl="node1" presStyleIdx="0" presStyleCnt="4"/>
      <dgm:spPr/>
    </dgm:pt>
    <dgm:pt modelId="{1F1C605E-762B-4E7C-9363-3B9FD7043AEC}" type="pres">
      <dgm:prSet presAssocID="{3B89F4E2-40E6-45F6-B779-3FB4FA8BE0F6}" presName="text_1" presStyleLbl="node1" presStyleIdx="0" presStyleCnt="4">
        <dgm:presLayoutVars>
          <dgm:bulletEnabled val="1"/>
        </dgm:presLayoutVars>
      </dgm:prSet>
      <dgm:spPr/>
    </dgm:pt>
    <dgm:pt modelId="{F165F0DF-2FFF-4876-9804-EC342E66487B}" type="pres">
      <dgm:prSet presAssocID="{3B89F4E2-40E6-45F6-B779-3FB4FA8BE0F6}" presName="accent_1" presStyleCnt="0"/>
      <dgm:spPr/>
    </dgm:pt>
    <dgm:pt modelId="{ABBE4525-07BF-4E29-B411-51B12EA16478}" type="pres">
      <dgm:prSet presAssocID="{3B89F4E2-40E6-45F6-B779-3FB4FA8BE0F6}" presName="accentRepeatNode" presStyleLbl="solidFgAcc1" presStyleIdx="0" presStyleCnt="4"/>
      <dgm:spPr/>
    </dgm:pt>
    <dgm:pt modelId="{AB099BBF-7A76-4F66-B52B-351831810C17}" type="pres">
      <dgm:prSet presAssocID="{4AE12874-75BE-4A3B-B9AD-705DFA02C565}" presName="text_2" presStyleLbl="node1" presStyleIdx="1" presStyleCnt="4">
        <dgm:presLayoutVars>
          <dgm:bulletEnabled val="1"/>
        </dgm:presLayoutVars>
      </dgm:prSet>
      <dgm:spPr/>
    </dgm:pt>
    <dgm:pt modelId="{8E81E769-A21E-4D97-A671-8FDAD3C55E52}" type="pres">
      <dgm:prSet presAssocID="{4AE12874-75BE-4A3B-B9AD-705DFA02C565}" presName="accent_2" presStyleCnt="0"/>
      <dgm:spPr/>
    </dgm:pt>
    <dgm:pt modelId="{D744869E-35AA-4F33-A896-30D6D2CF6F84}" type="pres">
      <dgm:prSet presAssocID="{4AE12874-75BE-4A3B-B9AD-705DFA02C565}" presName="accentRepeatNode" presStyleLbl="solidFgAcc1" presStyleIdx="1" presStyleCnt="4"/>
      <dgm:spPr/>
    </dgm:pt>
    <dgm:pt modelId="{D0B42FB7-9904-4E20-BAEF-9306B15879AF}" type="pres">
      <dgm:prSet presAssocID="{8DB5A95F-77D3-4DA4-AD63-9095D14E3D58}" presName="text_3" presStyleLbl="node1" presStyleIdx="2" presStyleCnt="4">
        <dgm:presLayoutVars>
          <dgm:bulletEnabled val="1"/>
        </dgm:presLayoutVars>
      </dgm:prSet>
      <dgm:spPr/>
    </dgm:pt>
    <dgm:pt modelId="{727CF6D2-B7AC-4979-B1C7-D656B14FA6BC}" type="pres">
      <dgm:prSet presAssocID="{8DB5A95F-77D3-4DA4-AD63-9095D14E3D58}" presName="accent_3" presStyleCnt="0"/>
      <dgm:spPr/>
    </dgm:pt>
    <dgm:pt modelId="{3B63D8D7-AB75-402A-A1E3-5A630684E677}" type="pres">
      <dgm:prSet presAssocID="{8DB5A95F-77D3-4DA4-AD63-9095D14E3D58}" presName="accentRepeatNode" presStyleLbl="solidFgAcc1" presStyleIdx="2" presStyleCnt="4"/>
      <dgm:spPr/>
    </dgm:pt>
    <dgm:pt modelId="{C00B3BA7-6CA8-4064-BD89-DBC6906E3B77}" type="pres">
      <dgm:prSet presAssocID="{75B354C5-434F-4353-8130-61DA338A1ED5}" presName="text_4" presStyleLbl="node1" presStyleIdx="3" presStyleCnt="4">
        <dgm:presLayoutVars>
          <dgm:bulletEnabled val="1"/>
        </dgm:presLayoutVars>
      </dgm:prSet>
      <dgm:spPr/>
    </dgm:pt>
    <dgm:pt modelId="{C1BAFE60-8A02-4828-9D29-23D7F6285A7A}" type="pres">
      <dgm:prSet presAssocID="{75B354C5-434F-4353-8130-61DA338A1ED5}" presName="accent_4" presStyleCnt="0"/>
      <dgm:spPr/>
    </dgm:pt>
    <dgm:pt modelId="{7E098293-9FF8-4CC1-82EA-F9D5BF4AC4B5}" type="pres">
      <dgm:prSet presAssocID="{75B354C5-434F-4353-8130-61DA338A1ED5}" presName="accentRepeatNode" presStyleLbl="solidFgAcc1" presStyleIdx="3" presStyleCnt="4"/>
      <dgm:spPr/>
    </dgm:pt>
  </dgm:ptLst>
  <dgm:cxnLst>
    <dgm:cxn modelId="{4869123F-C402-49DE-BCA1-9D77504BFE81}" srcId="{420D0923-5C63-4A77-B4DE-6648B55733A4}" destId="{4AE12874-75BE-4A3B-B9AD-705DFA02C565}" srcOrd="1" destOrd="0" parTransId="{0F1C786D-BC48-4145-8457-B1150CE3BBF0}" sibTransId="{61FA7F96-0A66-4C53-ACC9-6171DCE33513}"/>
    <dgm:cxn modelId="{81DF7566-FB12-41BC-A175-AC8F265AE2D5}" srcId="{420D0923-5C63-4A77-B4DE-6648B55733A4}" destId="{8DB5A95F-77D3-4DA4-AD63-9095D14E3D58}" srcOrd="2" destOrd="0" parTransId="{2C37D1D2-7042-4032-A3C1-22BA9BC35758}" sibTransId="{C8286C30-D3BB-4C4D-B1A4-2FF14C39A007}"/>
    <dgm:cxn modelId="{71E09167-0451-4FD2-9A85-1B2E25D0335F}" type="presOf" srcId="{8DB5A95F-77D3-4DA4-AD63-9095D14E3D58}" destId="{D0B42FB7-9904-4E20-BAEF-9306B15879AF}" srcOrd="0" destOrd="0" presId="urn:microsoft.com/office/officeart/2008/layout/VerticalCurvedList"/>
    <dgm:cxn modelId="{0A7FEF4E-CAA7-44DD-97B0-9A59E8A48E29}" srcId="{420D0923-5C63-4A77-B4DE-6648B55733A4}" destId="{75B354C5-434F-4353-8130-61DA338A1ED5}" srcOrd="3" destOrd="0" parTransId="{157554A3-D7BC-481F-9202-E874040F471C}" sibTransId="{61D47652-319C-4D30-BCA5-8AFAD2E2E710}"/>
    <dgm:cxn modelId="{8D336C7E-3594-4F50-BA13-2EB11869693C}" type="presOf" srcId="{4AE12874-75BE-4A3B-B9AD-705DFA02C565}" destId="{AB099BBF-7A76-4F66-B52B-351831810C17}" srcOrd="0" destOrd="0" presId="urn:microsoft.com/office/officeart/2008/layout/VerticalCurvedList"/>
    <dgm:cxn modelId="{A5FB597E-F2AD-4B97-A5F8-A5EDE2409146}" type="presOf" srcId="{3B89F4E2-40E6-45F6-B779-3FB4FA8BE0F6}" destId="{1F1C605E-762B-4E7C-9363-3B9FD7043AEC}" srcOrd="0" destOrd="0" presId="urn:microsoft.com/office/officeart/2008/layout/VerticalCurvedList"/>
    <dgm:cxn modelId="{881EE289-8FE8-4ABB-A76F-06A23E3F42A2}" srcId="{420D0923-5C63-4A77-B4DE-6648B55733A4}" destId="{3B89F4E2-40E6-45F6-B779-3FB4FA8BE0F6}" srcOrd="0" destOrd="0" parTransId="{34A6F776-E39F-44EF-932C-086402514483}" sibTransId="{A71D75A3-03D8-4CC8-812B-BED059EAE9AD}"/>
    <dgm:cxn modelId="{72DCF7B6-6A4A-49A2-B274-AF0C483E2A09}" type="presOf" srcId="{75B354C5-434F-4353-8130-61DA338A1ED5}" destId="{C00B3BA7-6CA8-4064-BD89-DBC6906E3B77}" srcOrd="0" destOrd="0" presId="urn:microsoft.com/office/officeart/2008/layout/VerticalCurvedList"/>
    <dgm:cxn modelId="{79123AC8-1BA3-4AE4-820C-D01917D8E870}" type="presOf" srcId="{420D0923-5C63-4A77-B4DE-6648B55733A4}" destId="{89994C9D-0999-4E8A-A82D-174E1B4E5006}" srcOrd="0" destOrd="0" presId="urn:microsoft.com/office/officeart/2008/layout/VerticalCurvedList"/>
    <dgm:cxn modelId="{697385FE-C803-454D-94CC-7CEE283429FF}" type="presOf" srcId="{A71D75A3-03D8-4CC8-812B-BED059EAE9AD}" destId="{1DBF59A5-3A35-4F87-9A15-5B257D412B56}" srcOrd="0" destOrd="0" presId="urn:microsoft.com/office/officeart/2008/layout/VerticalCurvedList"/>
    <dgm:cxn modelId="{6FEAA66B-A1D0-48A1-9A19-AB38C8046C26}" type="presParOf" srcId="{89994C9D-0999-4E8A-A82D-174E1B4E5006}" destId="{A5A1A1CB-C471-4998-9675-699D900D1595}" srcOrd="0" destOrd="0" presId="urn:microsoft.com/office/officeart/2008/layout/VerticalCurvedList"/>
    <dgm:cxn modelId="{118632E5-D8E5-416E-B3F2-4FCCE14E6E3E}" type="presParOf" srcId="{A5A1A1CB-C471-4998-9675-699D900D1595}" destId="{FB2B76D9-2C55-4056-9D68-9CBC30DF1DF9}" srcOrd="0" destOrd="0" presId="urn:microsoft.com/office/officeart/2008/layout/VerticalCurvedList"/>
    <dgm:cxn modelId="{C177AFF1-12D2-4F9E-A2BB-DCCA7E7B502B}" type="presParOf" srcId="{FB2B76D9-2C55-4056-9D68-9CBC30DF1DF9}" destId="{0942433A-20D0-4013-9E83-7A3E0778BE0C}" srcOrd="0" destOrd="0" presId="urn:microsoft.com/office/officeart/2008/layout/VerticalCurvedList"/>
    <dgm:cxn modelId="{B82A03B7-8E6C-454E-B2BC-726E558DAE01}" type="presParOf" srcId="{FB2B76D9-2C55-4056-9D68-9CBC30DF1DF9}" destId="{1DBF59A5-3A35-4F87-9A15-5B257D412B56}" srcOrd="1" destOrd="0" presId="urn:microsoft.com/office/officeart/2008/layout/VerticalCurvedList"/>
    <dgm:cxn modelId="{7204E8F0-1EFF-4196-ACE6-DA8AC97B243E}" type="presParOf" srcId="{FB2B76D9-2C55-4056-9D68-9CBC30DF1DF9}" destId="{9D4401EB-7250-44EE-AB99-499B5DE4E5D5}" srcOrd="2" destOrd="0" presId="urn:microsoft.com/office/officeart/2008/layout/VerticalCurvedList"/>
    <dgm:cxn modelId="{7402903D-5C7F-49A1-AAEF-53C8A0599F54}" type="presParOf" srcId="{FB2B76D9-2C55-4056-9D68-9CBC30DF1DF9}" destId="{A787F7F1-943F-4D3A-912A-84E09DA6845D}" srcOrd="3" destOrd="0" presId="urn:microsoft.com/office/officeart/2008/layout/VerticalCurvedList"/>
    <dgm:cxn modelId="{CB7A4113-1EB4-4231-AFE5-5DA7C1EBBEA1}" type="presParOf" srcId="{A5A1A1CB-C471-4998-9675-699D900D1595}" destId="{1F1C605E-762B-4E7C-9363-3B9FD7043AEC}" srcOrd="1" destOrd="0" presId="urn:microsoft.com/office/officeart/2008/layout/VerticalCurvedList"/>
    <dgm:cxn modelId="{DD64547A-C8EC-42DD-9CBB-B31628FBAA1B}" type="presParOf" srcId="{A5A1A1CB-C471-4998-9675-699D900D1595}" destId="{F165F0DF-2FFF-4876-9804-EC342E66487B}" srcOrd="2" destOrd="0" presId="urn:microsoft.com/office/officeart/2008/layout/VerticalCurvedList"/>
    <dgm:cxn modelId="{2A8BCC2B-771B-404C-9AF0-3FE2223E436D}" type="presParOf" srcId="{F165F0DF-2FFF-4876-9804-EC342E66487B}" destId="{ABBE4525-07BF-4E29-B411-51B12EA16478}" srcOrd="0" destOrd="0" presId="urn:microsoft.com/office/officeart/2008/layout/VerticalCurvedList"/>
    <dgm:cxn modelId="{C2D22B03-5740-4AB2-9B5F-C074032BEF8D}" type="presParOf" srcId="{A5A1A1CB-C471-4998-9675-699D900D1595}" destId="{AB099BBF-7A76-4F66-B52B-351831810C17}" srcOrd="3" destOrd="0" presId="urn:microsoft.com/office/officeart/2008/layout/VerticalCurvedList"/>
    <dgm:cxn modelId="{E4DAEF17-D9FF-4DE0-9084-E951123C3AF8}" type="presParOf" srcId="{A5A1A1CB-C471-4998-9675-699D900D1595}" destId="{8E81E769-A21E-4D97-A671-8FDAD3C55E52}" srcOrd="4" destOrd="0" presId="urn:microsoft.com/office/officeart/2008/layout/VerticalCurvedList"/>
    <dgm:cxn modelId="{667735E4-6F6B-454E-9792-43A73EFC5178}" type="presParOf" srcId="{8E81E769-A21E-4D97-A671-8FDAD3C55E52}" destId="{D744869E-35AA-4F33-A896-30D6D2CF6F84}" srcOrd="0" destOrd="0" presId="urn:microsoft.com/office/officeart/2008/layout/VerticalCurvedList"/>
    <dgm:cxn modelId="{862AD75C-116B-4B62-A9E6-267E9483AAD7}" type="presParOf" srcId="{A5A1A1CB-C471-4998-9675-699D900D1595}" destId="{D0B42FB7-9904-4E20-BAEF-9306B15879AF}" srcOrd="5" destOrd="0" presId="urn:microsoft.com/office/officeart/2008/layout/VerticalCurvedList"/>
    <dgm:cxn modelId="{4CC8B962-3803-40AB-917F-464DEECE8A05}" type="presParOf" srcId="{A5A1A1CB-C471-4998-9675-699D900D1595}" destId="{727CF6D2-B7AC-4979-B1C7-D656B14FA6BC}" srcOrd="6" destOrd="0" presId="urn:microsoft.com/office/officeart/2008/layout/VerticalCurvedList"/>
    <dgm:cxn modelId="{B89DB12B-2221-4260-AB20-A445C057B3F5}" type="presParOf" srcId="{727CF6D2-B7AC-4979-B1C7-D656B14FA6BC}" destId="{3B63D8D7-AB75-402A-A1E3-5A630684E677}" srcOrd="0" destOrd="0" presId="urn:microsoft.com/office/officeart/2008/layout/VerticalCurvedList"/>
    <dgm:cxn modelId="{A0DBDE20-DD5B-4B87-9AC1-61A75A853145}" type="presParOf" srcId="{A5A1A1CB-C471-4998-9675-699D900D1595}" destId="{C00B3BA7-6CA8-4064-BD89-DBC6906E3B77}" srcOrd="7" destOrd="0" presId="urn:microsoft.com/office/officeart/2008/layout/VerticalCurvedList"/>
    <dgm:cxn modelId="{41142432-3A13-4779-859E-C3E311F401D4}" type="presParOf" srcId="{A5A1A1CB-C471-4998-9675-699D900D1595}" destId="{C1BAFE60-8A02-4828-9D29-23D7F6285A7A}" srcOrd="8" destOrd="0" presId="urn:microsoft.com/office/officeart/2008/layout/VerticalCurvedList"/>
    <dgm:cxn modelId="{2C4142DD-098A-46FC-8594-BA00E1204B65}" type="presParOf" srcId="{C1BAFE60-8A02-4828-9D29-23D7F6285A7A}" destId="{7E098293-9FF8-4CC1-82EA-F9D5BF4AC4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C7BD0-1F2C-447E-A9A5-F49B04E7DFDB}" type="doc">
      <dgm:prSet loTypeId="urn:microsoft.com/office/officeart/2005/8/layout/hierarchy3" loCatId="relationship" qsTypeId="urn:microsoft.com/office/officeart/2005/8/quickstyle/simple5" qsCatId="simple" csTypeId="urn:microsoft.com/office/officeart/2005/8/colors/colorful5" csCatId="colorful" phldr="1"/>
      <dgm:spPr/>
      <dgm:t>
        <a:bodyPr/>
        <a:lstStyle/>
        <a:p>
          <a:endParaRPr lang="es-MX"/>
        </a:p>
      </dgm:t>
    </dgm:pt>
    <mc:AlternateContent xmlns:mc="http://schemas.openxmlformats.org/markup-compatibility/2006" xmlns:a14="http://schemas.microsoft.com/office/drawing/2010/main">
      <mc:Choice Requires="a14">
        <dgm:pt modelId="{74A3DAF9-CCBB-4E67-B209-6B2B1089F608}">
          <dgm:prSet phldrT="[Texto]"/>
          <dgm:spPr/>
          <dgm:t>
            <a:bodyPr/>
            <a:lstStyle/>
            <a:p>
              <a:r>
                <a:rPr lang="es-MX" b="1" dirty="0"/>
                <a:t>Permitividad eléctrica o constante dieléctrica relativa (</a:t>
              </a:r>
              <a14:m>
                <m:oMath xmlns:m="http://schemas.openxmlformats.org/officeDocument/2006/math">
                  <m:sSub>
                    <m:sSubPr>
                      <m:ctrlPr>
                        <a:rPr lang="es-MX" b="0" i="1" smtClean="0">
                          <a:latin typeface="Cambria Math" panose="02040503050406030204" pitchFamily="18" charset="0"/>
                          <a:ea typeface="Cambria Math" panose="02040503050406030204" pitchFamily="18" charset="0"/>
                        </a:rPr>
                      </m:ctrlPr>
                    </m:sSubPr>
                    <m:e>
                      <m:r>
                        <a:rPr lang="es-EC" i="1" smtClean="0">
                          <a:latin typeface="Cambria Math" panose="02040503050406030204" pitchFamily="18" charset="0"/>
                          <a:ea typeface="Cambria Math" panose="02040503050406030204" pitchFamily="18" charset="0"/>
                        </a:rPr>
                        <m:t>𝜀</m:t>
                      </m:r>
                    </m:e>
                    <m:sub>
                      <m:r>
                        <a:rPr lang="es-MX" b="0" i="1" smtClean="0">
                          <a:latin typeface="Cambria Math" panose="02040503050406030204" pitchFamily="18" charset="0"/>
                          <a:ea typeface="Cambria Math" panose="02040503050406030204" pitchFamily="18" charset="0"/>
                        </a:rPr>
                        <m:t>𝑟</m:t>
                      </m:r>
                    </m:sub>
                  </m:sSub>
                </m:oMath>
              </a14:m>
              <a:r>
                <a:rPr lang="es-MX" b="1" dirty="0"/>
                <a:t>)</a:t>
              </a:r>
              <a:endParaRPr lang="es-MX" dirty="0"/>
            </a:p>
          </dgm:t>
        </dgm:pt>
      </mc:Choice>
      <mc:Fallback xmlns="">
        <dgm:pt modelId="{74A3DAF9-CCBB-4E67-B209-6B2B1089F608}">
          <dgm:prSet phldrT="[Texto]"/>
          <dgm:spPr/>
          <dgm:t>
            <a:bodyPr/>
            <a:lstStyle/>
            <a:p>
              <a:r>
                <a:rPr lang="es-MX" b="1" dirty="0"/>
                <a:t>Permitividad eléctrica o constante dieléctrica relativa (</a:t>
              </a:r>
              <a:r>
                <a:rPr lang="es-EC" i="0">
                  <a:latin typeface="Cambria Math" panose="02040503050406030204" pitchFamily="18" charset="0"/>
                  <a:ea typeface="Cambria Math" panose="02040503050406030204" pitchFamily="18" charset="0"/>
                </a:rPr>
                <a:t>𝜀</a:t>
              </a:r>
              <a:r>
                <a:rPr lang="es-MX" b="0" i="0">
                  <a:latin typeface="Cambria Math" panose="02040503050406030204" pitchFamily="18" charset="0"/>
                  <a:ea typeface="Cambria Math" panose="02040503050406030204" pitchFamily="18" charset="0"/>
                </a:rPr>
                <a:t>_𝑟</a:t>
              </a:r>
              <a:r>
                <a:rPr lang="es-MX" b="1" dirty="0"/>
                <a:t>)</a:t>
              </a:r>
              <a:endParaRPr lang="es-MX" dirty="0"/>
            </a:p>
          </dgm:t>
        </dgm:pt>
      </mc:Fallback>
    </mc:AlternateContent>
    <dgm:pt modelId="{47BFAD95-11FD-44A6-9530-358FA103CEF6}" type="parTrans" cxnId="{ABE0C98E-A076-43AD-9B13-C09EECA8CBE9}">
      <dgm:prSet/>
      <dgm:spPr/>
      <dgm:t>
        <a:bodyPr/>
        <a:lstStyle/>
        <a:p>
          <a:endParaRPr lang="es-MX"/>
        </a:p>
      </dgm:t>
    </dgm:pt>
    <dgm:pt modelId="{E2A18F18-81BF-418A-8C09-700D336BDE2F}" type="sibTrans" cxnId="{ABE0C98E-A076-43AD-9B13-C09EECA8CBE9}">
      <dgm:prSet/>
      <dgm:spPr/>
      <dgm:t>
        <a:bodyPr/>
        <a:lstStyle/>
        <a:p>
          <a:endParaRPr lang="es-MX"/>
        </a:p>
      </dgm:t>
    </dgm:pt>
    <dgm:pt modelId="{342AFB57-6C8E-4872-80AD-C85B0FF28A47}">
      <dgm:prSet phldrT="[Texto]" custT="1"/>
      <dgm:spPr/>
      <dgm:t>
        <a:bodyPr/>
        <a:lstStyle/>
        <a:p>
          <a:r>
            <a:rPr lang="es-MX" sz="1700" b="0" i="0" dirty="0"/>
            <a:t>Es un parámetro físico de los materiales que describe cuánto son afectados por un campo eléctrico</a:t>
          </a:r>
          <a:endParaRPr lang="es-MX" sz="1700" dirty="0"/>
        </a:p>
      </dgm:t>
    </dgm:pt>
    <dgm:pt modelId="{ECFAF1E4-141E-42EB-BA6E-47488DF9E62E}" type="parTrans" cxnId="{088BE6DD-0712-4E00-A0B5-6AD02466DAA1}">
      <dgm:prSet/>
      <dgm:spPr/>
      <dgm:t>
        <a:bodyPr/>
        <a:lstStyle/>
        <a:p>
          <a:endParaRPr lang="es-MX"/>
        </a:p>
      </dgm:t>
    </dgm:pt>
    <dgm:pt modelId="{BCCFEA26-764F-4061-B1D9-399E1BF63808}" type="sibTrans" cxnId="{088BE6DD-0712-4E00-A0B5-6AD02466DAA1}">
      <dgm:prSet/>
      <dgm:spPr/>
      <dgm:t>
        <a:bodyPr/>
        <a:lstStyle/>
        <a:p>
          <a:endParaRPr lang="es-MX"/>
        </a:p>
      </dgm:t>
    </dgm:pt>
    <dgm:pt modelId="{9FF3110A-0E2B-48E2-A044-10163F847C7A}">
      <dgm:prSet phldrT="[Texto]" custT="1"/>
      <dgm:spPr/>
      <dgm:t>
        <a:bodyPr/>
        <a:lstStyle/>
        <a:p>
          <a:r>
            <a:rPr lang="es-MX" sz="1700" dirty="0"/>
            <a:t>VALOR IDEAL </a:t>
          </a:r>
        </a:p>
        <a:p>
          <a:r>
            <a:rPr lang="es-MX" sz="1700" dirty="0"/>
            <a:t>FR4: 4.4 </a:t>
          </a:r>
        </a:p>
      </dgm:t>
    </dgm:pt>
    <dgm:pt modelId="{22AC0C74-F292-4FF8-9D95-61DC2A9D9DD9}" type="parTrans" cxnId="{17030FB2-D56F-4DAD-9007-BBEC0A42AC81}">
      <dgm:prSet/>
      <dgm:spPr/>
      <dgm:t>
        <a:bodyPr/>
        <a:lstStyle/>
        <a:p>
          <a:endParaRPr lang="es-MX"/>
        </a:p>
      </dgm:t>
    </dgm:pt>
    <dgm:pt modelId="{0DFF4125-6FAA-42A2-BF31-F1F4C0C4C942}" type="sibTrans" cxnId="{17030FB2-D56F-4DAD-9007-BBEC0A42AC81}">
      <dgm:prSet/>
      <dgm:spPr/>
      <dgm:t>
        <a:bodyPr/>
        <a:lstStyle/>
        <a:p>
          <a:endParaRPr lang="es-MX"/>
        </a:p>
      </dgm:t>
    </dgm:pt>
    <mc:AlternateContent xmlns:mc="http://schemas.openxmlformats.org/markup-compatibility/2006" xmlns:a14="http://schemas.microsoft.com/office/drawing/2010/main">
      <mc:Choice Requires="a14">
        <dgm:pt modelId="{2674D2FD-748A-42E7-B8D0-9B1DFFC4810C}">
          <dgm:prSet phldrT="[Texto]"/>
          <dgm:spPr/>
          <dgm:t>
            <a:bodyPr/>
            <a:lstStyle/>
            <a:p>
              <a:pPr>
                <a:buSzPts val="1100"/>
                <a:buFont typeface="Arial" panose="020B0604020202020204" pitchFamily="34" charset="0"/>
                <a:buNone/>
              </a:pPr>
              <a:r>
                <a:rPr lang="es-MX" b="1" dirty="0"/>
                <a:t>Tangente de Pérdidas (tan</a:t>
              </a:r>
              <a14:m>
                <m:oMath xmlns:m="http://schemas.openxmlformats.org/officeDocument/2006/math">
                  <m:r>
                    <a:rPr lang="es-MX" b="1" i="1" smtClean="0">
                      <a:latin typeface="Cambria Math" panose="02040503050406030204" pitchFamily="18" charset="0"/>
                      <a:ea typeface="Cambria Math" panose="02040503050406030204" pitchFamily="18" charset="0"/>
                    </a:rPr>
                    <m:t>𝜹</m:t>
                  </m:r>
                </m:oMath>
              </a14:m>
              <a:r>
                <a:rPr lang="es-MX" b="1" dirty="0"/>
                <a:t>)</a:t>
              </a:r>
              <a:endParaRPr lang="es-MX" dirty="0"/>
            </a:p>
          </dgm:t>
        </dgm:pt>
      </mc:Choice>
      <mc:Fallback xmlns="">
        <dgm:pt modelId="{2674D2FD-748A-42E7-B8D0-9B1DFFC4810C}">
          <dgm:prSet phldrT="[Texto]"/>
          <dgm:spPr/>
          <dgm:t>
            <a:bodyPr/>
            <a:lstStyle/>
            <a:p>
              <a:pPr>
                <a:buSzPts val="1100"/>
                <a:buFont typeface="Arial" panose="020B0604020202020204" pitchFamily="34" charset="0"/>
                <a:buNone/>
              </a:pPr>
              <a:r>
                <a:rPr lang="es-MX" b="1" dirty="0"/>
                <a:t>Tangente de Pérdidas (tan</a:t>
              </a:r>
              <a:r>
                <a:rPr lang="es-MX" b="1" i="0" smtClean="0">
                  <a:latin typeface="Cambria Math" panose="02040503050406030204" pitchFamily="18" charset="0"/>
                  <a:ea typeface="Cambria Math" panose="02040503050406030204" pitchFamily="18" charset="0"/>
                </a:rPr>
                <a:t>𝜹</a:t>
              </a:r>
              <a:r>
                <a:rPr lang="es-MX" b="1" dirty="0"/>
                <a:t>)</a:t>
              </a:r>
              <a:endParaRPr lang="es-MX" dirty="0"/>
            </a:p>
          </dgm:t>
        </dgm:pt>
      </mc:Fallback>
    </mc:AlternateContent>
    <dgm:pt modelId="{D88C5A12-250C-4D66-8BC7-D26F96CE37D8}" type="parTrans" cxnId="{51DD9B11-286D-4C3A-B166-BD2F4E553ACD}">
      <dgm:prSet/>
      <dgm:spPr/>
      <dgm:t>
        <a:bodyPr/>
        <a:lstStyle/>
        <a:p>
          <a:endParaRPr lang="es-MX"/>
        </a:p>
      </dgm:t>
    </dgm:pt>
    <dgm:pt modelId="{5F955F6C-F604-4555-BA04-EB2473BB7DA1}" type="sibTrans" cxnId="{51DD9B11-286D-4C3A-B166-BD2F4E553ACD}">
      <dgm:prSet/>
      <dgm:spPr/>
      <dgm:t>
        <a:bodyPr/>
        <a:lstStyle/>
        <a:p>
          <a:endParaRPr lang="es-MX"/>
        </a:p>
      </dgm:t>
    </dgm:pt>
    <dgm:pt modelId="{C5D0A948-DF1D-483C-A6A1-E09726204FBD}">
      <dgm:prSet phldrT="[Texto]" custT="1"/>
      <dgm:spPr/>
      <dgm:t>
        <a:bodyPr/>
        <a:lstStyle/>
        <a:p>
          <a:r>
            <a:rPr lang="es-MX" sz="1700" dirty="0"/>
            <a:t>Es una medida adimensional  y representa </a:t>
          </a:r>
          <a:r>
            <a:rPr lang="es-EC" sz="1700" dirty="0"/>
            <a:t>cantidad de energía que es disipada por varios mecanismos en el material</a:t>
          </a:r>
          <a:endParaRPr lang="es-MX" sz="1700" dirty="0"/>
        </a:p>
      </dgm:t>
    </dgm:pt>
    <dgm:pt modelId="{C953943B-3345-4403-AFC8-D2BB2389FAD1}" type="parTrans" cxnId="{89DB3837-A22E-4A65-8EFF-1D86FEE7A5B2}">
      <dgm:prSet/>
      <dgm:spPr/>
      <dgm:t>
        <a:bodyPr/>
        <a:lstStyle/>
        <a:p>
          <a:endParaRPr lang="es-MX"/>
        </a:p>
      </dgm:t>
    </dgm:pt>
    <dgm:pt modelId="{9D832694-08E8-4924-AEEB-154E45208CB1}" type="sibTrans" cxnId="{89DB3837-A22E-4A65-8EFF-1D86FEE7A5B2}">
      <dgm:prSet/>
      <dgm:spPr/>
      <dgm:t>
        <a:bodyPr/>
        <a:lstStyle/>
        <a:p>
          <a:endParaRPr lang="es-MX"/>
        </a:p>
      </dgm:t>
    </dgm:pt>
    <dgm:pt modelId="{804BA9CC-FD09-4295-886F-32CDD3778B9C}">
      <dgm:prSet phldrT="[Texto]" custT="1"/>
      <dgm:spPr/>
      <dgm:t>
        <a:bodyPr/>
        <a:lstStyle/>
        <a:p>
          <a:r>
            <a:rPr lang="es-MX" sz="1700" dirty="0"/>
            <a:t>VALOR IDEAL</a:t>
          </a:r>
        </a:p>
        <a:p>
          <a:r>
            <a:rPr lang="es-MX" sz="1700" dirty="0"/>
            <a:t> FR4: 0.017</a:t>
          </a:r>
        </a:p>
      </dgm:t>
    </dgm:pt>
    <dgm:pt modelId="{CC0C7A35-E6C3-4768-8C7D-CA19C80148BD}" type="parTrans" cxnId="{C29BF487-DECC-43B2-A3AB-908B28CE207A}">
      <dgm:prSet/>
      <dgm:spPr/>
      <dgm:t>
        <a:bodyPr/>
        <a:lstStyle/>
        <a:p>
          <a:endParaRPr lang="es-MX"/>
        </a:p>
      </dgm:t>
    </dgm:pt>
    <dgm:pt modelId="{6399AD1D-8FC1-4DC2-8F4C-12A6D495B953}" type="sibTrans" cxnId="{C29BF487-DECC-43B2-A3AB-908B28CE207A}">
      <dgm:prSet/>
      <dgm:spPr/>
      <dgm:t>
        <a:bodyPr/>
        <a:lstStyle/>
        <a:p>
          <a:endParaRPr lang="es-MX"/>
        </a:p>
      </dgm:t>
    </dgm:pt>
    <dgm:pt modelId="{4E0EC141-9218-457C-A1B8-F97D6A8F07E6}" type="pres">
      <dgm:prSet presAssocID="{BD5C7BD0-1F2C-447E-A9A5-F49B04E7DFDB}" presName="diagram" presStyleCnt="0">
        <dgm:presLayoutVars>
          <dgm:chPref val="1"/>
          <dgm:dir/>
          <dgm:animOne val="branch"/>
          <dgm:animLvl val="lvl"/>
          <dgm:resizeHandles/>
        </dgm:presLayoutVars>
      </dgm:prSet>
      <dgm:spPr/>
    </dgm:pt>
    <dgm:pt modelId="{E21AA4AF-05DF-4375-AFDE-1B69D53ACBE4}" type="pres">
      <dgm:prSet presAssocID="{74A3DAF9-CCBB-4E67-B209-6B2B1089F608}" presName="root" presStyleCnt="0"/>
      <dgm:spPr/>
    </dgm:pt>
    <dgm:pt modelId="{AB32FB2A-F0F3-487A-BD0D-F43A6EB1B165}" type="pres">
      <dgm:prSet presAssocID="{74A3DAF9-CCBB-4E67-B209-6B2B1089F608}" presName="rootComposite" presStyleCnt="0"/>
      <dgm:spPr/>
    </dgm:pt>
    <dgm:pt modelId="{487DD425-57B0-49F9-B310-58E8802F5081}" type="pres">
      <dgm:prSet presAssocID="{74A3DAF9-CCBB-4E67-B209-6B2B1089F608}" presName="rootText" presStyleLbl="node1" presStyleIdx="0" presStyleCnt="2" custLinFactNeighborX="-13337"/>
      <dgm:spPr/>
    </dgm:pt>
    <dgm:pt modelId="{5F2405E8-188A-4D08-BC77-2F7E0967FB42}" type="pres">
      <dgm:prSet presAssocID="{74A3DAF9-CCBB-4E67-B209-6B2B1089F608}" presName="rootConnector" presStyleLbl="node1" presStyleIdx="0" presStyleCnt="2"/>
      <dgm:spPr/>
    </dgm:pt>
    <dgm:pt modelId="{D1D75A32-B1A6-4397-AFFE-EF6EA1F35552}" type="pres">
      <dgm:prSet presAssocID="{74A3DAF9-CCBB-4E67-B209-6B2B1089F608}" presName="childShape" presStyleCnt="0"/>
      <dgm:spPr/>
    </dgm:pt>
    <dgm:pt modelId="{64DE3062-04C1-4879-80F0-4211FA51EE84}" type="pres">
      <dgm:prSet presAssocID="{ECFAF1E4-141E-42EB-BA6E-47488DF9E62E}" presName="Name13" presStyleLbl="parChTrans1D2" presStyleIdx="0" presStyleCnt="4"/>
      <dgm:spPr/>
    </dgm:pt>
    <dgm:pt modelId="{BB85E8FE-E037-4A4D-BDBB-FB69641D2446}" type="pres">
      <dgm:prSet presAssocID="{342AFB57-6C8E-4872-80AD-C85B0FF28A47}" presName="childText" presStyleLbl="bgAcc1" presStyleIdx="0" presStyleCnt="4" custScaleX="133236" custLinFactNeighborX="-16671">
        <dgm:presLayoutVars>
          <dgm:bulletEnabled val="1"/>
        </dgm:presLayoutVars>
      </dgm:prSet>
      <dgm:spPr/>
    </dgm:pt>
    <dgm:pt modelId="{AE69651D-31AA-46A6-B003-FE5AC141D9DA}" type="pres">
      <dgm:prSet presAssocID="{22AC0C74-F292-4FF8-9D95-61DC2A9D9DD9}" presName="Name13" presStyleLbl="parChTrans1D2" presStyleIdx="1" presStyleCnt="4"/>
      <dgm:spPr/>
    </dgm:pt>
    <dgm:pt modelId="{0CAD9167-BE28-4321-8A61-C07F868766D3}" type="pres">
      <dgm:prSet presAssocID="{9FF3110A-0E2B-48E2-A044-10163F847C7A}" presName="childText" presStyleLbl="bgAcc1" presStyleIdx="1" presStyleCnt="4" custLinFactNeighborX="-16671">
        <dgm:presLayoutVars>
          <dgm:bulletEnabled val="1"/>
        </dgm:presLayoutVars>
      </dgm:prSet>
      <dgm:spPr/>
    </dgm:pt>
    <dgm:pt modelId="{27E8D9A4-A90F-495A-BEDB-6708FC53BDFC}" type="pres">
      <dgm:prSet presAssocID="{2674D2FD-748A-42E7-B8D0-9B1DFFC4810C}" presName="root" presStyleCnt="0"/>
      <dgm:spPr/>
    </dgm:pt>
    <dgm:pt modelId="{4F406195-E0A1-422D-B2ED-1437EC89F78F}" type="pres">
      <dgm:prSet presAssocID="{2674D2FD-748A-42E7-B8D0-9B1DFFC4810C}" presName="rootComposite" presStyleCnt="0"/>
      <dgm:spPr/>
    </dgm:pt>
    <dgm:pt modelId="{933C84F9-E2DE-4300-A83B-881DAEDB05C0}" type="pres">
      <dgm:prSet presAssocID="{2674D2FD-748A-42E7-B8D0-9B1DFFC4810C}" presName="rootText" presStyleLbl="node1" presStyleIdx="1" presStyleCnt="2" custLinFactNeighborX="13337"/>
      <dgm:spPr/>
    </dgm:pt>
    <dgm:pt modelId="{8C05B80E-F02F-4CBE-9F32-A97FD1B6CF15}" type="pres">
      <dgm:prSet presAssocID="{2674D2FD-748A-42E7-B8D0-9B1DFFC4810C}" presName="rootConnector" presStyleLbl="node1" presStyleIdx="1" presStyleCnt="2"/>
      <dgm:spPr/>
    </dgm:pt>
    <dgm:pt modelId="{D1E5E75C-B192-4C5A-9D0D-78D38365C655}" type="pres">
      <dgm:prSet presAssocID="{2674D2FD-748A-42E7-B8D0-9B1DFFC4810C}" presName="childShape" presStyleCnt="0"/>
      <dgm:spPr/>
    </dgm:pt>
    <dgm:pt modelId="{3B9E4467-465C-4141-8285-CE8FCE5B735D}" type="pres">
      <dgm:prSet presAssocID="{C953943B-3345-4403-AFC8-D2BB2389FAD1}" presName="Name13" presStyleLbl="parChTrans1D2" presStyleIdx="2" presStyleCnt="4"/>
      <dgm:spPr/>
    </dgm:pt>
    <dgm:pt modelId="{462ADB14-2002-4CD4-928D-9557236BEA42}" type="pres">
      <dgm:prSet presAssocID="{C5D0A948-DF1D-483C-A6A1-E09726204FBD}" presName="childText" presStyleLbl="bgAcc1" presStyleIdx="2" presStyleCnt="4" custScaleX="149420" custLinFactNeighborX="16671">
        <dgm:presLayoutVars>
          <dgm:bulletEnabled val="1"/>
        </dgm:presLayoutVars>
      </dgm:prSet>
      <dgm:spPr/>
    </dgm:pt>
    <dgm:pt modelId="{6ECB1C57-25D6-4B53-9B91-7DDC87E0C23A}" type="pres">
      <dgm:prSet presAssocID="{CC0C7A35-E6C3-4768-8C7D-CA19C80148BD}" presName="Name13" presStyleLbl="parChTrans1D2" presStyleIdx="3" presStyleCnt="4"/>
      <dgm:spPr/>
    </dgm:pt>
    <dgm:pt modelId="{8FA28375-D929-4BDD-8A73-BC6076B7297E}" type="pres">
      <dgm:prSet presAssocID="{804BA9CC-FD09-4295-886F-32CDD3778B9C}" presName="childText" presStyleLbl="bgAcc1" presStyleIdx="3" presStyleCnt="4" custScaleX="60116" custScaleY="50174" custLinFactNeighborX="16671">
        <dgm:presLayoutVars>
          <dgm:bulletEnabled val="1"/>
        </dgm:presLayoutVars>
      </dgm:prSet>
      <dgm:spPr/>
    </dgm:pt>
  </dgm:ptLst>
  <dgm:cxnLst>
    <dgm:cxn modelId="{51DD9B11-286D-4C3A-B166-BD2F4E553ACD}" srcId="{BD5C7BD0-1F2C-447E-A9A5-F49B04E7DFDB}" destId="{2674D2FD-748A-42E7-B8D0-9B1DFFC4810C}" srcOrd="1" destOrd="0" parTransId="{D88C5A12-250C-4D66-8BC7-D26F96CE37D8}" sibTransId="{5F955F6C-F604-4555-BA04-EB2473BB7DA1}"/>
    <dgm:cxn modelId="{9A8FC421-7ECE-4AB9-8C80-68510D01A5C4}" type="presOf" srcId="{74A3DAF9-CCBB-4E67-B209-6B2B1089F608}" destId="{487DD425-57B0-49F9-B310-58E8802F5081}" srcOrd="0" destOrd="0" presId="urn:microsoft.com/office/officeart/2005/8/layout/hierarchy3"/>
    <dgm:cxn modelId="{89DB3837-A22E-4A65-8EFF-1D86FEE7A5B2}" srcId="{2674D2FD-748A-42E7-B8D0-9B1DFFC4810C}" destId="{C5D0A948-DF1D-483C-A6A1-E09726204FBD}" srcOrd="0" destOrd="0" parTransId="{C953943B-3345-4403-AFC8-D2BB2389FAD1}" sibTransId="{9D832694-08E8-4924-AEEB-154E45208CB1}"/>
    <dgm:cxn modelId="{A924053D-2312-4EAF-B6C7-B62D804F964D}" type="presOf" srcId="{CC0C7A35-E6C3-4768-8C7D-CA19C80148BD}" destId="{6ECB1C57-25D6-4B53-9B91-7DDC87E0C23A}" srcOrd="0" destOrd="0" presId="urn:microsoft.com/office/officeart/2005/8/layout/hierarchy3"/>
    <dgm:cxn modelId="{99117A3D-161F-4BB9-B53F-0E9996A4C29D}" type="presOf" srcId="{2674D2FD-748A-42E7-B8D0-9B1DFFC4810C}" destId="{933C84F9-E2DE-4300-A83B-881DAEDB05C0}" srcOrd="0" destOrd="0" presId="urn:microsoft.com/office/officeart/2005/8/layout/hierarchy3"/>
    <dgm:cxn modelId="{4D4C466C-F430-4BDE-A871-6819ABAB5310}" type="presOf" srcId="{342AFB57-6C8E-4872-80AD-C85B0FF28A47}" destId="{BB85E8FE-E037-4A4D-BDBB-FB69641D2446}" srcOrd="0" destOrd="0" presId="urn:microsoft.com/office/officeart/2005/8/layout/hierarchy3"/>
    <dgm:cxn modelId="{81550E4E-C57E-4D59-A809-9C27FD66278A}" type="presOf" srcId="{BD5C7BD0-1F2C-447E-A9A5-F49B04E7DFDB}" destId="{4E0EC141-9218-457C-A1B8-F97D6A8F07E6}" srcOrd="0" destOrd="0" presId="urn:microsoft.com/office/officeart/2005/8/layout/hierarchy3"/>
    <dgm:cxn modelId="{D746C34F-D3B0-47FC-BA67-9E2F18A237E0}" type="presOf" srcId="{C953943B-3345-4403-AFC8-D2BB2389FAD1}" destId="{3B9E4467-465C-4141-8285-CE8FCE5B735D}" srcOrd="0" destOrd="0" presId="urn:microsoft.com/office/officeart/2005/8/layout/hierarchy3"/>
    <dgm:cxn modelId="{37531379-BC41-4D2A-AF87-DBF964BA60CB}" type="presOf" srcId="{C5D0A948-DF1D-483C-A6A1-E09726204FBD}" destId="{462ADB14-2002-4CD4-928D-9557236BEA42}" srcOrd="0" destOrd="0" presId="urn:microsoft.com/office/officeart/2005/8/layout/hierarchy3"/>
    <dgm:cxn modelId="{B446BC81-1AE1-4504-861A-94BEE1DB109E}" type="presOf" srcId="{74A3DAF9-CCBB-4E67-B209-6B2B1089F608}" destId="{5F2405E8-188A-4D08-BC77-2F7E0967FB42}" srcOrd="1" destOrd="0" presId="urn:microsoft.com/office/officeart/2005/8/layout/hierarchy3"/>
    <dgm:cxn modelId="{C29BF487-DECC-43B2-A3AB-908B28CE207A}" srcId="{2674D2FD-748A-42E7-B8D0-9B1DFFC4810C}" destId="{804BA9CC-FD09-4295-886F-32CDD3778B9C}" srcOrd="1" destOrd="0" parTransId="{CC0C7A35-E6C3-4768-8C7D-CA19C80148BD}" sibTransId="{6399AD1D-8FC1-4DC2-8F4C-12A6D495B953}"/>
    <dgm:cxn modelId="{825F428B-62C9-401B-9D92-A6D36F6D9EF3}" type="presOf" srcId="{22AC0C74-F292-4FF8-9D95-61DC2A9D9DD9}" destId="{AE69651D-31AA-46A6-B003-FE5AC141D9DA}" srcOrd="0" destOrd="0" presId="urn:microsoft.com/office/officeart/2005/8/layout/hierarchy3"/>
    <dgm:cxn modelId="{0333508D-A72F-426D-B6E2-D25E9FAB6332}" type="presOf" srcId="{ECFAF1E4-141E-42EB-BA6E-47488DF9E62E}" destId="{64DE3062-04C1-4879-80F0-4211FA51EE84}" srcOrd="0" destOrd="0" presId="urn:microsoft.com/office/officeart/2005/8/layout/hierarchy3"/>
    <dgm:cxn modelId="{ABE0C98E-A076-43AD-9B13-C09EECA8CBE9}" srcId="{BD5C7BD0-1F2C-447E-A9A5-F49B04E7DFDB}" destId="{74A3DAF9-CCBB-4E67-B209-6B2B1089F608}" srcOrd="0" destOrd="0" parTransId="{47BFAD95-11FD-44A6-9530-358FA103CEF6}" sibTransId="{E2A18F18-81BF-418A-8C09-700D336BDE2F}"/>
    <dgm:cxn modelId="{17030FB2-D56F-4DAD-9007-BBEC0A42AC81}" srcId="{74A3DAF9-CCBB-4E67-B209-6B2B1089F608}" destId="{9FF3110A-0E2B-48E2-A044-10163F847C7A}" srcOrd="1" destOrd="0" parTransId="{22AC0C74-F292-4FF8-9D95-61DC2A9D9DD9}" sibTransId="{0DFF4125-6FAA-42A2-BF31-F1F4C0C4C942}"/>
    <dgm:cxn modelId="{729371C1-FB2E-4795-ACEC-D9C6AFBC5B12}" type="presOf" srcId="{2674D2FD-748A-42E7-B8D0-9B1DFFC4810C}" destId="{8C05B80E-F02F-4CBE-9F32-A97FD1B6CF15}" srcOrd="1" destOrd="0" presId="urn:microsoft.com/office/officeart/2005/8/layout/hierarchy3"/>
    <dgm:cxn modelId="{DD7558D8-056D-4A4C-9BE4-644355C4F3B5}" type="presOf" srcId="{804BA9CC-FD09-4295-886F-32CDD3778B9C}" destId="{8FA28375-D929-4BDD-8A73-BC6076B7297E}" srcOrd="0" destOrd="0" presId="urn:microsoft.com/office/officeart/2005/8/layout/hierarchy3"/>
    <dgm:cxn modelId="{088BE6DD-0712-4E00-A0B5-6AD02466DAA1}" srcId="{74A3DAF9-CCBB-4E67-B209-6B2B1089F608}" destId="{342AFB57-6C8E-4872-80AD-C85B0FF28A47}" srcOrd="0" destOrd="0" parTransId="{ECFAF1E4-141E-42EB-BA6E-47488DF9E62E}" sibTransId="{BCCFEA26-764F-4061-B1D9-399E1BF63808}"/>
    <dgm:cxn modelId="{A9BC03FC-493F-4283-9084-10D5067F6DC1}" type="presOf" srcId="{9FF3110A-0E2B-48E2-A044-10163F847C7A}" destId="{0CAD9167-BE28-4321-8A61-C07F868766D3}" srcOrd="0" destOrd="0" presId="urn:microsoft.com/office/officeart/2005/8/layout/hierarchy3"/>
    <dgm:cxn modelId="{8B01152C-4545-4C77-8652-686E7721477F}" type="presParOf" srcId="{4E0EC141-9218-457C-A1B8-F97D6A8F07E6}" destId="{E21AA4AF-05DF-4375-AFDE-1B69D53ACBE4}" srcOrd="0" destOrd="0" presId="urn:microsoft.com/office/officeart/2005/8/layout/hierarchy3"/>
    <dgm:cxn modelId="{8142AF34-351D-4FE8-B566-7794694215BC}" type="presParOf" srcId="{E21AA4AF-05DF-4375-AFDE-1B69D53ACBE4}" destId="{AB32FB2A-F0F3-487A-BD0D-F43A6EB1B165}" srcOrd="0" destOrd="0" presId="urn:microsoft.com/office/officeart/2005/8/layout/hierarchy3"/>
    <dgm:cxn modelId="{2736CFF6-63E3-4F47-9A4E-901956923EF1}" type="presParOf" srcId="{AB32FB2A-F0F3-487A-BD0D-F43A6EB1B165}" destId="{487DD425-57B0-49F9-B310-58E8802F5081}" srcOrd="0" destOrd="0" presId="urn:microsoft.com/office/officeart/2005/8/layout/hierarchy3"/>
    <dgm:cxn modelId="{CDFE4B94-EDF6-4B64-B4B7-0DB01BE8F371}" type="presParOf" srcId="{AB32FB2A-F0F3-487A-BD0D-F43A6EB1B165}" destId="{5F2405E8-188A-4D08-BC77-2F7E0967FB42}" srcOrd="1" destOrd="0" presId="urn:microsoft.com/office/officeart/2005/8/layout/hierarchy3"/>
    <dgm:cxn modelId="{9CA87F41-20EF-400C-910C-ADA7C378D757}" type="presParOf" srcId="{E21AA4AF-05DF-4375-AFDE-1B69D53ACBE4}" destId="{D1D75A32-B1A6-4397-AFFE-EF6EA1F35552}" srcOrd="1" destOrd="0" presId="urn:microsoft.com/office/officeart/2005/8/layout/hierarchy3"/>
    <dgm:cxn modelId="{186BA5A6-1551-4990-B703-2D8081303A94}" type="presParOf" srcId="{D1D75A32-B1A6-4397-AFFE-EF6EA1F35552}" destId="{64DE3062-04C1-4879-80F0-4211FA51EE84}" srcOrd="0" destOrd="0" presId="urn:microsoft.com/office/officeart/2005/8/layout/hierarchy3"/>
    <dgm:cxn modelId="{83B0471F-B925-4C37-963F-9F9D4945C788}" type="presParOf" srcId="{D1D75A32-B1A6-4397-AFFE-EF6EA1F35552}" destId="{BB85E8FE-E037-4A4D-BDBB-FB69641D2446}" srcOrd="1" destOrd="0" presId="urn:microsoft.com/office/officeart/2005/8/layout/hierarchy3"/>
    <dgm:cxn modelId="{ED3A76A8-1495-4CF0-9CFB-D336AD41F154}" type="presParOf" srcId="{D1D75A32-B1A6-4397-AFFE-EF6EA1F35552}" destId="{AE69651D-31AA-46A6-B003-FE5AC141D9DA}" srcOrd="2" destOrd="0" presId="urn:microsoft.com/office/officeart/2005/8/layout/hierarchy3"/>
    <dgm:cxn modelId="{685653DB-F769-481D-A016-4A5FBA5ED992}" type="presParOf" srcId="{D1D75A32-B1A6-4397-AFFE-EF6EA1F35552}" destId="{0CAD9167-BE28-4321-8A61-C07F868766D3}" srcOrd="3" destOrd="0" presId="urn:microsoft.com/office/officeart/2005/8/layout/hierarchy3"/>
    <dgm:cxn modelId="{E92F0FC0-EA86-4A74-8126-244A8C5885C2}" type="presParOf" srcId="{4E0EC141-9218-457C-A1B8-F97D6A8F07E6}" destId="{27E8D9A4-A90F-495A-BEDB-6708FC53BDFC}" srcOrd="1" destOrd="0" presId="urn:microsoft.com/office/officeart/2005/8/layout/hierarchy3"/>
    <dgm:cxn modelId="{248FEF7E-0CE7-4A58-A1E2-689DAD7DA682}" type="presParOf" srcId="{27E8D9A4-A90F-495A-BEDB-6708FC53BDFC}" destId="{4F406195-E0A1-422D-B2ED-1437EC89F78F}" srcOrd="0" destOrd="0" presId="urn:microsoft.com/office/officeart/2005/8/layout/hierarchy3"/>
    <dgm:cxn modelId="{81E1F410-DEC8-4D3E-87E3-5ABB62A51A18}" type="presParOf" srcId="{4F406195-E0A1-422D-B2ED-1437EC89F78F}" destId="{933C84F9-E2DE-4300-A83B-881DAEDB05C0}" srcOrd="0" destOrd="0" presId="urn:microsoft.com/office/officeart/2005/8/layout/hierarchy3"/>
    <dgm:cxn modelId="{1D2C3907-2CF6-4044-AFD4-F0514F507E6E}" type="presParOf" srcId="{4F406195-E0A1-422D-B2ED-1437EC89F78F}" destId="{8C05B80E-F02F-4CBE-9F32-A97FD1B6CF15}" srcOrd="1" destOrd="0" presId="urn:microsoft.com/office/officeart/2005/8/layout/hierarchy3"/>
    <dgm:cxn modelId="{5054A4E9-3772-48C8-BFB5-486DC3A4E968}" type="presParOf" srcId="{27E8D9A4-A90F-495A-BEDB-6708FC53BDFC}" destId="{D1E5E75C-B192-4C5A-9D0D-78D38365C655}" srcOrd="1" destOrd="0" presId="urn:microsoft.com/office/officeart/2005/8/layout/hierarchy3"/>
    <dgm:cxn modelId="{E21C92B0-B842-4CC2-B0A0-374F45EC5A75}" type="presParOf" srcId="{D1E5E75C-B192-4C5A-9D0D-78D38365C655}" destId="{3B9E4467-465C-4141-8285-CE8FCE5B735D}" srcOrd="0" destOrd="0" presId="urn:microsoft.com/office/officeart/2005/8/layout/hierarchy3"/>
    <dgm:cxn modelId="{436CC175-287A-4063-8396-16559F44B3F4}" type="presParOf" srcId="{D1E5E75C-B192-4C5A-9D0D-78D38365C655}" destId="{462ADB14-2002-4CD4-928D-9557236BEA42}" srcOrd="1" destOrd="0" presId="urn:microsoft.com/office/officeart/2005/8/layout/hierarchy3"/>
    <dgm:cxn modelId="{B43EE6FE-3639-49E0-A873-ED692835E356}" type="presParOf" srcId="{D1E5E75C-B192-4C5A-9D0D-78D38365C655}" destId="{6ECB1C57-25D6-4B53-9B91-7DDC87E0C23A}" srcOrd="2" destOrd="0" presId="urn:microsoft.com/office/officeart/2005/8/layout/hierarchy3"/>
    <dgm:cxn modelId="{4BE8F5A6-BC26-492D-89C8-9780BBB927C6}" type="presParOf" srcId="{D1E5E75C-B192-4C5A-9D0D-78D38365C655}" destId="{8FA28375-D929-4BDD-8A73-BC6076B7297E}"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C7BD0-1F2C-447E-A9A5-F49B04E7DFDB}" type="doc">
      <dgm:prSet loTypeId="urn:microsoft.com/office/officeart/2005/8/layout/hierarchy3" loCatId="relationship" qsTypeId="urn:microsoft.com/office/officeart/2005/8/quickstyle/simple5" qsCatId="simple" csTypeId="urn:microsoft.com/office/officeart/2005/8/colors/colorful5" csCatId="colorful" phldr="1"/>
      <dgm:spPr/>
      <dgm:t>
        <a:bodyPr/>
        <a:lstStyle/>
        <a:p>
          <a:endParaRPr lang="es-MX"/>
        </a:p>
      </dgm:t>
    </dgm:pt>
    <dgm:pt modelId="{74A3DAF9-CCBB-4E67-B209-6B2B1089F608}">
      <dgm:prSet phldrT="[Texto]"/>
      <dgm:spPr>
        <a:blipFill>
          <a:blip xmlns:r="http://schemas.openxmlformats.org/officeDocument/2006/relationships" r:embed="rId1"/>
          <a:stretch>
            <a:fillRect/>
          </a:stretch>
        </a:blipFill>
      </dgm:spPr>
      <dgm:t>
        <a:bodyPr/>
        <a:lstStyle/>
        <a:p>
          <a:r>
            <a:rPr lang="es-EC">
              <a:noFill/>
            </a:rPr>
            <a:t> </a:t>
          </a:r>
        </a:p>
      </dgm:t>
    </dgm:pt>
    <dgm:pt modelId="{47BFAD95-11FD-44A6-9530-358FA103CEF6}" type="parTrans" cxnId="{ABE0C98E-A076-43AD-9B13-C09EECA8CBE9}">
      <dgm:prSet/>
      <dgm:spPr/>
      <dgm:t>
        <a:bodyPr/>
        <a:lstStyle/>
        <a:p>
          <a:endParaRPr lang="es-MX"/>
        </a:p>
      </dgm:t>
    </dgm:pt>
    <dgm:pt modelId="{E2A18F18-81BF-418A-8C09-700D336BDE2F}" type="sibTrans" cxnId="{ABE0C98E-A076-43AD-9B13-C09EECA8CBE9}">
      <dgm:prSet/>
      <dgm:spPr/>
      <dgm:t>
        <a:bodyPr/>
        <a:lstStyle/>
        <a:p>
          <a:endParaRPr lang="es-MX"/>
        </a:p>
      </dgm:t>
    </dgm:pt>
    <dgm:pt modelId="{342AFB57-6C8E-4872-80AD-C85B0FF28A47}">
      <dgm:prSet phldrT="[Texto]" custT="1"/>
      <dgm:spPr/>
      <dgm:t>
        <a:bodyPr/>
        <a:lstStyle/>
        <a:p>
          <a:r>
            <a:rPr lang="es-MX" sz="1700" b="0" i="0" dirty="0"/>
            <a:t>Es un parámetro físico de los materiales que describe cuánto son afectados por un campo eléctrico</a:t>
          </a:r>
          <a:endParaRPr lang="es-MX" sz="1700" dirty="0"/>
        </a:p>
      </dgm:t>
    </dgm:pt>
    <dgm:pt modelId="{ECFAF1E4-141E-42EB-BA6E-47488DF9E62E}" type="parTrans" cxnId="{088BE6DD-0712-4E00-A0B5-6AD02466DAA1}">
      <dgm:prSet/>
      <dgm:spPr/>
      <dgm:t>
        <a:bodyPr/>
        <a:lstStyle/>
        <a:p>
          <a:endParaRPr lang="es-MX"/>
        </a:p>
      </dgm:t>
    </dgm:pt>
    <dgm:pt modelId="{BCCFEA26-764F-4061-B1D9-399E1BF63808}" type="sibTrans" cxnId="{088BE6DD-0712-4E00-A0B5-6AD02466DAA1}">
      <dgm:prSet/>
      <dgm:spPr/>
      <dgm:t>
        <a:bodyPr/>
        <a:lstStyle/>
        <a:p>
          <a:endParaRPr lang="es-MX"/>
        </a:p>
      </dgm:t>
    </dgm:pt>
    <dgm:pt modelId="{9FF3110A-0E2B-48E2-A044-10163F847C7A}">
      <dgm:prSet phldrT="[Texto]" custT="1"/>
      <dgm:spPr/>
      <dgm:t>
        <a:bodyPr/>
        <a:lstStyle/>
        <a:p>
          <a:r>
            <a:rPr lang="es-MX" sz="1700" dirty="0"/>
            <a:t>VALOR IDEAL </a:t>
          </a:r>
        </a:p>
        <a:p>
          <a:r>
            <a:rPr lang="es-MX" sz="1700" dirty="0"/>
            <a:t>FR4: 4.4 </a:t>
          </a:r>
        </a:p>
      </dgm:t>
    </dgm:pt>
    <dgm:pt modelId="{22AC0C74-F292-4FF8-9D95-61DC2A9D9DD9}" type="parTrans" cxnId="{17030FB2-D56F-4DAD-9007-BBEC0A42AC81}">
      <dgm:prSet/>
      <dgm:spPr/>
      <dgm:t>
        <a:bodyPr/>
        <a:lstStyle/>
        <a:p>
          <a:endParaRPr lang="es-MX"/>
        </a:p>
      </dgm:t>
    </dgm:pt>
    <dgm:pt modelId="{0DFF4125-6FAA-42A2-BF31-F1F4C0C4C942}" type="sibTrans" cxnId="{17030FB2-D56F-4DAD-9007-BBEC0A42AC81}">
      <dgm:prSet/>
      <dgm:spPr/>
      <dgm:t>
        <a:bodyPr/>
        <a:lstStyle/>
        <a:p>
          <a:endParaRPr lang="es-MX"/>
        </a:p>
      </dgm:t>
    </dgm:pt>
    <dgm:pt modelId="{2674D2FD-748A-42E7-B8D0-9B1DFFC4810C}">
      <dgm:prSet phldrT="[Texto]"/>
      <dgm:spPr>
        <a:blipFill>
          <a:blip xmlns:r="http://schemas.openxmlformats.org/officeDocument/2006/relationships" r:embed="rId2"/>
          <a:stretch>
            <a:fillRect/>
          </a:stretch>
        </a:blipFill>
      </dgm:spPr>
      <dgm:t>
        <a:bodyPr/>
        <a:lstStyle/>
        <a:p>
          <a:r>
            <a:rPr lang="es-EC">
              <a:noFill/>
            </a:rPr>
            <a:t> </a:t>
          </a:r>
        </a:p>
      </dgm:t>
    </dgm:pt>
    <dgm:pt modelId="{D88C5A12-250C-4D66-8BC7-D26F96CE37D8}" type="parTrans" cxnId="{51DD9B11-286D-4C3A-B166-BD2F4E553ACD}">
      <dgm:prSet/>
      <dgm:spPr/>
      <dgm:t>
        <a:bodyPr/>
        <a:lstStyle/>
        <a:p>
          <a:endParaRPr lang="es-MX"/>
        </a:p>
      </dgm:t>
    </dgm:pt>
    <dgm:pt modelId="{5F955F6C-F604-4555-BA04-EB2473BB7DA1}" type="sibTrans" cxnId="{51DD9B11-286D-4C3A-B166-BD2F4E553ACD}">
      <dgm:prSet/>
      <dgm:spPr/>
      <dgm:t>
        <a:bodyPr/>
        <a:lstStyle/>
        <a:p>
          <a:endParaRPr lang="es-MX"/>
        </a:p>
      </dgm:t>
    </dgm:pt>
    <dgm:pt modelId="{C5D0A948-DF1D-483C-A6A1-E09726204FBD}">
      <dgm:prSet phldrT="[Texto]" custT="1"/>
      <dgm:spPr/>
      <dgm:t>
        <a:bodyPr/>
        <a:lstStyle/>
        <a:p>
          <a:r>
            <a:rPr lang="es-MX" sz="1700" dirty="0"/>
            <a:t>Es una medida adimensional  y representa </a:t>
          </a:r>
          <a:r>
            <a:rPr lang="es-EC" sz="1700" dirty="0"/>
            <a:t>cantidad de energía que es disipada por varios mecanismos en el material</a:t>
          </a:r>
          <a:endParaRPr lang="es-MX" sz="1700" dirty="0"/>
        </a:p>
      </dgm:t>
    </dgm:pt>
    <dgm:pt modelId="{C953943B-3345-4403-AFC8-D2BB2389FAD1}" type="parTrans" cxnId="{89DB3837-A22E-4A65-8EFF-1D86FEE7A5B2}">
      <dgm:prSet/>
      <dgm:spPr/>
      <dgm:t>
        <a:bodyPr/>
        <a:lstStyle/>
        <a:p>
          <a:endParaRPr lang="es-MX"/>
        </a:p>
      </dgm:t>
    </dgm:pt>
    <dgm:pt modelId="{9D832694-08E8-4924-AEEB-154E45208CB1}" type="sibTrans" cxnId="{89DB3837-A22E-4A65-8EFF-1D86FEE7A5B2}">
      <dgm:prSet/>
      <dgm:spPr/>
      <dgm:t>
        <a:bodyPr/>
        <a:lstStyle/>
        <a:p>
          <a:endParaRPr lang="es-MX"/>
        </a:p>
      </dgm:t>
    </dgm:pt>
    <dgm:pt modelId="{804BA9CC-FD09-4295-886F-32CDD3778B9C}">
      <dgm:prSet phldrT="[Texto]" custT="1"/>
      <dgm:spPr/>
      <dgm:t>
        <a:bodyPr/>
        <a:lstStyle/>
        <a:p>
          <a:r>
            <a:rPr lang="es-MX" sz="1700" dirty="0"/>
            <a:t>VALOR IDEAL</a:t>
          </a:r>
        </a:p>
        <a:p>
          <a:r>
            <a:rPr lang="es-MX" sz="1700" dirty="0"/>
            <a:t> FR4: 0.017</a:t>
          </a:r>
        </a:p>
      </dgm:t>
    </dgm:pt>
    <dgm:pt modelId="{CC0C7A35-E6C3-4768-8C7D-CA19C80148BD}" type="parTrans" cxnId="{C29BF487-DECC-43B2-A3AB-908B28CE207A}">
      <dgm:prSet/>
      <dgm:spPr/>
      <dgm:t>
        <a:bodyPr/>
        <a:lstStyle/>
        <a:p>
          <a:endParaRPr lang="es-MX"/>
        </a:p>
      </dgm:t>
    </dgm:pt>
    <dgm:pt modelId="{6399AD1D-8FC1-4DC2-8F4C-12A6D495B953}" type="sibTrans" cxnId="{C29BF487-DECC-43B2-A3AB-908B28CE207A}">
      <dgm:prSet/>
      <dgm:spPr/>
      <dgm:t>
        <a:bodyPr/>
        <a:lstStyle/>
        <a:p>
          <a:endParaRPr lang="es-MX"/>
        </a:p>
      </dgm:t>
    </dgm:pt>
    <dgm:pt modelId="{4E0EC141-9218-457C-A1B8-F97D6A8F07E6}" type="pres">
      <dgm:prSet presAssocID="{BD5C7BD0-1F2C-447E-A9A5-F49B04E7DFDB}" presName="diagram" presStyleCnt="0">
        <dgm:presLayoutVars>
          <dgm:chPref val="1"/>
          <dgm:dir/>
          <dgm:animOne val="branch"/>
          <dgm:animLvl val="lvl"/>
          <dgm:resizeHandles/>
        </dgm:presLayoutVars>
      </dgm:prSet>
      <dgm:spPr/>
      <dgm:t>
        <a:bodyPr/>
        <a:lstStyle/>
        <a:p>
          <a:endParaRPr lang="en-US"/>
        </a:p>
      </dgm:t>
    </dgm:pt>
    <dgm:pt modelId="{E21AA4AF-05DF-4375-AFDE-1B69D53ACBE4}" type="pres">
      <dgm:prSet presAssocID="{74A3DAF9-CCBB-4E67-B209-6B2B1089F608}" presName="root" presStyleCnt="0"/>
      <dgm:spPr/>
    </dgm:pt>
    <dgm:pt modelId="{AB32FB2A-F0F3-487A-BD0D-F43A6EB1B165}" type="pres">
      <dgm:prSet presAssocID="{74A3DAF9-CCBB-4E67-B209-6B2B1089F608}" presName="rootComposite" presStyleCnt="0"/>
      <dgm:spPr/>
    </dgm:pt>
    <dgm:pt modelId="{487DD425-57B0-49F9-B310-58E8802F5081}" type="pres">
      <dgm:prSet presAssocID="{74A3DAF9-CCBB-4E67-B209-6B2B1089F608}" presName="rootText" presStyleLbl="node1" presStyleIdx="0" presStyleCnt="2" custLinFactNeighborX="-13337"/>
      <dgm:spPr/>
      <dgm:t>
        <a:bodyPr/>
        <a:lstStyle/>
        <a:p>
          <a:endParaRPr lang="en-US"/>
        </a:p>
      </dgm:t>
    </dgm:pt>
    <dgm:pt modelId="{5F2405E8-188A-4D08-BC77-2F7E0967FB42}" type="pres">
      <dgm:prSet presAssocID="{74A3DAF9-CCBB-4E67-B209-6B2B1089F608}" presName="rootConnector" presStyleLbl="node1" presStyleIdx="0" presStyleCnt="2"/>
      <dgm:spPr/>
      <dgm:t>
        <a:bodyPr/>
        <a:lstStyle/>
        <a:p>
          <a:endParaRPr lang="en-US"/>
        </a:p>
      </dgm:t>
    </dgm:pt>
    <dgm:pt modelId="{D1D75A32-B1A6-4397-AFFE-EF6EA1F35552}" type="pres">
      <dgm:prSet presAssocID="{74A3DAF9-CCBB-4E67-B209-6B2B1089F608}" presName="childShape" presStyleCnt="0"/>
      <dgm:spPr/>
    </dgm:pt>
    <dgm:pt modelId="{64DE3062-04C1-4879-80F0-4211FA51EE84}" type="pres">
      <dgm:prSet presAssocID="{ECFAF1E4-141E-42EB-BA6E-47488DF9E62E}" presName="Name13" presStyleLbl="parChTrans1D2" presStyleIdx="0" presStyleCnt="4"/>
      <dgm:spPr/>
      <dgm:t>
        <a:bodyPr/>
        <a:lstStyle/>
        <a:p>
          <a:endParaRPr lang="en-US"/>
        </a:p>
      </dgm:t>
    </dgm:pt>
    <dgm:pt modelId="{BB85E8FE-E037-4A4D-BDBB-FB69641D2446}" type="pres">
      <dgm:prSet presAssocID="{342AFB57-6C8E-4872-80AD-C85B0FF28A47}" presName="childText" presStyleLbl="bgAcc1" presStyleIdx="0" presStyleCnt="4" custScaleX="133236" custLinFactNeighborX="-16671">
        <dgm:presLayoutVars>
          <dgm:bulletEnabled val="1"/>
        </dgm:presLayoutVars>
      </dgm:prSet>
      <dgm:spPr/>
      <dgm:t>
        <a:bodyPr/>
        <a:lstStyle/>
        <a:p>
          <a:endParaRPr lang="en-US"/>
        </a:p>
      </dgm:t>
    </dgm:pt>
    <dgm:pt modelId="{AE69651D-31AA-46A6-B003-FE5AC141D9DA}" type="pres">
      <dgm:prSet presAssocID="{22AC0C74-F292-4FF8-9D95-61DC2A9D9DD9}" presName="Name13" presStyleLbl="parChTrans1D2" presStyleIdx="1" presStyleCnt="4"/>
      <dgm:spPr/>
      <dgm:t>
        <a:bodyPr/>
        <a:lstStyle/>
        <a:p>
          <a:endParaRPr lang="en-US"/>
        </a:p>
      </dgm:t>
    </dgm:pt>
    <dgm:pt modelId="{0CAD9167-BE28-4321-8A61-C07F868766D3}" type="pres">
      <dgm:prSet presAssocID="{9FF3110A-0E2B-48E2-A044-10163F847C7A}" presName="childText" presStyleLbl="bgAcc1" presStyleIdx="1" presStyleCnt="4" custLinFactNeighborX="-16671">
        <dgm:presLayoutVars>
          <dgm:bulletEnabled val="1"/>
        </dgm:presLayoutVars>
      </dgm:prSet>
      <dgm:spPr/>
      <dgm:t>
        <a:bodyPr/>
        <a:lstStyle/>
        <a:p>
          <a:endParaRPr lang="en-US"/>
        </a:p>
      </dgm:t>
    </dgm:pt>
    <dgm:pt modelId="{27E8D9A4-A90F-495A-BEDB-6708FC53BDFC}" type="pres">
      <dgm:prSet presAssocID="{2674D2FD-748A-42E7-B8D0-9B1DFFC4810C}" presName="root" presStyleCnt="0"/>
      <dgm:spPr/>
    </dgm:pt>
    <dgm:pt modelId="{4F406195-E0A1-422D-B2ED-1437EC89F78F}" type="pres">
      <dgm:prSet presAssocID="{2674D2FD-748A-42E7-B8D0-9B1DFFC4810C}" presName="rootComposite" presStyleCnt="0"/>
      <dgm:spPr/>
    </dgm:pt>
    <dgm:pt modelId="{933C84F9-E2DE-4300-A83B-881DAEDB05C0}" type="pres">
      <dgm:prSet presAssocID="{2674D2FD-748A-42E7-B8D0-9B1DFFC4810C}" presName="rootText" presStyleLbl="node1" presStyleIdx="1" presStyleCnt="2" custLinFactNeighborX="13337"/>
      <dgm:spPr/>
      <dgm:t>
        <a:bodyPr/>
        <a:lstStyle/>
        <a:p>
          <a:endParaRPr lang="en-US"/>
        </a:p>
      </dgm:t>
    </dgm:pt>
    <dgm:pt modelId="{8C05B80E-F02F-4CBE-9F32-A97FD1B6CF15}" type="pres">
      <dgm:prSet presAssocID="{2674D2FD-748A-42E7-B8D0-9B1DFFC4810C}" presName="rootConnector" presStyleLbl="node1" presStyleIdx="1" presStyleCnt="2"/>
      <dgm:spPr/>
      <dgm:t>
        <a:bodyPr/>
        <a:lstStyle/>
        <a:p>
          <a:endParaRPr lang="en-US"/>
        </a:p>
      </dgm:t>
    </dgm:pt>
    <dgm:pt modelId="{D1E5E75C-B192-4C5A-9D0D-78D38365C655}" type="pres">
      <dgm:prSet presAssocID="{2674D2FD-748A-42E7-B8D0-9B1DFFC4810C}" presName="childShape" presStyleCnt="0"/>
      <dgm:spPr/>
    </dgm:pt>
    <dgm:pt modelId="{3B9E4467-465C-4141-8285-CE8FCE5B735D}" type="pres">
      <dgm:prSet presAssocID="{C953943B-3345-4403-AFC8-D2BB2389FAD1}" presName="Name13" presStyleLbl="parChTrans1D2" presStyleIdx="2" presStyleCnt="4"/>
      <dgm:spPr/>
      <dgm:t>
        <a:bodyPr/>
        <a:lstStyle/>
        <a:p>
          <a:endParaRPr lang="en-US"/>
        </a:p>
      </dgm:t>
    </dgm:pt>
    <dgm:pt modelId="{462ADB14-2002-4CD4-928D-9557236BEA42}" type="pres">
      <dgm:prSet presAssocID="{C5D0A948-DF1D-483C-A6A1-E09726204FBD}" presName="childText" presStyleLbl="bgAcc1" presStyleIdx="2" presStyleCnt="4" custScaleX="149420" custLinFactNeighborX="16671">
        <dgm:presLayoutVars>
          <dgm:bulletEnabled val="1"/>
        </dgm:presLayoutVars>
      </dgm:prSet>
      <dgm:spPr/>
      <dgm:t>
        <a:bodyPr/>
        <a:lstStyle/>
        <a:p>
          <a:endParaRPr lang="en-US"/>
        </a:p>
      </dgm:t>
    </dgm:pt>
    <dgm:pt modelId="{6ECB1C57-25D6-4B53-9B91-7DDC87E0C23A}" type="pres">
      <dgm:prSet presAssocID="{CC0C7A35-E6C3-4768-8C7D-CA19C80148BD}" presName="Name13" presStyleLbl="parChTrans1D2" presStyleIdx="3" presStyleCnt="4"/>
      <dgm:spPr/>
      <dgm:t>
        <a:bodyPr/>
        <a:lstStyle/>
        <a:p>
          <a:endParaRPr lang="en-US"/>
        </a:p>
      </dgm:t>
    </dgm:pt>
    <dgm:pt modelId="{8FA28375-D929-4BDD-8A73-BC6076B7297E}" type="pres">
      <dgm:prSet presAssocID="{804BA9CC-FD09-4295-886F-32CDD3778B9C}" presName="childText" presStyleLbl="bgAcc1" presStyleIdx="3" presStyleCnt="4" custScaleX="60116" custScaleY="50174" custLinFactNeighborX="16671">
        <dgm:presLayoutVars>
          <dgm:bulletEnabled val="1"/>
        </dgm:presLayoutVars>
      </dgm:prSet>
      <dgm:spPr/>
      <dgm:t>
        <a:bodyPr/>
        <a:lstStyle/>
        <a:p>
          <a:endParaRPr lang="en-US"/>
        </a:p>
      </dgm:t>
    </dgm:pt>
  </dgm:ptLst>
  <dgm:cxnLst>
    <dgm:cxn modelId="{A9BC03FC-493F-4283-9084-10D5067F6DC1}" type="presOf" srcId="{9FF3110A-0E2B-48E2-A044-10163F847C7A}" destId="{0CAD9167-BE28-4321-8A61-C07F868766D3}" srcOrd="0" destOrd="0" presId="urn:microsoft.com/office/officeart/2005/8/layout/hierarchy3"/>
    <dgm:cxn modelId="{17030FB2-D56F-4DAD-9007-BBEC0A42AC81}" srcId="{74A3DAF9-CCBB-4E67-B209-6B2B1089F608}" destId="{9FF3110A-0E2B-48E2-A044-10163F847C7A}" srcOrd="1" destOrd="0" parTransId="{22AC0C74-F292-4FF8-9D95-61DC2A9D9DD9}" sibTransId="{0DFF4125-6FAA-42A2-BF31-F1F4C0C4C942}"/>
    <dgm:cxn modelId="{729371C1-FB2E-4795-ACEC-D9C6AFBC5B12}" type="presOf" srcId="{2674D2FD-748A-42E7-B8D0-9B1DFFC4810C}" destId="{8C05B80E-F02F-4CBE-9F32-A97FD1B6CF15}" srcOrd="1" destOrd="0" presId="urn:microsoft.com/office/officeart/2005/8/layout/hierarchy3"/>
    <dgm:cxn modelId="{D746C34F-D3B0-47FC-BA67-9E2F18A237E0}" type="presOf" srcId="{C953943B-3345-4403-AFC8-D2BB2389FAD1}" destId="{3B9E4467-465C-4141-8285-CE8FCE5B735D}" srcOrd="0" destOrd="0" presId="urn:microsoft.com/office/officeart/2005/8/layout/hierarchy3"/>
    <dgm:cxn modelId="{DD7558D8-056D-4A4C-9BE4-644355C4F3B5}" type="presOf" srcId="{804BA9CC-FD09-4295-886F-32CDD3778B9C}" destId="{8FA28375-D929-4BDD-8A73-BC6076B7297E}" srcOrd="0" destOrd="0" presId="urn:microsoft.com/office/officeart/2005/8/layout/hierarchy3"/>
    <dgm:cxn modelId="{4D4C466C-F430-4BDE-A871-6819ABAB5310}" type="presOf" srcId="{342AFB57-6C8E-4872-80AD-C85B0FF28A47}" destId="{BB85E8FE-E037-4A4D-BDBB-FB69641D2446}" srcOrd="0" destOrd="0" presId="urn:microsoft.com/office/officeart/2005/8/layout/hierarchy3"/>
    <dgm:cxn modelId="{37531379-BC41-4D2A-AF87-DBF964BA60CB}" type="presOf" srcId="{C5D0A948-DF1D-483C-A6A1-E09726204FBD}" destId="{462ADB14-2002-4CD4-928D-9557236BEA42}" srcOrd="0" destOrd="0" presId="urn:microsoft.com/office/officeart/2005/8/layout/hierarchy3"/>
    <dgm:cxn modelId="{825F428B-62C9-401B-9D92-A6D36F6D9EF3}" type="presOf" srcId="{22AC0C74-F292-4FF8-9D95-61DC2A9D9DD9}" destId="{AE69651D-31AA-46A6-B003-FE5AC141D9DA}" srcOrd="0" destOrd="0" presId="urn:microsoft.com/office/officeart/2005/8/layout/hierarchy3"/>
    <dgm:cxn modelId="{088BE6DD-0712-4E00-A0B5-6AD02466DAA1}" srcId="{74A3DAF9-CCBB-4E67-B209-6B2B1089F608}" destId="{342AFB57-6C8E-4872-80AD-C85B0FF28A47}" srcOrd="0" destOrd="0" parTransId="{ECFAF1E4-141E-42EB-BA6E-47488DF9E62E}" sibTransId="{BCCFEA26-764F-4061-B1D9-399E1BF63808}"/>
    <dgm:cxn modelId="{C29BF487-DECC-43B2-A3AB-908B28CE207A}" srcId="{2674D2FD-748A-42E7-B8D0-9B1DFFC4810C}" destId="{804BA9CC-FD09-4295-886F-32CDD3778B9C}" srcOrd="1" destOrd="0" parTransId="{CC0C7A35-E6C3-4768-8C7D-CA19C80148BD}" sibTransId="{6399AD1D-8FC1-4DC2-8F4C-12A6D495B953}"/>
    <dgm:cxn modelId="{51DD9B11-286D-4C3A-B166-BD2F4E553ACD}" srcId="{BD5C7BD0-1F2C-447E-A9A5-F49B04E7DFDB}" destId="{2674D2FD-748A-42E7-B8D0-9B1DFFC4810C}" srcOrd="1" destOrd="0" parTransId="{D88C5A12-250C-4D66-8BC7-D26F96CE37D8}" sibTransId="{5F955F6C-F604-4555-BA04-EB2473BB7DA1}"/>
    <dgm:cxn modelId="{81550E4E-C57E-4D59-A809-9C27FD66278A}" type="presOf" srcId="{BD5C7BD0-1F2C-447E-A9A5-F49B04E7DFDB}" destId="{4E0EC141-9218-457C-A1B8-F97D6A8F07E6}" srcOrd="0" destOrd="0" presId="urn:microsoft.com/office/officeart/2005/8/layout/hierarchy3"/>
    <dgm:cxn modelId="{B446BC81-1AE1-4504-861A-94BEE1DB109E}" type="presOf" srcId="{74A3DAF9-CCBB-4E67-B209-6B2B1089F608}" destId="{5F2405E8-188A-4D08-BC77-2F7E0967FB42}" srcOrd="1" destOrd="0" presId="urn:microsoft.com/office/officeart/2005/8/layout/hierarchy3"/>
    <dgm:cxn modelId="{9A8FC421-7ECE-4AB9-8C80-68510D01A5C4}" type="presOf" srcId="{74A3DAF9-CCBB-4E67-B209-6B2B1089F608}" destId="{487DD425-57B0-49F9-B310-58E8802F5081}" srcOrd="0" destOrd="0" presId="urn:microsoft.com/office/officeart/2005/8/layout/hierarchy3"/>
    <dgm:cxn modelId="{0333508D-A72F-426D-B6E2-D25E9FAB6332}" type="presOf" srcId="{ECFAF1E4-141E-42EB-BA6E-47488DF9E62E}" destId="{64DE3062-04C1-4879-80F0-4211FA51EE84}" srcOrd="0" destOrd="0" presId="urn:microsoft.com/office/officeart/2005/8/layout/hierarchy3"/>
    <dgm:cxn modelId="{A924053D-2312-4EAF-B6C7-B62D804F964D}" type="presOf" srcId="{CC0C7A35-E6C3-4768-8C7D-CA19C80148BD}" destId="{6ECB1C57-25D6-4B53-9B91-7DDC87E0C23A}" srcOrd="0" destOrd="0" presId="urn:microsoft.com/office/officeart/2005/8/layout/hierarchy3"/>
    <dgm:cxn modelId="{ABE0C98E-A076-43AD-9B13-C09EECA8CBE9}" srcId="{BD5C7BD0-1F2C-447E-A9A5-F49B04E7DFDB}" destId="{74A3DAF9-CCBB-4E67-B209-6B2B1089F608}" srcOrd="0" destOrd="0" parTransId="{47BFAD95-11FD-44A6-9530-358FA103CEF6}" sibTransId="{E2A18F18-81BF-418A-8C09-700D336BDE2F}"/>
    <dgm:cxn modelId="{89DB3837-A22E-4A65-8EFF-1D86FEE7A5B2}" srcId="{2674D2FD-748A-42E7-B8D0-9B1DFFC4810C}" destId="{C5D0A948-DF1D-483C-A6A1-E09726204FBD}" srcOrd="0" destOrd="0" parTransId="{C953943B-3345-4403-AFC8-D2BB2389FAD1}" sibTransId="{9D832694-08E8-4924-AEEB-154E45208CB1}"/>
    <dgm:cxn modelId="{99117A3D-161F-4BB9-B53F-0E9996A4C29D}" type="presOf" srcId="{2674D2FD-748A-42E7-B8D0-9B1DFFC4810C}" destId="{933C84F9-E2DE-4300-A83B-881DAEDB05C0}" srcOrd="0" destOrd="0" presId="urn:microsoft.com/office/officeart/2005/8/layout/hierarchy3"/>
    <dgm:cxn modelId="{8B01152C-4545-4C77-8652-686E7721477F}" type="presParOf" srcId="{4E0EC141-9218-457C-A1B8-F97D6A8F07E6}" destId="{E21AA4AF-05DF-4375-AFDE-1B69D53ACBE4}" srcOrd="0" destOrd="0" presId="urn:microsoft.com/office/officeart/2005/8/layout/hierarchy3"/>
    <dgm:cxn modelId="{8142AF34-351D-4FE8-B566-7794694215BC}" type="presParOf" srcId="{E21AA4AF-05DF-4375-AFDE-1B69D53ACBE4}" destId="{AB32FB2A-F0F3-487A-BD0D-F43A6EB1B165}" srcOrd="0" destOrd="0" presId="urn:microsoft.com/office/officeart/2005/8/layout/hierarchy3"/>
    <dgm:cxn modelId="{2736CFF6-63E3-4F47-9A4E-901956923EF1}" type="presParOf" srcId="{AB32FB2A-F0F3-487A-BD0D-F43A6EB1B165}" destId="{487DD425-57B0-49F9-B310-58E8802F5081}" srcOrd="0" destOrd="0" presId="urn:microsoft.com/office/officeart/2005/8/layout/hierarchy3"/>
    <dgm:cxn modelId="{CDFE4B94-EDF6-4B64-B4B7-0DB01BE8F371}" type="presParOf" srcId="{AB32FB2A-F0F3-487A-BD0D-F43A6EB1B165}" destId="{5F2405E8-188A-4D08-BC77-2F7E0967FB42}" srcOrd="1" destOrd="0" presId="urn:microsoft.com/office/officeart/2005/8/layout/hierarchy3"/>
    <dgm:cxn modelId="{9CA87F41-20EF-400C-910C-ADA7C378D757}" type="presParOf" srcId="{E21AA4AF-05DF-4375-AFDE-1B69D53ACBE4}" destId="{D1D75A32-B1A6-4397-AFFE-EF6EA1F35552}" srcOrd="1" destOrd="0" presId="urn:microsoft.com/office/officeart/2005/8/layout/hierarchy3"/>
    <dgm:cxn modelId="{186BA5A6-1551-4990-B703-2D8081303A94}" type="presParOf" srcId="{D1D75A32-B1A6-4397-AFFE-EF6EA1F35552}" destId="{64DE3062-04C1-4879-80F0-4211FA51EE84}" srcOrd="0" destOrd="0" presId="urn:microsoft.com/office/officeart/2005/8/layout/hierarchy3"/>
    <dgm:cxn modelId="{83B0471F-B925-4C37-963F-9F9D4945C788}" type="presParOf" srcId="{D1D75A32-B1A6-4397-AFFE-EF6EA1F35552}" destId="{BB85E8FE-E037-4A4D-BDBB-FB69641D2446}" srcOrd="1" destOrd="0" presId="urn:microsoft.com/office/officeart/2005/8/layout/hierarchy3"/>
    <dgm:cxn modelId="{ED3A76A8-1495-4CF0-9CFB-D336AD41F154}" type="presParOf" srcId="{D1D75A32-B1A6-4397-AFFE-EF6EA1F35552}" destId="{AE69651D-31AA-46A6-B003-FE5AC141D9DA}" srcOrd="2" destOrd="0" presId="urn:microsoft.com/office/officeart/2005/8/layout/hierarchy3"/>
    <dgm:cxn modelId="{685653DB-F769-481D-A016-4A5FBA5ED992}" type="presParOf" srcId="{D1D75A32-B1A6-4397-AFFE-EF6EA1F35552}" destId="{0CAD9167-BE28-4321-8A61-C07F868766D3}" srcOrd="3" destOrd="0" presId="urn:microsoft.com/office/officeart/2005/8/layout/hierarchy3"/>
    <dgm:cxn modelId="{E92F0FC0-EA86-4A74-8126-244A8C5885C2}" type="presParOf" srcId="{4E0EC141-9218-457C-A1B8-F97D6A8F07E6}" destId="{27E8D9A4-A90F-495A-BEDB-6708FC53BDFC}" srcOrd="1" destOrd="0" presId="urn:microsoft.com/office/officeart/2005/8/layout/hierarchy3"/>
    <dgm:cxn modelId="{248FEF7E-0CE7-4A58-A1E2-689DAD7DA682}" type="presParOf" srcId="{27E8D9A4-A90F-495A-BEDB-6708FC53BDFC}" destId="{4F406195-E0A1-422D-B2ED-1437EC89F78F}" srcOrd="0" destOrd="0" presId="urn:microsoft.com/office/officeart/2005/8/layout/hierarchy3"/>
    <dgm:cxn modelId="{81E1F410-DEC8-4D3E-87E3-5ABB62A51A18}" type="presParOf" srcId="{4F406195-E0A1-422D-B2ED-1437EC89F78F}" destId="{933C84F9-E2DE-4300-A83B-881DAEDB05C0}" srcOrd="0" destOrd="0" presId="urn:microsoft.com/office/officeart/2005/8/layout/hierarchy3"/>
    <dgm:cxn modelId="{1D2C3907-2CF6-4044-AFD4-F0514F507E6E}" type="presParOf" srcId="{4F406195-E0A1-422D-B2ED-1437EC89F78F}" destId="{8C05B80E-F02F-4CBE-9F32-A97FD1B6CF15}" srcOrd="1" destOrd="0" presId="urn:microsoft.com/office/officeart/2005/8/layout/hierarchy3"/>
    <dgm:cxn modelId="{5054A4E9-3772-48C8-BFB5-486DC3A4E968}" type="presParOf" srcId="{27E8D9A4-A90F-495A-BEDB-6708FC53BDFC}" destId="{D1E5E75C-B192-4C5A-9D0D-78D38365C655}" srcOrd="1" destOrd="0" presId="urn:microsoft.com/office/officeart/2005/8/layout/hierarchy3"/>
    <dgm:cxn modelId="{E21C92B0-B842-4CC2-B0A0-374F45EC5A75}" type="presParOf" srcId="{D1E5E75C-B192-4C5A-9D0D-78D38365C655}" destId="{3B9E4467-465C-4141-8285-CE8FCE5B735D}" srcOrd="0" destOrd="0" presId="urn:microsoft.com/office/officeart/2005/8/layout/hierarchy3"/>
    <dgm:cxn modelId="{436CC175-287A-4063-8396-16559F44B3F4}" type="presParOf" srcId="{D1E5E75C-B192-4C5A-9D0D-78D38365C655}" destId="{462ADB14-2002-4CD4-928D-9557236BEA42}" srcOrd="1" destOrd="0" presId="urn:microsoft.com/office/officeart/2005/8/layout/hierarchy3"/>
    <dgm:cxn modelId="{B43EE6FE-3639-49E0-A873-ED692835E356}" type="presParOf" srcId="{D1E5E75C-B192-4C5A-9D0D-78D38365C655}" destId="{6ECB1C57-25D6-4B53-9B91-7DDC87E0C23A}" srcOrd="2" destOrd="0" presId="urn:microsoft.com/office/officeart/2005/8/layout/hierarchy3"/>
    <dgm:cxn modelId="{4BE8F5A6-BC26-492D-89C8-9780BBB927C6}" type="presParOf" srcId="{D1E5E75C-B192-4C5A-9D0D-78D38365C655}" destId="{8FA28375-D929-4BDD-8A73-BC6076B7297E}"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8E86EF-A7A4-4D1A-96E8-6E4D97A6C73F}"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MX"/>
        </a:p>
      </dgm:t>
    </dgm:pt>
    <dgm:pt modelId="{CDDE77D5-D203-41B6-9650-27A0C0DDD300}">
      <dgm:prSet phldrT="[Texto]" custT="1"/>
      <dgm:spPr/>
      <dgm:t>
        <a:bodyPr/>
        <a:lstStyle/>
        <a:p>
          <a:r>
            <a:rPr lang="es-EC" sz="2000" dirty="0">
              <a:solidFill>
                <a:schemeClr val="tx1"/>
              </a:solidFill>
            </a:rPr>
            <a:t>Utilizado para antenas patch de tipo rectangular</a:t>
          </a:r>
          <a:endParaRPr lang="es-MX" sz="2000" dirty="0">
            <a:solidFill>
              <a:schemeClr val="tx1"/>
            </a:solidFill>
          </a:endParaRPr>
        </a:p>
      </dgm:t>
    </dgm:pt>
    <dgm:pt modelId="{EC8B2536-BD64-44DC-8B50-C5517413DCA0}" type="parTrans" cxnId="{0F4E2B58-E02B-4A59-B321-47E9B3206A8C}">
      <dgm:prSet/>
      <dgm:spPr/>
      <dgm:t>
        <a:bodyPr/>
        <a:lstStyle/>
        <a:p>
          <a:endParaRPr lang="es-MX"/>
        </a:p>
      </dgm:t>
    </dgm:pt>
    <dgm:pt modelId="{6A8035A9-1E26-4449-9383-E399319E89FB}" type="sibTrans" cxnId="{0F4E2B58-E02B-4A59-B321-47E9B3206A8C}">
      <dgm:prSet/>
      <dgm:spPr/>
      <dgm:t>
        <a:bodyPr/>
        <a:lstStyle/>
        <a:p>
          <a:endParaRPr lang="es-MX"/>
        </a:p>
      </dgm:t>
    </dgm:pt>
    <dgm:pt modelId="{0864E709-E498-404A-82E4-B5C603153CA0}">
      <dgm:prSet phldrT="[Texto]"/>
      <dgm:spPr/>
      <dgm:t>
        <a:bodyPr/>
        <a:lstStyle/>
        <a:p>
          <a:r>
            <a:rPr lang="es-EC" dirty="0">
              <a:solidFill>
                <a:schemeClr val="tx1"/>
              </a:solidFill>
            </a:rPr>
            <a:t>Representa la antena patch como dos slots que se encuentran separadas por una línea de transmisión de longitud  L de baja impedancia </a:t>
          </a:r>
          <a:endParaRPr lang="es-MX" dirty="0">
            <a:solidFill>
              <a:schemeClr val="tx1"/>
            </a:solidFill>
          </a:endParaRPr>
        </a:p>
      </dgm:t>
    </dgm:pt>
    <dgm:pt modelId="{F01C3D85-01F9-4D67-85B6-1C4453440AFC}" type="parTrans" cxnId="{307A034D-E136-4B17-8F87-1ECB5138B8D6}">
      <dgm:prSet/>
      <dgm:spPr/>
      <dgm:t>
        <a:bodyPr/>
        <a:lstStyle/>
        <a:p>
          <a:endParaRPr lang="es-MX"/>
        </a:p>
      </dgm:t>
    </dgm:pt>
    <dgm:pt modelId="{6EAFBC2D-835C-4C44-AF74-3334064D4CC4}" type="sibTrans" cxnId="{307A034D-E136-4B17-8F87-1ECB5138B8D6}">
      <dgm:prSet/>
      <dgm:spPr/>
      <dgm:t>
        <a:bodyPr/>
        <a:lstStyle/>
        <a:p>
          <a:endParaRPr lang="es-MX"/>
        </a:p>
      </dgm:t>
    </dgm:pt>
    <dgm:pt modelId="{4D45A7A4-867A-4CD6-88F1-346E5A5F7B14}">
      <dgm:prSet phldrT="[Texto]"/>
      <dgm:spPr/>
      <dgm:t>
        <a:bodyPr/>
        <a:lstStyle/>
        <a:p>
          <a:r>
            <a:rPr lang="es-EC" dirty="0">
              <a:solidFill>
                <a:schemeClr val="tx1"/>
              </a:solidFill>
            </a:rPr>
            <a:t>La manera en como se distribuyen los campos eléctricos en la antena forma </a:t>
          </a:r>
          <a:r>
            <a:rPr lang="es-EC" dirty="0" err="1">
              <a:solidFill>
                <a:schemeClr val="tx1"/>
              </a:solidFill>
            </a:rPr>
            <a:t>fringing</a:t>
          </a:r>
          <a:r>
            <a:rPr lang="es-EC" dirty="0">
              <a:solidFill>
                <a:schemeClr val="tx1"/>
              </a:solidFill>
            </a:rPr>
            <a:t> </a:t>
          </a:r>
          <a:r>
            <a:rPr lang="es-EC" dirty="0" err="1">
              <a:solidFill>
                <a:schemeClr val="tx1"/>
              </a:solidFill>
            </a:rPr>
            <a:t>effects</a:t>
          </a:r>
          <a:endParaRPr lang="es-MX" dirty="0">
            <a:solidFill>
              <a:schemeClr val="tx1"/>
            </a:solidFill>
          </a:endParaRPr>
        </a:p>
      </dgm:t>
    </dgm:pt>
    <dgm:pt modelId="{2986E920-BD11-4BE2-A7D6-51636A811B42}" type="parTrans" cxnId="{B7E4E3A2-7B1C-457A-B767-1DC11A503641}">
      <dgm:prSet/>
      <dgm:spPr/>
      <dgm:t>
        <a:bodyPr/>
        <a:lstStyle/>
        <a:p>
          <a:endParaRPr lang="es-MX"/>
        </a:p>
      </dgm:t>
    </dgm:pt>
    <dgm:pt modelId="{0BB4DD90-4A9A-414C-9F14-1960FA4268F8}" type="sibTrans" cxnId="{B7E4E3A2-7B1C-457A-B767-1DC11A503641}">
      <dgm:prSet/>
      <dgm:spPr/>
      <dgm:t>
        <a:bodyPr/>
        <a:lstStyle/>
        <a:p>
          <a:endParaRPr lang="es-MX"/>
        </a:p>
      </dgm:t>
    </dgm:pt>
    <dgm:pt modelId="{710F1611-D31E-4422-82EF-3AD417166E2A}" type="pres">
      <dgm:prSet presAssocID="{AC8E86EF-A7A4-4D1A-96E8-6E4D97A6C73F}" presName="Name0" presStyleCnt="0">
        <dgm:presLayoutVars>
          <dgm:chPref val="3"/>
          <dgm:dir/>
          <dgm:animLvl val="lvl"/>
          <dgm:resizeHandles/>
        </dgm:presLayoutVars>
      </dgm:prSet>
      <dgm:spPr/>
    </dgm:pt>
    <dgm:pt modelId="{781CDBF8-7DFD-40DA-86C3-9E4E909C74CA}" type="pres">
      <dgm:prSet presAssocID="{CDDE77D5-D203-41B6-9650-27A0C0DDD300}" presName="horFlow" presStyleCnt="0"/>
      <dgm:spPr/>
    </dgm:pt>
    <dgm:pt modelId="{6AE44E54-335D-4184-80B0-F6AF2FF5A4BD}" type="pres">
      <dgm:prSet presAssocID="{CDDE77D5-D203-41B6-9650-27A0C0DDD300}" presName="bigChev" presStyleLbl="node1" presStyleIdx="0" presStyleCnt="3" custScaleX="131732"/>
      <dgm:spPr/>
    </dgm:pt>
    <dgm:pt modelId="{D41F581A-1834-406A-9490-87E6FB511A8C}" type="pres">
      <dgm:prSet presAssocID="{CDDE77D5-D203-41B6-9650-27A0C0DDD300}" presName="vSp" presStyleCnt="0"/>
      <dgm:spPr/>
    </dgm:pt>
    <dgm:pt modelId="{6B179BD5-4ADB-406E-9BBF-A0DF889DF18E}" type="pres">
      <dgm:prSet presAssocID="{0864E709-E498-404A-82E4-B5C603153CA0}" presName="horFlow" presStyleCnt="0"/>
      <dgm:spPr/>
    </dgm:pt>
    <dgm:pt modelId="{09D50CC2-C07D-4466-8D60-A53BB47E6483}" type="pres">
      <dgm:prSet presAssocID="{0864E709-E498-404A-82E4-B5C603153CA0}" presName="bigChev" presStyleLbl="node1" presStyleIdx="1" presStyleCnt="3" custScaleX="131732"/>
      <dgm:spPr/>
    </dgm:pt>
    <dgm:pt modelId="{75DE1FC0-9E96-45CF-953D-DD8B4A42CDEE}" type="pres">
      <dgm:prSet presAssocID="{0864E709-E498-404A-82E4-B5C603153CA0}" presName="vSp" presStyleCnt="0"/>
      <dgm:spPr/>
    </dgm:pt>
    <dgm:pt modelId="{3FC538E8-23B0-4BE5-86CF-F787F2A1ECF0}" type="pres">
      <dgm:prSet presAssocID="{4D45A7A4-867A-4CD6-88F1-346E5A5F7B14}" presName="horFlow" presStyleCnt="0"/>
      <dgm:spPr/>
    </dgm:pt>
    <dgm:pt modelId="{BF971B72-4552-48A5-B177-22240FD8D291}" type="pres">
      <dgm:prSet presAssocID="{4D45A7A4-867A-4CD6-88F1-346E5A5F7B14}" presName="bigChev" presStyleLbl="node1" presStyleIdx="2" presStyleCnt="3" custScaleX="127341"/>
      <dgm:spPr/>
    </dgm:pt>
  </dgm:ptLst>
  <dgm:cxnLst>
    <dgm:cxn modelId="{655A4C09-957D-481E-A180-777108880249}" type="presOf" srcId="{4D45A7A4-867A-4CD6-88F1-346E5A5F7B14}" destId="{BF971B72-4552-48A5-B177-22240FD8D291}" srcOrd="0" destOrd="0" presId="urn:microsoft.com/office/officeart/2005/8/layout/lProcess3"/>
    <dgm:cxn modelId="{BFBBDA48-1775-4E9A-A34F-E026B5E93F7D}" type="presOf" srcId="{CDDE77D5-D203-41B6-9650-27A0C0DDD300}" destId="{6AE44E54-335D-4184-80B0-F6AF2FF5A4BD}" srcOrd="0" destOrd="0" presId="urn:microsoft.com/office/officeart/2005/8/layout/lProcess3"/>
    <dgm:cxn modelId="{307A034D-E136-4B17-8F87-1ECB5138B8D6}" srcId="{AC8E86EF-A7A4-4D1A-96E8-6E4D97A6C73F}" destId="{0864E709-E498-404A-82E4-B5C603153CA0}" srcOrd="1" destOrd="0" parTransId="{F01C3D85-01F9-4D67-85B6-1C4453440AFC}" sibTransId="{6EAFBC2D-835C-4C44-AF74-3334064D4CC4}"/>
    <dgm:cxn modelId="{8BAF1A77-C4D9-4D39-9157-997D9A9210FF}" type="presOf" srcId="{AC8E86EF-A7A4-4D1A-96E8-6E4D97A6C73F}" destId="{710F1611-D31E-4422-82EF-3AD417166E2A}" srcOrd="0" destOrd="0" presId="urn:microsoft.com/office/officeart/2005/8/layout/lProcess3"/>
    <dgm:cxn modelId="{0F4E2B58-E02B-4A59-B321-47E9B3206A8C}" srcId="{AC8E86EF-A7A4-4D1A-96E8-6E4D97A6C73F}" destId="{CDDE77D5-D203-41B6-9650-27A0C0DDD300}" srcOrd="0" destOrd="0" parTransId="{EC8B2536-BD64-44DC-8B50-C5517413DCA0}" sibTransId="{6A8035A9-1E26-4449-9383-E399319E89FB}"/>
    <dgm:cxn modelId="{B7E4E3A2-7B1C-457A-B767-1DC11A503641}" srcId="{AC8E86EF-A7A4-4D1A-96E8-6E4D97A6C73F}" destId="{4D45A7A4-867A-4CD6-88F1-346E5A5F7B14}" srcOrd="2" destOrd="0" parTransId="{2986E920-BD11-4BE2-A7D6-51636A811B42}" sibTransId="{0BB4DD90-4A9A-414C-9F14-1960FA4268F8}"/>
    <dgm:cxn modelId="{8FC417D8-D84A-4478-B9F1-E2517F638DCE}" type="presOf" srcId="{0864E709-E498-404A-82E4-B5C603153CA0}" destId="{09D50CC2-C07D-4466-8D60-A53BB47E6483}" srcOrd="0" destOrd="0" presId="urn:microsoft.com/office/officeart/2005/8/layout/lProcess3"/>
    <dgm:cxn modelId="{CF0AC922-2686-4C48-94FD-BF75799FA509}" type="presParOf" srcId="{710F1611-D31E-4422-82EF-3AD417166E2A}" destId="{781CDBF8-7DFD-40DA-86C3-9E4E909C74CA}" srcOrd="0" destOrd="0" presId="urn:microsoft.com/office/officeart/2005/8/layout/lProcess3"/>
    <dgm:cxn modelId="{6BDA8040-F12C-4EE5-B4E1-E9E42039B8AF}" type="presParOf" srcId="{781CDBF8-7DFD-40DA-86C3-9E4E909C74CA}" destId="{6AE44E54-335D-4184-80B0-F6AF2FF5A4BD}" srcOrd="0" destOrd="0" presId="urn:microsoft.com/office/officeart/2005/8/layout/lProcess3"/>
    <dgm:cxn modelId="{DCA663B5-C981-41FD-ABA2-3B9EC6B937D4}" type="presParOf" srcId="{710F1611-D31E-4422-82EF-3AD417166E2A}" destId="{D41F581A-1834-406A-9490-87E6FB511A8C}" srcOrd="1" destOrd="0" presId="urn:microsoft.com/office/officeart/2005/8/layout/lProcess3"/>
    <dgm:cxn modelId="{54243688-187A-431F-97F5-6D011ABA87AD}" type="presParOf" srcId="{710F1611-D31E-4422-82EF-3AD417166E2A}" destId="{6B179BD5-4ADB-406E-9BBF-A0DF889DF18E}" srcOrd="2" destOrd="0" presId="urn:microsoft.com/office/officeart/2005/8/layout/lProcess3"/>
    <dgm:cxn modelId="{E465AFCC-BC7A-4A66-A787-DE1021C59402}" type="presParOf" srcId="{6B179BD5-4ADB-406E-9BBF-A0DF889DF18E}" destId="{09D50CC2-C07D-4466-8D60-A53BB47E6483}" srcOrd="0" destOrd="0" presId="urn:microsoft.com/office/officeart/2005/8/layout/lProcess3"/>
    <dgm:cxn modelId="{219FD0C8-E5A6-4393-A107-857F11856A94}" type="presParOf" srcId="{710F1611-D31E-4422-82EF-3AD417166E2A}" destId="{75DE1FC0-9E96-45CF-953D-DD8B4A42CDEE}" srcOrd="3" destOrd="0" presId="urn:microsoft.com/office/officeart/2005/8/layout/lProcess3"/>
    <dgm:cxn modelId="{9C7091FB-E3AE-425E-BF07-CFA0C018C3AB}" type="presParOf" srcId="{710F1611-D31E-4422-82EF-3AD417166E2A}" destId="{3FC538E8-23B0-4BE5-86CF-F787F2A1ECF0}" srcOrd="4" destOrd="0" presId="urn:microsoft.com/office/officeart/2005/8/layout/lProcess3"/>
    <dgm:cxn modelId="{646A824A-2837-4F4C-A304-C19C860AC00F}" type="presParOf" srcId="{3FC538E8-23B0-4BE5-86CF-F787F2A1ECF0}" destId="{BF971B72-4552-48A5-B177-22240FD8D291}"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F59A5-3A35-4F87-9A15-5B257D412B5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1C605E-762B-4E7C-9363-3B9FD7043AEC}">
      <dsp:nvSpPr>
        <dsp:cNvPr id="0" name=""/>
        <dsp:cNvSpPr/>
      </dsp:nvSpPr>
      <dsp:spPr>
        <a:xfrm>
          <a:off x="460128" y="312440"/>
          <a:ext cx="7477572" cy="6252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3180" rIns="43180" bIns="4318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MX" sz="1700" kern="1200" dirty="0"/>
            <a:t> Determinar el tipo de material adecuado y su caracterización. Esos valores serán utilizados en el diseño y simulación de la red de antenas.</a:t>
          </a:r>
        </a:p>
      </dsp:txBody>
      <dsp:txXfrm>
        <a:off x="460128" y="312440"/>
        <a:ext cx="7477572" cy="625205"/>
      </dsp:txXfrm>
    </dsp:sp>
    <dsp:sp modelId="{ABBE4525-07BF-4E29-B411-51B12EA16478}">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099BBF-7A76-4F66-B52B-351831810C17}">
      <dsp:nvSpPr>
        <dsp:cNvPr id="0" name=""/>
        <dsp:cNvSpPr/>
      </dsp:nvSpPr>
      <dsp:spPr>
        <a:xfrm>
          <a:off x="818573" y="1250411"/>
          <a:ext cx="7119128" cy="625205"/>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3180" rIns="43180" bIns="4318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MX" sz="1700" kern="1200" dirty="0"/>
            <a:t> Diseñar, simular y optimizar una red de antenas patch a una frecuencia de 8 GHz perteneciente a la banda X haciendo uso del software </a:t>
          </a:r>
          <a:r>
            <a:rPr lang="es-MX" sz="1700" kern="1200" dirty="0" err="1"/>
            <a:t>Ansys</a:t>
          </a:r>
          <a:r>
            <a:rPr lang="es-MX" sz="1700" kern="1200" dirty="0"/>
            <a:t> HFSS.</a:t>
          </a:r>
        </a:p>
      </dsp:txBody>
      <dsp:txXfrm>
        <a:off x="818573" y="1250411"/>
        <a:ext cx="7119128" cy="625205"/>
      </dsp:txXfrm>
    </dsp:sp>
    <dsp:sp modelId="{D744869E-35AA-4F33-A896-30D6D2CF6F84}">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D0B42FB7-9904-4E20-BAEF-9306B15879AF}">
      <dsp:nvSpPr>
        <dsp:cNvPr id="0" name=""/>
        <dsp:cNvSpPr/>
      </dsp:nvSpPr>
      <dsp:spPr>
        <a:xfrm>
          <a:off x="818573" y="2188382"/>
          <a:ext cx="7119128" cy="625205"/>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3180" rIns="43180" bIns="4318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MX" sz="1700" kern="1200" dirty="0">
              <a:solidFill>
                <a:schemeClr val="tx1"/>
              </a:solidFill>
            </a:rPr>
            <a:t> Identificar las características principales del dispositivo ADAR1000 y como programarlo.</a:t>
          </a:r>
        </a:p>
      </dsp:txBody>
      <dsp:txXfrm>
        <a:off x="818573" y="2188382"/>
        <a:ext cx="7119128" cy="625205"/>
      </dsp:txXfrm>
    </dsp:sp>
    <dsp:sp modelId="{3B63D8D7-AB75-402A-A1E3-5A630684E677}">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C00B3BA7-6CA8-4064-BD89-DBC6906E3B77}">
      <dsp:nvSpPr>
        <dsp:cNvPr id="0" name=""/>
        <dsp:cNvSpPr/>
      </dsp:nvSpPr>
      <dsp:spPr>
        <a:xfrm>
          <a:off x="460128" y="3126353"/>
          <a:ext cx="7477572" cy="62520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3180" rIns="43180" bIns="4318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MX" sz="1700" kern="1200" dirty="0">
              <a:solidFill>
                <a:schemeClr val="tx1"/>
              </a:solidFill>
            </a:rPr>
            <a:t> Elaborar diferentes tipos de programas demostrativos para el dispositivo ADAR1000.</a:t>
          </a:r>
        </a:p>
      </dsp:txBody>
      <dsp:txXfrm>
        <a:off x="460128" y="3126353"/>
        <a:ext cx="7477572" cy="625205"/>
      </dsp:txXfrm>
    </dsp:sp>
    <dsp:sp modelId="{7E098293-9FF8-4CC1-82EA-F9D5BF4AC4B5}">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DD425-57B0-49F9-B310-58E8802F5081}">
      <dsp:nvSpPr>
        <dsp:cNvPr id="0" name=""/>
        <dsp:cNvSpPr/>
      </dsp:nvSpPr>
      <dsp:spPr>
        <a:xfrm>
          <a:off x="144006" y="2715"/>
          <a:ext cx="2708175" cy="135408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MX" sz="2100" b="1" kern="1200" dirty="0"/>
            <a:t>Permitividad eléctrica o constante dieléctrica relativa (</a:t>
          </a:r>
          <a14:m xmlns:a14="http://schemas.microsoft.com/office/drawing/2010/main">
            <m:oMath xmlns:m="http://schemas.openxmlformats.org/officeDocument/2006/math">
              <m:sSub>
                <m:sSubPr>
                  <m:ctrlPr>
                    <a:rPr lang="es-MX" sz="2100" b="0" i="1" kern="1200" smtClean="0">
                      <a:latin typeface="Cambria Math" panose="02040503050406030204" pitchFamily="18" charset="0"/>
                      <a:ea typeface="Cambria Math" panose="02040503050406030204" pitchFamily="18" charset="0"/>
                    </a:rPr>
                  </m:ctrlPr>
                </m:sSubPr>
                <m:e>
                  <m:r>
                    <a:rPr lang="es-EC" sz="2100" i="1" kern="1200" smtClean="0">
                      <a:latin typeface="Cambria Math" panose="02040503050406030204" pitchFamily="18" charset="0"/>
                      <a:ea typeface="Cambria Math" panose="02040503050406030204" pitchFamily="18" charset="0"/>
                    </a:rPr>
                    <m:t>𝜀</m:t>
                  </m:r>
                </m:e>
                <m:sub>
                  <m:r>
                    <a:rPr lang="es-MX" sz="2100" b="0" i="1" kern="1200" smtClean="0">
                      <a:latin typeface="Cambria Math" panose="02040503050406030204" pitchFamily="18" charset="0"/>
                      <a:ea typeface="Cambria Math" panose="02040503050406030204" pitchFamily="18" charset="0"/>
                    </a:rPr>
                    <m:t>𝑟</m:t>
                  </m:r>
                </m:sub>
              </m:sSub>
            </m:oMath>
          </a14:m>
          <a:r>
            <a:rPr lang="es-MX" sz="2100" b="1" kern="1200" dirty="0"/>
            <a:t>)</a:t>
          </a:r>
          <a:endParaRPr lang="es-MX" sz="2100" kern="1200" dirty="0"/>
        </a:p>
      </dsp:txBody>
      <dsp:txXfrm>
        <a:off x="183666" y="42375"/>
        <a:ext cx="2628855" cy="1274767"/>
      </dsp:txXfrm>
    </dsp:sp>
    <dsp:sp modelId="{64DE3062-04C1-4879-80F0-4211FA51EE84}">
      <dsp:nvSpPr>
        <dsp:cNvPr id="0" name=""/>
        <dsp:cNvSpPr/>
      </dsp:nvSpPr>
      <dsp:spPr>
        <a:xfrm>
          <a:off x="414823" y="1356803"/>
          <a:ext cx="270823" cy="1015565"/>
        </a:xfrm>
        <a:custGeom>
          <a:avLst/>
          <a:gdLst/>
          <a:ahLst/>
          <a:cxnLst/>
          <a:rect l="0" t="0" r="0" b="0"/>
          <a:pathLst>
            <a:path>
              <a:moveTo>
                <a:pt x="0" y="0"/>
              </a:moveTo>
              <a:lnTo>
                <a:pt x="0" y="1015565"/>
              </a:lnTo>
              <a:lnTo>
                <a:pt x="270823" y="10155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5E8FE-E037-4A4D-BDBB-FB69641D2446}">
      <dsp:nvSpPr>
        <dsp:cNvPr id="0" name=""/>
        <dsp:cNvSpPr/>
      </dsp:nvSpPr>
      <dsp:spPr>
        <a:xfrm>
          <a:off x="685646" y="1695325"/>
          <a:ext cx="2886612" cy="13540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MX" sz="1700" b="0" i="0" kern="1200" dirty="0"/>
            <a:t>Es un parámetro físico de los materiales que describe cuánto son afectados por un campo eléctrico</a:t>
          </a:r>
          <a:endParaRPr lang="es-MX" sz="1700" kern="1200" dirty="0"/>
        </a:p>
      </dsp:txBody>
      <dsp:txXfrm>
        <a:off x="725306" y="1734985"/>
        <a:ext cx="2807292" cy="1274767"/>
      </dsp:txXfrm>
    </dsp:sp>
    <dsp:sp modelId="{AE69651D-31AA-46A6-B003-FE5AC141D9DA}">
      <dsp:nvSpPr>
        <dsp:cNvPr id="0" name=""/>
        <dsp:cNvSpPr/>
      </dsp:nvSpPr>
      <dsp:spPr>
        <a:xfrm>
          <a:off x="414823" y="1356803"/>
          <a:ext cx="270823" cy="2708175"/>
        </a:xfrm>
        <a:custGeom>
          <a:avLst/>
          <a:gdLst/>
          <a:ahLst/>
          <a:cxnLst/>
          <a:rect l="0" t="0" r="0" b="0"/>
          <a:pathLst>
            <a:path>
              <a:moveTo>
                <a:pt x="0" y="0"/>
              </a:moveTo>
              <a:lnTo>
                <a:pt x="0" y="2708175"/>
              </a:lnTo>
              <a:lnTo>
                <a:pt x="270823" y="27081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D9167-BE28-4321-8A61-C07F868766D3}">
      <dsp:nvSpPr>
        <dsp:cNvPr id="0" name=""/>
        <dsp:cNvSpPr/>
      </dsp:nvSpPr>
      <dsp:spPr>
        <a:xfrm>
          <a:off x="685646" y="3387935"/>
          <a:ext cx="2166540" cy="13540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MX" sz="1700" kern="1200" dirty="0"/>
            <a:t>VALOR IDEAL </a:t>
          </a:r>
        </a:p>
        <a:p>
          <a:pPr marL="0" lvl="0" indent="0" algn="ctr" defTabSz="755650">
            <a:lnSpc>
              <a:spcPct val="90000"/>
            </a:lnSpc>
            <a:spcBef>
              <a:spcPct val="0"/>
            </a:spcBef>
            <a:spcAft>
              <a:spcPct val="35000"/>
            </a:spcAft>
            <a:buNone/>
          </a:pPr>
          <a:r>
            <a:rPr lang="es-MX" sz="1700" kern="1200" dirty="0"/>
            <a:t>FR4: 4.4 </a:t>
          </a:r>
        </a:p>
      </dsp:txBody>
      <dsp:txXfrm>
        <a:off x="725306" y="3427595"/>
        <a:ext cx="2087220" cy="1274767"/>
      </dsp:txXfrm>
    </dsp:sp>
    <dsp:sp modelId="{933C84F9-E2DE-4300-A83B-881DAEDB05C0}">
      <dsp:nvSpPr>
        <dsp:cNvPr id="0" name=""/>
        <dsp:cNvSpPr/>
      </dsp:nvSpPr>
      <dsp:spPr>
        <a:xfrm>
          <a:off x="4430041" y="2715"/>
          <a:ext cx="2708175" cy="135408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SzPts val="1100"/>
            <a:buFont typeface="Arial" panose="020B0604020202020204" pitchFamily="34" charset="0"/>
            <a:buNone/>
          </a:pPr>
          <a:r>
            <a:rPr lang="es-MX" sz="2100" b="1" kern="1200" dirty="0"/>
            <a:t>Tangente de Pérdidas (tan</a:t>
          </a:r>
          <a14:m xmlns:a14="http://schemas.microsoft.com/office/drawing/2010/main">
            <m:oMath xmlns:m="http://schemas.openxmlformats.org/officeDocument/2006/math">
              <m:r>
                <a:rPr lang="es-MX" sz="2100" b="1" i="1" kern="1200" smtClean="0">
                  <a:latin typeface="Cambria Math" panose="02040503050406030204" pitchFamily="18" charset="0"/>
                  <a:ea typeface="Cambria Math" panose="02040503050406030204" pitchFamily="18" charset="0"/>
                </a:rPr>
                <m:t>𝜹</m:t>
              </m:r>
            </m:oMath>
          </a14:m>
          <a:r>
            <a:rPr lang="es-MX" sz="2100" b="1" kern="1200" dirty="0"/>
            <a:t>)</a:t>
          </a:r>
          <a:endParaRPr lang="es-MX" sz="2100" kern="1200" dirty="0"/>
        </a:p>
      </dsp:txBody>
      <dsp:txXfrm>
        <a:off x="4469701" y="42375"/>
        <a:ext cx="2628855" cy="1274767"/>
      </dsp:txXfrm>
    </dsp:sp>
    <dsp:sp modelId="{3B9E4467-465C-4141-8285-CE8FCE5B735D}">
      <dsp:nvSpPr>
        <dsp:cNvPr id="0" name=""/>
        <dsp:cNvSpPr/>
      </dsp:nvSpPr>
      <dsp:spPr>
        <a:xfrm>
          <a:off x="4700858" y="1356803"/>
          <a:ext cx="270812" cy="1015565"/>
        </a:xfrm>
        <a:custGeom>
          <a:avLst/>
          <a:gdLst/>
          <a:ahLst/>
          <a:cxnLst/>
          <a:rect l="0" t="0" r="0" b="0"/>
          <a:pathLst>
            <a:path>
              <a:moveTo>
                <a:pt x="0" y="0"/>
              </a:moveTo>
              <a:lnTo>
                <a:pt x="0" y="1015565"/>
              </a:lnTo>
              <a:lnTo>
                <a:pt x="270812" y="10155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ADB14-2002-4CD4-928D-9557236BEA42}">
      <dsp:nvSpPr>
        <dsp:cNvPr id="0" name=""/>
        <dsp:cNvSpPr/>
      </dsp:nvSpPr>
      <dsp:spPr>
        <a:xfrm>
          <a:off x="4971671" y="1695325"/>
          <a:ext cx="3237245" cy="13540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MX" sz="1700" kern="1200" dirty="0"/>
            <a:t>Es una medida adimensional  y representa </a:t>
          </a:r>
          <a:r>
            <a:rPr lang="es-EC" sz="1700" kern="1200" dirty="0"/>
            <a:t>cantidad de energía que es disipada por varios mecanismos en el material</a:t>
          </a:r>
          <a:endParaRPr lang="es-MX" sz="1700" kern="1200" dirty="0"/>
        </a:p>
      </dsp:txBody>
      <dsp:txXfrm>
        <a:off x="5011331" y="1734985"/>
        <a:ext cx="3157925" cy="1274767"/>
      </dsp:txXfrm>
    </dsp:sp>
    <dsp:sp modelId="{6ECB1C57-25D6-4B53-9B91-7DDC87E0C23A}">
      <dsp:nvSpPr>
        <dsp:cNvPr id="0" name=""/>
        <dsp:cNvSpPr/>
      </dsp:nvSpPr>
      <dsp:spPr>
        <a:xfrm>
          <a:off x="4700858" y="1356803"/>
          <a:ext cx="270812" cy="2370831"/>
        </a:xfrm>
        <a:custGeom>
          <a:avLst/>
          <a:gdLst/>
          <a:ahLst/>
          <a:cxnLst/>
          <a:rect l="0" t="0" r="0" b="0"/>
          <a:pathLst>
            <a:path>
              <a:moveTo>
                <a:pt x="0" y="0"/>
              </a:moveTo>
              <a:lnTo>
                <a:pt x="0" y="2370831"/>
              </a:lnTo>
              <a:lnTo>
                <a:pt x="270812" y="23708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28375-D929-4BDD-8A73-BC6076B7297E}">
      <dsp:nvSpPr>
        <dsp:cNvPr id="0" name=""/>
        <dsp:cNvSpPr/>
      </dsp:nvSpPr>
      <dsp:spPr>
        <a:xfrm>
          <a:off x="4971671" y="3387935"/>
          <a:ext cx="1302437" cy="6794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MX" sz="1700" kern="1200" dirty="0"/>
            <a:t>VALOR IDEAL</a:t>
          </a:r>
        </a:p>
        <a:p>
          <a:pPr marL="0" lvl="0" indent="0" algn="ctr" defTabSz="755650">
            <a:lnSpc>
              <a:spcPct val="90000"/>
            </a:lnSpc>
            <a:spcBef>
              <a:spcPct val="0"/>
            </a:spcBef>
            <a:spcAft>
              <a:spcPct val="35000"/>
            </a:spcAft>
            <a:buNone/>
          </a:pPr>
          <a:r>
            <a:rPr lang="es-MX" sz="1700" kern="1200" dirty="0"/>
            <a:t> FR4: 0.017</a:t>
          </a:r>
        </a:p>
      </dsp:txBody>
      <dsp:txXfrm>
        <a:off x="4991570" y="3407834"/>
        <a:ext cx="1262639" cy="639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4E54-335D-4184-80B0-F6AF2FF5A4BD}">
      <dsp:nvSpPr>
        <dsp:cNvPr id="0" name=""/>
        <dsp:cNvSpPr/>
      </dsp:nvSpPr>
      <dsp:spPr>
        <a:xfrm>
          <a:off x="1656190" y="1192"/>
          <a:ext cx="4320466" cy="131189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Utilizado para antenas patch de tipo rectangular</a:t>
          </a:r>
          <a:endParaRPr lang="es-MX" sz="2000" kern="1200" dirty="0">
            <a:solidFill>
              <a:schemeClr val="tx1"/>
            </a:solidFill>
          </a:endParaRPr>
        </a:p>
      </dsp:txBody>
      <dsp:txXfrm>
        <a:off x="2312138" y="1192"/>
        <a:ext cx="3008571" cy="1311895"/>
      </dsp:txXfrm>
    </dsp:sp>
    <dsp:sp modelId="{09D50CC2-C07D-4466-8D60-A53BB47E6483}">
      <dsp:nvSpPr>
        <dsp:cNvPr id="0" name=""/>
        <dsp:cNvSpPr/>
      </dsp:nvSpPr>
      <dsp:spPr>
        <a:xfrm>
          <a:off x="1656190" y="1496754"/>
          <a:ext cx="4320466" cy="1311895"/>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Representa la antena patch como dos slots que se encuentran separadas por una línea de transmisión de longitud  L de baja impedancia </a:t>
          </a:r>
          <a:endParaRPr lang="es-MX" sz="1800" kern="1200" dirty="0">
            <a:solidFill>
              <a:schemeClr val="tx1"/>
            </a:solidFill>
          </a:endParaRPr>
        </a:p>
      </dsp:txBody>
      <dsp:txXfrm>
        <a:off x="2312138" y="1496754"/>
        <a:ext cx="3008571" cy="1311895"/>
      </dsp:txXfrm>
    </dsp:sp>
    <dsp:sp modelId="{BF971B72-4552-48A5-B177-22240FD8D291}">
      <dsp:nvSpPr>
        <dsp:cNvPr id="0" name=""/>
        <dsp:cNvSpPr/>
      </dsp:nvSpPr>
      <dsp:spPr>
        <a:xfrm>
          <a:off x="1656190" y="2992315"/>
          <a:ext cx="4176452" cy="1311895"/>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La manera en como se distribuyen los campos eléctricos en la antena forma </a:t>
          </a:r>
          <a:r>
            <a:rPr lang="es-EC" sz="1800" kern="1200" dirty="0" err="1">
              <a:solidFill>
                <a:schemeClr val="tx1"/>
              </a:solidFill>
            </a:rPr>
            <a:t>fringing</a:t>
          </a:r>
          <a:r>
            <a:rPr lang="es-EC" sz="1800" kern="1200" dirty="0">
              <a:solidFill>
                <a:schemeClr val="tx1"/>
              </a:solidFill>
            </a:rPr>
            <a:t> </a:t>
          </a:r>
          <a:r>
            <a:rPr lang="es-EC" sz="1800" kern="1200" dirty="0" err="1">
              <a:solidFill>
                <a:schemeClr val="tx1"/>
              </a:solidFill>
            </a:rPr>
            <a:t>effects</a:t>
          </a:r>
          <a:endParaRPr lang="es-MX" sz="1800" kern="1200" dirty="0">
            <a:solidFill>
              <a:schemeClr val="tx1"/>
            </a:solidFill>
          </a:endParaRPr>
        </a:p>
      </dsp:txBody>
      <dsp:txXfrm>
        <a:off x="2312138" y="2992315"/>
        <a:ext cx="2864557" cy="13118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3093B-9C17-4985-86BD-F51E95412DD7}" type="datetimeFigureOut">
              <a:rPr lang="es-MX" smtClean="0"/>
              <a:t>20/10/2020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D4C3E-9E92-4904-982C-00E1866EBA66}" type="slidenum">
              <a:rPr lang="es-MX" smtClean="0"/>
              <a:t>‹Nº›</a:t>
            </a:fld>
            <a:endParaRPr lang="es-MX"/>
          </a:p>
        </p:txBody>
      </p:sp>
    </p:spTree>
    <p:extLst>
      <p:ext uri="{BB962C8B-B14F-4D97-AF65-F5344CB8AC3E}">
        <p14:creationId xmlns:p14="http://schemas.microsoft.com/office/powerpoint/2010/main" val="177169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04D4C3E-9E92-4904-982C-00E1866EBA66}" type="slidenum">
              <a:rPr lang="es-MX" smtClean="0"/>
              <a:t>5</a:t>
            </a:fld>
            <a:endParaRPr lang="es-MX"/>
          </a:p>
        </p:txBody>
      </p:sp>
    </p:spTree>
    <p:extLst>
      <p:ext uri="{BB962C8B-B14F-4D97-AF65-F5344CB8AC3E}">
        <p14:creationId xmlns:p14="http://schemas.microsoft.com/office/powerpoint/2010/main" val="130113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04D4C3E-9E92-4904-982C-00E1866EBA66}" type="slidenum">
              <a:rPr lang="es-MX" smtClean="0"/>
              <a:t>6</a:t>
            </a:fld>
            <a:endParaRPr lang="es-MX"/>
          </a:p>
        </p:txBody>
      </p:sp>
    </p:spTree>
    <p:extLst>
      <p:ext uri="{BB962C8B-B14F-4D97-AF65-F5344CB8AC3E}">
        <p14:creationId xmlns:p14="http://schemas.microsoft.com/office/powerpoint/2010/main" val="169550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04D4C3E-9E92-4904-982C-00E1866EBA66}" type="slidenum">
              <a:rPr lang="es-MX" smtClean="0"/>
              <a:t>7</a:t>
            </a:fld>
            <a:endParaRPr lang="es-MX"/>
          </a:p>
        </p:txBody>
      </p:sp>
    </p:spTree>
    <p:extLst>
      <p:ext uri="{BB962C8B-B14F-4D97-AF65-F5344CB8AC3E}">
        <p14:creationId xmlns:p14="http://schemas.microsoft.com/office/powerpoint/2010/main" val="172920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04D4C3E-9E92-4904-982C-00E1866EBA66}" type="slidenum">
              <a:rPr lang="es-MX" smtClean="0"/>
              <a:t>12</a:t>
            </a:fld>
            <a:endParaRPr lang="es-MX"/>
          </a:p>
        </p:txBody>
      </p:sp>
    </p:spTree>
    <p:extLst>
      <p:ext uri="{BB962C8B-B14F-4D97-AF65-F5344CB8AC3E}">
        <p14:creationId xmlns:p14="http://schemas.microsoft.com/office/powerpoint/2010/main" val="95321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04D4C3E-9E92-4904-982C-00E1866EBA66}" type="slidenum">
              <a:rPr lang="es-MX" smtClean="0"/>
              <a:t>27</a:t>
            </a:fld>
            <a:endParaRPr lang="es-MX"/>
          </a:p>
        </p:txBody>
      </p:sp>
    </p:spTree>
    <p:extLst>
      <p:ext uri="{BB962C8B-B14F-4D97-AF65-F5344CB8AC3E}">
        <p14:creationId xmlns:p14="http://schemas.microsoft.com/office/powerpoint/2010/main" val="404111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938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038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485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8890320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2183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7718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225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07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2444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3663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371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9253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50EC-CF2C-486C-8233-3798435959CF}" type="datetimeFigureOut">
              <a:rPr lang="es-ES" smtClean="0">
                <a:solidFill>
                  <a:prstClr val="black">
                    <a:tint val="75000"/>
                  </a:prstClr>
                </a:solidFill>
              </a:rPr>
              <a:pPr/>
              <a:t>20/10/2020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41040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68660" y="2780928"/>
            <a:ext cx="8406679" cy="830997"/>
          </a:xfrm>
          <a:prstGeom prst="rect">
            <a:avLst/>
          </a:prstGeom>
          <a:noFill/>
        </p:spPr>
        <p:txBody>
          <a:bodyPr wrap="square" rtlCol="0">
            <a:spAutoFit/>
          </a:bodyPr>
          <a:lstStyle/>
          <a:p>
            <a:pPr algn="just"/>
            <a:r>
              <a:rPr lang="es-MX" sz="2400" b="1" i="1" dirty="0">
                <a:solidFill>
                  <a:prstClr val="black"/>
                </a:solidFill>
              </a:rPr>
              <a:t>DISEÑO, ANÁLISIS, SIMULACIÓN Y CONSTRUCCIÓN DE ANTENAS PATCH ACOPLADAS AL MÓDULO ADAR1000 EN LA BANDA X.</a:t>
            </a:r>
            <a:endParaRPr lang="es-ES" sz="2400" b="1" i="1" dirty="0">
              <a:solidFill>
                <a:prstClr val="black"/>
              </a:solidFill>
            </a:endParaRPr>
          </a:p>
        </p:txBody>
      </p:sp>
      <p:sp>
        <p:nvSpPr>
          <p:cNvPr id="6" name="5 CuadroTexto"/>
          <p:cNvSpPr txBox="1"/>
          <p:nvPr/>
        </p:nvSpPr>
        <p:spPr>
          <a:xfrm>
            <a:off x="423050" y="3933056"/>
            <a:ext cx="7965374" cy="2000548"/>
          </a:xfrm>
          <a:prstGeom prst="rect">
            <a:avLst/>
          </a:prstGeom>
          <a:noFill/>
        </p:spPr>
        <p:txBody>
          <a:bodyPr wrap="square" rtlCol="0">
            <a:spAutoFit/>
          </a:bodyPr>
          <a:lstStyle/>
          <a:p>
            <a:pPr algn="just"/>
            <a:r>
              <a:rPr lang="es-ES" b="1" i="1" dirty="0">
                <a:solidFill>
                  <a:prstClr val="black"/>
                </a:solidFill>
              </a:rPr>
              <a:t>AUTORES: </a:t>
            </a:r>
          </a:p>
          <a:p>
            <a:pPr algn="just"/>
            <a:r>
              <a:rPr lang="es-ES" b="1" i="1" dirty="0">
                <a:solidFill>
                  <a:prstClr val="black"/>
                </a:solidFill>
              </a:rPr>
              <a:t>	Pilco Ordoñez Solange Carolina </a:t>
            </a:r>
          </a:p>
          <a:p>
            <a:pPr algn="just"/>
            <a:r>
              <a:rPr lang="es-ES" b="1" i="1" dirty="0">
                <a:solidFill>
                  <a:prstClr val="black"/>
                </a:solidFill>
              </a:rPr>
              <a:t>                   Solórzano Puebla, Jonathan David</a:t>
            </a:r>
          </a:p>
          <a:p>
            <a:pPr algn="just"/>
            <a:r>
              <a:rPr lang="es-ES" b="1" i="1" dirty="0">
                <a:solidFill>
                  <a:prstClr val="black"/>
                </a:solidFill>
              </a:rPr>
              <a:t>DIRECTOR:  </a:t>
            </a:r>
          </a:p>
          <a:p>
            <a:pPr algn="just"/>
            <a:r>
              <a:rPr lang="es-ES" b="1" i="1" dirty="0">
                <a:solidFill>
                  <a:prstClr val="black"/>
                </a:solidFill>
              </a:rPr>
              <a:t>	Ing. Tinoco Salazar, Alexis Fabricio – </a:t>
            </a:r>
            <a:r>
              <a:rPr lang="es-ES" b="1" i="1" dirty="0" err="1">
                <a:solidFill>
                  <a:prstClr val="black"/>
                </a:solidFill>
              </a:rPr>
              <a:t>D.Sc</a:t>
            </a:r>
            <a:r>
              <a:rPr lang="es-ES" b="1" i="1" dirty="0">
                <a:solidFill>
                  <a:prstClr val="black"/>
                </a:solidFill>
              </a:rPr>
              <a:t>.</a:t>
            </a:r>
          </a:p>
          <a:p>
            <a:pPr algn="just"/>
            <a:endParaRPr lang="es-ES" b="1" i="1" dirty="0">
              <a:solidFill>
                <a:prstClr val="black"/>
              </a:solidFill>
            </a:endParaRPr>
          </a:p>
          <a:p>
            <a:r>
              <a:rPr lang="es-ES" sz="1600" b="1" i="1" dirty="0">
                <a:solidFill>
                  <a:prstClr val="black"/>
                </a:solidFill>
              </a:rPr>
              <a:t>                                                                        Septiembre 2020     </a:t>
            </a:r>
          </a:p>
        </p:txBody>
      </p:sp>
      <p:sp>
        <p:nvSpPr>
          <p:cNvPr id="2" name="3 CuadroTexto">
            <a:extLst>
              <a:ext uri="{FF2B5EF4-FFF2-40B4-BE49-F238E27FC236}">
                <a16:creationId xmlns:a16="http://schemas.microsoft.com/office/drawing/2014/main" id="{800B3E90-3273-455B-B75B-183C72E42789}"/>
              </a:ext>
            </a:extLst>
          </p:cNvPr>
          <p:cNvSpPr txBox="1"/>
          <p:nvPr/>
        </p:nvSpPr>
        <p:spPr>
          <a:xfrm>
            <a:off x="404081" y="1508591"/>
            <a:ext cx="8406679" cy="830997"/>
          </a:xfrm>
          <a:prstGeom prst="rect">
            <a:avLst/>
          </a:prstGeom>
          <a:noFill/>
        </p:spPr>
        <p:txBody>
          <a:bodyPr wrap="square" rtlCol="0">
            <a:spAutoFit/>
          </a:bodyPr>
          <a:lstStyle/>
          <a:p>
            <a:pPr algn="ctr"/>
            <a:r>
              <a:rPr lang="es-MX" sz="2400" b="1" i="1" dirty="0">
                <a:solidFill>
                  <a:prstClr val="black"/>
                </a:solidFill>
              </a:rPr>
              <a:t>Departamento de Eléctrica, Electrónica y Telecomunicaciones</a:t>
            </a:r>
          </a:p>
          <a:p>
            <a:pPr algn="ctr"/>
            <a:r>
              <a:rPr lang="es-MX" sz="2400" b="1" i="1" dirty="0">
                <a:solidFill>
                  <a:prstClr val="black"/>
                </a:solidFill>
              </a:rPr>
              <a:t>Carrera de Ingeniería en Electrónica y Telecomunicaciones</a:t>
            </a:r>
          </a:p>
        </p:txBody>
      </p:sp>
    </p:spTree>
    <p:extLst>
      <p:ext uri="{BB962C8B-B14F-4D97-AF65-F5344CB8AC3E}">
        <p14:creationId xmlns:p14="http://schemas.microsoft.com/office/powerpoint/2010/main" val="4324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15"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907704" y="908720"/>
            <a:ext cx="6373113" cy="461665"/>
          </a:xfrm>
          <a:prstGeom prst="rect">
            <a:avLst/>
          </a:prstGeom>
          <a:noFill/>
        </p:spPr>
        <p:txBody>
          <a:bodyPr wrap="square" rtlCol="0">
            <a:spAutoFit/>
          </a:bodyPr>
          <a:lstStyle/>
          <a:p>
            <a:pPr algn="ct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Cálculo de la impedancia de entrada</a:t>
            </a:r>
            <a:endPar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35B814-2BFD-46DE-902E-CFDA1CA58151}"/>
                  </a:ext>
                </a:extLst>
              </p:cNvPr>
              <p:cNvSpPr txBox="1"/>
              <p:nvPr/>
            </p:nvSpPr>
            <p:spPr>
              <a:xfrm>
                <a:off x="3127082" y="3592101"/>
                <a:ext cx="1152128" cy="369332"/>
              </a:xfrm>
              <a:prstGeom prst="rect">
                <a:avLst/>
              </a:prstGeom>
              <a:noFill/>
            </p:spPr>
            <p:txBody>
              <a:bodyPr wrap="square" rtlCol="0">
                <a:spAutoFit/>
              </a:bodyPr>
              <a:lstStyle/>
              <a:p>
                <a14:m>
                  <m:oMath xmlns:m="http://schemas.openxmlformats.org/officeDocument/2006/math">
                    <m:r>
                      <a:rPr lang="es-MX" b="0" i="1" smtClean="0">
                        <a:latin typeface="Cambria Math" panose="02040503050406030204" pitchFamily="18" charset="0"/>
                      </a:rPr>
                      <m:t>𝑃</m:t>
                    </m:r>
                    <m:r>
                      <a:rPr lang="es-MX" b="0" i="1" smtClean="0">
                        <a:latin typeface="Cambria Math" panose="02040503050406030204" pitchFamily="18" charset="0"/>
                      </a:rPr>
                      <m:t>=</m:t>
                    </m:r>
                  </m:oMath>
                </a14:m>
                <a:r>
                  <a:rPr lang="es-MX" dirty="0"/>
                  <a:t> L/4</a:t>
                </a:r>
              </a:p>
            </p:txBody>
          </p:sp>
        </mc:Choice>
        <mc:Fallback xmlns="">
          <p:sp>
            <p:nvSpPr>
              <p:cNvPr id="11" name="CuadroTexto 10">
                <a:extLst>
                  <a:ext uri="{FF2B5EF4-FFF2-40B4-BE49-F238E27FC236}">
                    <a16:creationId xmlns:a16="http://schemas.microsoft.com/office/drawing/2014/main" id="{0735B814-2BFD-46DE-902E-CFDA1CA58151}"/>
                  </a:ext>
                </a:extLst>
              </p:cNvPr>
              <p:cNvSpPr txBox="1">
                <a:spLocks noRot="1" noChangeAspect="1" noMove="1" noResize="1" noEditPoints="1" noAdjustHandles="1" noChangeArrowheads="1" noChangeShapeType="1" noTextEdit="1"/>
              </p:cNvSpPr>
              <p:nvPr/>
            </p:nvSpPr>
            <p:spPr>
              <a:xfrm>
                <a:off x="3127082" y="3592101"/>
                <a:ext cx="1152128" cy="369332"/>
              </a:xfrm>
              <a:prstGeom prst="rect">
                <a:avLst/>
              </a:prstGeom>
              <a:blipFill>
                <a:blip r:embed="rId3"/>
                <a:stretch>
                  <a:fillRect t="-8197" b="-24590"/>
                </a:stretch>
              </a:blipFill>
            </p:spPr>
            <p:txBody>
              <a:bodyPr/>
              <a:lstStyle/>
              <a:p>
                <a:r>
                  <a:rPr lang="es-EC">
                    <a:noFill/>
                  </a:rPr>
                  <a:t> </a:t>
                </a:r>
              </a:p>
            </p:txBody>
          </p:sp>
        </mc:Fallback>
      </mc:AlternateContent>
      <p:pic>
        <p:nvPicPr>
          <p:cNvPr id="12" name="Imagen 11">
            <a:extLst>
              <a:ext uri="{FF2B5EF4-FFF2-40B4-BE49-F238E27FC236}">
                <a16:creationId xmlns:a16="http://schemas.microsoft.com/office/drawing/2014/main" id="{83FDEA9A-A63B-454E-9DC1-FA6A1E9E95C7}"/>
              </a:ext>
            </a:extLst>
          </p:cNvPr>
          <p:cNvPicPr/>
          <p:nvPr/>
        </p:nvPicPr>
        <p:blipFill>
          <a:blip r:embed="rId4">
            <a:extLst>
              <a:ext uri="{28A0092B-C50C-407E-A947-70E740481C1C}">
                <a14:useLocalDpi xmlns:a14="http://schemas.microsoft.com/office/drawing/2010/main" val="0"/>
              </a:ext>
            </a:extLst>
          </a:blip>
          <a:stretch>
            <a:fillRect/>
          </a:stretch>
        </p:blipFill>
        <p:spPr>
          <a:xfrm>
            <a:off x="2823056" y="3977870"/>
            <a:ext cx="1540389" cy="2448271"/>
          </a:xfrm>
          <a:prstGeom prst="rect">
            <a:avLst/>
          </a:prstGeom>
        </p:spPr>
      </p:pic>
      <p:sp>
        <p:nvSpPr>
          <p:cNvPr id="4" name="Rectángulo: esquinas redondeadas 3">
            <a:extLst>
              <a:ext uri="{FF2B5EF4-FFF2-40B4-BE49-F238E27FC236}">
                <a16:creationId xmlns:a16="http://schemas.microsoft.com/office/drawing/2014/main" id="{F1549C1C-1E8F-4D8E-976F-9BBF0BEEC5F9}"/>
              </a:ext>
            </a:extLst>
          </p:cNvPr>
          <p:cNvSpPr/>
          <p:nvPr/>
        </p:nvSpPr>
        <p:spPr>
          <a:xfrm>
            <a:off x="4773008" y="1424987"/>
            <a:ext cx="3831440" cy="16125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solidFill>
                  <a:schemeClr val="tx1"/>
                </a:solidFill>
              </a:rPr>
              <a:t>La posición en la que se encuentra la alimentación influenciará en el valor que tomé la impedancia de entrada</a:t>
            </a:r>
          </a:p>
        </p:txBody>
      </p:sp>
      <p:pic>
        <p:nvPicPr>
          <p:cNvPr id="17" name="Imagen 16">
            <a:extLst>
              <a:ext uri="{FF2B5EF4-FFF2-40B4-BE49-F238E27FC236}">
                <a16:creationId xmlns:a16="http://schemas.microsoft.com/office/drawing/2014/main" id="{541792BB-5FE6-4EBC-A5CB-366EED95BA12}"/>
              </a:ext>
            </a:extLst>
          </p:cNvPr>
          <p:cNvPicPr/>
          <p:nvPr/>
        </p:nvPicPr>
        <p:blipFill rotWithShape="1">
          <a:blip r:embed="rId5">
            <a:extLst>
              <a:ext uri="{28A0092B-C50C-407E-A947-70E740481C1C}">
                <a14:useLocalDpi xmlns:a14="http://schemas.microsoft.com/office/drawing/2010/main" val="0"/>
              </a:ext>
            </a:extLst>
          </a:blip>
          <a:srcRect t="2807"/>
          <a:stretch/>
        </p:blipFill>
        <p:spPr bwMode="auto">
          <a:xfrm>
            <a:off x="107504" y="3356991"/>
            <a:ext cx="2218966" cy="2808313"/>
          </a:xfrm>
          <a:prstGeom prst="rect">
            <a:avLst/>
          </a:prstGeom>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5053175E-0852-4506-B0D7-28E3BE3C35B6}"/>
              </a:ext>
            </a:extLst>
          </p:cNvPr>
          <p:cNvPicPr/>
          <p:nvPr/>
        </p:nvPicPr>
        <p:blipFill>
          <a:blip r:embed="rId6">
            <a:extLst>
              <a:ext uri="{28A0092B-C50C-407E-A947-70E740481C1C}">
                <a14:useLocalDpi xmlns:a14="http://schemas.microsoft.com/office/drawing/2010/main" val="0"/>
              </a:ext>
            </a:extLst>
          </a:blip>
          <a:srcRect r="8812"/>
          <a:stretch>
            <a:fillRect/>
          </a:stretch>
        </p:blipFill>
        <p:spPr bwMode="auto">
          <a:xfrm>
            <a:off x="251520" y="1424987"/>
            <a:ext cx="3275449" cy="1828637"/>
          </a:xfrm>
          <a:prstGeom prst="rect">
            <a:avLst/>
          </a:prstGeom>
          <a:noFill/>
          <a:ln>
            <a:noFill/>
          </a:ln>
        </p:spPr>
      </p:pic>
      <p:sp>
        <p:nvSpPr>
          <p:cNvPr id="6" name="Rectángulo: esquinas redondeadas 5">
            <a:extLst>
              <a:ext uri="{FF2B5EF4-FFF2-40B4-BE49-F238E27FC236}">
                <a16:creationId xmlns:a16="http://schemas.microsoft.com/office/drawing/2014/main" id="{6380AF2F-6EBF-4CA5-A00C-0B56B226A585}"/>
              </a:ext>
            </a:extLst>
          </p:cNvPr>
          <p:cNvSpPr/>
          <p:nvPr/>
        </p:nvSpPr>
        <p:spPr>
          <a:xfrm>
            <a:off x="4860032" y="3789040"/>
            <a:ext cx="3647955" cy="161254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a:solidFill>
                  <a:schemeClr val="tx1"/>
                </a:solidFill>
                <a:latin typeface="Arial" panose="020B0604020202020204" pitchFamily="34" charset="0"/>
                <a:ea typeface="Calibri" panose="020F0502020204030204" pitchFamily="34" charset="0"/>
              </a:rPr>
              <a:t>I</a:t>
            </a:r>
            <a:r>
              <a:rPr lang="es-EC" sz="1800" dirty="0">
                <a:solidFill>
                  <a:schemeClr val="tx1"/>
                </a:solidFill>
                <a:effectLst/>
                <a:latin typeface="Arial" panose="020B0604020202020204" pitchFamily="34" charset="0"/>
                <a:ea typeface="Calibri" panose="020F0502020204030204" pitchFamily="34" charset="0"/>
              </a:rPr>
              <a:t>mpedancia máxima en los bordes x = 0 o x = L </a:t>
            </a:r>
          </a:p>
          <a:p>
            <a:pPr algn="ctr"/>
            <a:r>
              <a:rPr lang="es-EC" dirty="0">
                <a:solidFill>
                  <a:schemeClr val="tx1"/>
                </a:solidFill>
                <a:latin typeface="Arial" panose="020B0604020202020204" pitchFamily="34" charset="0"/>
                <a:ea typeface="Calibri" panose="020F0502020204030204" pitchFamily="34" charset="0"/>
              </a:rPr>
              <a:t>I</a:t>
            </a:r>
            <a:r>
              <a:rPr lang="es-EC" sz="1800" dirty="0">
                <a:solidFill>
                  <a:schemeClr val="tx1"/>
                </a:solidFill>
                <a:effectLst/>
                <a:latin typeface="Arial" panose="020B0604020202020204" pitchFamily="34" charset="0"/>
                <a:ea typeface="Calibri" panose="020F0502020204030204" pitchFamily="34" charset="0"/>
              </a:rPr>
              <a:t>mpedancia cero en el centro del patch x = L/2, y = W/2</a:t>
            </a:r>
            <a:endParaRPr lang="es-MX" dirty="0">
              <a:solidFill>
                <a:schemeClr val="tx1"/>
              </a:solidFill>
            </a:endParaRPr>
          </a:p>
        </p:txBody>
      </p:sp>
      <p:sp>
        <p:nvSpPr>
          <p:cNvPr id="9" name="Flecha: a la derecha 8">
            <a:extLst>
              <a:ext uri="{FF2B5EF4-FFF2-40B4-BE49-F238E27FC236}">
                <a16:creationId xmlns:a16="http://schemas.microsoft.com/office/drawing/2014/main" id="{882266E8-A99B-499C-8792-E65A15645029}"/>
              </a:ext>
            </a:extLst>
          </p:cNvPr>
          <p:cNvSpPr/>
          <p:nvPr/>
        </p:nvSpPr>
        <p:spPr>
          <a:xfrm>
            <a:off x="3703146" y="1984197"/>
            <a:ext cx="792088" cy="4616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6866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3" name="6 CuadroTexto">
            <a:extLst>
              <a:ext uri="{FF2B5EF4-FFF2-40B4-BE49-F238E27FC236}">
                <a16:creationId xmlns:a16="http://schemas.microsoft.com/office/drawing/2014/main" id="{3C16BEE1-9178-49B4-B1D2-5110445759C5}"/>
              </a:ext>
            </a:extLst>
          </p:cNvPr>
          <p:cNvSpPr txBox="1"/>
          <p:nvPr/>
        </p:nvSpPr>
        <p:spPr>
          <a:xfrm>
            <a:off x="1003052" y="980728"/>
            <a:ext cx="6373113" cy="461665"/>
          </a:xfrm>
          <a:prstGeom prst="rect">
            <a:avLst/>
          </a:prstGeom>
          <a:noFill/>
        </p:spPr>
        <p:txBody>
          <a:bodyPr wrap="square" rtlCol="0">
            <a:spAutoFit/>
          </a:bodyPr>
          <a:lstStyle/>
          <a:p>
            <a:pPr algn="ct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Simulación de una Antena patch de 8Ghz</a:t>
            </a:r>
            <a:endPar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pic>
        <p:nvPicPr>
          <p:cNvPr id="8" name="Imagen 7">
            <a:extLst>
              <a:ext uri="{FF2B5EF4-FFF2-40B4-BE49-F238E27FC236}">
                <a16:creationId xmlns:a16="http://schemas.microsoft.com/office/drawing/2014/main" id="{C1095BB6-6353-4ED3-B4F7-7652030B0434}"/>
              </a:ext>
            </a:extLst>
          </p:cNvPr>
          <p:cNvPicPr/>
          <p:nvPr/>
        </p:nvPicPr>
        <p:blipFill rotWithShape="1">
          <a:blip r:embed="rId3"/>
          <a:srcRect l="4321" t="3829" r="46196"/>
          <a:stretch/>
        </p:blipFill>
        <p:spPr bwMode="auto">
          <a:xfrm rot="10800000">
            <a:off x="1013917" y="2250729"/>
            <a:ext cx="2520280" cy="2448272"/>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2476CC35-241A-4511-8C60-B9AD07814573}"/>
              </a:ext>
            </a:extLst>
          </p:cNvPr>
          <p:cNvPicPr/>
          <p:nvPr/>
        </p:nvPicPr>
        <p:blipFill rotWithShape="1">
          <a:blip r:embed="rId4"/>
          <a:srcRect l="36091" t="2888" r="3928" b="13522"/>
          <a:stretch/>
        </p:blipFill>
        <p:spPr bwMode="auto">
          <a:xfrm>
            <a:off x="4546002" y="2153547"/>
            <a:ext cx="3106266" cy="2226037"/>
          </a:xfrm>
          <a:prstGeom prst="rect">
            <a:avLst/>
          </a:prstGeom>
          <a:ln>
            <a:noFill/>
          </a:ln>
          <a:extLst>
            <a:ext uri="{53640926-AAD7-44D8-BBD7-CCE9431645EC}">
              <a14:shadowObscured xmlns:a14="http://schemas.microsoft.com/office/drawing/2010/main"/>
            </a:ext>
          </a:extLst>
        </p:spPr>
      </p:pic>
      <p:graphicFrame>
        <p:nvGraphicFramePr>
          <p:cNvPr id="11" name="Tabla 10">
            <a:extLst>
              <a:ext uri="{FF2B5EF4-FFF2-40B4-BE49-F238E27FC236}">
                <a16:creationId xmlns:a16="http://schemas.microsoft.com/office/drawing/2014/main" id="{6A17070B-6C5B-435C-8869-02E466DC81D9}"/>
              </a:ext>
            </a:extLst>
          </p:cNvPr>
          <p:cNvGraphicFramePr>
            <a:graphicFrameLocks noGrp="1"/>
          </p:cNvGraphicFramePr>
          <p:nvPr>
            <p:extLst>
              <p:ext uri="{D42A27DB-BD31-4B8C-83A1-F6EECF244321}">
                <p14:modId xmlns:p14="http://schemas.microsoft.com/office/powerpoint/2010/main" val="556918684"/>
              </p:ext>
            </p:extLst>
          </p:nvPr>
        </p:nvGraphicFramePr>
        <p:xfrm>
          <a:off x="1682924" y="5282099"/>
          <a:ext cx="5969344" cy="1270002"/>
        </p:xfrm>
        <a:graphic>
          <a:graphicData uri="http://schemas.openxmlformats.org/drawingml/2006/table">
            <a:tbl>
              <a:tblPr firstRow="1" firstCol="1" bandRow="1">
                <a:tableStyleId>{21E4AEA4-8DFA-4A89-87EB-49C32662AFE0}</a:tableStyleId>
              </a:tblPr>
              <a:tblGrid>
                <a:gridCol w="1084854">
                  <a:extLst>
                    <a:ext uri="{9D8B030D-6E8A-4147-A177-3AD203B41FA5}">
                      <a16:colId xmlns:a16="http://schemas.microsoft.com/office/drawing/2014/main" val="884357824"/>
                    </a:ext>
                  </a:extLst>
                </a:gridCol>
                <a:gridCol w="1050834">
                  <a:extLst>
                    <a:ext uri="{9D8B030D-6E8A-4147-A177-3AD203B41FA5}">
                      <a16:colId xmlns:a16="http://schemas.microsoft.com/office/drawing/2014/main" val="2899667359"/>
                    </a:ext>
                  </a:extLst>
                </a:gridCol>
                <a:gridCol w="1125678">
                  <a:extLst>
                    <a:ext uri="{9D8B030D-6E8A-4147-A177-3AD203B41FA5}">
                      <a16:colId xmlns:a16="http://schemas.microsoft.com/office/drawing/2014/main" val="1337520584"/>
                    </a:ext>
                  </a:extLst>
                </a:gridCol>
                <a:gridCol w="1093170">
                  <a:extLst>
                    <a:ext uri="{9D8B030D-6E8A-4147-A177-3AD203B41FA5}">
                      <a16:colId xmlns:a16="http://schemas.microsoft.com/office/drawing/2014/main" val="1827455905"/>
                    </a:ext>
                  </a:extLst>
                </a:gridCol>
                <a:gridCol w="807404">
                  <a:extLst>
                    <a:ext uri="{9D8B030D-6E8A-4147-A177-3AD203B41FA5}">
                      <a16:colId xmlns:a16="http://schemas.microsoft.com/office/drawing/2014/main" val="1699595829"/>
                    </a:ext>
                  </a:extLst>
                </a:gridCol>
                <a:gridCol w="807404">
                  <a:extLst>
                    <a:ext uri="{9D8B030D-6E8A-4147-A177-3AD203B41FA5}">
                      <a16:colId xmlns:a16="http://schemas.microsoft.com/office/drawing/2014/main" val="2791880456"/>
                    </a:ext>
                  </a:extLst>
                </a:gridCol>
              </a:tblGrid>
              <a:tr h="635001">
                <a:tc>
                  <a:txBody>
                    <a:bodyPr/>
                    <a:lstStyle/>
                    <a:p>
                      <a:pPr algn="ctr">
                        <a:lnSpc>
                          <a:spcPct val="200000"/>
                        </a:lnSpc>
                        <a:spcAft>
                          <a:spcPts val="800"/>
                        </a:spcAft>
                      </a:pPr>
                      <a:r>
                        <a:rPr lang="es-EC" sz="1800" dirty="0">
                          <a:effectLst/>
                        </a:rPr>
                        <a:t>W(mm)</a:t>
                      </a:r>
                      <a:endParaRPr lang="es-MX"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dirty="0">
                          <a:effectLst/>
                        </a:rPr>
                        <a:t>L(mm)</a:t>
                      </a:r>
                      <a:endParaRPr lang="es-MX"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a:effectLst/>
                        </a:rPr>
                        <a:t>Wg(mm)</a:t>
                      </a:r>
                      <a:endParaRPr lang="es-MX"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a:effectLst/>
                        </a:rPr>
                        <a:t>Lg(mm)</a:t>
                      </a:r>
                      <a:endParaRPr lang="es-MX"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a:effectLst/>
                        </a:rPr>
                        <a:t>p(mm)</a:t>
                      </a:r>
                      <a:endParaRPr lang="es-MX"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800"/>
                        </a:spcAft>
                      </a:pPr>
                      <a:r>
                        <a:rPr lang="es-EC" sz="1800">
                          <a:effectLst/>
                        </a:rPr>
                        <a:t>h(mm)</a:t>
                      </a:r>
                      <a:endParaRPr lang="es-MX"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4259003"/>
                  </a:ext>
                </a:extLst>
              </a:tr>
              <a:tr h="635001">
                <a:tc>
                  <a:txBody>
                    <a:bodyPr/>
                    <a:lstStyle/>
                    <a:p>
                      <a:pPr algn="ctr">
                        <a:lnSpc>
                          <a:spcPct val="200000"/>
                        </a:lnSpc>
                        <a:spcAft>
                          <a:spcPts val="800"/>
                        </a:spcAft>
                      </a:pPr>
                      <a:r>
                        <a:rPr lang="es-EC" sz="1800">
                          <a:effectLst/>
                        </a:rPr>
                        <a:t>11.92</a:t>
                      </a:r>
                      <a:endParaRPr lang="es-MX"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dirty="0">
                          <a:effectLst/>
                        </a:rPr>
                        <a:t>8.25</a:t>
                      </a:r>
                      <a:endParaRPr lang="es-MX"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dirty="0">
                          <a:effectLst/>
                        </a:rPr>
                        <a:t>20.92</a:t>
                      </a:r>
                      <a:endParaRPr lang="es-MX"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dirty="0">
                          <a:effectLst/>
                        </a:rPr>
                        <a:t>18.17</a:t>
                      </a:r>
                      <a:endParaRPr lang="es-MX"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dirty="0">
                          <a:effectLst/>
                        </a:rPr>
                        <a:t>2.94</a:t>
                      </a:r>
                      <a:endParaRPr lang="es-MX"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800" dirty="0">
                          <a:effectLst/>
                        </a:rPr>
                        <a:t>1.5</a:t>
                      </a:r>
                      <a:endParaRPr lang="es-MX"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853880"/>
                  </a:ext>
                </a:extLst>
              </a:tr>
            </a:tbl>
          </a:graphicData>
        </a:graphic>
      </p:graphicFrame>
      <p:sp>
        <p:nvSpPr>
          <p:cNvPr id="13" name="5 CuadroTexto">
            <a:extLst>
              <a:ext uri="{FF2B5EF4-FFF2-40B4-BE49-F238E27FC236}">
                <a16:creationId xmlns:a16="http://schemas.microsoft.com/office/drawing/2014/main" id="{F47D07F4-7626-4C6D-8463-D63566921464}"/>
              </a:ext>
            </a:extLst>
          </p:cNvPr>
          <p:cNvSpPr txBox="1"/>
          <p:nvPr/>
        </p:nvSpPr>
        <p:spPr>
          <a:xfrm>
            <a:off x="1003052" y="1685529"/>
            <a:ext cx="2721337" cy="369332"/>
          </a:xfrm>
          <a:prstGeom prst="rect">
            <a:avLst/>
          </a:prstGeom>
          <a:noFill/>
        </p:spPr>
        <p:txBody>
          <a:bodyPr wrap="square" rtlCol="0">
            <a:spAutoFit/>
          </a:bodyPr>
          <a:lstStyle/>
          <a:p>
            <a:pPr algn="just"/>
            <a:r>
              <a:rPr lang="es-ES" b="1" i="1" dirty="0">
                <a:solidFill>
                  <a:prstClr val="black"/>
                </a:solidFill>
              </a:rPr>
              <a:t>Vista frontal</a:t>
            </a:r>
            <a:endParaRPr lang="es-ES" sz="1400" b="1" i="1" dirty="0">
              <a:solidFill>
                <a:prstClr val="black"/>
              </a:solidFill>
            </a:endParaRPr>
          </a:p>
        </p:txBody>
      </p:sp>
      <p:sp>
        <p:nvSpPr>
          <p:cNvPr id="15" name="5 CuadroTexto">
            <a:extLst>
              <a:ext uri="{FF2B5EF4-FFF2-40B4-BE49-F238E27FC236}">
                <a16:creationId xmlns:a16="http://schemas.microsoft.com/office/drawing/2014/main" id="{8E0F5973-F08B-45A1-88FB-BD2AEDD69EC1}"/>
              </a:ext>
            </a:extLst>
          </p:cNvPr>
          <p:cNvSpPr txBox="1"/>
          <p:nvPr/>
        </p:nvSpPr>
        <p:spPr>
          <a:xfrm>
            <a:off x="4683002" y="1693120"/>
            <a:ext cx="2721337" cy="369332"/>
          </a:xfrm>
          <a:prstGeom prst="rect">
            <a:avLst/>
          </a:prstGeom>
          <a:noFill/>
        </p:spPr>
        <p:txBody>
          <a:bodyPr wrap="square" rtlCol="0">
            <a:spAutoFit/>
          </a:bodyPr>
          <a:lstStyle/>
          <a:p>
            <a:pPr algn="just"/>
            <a:r>
              <a:rPr lang="es-ES" b="1" i="1" dirty="0">
                <a:solidFill>
                  <a:prstClr val="black"/>
                </a:solidFill>
              </a:rPr>
              <a:t>Vista lateral</a:t>
            </a:r>
            <a:endParaRPr lang="es-ES" sz="1400" b="1" i="1" dirty="0">
              <a:solidFill>
                <a:prstClr val="black"/>
              </a:solidFill>
            </a:endParaRPr>
          </a:p>
        </p:txBody>
      </p:sp>
      <p:sp>
        <p:nvSpPr>
          <p:cNvPr id="17" name="5 CuadroTexto">
            <a:extLst>
              <a:ext uri="{FF2B5EF4-FFF2-40B4-BE49-F238E27FC236}">
                <a16:creationId xmlns:a16="http://schemas.microsoft.com/office/drawing/2014/main" id="{21B7E73F-9C95-4163-9AD3-7E90256067ED}"/>
              </a:ext>
            </a:extLst>
          </p:cNvPr>
          <p:cNvSpPr txBox="1"/>
          <p:nvPr/>
        </p:nvSpPr>
        <p:spPr>
          <a:xfrm>
            <a:off x="2834705" y="4885917"/>
            <a:ext cx="3696593" cy="369332"/>
          </a:xfrm>
          <a:prstGeom prst="rect">
            <a:avLst/>
          </a:prstGeom>
          <a:noFill/>
        </p:spPr>
        <p:txBody>
          <a:bodyPr wrap="square" rtlCol="0">
            <a:spAutoFit/>
          </a:bodyPr>
          <a:lstStyle/>
          <a:p>
            <a:pPr algn="just"/>
            <a:r>
              <a:rPr lang="es-ES" b="1" i="1" dirty="0">
                <a:solidFill>
                  <a:prstClr val="black"/>
                </a:solidFill>
              </a:rPr>
              <a:t>Valores optimizados de la simulación</a:t>
            </a:r>
            <a:endParaRPr lang="es-ES" sz="1400" b="1" i="1" dirty="0">
              <a:solidFill>
                <a:prstClr val="black"/>
              </a:solidFill>
            </a:endParaRPr>
          </a:p>
        </p:txBody>
      </p:sp>
    </p:spTree>
    <p:extLst>
      <p:ext uri="{BB962C8B-B14F-4D97-AF65-F5344CB8AC3E}">
        <p14:creationId xmlns:p14="http://schemas.microsoft.com/office/powerpoint/2010/main" val="51656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2" name="6 CuadroTexto">
            <a:extLst>
              <a:ext uri="{FF2B5EF4-FFF2-40B4-BE49-F238E27FC236}">
                <a16:creationId xmlns:a16="http://schemas.microsoft.com/office/drawing/2014/main" id="{210BC236-A3D7-4417-8905-DA06B06A12E7}"/>
              </a:ext>
            </a:extLst>
          </p:cNvPr>
          <p:cNvSpPr txBox="1"/>
          <p:nvPr/>
        </p:nvSpPr>
        <p:spPr>
          <a:xfrm>
            <a:off x="2486902" y="828377"/>
            <a:ext cx="6373113" cy="584775"/>
          </a:xfrm>
          <a:prstGeom prst="rect">
            <a:avLst/>
          </a:prstGeom>
          <a:noFill/>
        </p:spPr>
        <p:txBody>
          <a:bodyPr wrap="square" rtlCol="0">
            <a:spAutoFit/>
          </a:bodyPr>
          <a:lstStyle/>
          <a:p>
            <a:pPr algn="r"/>
            <a:r>
              <a:rPr lang="es-MX"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Resultados </a:t>
            </a:r>
            <a:endPar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pic>
        <p:nvPicPr>
          <p:cNvPr id="12" name="Imagen 11">
            <a:extLst>
              <a:ext uri="{FF2B5EF4-FFF2-40B4-BE49-F238E27FC236}">
                <a16:creationId xmlns:a16="http://schemas.microsoft.com/office/drawing/2014/main" id="{16A055D3-27F3-49DE-A637-95C762A2DE30}"/>
              </a:ext>
            </a:extLst>
          </p:cNvPr>
          <p:cNvPicPr/>
          <p:nvPr/>
        </p:nvPicPr>
        <p:blipFill rotWithShape="1">
          <a:blip r:embed="rId4"/>
          <a:srcRect l="567" r="886"/>
          <a:stretch/>
        </p:blipFill>
        <p:spPr bwMode="auto">
          <a:xfrm>
            <a:off x="242184" y="1058813"/>
            <a:ext cx="4223518" cy="3306291"/>
          </a:xfrm>
          <a:prstGeom prst="rect">
            <a:avLst/>
          </a:prstGeom>
          <a:ln>
            <a:noFill/>
          </a:ln>
          <a:extLst>
            <a:ext uri="{53640926-AAD7-44D8-BBD7-CCE9431645EC}">
              <a14:shadowObscured xmlns:a14="http://schemas.microsoft.com/office/drawing/2010/main"/>
            </a:ext>
          </a:extLst>
        </p:spPr>
      </p:pic>
      <p:sp>
        <p:nvSpPr>
          <p:cNvPr id="3" name="5 CuadroTexto">
            <a:extLst>
              <a:ext uri="{FF2B5EF4-FFF2-40B4-BE49-F238E27FC236}">
                <a16:creationId xmlns:a16="http://schemas.microsoft.com/office/drawing/2014/main" id="{6EFACD38-9B1B-43DF-9E04-EDAEDFCF16E6}"/>
              </a:ext>
            </a:extLst>
          </p:cNvPr>
          <p:cNvSpPr txBox="1"/>
          <p:nvPr/>
        </p:nvSpPr>
        <p:spPr>
          <a:xfrm>
            <a:off x="5587902" y="1688799"/>
            <a:ext cx="2721337" cy="646331"/>
          </a:xfrm>
          <a:prstGeom prst="rect">
            <a:avLst/>
          </a:prstGeom>
          <a:noFill/>
        </p:spPr>
        <p:txBody>
          <a:bodyPr wrap="square" rtlCol="0">
            <a:spAutoFit/>
          </a:bodyPr>
          <a:lstStyle/>
          <a:p>
            <a:pPr algn="just"/>
            <a:r>
              <a:rPr lang="es-MX" sz="1800" i="1" dirty="0">
                <a:effectLst/>
                <a:latin typeface="Arial" panose="020B0604020202020204" pitchFamily="34" charset="0"/>
                <a:ea typeface="Calibri" panose="020F0502020204030204" pitchFamily="34" charset="0"/>
                <a:cs typeface="Arial" panose="020B0604020202020204" pitchFamily="34" charset="0"/>
              </a:rPr>
              <a:t>S</a:t>
            </a:r>
            <a:r>
              <a:rPr lang="es-MX" sz="1800" baseline="-25000" dirty="0">
                <a:effectLst/>
                <a:latin typeface="Arial" panose="020B0604020202020204" pitchFamily="34" charset="0"/>
                <a:ea typeface="Calibri" panose="020F0502020204030204" pitchFamily="34" charset="0"/>
                <a:cs typeface="Arial" panose="020B0604020202020204" pitchFamily="34" charset="0"/>
              </a:rPr>
              <a:t>11</a:t>
            </a:r>
            <a:r>
              <a:rPr lang="es-MX" sz="1800" dirty="0">
                <a:effectLst/>
                <a:latin typeface="Arial" panose="020B0604020202020204" pitchFamily="34" charset="0"/>
                <a:ea typeface="Calibri" panose="020F0502020204030204" pitchFamily="34" charset="0"/>
                <a:cs typeface="Arial" panose="020B0604020202020204" pitchFamily="34" charset="0"/>
              </a:rPr>
              <a:t> = -25.75 dB</a:t>
            </a:r>
          </a:p>
          <a:p>
            <a:pPr algn="just"/>
            <a:r>
              <a:rPr lang="es-MX" dirty="0">
                <a:latin typeface="Arial" panose="020B0604020202020204" pitchFamily="34" charset="0"/>
                <a:ea typeface="Calibri" panose="020F0502020204030204" pitchFamily="34" charset="0"/>
                <a:cs typeface="Arial" panose="020B0604020202020204" pitchFamily="34" charset="0"/>
              </a:rPr>
              <a:t> f= 8Ghz</a:t>
            </a:r>
            <a:endParaRPr lang="es-ES" sz="1400" b="1" i="1" dirty="0">
              <a:solidFill>
                <a:prstClr val="black"/>
              </a:solidFill>
            </a:endParaRPr>
          </a:p>
        </p:txBody>
      </p:sp>
      <p:sp>
        <p:nvSpPr>
          <p:cNvPr id="4" name="Flecha: a la derecha 3">
            <a:extLst>
              <a:ext uri="{FF2B5EF4-FFF2-40B4-BE49-F238E27FC236}">
                <a16:creationId xmlns:a16="http://schemas.microsoft.com/office/drawing/2014/main" id="{043FF415-5B93-40D6-9CA5-E9D7413FA63C}"/>
              </a:ext>
            </a:extLst>
          </p:cNvPr>
          <p:cNvSpPr/>
          <p:nvPr/>
        </p:nvSpPr>
        <p:spPr>
          <a:xfrm>
            <a:off x="4708805" y="1779107"/>
            <a:ext cx="792088" cy="46166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6" name="Flecha: a la derecha 5">
            <a:extLst>
              <a:ext uri="{FF2B5EF4-FFF2-40B4-BE49-F238E27FC236}">
                <a16:creationId xmlns:a16="http://schemas.microsoft.com/office/drawing/2014/main" id="{74DC12D6-4F37-4FFB-BFC4-F1F5BA1051AC}"/>
              </a:ext>
            </a:extLst>
          </p:cNvPr>
          <p:cNvSpPr/>
          <p:nvPr/>
        </p:nvSpPr>
        <p:spPr>
          <a:xfrm rot="10800000">
            <a:off x="3707904" y="4968926"/>
            <a:ext cx="792088" cy="46166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8" name="5 CuadroTexto">
            <a:extLst>
              <a:ext uri="{FF2B5EF4-FFF2-40B4-BE49-F238E27FC236}">
                <a16:creationId xmlns:a16="http://schemas.microsoft.com/office/drawing/2014/main" id="{EE24CA36-5E7B-4EEA-8A61-8ED3AFDF13B6}"/>
              </a:ext>
            </a:extLst>
          </p:cNvPr>
          <p:cNvSpPr txBox="1"/>
          <p:nvPr/>
        </p:nvSpPr>
        <p:spPr>
          <a:xfrm>
            <a:off x="1610436" y="5004465"/>
            <a:ext cx="2721337" cy="584775"/>
          </a:xfrm>
          <a:prstGeom prst="rect">
            <a:avLst/>
          </a:prstGeom>
          <a:noFill/>
        </p:spPr>
        <p:txBody>
          <a:bodyPr wrap="square" rtlCol="0">
            <a:spAutoFit/>
          </a:bodyPr>
          <a:lstStyle/>
          <a:p>
            <a:pPr algn="just"/>
            <a:r>
              <a:rPr lang="es-MX" sz="1800" i="1" dirty="0">
                <a:effectLst/>
                <a:latin typeface="Arial" panose="020B0604020202020204" pitchFamily="34" charset="0"/>
                <a:ea typeface="Calibri" panose="020F0502020204030204" pitchFamily="34" charset="0"/>
                <a:cs typeface="Arial" panose="020B0604020202020204" pitchFamily="34" charset="0"/>
              </a:rPr>
              <a:t>Ganancia</a:t>
            </a:r>
            <a:r>
              <a:rPr lang="es-MX" i="1" dirty="0">
                <a:latin typeface="Arial" panose="020B0604020202020204" pitchFamily="34" charset="0"/>
                <a:ea typeface="Calibri" panose="020F0502020204030204" pitchFamily="34" charset="0"/>
                <a:cs typeface="Arial" panose="020B0604020202020204" pitchFamily="34" charset="0"/>
              </a:rPr>
              <a:t>= 5dB</a:t>
            </a:r>
            <a:endParaRPr lang="es-MX"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S" sz="1400" b="1" i="1" dirty="0">
              <a:solidFill>
                <a:prstClr val="black"/>
              </a:solidFill>
            </a:endParaRPr>
          </a:p>
        </p:txBody>
      </p:sp>
      <p:pic>
        <p:nvPicPr>
          <p:cNvPr id="7" name="Picture 6"/>
          <p:cNvPicPr>
            <a:picLocks noChangeAspect="1"/>
          </p:cNvPicPr>
          <p:nvPr/>
        </p:nvPicPr>
        <p:blipFill>
          <a:blip r:embed="rId5"/>
          <a:stretch>
            <a:fillRect/>
          </a:stretch>
        </p:blipFill>
        <p:spPr>
          <a:xfrm>
            <a:off x="4685573" y="2698539"/>
            <a:ext cx="4446134" cy="3967894"/>
          </a:xfrm>
          <a:prstGeom prst="rect">
            <a:avLst/>
          </a:prstGeom>
        </p:spPr>
      </p:pic>
    </p:spTree>
    <p:extLst>
      <p:ext uri="{BB962C8B-B14F-4D97-AF65-F5344CB8AC3E}">
        <p14:creationId xmlns:p14="http://schemas.microsoft.com/office/powerpoint/2010/main" val="350893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580F2ED-5C44-408D-837D-D1F696799086}"/>
              </a:ext>
            </a:extLst>
          </p:cNvPr>
          <p:cNvPicPr/>
          <p:nvPr/>
        </p:nvPicPr>
        <p:blipFill rotWithShape="1">
          <a:blip r:embed="rId2">
            <a:extLst>
              <a:ext uri="{28A0092B-C50C-407E-A947-70E740481C1C}">
                <a14:useLocalDpi xmlns:a14="http://schemas.microsoft.com/office/drawing/2010/main" val="0"/>
              </a:ext>
            </a:extLst>
          </a:blip>
          <a:srcRect t="1903" b="5123"/>
          <a:stretch/>
        </p:blipFill>
        <p:spPr bwMode="auto">
          <a:xfrm>
            <a:off x="1506920" y="1052736"/>
            <a:ext cx="5903595" cy="3314700"/>
          </a:xfrm>
          <a:prstGeom prst="rect">
            <a:avLst/>
          </a:prstGeom>
          <a:noFill/>
          <a:ln>
            <a:noFill/>
          </a:ln>
          <a:extLst>
            <a:ext uri="{53640926-AAD7-44D8-BBD7-CCE9431645EC}">
              <a14:shadowObscured xmlns:a14="http://schemas.microsoft.com/office/drawing/2010/main"/>
            </a:ext>
          </a:extLst>
        </p:spPr>
      </p:pic>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7504" y="873844"/>
            <a:ext cx="6373113" cy="461665"/>
          </a:xfrm>
          <a:prstGeom prst="rect">
            <a:avLst/>
          </a:prstGeom>
          <a:noFill/>
        </p:spPr>
        <p:txBody>
          <a:bodyPr wrap="square" rtlCol="0">
            <a:spAutoFit/>
          </a:bodyPr>
          <a:lstStyle/>
          <a:p>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Módulo ADAR1000</a:t>
            </a:r>
          </a:p>
        </p:txBody>
      </p:sp>
      <p:graphicFrame>
        <p:nvGraphicFramePr>
          <p:cNvPr id="2" name="Tabla 1">
            <a:extLst>
              <a:ext uri="{FF2B5EF4-FFF2-40B4-BE49-F238E27FC236}">
                <a16:creationId xmlns:a16="http://schemas.microsoft.com/office/drawing/2014/main" id="{C0D1E578-9BA0-4BFA-B117-877559415C48}"/>
              </a:ext>
            </a:extLst>
          </p:cNvPr>
          <p:cNvGraphicFramePr>
            <a:graphicFrameLocks noGrp="1"/>
          </p:cNvGraphicFramePr>
          <p:nvPr>
            <p:extLst>
              <p:ext uri="{D42A27DB-BD31-4B8C-83A1-F6EECF244321}">
                <p14:modId xmlns:p14="http://schemas.microsoft.com/office/powerpoint/2010/main" val="3598683326"/>
              </p:ext>
            </p:extLst>
          </p:nvPr>
        </p:nvGraphicFramePr>
        <p:xfrm>
          <a:off x="179512" y="4429080"/>
          <a:ext cx="4887094" cy="2008699"/>
        </p:xfrm>
        <a:graphic>
          <a:graphicData uri="http://schemas.openxmlformats.org/drawingml/2006/table">
            <a:tbl>
              <a:tblPr firstRow="1" firstCol="1" bandRow="1">
                <a:tableStyleId>{5DA37D80-6434-44D0-A028-1B22A696006F}</a:tableStyleId>
              </a:tblPr>
              <a:tblGrid>
                <a:gridCol w="2880320">
                  <a:extLst>
                    <a:ext uri="{9D8B030D-6E8A-4147-A177-3AD203B41FA5}">
                      <a16:colId xmlns:a16="http://schemas.microsoft.com/office/drawing/2014/main" val="2573622083"/>
                    </a:ext>
                  </a:extLst>
                </a:gridCol>
                <a:gridCol w="2006774">
                  <a:extLst>
                    <a:ext uri="{9D8B030D-6E8A-4147-A177-3AD203B41FA5}">
                      <a16:colId xmlns:a16="http://schemas.microsoft.com/office/drawing/2014/main" val="1018500876"/>
                    </a:ext>
                  </a:extLst>
                </a:gridCol>
              </a:tblGrid>
              <a:tr h="278451">
                <a:tc>
                  <a:txBody>
                    <a:bodyPr/>
                    <a:lstStyle/>
                    <a:p>
                      <a:pPr algn="just" fontAlgn="base">
                        <a:lnSpc>
                          <a:spcPct val="150000"/>
                        </a:lnSpc>
                        <a:spcAft>
                          <a:spcPts val="800"/>
                        </a:spcAft>
                      </a:pPr>
                      <a:r>
                        <a:rPr lang="es-EC" sz="1400" dirty="0">
                          <a:effectLst/>
                        </a:rPr>
                        <a:t>Rango de Frecuencia </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50000"/>
                        </a:lnSpc>
                        <a:spcAft>
                          <a:spcPts val="800"/>
                        </a:spcAft>
                      </a:pPr>
                      <a:r>
                        <a:rPr lang="es-EC" sz="1400" dirty="0">
                          <a:effectLst/>
                        </a:rPr>
                        <a:t>8 GHz a 16 GHz</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13672554"/>
                  </a:ext>
                </a:extLst>
              </a:tr>
              <a:tr h="278451">
                <a:tc>
                  <a:txBody>
                    <a:bodyPr/>
                    <a:lstStyle/>
                    <a:p>
                      <a:pPr algn="just" fontAlgn="base">
                        <a:lnSpc>
                          <a:spcPct val="150000"/>
                        </a:lnSpc>
                        <a:spcAft>
                          <a:spcPts val="800"/>
                        </a:spcAft>
                      </a:pPr>
                      <a:r>
                        <a:rPr lang="es-EC" sz="1400">
                          <a:effectLst/>
                        </a:rPr>
                        <a:t>Recepción y trasmisión  </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50000"/>
                        </a:lnSpc>
                        <a:spcAft>
                          <a:spcPts val="800"/>
                        </a:spcAft>
                      </a:pPr>
                      <a:r>
                        <a:rPr lang="es-EC" sz="1400">
                          <a:effectLst/>
                        </a:rPr>
                        <a:t>Half-duplex</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28213084"/>
                  </a:ext>
                </a:extLst>
              </a:tr>
              <a:tr h="278451">
                <a:tc>
                  <a:txBody>
                    <a:bodyPr/>
                    <a:lstStyle/>
                    <a:p>
                      <a:pPr algn="just" fontAlgn="base">
                        <a:lnSpc>
                          <a:spcPct val="150000"/>
                        </a:lnSpc>
                        <a:spcAft>
                          <a:spcPts val="800"/>
                        </a:spcAft>
                      </a:pPr>
                      <a:r>
                        <a:rPr lang="es-EC" sz="1400">
                          <a:effectLst/>
                        </a:rPr>
                        <a:t>Rango ajustable de fase </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50000"/>
                        </a:lnSpc>
                        <a:spcAft>
                          <a:spcPts val="800"/>
                        </a:spcAft>
                      </a:pPr>
                      <a:r>
                        <a:rPr lang="es-EC" sz="1400">
                          <a:effectLst/>
                        </a:rPr>
                        <a:t>0° a 360°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33675113"/>
                  </a:ext>
                </a:extLst>
              </a:tr>
              <a:tr h="278451">
                <a:tc>
                  <a:txBody>
                    <a:bodyPr/>
                    <a:lstStyle/>
                    <a:p>
                      <a:pPr algn="just" fontAlgn="base">
                        <a:lnSpc>
                          <a:spcPct val="150000"/>
                        </a:lnSpc>
                        <a:spcAft>
                          <a:spcPts val="800"/>
                        </a:spcAft>
                      </a:pPr>
                      <a:r>
                        <a:rPr lang="es-EC" sz="1400">
                          <a:effectLst/>
                        </a:rPr>
                        <a:t>Resolución de fase </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50000"/>
                        </a:lnSpc>
                        <a:spcAft>
                          <a:spcPts val="800"/>
                        </a:spcAft>
                      </a:pPr>
                      <a:r>
                        <a:rPr lang="es-EC" sz="1400">
                          <a:effectLst/>
                        </a:rPr>
                        <a:t>2.8°</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144351448"/>
                  </a:ext>
                </a:extLst>
              </a:tr>
              <a:tr h="278451">
                <a:tc>
                  <a:txBody>
                    <a:bodyPr/>
                    <a:lstStyle/>
                    <a:p>
                      <a:pPr algn="just" fontAlgn="base">
                        <a:lnSpc>
                          <a:spcPct val="150000"/>
                        </a:lnSpc>
                        <a:spcAft>
                          <a:spcPts val="800"/>
                        </a:spcAft>
                      </a:pPr>
                      <a:r>
                        <a:rPr lang="es-EC" sz="1400">
                          <a:effectLst/>
                        </a:rPr>
                        <a:t>Ganancia ajustable </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50000"/>
                        </a:lnSpc>
                        <a:spcAft>
                          <a:spcPts val="800"/>
                        </a:spcAft>
                      </a:pPr>
                      <a:r>
                        <a:rPr lang="es-EC" sz="1400">
                          <a:effectLst/>
                        </a:rPr>
                        <a:t>≥31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583763519"/>
                  </a:ext>
                </a:extLst>
              </a:tr>
              <a:tr h="278451">
                <a:tc>
                  <a:txBody>
                    <a:bodyPr/>
                    <a:lstStyle/>
                    <a:p>
                      <a:pPr algn="just" fontAlgn="base">
                        <a:lnSpc>
                          <a:spcPct val="150000"/>
                        </a:lnSpc>
                        <a:spcAft>
                          <a:spcPts val="800"/>
                        </a:spcAft>
                      </a:pPr>
                      <a:r>
                        <a:rPr lang="es-EC" sz="1400">
                          <a:effectLst/>
                        </a:rPr>
                        <a:t>Resolución de ganancia </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50000"/>
                        </a:lnSpc>
                        <a:spcAft>
                          <a:spcPts val="800"/>
                        </a:spcAft>
                      </a:pPr>
                      <a:r>
                        <a:rPr lang="es-EC" sz="1400" dirty="0">
                          <a:effectLst/>
                        </a:rPr>
                        <a:t>≥0.5</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987027037"/>
                  </a:ext>
                </a:extLst>
              </a:tr>
              <a:tr h="278451">
                <a:tc>
                  <a:txBody>
                    <a:bodyPr/>
                    <a:lstStyle/>
                    <a:p>
                      <a:pPr algn="just" fontAlgn="base">
                        <a:lnSpc>
                          <a:spcPct val="150000"/>
                        </a:lnSpc>
                        <a:spcAft>
                          <a:spcPts val="800"/>
                        </a:spcAft>
                      </a:pPr>
                      <a:r>
                        <a:rPr lang="es-EC" sz="1400">
                          <a:effectLst/>
                        </a:rPr>
                        <a:t>Memoria de posiciones almacenadas  </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50000"/>
                        </a:lnSpc>
                        <a:spcAft>
                          <a:spcPts val="800"/>
                        </a:spcAft>
                      </a:pPr>
                      <a:r>
                        <a:rPr lang="es-EC" sz="1400" dirty="0">
                          <a:effectLst/>
                        </a:rPr>
                        <a:t>121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303099517"/>
                  </a:ext>
                </a:extLst>
              </a:tr>
            </a:tbl>
          </a:graphicData>
        </a:graphic>
      </p:graphicFrame>
      <p:graphicFrame>
        <p:nvGraphicFramePr>
          <p:cNvPr id="3" name="Tabla 2">
            <a:extLst>
              <a:ext uri="{FF2B5EF4-FFF2-40B4-BE49-F238E27FC236}">
                <a16:creationId xmlns:a16="http://schemas.microsoft.com/office/drawing/2014/main" id="{44926D4C-2CA7-4722-A8EE-5F56A4FE2BF4}"/>
              </a:ext>
            </a:extLst>
          </p:cNvPr>
          <p:cNvGraphicFramePr>
            <a:graphicFrameLocks noGrp="1"/>
          </p:cNvGraphicFramePr>
          <p:nvPr>
            <p:extLst>
              <p:ext uri="{D42A27DB-BD31-4B8C-83A1-F6EECF244321}">
                <p14:modId xmlns:p14="http://schemas.microsoft.com/office/powerpoint/2010/main" val="3142149670"/>
              </p:ext>
            </p:extLst>
          </p:nvPr>
        </p:nvGraphicFramePr>
        <p:xfrm>
          <a:off x="5264374" y="4935014"/>
          <a:ext cx="3746229" cy="964086"/>
        </p:xfrm>
        <a:graphic>
          <a:graphicData uri="http://schemas.openxmlformats.org/drawingml/2006/table">
            <a:tbl>
              <a:tblPr firstRow="1" firstCol="1" bandRow="1">
                <a:tableStyleId>{8799B23B-EC83-4686-B30A-512413B5E67A}</a:tableStyleId>
              </a:tblPr>
              <a:tblGrid>
                <a:gridCol w="1452562">
                  <a:extLst>
                    <a:ext uri="{9D8B030D-6E8A-4147-A177-3AD203B41FA5}">
                      <a16:colId xmlns:a16="http://schemas.microsoft.com/office/drawing/2014/main" val="867969934"/>
                    </a:ext>
                  </a:extLst>
                </a:gridCol>
                <a:gridCol w="1110183">
                  <a:extLst>
                    <a:ext uri="{9D8B030D-6E8A-4147-A177-3AD203B41FA5}">
                      <a16:colId xmlns:a16="http://schemas.microsoft.com/office/drawing/2014/main" val="2276276151"/>
                    </a:ext>
                  </a:extLst>
                </a:gridCol>
                <a:gridCol w="1183484">
                  <a:extLst>
                    <a:ext uri="{9D8B030D-6E8A-4147-A177-3AD203B41FA5}">
                      <a16:colId xmlns:a16="http://schemas.microsoft.com/office/drawing/2014/main" val="506511549"/>
                    </a:ext>
                  </a:extLst>
                </a:gridCol>
              </a:tblGrid>
              <a:tr h="321362">
                <a:tc>
                  <a:txBody>
                    <a:bodyPr/>
                    <a:lstStyle/>
                    <a:p>
                      <a:pPr algn="ctr">
                        <a:lnSpc>
                          <a:spcPct val="200000"/>
                        </a:lnSpc>
                        <a:spcAft>
                          <a:spcPts val="800"/>
                        </a:spcAft>
                      </a:pPr>
                      <a:r>
                        <a:rPr lang="es-EC" sz="1100">
                          <a:effectLst/>
                        </a:rPr>
                        <a:t>Pines de alimentación</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100">
                          <a:effectLst/>
                        </a:rPr>
                        <a:t>Voltaje</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100">
                          <a:effectLst/>
                        </a:rPr>
                        <a:t>Corriente</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11337246"/>
                  </a:ext>
                </a:extLst>
              </a:tr>
              <a:tr h="321362">
                <a:tc>
                  <a:txBody>
                    <a:bodyPr/>
                    <a:lstStyle/>
                    <a:p>
                      <a:pPr algn="ctr">
                        <a:lnSpc>
                          <a:spcPct val="200000"/>
                        </a:lnSpc>
                        <a:spcAft>
                          <a:spcPts val="800"/>
                        </a:spcAft>
                      </a:pPr>
                      <a:r>
                        <a:rPr lang="es-EC" sz="1100" dirty="0">
                          <a:effectLst/>
                        </a:rPr>
                        <a:t>AVDD3</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100">
                          <a:effectLst/>
                        </a:rPr>
                        <a:t>+3.3V</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100">
                          <a:effectLst/>
                        </a:rPr>
                        <a:t>600mA</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4145995"/>
                  </a:ext>
                </a:extLst>
              </a:tr>
              <a:tr h="321362">
                <a:tc>
                  <a:txBody>
                    <a:bodyPr/>
                    <a:lstStyle/>
                    <a:p>
                      <a:pPr algn="ctr">
                        <a:lnSpc>
                          <a:spcPct val="200000"/>
                        </a:lnSpc>
                        <a:spcAft>
                          <a:spcPts val="800"/>
                        </a:spcAft>
                      </a:pPr>
                      <a:r>
                        <a:rPr lang="es-EC" sz="1100">
                          <a:effectLst/>
                        </a:rPr>
                        <a:t>AVDD1</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100">
                          <a:effectLst/>
                        </a:rPr>
                        <a:t>-5V</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100" dirty="0">
                          <a:effectLst/>
                        </a:rPr>
                        <a:t>50mA</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16327796"/>
                  </a:ext>
                </a:extLst>
              </a:tr>
            </a:tbl>
          </a:graphicData>
        </a:graphic>
      </p:graphicFrame>
      <p:sp>
        <p:nvSpPr>
          <p:cNvPr id="9" name="CuadroTexto 8">
            <a:extLst>
              <a:ext uri="{FF2B5EF4-FFF2-40B4-BE49-F238E27FC236}">
                <a16:creationId xmlns:a16="http://schemas.microsoft.com/office/drawing/2014/main" id="{E2D2447E-B394-4CF5-8826-91DBAD14B2E4}"/>
              </a:ext>
            </a:extLst>
          </p:cNvPr>
          <p:cNvSpPr txBox="1"/>
          <p:nvPr/>
        </p:nvSpPr>
        <p:spPr>
          <a:xfrm>
            <a:off x="5145188" y="4535343"/>
            <a:ext cx="4530654" cy="369332"/>
          </a:xfrm>
          <a:prstGeom prst="rect">
            <a:avLst/>
          </a:prstGeom>
          <a:noFill/>
        </p:spPr>
        <p:txBody>
          <a:bodyPr wrap="square">
            <a:spAutoFit/>
          </a:bodyPr>
          <a:lstStyle/>
          <a:p>
            <a:r>
              <a:rPr lang="es-MX" sz="1800" dirty="0">
                <a:effectLst/>
                <a:latin typeface="Arial" panose="020B0604020202020204" pitchFamily="34" charset="0"/>
                <a:ea typeface="Calibri" panose="020F0502020204030204" pitchFamily="34" charset="0"/>
              </a:rPr>
              <a:t>Pines de alimentación del ADAR1000 </a:t>
            </a:r>
            <a:endParaRPr lang="es-MX" dirty="0"/>
          </a:p>
        </p:txBody>
      </p:sp>
    </p:spTree>
    <p:extLst>
      <p:ext uri="{BB962C8B-B14F-4D97-AF65-F5344CB8AC3E}">
        <p14:creationId xmlns:p14="http://schemas.microsoft.com/office/powerpoint/2010/main" val="174567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51520" y="836712"/>
            <a:ext cx="6373113" cy="461665"/>
          </a:xfrm>
          <a:prstGeom prst="rect">
            <a:avLst/>
          </a:prstGeom>
          <a:noFill/>
        </p:spPr>
        <p:txBody>
          <a:bodyPr wrap="square" rtlCol="0">
            <a:spAutoFit/>
          </a:bodyPr>
          <a:lstStyle/>
          <a:p>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Módulo ADAR1000</a:t>
            </a:r>
          </a:p>
        </p:txBody>
      </p:sp>
      <p:pic>
        <p:nvPicPr>
          <p:cNvPr id="9" name="Imagen 8">
            <a:extLst>
              <a:ext uri="{FF2B5EF4-FFF2-40B4-BE49-F238E27FC236}">
                <a16:creationId xmlns:a16="http://schemas.microsoft.com/office/drawing/2014/main" id="{6E71E545-228B-46EF-AD5C-D231BCB40DAD}"/>
              </a:ext>
            </a:extLst>
          </p:cNvPr>
          <p:cNvPicPr/>
          <p:nvPr/>
        </p:nvPicPr>
        <p:blipFill rotWithShape="1">
          <a:blip r:embed="rId3">
            <a:extLst>
              <a:ext uri="{28A0092B-C50C-407E-A947-70E740481C1C}">
                <a14:useLocalDpi xmlns:a14="http://schemas.microsoft.com/office/drawing/2010/main" val="0"/>
              </a:ext>
            </a:extLst>
          </a:blip>
          <a:srcRect l="771" t="1020" r="2320" b="2038"/>
          <a:stretch/>
        </p:blipFill>
        <p:spPr bwMode="auto">
          <a:xfrm>
            <a:off x="539552" y="1730425"/>
            <a:ext cx="7920880" cy="5129983"/>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414451FA-EF3E-4F0B-B16C-837262BE2511}"/>
              </a:ext>
            </a:extLst>
          </p:cNvPr>
          <p:cNvSpPr txBox="1"/>
          <p:nvPr/>
        </p:nvSpPr>
        <p:spPr>
          <a:xfrm>
            <a:off x="251520" y="1268760"/>
            <a:ext cx="8568952" cy="369332"/>
          </a:xfrm>
          <a:prstGeom prst="rect">
            <a:avLst/>
          </a:prstGeom>
          <a:noFill/>
        </p:spPr>
        <p:txBody>
          <a:bodyPr wrap="square">
            <a:spAutoFit/>
          </a:bodyPr>
          <a:lstStyle/>
          <a:p>
            <a:pPr algn="ctr"/>
            <a:r>
              <a:rPr lang="es-EC" sz="1800" dirty="0">
                <a:effectLst/>
                <a:latin typeface="Arial" panose="020B0604020202020204" pitchFamily="34" charset="0"/>
                <a:ea typeface="Calibri" panose="020F0502020204030204" pitchFamily="34" charset="0"/>
              </a:rPr>
              <a:t>Diagramas de funcionamiento e</a:t>
            </a:r>
            <a:r>
              <a:rPr lang="es-EC" sz="1800" i="1" dirty="0">
                <a:effectLst/>
                <a:latin typeface="Arial" panose="020B0604020202020204" pitchFamily="34" charset="0"/>
                <a:ea typeface="Calibri" panose="020F0502020204030204" pitchFamily="34" charset="0"/>
              </a:rPr>
              <a:t>n</a:t>
            </a:r>
            <a:r>
              <a:rPr lang="es-EC" sz="1800" dirty="0">
                <a:effectLst/>
                <a:latin typeface="Arial" panose="020B0604020202020204" pitchFamily="34" charset="0"/>
                <a:ea typeface="Calibri" panose="020F0502020204030204" pitchFamily="34" charset="0"/>
              </a:rPr>
              <a:t> modo </a:t>
            </a:r>
            <a:r>
              <a:rPr lang="es-EC" sz="1800" dirty="0" err="1">
                <a:effectLst/>
                <a:latin typeface="Arial" panose="020B0604020202020204" pitchFamily="34" charset="0"/>
                <a:ea typeface="Calibri" panose="020F0502020204030204" pitchFamily="34" charset="0"/>
              </a:rPr>
              <a:t>Rx</a:t>
            </a:r>
            <a:r>
              <a:rPr lang="es-EC" sz="1800" dirty="0">
                <a:effectLst/>
                <a:latin typeface="Arial" panose="020B0604020202020204" pitchFamily="34" charset="0"/>
                <a:ea typeface="Calibri" panose="020F0502020204030204" pitchFamily="34" charset="0"/>
              </a:rPr>
              <a:t> y </a:t>
            </a:r>
            <a:r>
              <a:rPr lang="es-EC" sz="1800" dirty="0" err="1">
                <a:effectLst/>
                <a:latin typeface="Arial" panose="020B0604020202020204" pitchFamily="34" charset="0"/>
                <a:ea typeface="Calibri" panose="020F0502020204030204" pitchFamily="34" charset="0"/>
              </a:rPr>
              <a:t>Tx</a:t>
            </a:r>
            <a:r>
              <a:rPr lang="es-EC" sz="1800" dirty="0">
                <a:effectLst/>
                <a:latin typeface="Arial" panose="020B0604020202020204" pitchFamily="34" charset="0"/>
                <a:ea typeface="Calibri" panose="020F0502020204030204" pitchFamily="34" charset="0"/>
              </a:rPr>
              <a:t> del módulo ADAR1000</a:t>
            </a:r>
            <a:endParaRPr lang="es-MX" dirty="0"/>
          </a:p>
        </p:txBody>
      </p:sp>
    </p:spTree>
    <p:extLst>
      <p:ext uri="{BB962C8B-B14F-4D97-AF65-F5344CB8AC3E}">
        <p14:creationId xmlns:p14="http://schemas.microsoft.com/office/powerpoint/2010/main" val="314071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Adaptador SDP-S</a:t>
            </a:r>
          </a:p>
        </p:txBody>
      </p:sp>
      <p:sp>
        <p:nvSpPr>
          <p:cNvPr id="11" name="CuadroTexto 10">
            <a:extLst>
              <a:ext uri="{FF2B5EF4-FFF2-40B4-BE49-F238E27FC236}">
                <a16:creationId xmlns:a16="http://schemas.microsoft.com/office/drawing/2014/main" id="{414451FA-EF3E-4F0B-B16C-837262BE2511}"/>
              </a:ext>
            </a:extLst>
          </p:cNvPr>
          <p:cNvSpPr txBox="1"/>
          <p:nvPr/>
        </p:nvSpPr>
        <p:spPr>
          <a:xfrm>
            <a:off x="683568" y="1453729"/>
            <a:ext cx="7602247" cy="646331"/>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Diagramas de funcionamiento e</a:t>
            </a:r>
            <a:r>
              <a:rPr lang="es-EC" sz="1800" i="1" dirty="0">
                <a:effectLst/>
                <a:latin typeface="Arial" panose="020B0604020202020204" pitchFamily="34" charset="0"/>
                <a:ea typeface="Calibri" panose="020F0502020204030204" pitchFamily="34" charset="0"/>
              </a:rPr>
              <a:t>n</a:t>
            </a:r>
            <a:r>
              <a:rPr lang="es-EC" sz="1800" dirty="0">
                <a:effectLst/>
                <a:latin typeface="Arial" panose="020B0604020202020204" pitchFamily="34" charset="0"/>
                <a:ea typeface="Calibri" panose="020F0502020204030204" pitchFamily="34" charset="0"/>
              </a:rPr>
              <a:t> modo recepción y transmisión del módulo ADAR1000</a:t>
            </a:r>
            <a:endParaRPr lang="es-MX" dirty="0"/>
          </a:p>
        </p:txBody>
      </p:sp>
      <p:pic>
        <p:nvPicPr>
          <p:cNvPr id="6" name="Imagen 5">
            <a:extLst>
              <a:ext uri="{FF2B5EF4-FFF2-40B4-BE49-F238E27FC236}">
                <a16:creationId xmlns:a16="http://schemas.microsoft.com/office/drawing/2014/main" id="{255B06FD-F370-4656-A51B-3AB82A1DF9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514594"/>
            <a:ext cx="2132182" cy="3866733"/>
          </a:xfrm>
          <a:prstGeom prst="rect">
            <a:avLst/>
          </a:prstGeom>
          <a:noFill/>
          <a:ln>
            <a:noFill/>
          </a:ln>
        </p:spPr>
      </p:pic>
      <p:pic>
        <p:nvPicPr>
          <p:cNvPr id="8" name="Imagen 7">
            <a:extLst>
              <a:ext uri="{FF2B5EF4-FFF2-40B4-BE49-F238E27FC236}">
                <a16:creationId xmlns:a16="http://schemas.microsoft.com/office/drawing/2014/main" id="{EC66272D-6588-405D-B8B5-3CDDC67DDF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34906" y="2535651"/>
            <a:ext cx="2106436" cy="3889166"/>
          </a:xfrm>
          <a:prstGeom prst="rect">
            <a:avLst/>
          </a:prstGeom>
          <a:noFill/>
          <a:ln>
            <a:noFill/>
          </a:ln>
        </p:spPr>
      </p:pic>
    </p:spTree>
    <p:extLst>
      <p:ext uri="{BB962C8B-B14F-4D97-AF65-F5344CB8AC3E}">
        <p14:creationId xmlns:p14="http://schemas.microsoft.com/office/powerpoint/2010/main" val="84207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85443" y="958900"/>
            <a:ext cx="6373113"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Software de control</a:t>
            </a:r>
          </a:p>
        </p:txBody>
      </p:sp>
      <p:sp>
        <p:nvSpPr>
          <p:cNvPr id="3" name="Rectángulo: esquinas redondeadas 2">
            <a:extLst>
              <a:ext uri="{FF2B5EF4-FFF2-40B4-BE49-F238E27FC236}">
                <a16:creationId xmlns:a16="http://schemas.microsoft.com/office/drawing/2014/main" id="{020A737B-30B0-444C-A954-2DC96198808B}"/>
              </a:ext>
            </a:extLst>
          </p:cNvPr>
          <p:cNvSpPr/>
          <p:nvPr/>
        </p:nvSpPr>
        <p:spPr>
          <a:xfrm>
            <a:off x="323528" y="1599856"/>
            <a:ext cx="6120680" cy="67701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C" sz="2400" b="1" dirty="0">
              <a:solidFill>
                <a:schemeClr val="bg1"/>
              </a:solidFill>
              <a:effectLst/>
              <a:latin typeface="Arial" panose="020B0604020202020204" pitchFamily="34" charset="0"/>
              <a:ea typeface="Yu Gothic Light" panose="020B0300000000000000" pitchFamily="34" charset="-128"/>
              <a:cs typeface="Times New Roman" panose="02020603050405020304" pitchFamily="18" charset="0"/>
            </a:endParaRPr>
          </a:p>
          <a:p>
            <a:pPr algn="ctr"/>
            <a:r>
              <a:rPr lang="es-EC" sz="2400" b="1" dirty="0">
                <a:solidFill>
                  <a:schemeClr val="bg1"/>
                </a:solidFill>
                <a:effectLst/>
                <a:latin typeface="Arial" panose="020B0604020202020204" pitchFamily="34" charset="0"/>
                <a:ea typeface="Yu Gothic Light" panose="020B0300000000000000" pitchFamily="34" charset="-128"/>
                <a:cs typeface="Times New Roman" panose="02020603050405020304" pitchFamily="18" charset="0"/>
              </a:rPr>
              <a:t>1. Interface Gráfica de Usuario - GUI</a:t>
            </a:r>
            <a:endParaRPr lang="es-MX" sz="2400" b="1" dirty="0">
              <a:solidFill>
                <a:schemeClr val="bg1"/>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gn="ctr"/>
            <a:endParaRPr lang="es-MX" sz="2400" dirty="0"/>
          </a:p>
        </p:txBody>
      </p:sp>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0" name="Objeto 9">
            <a:extLst>
              <a:ext uri="{FF2B5EF4-FFF2-40B4-BE49-F238E27FC236}">
                <a16:creationId xmlns:a16="http://schemas.microsoft.com/office/drawing/2014/main" id="{1AC13F4C-97FC-4956-BAA6-78A424318C82}"/>
              </a:ext>
            </a:extLst>
          </p:cNvPr>
          <p:cNvGraphicFramePr>
            <a:graphicFrameLocks noChangeAspect="1"/>
          </p:cNvGraphicFramePr>
          <p:nvPr>
            <p:extLst>
              <p:ext uri="{D42A27DB-BD31-4B8C-83A1-F6EECF244321}">
                <p14:modId xmlns:p14="http://schemas.microsoft.com/office/powerpoint/2010/main" val="3349732700"/>
              </p:ext>
            </p:extLst>
          </p:nvPr>
        </p:nvGraphicFramePr>
        <p:xfrm>
          <a:off x="827584" y="2469742"/>
          <a:ext cx="7507245" cy="4199618"/>
        </p:xfrm>
        <a:graphic>
          <a:graphicData uri="http://schemas.openxmlformats.org/presentationml/2006/ole">
            <mc:AlternateContent xmlns:mc="http://schemas.openxmlformats.org/markup-compatibility/2006">
              <mc:Choice xmlns:v="urn:schemas-microsoft-com:vml" Requires="v">
                <p:oleObj spid="_x0000_s1088" name="Imagen de mapa de bits" r:id="rId4" imgW="5571429" imgH="3115110" progId="Paint.Picture">
                  <p:embed/>
                </p:oleObj>
              </mc:Choice>
              <mc:Fallback>
                <p:oleObj name="Imagen de mapa de bits" r:id="rId4" imgW="5571429" imgH="3115110" progId="Paint.Picture">
                  <p:embed/>
                  <p:pic>
                    <p:nvPicPr>
                      <p:cNvPr id="10" name="Objeto 9">
                        <a:extLst>
                          <a:ext uri="{FF2B5EF4-FFF2-40B4-BE49-F238E27FC236}">
                            <a16:creationId xmlns:a16="http://schemas.microsoft.com/office/drawing/2014/main" id="{1AC13F4C-97FC-4956-BAA6-78A424318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469742"/>
                        <a:ext cx="7507245" cy="4199618"/>
                      </a:xfrm>
                      <a:prstGeom prst="rect">
                        <a:avLst/>
                      </a:prstGeom>
                      <a:noFill/>
                    </p:spPr>
                  </p:pic>
                </p:oleObj>
              </mc:Fallback>
            </mc:AlternateContent>
          </a:graphicData>
        </a:graphic>
      </p:graphicFrame>
    </p:spTree>
    <p:extLst>
      <p:ext uri="{BB962C8B-B14F-4D97-AF65-F5344CB8AC3E}">
        <p14:creationId xmlns:p14="http://schemas.microsoft.com/office/powerpoint/2010/main" val="389441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85443" y="958900"/>
            <a:ext cx="6373113"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Software de control</a:t>
            </a:r>
          </a:p>
        </p:txBody>
      </p:sp>
      <p:sp>
        <p:nvSpPr>
          <p:cNvPr id="3" name="Rectángulo: esquinas redondeadas 2">
            <a:extLst>
              <a:ext uri="{FF2B5EF4-FFF2-40B4-BE49-F238E27FC236}">
                <a16:creationId xmlns:a16="http://schemas.microsoft.com/office/drawing/2014/main" id="{020A737B-30B0-444C-A954-2DC96198808B}"/>
              </a:ext>
            </a:extLst>
          </p:cNvPr>
          <p:cNvSpPr/>
          <p:nvPr/>
        </p:nvSpPr>
        <p:spPr>
          <a:xfrm>
            <a:off x="251520" y="1592957"/>
            <a:ext cx="8352928" cy="89994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2400" b="1" dirty="0">
                <a:solidFill>
                  <a:schemeClr val="bg1"/>
                </a:solidFill>
                <a:latin typeface="Arial" panose="020B0604020202020204" pitchFamily="34" charset="0"/>
                <a:ea typeface="Yu Gothic Light" panose="020B0300000000000000" pitchFamily="34" charset="-128"/>
                <a:cs typeface="Times New Roman" panose="02020603050405020304" pitchFamily="18" charset="0"/>
              </a:rPr>
              <a:t>2. </a:t>
            </a:r>
            <a:r>
              <a:rPr lang="pt-BR" sz="2400" b="1" dirty="0">
                <a:solidFill>
                  <a:schemeClr val="bg1"/>
                </a:solidFill>
                <a:latin typeface="Arial" panose="020B0604020202020204" pitchFamily="34" charset="0"/>
                <a:ea typeface="Yu Gothic Light" panose="020B0300000000000000" pitchFamily="34" charset="-128"/>
                <a:cs typeface="Times New Roman" panose="02020603050405020304" pitchFamily="18" charset="0"/>
              </a:rPr>
              <a:t>Escritura de registro manual - Manual Register Write</a:t>
            </a:r>
            <a:endParaRPr lang="es-MX" sz="2400" dirty="0"/>
          </a:p>
        </p:txBody>
      </p:sp>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8" name="Imagen 7">
            <a:extLst>
              <a:ext uri="{FF2B5EF4-FFF2-40B4-BE49-F238E27FC236}">
                <a16:creationId xmlns:a16="http://schemas.microsoft.com/office/drawing/2014/main" id="{CF02C5D3-7CA9-4018-89EF-624DCCB08F5F}"/>
              </a:ext>
            </a:extLst>
          </p:cNvPr>
          <p:cNvPicPr/>
          <p:nvPr/>
        </p:nvPicPr>
        <p:blipFill rotWithShape="1">
          <a:blip r:embed="rId3">
            <a:extLst>
              <a:ext uri="{28A0092B-C50C-407E-A947-70E740481C1C}">
                <a14:useLocalDpi xmlns:a14="http://schemas.microsoft.com/office/drawing/2010/main" val="0"/>
              </a:ext>
            </a:extLst>
          </a:blip>
          <a:srcRect t="4633" r="2447" b="25872"/>
          <a:stretch/>
        </p:blipFill>
        <p:spPr bwMode="auto">
          <a:xfrm>
            <a:off x="899592" y="2665288"/>
            <a:ext cx="7344816" cy="37880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98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Programación de la tarjeta ADAR1000</a:t>
            </a:r>
          </a:p>
        </p:txBody>
      </p:sp>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9" name="Imagen 8">
            <a:extLst>
              <a:ext uri="{FF2B5EF4-FFF2-40B4-BE49-F238E27FC236}">
                <a16:creationId xmlns:a16="http://schemas.microsoft.com/office/drawing/2014/main" id="{C3C6E2D6-837F-48C9-AC59-715ED774E4E3}"/>
              </a:ext>
            </a:extLst>
          </p:cNvPr>
          <p:cNvPicPr/>
          <p:nvPr/>
        </p:nvPicPr>
        <p:blipFill>
          <a:blip r:embed="rId3"/>
          <a:stretch>
            <a:fillRect/>
          </a:stretch>
        </p:blipFill>
        <p:spPr>
          <a:xfrm>
            <a:off x="1409704" y="3046962"/>
            <a:ext cx="7200800" cy="2887894"/>
          </a:xfrm>
          <a:prstGeom prst="rect">
            <a:avLst/>
          </a:prstGeom>
        </p:spPr>
      </p:pic>
      <p:sp>
        <p:nvSpPr>
          <p:cNvPr id="10" name="CuadroTexto 9">
            <a:extLst>
              <a:ext uri="{FF2B5EF4-FFF2-40B4-BE49-F238E27FC236}">
                <a16:creationId xmlns:a16="http://schemas.microsoft.com/office/drawing/2014/main" id="{60A51C56-F763-40C3-B1DC-7C167B5223BB}"/>
              </a:ext>
            </a:extLst>
          </p:cNvPr>
          <p:cNvSpPr txBox="1"/>
          <p:nvPr/>
        </p:nvSpPr>
        <p:spPr>
          <a:xfrm>
            <a:off x="323804" y="5881183"/>
            <a:ext cx="4686300"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Cada registro tiene 8 bits </a:t>
            </a:r>
            <a:endParaRPr lang="es-MX" dirty="0"/>
          </a:p>
        </p:txBody>
      </p:sp>
      <p:sp>
        <p:nvSpPr>
          <p:cNvPr id="6" name="CuadroTexto 5">
            <a:extLst>
              <a:ext uri="{FF2B5EF4-FFF2-40B4-BE49-F238E27FC236}">
                <a16:creationId xmlns:a16="http://schemas.microsoft.com/office/drawing/2014/main" id="{4DA76DA9-4856-4580-A630-731F5EA15FD8}"/>
              </a:ext>
            </a:extLst>
          </p:cNvPr>
          <p:cNvSpPr txBox="1"/>
          <p:nvPr/>
        </p:nvSpPr>
        <p:spPr>
          <a:xfrm>
            <a:off x="467544" y="1528980"/>
            <a:ext cx="4686300"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Ejemplo para inicializar el módulo</a:t>
            </a:r>
            <a:endParaRPr lang="es-MX" dirty="0"/>
          </a:p>
        </p:txBody>
      </p:sp>
      <p:sp>
        <p:nvSpPr>
          <p:cNvPr id="12" name="Flecha: pentágono 11">
            <a:extLst>
              <a:ext uri="{FF2B5EF4-FFF2-40B4-BE49-F238E27FC236}">
                <a16:creationId xmlns:a16="http://schemas.microsoft.com/office/drawing/2014/main" id="{315B349D-8F67-4A3F-9D37-1CD4AB563B64}"/>
              </a:ext>
            </a:extLst>
          </p:cNvPr>
          <p:cNvSpPr/>
          <p:nvPr/>
        </p:nvSpPr>
        <p:spPr>
          <a:xfrm>
            <a:off x="467544" y="2077156"/>
            <a:ext cx="2880320" cy="769094"/>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Código 0081</a:t>
            </a:r>
          </a:p>
        </p:txBody>
      </p:sp>
    </p:spTree>
    <p:extLst>
      <p:ext uri="{BB962C8B-B14F-4D97-AF65-F5344CB8AC3E}">
        <p14:creationId xmlns:p14="http://schemas.microsoft.com/office/powerpoint/2010/main" val="64364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Fase en el ADAR1000</a:t>
            </a:r>
          </a:p>
        </p:txBody>
      </p:sp>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79F6E11D-1AC5-48AA-8457-86885099308D}"/>
                  </a:ext>
                </a:extLst>
              </p:cNvPr>
              <p:cNvSpPr txBox="1"/>
              <p:nvPr/>
            </p:nvSpPr>
            <p:spPr>
              <a:xfrm>
                <a:off x="2964556" y="3254120"/>
                <a:ext cx="1792927"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𝑉</m:t>
                          </m:r>
                        </m:e>
                        <m:sub>
                          <m:r>
                            <a:rPr lang="es-MX" b="0" i="1" smtClean="0">
                              <a:latin typeface="Cambria Math" panose="02040503050406030204" pitchFamily="18" charset="0"/>
                            </a:rPr>
                            <m:t>𝑜𝑢𝑡</m:t>
                          </m:r>
                        </m:sub>
                      </m:sSub>
                      <m:r>
                        <a:rPr lang="es-MX" b="0" i="1" smtClean="0">
                          <a:latin typeface="Cambria Math" panose="02040503050406030204" pitchFamily="18" charset="0"/>
                        </a:rPr>
                        <m:t>= </m:t>
                      </m:r>
                      <m:rad>
                        <m:radPr>
                          <m:degHide m:val="on"/>
                          <m:ctrlPr>
                            <a:rPr lang="es-MX" b="0" i="1" smtClean="0">
                              <a:latin typeface="Cambria Math" panose="02040503050406030204" pitchFamily="18" charset="0"/>
                            </a:rPr>
                          </m:ctrlPr>
                        </m:radPr>
                        <m:deg/>
                        <m:e>
                          <m:sSubSup>
                            <m:sSubSupPr>
                              <m:ctrlPr>
                                <a:rPr lang="es-MX" b="0" i="1" smtClean="0">
                                  <a:latin typeface="Cambria Math" panose="02040503050406030204" pitchFamily="18" charset="0"/>
                                </a:rPr>
                              </m:ctrlPr>
                            </m:sSubSupPr>
                            <m:e>
                              <m:r>
                                <a:rPr lang="es-MX" b="0" i="1" smtClean="0">
                                  <a:latin typeface="Cambria Math" panose="02040503050406030204" pitchFamily="18" charset="0"/>
                                </a:rPr>
                                <m:t>𝑉</m:t>
                              </m:r>
                            </m:e>
                            <m:sub>
                              <m:r>
                                <a:rPr lang="es-MX" b="0" i="1" smtClean="0">
                                  <a:latin typeface="Cambria Math" panose="02040503050406030204" pitchFamily="18" charset="0"/>
                                </a:rPr>
                                <m:t>𝑖</m:t>
                              </m:r>
                            </m:sub>
                            <m:sup>
                              <m:r>
                                <a:rPr lang="es-MX" b="0" i="1" smtClean="0">
                                  <a:latin typeface="Cambria Math" panose="02040503050406030204" pitchFamily="18" charset="0"/>
                                </a:rPr>
                                <m:t>2</m:t>
                              </m:r>
                            </m:sup>
                          </m:sSubSup>
                          <m:r>
                            <a:rPr lang="es-MX" b="0" i="1" smtClean="0">
                              <a:latin typeface="Cambria Math" panose="02040503050406030204" pitchFamily="18" charset="0"/>
                            </a:rPr>
                            <m:t>+</m:t>
                          </m:r>
                          <m:sSubSup>
                            <m:sSubSupPr>
                              <m:ctrlPr>
                                <a:rPr lang="es-MX" b="0" i="1" smtClean="0">
                                  <a:latin typeface="Cambria Math" panose="02040503050406030204" pitchFamily="18" charset="0"/>
                                </a:rPr>
                              </m:ctrlPr>
                            </m:sSubSupPr>
                            <m:e>
                              <m:r>
                                <a:rPr lang="es-MX" b="0" i="1" smtClean="0">
                                  <a:latin typeface="Cambria Math" panose="02040503050406030204" pitchFamily="18" charset="0"/>
                                </a:rPr>
                                <m:t>𝑉</m:t>
                              </m:r>
                            </m:e>
                            <m:sub>
                              <m:r>
                                <a:rPr lang="es-MX" b="0" i="1" smtClean="0">
                                  <a:latin typeface="Cambria Math" panose="02040503050406030204" pitchFamily="18" charset="0"/>
                                </a:rPr>
                                <m:t>𝑞</m:t>
                              </m:r>
                            </m:sub>
                            <m:sup>
                              <m:r>
                                <a:rPr lang="es-MX" b="0" i="1" smtClean="0">
                                  <a:latin typeface="Cambria Math" panose="02040503050406030204" pitchFamily="18" charset="0"/>
                                </a:rPr>
                                <m:t>2</m:t>
                              </m:r>
                            </m:sup>
                          </m:sSubSup>
                        </m:e>
                      </m:rad>
                    </m:oMath>
                  </m:oMathPara>
                </a14:m>
                <a:endParaRPr lang="es-MX" dirty="0"/>
              </a:p>
            </p:txBody>
          </p:sp>
        </mc:Choice>
        <mc:Fallback xmlns="">
          <p:sp>
            <p:nvSpPr>
              <p:cNvPr id="2" name="CuadroTexto 1">
                <a:extLst>
                  <a:ext uri="{FF2B5EF4-FFF2-40B4-BE49-F238E27FC236}">
                    <a16:creationId xmlns:a16="http://schemas.microsoft.com/office/drawing/2014/main" id="{79F6E11D-1AC5-48AA-8457-86885099308D}"/>
                  </a:ext>
                </a:extLst>
              </p:cNvPr>
              <p:cNvSpPr txBox="1">
                <a:spLocks noRot="1" noChangeAspect="1" noMove="1" noResize="1" noEditPoints="1" noAdjustHandles="1" noChangeArrowheads="1" noChangeShapeType="1" noTextEdit="1"/>
              </p:cNvSpPr>
              <p:nvPr/>
            </p:nvSpPr>
            <p:spPr>
              <a:xfrm>
                <a:off x="2964556" y="3254120"/>
                <a:ext cx="1792927" cy="563680"/>
              </a:xfrm>
              <a:prstGeom prst="rect">
                <a:avLst/>
              </a:prstGeom>
              <a:blipFill>
                <a:blip r:embed="rId3"/>
                <a:stretch>
                  <a:fillRect b="-108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EB65C078-7B2C-4657-B4BB-CC5719FDD912}"/>
                  </a:ext>
                </a:extLst>
              </p:cNvPr>
              <p:cNvSpPr txBox="1"/>
              <p:nvPr/>
            </p:nvSpPr>
            <p:spPr>
              <a:xfrm>
                <a:off x="3107234" y="4393924"/>
                <a:ext cx="163596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ea typeface="Cambria Math" panose="02040503050406030204" pitchFamily="18" charset="0"/>
                        </a:rPr>
                        <m:t>∅=</m:t>
                      </m:r>
                      <m:r>
                        <m:rPr>
                          <m:sty m:val="p"/>
                        </m:rPr>
                        <a:rPr lang="es-MX" b="0" i="0" smtClean="0">
                          <a:latin typeface="Cambria Math" panose="02040503050406030204" pitchFamily="18" charset="0"/>
                          <a:ea typeface="Cambria Math" panose="02040503050406030204" pitchFamily="18" charset="0"/>
                        </a:rPr>
                        <m:t>arctan</m:t>
                      </m:r>
                      <m:r>
                        <a:rPr lang="es-MX" b="0" i="1" smtClean="0">
                          <a:latin typeface="Cambria Math" panose="02040503050406030204" pitchFamily="18" charset="0"/>
                          <a:ea typeface="Cambria Math" panose="02040503050406030204" pitchFamily="18" charset="0"/>
                        </a:rPr>
                        <m:t>⁡</m:t>
                      </m:r>
                      <m:d>
                        <m:dPr>
                          <m:ctrlPr>
                            <a:rPr lang="es-MX" b="0" i="1" smtClean="0">
                              <a:latin typeface="Cambria Math" panose="02040503050406030204" pitchFamily="18" charset="0"/>
                              <a:ea typeface="Cambria Math" panose="02040503050406030204" pitchFamily="18" charset="0"/>
                            </a:rPr>
                          </m:ctrlPr>
                        </m:dPr>
                        <m:e>
                          <m:f>
                            <m:fPr>
                              <m:ctrlPr>
                                <a:rPr lang="es-MX" i="1">
                                  <a:latin typeface="Cambria Math" panose="02040503050406030204" pitchFamily="18" charset="0"/>
                                  <a:ea typeface="Cambria Math" panose="02040503050406030204" pitchFamily="18" charset="0"/>
                                </a:rPr>
                              </m:ctrlPr>
                            </m:fPr>
                            <m:num>
                              <m:sSub>
                                <m:sSubPr>
                                  <m:ctrlPr>
                                    <a:rPr lang="es-MX" i="1">
                                      <a:latin typeface="Cambria Math" panose="02040503050406030204" pitchFamily="18" charset="0"/>
                                      <a:ea typeface="Cambria Math" panose="02040503050406030204" pitchFamily="18" charset="0"/>
                                    </a:rPr>
                                  </m:ctrlPr>
                                </m:sSubPr>
                                <m:e>
                                  <m:r>
                                    <a:rPr lang="es-MX" i="1">
                                      <a:latin typeface="Cambria Math" panose="02040503050406030204" pitchFamily="18" charset="0"/>
                                      <a:ea typeface="Cambria Math" panose="02040503050406030204" pitchFamily="18" charset="0"/>
                                    </a:rPr>
                                    <m:t>𝑉</m:t>
                                  </m:r>
                                </m:e>
                                <m:sub>
                                  <m:r>
                                    <a:rPr lang="es-MX" i="1">
                                      <a:latin typeface="Cambria Math" panose="02040503050406030204" pitchFamily="18" charset="0"/>
                                      <a:ea typeface="Cambria Math" panose="02040503050406030204" pitchFamily="18" charset="0"/>
                                    </a:rPr>
                                    <m:t>𝑞</m:t>
                                  </m:r>
                                </m:sub>
                              </m:sSub>
                            </m:num>
                            <m:den>
                              <m:sSub>
                                <m:sSubPr>
                                  <m:ctrlPr>
                                    <a:rPr lang="es-MX" i="1">
                                      <a:latin typeface="Cambria Math" panose="02040503050406030204" pitchFamily="18" charset="0"/>
                                      <a:ea typeface="Cambria Math" panose="02040503050406030204" pitchFamily="18" charset="0"/>
                                    </a:rPr>
                                  </m:ctrlPr>
                                </m:sSubPr>
                                <m:e>
                                  <m:r>
                                    <a:rPr lang="es-MX" i="1">
                                      <a:latin typeface="Cambria Math" panose="02040503050406030204" pitchFamily="18" charset="0"/>
                                      <a:ea typeface="Cambria Math" panose="02040503050406030204" pitchFamily="18" charset="0"/>
                                    </a:rPr>
                                    <m:t>𝑉</m:t>
                                  </m:r>
                                </m:e>
                                <m:sub>
                                  <m:r>
                                    <a:rPr lang="es-MX" i="1">
                                      <a:latin typeface="Cambria Math" panose="02040503050406030204" pitchFamily="18" charset="0"/>
                                      <a:ea typeface="Cambria Math" panose="02040503050406030204" pitchFamily="18" charset="0"/>
                                    </a:rPr>
                                    <m:t>𝑖</m:t>
                                  </m:r>
                                </m:sub>
                              </m:sSub>
                            </m:den>
                          </m:f>
                        </m:e>
                      </m:d>
                    </m:oMath>
                  </m:oMathPara>
                </a14:m>
                <a:endParaRPr lang="es-MX" dirty="0"/>
              </a:p>
            </p:txBody>
          </p:sp>
        </mc:Choice>
        <mc:Fallback xmlns="">
          <p:sp>
            <p:nvSpPr>
              <p:cNvPr id="8" name="CuadroTexto 7">
                <a:extLst>
                  <a:ext uri="{FF2B5EF4-FFF2-40B4-BE49-F238E27FC236}">
                    <a16:creationId xmlns:a16="http://schemas.microsoft.com/office/drawing/2014/main" id="{EB65C078-7B2C-4657-B4BB-CC5719FDD912}"/>
                  </a:ext>
                </a:extLst>
              </p:cNvPr>
              <p:cNvSpPr txBox="1">
                <a:spLocks noRot="1" noChangeAspect="1" noMove="1" noResize="1" noEditPoints="1" noAdjustHandles="1" noChangeArrowheads="1" noChangeShapeType="1" noTextEdit="1"/>
              </p:cNvSpPr>
              <p:nvPr/>
            </p:nvSpPr>
            <p:spPr>
              <a:xfrm>
                <a:off x="3107234" y="4393924"/>
                <a:ext cx="1635961" cy="622350"/>
              </a:xfrm>
              <a:prstGeom prst="rect">
                <a:avLst/>
              </a:prstGeom>
              <a:blipFill>
                <a:blip r:embed="rId4"/>
                <a:stretch>
                  <a:fillRect/>
                </a:stretch>
              </a:blipFill>
            </p:spPr>
            <p:txBody>
              <a:bodyPr/>
              <a:lstStyle/>
              <a:p>
                <a:r>
                  <a:rPr lang="es-MX">
                    <a:noFill/>
                  </a:rPr>
                  <a:t> </a:t>
                </a:r>
              </a:p>
            </p:txBody>
          </p:sp>
        </mc:Fallback>
      </mc:AlternateContent>
      <p:sp>
        <p:nvSpPr>
          <p:cNvPr id="15" name="Flecha: pentágono 14">
            <a:extLst>
              <a:ext uri="{FF2B5EF4-FFF2-40B4-BE49-F238E27FC236}">
                <a16:creationId xmlns:a16="http://schemas.microsoft.com/office/drawing/2014/main" id="{AED5CE42-57C6-4800-BD21-82E9FA885229}"/>
              </a:ext>
            </a:extLst>
          </p:cNvPr>
          <p:cNvSpPr/>
          <p:nvPr/>
        </p:nvSpPr>
        <p:spPr>
          <a:xfrm>
            <a:off x="239075" y="3100464"/>
            <a:ext cx="2585906" cy="831872"/>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t>Vout del vector modulador</a:t>
            </a:r>
          </a:p>
        </p:txBody>
      </p:sp>
      <p:sp>
        <p:nvSpPr>
          <p:cNvPr id="17" name="Flecha: pentágono 16">
            <a:extLst>
              <a:ext uri="{FF2B5EF4-FFF2-40B4-BE49-F238E27FC236}">
                <a16:creationId xmlns:a16="http://schemas.microsoft.com/office/drawing/2014/main" id="{48D8808F-F6B6-475D-9AFA-A52599AF8D04}"/>
              </a:ext>
            </a:extLst>
          </p:cNvPr>
          <p:cNvSpPr/>
          <p:nvPr/>
        </p:nvSpPr>
        <p:spPr>
          <a:xfrm>
            <a:off x="239075" y="4289163"/>
            <a:ext cx="2585906" cy="83187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dirty="0"/>
              <a:t>Ángulo de fase</a:t>
            </a:r>
          </a:p>
        </p:txBody>
      </p:sp>
      <p:pic>
        <p:nvPicPr>
          <p:cNvPr id="18" name="Imagen 17">
            <a:extLst>
              <a:ext uri="{FF2B5EF4-FFF2-40B4-BE49-F238E27FC236}">
                <a16:creationId xmlns:a16="http://schemas.microsoft.com/office/drawing/2014/main" id="{0BA88446-14A0-4659-9A7D-32F8CF22B88E}"/>
              </a:ext>
            </a:extLst>
          </p:cNvPr>
          <p:cNvPicPr/>
          <p:nvPr/>
        </p:nvPicPr>
        <p:blipFill rotWithShape="1">
          <a:blip r:embed="rId5"/>
          <a:srcRect t="4093"/>
          <a:stretch/>
        </p:blipFill>
        <p:spPr bwMode="auto">
          <a:xfrm>
            <a:off x="5111332" y="2445227"/>
            <a:ext cx="3635736" cy="3086474"/>
          </a:xfrm>
          <a:prstGeom prst="rect">
            <a:avLst/>
          </a:prstGeom>
          <a:ln>
            <a:noFill/>
          </a:ln>
          <a:extLst>
            <a:ext uri="{53640926-AAD7-44D8-BBD7-CCE9431645EC}">
              <a14:shadowObscured xmlns:a14="http://schemas.microsoft.com/office/drawing/2010/main"/>
            </a:ext>
          </a:extLst>
        </p:spPr>
      </p:pic>
      <p:sp>
        <p:nvSpPr>
          <p:cNvPr id="20" name="Rectángulo: esquinas redondeadas 19">
            <a:extLst>
              <a:ext uri="{FF2B5EF4-FFF2-40B4-BE49-F238E27FC236}">
                <a16:creationId xmlns:a16="http://schemas.microsoft.com/office/drawing/2014/main" id="{6418C565-D73E-4B87-8EB9-2AC34D0EF406}"/>
              </a:ext>
            </a:extLst>
          </p:cNvPr>
          <p:cNvSpPr/>
          <p:nvPr/>
        </p:nvSpPr>
        <p:spPr>
          <a:xfrm>
            <a:off x="307693" y="1497222"/>
            <a:ext cx="5034576" cy="126263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t>Basado en el vector modulador para determinar fases y ganancias</a:t>
            </a:r>
          </a:p>
          <a:p>
            <a:pPr algn="ctr"/>
            <a:endParaRPr lang="es-MX" dirty="0"/>
          </a:p>
        </p:txBody>
      </p:sp>
      <p:sp>
        <p:nvSpPr>
          <p:cNvPr id="22" name="Flecha: pentágono 21">
            <a:extLst>
              <a:ext uri="{FF2B5EF4-FFF2-40B4-BE49-F238E27FC236}">
                <a16:creationId xmlns:a16="http://schemas.microsoft.com/office/drawing/2014/main" id="{E100EA37-3A99-462D-8CF5-8A13F469B31E}"/>
              </a:ext>
            </a:extLst>
          </p:cNvPr>
          <p:cNvSpPr/>
          <p:nvPr/>
        </p:nvSpPr>
        <p:spPr>
          <a:xfrm>
            <a:off x="303724" y="5477862"/>
            <a:ext cx="2585906" cy="831872"/>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Ganancia Total</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5C34D0EB-78E7-4E15-BE35-D5A956D02DF3}"/>
                  </a:ext>
                </a:extLst>
              </p:cNvPr>
              <p:cNvSpPr txBox="1"/>
              <p:nvPr/>
            </p:nvSpPr>
            <p:spPr>
              <a:xfrm>
                <a:off x="2967950" y="5748967"/>
                <a:ext cx="46366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ea typeface="Cambria Math" panose="02040503050406030204" pitchFamily="18" charset="0"/>
                        </a:rPr>
                        <m:t>𝐺𝐴𝐼</m:t>
                      </m:r>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𝑁</m:t>
                          </m:r>
                        </m:e>
                        <m:sub>
                          <m:r>
                            <a:rPr lang="es-MX" b="0" i="1" smtClean="0">
                              <a:latin typeface="Cambria Math" panose="02040503050406030204" pitchFamily="18" charset="0"/>
                              <a:ea typeface="Cambria Math" panose="02040503050406030204" pitchFamily="18" charset="0"/>
                            </a:rPr>
                            <m:t>𝑡𝑜𝑡𝑎𝑙</m:t>
                          </m:r>
                        </m:sub>
                      </m:sSub>
                      <m:d>
                        <m:dPr>
                          <m:ctrlPr>
                            <a:rPr lang="es-MX" b="0" i="1" smtClean="0">
                              <a:latin typeface="Cambria Math" panose="02040503050406030204" pitchFamily="18" charset="0"/>
                              <a:ea typeface="Cambria Math" panose="02040503050406030204" pitchFamily="18" charset="0"/>
                            </a:rPr>
                          </m:ctrlPr>
                        </m:dPr>
                        <m:e>
                          <m:r>
                            <a:rPr lang="es-MX" b="0" i="1" smtClean="0">
                              <a:latin typeface="Cambria Math" panose="02040503050406030204" pitchFamily="18" charset="0"/>
                              <a:ea typeface="Cambria Math" panose="02040503050406030204" pitchFamily="18" charset="0"/>
                            </a:rPr>
                            <m:t>𝑑𝐵</m:t>
                          </m:r>
                        </m:e>
                      </m:d>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𝐺𝑎𝑖</m:t>
                      </m:r>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𝑛</m:t>
                          </m:r>
                        </m:e>
                        <m:sub>
                          <m:r>
                            <a:rPr lang="es-MX" b="0" i="1" smtClean="0">
                              <a:latin typeface="Cambria Math" panose="02040503050406030204" pitchFamily="18" charset="0"/>
                              <a:ea typeface="Cambria Math" panose="02040503050406030204" pitchFamily="18" charset="0"/>
                            </a:rPr>
                            <m:t>𝑉𝑀</m:t>
                          </m:r>
                        </m:sub>
                      </m:sSub>
                      <m:d>
                        <m:dPr>
                          <m:ctrlPr>
                            <a:rPr lang="es-MX" b="0" i="1" smtClean="0">
                              <a:latin typeface="Cambria Math" panose="02040503050406030204" pitchFamily="18" charset="0"/>
                              <a:ea typeface="Cambria Math" panose="02040503050406030204" pitchFamily="18" charset="0"/>
                            </a:rPr>
                          </m:ctrlPr>
                        </m:dPr>
                        <m:e>
                          <m:r>
                            <a:rPr lang="es-MX" b="0" i="1" smtClean="0">
                              <a:latin typeface="Cambria Math" panose="02040503050406030204" pitchFamily="18" charset="0"/>
                              <a:ea typeface="Cambria Math" panose="02040503050406030204" pitchFamily="18" charset="0"/>
                            </a:rPr>
                            <m:t>𝑑𝐵</m:t>
                          </m:r>
                        </m:e>
                      </m:d>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𝐺𝑎𝑖</m:t>
                      </m:r>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𝑛</m:t>
                          </m:r>
                        </m:e>
                        <m:sub>
                          <m:r>
                            <a:rPr lang="es-MX" b="0" i="1" smtClean="0">
                              <a:latin typeface="Cambria Math" panose="02040503050406030204" pitchFamily="18" charset="0"/>
                              <a:ea typeface="Cambria Math" panose="02040503050406030204" pitchFamily="18" charset="0"/>
                            </a:rPr>
                            <m:t>𝑉𝐺𝐴</m:t>
                          </m:r>
                        </m:sub>
                      </m:sSub>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𝑑𝐵</m:t>
                      </m:r>
                      <m:r>
                        <a:rPr lang="es-MX" b="0" i="1" smtClean="0">
                          <a:latin typeface="Cambria Math" panose="02040503050406030204" pitchFamily="18" charset="0"/>
                          <a:ea typeface="Cambria Math" panose="02040503050406030204" pitchFamily="18" charset="0"/>
                        </a:rPr>
                        <m:t>)</m:t>
                      </m:r>
                    </m:oMath>
                  </m:oMathPara>
                </a14:m>
                <a:endParaRPr lang="es-MX" dirty="0"/>
              </a:p>
            </p:txBody>
          </p:sp>
        </mc:Choice>
        <mc:Fallback xmlns="">
          <p:sp>
            <p:nvSpPr>
              <p:cNvPr id="24" name="CuadroTexto 23">
                <a:extLst>
                  <a:ext uri="{FF2B5EF4-FFF2-40B4-BE49-F238E27FC236}">
                    <a16:creationId xmlns:a16="http://schemas.microsoft.com/office/drawing/2014/main" id="{5C34D0EB-78E7-4E15-BE35-D5A956D02DF3}"/>
                  </a:ext>
                </a:extLst>
              </p:cNvPr>
              <p:cNvSpPr txBox="1">
                <a:spLocks noRot="1" noChangeAspect="1" noMove="1" noResize="1" noEditPoints="1" noAdjustHandles="1" noChangeArrowheads="1" noChangeShapeType="1" noTextEdit="1"/>
              </p:cNvSpPr>
              <p:nvPr/>
            </p:nvSpPr>
            <p:spPr>
              <a:xfrm>
                <a:off x="2967950" y="5748967"/>
                <a:ext cx="4636654" cy="276999"/>
              </a:xfrm>
              <a:prstGeom prst="rect">
                <a:avLst/>
              </a:prstGeom>
              <a:blipFill>
                <a:blip r:embed="rId6"/>
                <a:stretch>
                  <a:fillRect l="-789" t="-2174" r="-1447" b="-32609"/>
                </a:stretch>
              </a:blipFill>
            </p:spPr>
            <p:txBody>
              <a:bodyPr/>
              <a:lstStyle/>
              <a:p>
                <a:r>
                  <a:rPr lang="es-MX">
                    <a:noFill/>
                  </a:rPr>
                  <a:t> </a:t>
                </a:r>
              </a:p>
            </p:txBody>
          </p:sp>
        </mc:Fallback>
      </mc:AlternateContent>
    </p:spTree>
    <p:extLst>
      <p:ext uri="{BB962C8B-B14F-4D97-AF65-F5344CB8AC3E}">
        <p14:creationId xmlns:p14="http://schemas.microsoft.com/office/powerpoint/2010/main" val="261239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447394" y="961363"/>
            <a:ext cx="4249212"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JUSTIFICACIÓN</a:t>
            </a:r>
          </a:p>
        </p:txBody>
      </p:sp>
      <p:sp>
        <p:nvSpPr>
          <p:cNvPr id="8" name="CuadroTexto 7">
            <a:extLst>
              <a:ext uri="{FF2B5EF4-FFF2-40B4-BE49-F238E27FC236}">
                <a16:creationId xmlns:a16="http://schemas.microsoft.com/office/drawing/2014/main" id="{E9B62873-3E0D-4D2D-B942-AE90DC6116CD}"/>
              </a:ext>
            </a:extLst>
          </p:cNvPr>
          <p:cNvSpPr txBox="1"/>
          <p:nvPr/>
        </p:nvSpPr>
        <p:spPr>
          <a:xfrm>
            <a:off x="219588" y="1700808"/>
            <a:ext cx="8704823" cy="4175502"/>
          </a:xfrm>
          <a:prstGeom prst="rect">
            <a:avLst/>
          </a:prstGeom>
          <a:noFill/>
        </p:spPr>
        <p:txBody>
          <a:bodyPr wrap="square">
            <a:spAutoFit/>
          </a:bodyPr>
          <a:lstStyle/>
          <a:p>
            <a:pPr indent="457200" algn="just">
              <a:lnSpc>
                <a:spcPct val="200000"/>
              </a:lnSpc>
              <a:spcAft>
                <a:spcPts val="800"/>
              </a:spcAft>
            </a:pPr>
            <a:r>
              <a:rPr lang="es-MX" sz="1400" b="1" i="1" dirty="0">
                <a:latin typeface="Arial" panose="020B0604020202020204" pitchFamily="34" charset="0"/>
                <a:cs typeface="Arial" panose="020B0604020202020204" pitchFamily="34" charset="0"/>
              </a:rPr>
              <a:t>En las últimas décadas la búsqueda por la optimización de los sistemas de comunicación se ha concentrado en mejorar el rendimiento, tales como el aumento de calidad y confiabilidad en la transmisión de datos además de la reducción  en sus dimensiones. </a:t>
            </a:r>
          </a:p>
          <a:p>
            <a:pPr indent="457200" algn="just">
              <a:lnSpc>
                <a:spcPct val="200000"/>
              </a:lnSpc>
              <a:spcAft>
                <a:spcPts val="800"/>
              </a:spcAft>
            </a:pPr>
            <a:r>
              <a:rPr lang="es-MX" sz="1400" b="1" i="1" dirty="0">
                <a:latin typeface="Arial" panose="020B0604020202020204" pitchFamily="34" charset="0"/>
                <a:cs typeface="Arial" panose="020B0604020202020204" pitchFamily="34" charset="0"/>
              </a:rPr>
              <a:t>En la actualidad la innovación e investigaciones sobre nuevos productos que mejoren estas características han generados nuevos dispositivos como el ADAR1000, que al acoplarlo a una red de antenas permite reducir significativamente el tamaño de una red de fase o “</a:t>
            </a:r>
            <a:r>
              <a:rPr lang="es-MX" sz="1400" b="1" i="1" dirty="0" err="1">
                <a:latin typeface="Arial" panose="020B0604020202020204" pitchFamily="34" charset="0"/>
                <a:cs typeface="Arial" panose="020B0604020202020204" pitchFamily="34" charset="0"/>
              </a:rPr>
              <a:t>Phased</a:t>
            </a:r>
            <a:r>
              <a:rPr lang="es-MX" sz="1400" b="1" i="1" dirty="0">
                <a:latin typeface="Arial" panose="020B0604020202020204" pitchFamily="34" charset="0"/>
                <a:cs typeface="Arial" panose="020B0604020202020204" pitchFamily="34" charset="0"/>
              </a:rPr>
              <a:t> </a:t>
            </a:r>
            <a:r>
              <a:rPr lang="es-MX" sz="1400" b="1" i="1" dirty="0" err="1">
                <a:latin typeface="Arial" panose="020B0604020202020204" pitchFamily="34" charset="0"/>
                <a:cs typeface="Arial" panose="020B0604020202020204" pitchFamily="34" charset="0"/>
              </a:rPr>
              <a:t>Array</a:t>
            </a:r>
            <a:r>
              <a:rPr lang="es-MX" sz="1400" b="1" i="1" dirty="0">
                <a:latin typeface="Arial" panose="020B0604020202020204" pitchFamily="34" charset="0"/>
                <a:cs typeface="Arial" panose="020B0604020202020204" pitchFamily="34" charset="0"/>
              </a:rPr>
              <a:t>”.</a:t>
            </a:r>
          </a:p>
          <a:p>
            <a:pPr indent="457200" algn="just">
              <a:lnSpc>
                <a:spcPct val="200000"/>
              </a:lnSpc>
              <a:spcAft>
                <a:spcPts val="800"/>
              </a:spcAft>
            </a:pPr>
            <a:r>
              <a:rPr lang="es-MX" sz="1400" b="1" i="1" dirty="0">
                <a:latin typeface="Arial" panose="020B0604020202020204" pitchFamily="34" charset="0"/>
                <a:cs typeface="Arial" panose="020B0604020202020204" pitchFamily="34" charset="0"/>
              </a:rPr>
              <a:t>Donde sus principales aplicaciones se direccionan al área militar, como para los sistemas de radar en fase en la banda X (banda utilizada especialmente para investigaciones espaciales y comunicaciones satelitales y de radar).</a:t>
            </a:r>
          </a:p>
        </p:txBody>
      </p:sp>
    </p:spTree>
    <p:extLst>
      <p:ext uri="{BB962C8B-B14F-4D97-AF65-F5344CB8AC3E}">
        <p14:creationId xmlns:p14="http://schemas.microsoft.com/office/powerpoint/2010/main" val="108288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Ganancia VGA  en el ADAR1000</a:t>
            </a:r>
          </a:p>
        </p:txBody>
      </p:sp>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0" name="Rectángulo: esquinas redondeadas 19">
            <a:extLst>
              <a:ext uri="{FF2B5EF4-FFF2-40B4-BE49-F238E27FC236}">
                <a16:creationId xmlns:a16="http://schemas.microsoft.com/office/drawing/2014/main" id="{6418C565-D73E-4B87-8EB9-2AC34D0EF406}"/>
              </a:ext>
            </a:extLst>
          </p:cNvPr>
          <p:cNvSpPr/>
          <p:nvPr/>
        </p:nvSpPr>
        <p:spPr>
          <a:xfrm>
            <a:off x="179511" y="1574830"/>
            <a:ext cx="4624347" cy="9956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solidFill>
                  <a:schemeClr val="tx1"/>
                </a:solidFill>
              </a:rPr>
              <a:t>Ganancia VGA utilizan los bits del 0 al 6 del registro</a:t>
            </a:r>
          </a:p>
        </p:txBody>
      </p:sp>
      <p:pic>
        <p:nvPicPr>
          <p:cNvPr id="13" name="Imagen 12">
            <a:extLst>
              <a:ext uri="{FF2B5EF4-FFF2-40B4-BE49-F238E27FC236}">
                <a16:creationId xmlns:a16="http://schemas.microsoft.com/office/drawing/2014/main" id="{93BF36E7-F365-44DE-999F-E860ACEDB98D}"/>
              </a:ext>
            </a:extLst>
          </p:cNvPr>
          <p:cNvPicPr/>
          <p:nvPr/>
        </p:nvPicPr>
        <p:blipFill rotWithShape="1">
          <a:blip r:embed="rId3"/>
          <a:srcRect t="1229"/>
          <a:stretch/>
        </p:blipFill>
        <p:spPr bwMode="auto">
          <a:xfrm>
            <a:off x="5101660" y="2207073"/>
            <a:ext cx="3934836" cy="3854242"/>
          </a:xfrm>
          <a:prstGeom prst="rect">
            <a:avLst/>
          </a:prstGeom>
          <a:ln>
            <a:noFill/>
          </a:ln>
          <a:extLst>
            <a:ext uri="{53640926-AAD7-44D8-BBD7-CCE9431645EC}">
              <a14:shadowObscured xmlns:a14="http://schemas.microsoft.com/office/drawing/2010/main"/>
            </a:ext>
          </a:extLst>
        </p:spPr>
      </p:pic>
      <p:sp>
        <p:nvSpPr>
          <p:cNvPr id="3" name="Rectángulo: esquinas redondeadas 2">
            <a:extLst>
              <a:ext uri="{FF2B5EF4-FFF2-40B4-BE49-F238E27FC236}">
                <a16:creationId xmlns:a16="http://schemas.microsoft.com/office/drawing/2014/main" id="{46C73F5D-5F2A-4350-9119-AB6E0B0FAE80}"/>
              </a:ext>
            </a:extLst>
          </p:cNvPr>
          <p:cNvSpPr/>
          <p:nvPr/>
        </p:nvSpPr>
        <p:spPr>
          <a:xfrm>
            <a:off x="179511" y="3314047"/>
            <a:ext cx="4624347" cy="99567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800" dirty="0">
                <a:solidFill>
                  <a:schemeClr val="tx1"/>
                </a:solidFill>
                <a:effectLst/>
                <a:latin typeface="Arial" panose="020B0604020202020204" pitchFamily="34" charset="0"/>
                <a:ea typeface="Times New Roman" panose="02020603050405020304" pitchFamily="18" charset="0"/>
              </a:rPr>
              <a:t>Valor máximo que se acepta es de 127</a:t>
            </a:r>
            <a:endParaRPr lang="es-MX" dirty="0">
              <a:solidFill>
                <a:schemeClr val="tx1"/>
              </a:solidFill>
            </a:endParaRPr>
          </a:p>
        </p:txBody>
      </p:sp>
      <p:sp>
        <p:nvSpPr>
          <p:cNvPr id="6" name="Rectángulo: esquinas redondeadas 5">
            <a:extLst>
              <a:ext uri="{FF2B5EF4-FFF2-40B4-BE49-F238E27FC236}">
                <a16:creationId xmlns:a16="http://schemas.microsoft.com/office/drawing/2014/main" id="{60B1DCFE-C766-40E0-8BAD-957350BB22C0}"/>
              </a:ext>
            </a:extLst>
          </p:cNvPr>
          <p:cNvSpPr/>
          <p:nvPr/>
        </p:nvSpPr>
        <p:spPr>
          <a:xfrm>
            <a:off x="211993" y="5065641"/>
            <a:ext cx="4624347" cy="9956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sz="1800" dirty="0">
                <a:effectLst/>
                <a:latin typeface="Arial" panose="020B0604020202020204" pitchFamily="34" charset="0"/>
                <a:ea typeface="Times New Roman" panose="02020603050405020304" pitchFamily="18" charset="0"/>
              </a:rPr>
              <a:t>Recomendable trabajar con valores por encima de los -16 dB </a:t>
            </a:r>
            <a:endParaRPr lang="es-MX" dirty="0"/>
          </a:p>
        </p:txBody>
      </p:sp>
      <p:sp>
        <p:nvSpPr>
          <p:cNvPr id="9" name="Flecha: hacia abajo 8">
            <a:extLst>
              <a:ext uri="{FF2B5EF4-FFF2-40B4-BE49-F238E27FC236}">
                <a16:creationId xmlns:a16="http://schemas.microsoft.com/office/drawing/2014/main" id="{A319A6B6-596B-40BF-823C-C895AC87D55C}"/>
              </a:ext>
            </a:extLst>
          </p:cNvPr>
          <p:cNvSpPr/>
          <p:nvPr/>
        </p:nvSpPr>
        <p:spPr>
          <a:xfrm>
            <a:off x="2244258" y="2597558"/>
            <a:ext cx="432048" cy="68943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10" name="Flecha: hacia abajo 9">
            <a:extLst>
              <a:ext uri="{FF2B5EF4-FFF2-40B4-BE49-F238E27FC236}">
                <a16:creationId xmlns:a16="http://schemas.microsoft.com/office/drawing/2014/main" id="{1F756182-22C7-4BF4-8D10-DC2285F286C3}"/>
              </a:ext>
            </a:extLst>
          </p:cNvPr>
          <p:cNvSpPr/>
          <p:nvPr/>
        </p:nvSpPr>
        <p:spPr>
          <a:xfrm>
            <a:off x="2275660" y="4370790"/>
            <a:ext cx="432048" cy="68943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3881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77806" y="836712"/>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ADAR1000</a:t>
            </a:r>
          </a:p>
        </p:txBody>
      </p:sp>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2" name="Imagen 11">
            <a:extLst>
              <a:ext uri="{FF2B5EF4-FFF2-40B4-BE49-F238E27FC236}">
                <a16:creationId xmlns:a16="http://schemas.microsoft.com/office/drawing/2014/main" id="{A5B1C6D3-045B-4B74-A93D-CA85F3BE0A54}"/>
              </a:ext>
            </a:extLst>
          </p:cNvPr>
          <p:cNvPicPr/>
          <p:nvPr/>
        </p:nvPicPr>
        <p:blipFill>
          <a:blip r:embed="rId3"/>
          <a:stretch>
            <a:fillRect/>
          </a:stretch>
        </p:blipFill>
        <p:spPr>
          <a:xfrm>
            <a:off x="208647" y="4641714"/>
            <a:ext cx="5094682" cy="1976075"/>
          </a:xfrm>
          <a:prstGeom prst="rect">
            <a:avLst/>
          </a:prstGeom>
        </p:spPr>
      </p:pic>
      <p:sp>
        <p:nvSpPr>
          <p:cNvPr id="6" name="CuadroTexto 5">
            <a:extLst>
              <a:ext uri="{FF2B5EF4-FFF2-40B4-BE49-F238E27FC236}">
                <a16:creationId xmlns:a16="http://schemas.microsoft.com/office/drawing/2014/main" id="{BE253F6B-B0D2-454D-BB81-19DC17863C9C}"/>
              </a:ext>
            </a:extLst>
          </p:cNvPr>
          <p:cNvSpPr txBox="1"/>
          <p:nvPr/>
        </p:nvSpPr>
        <p:spPr>
          <a:xfrm>
            <a:off x="362383" y="1412776"/>
            <a:ext cx="2275121" cy="923330"/>
          </a:xfrm>
          <a:prstGeom prst="rect">
            <a:avLst/>
          </a:prstGeom>
          <a:noFill/>
        </p:spPr>
        <p:txBody>
          <a:bodyPr wrap="square">
            <a:spAutoFit/>
          </a:bodyPr>
          <a:lstStyle/>
          <a:p>
            <a:r>
              <a:rPr lang="es-EC" b="1" i="1" dirty="0">
                <a:solidFill>
                  <a:prstClr val="black"/>
                </a:solidFill>
              </a:rPr>
              <a:t>Valores para el vector Vi y </a:t>
            </a:r>
            <a:r>
              <a:rPr lang="es-EC" b="1" i="1" dirty="0" err="1">
                <a:solidFill>
                  <a:prstClr val="black"/>
                </a:solidFill>
              </a:rPr>
              <a:t>Vq</a:t>
            </a:r>
            <a:r>
              <a:rPr lang="es-EC" b="1" i="1" dirty="0">
                <a:solidFill>
                  <a:prstClr val="black"/>
                </a:solidFill>
              </a:rPr>
              <a:t> con  Vout de 31 dB</a:t>
            </a:r>
            <a:endParaRPr lang="es-MX" b="1" i="1" dirty="0">
              <a:solidFill>
                <a:prstClr val="black"/>
              </a:solidFill>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C2328799-A8CC-45FA-B4A3-71AC3C8C46D9}"/>
                  </a:ext>
                </a:extLst>
              </p:cNvPr>
              <p:cNvGraphicFramePr>
                <a:graphicFrameLocks noGrp="1"/>
              </p:cNvGraphicFramePr>
              <p:nvPr>
                <p:extLst>
                  <p:ext uri="{D42A27DB-BD31-4B8C-83A1-F6EECF244321}">
                    <p14:modId xmlns:p14="http://schemas.microsoft.com/office/powerpoint/2010/main" val="1254575408"/>
                  </p:ext>
                </p:extLst>
              </p:nvPr>
            </p:nvGraphicFramePr>
            <p:xfrm>
              <a:off x="2637505" y="1412776"/>
              <a:ext cx="6326983" cy="3683448"/>
            </p:xfrm>
            <a:graphic>
              <a:graphicData uri="http://schemas.openxmlformats.org/drawingml/2006/table">
                <a:tbl>
                  <a:tblPr firstRow="1" firstCol="1" bandRow="1">
                    <a:tableStyleId>{7DF18680-E054-41AD-8BC1-D1AEF772440D}</a:tableStyleId>
                  </a:tblPr>
                  <a:tblGrid>
                    <a:gridCol w="952287">
                      <a:extLst>
                        <a:ext uri="{9D8B030D-6E8A-4147-A177-3AD203B41FA5}">
                          <a16:colId xmlns:a16="http://schemas.microsoft.com/office/drawing/2014/main" val="1290782698"/>
                        </a:ext>
                      </a:extLst>
                    </a:gridCol>
                    <a:gridCol w="930459">
                      <a:extLst>
                        <a:ext uri="{9D8B030D-6E8A-4147-A177-3AD203B41FA5}">
                          <a16:colId xmlns:a16="http://schemas.microsoft.com/office/drawing/2014/main" val="2604242317"/>
                        </a:ext>
                      </a:extLst>
                    </a:gridCol>
                    <a:gridCol w="930459">
                      <a:extLst>
                        <a:ext uri="{9D8B030D-6E8A-4147-A177-3AD203B41FA5}">
                          <a16:colId xmlns:a16="http://schemas.microsoft.com/office/drawing/2014/main" val="3682569893"/>
                        </a:ext>
                      </a:extLst>
                    </a:gridCol>
                    <a:gridCol w="827454">
                      <a:extLst>
                        <a:ext uri="{9D8B030D-6E8A-4147-A177-3AD203B41FA5}">
                          <a16:colId xmlns:a16="http://schemas.microsoft.com/office/drawing/2014/main" val="3047795747"/>
                        </a:ext>
                      </a:extLst>
                    </a:gridCol>
                    <a:gridCol w="676696">
                      <a:extLst>
                        <a:ext uri="{9D8B030D-6E8A-4147-A177-3AD203B41FA5}">
                          <a16:colId xmlns:a16="http://schemas.microsoft.com/office/drawing/2014/main" val="2802926493"/>
                        </a:ext>
                      </a:extLst>
                    </a:gridCol>
                    <a:gridCol w="1004814">
                      <a:extLst>
                        <a:ext uri="{9D8B030D-6E8A-4147-A177-3AD203B41FA5}">
                          <a16:colId xmlns:a16="http://schemas.microsoft.com/office/drawing/2014/main" val="958781446"/>
                        </a:ext>
                      </a:extLst>
                    </a:gridCol>
                    <a:gridCol w="1004814">
                      <a:extLst>
                        <a:ext uri="{9D8B030D-6E8A-4147-A177-3AD203B41FA5}">
                          <a16:colId xmlns:a16="http://schemas.microsoft.com/office/drawing/2014/main" val="2033578165"/>
                        </a:ext>
                      </a:extLst>
                    </a:gridCol>
                  </a:tblGrid>
                  <a:tr h="157451">
                    <a:tc rowSpan="2">
                      <a:txBody>
                        <a:bodyPr/>
                        <a:lstStyle/>
                        <a:p>
                          <a:pPr>
                            <a:lnSpc>
                              <a:spcPct val="107000"/>
                            </a:lnSpc>
                            <a:spcAft>
                              <a:spcPts val="800"/>
                            </a:spcAft>
                          </a:pPr>
                          <a:r>
                            <a:rPr lang="es-EC" sz="1400" dirty="0">
                              <a:effectLst/>
                            </a:rPr>
                            <a:t>Ángulo </a:t>
                          </a:r>
                          <a14:m>
                            <m:oMath xmlns:m="http://schemas.openxmlformats.org/officeDocument/2006/math">
                              <m:r>
                                <a:rPr lang="es-EC" sz="1400">
                                  <a:effectLst/>
                                  <a:latin typeface="Cambria Math" panose="02040503050406030204" pitchFamily="18" charset="0"/>
                                </a:rPr>
                                <m:t>𝚽</m:t>
                              </m:r>
                              <m:r>
                                <a:rPr lang="es-EC" sz="1400">
                                  <a:effectLst/>
                                  <a:latin typeface="Cambria Math" panose="02040503050406030204" pitchFamily="18" charset="0"/>
                                </a:rPr>
                                <m:t> </m:t>
                              </m:r>
                            </m:oMath>
                          </a14:m>
                          <a:r>
                            <a:rPr lang="es-EC" sz="1400" dirty="0">
                              <a:effectLst/>
                            </a:rPr>
                            <a:t> [°]</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nSpc>
                              <a:spcPct val="107000"/>
                            </a:lnSpc>
                            <a:spcAft>
                              <a:spcPts val="800"/>
                            </a:spcAft>
                          </a:pPr>
                          <a:r>
                            <a:rPr lang="es-EC" sz="1400">
                              <a:effectLst/>
                            </a:rPr>
                            <a:t>Vector</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nSpc>
                              <a:spcPct val="107000"/>
                            </a:lnSpc>
                            <a:spcAft>
                              <a:spcPts val="800"/>
                            </a:spcAft>
                          </a:pPr>
                          <a:r>
                            <a:rPr lang="es-EC" sz="1400">
                              <a:effectLst/>
                            </a:rPr>
                            <a:t>Sistema</a:t>
                          </a:r>
                          <a:endParaRPr lang="es-MX" sz="1400">
                            <a:effectLst/>
                          </a:endParaRPr>
                        </a:p>
                        <a:p>
                          <a:pPr>
                            <a:lnSpc>
                              <a:spcPct val="107000"/>
                            </a:lnSpc>
                            <a:spcAft>
                              <a:spcPts val="800"/>
                            </a:spcAft>
                          </a:pPr>
                          <a:r>
                            <a:rPr lang="es-EC" sz="1400">
                              <a:effectLst/>
                            </a:rPr>
                            <a:t>Hexadecimal</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nSpc>
                              <a:spcPct val="107000"/>
                            </a:lnSpc>
                            <a:spcAft>
                              <a:spcPts val="800"/>
                            </a:spcAft>
                          </a:pPr>
                          <a:r>
                            <a:rPr lang="es-EC" sz="1400" dirty="0">
                              <a:effectLst/>
                            </a:rPr>
                            <a:t>Sistema</a:t>
                          </a:r>
                          <a:endParaRPr lang="es-MX" sz="1400" dirty="0">
                            <a:effectLst/>
                          </a:endParaRPr>
                        </a:p>
                        <a:p>
                          <a:pPr>
                            <a:lnSpc>
                              <a:spcPct val="107000"/>
                            </a:lnSpc>
                            <a:spcAft>
                              <a:spcPts val="800"/>
                            </a:spcAft>
                          </a:pPr>
                          <a:r>
                            <a:rPr lang="es-EC" sz="1400" dirty="0">
                              <a:effectLst/>
                            </a:rPr>
                            <a:t>Binario</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nSpc>
                              <a:spcPct val="107000"/>
                            </a:lnSpc>
                            <a:spcAft>
                              <a:spcPts val="800"/>
                            </a:spcAft>
                          </a:pPr>
                          <a:r>
                            <a:rPr lang="es-EC" sz="1400">
                              <a:effectLst/>
                            </a:rPr>
                            <a:t>Sistema</a:t>
                          </a:r>
                          <a:endParaRPr lang="es-MX" sz="1400">
                            <a:effectLst/>
                          </a:endParaRPr>
                        </a:p>
                        <a:p>
                          <a:pPr>
                            <a:lnSpc>
                              <a:spcPct val="107000"/>
                            </a:lnSpc>
                            <a:spcAft>
                              <a:spcPts val="800"/>
                            </a:spcAft>
                          </a:pPr>
                          <a:r>
                            <a:rPr lang="es-EC" sz="1400">
                              <a:effectLst/>
                            </a:rPr>
                            <a:t>Decimal</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gridSpan="2">
                      <a:txBody>
                        <a:bodyPr/>
                        <a:lstStyle/>
                        <a:p>
                          <a:pPr algn="ctr">
                            <a:lnSpc>
                              <a:spcPct val="107000"/>
                            </a:lnSpc>
                            <a:spcAft>
                              <a:spcPts val="800"/>
                            </a:spcAft>
                          </a:pPr>
                          <a:r>
                            <a:rPr lang="es-EC" sz="1400" dirty="0">
                              <a:effectLst/>
                            </a:rPr>
                            <a:t>Fórmulas</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hMerge="1">
                      <a:txBody>
                        <a:bodyPr/>
                        <a:lstStyle/>
                        <a:p>
                          <a:endParaRPr lang="es-MX"/>
                        </a:p>
                      </a:txBody>
                      <a:tcPr/>
                    </a:tc>
                    <a:extLst>
                      <a:ext uri="{0D108BD9-81ED-4DB2-BD59-A6C34878D82A}">
                        <a16:rowId xmlns:a16="http://schemas.microsoft.com/office/drawing/2014/main" val="2500976376"/>
                      </a:ext>
                    </a:extLst>
                  </a:tr>
                  <a:tr h="587527">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𝑽</m:t>
                                    </m:r>
                                  </m:e>
                                  <m:sub>
                                    <m:r>
                                      <a:rPr lang="es-EC" sz="1400">
                                        <a:effectLst/>
                                        <a:latin typeface="Cambria Math" panose="02040503050406030204" pitchFamily="18" charset="0"/>
                                      </a:rPr>
                                      <m:t>𝒐𝒖𝒕</m:t>
                                    </m:r>
                                    <m:r>
                                      <a:rPr lang="es-EC" sz="1400">
                                        <a:effectLst/>
                                        <a:latin typeface="Cambria Math" panose="02040503050406030204" pitchFamily="18" charset="0"/>
                                      </a:rPr>
                                      <m:t> </m:t>
                                    </m:r>
                                  </m:sub>
                                </m:sSub>
                              </m:oMath>
                            </m:oMathPara>
                          </a14:m>
                          <a:endParaRPr lang="es-MX" sz="1400" dirty="0">
                            <a:effectLst/>
                          </a:endParaRPr>
                        </a:p>
                        <a:p>
                          <a:pPr>
                            <a:lnSpc>
                              <a:spcPct val="107000"/>
                            </a:lnSpc>
                            <a:spcAft>
                              <a:spcPts val="800"/>
                            </a:spcAft>
                          </a:pPr>
                          <a:r>
                            <a:rPr lang="es-EC" sz="1400" dirty="0">
                              <a:effectLst/>
                            </a:rPr>
                            <a:t> </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nSpc>
                              <a:spcPct val="107000"/>
                            </a:lnSpc>
                            <a:spcAft>
                              <a:spcPts val="800"/>
                            </a:spcAft>
                          </a:pPr>
                          <a:r>
                            <a:rPr lang="es-EC" sz="1400">
                              <a:effectLst/>
                            </a:rPr>
                            <a:t>Angulo </a:t>
                          </a:r>
                          <a14:m>
                            <m:oMath xmlns:m="http://schemas.openxmlformats.org/officeDocument/2006/math">
                              <m:r>
                                <a:rPr lang="es-EC" sz="1400">
                                  <a:effectLst/>
                                  <a:latin typeface="Cambria Math" panose="02040503050406030204" pitchFamily="18" charset="0"/>
                                </a:rPr>
                                <m:t>𝚽</m:t>
                              </m:r>
                              <m:r>
                                <a:rPr lang="es-EC" sz="1400">
                                  <a:effectLst/>
                                  <a:latin typeface="Cambria Math" panose="02040503050406030204" pitchFamily="18" charset="0"/>
                                </a:rPr>
                                <m:t> </m:t>
                              </m:r>
                            </m:oMath>
                          </a14:m>
                          <a:r>
                            <a:rPr lang="es-EC" sz="1400">
                              <a:effectLst/>
                            </a:rPr>
                            <a:t> [°]</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extLst>
                      <a:ext uri="{0D108BD9-81ED-4DB2-BD59-A6C34878D82A}">
                        <a16:rowId xmlns:a16="http://schemas.microsoft.com/office/drawing/2014/main" val="2792796411"/>
                      </a:ext>
                    </a:extLst>
                  </a:tr>
                  <a:tr h="322193">
                    <a:tc rowSpan="2">
                      <a:txBody>
                        <a:bodyPr/>
                        <a:lstStyle/>
                        <a:p>
                          <a:pPr algn="ctr">
                            <a:lnSpc>
                              <a:spcPct val="107000"/>
                            </a:lnSpc>
                            <a:spcAft>
                              <a:spcPts val="800"/>
                            </a:spcAft>
                          </a:pPr>
                          <a:r>
                            <a:rPr lang="es-EC" sz="1400" dirty="0">
                              <a:effectLst/>
                            </a:rPr>
                            <a:t>0</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a:txBody>
                        <a:bodyPr/>
                        <a:lstStyle/>
                        <a:p>
                          <a:pPr algn="ctr">
                            <a:lnSpc>
                              <a:spcPct val="107000"/>
                            </a:lnSpc>
                            <a:spcAft>
                              <a:spcPts val="800"/>
                            </a:spcAft>
                          </a:pPr>
                          <a:r>
                            <a:rPr lang="es-EC" sz="1400" dirty="0">
                              <a:effectLst/>
                            </a:rPr>
                            <a:t>I</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3F</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0011  1111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+31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gn="ctr">
                            <a:lnSpc>
                              <a:spcPct val="107000"/>
                            </a:lnSpc>
                            <a:spcAft>
                              <a:spcPts val="800"/>
                            </a:spcAft>
                          </a:pPr>
                          <a:r>
                            <a:rPr lang="es-EC" sz="1400" dirty="0">
                              <a:effectLst/>
                            </a:rPr>
                            <a:t>31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rowSpan="2">
                      <a:txBody>
                        <a:bodyPr/>
                        <a:lstStyle/>
                        <a:p>
                          <a:pPr algn="ctr">
                            <a:lnSpc>
                              <a:spcPct val="107000"/>
                            </a:lnSpc>
                            <a:spcAft>
                              <a:spcPts val="800"/>
                            </a:spcAft>
                          </a:pPr>
                          <a:r>
                            <a:rPr lang="es-EC" sz="1400">
                              <a:effectLst/>
                            </a:rPr>
                            <a:t>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extLst>
                      <a:ext uri="{0D108BD9-81ED-4DB2-BD59-A6C34878D82A}">
                        <a16:rowId xmlns:a16="http://schemas.microsoft.com/office/drawing/2014/main" val="1897218515"/>
                      </a:ext>
                    </a:extLst>
                  </a:tr>
                  <a:tr h="322193">
                    <a:tc vMerge="1">
                      <a:txBody>
                        <a:bodyPr/>
                        <a:lstStyle/>
                        <a:p>
                          <a:endParaRPr lang="es-MX"/>
                        </a:p>
                      </a:txBody>
                      <a:tcPr/>
                    </a:tc>
                    <a:tc>
                      <a:txBody>
                        <a:bodyPr/>
                        <a:lstStyle/>
                        <a:p>
                          <a:pPr algn="ctr">
                            <a:lnSpc>
                              <a:spcPct val="107000"/>
                            </a:lnSpc>
                            <a:spcAft>
                              <a:spcPts val="800"/>
                            </a:spcAft>
                          </a:pPr>
                          <a:r>
                            <a:rPr lang="es-EC" sz="1400" dirty="0">
                              <a:effectLst/>
                            </a:rPr>
                            <a:t>Q</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20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0010  0000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36836361"/>
                      </a:ext>
                    </a:extLst>
                  </a:tr>
                  <a:tr h="322193">
                    <a:tc rowSpan="2">
                      <a:txBody>
                        <a:bodyPr/>
                        <a:lstStyle/>
                        <a:p>
                          <a:pPr algn="ctr">
                            <a:lnSpc>
                              <a:spcPct val="107000"/>
                            </a:lnSpc>
                            <a:spcAft>
                              <a:spcPts val="800"/>
                            </a:spcAft>
                          </a:pPr>
                          <a:r>
                            <a:rPr lang="es-EC" sz="1400" dirty="0">
                              <a:effectLst/>
                            </a:rPr>
                            <a:t>45</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a:txBody>
                        <a:bodyPr/>
                        <a:lstStyle/>
                        <a:p>
                          <a:pPr algn="ctr">
                            <a:lnSpc>
                              <a:spcPct val="107000"/>
                            </a:lnSpc>
                            <a:spcAft>
                              <a:spcPts val="800"/>
                            </a:spcAft>
                          </a:pPr>
                          <a:r>
                            <a:rPr lang="es-EC" sz="1400" dirty="0">
                              <a:effectLst/>
                            </a:rPr>
                            <a:t>I</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36</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0011  0110</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+22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gn="ctr">
                            <a:lnSpc>
                              <a:spcPct val="107000"/>
                            </a:lnSpc>
                            <a:spcAft>
                              <a:spcPts val="800"/>
                            </a:spcAft>
                          </a:pPr>
                          <a:r>
                            <a:rPr lang="es-EC" sz="1400" dirty="0">
                              <a:effectLst/>
                            </a:rPr>
                            <a:t>31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rowSpan="2">
                      <a:txBody>
                        <a:bodyPr/>
                        <a:lstStyle/>
                        <a:p>
                          <a:pPr algn="ctr">
                            <a:lnSpc>
                              <a:spcPct val="107000"/>
                            </a:lnSpc>
                            <a:spcAft>
                              <a:spcPts val="800"/>
                            </a:spcAft>
                          </a:pPr>
                          <a:r>
                            <a:rPr lang="es-EC" sz="1400" dirty="0">
                              <a:effectLst/>
                            </a:rPr>
                            <a:t>45</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extLst>
                      <a:ext uri="{0D108BD9-81ED-4DB2-BD59-A6C34878D82A}">
                        <a16:rowId xmlns:a16="http://schemas.microsoft.com/office/drawing/2014/main" val="2463897156"/>
                      </a:ext>
                    </a:extLst>
                  </a:tr>
                  <a:tr h="322193">
                    <a:tc vMerge="1">
                      <a:txBody>
                        <a:bodyPr/>
                        <a:lstStyle/>
                        <a:p>
                          <a:endParaRPr lang="es-MX"/>
                        </a:p>
                      </a:txBody>
                      <a:tcPr/>
                    </a:tc>
                    <a:tc>
                      <a:txBody>
                        <a:bodyPr/>
                        <a:lstStyle/>
                        <a:p>
                          <a:pPr algn="ctr">
                            <a:lnSpc>
                              <a:spcPct val="107000"/>
                            </a:lnSpc>
                            <a:spcAft>
                              <a:spcPts val="800"/>
                            </a:spcAft>
                          </a:pPr>
                          <a:r>
                            <a:rPr lang="es-EC" sz="1400">
                              <a:effectLst/>
                            </a:rPr>
                            <a:t>Q</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36</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0011  0110</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+22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4105578358"/>
                      </a:ext>
                    </a:extLst>
                  </a:tr>
                  <a:tr h="322193">
                    <a:tc rowSpan="2">
                      <a:txBody>
                        <a:bodyPr/>
                        <a:lstStyle/>
                        <a:p>
                          <a:pPr algn="ctr">
                            <a:lnSpc>
                              <a:spcPct val="107000"/>
                            </a:lnSpc>
                            <a:spcAft>
                              <a:spcPts val="800"/>
                            </a:spcAft>
                          </a:pPr>
                          <a:r>
                            <a:rPr lang="es-EC" sz="1400">
                              <a:effectLst/>
                            </a:rPr>
                            <a:t>90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a:txBody>
                        <a:bodyPr/>
                        <a:lstStyle/>
                        <a:p>
                          <a:pPr algn="ctr">
                            <a:lnSpc>
                              <a:spcPct val="107000"/>
                            </a:lnSpc>
                            <a:spcAft>
                              <a:spcPts val="800"/>
                            </a:spcAft>
                          </a:pPr>
                          <a:r>
                            <a:rPr lang="es-EC" sz="1400">
                              <a:effectLst/>
                            </a:rPr>
                            <a:t>I</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21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0010  0001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gn="ctr">
                            <a:lnSpc>
                              <a:spcPct val="107000"/>
                            </a:lnSpc>
                            <a:spcAft>
                              <a:spcPts val="800"/>
                            </a:spcAft>
                          </a:pPr>
                          <a:r>
                            <a:rPr lang="es-EC" sz="1400" dirty="0">
                              <a:effectLst/>
                            </a:rPr>
                            <a:t>31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rowSpan="2">
                      <a:txBody>
                        <a:bodyPr/>
                        <a:lstStyle/>
                        <a:p>
                          <a:pPr algn="ctr">
                            <a:lnSpc>
                              <a:spcPct val="107000"/>
                            </a:lnSpc>
                            <a:spcAft>
                              <a:spcPts val="800"/>
                            </a:spcAft>
                          </a:pPr>
                          <a:r>
                            <a:rPr lang="es-EC" sz="1400" dirty="0">
                              <a:effectLst/>
                            </a:rPr>
                            <a:t>88.02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extLst>
                      <a:ext uri="{0D108BD9-81ED-4DB2-BD59-A6C34878D82A}">
                        <a16:rowId xmlns:a16="http://schemas.microsoft.com/office/drawing/2014/main" val="4013039092"/>
                      </a:ext>
                    </a:extLst>
                  </a:tr>
                  <a:tr h="322193">
                    <a:tc vMerge="1">
                      <a:txBody>
                        <a:bodyPr/>
                        <a:lstStyle/>
                        <a:p>
                          <a:endParaRPr lang="es-MX"/>
                        </a:p>
                      </a:txBody>
                      <a:tcPr/>
                    </a:tc>
                    <a:tc>
                      <a:txBody>
                        <a:bodyPr/>
                        <a:lstStyle/>
                        <a:p>
                          <a:pPr algn="ctr">
                            <a:lnSpc>
                              <a:spcPct val="107000"/>
                            </a:lnSpc>
                            <a:spcAft>
                              <a:spcPts val="800"/>
                            </a:spcAft>
                          </a:pPr>
                          <a:r>
                            <a:rPr lang="es-EC" sz="1400">
                              <a:effectLst/>
                            </a:rPr>
                            <a:t>Q</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3D</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0011  1101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+29</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155230207"/>
                      </a:ext>
                    </a:extLst>
                  </a:tr>
                </a:tbl>
              </a:graphicData>
            </a:graphic>
          </p:graphicFrame>
        </mc:Choice>
        <mc:Fallback xmlns="">
          <p:graphicFrame>
            <p:nvGraphicFramePr>
              <p:cNvPr id="3" name="Tabla 2">
                <a:extLst>
                  <a:ext uri="{FF2B5EF4-FFF2-40B4-BE49-F238E27FC236}">
                    <a16:creationId xmlns:a16="http://schemas.microsoft.com/office/drawing/2014/main" id="{C2328799-A8CC-45FA-B4A3-71AC3C8C46D9}"/>
                  </a:ext>
                </a:extLst>
              </p:cNvPr>
              <p:cNvGraphicFramePr>
                <a:graphicFrameLocks noGrp="1"/>
              </p:cNvGraphicFramePr>
              <p:nvPr>
                <p:extLst>
                  <p:ext uri="{D42A27DB-BD31-4B8C-83A1-F6EECF244321}">
                    <p14:modId xmlns:p14="http://schemas.microsoft.com/office/powerpoint/2010/main" val="1254575408"/>
                  </p:ext>
                </p:extLst>
              </p:nvPr>
            </p:nvGraphicFramePr>
            <p:xfrm>
              <a:off x="2637505" y="1412776"/>
              <a:ext cx="6326983" cy="3683448"/>
            </p:xfrm>
            <a:graphic>
              <a:graphicData uri="http://schemas.openxmlformats.org/drawingml/2006/table">
                <a:tbl>
                  <a:tblPr firstRow="1" firstCol="1" bandRow="1">
                    <a:tableStyleId>{7DF18680-E054-41AD-8BC1-D1AEF772440D}</a:tableStyleId>
                  </a:tblPr>
                  <a:tblGrid>
                    <a:gridCol w="952287">
                      <a:extLst>
                        <a:ext uri="{9D8B030D-6E8A-4147-A177-3AD203B41FA5}">
                          <a16:colId xmlns:a16="http://schemas.microsoft.com/office/drawing/2014/main" val="1290782698"/>
                        </a:ext>
                      </a:extLst>
                    </a:gridCol>
                    <a:gridCol w="930459">
                      <a:extLst>
                        <a:ext uri="{9D8B030D-6E8A-4147-A177-3AD203B41FA5}">
                          <a16:colId xmlns:a16="http://schemas.microsoft.com/office/drawing/2014/main" val="2604242317"/>
                        </a:ext>
                      </a:extLst>
                    </a:gridCol>
                    <a:gridCol w="930459">
                      <a:extLst>
                        <a:ext uri="{9D8B030D-6E8A-4147-A177-3AD203B41FA5}">
                          <a16:colId xmlns:a16="http://schemas.microsoft.com/office/drawing/2014/main" val="3682569893"/>
                        </a:ext>
                      </a:extLst>
                    </a:gridCol>
                    <a:gridCol w="827454">
                      <a:extLst>
                        <a:ext uri="{9D8B030D-6E8A-4147-A177-3AD203B41FA5}">
                          <a16:colId xmlns:a16="http://schemas.microsoft.com/office/drawing/2014/main" val="3047795747"/>
                        </a:ext>
                      </a:extLst>
                    </a:gridCol>
                    <a:gridCol w="676696">
                      <a:extLst>
                        <a:ext uri="{9D8B030D-6E8A-4147-A177-3AD203B41FA5}">
                          <a16:colId xmlns:a16="http://schemas.microsoft.com/office/drawing/2014/main" val="2802926493"/>
                        </a:ext>
                      </a:extLst>
                    </a:gridCol>
                    <a:gridCol w="1004814">
                      <a:extLst>
                        <a:ext uri="{9D8B030D-6E8A-4147-A177-3AD203B41FA5}">
                          <a16:colId xmlns:a16="http://schemas.microsoft.com/office/drawing/2014/main" val="958781446"/>
                        </a:ext>
                      </a:extLst>
                    </a:gridCol>
                    <a:gridCol w="1004814">
                      <a:extLst>
                        <a:ext uri="{9D8B030D-6E8A-4147-A177-3AD203B41FA5}">
                          <a16:colId xmlns:a16="http://schemas.microsoft.com/office/drawing/2014/main" val="2033578165"/>
                        </a:ext>
                      </a:extLst>
                    </a:gridCol>
                  </a:tblGrid>
                  <a:tr h="218186">
                    <a:tc rowSpan="2">
                      <a:txBody>
                        <a:bodyPr/>
                        <a:lstStyle/>
                        <a:p>
                          <a:endParaRPr lang="es-ES"/>
                        </a:p>
                      </a:txBody>
                      <a:tcPr marL="66644" marR="66644" marT="0" marB="0">
                        <a:blipFill>
                          <a:blip r:embed="rId4"/>
                          <a:stretch>
                            <a:fillRect l="-641" t="-4242" r="-568590" b="-278182"/>
                          </a:stretch>
                        </a:blipFill>
                      </a:tcPr>
                    </a:tc>
                    <a:tc rowSpan="2">
                      <a:txBody>
                        <a:bodyPr/>
                        <a:lstStyle/>
                        <a:p>
                          <a:pPr>
                            <a:lnSpc>
                              <a:spcPct val="107000"/>
                            </a:lnSpc>
                            <a:spcAft>
                              <a:spcPts val="800"/>
                            </a:spcAft>
                          </a:pPr>
                          <a:r>
                            <a:rPr lang="es-EC" sz="1400">
                              <a:effectLst/>
                            </a:rPr>
                            <a:t>Vector</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nSpc>
                              <a:spcPct val="107000"/>
                            </a:lnSpc>
                            <a:spcAft>
                              <a:spcPts val="800"/>
                            </a:spcAft>
                          </a:pPr>
                          <a:r>
                            <a:rPr lang="es-EC" sz="1400">
                              <a:effectLst/>
                            </a:rPr>
                            <a:t>Sistema</a:t>
                          </a:r>
                          <a:endParaRPr lang="es-MX" sz="1400">
                            <a:effectLst/>
                          </a:endParaRPr>
                        </a:p>
                        <a:p>
                          <a:pPr>
                            <a:lnSpc>
                              <a:spcPct val="107000"/>
                            </a:lnSpc>
                            <a:spcAft>
                              <a:spcPts val="800"/>
                            </a:spcAft>
                          </a:pPr>
                          <a:r>
                            <a:rPr lang="es-EC" sz="1400">
                              <a:effectLst/>
                            </a:rPr>
                            <a:t>Hexadecimal</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nSpc>
                              <a:spcPct val="107000"/>
                            </a:lnSpc>
                            <a:spcAft>
                              <a:spcPts val="800"/>
                            </a:spcAft>
                          </a:pPr>
                          <a:r>
                            <a:rPr lang="es-EC" sz="1400" dirty="0">
                              <a:effectLst/>
                            </a:rPr>
                            <a:t>Sistema</a:t>
                          </a:r>
                          <a:endParaRPr lang="es-MX" sz="1400" dirty="0">
                            <a:effectLst/>
                          </a:endParaRPr>
                        </a:p>
                        <a:p>
                          <a:pPr>
                            <a:lnSpc>
                              <a:spcPct val="107000"/>
                            </a:lnSpc>
                            <a:spcAft>
                              <a:spcPts val="800"/>
                            </a:spcAft>
                          </a:pPr>
                          <a:r>
                            <a:rPr lang="es-EC" sz="1400" dirty="0">
                              <a:effectLst/>
                            </a:rPr>
                            <a:t>Binario</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nSpc>
                              <a:spcPct val="107000"/>
                            </a:lnSpc>
                            <a:spcAft>
                              <a:spcPts val="800"/>
                            </a:spcAft>
                          </a:pPr>
                          <a:r>
                            <a:rPr lang="es-EC" sz="1400">
                              <a:effectLst/>
                            </a:rPr>
                            <a:t>Sistema</a:t>
                          </a:r>
                          <a:endParaRPr lang="es-MX" sz="1400">
                            <a:effectLst/>
                          </a:endParaRPr>
                        </a:p>
                        <a:p>
                          <a:pPr>
                            <a:lnSpc>
                              <a:spcPct val="107000"/>
                            </a:lnSpc>
                            <a:spcAft>
                              <a:spcPts val="800"/>
                            </a:spcAft>
                          </a:pPr>
                          <a:r>
                            <a:rPr lang="es-EC" sz="1400">
                              <a:effectLst/>
                            </a:rPr>
                            <a:t>Decimal</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gridSpan="2">
                      <a:txBody>
                        <a:bodyPr/>
                        <a:lstStyle/>
                        <a:p>
                          <a:pPr algn="ctr">
                            <a:lnSpc>
                              <a:spcPct val="107000"/>
                            </a:lnSpc>
                            <a:spcAft>
                              <a:spcPts val="800"/>
                            </a:spcAft>
                          </a:pPr>
                          <a:r>
                            <a:rPr lang="es-EC" sz="1400" dirty="0">
                              <a:effectLst/>
                            </a:rPr>
                            <a:t>Fórmulas</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hMerge="1">
                      <a:txBody>
                        <a:bodyPr/>
                        <a:lstStyle/>
                        <a:p>
                          <a:endParaRPr lang="es-MX"/>
                        </a:p>
                      </a:txBody>
                      <a:tcPr/>
                    </a:tc>
                    <a:extLst>
                      <a:ext uri="{0D108BD9-81ED-4DB2-BD59-A6C34878D82A}">
                        <a16:rowId xmlns:a16="http://schemas.microsoft.com/office/drawing/2014/main" val="2500976376"/>
                      </a:ext>
                    </a:extLst>
                  </a:tr>
                  <a:tr h="7864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endParaRPr lang="es-ES"/>
                        </a:p>
                      </a:txBody>
                      <a:tcPr marL="66644" marR="66644" marT="0" marB="0">
                        <a:blipFill>
                          <a:blip r:embed="rId4"/>
                          <a:stretch>
                            <a:fillRect l="-430303" t="-33333" r="-102424" b="-355814"/>
                          </a:stretch>
                        </a:blipFill>
                      </a:tcPr>
                    </a:tc>
                    <a:tc>
                      <a:txBody>
                        <a:bodyPr/>
                        <a:lstStyle/>
                        <a:p>
                          <a:endParaRPr lang="es-ES"/>
                        </a:p>
                      </a:txBody>
                      <a:tcPr marL="66644" marR="66644" marT="0" marB="0">
                        <a:blipFill>
                          <a:blip r:embed="rId4"/>
                          <a:stretch>
                            <a:fillRect l="-530303" t="-33333" r="-2424" b="-355814"/>
                          </a:stretch>
                        </a:blipFill>
                      </a:tcPr>
                    </a:tc>
                    <a:extLst>
                      <a:ext uri="{0D108BD9-81ED-4DB2-BD59-A6C34878D82A}">
                        <a16:rowId xmlns:a16="http://schemas.microsoft.com/office/drawing/2014/main" val="2792796411"/>
                      </a:ext>
                    </a:extLst>
                  </a:tr>
                  <a:tr h="446469">
                    <a:tc rowSpan="2">
                      <a:txBody>
                        <a:bodyPr/>
                        <a:lstStyle/>
                        <a:p>
                          <a:pPr algn="ctr">
                            <a:lnSpc>
                              <a:spcPct val="107000"/>
                            </a:lnSpc>
                            <a:spcAft>
                              <a:spcPts val="800"/>
                            </a:spcAft>
                          </a:pPr>
                          <a:r>
                            <a:rPr lang="es-EC" sz="1400" dirty="0">
                              <a:effectLst/>
                            </a:rPr>
                            <a:t>0</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a:txBody>
                        <a:bodyPr/>
                        <a:lstStyle/>
                        <a:p>
                          <a:pPr algn="ctr">
                            <a:lnSpc>
                              <a:spcPct val="107000"/>
                            </a:lnSpc>
                            <a:spcAft>
                              <a:spcPts val="800"/>
                            </a:spcAft>
                          </a:pPr>
                          <a:r>
                            <a:rPr lang="es-EC" sz="1400" dirty="0">
                              <a:effectLst/>
                            </a:rPr>
                            <a:t>I</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3F</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0011  1111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+31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gn="ctr">
                            <a:lnSpc>
                              <a:spcPct val="107000"/>
                            </a:lnSpc>
                            <a:spcAft>
                              <a:spcPts val="800"/>
                            </a:spcAft>
                          </a:pPr>
                          <a:r>
                            <a:rPr lang="es-EC" sz="1400" dirty="0">
                              <a:effectLst/>
                            </a:rPr>
                            <a:t>31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rowSpan="2">
                      <a:txBody>
                        <a:bodyPr/>
                        <a:lstStyle/>
                        <a:p>
                          <a:pPr algn="ctr">
                            <a:lnSpc>
                              <a:spcPct val="107000"/>
                            </a:lnSpc>
                            <a:spcAft>
                              <a:spcPts val="800"/>
                            </a:spcAft>
                          </a:pPr>
                          <a:r>
                            <a:rPr lang="es-EC" sz="1400">
                              <a:effectLst/>
                            </a:rPr>
                            <a:t>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extLst>
                      <a:ext uri="{0D108BD9-81ED-4DB2-BD59-A6C34878D82A}">
                        <a16:rowId xmlns:a16="http://schemas.microsoft.com/office/drawing/2014/main" val="1897218515"/>
                      </a:ext>
                    </a:extLst>
                  </a:tr>
                  <a:tr h="446469">
                    <a:tc vMerge="1">
                      <a:txBody>
                        <a:bodyPr/>
                        <a:lstStyle/>
                        <a:p>
                          <a:endParaRPr lang="es-MX"/>
                        </a:p>
                      </a:txBody>
                      <a:tcPr/>
                    </a:tc>
                    <a:tc>
                      <a:txBody>
                        <a:bodyPr/>
                        <a:lstStyle/>
                        <a:p>
                          <a:pPr algn="ctr">
                            <a:lnSpc>
                              <a:spcPct val="107000"/>
                            </a:lnSpc>
                            <a:spcAft>
                              <a:spcPts val="800"/>
                            </a:spcAft>
                          </a:pPr>
                          <a:r>
                            <a:rPr lang="es-EC" sz="1400" dirty="0">
                              <a:effectLst/>
                            </a:rPr>
                            <a:t>Q</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20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0010  0000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36836361"/>
                      </a:ext>
                    </a:extLst>
                  </a:tr>
                  <a:tr h="446469">
                    <a:tc rowSpan="2">
                      <a:txBody>
                        <a:bodyPr/>
                        <a:lstStyle/>
                        <a:p>
                          <a:pPr algn="ctr">
                            <a:lnSpc>
                              <a:spcPct val="107000"/>
                            </a:lnSpc>
                            <a:spcAft>
                              <a:spcPts val="800"/>
                            </a:spcAft>
                          </a:pPr>
                          <a:r>
                            <a:rPr lang="es-EC" sz="1400" dirty="0">
                              <a:effectLst/>
                            </a:rPr>
                            <a:t>45</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a:txBody>
                        <a:bodyPr/>
                        <a:lstStyle/>
                        <a:p>
                          <a:pPr algn="ctr">
                            <a:lnSpc>
                              <a:spcPct val="107000"/>
                            </a:lnSpc>
                            <a:spcAft>
                              <a:spcPts val="800"/>
                            </a:spcAft>
                          </a:pPr>
                          <a:r>
                            <a:rPr lang="es-EC" sz="1400" dirty="0">
                              <a:effectLst/>
                            </a:rPr>
                            <a:t>I</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36</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0011  0110</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+22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gn="ctr">
                            <a:lnSpc>
                              <a:spcPct val="107000"/>
                            </a:lnSpc>
                            <a:spcAft>
                              <a:spcPts val="800"/>
                            </a:spcAft>
                          </a:pPr>
                          <a:r>
                            <a:rPr lang="es-EC" sz="1400" dirty="0">
                              <a:effectLst/>
                            </a:rPr>
                            <a:t>31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rowSpan="2">
                      <a:txBody>
                        <a:bodyPr/>
                        <a:lstStyle/>
                        <a:p>
                          <a:pPr algn="ctr">
                            <a:lnSpc>
                              <a:spcPct val="107000"/>
                            </a:lnSpc>
                            <a:spcAft>
                              <a:spcPts val="800"/>
                            </a:spcAft>
                          </a:pPr>
                          <a:r>
                            <a:rPr lang="es-EC" sz="1400" dirty="0">
                              <a:effectLst/>
                            </a:rPr>
                            <a:t>45</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extLst>
                      <a:ext uri="{0D108BD9-81ED-4DB2-BD59-A6C34878D82A}">
                        <a16:rowId xmlns:a16="http://schemas.microsoft.com/office/drawing/2014/main" val="2463897156"/>
                      </a:ext>
                    </a:extLst>
                  </a:tr>
                  <a:tr h="446469">
                    <a:tc vMerge="1">
                      <a:txBody>
                        <a:bodyPr/>
                        <a:lstStyle/>
                        <a:p>
                          <a:endParaRPr lang="es-MX"/>
                        </a:p>
                      </a:txBody>
                      <a:tcPr/>
                    </a:tc>
                    <a:tc>
                      <a:txBody>
                        <a:bodyPr/>
                        <a:lstStyle/>
                        <a:p>
                          <a:pPr algn="ctr">
                            <a:lnSpc>
                              <a:spcPct val="107000"/>
                            </a:lnSpc>
                            <a:spcAft>
                              <a:spcPts val="800"/>
                            </a:spcAft>
                          </a:pPr>
                          <a:r>
                            <a:rPr lang="es-EC" sz="1400">
                              <a:effectLst/>
                            </a:rPr>
                            <a:t>Q</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36</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0011  0110</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+22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4105578358"/>
                      </a:ext>
                    </a:extLst>
                  </a:tr>
                  <a:tr h="446469">
                    <a:tc rowSpan="2">
                      <a:txBody>
                        <a:bodyPr/>
                        <a:lstStyle/>
                        <a:p>
                          <a:pPr algn="ctr">
                            <a:lnSpc>
                              <a:spcPct val="107000"/>
                            </a:lnSpc>
                            <a:spcAft>
                              <a:spcPts val="800"/>
                            </a:spcAft>
                          </a:pPr>
                          <a:r>
                            <a:rPr lang="es-EC" sz="1400">
                              <a:effectLst/>
                            </a:rPr>
                            <a:t>90</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a:txBody>
                        <a:bodyPr/>
                        <a:lstStyle/>
                        <a:p>
                          <a:pPr algn="ctr">
                            <a:lnSpc>
                              <a:spcPct val="107000"/>
                            </a:lnSpc>
                            <a:spcAft>
                              <a:spcPts val="800"/>
                            </a:spcAft>
                          </a:pPr>
                          <a:r>
                            <a:rPr lang="es-EC" sz="1400">
                              <a:effectLst/>
                            </a:rPr>
                            <a:t>I</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21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0010  0001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rowSpan="2">
                      <a:txBody>
                        <a:bodyPr/>
                        <a:lstStyle/>
                        <a:p>
                          <a:pPr algn="ctr">
                            <a:lnSpc>
                              <a:spcPct val="107000"/>
                            </a:lnSpc>
                            <a:spcAft>
                              <a:spcPts val="800"/>
                            </a:spcAft>
                          </a:pPr>
                          <a:r>
                            <a:rPr lang="es-EC" sz="1400" dirty="0">
                              <a:effectLst/>
                            </a:rPr>
                            <a:t>31</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tc rowSpan="2">
                      <a:txBody>
                        <a:bodyPr/>
                        <a:lstStyle/>
                        <a:p>
                          <a:pPr algn="ctr">
                            <a:lnSpc>
                              <a:spcPct val="107000"/>
                            </a:lnSpc>
                            <a:spcAft>
                              <a:spcPts val="800"/>
                            </a:spcAft>
                          </a:pPr>
                          <a:r>
                            <a:rPr lang="es-EC" sz="1400" dirty="0">
                              <a:effectLst/>
                            </a:rPr>
                            <a:t>88.02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tc>
                    <a:extLst>
                      <a:ext uri="{0D108BD9-81ED-4DB2-BD59-A6C34878D82A}">
                        <a16:rowId xmlns:a16="http://schemas.microsoft.com/office/drawing/2014/main" val="4013039092"/>
                      </a:ext>
                    </a:extLst>
                  </a:tr>
                  <a:tr h="446469">
                    <a:tc vMerge="1">
                      <a:txBody>
                        <a:bodyPr/>
                        <a:lstStyle/>
                        <a:p>
                          <a:endParaRPr lang="es-MX"/>
                        </a:p>
                      </a:txBody>
                      <a:tcPr/>
                    </a:tc>
                    <a:tc>
                      <a:txBody>
                        <a:bodyPr/>
                        <a:lstStyle/>
                        <a:p>
                          <a:pPr algn="ctr">
                            <a:lnSpc>
                              <a:spcPct val="107000"/>
                            </a:lnSpc>
                            <a:spcAft>
                              <a:spcPts val="800"/>
                            </a:spcAft>
                          </a:pPr>
                          <a:r>
                            <a:rPr lang="es-EC" sz="1400">
                              <a:effectLst/>
                            </a:rPr>
                            <a:t>Q</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3D</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a:effectLst/>
                            </a:rPr>
                            <a:t>0011  1101</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a:txBody>
                        <a:bodyPr/>
                        <a:lstStyle/>
                        <a:p>
                          <a:pPr algn="ctr">
                            <a:lnSpc>
                              <a:spcPct val="107000"/>
                            </a:lnSpc>
                            <a:spcAft>
                              <a:spcPts val="800"/>
                            </a:spcAft>
                          </a:pPr>
                          <a:r>
                            <a:rPr lang="es-EC" sz="1400" dirty="0">
                              <a:effectLst/>
                            </a:rPr>
                            <a:t>+29</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155230207"/>
                      </a:ext>
                    </a:extLst>
                  </a:tr>
                </a:tbl>
              </a:graphicData>
            </a:graphic>
          </p:graphicFrame>
        </mc:Fallback>
      </mc:AlternateContent>
    </p:spTree>
    <p:extLst>
      <p:ext uri="{BB962C8B-B14F-4D97-AF65-F5344CB8AC3E}">
        <p14:creationId xmlns:p14="http://schemas.microsoft.com/office/powerpoint/2010/main" val="213083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6 CuadroTexto">
            <a:extLst>
              <a:ext uri="{FF2B5EF4-FFF2-40B4-BE49-F238E27FC236}">
                <a16:creationId xmlns:a16="http://schemas.microsoft.com/office/drawing/2014/main" id="{045CC356-B6EB-41A4-BCDA-1FEC893279D6}"/>
              </a:ext>
            </a:extLst>
          </p:cNvPr>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Resultados de la Red de 2x2  a 8GHZ</a:t>
            </a:r>
          </a:p>
        </p:txBody>
      </p:sp>
      <p:pic>
        <p:nvPicPr>
          <p:cNvPr id="16" name="Imagen 15">
            <a:extLst>
              <a:ext uri="{FF2B5EF4-FFF2-40B4-BE49-F238E27FC236}">
                <a16:creationId xmlns:a16="http://schemas.microsoft.com/office/drawing/2014/main" id="{0BE5A4A2-6EC2-4F23-8F47-E2C69C65C464}"/>
              </a:ext>
            </a:extLst>
          </p:cNvPr>
          <p:cNvPicPr/>
          <p:nvPr/>
        </p:nvPicPr>
        <p:blipFill rotWithShape="1">
          <a:blip r:embed="rId3"/>
          <a:srcRect l="1117" t="38422" b="27133"/>
          <a:stretch/>
        </p:blipFill>
        <p:spPr bwMode="auto">
          <a:xfrm>
            <a:off x="4226552" y="1862969"/>
            <a:ext cx="4869180" cy="1128801"/>
          </a:xfrm>
          <a:prstGeom prst="rect">
            <a:avLst/>
          </a:prstGeom>
          <a:ln>
            <a:noFill/>
          </a:ln>
          <a:extLst>
            <a:ext uri="{53640926-AAD7-44D8-BBD7-CCE9431645EC}">
              <a14:shadowObscured xmlns:a14="http://schemas.microsoft.com/office/drawing/2010/main"/>
            </a:ext>
          </a:extLst>
        </p:spPr>
      </p:pic>
      <p:sp>
        <p:nvSpPr>
          <p:cNvPr id="12" name="5 CuadroTexto">
            <a:extLst>
              <a:ext uri="{FF2B5EF4-FFF2-40B4-BE49-F238E27FC236}">
                <a16:creationId xmlns:a16="http://schemas.microsoft.com/office/drawing/2014/main" id="{74A89002-C36B-4F6D-98B3-A0BFF52EA625}"/>
              </a:ext>
            </a:extLst>
          </p:cNvPr>
          <p:cNvSpPr txBox="1"/>
          <p:nvPr/>
        </p:nvSpPr>
        <p:spPr>
          <a:xfrm>
            <a:off x="1158381" y="2183291"/>
            <a:ext cx="2721337" cy="523220"/>
          </a:xfrm>
          <a:prstGeom prst="rect">
            <a:avLst/>
          </a:prstGeom>
          <a:noFill/>
        </p:spPr>
        <p:txBody>
          <a:bodyPr wrap="square" rtlCol="0">
            <a:spAutoFit/>
          </a:bodyPr>
          <a:lstStyle/>
          <a:p>
            <a:pPr algn="ctr"/>
            <a:r>
              <a:rPr lang="es-ES" sz="2800" b="1" i="1" dirty="0">
                <a:solidFill>
                  <a:prstClr val="black"/>
                </a:solidFill>
              </a:rPr>
              <a:t>Vista frontal</a:t>
            </a:r>
          </a:p>
        </p:txBody>
      </p:sp>
      <p:sp>
        <p:nvSpPr>
          <p:cNvPr id="23" name="5 CuadroTexto">
            <a:extLst>
              <a:ext uri="{FF2B5EF4-FFF2-40B4-BE49-F238E27FC236}">
                <a16:creationId xmlns:a16="http://schemas.microsoft.com/office/drawing/2014/main" id="{52995A92-B4FE-4490-8127-7ABFACC5E1C0}"/>
              </a:ext>
            </a:extLst>
          </p:cNvPr>
          <p:cNvSpPr txBox="1"/>
          <p:nvPr/>
        </p:nvSpPr>
        <p:spPr>
          <a:xfrm>
            <a:off x="5673874" y="1636339"/>
            <a:ext cx="2721337" cy="461665"/>
          </a:xfrm>
          <a:prstGeom prst="rect">
            <a:avLst/>
          </a:prstGeom>
          <a:noFill/>
        </p:spPr>
        <p:txBody>
          <a:bodyPr wrap="square" rtlCol="0">
            <a:spAutoFit/>
          </a:bodyPr>
          <a:lstStyle/>
          <a:p>
            <a:pPr algn="just"/>
            <a:r>
              <a:rPr lang="es-ES" sz="2400" b="1" i="1" dirty="0">
                <a:solidFill>
                  <a:prstClr val="black"/>
                </a:solidFill>
              </a:rPr>
              <a:t>Vista lateral</a:t>
            </a:r>
          </a:p>
        </p:txBody>
      </p:sp>
      <p:pic>
        <p:nvPicPr>
          <p:cNvPr id="15" name="Imagen 14">
            <a:extLst>
              <a:ext uri="{FF2B5EF4-FFF2-40B4-BE49-F238E27FC236}">
                <a16:creationId xmlns:a16="http://schemas.microsoft.com/office/drawing/2014/main" id="{7D9EF2CF-BD7B-4F61-9E0A-47BFC53BD28F}"/>
              </a:ext>
            </a:extLst>
          </p:cNvPr>
          <p:cNvPicPr/>
          <p:nvPr/>
        </p:nvPicPr>
        <p:blipFill rotWithShape="1">
          <a:blip r:embed="rId4" cstate="print">
            <a:extLst>
              <a:ext uri="{28A0092B-C50C-407E-A947-70E740481C1C}">
                <a14:useLocalDpi xmlns:a14="http://schemas.microsoft.com/office/drawing/2010/main" val="0"/>
              </a:ext>
            </a:extLst>
          </a:blip>
          <a:srcRect l="9251" r="14664"/>
          <a:stretch/>
        </p:blipFill>
        <p:spPr bwMode="auto">
          <a:xfrm>
            <a:off x="14988" y="2708920"/>
            <a:ext cx="5205083" cy="4149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294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6 CuadroTexto">
            <a:extLst>
              <a:ext uri="{FF2B5EF4-FFF2-40B4-BE49-F238E27FC236}">
                <a16:creationId xmlns:a16="http://schemas.microsoft.com/office/drawing/2014/main" id="{045CC356-B6EB-41A4-BCDA-1FEC893279D6}"/>
              </a:ext>
            </a:extLst>
          </p:cNvPr>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Simulación de la Red de 2x2  a 8GHZ</a:t>
            </a:r>
          </a:p>
        </p:txBody>
      </p:sp>
      <p:pic>
        <p:nvPicPr>
          <p:cNvPr id="24" name="Imagen 23">
            <a:extLst>
              <a:ext uri="{FF2B5EF4-FFF2-40B4-BE49-F238E27FC236}">
                <a16:creationId xmlns:a16="http://schemas.microsoft.com/office/drawing/2014/main" id="{5E7AE478-313C-4EED-9CFB-259C87317FEB}"/>
              </a:ext>
            </a:extLst>
          </p:cNvPr>
          <p:cNvPicPr/>
          <p:nvPr/>
        </p:nvPicPr>
        <p:blipFill rotWithShape="1">
          <a:blip r:embed="rId3" cstate="print">
            <a:extLst>
              <a:ext uri="{28A0092B-C50C-407E-A947-70E740481C1C}">
                <a14:useLocalDpi xmlns:a14="http://schemas.microsoft.com/office/drawing/2010/main" val="0"/>
              </a:ext>
            </a:extLst>
          </a:blip>
          <a:srcRect l="18055" t="4522" b="2638"/>
          <a:stretch/>
        </p:blipFill>
        <p:spPr bwMode="auto">
          <a:xfrm>
            <a:off x="395536" y="1449114"/>
            <a:ext cx="8568952" cy="5292254"/>
          </a:xfrm>
          <a:prstGeom prst="rect">
            <a:avLst/>
          </a:prstGeom>
          <a:noFill/>
          <a:ln>
            <a:noFill/>
          </a:ln>
          <a:extLst>
            <a:ext uri="{53640926-AAD7-44D8-BBD7-CCE9431645EC}">
              <a14:shadowObscured xmlns:a14="http://schemas.microsoft.com/office/drawing/2010/main"/>
            </a:ext>
          </a:extLst>
        </p:spPr>
      </p:pic>
      <p:sp>
        <p:nvSpPr>
          <p:cNvPr id="12" name="5 CuadroTexto">
            <a:extLst>
              <a:ext uri="{FF2B5EF4-FFF2-40B4-BE49-F238E27FC236}">
                <a16:creationId xmlns:a16="http://schemas.microsoft.com/office/drawing/2014/main" id="{74A89002-C36B-4F6D-98B3-A0BFF52EA625}"/>
              </a:ext>
            </a:extLst>
          </p:cNvPr>
          <p:cNvSpPr txBox="1"/>
          <p:nvPr/>
        </p:nvSpPr>
        <p:spPr>
          <a:xfrm>
            <a:off x="3275856" y="1844824"/>
            <a:ext cx="4220285" cy="646331"/>
          </a:xfrm>
          <a:prstGeom prst="rect">
            <a:avLst/>
          </a:prstGeom>
          <a:noFill/>
        </p:spPr>
        <p:txBody>
          <a:bodyPr wrap="square" rtlCol="0">
            <a:spAutoFit/>
          </a:bodyPr>
          <a:lstStyle>
            <a:defPPr>
              <a:defRPr lang="es-EC"/>
            </a:defPPr>
            <a:lvl1pPr indent="457200">
              <a:lnSpc>
                <a:spcPct val="200000"/>
              </a:lnSpc>
              <a:spcAft>
                <a:spcPts val="800"/>
              </a:spcAft>
              <a:defRPr b="1" i="1">
                <a:solidFill>
                  <a:prstClr val="black"/>
                </a:solidFill>
              </a:defRPr>
            </a:lvl1pPr>
          </a:lstStyle>
          <a:p>
            <a:r>
              <a:rPr lang="es-MX" dirty="0"/>
              <a:t>S</a:t>
            </a:r>
            <a:r>
              <a:rPr lang="es-MX" baseline="-25000" dirty="0"/>
              <a:t>11</a:t>
            </a:r>
            <a:r>
              <a:rPr lang="es-MX" dirty="0"/>
              <a:t>: </a:t>
            </a:r>
            <a:r>
              <a:rPr lang="es-EC" dirty="0"/>
              <a:t> -22.9dB y -23.95dB</a:t>
            </a:r>
          </a:p>
        </p:txBody>
      </p:sp>
    </p:spTree>
    <p:extLst>
      <p:ext uri="{BB962C8B-B14F-4D97-AF65-F5344CB8AC3E}">
        <p14:creationId xmlns:p14="http://schemas.microsoft.com/office/powerpoint/2010/main" val="3670042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6 CuadroTexto">
            <a:extLst>
              <a:ext uri="{FF2B5EF4-FFF2-40B4-BE49-F238E27FC236}">
                <a16:creationId xmlns:a16="http://schemas.microsoft.com/office/drawing/2014/main" id="{045CC356-B6EB-41A4-BCDA-1FEC893279D6}"/>
              </a:ext>
            </a:extLst>
          </p:cNvPr>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Simulación de la Red de 2x2  a 8GHZ</a:t>
            </a:r>
          </a:p>
        </p:txBody>
      </p:sp>
      <p:sp>
        <p:nvSpPr>
          <p:cNvPr id="26" name="CuadroTexto 25">
            <a:extLst>
              <a:ext uri="{FF2B5EF4-FFF2-40B4-BE49-F238E27FC236}">
                <a16:creationId xmlns:a16="http://schemas.microsoft.com/office/drawing/2014/main" id="{567D0602-7343-472D-892A-B2690E0F41C9}"/>
              </a:ext>
            </a:extLst>
          </p:cNvPr>
          <p:cNvSpPr txBox="1"/>
          <p:nvPr/>
        </p:nvSpPr>
        <p:spPr>
          <a:xfrm>
            <a:off x="395536" y="1496108"/>
            <a:ext cx="8259378" cy="369332"/>
          </a:xfrm>
          <a:prstGeom prst="rect">
            <a:avLst/>
          </a:prstGeom>
          <a:noFill/>
        </p:spPr>
        <p:txBody>
          <a:bodyPr wrap="square">
            <a:spAutoFit/>
          </a:bodyPr>
          <a:lstStyle/>
          <a:p>
            <a:r>
              <a:rPr lang="es-EC" b="1" i="1" dirty="0">
                <a:solidFill>
                  <a:prstClr val="black"/>
                </a:solidFill>
              </a:rPr>
              <a:t>Ancho de banda: 288MHz  de  7.88 GHz hasta 8.1680 GHz</a:t>
            </a:r>
            <a:endParaRPr lang="es-MX" b="1" i="1" dirty="0">
              <a:solidFill>
                <a:prstClr val="black"/>
              </a:solidFill>
            </a:endParaRPr>
          </a:p>
        </p:txBody>
      </p:sp>
      <p:pic>
        <p:nvPicPr>
          <p:cNvPr id="27" name="Imagen 26">
            <a:extLst>
              <a:ext uri="{FF2B5EF4-FFF2-40B4-BE49-F238E27FC236}">
                <a16:creationId xmlns:a16="http://schemas.microsoft.com/office/drawing/2014/main" id="{001B1A17-4DC4-41E2-B919-A15E23EF8A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865440"/>
            <a:ext cx="7560840" cy="4662293"/>
          </a:xfrm>
          <a:prstGeom prst="rect">
            <a:avLst/>
          </a:prstGeom>
          <a:noFill/>
          <a:ln>
            <a:noFill/>
          </a:ln>
        </p:spPr>
      </p:pic>
    </p:spTree>
    <p:extLst>
      <p:ext uri="{BB962C8B-B14F-4D97-AF65-F5344CB8AC3E}">
        <p14:creationId xmlns:p14="http://schemas.microsoft.com/office/powerpoint/2010/main" val="448189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6 CuadroTexto">
            <a:extLst>
              <a:ext uri="{FF2B5EF4-FFF2-40B4-BE49-F238E27FC236}">
                <a16:creationId xmlns:a16="http://schemas.microsoft.com/office/drawing/2014/main" id="{045CC356-B6EB-41A4-BCDA-1FEC893279D6}"/>
              </a:ext>
            </a:extLst>
          </p:cNvPr>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Simulación de la Red de 2x2  a 8GHZ</a:t>
            </a:r>
          </a:p>
        </p:txBody>
      </p:sp>
      <p:sp>
        <p:nvSpPr>
          <p:cNvPr id="12" name="5 CuadroTexto">
            <a:extLst>
              <a:ext uri="{FF2B5EF4-FFF2-40B4-BE49-F238E27FC236}">
                <a16:creationId xmlns:a16="http://schemas.microsoft.com/office/drawing/2014/main" id="{74A89002-C36B-4F6D-98B3-A0BFF52EA625}"/>
              </a:ext>
            </a:extLst>
          </p:cNvPr>
          <p:cNvSpPr txBox="1"/>
          <p:nvPr/>
        </p:nvSpPr>
        <p:spPr>
          <a:xfrm>
            <a:off x="4643320" y="1340768"/>
            <a:ext cx="4321168" cy="568745"/>
          </a:xfrm>
          <a:prstGeom prst="rect">
            <a:avLst/>
          </a:prstGeom>
          <a:noFill/>
        </p:spPr>
        <p:txBody>
          <a:bodyPr wrap="square" rtlCol="0">
            <a:spAutoFit/>
          </a:bodyPr>
          <a:lstStyle>
            <a:defPPr>
              <a:defRPr lang="es-EC"/>
            </a:defPPr>
            <a:lvl1pPr indent="457200">
              <a:lnSpc>
                <a:spcPct val="200000"/>
              </a:lnSpc>
              <a:spcAft>
                <a:spcPts val="800"/>
              </a:spcAft>
              <a:defRPr b="1" i="1">
                <a:solidFill>
                  <a:prstClr val="black"/>
                </a:solidFill>
              </a:defRPr>
            </a:lvl1pPr>
          </a:lstStyle>
          <a:p>
            <a:r>
              <a:rPr lang="es-EC" dirty="0"/>
              <a:t>Diagrama de irradiación 3D</a:t>
            </a:r>
          </a:p>
        </p:txBody>
      </p:sp>
      <p:sp>
        <p:nvSpPr>
          <p:cNvPr id="26" name="CuadroTexto 25">
            <a:extLst>
              <a:ext uri="{FF2B5EF4-FFF2-40B4-BE49-F238E27FC236}">
                <a16:creationId xmlns:a16="http://schemas.microsoft.com/office/drawing/2014/main" id="{567D0602-7343-472D-892A-B2690E0F41C9}"/>
              </a:ext>
            </a:extLst>
          </p:cNvPr>
          <p:cNvSpPr txBox="1"/>
          <p:nvPr/>
        </p:nvSpPr>
        <p:spPr>
          <a:xfrm>
            <a:off x="251520" y="1514030"/>
            <a:ext cx="4190926" cy="369332"/>
          </a:xfrm>
          <a:prstGeom prst="rect">
            <a:avLst/>
          </a:prstGeom>
          <a:noFill/>
        </p:spPr>
        <p:txBody>
          <a:bodyPr wrap="square">
            <a:spAutoFit/>
          </a:bodyPr>
          <a:lstStyle/>
          <a:p>
            <a:r>
              <a:rPr lang="es-EC" b="1" i="1" dirty="0">
                <a:solidFill>
                  <a:prstClr val="black"/>
                </a:solidFill>
              </a:rPr>
              <a:t>Diagrama de irradiación polar </a:t>
            </a:r>
          </a:p>
        </p:txBody>
      </p:sp>
      <p:pic>
        <p:nvPicPr>
          <p:cNvPr id="9" name="Imagen 8">
            <a:extLst>
              <a:ext uri="{FF2B5EF4-FFF2-40B4-BE49-F238E27FC236}">
                <a16:creationId xmlns:a16="http://schemas.microsoft.com/office/drawing/2014/main" id="{32C9F66D-742A-4AA1-85FE-4FBA75E6E122}"/>
              </a:ext>
            </a:extLst>
          </p:cNvPr>
          <p:cNvPicPr/>
          <p:nvPr/>
        </p:nvPicPr>
        <p:blipFill rotWithShape="1">
          <a:blip r:embed="rId3" cstate="print">
            <a:extLst>
              <a:ext uri="{28A0092B-C50C-407E-A947-70E740481C1C}">
                <a14:useLocalDpi xmlns:a14="http://schemas.microsoft.com/office/drawing/2010/main" val="0"/>
              </a:ext>
            </a:extLst>
          </a:blip>
          <a:srcRect l="43941" t="5368" r="6119"/>
          <a:stretch/>
        </p:blipFill>
        <p:spPr bwMode="auto">
          <a:xfrm>
            <a:off x="179512" y="2070947"/>
            <a:ext cx="4202588" cy="3725396"/>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11E9A2BB-A2C9-471D-9890-A17197E3522C}"/>
              </a:ext>
            </a:extLst>
          </p:cNvPr>
          <p:cNvPicPr/>
          <p:nvPr/>
        </p:nvPicPr>
        <p:blipFill rotWithShape="1">
          <a:blip r:embed="rId4">
            <a:extLst>
              <a:ext uri="{28A0092B-C50C-407E-A947-70E740481C1C}">
                <a14:useLocalDpi xmlns:a14="http://schemas.microsoft.com/office/drawing/2010/main" val="0"/>
              </a:ext>
            </a:extLst>
          </a:blip>
          <a:srcRect b="5369"/>
          <a:stretch/>
        </p:blipFill>
        <p:spPr bwMode="auto">
          <a:xfrm>
            <a:off x="4283968" y="1946449"/>
            <a:ext cx="4824536" cy="3786807"/>
          </a:xfrm>
          <a:prstGeom prst="rect">
            <a:avLst/>
          </a:prstGeom>
          <a:no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9188343E-FE32-4E39-8B68-18E40B347177}"/>
              </a:ext>
            </a:extLst>
          </p:cNvPr>
          <p:cNvSpPr txBox="1"/>
          <p:nvPr/>
        </p:nvSpPr>
        <p:spPr>
          <a:xfrm>
            <a:off x="755576" y="6021288"/>
            <a:ext cx="6880176" cy="646331"/>
          </a:xfrm>
          <a:prstGeom prst="rect">
            <a:avLst/>
          </a:prstGeom>
          <a:noFill/>
        </p:spPr>
        <p:txBody>
          <a:bodyPr wrap="square">
            <a:spAutoFit/>
          </a:bodyPr>
          <a:lstStyle/>
          <a:p>
            <a:pPr indent="457200" algn="just">
              <a:lnSpc>
                <a:spcPct val="200000"/>
              </a:lnSpc>
              <a:spcAft>
                <a:spcPts val="800"/>
              </a:spcAft>
            </a:pPr>
            <a:r>
              <a:rPr lang="es-EC" b="1" i="1" dirty="0">
                <a:solidFill>
                  <a:prstClr val="black"/>
                </a:solidFill>
              </a:rPr>
              <a:t>Ancho de haz: 40 grados                     Ganancia máxima: 12.5 dB</a:t>
            </a:r>
            <a:endParaRPr lang="es-MX" b="1" i="1" dirty="0">
              <a:solidFill>
                <a:prstClr val="black"/>
              </a:solidFill>
            </a:endParaRPr>
          </a:p>
        </p:txBody>
      </p:sp>
    </p:spTree>
    <p:extLst>
      <p:ext uri="{BB962C8B-B14F-4D97-AF65-F5344CB8AC3E}">
        <p14:creationId xmlns:p14="http://schemas.microsoft.com/office/powerpoint/2010/main" val="266987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6 CuadroTexto">
            <a:extLst>
              <a:ext uri="{FF2B5EF4-FFF2-40B4-BE49-F238E27FC236}">
                <a16:creationId xmlns:a16="http://schemas.microsoft.com/office/drawing/2014/main" id="{045CC356-B6EB-41A4-BCDA-1FEC893279D6}"/>
              </a:ext>
            </a:extLst>
          </p:cNvPr>
          <p:cNvSpPr txBox="1"/>
          <p:nvPr/>
        </p:nvSpPr>
        <p:spPr>
          <a:xfrm>
            <a:off x="1385443" y="958900"/>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Simulación de la Red de 2x2  a 8GHZ</a:t>
            </a:r>
          </a:p>
        </p:txBody>
      </p:sp>
      <p:sp>
        <p:nvSpPr>
          <p:cNvPr id="26" name="CuadroTexto 25">
            <a:extLst>
              <a:ext uri="{FF2B5EF4-FFF2-40B4-BE49-F238E27FC236}">
                <a16:creationId xmlns:a16="http://schemas.microsoft.com/office/drawing/2014/main" id="{567D0602-7343-472D-892A-B2690E0F41C9}"/>
              </a:ext>
            </a:extLst>
          </p:cNvPr>
          <p:cNvSpPr txBox="1"/>
          <p:nvPr/>
        </p:nvSpPr>
        <p:spPr>
          <a:xfrm>
            <a:off x="179512" y="1412776"/>
            <a:ext cx="4190926" cy="369332"/>
          </a:xfrm>
          <a:prstGeom prst="rect">
            <a:avLst/>
          </a:prstGeom>
          <a:noFill/>
        </p:spPr>
        <p:txBody>
          <a:bodyPr wrap="square">
            <a:spAutoFit/>
          </a:bodyPr>
          <a:lstStyle/>
          <a:p>
            <a:r>
              <a:rPr lang="es-EC" b="1" i="1" dirty="0">
                <a:solidFill>
                  <a:prstClr val="black"/>
                </a:solidFill>
              </a:rPr>
              <a:t>Gráfica de la impedancia</a:t>
            </a:r>
          </a:p>
        </p:txBody>
      </p:sp>
      <p:pic>
        <p:nvPicPr>
          <p:cNvPr id="11" name="Imagen 10">
            <a:extLst>
              <a:ext uri="{FF2B5EF4-FFF2-40B4-BE49-F238E27FC236}">
                <a16:creationId xmlns:a16="http://schemas.microsoft.com/office/drawing/2014/main" id="{7F37B546-C467-44DC-84BC-E76C6083C1D3}"/>
              </a:ext>
            </a:extLst>
          </p:cNvPr>
          <p:cNvPicPr/>
          <p:nvPr/>
        </p:nvPicPr>
        <p:blipFill rotWithShape="1">
          <a:blip r:embed="rId3" cstate="print">
            <a:extLst>
              <a:ext uri="{28A0092B-C50C-407E-A947-70E740481C1C}">
                <a14:useLocalDpi xmlns:a14="http://schemas.microsoft.com/office/drawing/2010/main" val="0"/>
              </a:ext>
            </a:extLst>
          </a:blip>
          <a:srcRect l="17576" t="1926" r="663" b="1455"/>
          <a:stretch/>
        </p:blipFill>
        <p:spPr bwMode="auto">
          <a:xfrm>
            <a:off x="683568" y="1783932"/>
            <a:ext cx="7848872" cy="4957436"/>
          </a:xfrm>
          <a:prstGeom prst="rect">
            <a:avLst/>
          </a:prstGeom>
          <a:no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9188343E-FE32-4E39-8B68-18E40B347177}"/>
              </a:ext>
            </a:extLst>
          </p:cNvPr>
          <p:cNvSpPr txBox="1"/>
          <p:nvPr/>
        </p:nvSpPr>
        <p:spPr>
          <a:xfrm>
            <a:off x="3203848" y="5237604"/>
            <a:ext cx="4686300" cy="646331"/>
          </a:xfrm>
          <a:prstGeom prst="rect">
            <a:avLst/>
          </a:prstGeom>
          <a:noFill/>
        </p:spPr>
        <p:txBody>
          <a:bodyPr wrap="square">
            <a:spAutoFit/>
          </a:bodyPr>
          <a:lstStyle/>
          <a:p>
            <a:pPr indent="457200" algn="just">
              <a:lnSpc>
                <a:spcPct val="200000"/>
              </a:lnSpc>
              <a:spcAft>
                <a:spcPts val="800"/>
              </a:spcAft>
            </a:pPr>
            <a:r>
              <a:rPr lang="es-EC" b="1" i="1" dirty="0">
                <a:solidFill>
                  <a:prstClr val="black"/>
                </a:solidFill>
              </a:rPr>
              <a:t>46.02 – j 6.15</a:t>
            </a:r>
            <a:endParaRPr lang="es-MX" b="1" i="1" dirty="0">
              <a:solidFill>
                <a:prstClr val="black"/>
              </a:solidFill>
            </a:endParaRPr>
          </a:p>
        </p:txBody>
      </p:sp>
    </p:spTree>
    <p:extLst>
      <p:ext uri="{BB962C8B-B14F-4D97-AF65-F5344CB8AC3E}">
        <p14:creationId xmlns:p14="http://schemas.microsoft.com/office/powerpoint/2010/main" val="176903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04E0E6C-0ED4-46C7-ACC0-289180EDA4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6 CuadroTexto">
            <a:extLst>
              <a:ext uri="{FF2B5EF4-FFF2-40B4-BE49-F238E27FC236}">
                <a16:creationId xmlns:a16="http://schemas.microsoft.com/office/drawing/2014/main" id="{045CC356-B6EB-41A4-BCDA-1FEC893279D6}"/>
              </a:ext>
            </a:extLst>
          </p:cNvPr>
          <p:cNvSpPr txBox="1"/>
          <p:nvPr/>
        </p:nvSpPr>
        <p:spPr>
          <a:xfrm>
            <a:off x="1493454" y="692696"/>
            <a:ext cx="6373113" cy="461665"/>
          </a:xfrm>
          <a:prstGeom prst="rect">
            <a:avLst/>
          </a:prstGeom>
          <a:noFill/>
        </p:spPr>
        <p:txBody>
          <a:bodyPr wrap="square" rtlCol="0">
            <a:spAutoFit/>
          </a:bodyPr>
          <a:lstStyle/>
          <a:p>
            <a:pPr algn="ct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Conclusiones</a:t>
            </a:r>
            <a:endPar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sp>
        <p:nvSpPr>
          <p:cNvPr id="3" name="CuadroTexto 2">
            <a:extLst>
              <a:ext uri="{FF2B5EF4-FFF2-40B4-BE49-F238E27FC236}">
                <a16:creationId xmlns:a16="http://schemas.microsoft.com/office/drawing/2014/main" id="{811C6179-9423-494E-9C46-3EF210FFA76F}"/>
              </a:ext>
            </a:extLst>
          </p:cNvPr>
          <p:cNvSpPr txBox="1"/>
          <p:nvPr/>
        </p:nvSpPr>
        <p:spPr>
          <a:xfrm>
            <a:off x="251520" y="1268760"/>
            <a:ext cx="8712968" cy="4704878"/>
          </a:xfrm>
          <a:prstGeom prst="rect">
            <a:avLst/>
          </a:prstGeom>
          <a:noFill/>
        </p:spPr>
        <p:txBody>
          <a:bodyPr wrap="square">
            <a:spAutoFit/>
          </a:bodyPr>
          <a:lstStyle/>
          <a:p>
            <a:pPr>
              <a:lnSpc>
                <a:spcPct val="107000"/>
              </a:lnSpc>
              <a:spcAft>
                <a:spcPts val="800"/>
              </a:spcAft>
            </a:pPr>
            <a:r>
              <a:rPr lang="es-ES" sz="1600" b="1" dirty="0">
                <a:solidFill>
                  <a:srgbClr val="000000"/>
                </a:solidFill>
                <a:latin typeface="Arial" panose="020B0604020202020204" pitchFamily="34" charset="0"/>
                <a:ea typeface="Yu Gothic Light" panose="020B0300000000000000" pitchFamily="34" charset="-128"/>
                <a:cs typeface="Times New Roman" panose="02020603050405020304" pitchFamily="18" charset="0"/>
              </a:rPr>
              <a:t>El material que se utilizó en el diseño de la red de antenas patch fue fibra de vidrio FR4 debido a que brinda gran ancho de banda, su costo no tiende a ser elevado y se lo puede adquirir fácilmente en el mercado nacional, a pesar de que existen materiales que pueden ofrecer mejor desempeño al momento de construir este tipo de antenas no se optó por esa opción ya que incrementaría el costo de producción debido a sus precios más elevados.</a:t>
            </a:r>
            <a:endParaRPr lang="es-EC" sz="1600" b="1" dirty="0">
              <a:solidFill>
                <a:srgbClr val="000000"/>
              </a:solidFill>
              <a:latin typeface="Arial" panose="020B0604020202020204" pitchFamily="34" charset="0"/>
              <a:ea typeface="Yu Gothic Light" panose="020B0300000000000000" pitchFamily="34" charset="-128"/>
              <a:cs typeface="Times New Roman" panose="02020603050405020304" pitchFamily="18" charset="0"/>
            </a:endParaRPr>
          </a:p>
          <a:p>
            <a:pPr>
              <a:lnSpc>
                <a:spcPct val="107000"/>
              </a:lnSpc>
              <a:spcAft>
                <a:spcPts val="800"/>
              </a:spcAft>
            </a:pPr>
            <a:endParaRPr lang="es-EC" sz="1600" b="1" dirty="0">
              <a:solidFill>
                <a:srgbClr val="000000"/>
              </a:solidFill>
              <a:latin typeface="Arial" panose="020B060402020202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es-EC" sz="1600" b="1" dirty="0">
                <a:solidFill>
                  <a:srgbClr val="000000"/>
                </a:solidFill>
                <a:latin typeface="Arial" panose="020B0604020202020204" pitchFamily="34" charset="0"/>
                <a:ea typeface="Yu Gothic Light" panose="020B0300000000000000" pitchFamily="34" charset="-128"/>
                <a:cs typeface="Times New Roman" panose="02020603050405020304" pitchFamily="18" charset="0"/>
              </a:rPr>
              <a:t>La caracterización del material FR4 fue determinado mediante el diseño y construcción de una antena patch a una frecuencia de 5 GHz donde se determinó que la constante dieléctrica es de 4.175 y la tangente de pérdida de 0.038, con estos valores reales del material se diseñó y optimizó un elemento de la red deseada</a:t>
            </a:r>
            <a:r>
              <a:rPr lang="es-EC" sz="16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s-EC"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MX" sz="1600" b="1" dirty="0">
                <a:solidFill>
                  <a:srgbClr val="000000"/>
                </a:solidFill>
                <a:latin typeface="Arial" panose="020B0604020202020204" pitchFamily="34" charset="0"/>
                <a:ea typeface="Yu Gothic Light" panose="020B0300000000000000" pitchFamily="34" charset="-128"/>
                <a:cs typeface="Times New Roman" panose="02020603050405020304" pitchFamily="18" charset="0"/>
              </a:rPr>
              <a:t>Se presentó el diseño, simulación y optimizado de la red de antenas patch 2x2 que presenta las siguientes características, una frecuencia de operación de 8.024GHz con un valor |S11| de -22.9dB y -23.95dB, una ganancia máxima de 12.5 dB y una impedancia 46.0119 -6.30j.</a:t>
            </a:r>
            <a:endParaRPr lang="es-MX" sz="1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3636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68660" y="2996952"/>
            <a:ext cx="8406679" cy="646331"/>
          </a:xfrm>
          <a:prstGeom prst="rect">
            <a:avLst/>
          </a:prstGeom>
          <a:noFill/>
        </p:spPr>
        <p:txBody>
          <a:bodyPr wrap="square" rtlCol="0">
            <a:spAutoFit/>
          </a:bodyPr>
          <a:lstStyle/>
          <a:p>
            <a:pPr algn="ctr"/>
            <a:r>
              <a:rPr lang="es-ES" sz="3600" b="1" i="1" dirty="0">
                <a:solidFill>
                  <a:prstClr val="black"/>
                </a:solidFill>
              </a:rPr>
              <a:t>GRACIAS</a:t>
            </a:r>
          </a:p>
        </p:txBody>
      </p:sp>
    </p:spTree>
    <p:extLst>
      <p:ext uri="{BB962C8B-B14F-4D97-AF65-F5344CB8AC3E}">
        <p14:creationId xmlns:p14="http://schemas.microsoft.com/office/powerpoint/2010/main" val="182568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555776" y="692696"/>
            <a:ext cx="4249212" cy="584775"/>
          </a:xfrm>
          <a:prstGeom prst="rect">
            <a:avLst/>
          </a:prstGeom>
          <a:noFill/>
        </p:spPr>
        <p:txBody>
          <a:bodyPr wrap="square" rtlCol="0">
            <a:spAutoFit/>
          </a:bodyPr>
          <a:lstStyle/>
          <a:p>
            <a:pPr algn="ctr"/>
            <a:r>
              <a:rPr lang="es-ES" sz="32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OBJETIVOS</a:t>
            </a:r>
          </a:p>
        </p:txBody>
      </p:sp>
      <p:graphicFrame>
        <p:nvGraphicFramePr>
          <p:cNvPr id="2" name="Diagrama 1">
            <a:extLst>
              <a:ext uri="{FF2B5EF4-FFF2-40B4-BE49-F238E27FC236}">
                <a16:creationId xmlns:a16="http://schemas.microsoft.com/office/drawing/2014/main" id="{5282398C-AAD7-4F12-BD88-F83AA4D5385F}"/>
              </a:ext>
            </a:extLst>
          </p:cNvPr>
          <p:cNvGraphicFramePr/>
          <p:nvPr>
            <p:extLst>
              <p:ext uri="{D42A27DB-BD31-4B8C-83A1-F6EECF244321}">
                <p14:modId xmlns:p14="http://schemas.microsoft.com/office/powerpoint/2010/main" val="1847596579"/>
              </p:ext>
            </p:extLst>
          </p:nvPr>
        </p:nvGraphicFramePr>
        <p:xfrm>
          <a:off x="539552" y="2732142"/>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8FFF646B-8DB9-4FB5-9801-76AA4761F725}"/>
              </a:ext>
            </a:extLst>
          </p:cNvPr>
          <p:cNvSpPr/>
          <p:nvPr/>
        </p:nvSpPr>
        <p:spPr>
          <a:xfrm>
            <a:off x="536995" y="1265964"/>
            <a:ext cx="7992888" cy="12386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endParaRPr lang="es-MX" sz="1800" dirty="0">
              <a:effectLst/>
              <a:latin typeface="Arial" panose="020B0604020202020204" pitchFamily="34" charset="0"/>
              <a:ea typeface="Calibri" panose="020F0502020204030204" pitchFamily="34" charset="0"/>
              <a:cs typeface="Arial" panose="020B0604020202020204" pitchFamily="34" charset="0"/>
            </a:endParaRPr>
          </a:p>
          <a:p>
            <a:pPr algn="just"/>
            <a:r>
              <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Diseñar, simular y optimizar una red de antenas de 2x2 de tipo patch rectangular en la banda X haciendo uso del software HFSS con la finalidad de acoplarlo al dispositivo ADAR1000 para obtener el control y ajuste total de su diagrama de irradiación.</a:t>
            </a:r>
            <a:endParaRPr lang="es-MX"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es-MX" dirty="0"/>
          </a:p>
        </p:txBody>
      </p:sp>
    </p:spTree>
    <p:extLst>
      <p:ext uri="{BB962C8B-B14F-4D97-AF65-F5344CB8AC3E}">
        <p14:creationId xmlns:p14="http://schemas.microsoft.com/office/powerpoint/2010/main" val="181911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48762" y="709724"/>
            <a:ext cx="637311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Antenas de microcinta </a:t>
            </a:r>
          </a:p>
        </p:txBody>
      </p:sp>
      <p:pic>
        <p:nvPicPr>
          <p:cNvPr id="4" name="Imagen 3">
            <a:extLst>
              <a:ext uri="{FF2B5EF4-FFF2-40B4-BE49-F238E27FC236}">
                <a16:creationId xmlns:a16="http://schemas.microsoft.com/office/drawing/2014/main" id="{43EA6A04-5709-4136-BD8B-308B82282717}"/>
              </a:ext>
            </a:extLst>
          </p:cNvPr>
          <p:cNvPicPr/>
          <p:nvPr/>
        </p:nvPicPr>
        <p:blipFill rotWithShape="1">
          <a:blip r:embed="rId3"/>
          <a:srcRect t="7681" r="7701"/>
          <a:stretch/>
        </p:blipFill>
        <p:spPr bwMode="auto">
          <a:xfrm>
            <a:off x="2974495" y="2815486"/>
            <a:ext cx="2421061" cy="2041775"/>
          </a:xfrm>
          <a:prstGeom prst="rect">
            <a:avLst/>
          </a:prstGeom>
          <a:ln>
            <a:noFill/>
          </a:ln>
          <a:extLst>
            <a:ext uri="{53640926-AAD7-44D8-BBD7-CCE9431645EC}">
              <a14:shadowObscured xmlns:a14="http://schemas.microsoft.com/office/drawing/2010/main"/>
            </a:ext>
          </a:extLst>
        </p:spPr>
      </p:pic>
      <p:sp>
        <p:nvSpPr>
          <p:cNvPr id="2" name="Rectángulo: esquinas redondeadas 1">
            <a:extLst>
              <a:ext uri="{FF2B5EF4-FFF2-40B4-BE49-F238E27FC236}">
                <a16:creationId xmlns:a16="http://schemas.microsoft.com/office/drawing/2014/main" id="{E4548714-2292-4174-BA84-F90B7B77E74F}"/>
              </a:ext>
            </a:extLst>
          </p:cNvPr>
          <p:cNvSpPr/>
          <p:nvPr/>
        </p:nvSpPr>
        <p:spPr>
          <a:xfrm>
            <a:off x="309571" y="1450032"/>
            <a:ext cx="2088232" cy="11521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dirty="0"/>
              <a:t>Antenas que utilizan la técnica de circuitos impresos</a:t>
            </a:r>
          </a:p>
        </p:txBody>
      </p:sp>
      <p:sp>
        <p:nvSpPr>
          <p:cNvPr id="3" name="Flecha: a la derecha 2">
            <a:extLst>
              <a:ext uri="{FF2B5EF4-FFF2-40B4-BE49-F238E27FC236}">
                <a16:creationId xmlns:a16="http://schemas.microsoft.com/office/drawing/2014/main" id="{DFAC6468-7D08-4B80-BE12-3568A0AD0CDB}"/>
              </a:ext>
            </a:extLst>
          </p:cNvPr>
          <p:cNvSpPr/>
          <p:nvPr/>
        </p:nvSpPr>
        <p:spPr>
          <a:xfrm>
            <a:off x="2573090" y="1904925"/>
            <a:ext cx="792088" cy="461665"/>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6" name="Rectángulo: esquinas redondeadas 5">
            <a:extLst>
              <a:ext uri="{FF2B5EF4-FFF2-40B4-BE49-F238E27FC236}">
                <a16:creationId xmlns:a16="http://schemas.microsoft.com/office/drawing/2014/main" id="{2D7E632C-90ED-462B-90F2-99FE4C545DD9}"/>
              </a:ext>
            </a:extLst>
          </p:cNvPr>
          <p:cNvSpPr/>
          <p:nvPr/>
        </p:nvSpPr>
        <p:spPr>
          <a:xfrm>
            <a:off x="3463428" y="1373286"/>
            <a:ext cx="2235284" cy="13434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1600" dirty="0"/>
              <a:t>Formado por una sección conductora en medio de un substrato y recubierto por dos planos de tierra</a:t>
            </a:r>
          </a:p>
        </p:txBody>
      </p:sp>
      <p:sp>
        <p:nvSpPr>
          <p:cNvPr id="10" name="Flecha: a la derecha 9">
            <a:extLst>
              <a:ext uri="{FF2B5EF4-FFF2-40B4-BE49-F238E27FC236}">
                <a16:creationId xmlns:a16="http://schemas.microsoft.com/office/drawing/2014/main" id="{A591B8ED-26EB-476D-AC2F-A136227DA45D}"/>
              </a:ext>
            </a:extLst>
          </p:cNvPr>
          <p:cNvSpPr/>
          <p:nvPr/>
        </p:nvSpPr>
        <p:spPr>
          <a:xfrm>
            <a:off x="5823230" y="1825723"/>
            <a:ext cx="792088" cy="461665"/>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12" name="Rectángulo: esquinas redondeadas 11">
            <a:extLst>
              <a:ext uri="{FF2B5EF4-FFF2-40B4-BE49-F238E27FC236}">
                <a16:creationId xmlns:a16="http://schemas.microsoft.com/office/drawing/2014/main" id="{1F56D4D6-6715-4DE1-AF3D-64B6D6322C29}"/>
              </a:ext>
            </a:extLst>
          </p:cNvPr>
          <p:cNvSpPr/>
          <p:nvPr/>
        </p:nvSpPr>
        <p:spPr>
          <a:xfrm>
            <a:off x="6764337" y="1373285"/>
            <a:ext cx="2070092" cy="134347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600" dirty="0"/>
              <a:t>Retira la parte superior del substrato y el plano superior de tierra</a:t>
            </a:r>
            <a:endParaRPr lang="es-MX" sz="1600" dirty="0"/>
          </a:p>
        </p:txBody>
      </p:sp>
      <p:sp>
        <p:nvSpPr>
          <p:cNvPr id="14" name="Rectángulo: esquinas redondeadas 13">
            <a:extLst>
              <a:ext uri="{FF2B5EF4-FFF2-40B4-BE49-F238E27FC236}">
                <a16:creationId xmlns:a16="http://schemas.microsoft.com/office/drawing/2014/main" id="{1B58F48F-A03C-4BED-B11A-055C330249B2}"/>
              </a:ext>
            </a:extLst>
          </p:cNvPr>
          <p:cNvSpPr/>
          <p:nvPr/>
        </p:nvSpPr>
        <p:spPr>
          <a:xfrm>
            <a:off x="327711" y="4893839"/>
            <a:ext cx="2070092" cy="134347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a:t>Se hicieron populares debido a que presentaban ventajas intrínsecas</a:t>
            </a:r>
            <a:endParaRPr lang="es-MX" dirty="0"/>
          </a:p>
        </p:txBody>
      </p:sp>
      <p:sp>
        <p:nvSpPr>
          <p:cNvPr id="16" name="Rectángulo: esquinas redondeadas 15">
            <a:extLst>
              <a:ext uri="{FF2B5EF4-FFF2-40B4-BE49-F238E27FC236}">
                <a16:creationId xmlns:a16="http://schemas.microsoft.com/office/drawing/2014/main" id="{0E18EBB4-E417-425F-AF3F-3F1C87777AD5}"/>
              </a:ext>
            </a:extLst>
          </p:cNvPr>
          <p:cNvSpPr/>
          <p:nvPr/>
        </p:nvSpPr>
        <p:spPr>
          <a:xfrm>
            <a:off x="3546024" y="4893839"/>
            <a:ext cx="2070092" cy="134347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t>Se consigue obtener substratos de microondas de bajas pérdidas de radiación</a:t>
            </a:r>
          </a:p>
        </p:txBody>
      </p:sp>
      <p:sp>
        <p:nvSpPr>
          <p:cNvPr id="19" name="Flecha: hacia abajo 18">
            <a:extLst>
              <a:ext uri="{FF2B5EF4-FFF2-40B4-BE49-F238E27FC236}">
                <a16:creationId xmlns:a16="http://schemas.microsoft.com/office/drawing/2014/main" id="{86E2624C-9272-4910-A287-40747E703182}"/>
              </a:ext>
            </a:extLst>
          </p:cNvPr>
          <p:cNvSpPr/>
          <p:nvPr/>
        </p:nvSpPr>
        <p:spPr>
          <a:xfrm>
            <a:off x="7596336" y="2716757"/>
            <a:ext cx="504055" cy="2728079"/>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21" name="Flecha: a la derecha 20">
            <a:extLst>
              <a:ext uri="{FF2B5EF4-FFF2-40B4-BE49-F238E27FC236}">
                <a16:creationId xmlns:a16="http://schemas.microsoft.com/office/drawing/2014/main" id="{A4DA557D-53E5-476B-83B8-A80C0570E1F0}"/>
              </a:ext>
            </a:extLst>
          </p:cNvPr>
          <p:cNvSpPr/>
          <p:nvPr/>
        </p:nvSpPr>
        <p:spPr>
          <a:xfrm rot="10800000">
            <a:off x="6076827" y="5352966"/>
            <a:ext cx="1807540" cy="46166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23" name="Flecha: a la derecha 22">
            <a:extLst>
              <a:ext uri="{FF2B5EF4-FFF2-40B4-BE49-F238E27FC236}">
                <a16:creationId xmlns:a16="http://schemas.microsoft.com/office/drawing/2014/main" id="{945FE129-77CB-4DAD-8318-B45EDBB2C833}"/>
              </a:ext>
            </a:extLst>
          </p:cNvPr>
          <p:cNvSpPr/>
          <p:nvPr/>
        </p:nvSpPr>
        <p:spPr>
          <a:xfrm rot="10800000">
            <a:off x="2550453" y="5338870"/>
            <a:ext cx="792088" cy="461665"/>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3092F038-388D-4B5F-9740-A5B15AA6B66A}"/>
              </a:ext>
            </a:extLst>
          </p:cNvPr>
          <p:cNvSpPr txBox="1"/>
          <p:nvPr/>
        </p:nvSpPr>
        <p:spPr>
          <a:xfrm>
            <a:off x="4185026" y="1074492"/>
            <a:ext cx="792088" cy="369332"/>
          </a:xfrm>
          <a:prstGeom prst="rect">
            <a:avLst/>
          </a:prstGeom>
          <a:noFill/>
        </p:spPr>
        <p:txBody>
          <a:bodyPr wrap="square" rtlCol="0">
            <a:spAutoFit/>
          </a:bodyPr>
          <a:lstStyle/>
          <a:p>
            <a:r>
              <a:rPr lang="es-MX" dirty="0"/>
              <a:t>1951</a:t>
            </a:r>
          </a:p>
        </p:txBody>
      </p:sp>
      <p:sp>
        <p:nvSpPr>
          <p:cNvPr id="26" name="CuadroTexto 25">
            <a:extLst>
              <a:ext uri="{FF2B5EF4-FFF2-40B4-BE49-F238E27FC236}">
                <a16:creationId xmlns:a16="http://schemas.microsoft.com/office/drawing/2014/main" id="{3AA16BBB-C66C-4EAD-9F6F-320F5AB39F42}"/>
              </a:ext>
            </a:extLst>
          </p:cNvPr>
          <p:cNvSpPr txBox="1"/>
          <p:nvPr/>
        </p:nvSpPr>
        <p:spPr>
          <a:xfrm>
            <a:off x="7488324" y="1015447"/>
            <a:ext cx="792088" cy="369332"/>
          </a:xfrm>
          <a:prstGeom prst="rect">
            <a:avLst/>
          </a:prstGeom>
          <a:noFill/>
        </p:spPr>
        <p:txBody>
          <a:bodyPr wrap="square" rtlCol="0">
            <a:spAutoFit/>
          </a:bodyPr>
          <a:lstStyle/>
          <a:p>
            <a:r>
              <a:rPr lang="es-MX" dirty="0"/>
              <a:t>1952</a:t>
            </a:r>
          </a:p>
        </p:txBody>
      </p:sp>
      <p:sp>
        <p:nvSpPr>
          <p:cNvPr id="28" name="CuadroTexto 27">
            <a:extLst>
              <a:ext uri="{FF2B5EF4-FFF2-40B4-BE49-F238E27FC236}">
                <a16:creationId xmlns:a16="http://schemas.microsoft.com/office/drawing/2014/main" id="{843234DA-B6EC-48C3-B443-4D27731EF957}"/>
              </a:ext>
            </a:extLst>
          </p:cNvPr>
          <p:cNvSpPr txBox="1"/>
          <p:nvPr/>
        </p:nvSpPr>
        <p:spPr>
          <a:xfrm>
            <a:off x="4283968" y="6372036"/>
            <a:ext cx="792088" cy="369332"/>
          </a:xfrm>
          <a:prstGeom prst="rect">
            <a:avLst/>
          </a:prstGeom>
          <a:noFill/>
        </p:spPr>
        <p:txBody>
          <a:bodyPr wrap="square" rtlCol="0">
            <a:spAutoFit/>
          </a:bodyPr>
          <a:lstStyle/>
          <a:p>
            <a:r>
              <a:rPr lang="es-MX" dirty="0"/>
              <a:t>1953</a:t>
            </a:r>
          </a:p>
        </p:txBody>
      </p:sp>
      <p:sp>
        <p:nvSpPr>
          <p:cNvPr id="30" name="CuadroTexto 29">
            <a:extLst>
              <a:ext uri="{FF2B5EF4-FFF2-40B4-BE49-F238E27FC236}">
                <a16:creationId xmlns:a16="http://schemas.microsoft.com/office/drawing/2014/main" id="{B5DE16CA-1357-46A1-A8AE-C0AEC99F7B11}"/>
              </a:ext>
            </a:extLst>
          </p:cNvPr>
          <p:cNvSpPr txBox="1"/>
          <p:nvPr/>
        </p:nvSpPr>
        <p:spPr>
          <a:xfrm>
            <a:off x="971600" y="6372036"/>
            <a:ext cx="792088" cy="369332"/>
          </a:xfrm>
          <a:prstGeom prst="rect">
            <a:avLst/>
          </a:prstGeom>
          <a:noFill/>
        </p:spPr>
        <p:txBody>
          <a:bodyPr wrap="square" rtlCol="0">
            <a:spAutoFit/>
          </a:bodyPr>
          <a:lstStyle/>
          <a:p>
            <a:r>
              <a:rPr lang="es-MX" dirty="0"/>
              <a:t>1970</a:t>
            </a:r>
          </a:p>
        </p:txBody>
      </p:sp>
    </p:spTree>
    <p:extLst>
      <p:ext uri="{BB962C8B-B14F-4D97-AF65-F5344CB8AC3E}">
        <p14:creationId xmlns:p14="http://schemas.microsoft.com/office/powerpoint/2010/main" val="259840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51520" y="836712"/>
            <a:ext cx="8496943" cy="461665"/>
          </a:xfrm>
          <a:prstGeom prst="rect">
            <a:avLst/>
          </a:prstGeom>
          <a:noFill/>
        </p:spPr>
        <p:txBody>
          <a:bodyPr wrap="square" rtlCol="0">
            <a:spAutoFit/>
          </a:bodyPr>
          <a:lstStyle/>
          <a:p>
            <a:pPr algn="ctr"/>
            <a:r>
              <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Parámetros físicos para el diseño de antenas de microcinta</a:t>
            </a:r>
          </a:p>
        </p:txBody>
      </p:sp>
      <mc:AlternateContent xmlns:mc="http://schemas.openxmlformats.org/markup-compatibility/2006" xmlns:a14="http://schemas.microsoft.com/office/drawing/2010/main">
        <mc:Choice Requires="a14">
          <p:graphicFrame>
            <p:nvGraphicFramePr>
              <p:cNvPr id="2" name="Diagrama 1">
                <a:extLst>
                  <a:ext uri="{FF2B5EF4-FFF2-40B4-BE49-F238E27FC236}">
                    <a16:creationId xmlns:a16="http://schemas.microsoft.com/office/drawing/2014/main" id="{AC168E19-9C50-4462-81AB-90587E8F10AD}"/>
                  </a:ext>
                </a:extLst>
              </p:cNvPr>
              <p:cNvGraphicFramePr/>
              <p:nvPr>
                <p:extLst>
                  <p:ext uri="{D42A27DB-BD31-4B8C-83A1-F6EECF244321}">
                    <p14:modId xmlns:p14="http://schemas.microsoft.com/office/powerpoint/2010/main" val="3640604770"/>
                  </p:ext>
                </p:extLst>
              </p:nvPr>
            </p:nvGraphicFramePr>
            <p:xfrm>
              <a:off x="251520" y="1420565"/>
              <a:ext cx="8352928" cy="4744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a 1">
                <a:extLst>
                  <a:ext uri="{FF2B5EF4-FFF2-40B4-BE49-F238E27FC236}">
                    <a16:creationId xmlns:a16="http://schemas.microsoft.com/office/drawing/2014/main" id="{AC168E19-9C50-4462-81AB-90587E8F10AD}"/>
                  </a:ext>
                </a:extLst>
              </p:cNvPr>
              <p:cNvGraphicFramePr/>
              <p:nvPr>
                <p:extLst>
                  <p:ext uri="{D42A27DB-BD31-4B8C-83A1-F6EECF244321}">
                    <p14:modId xmlns:p14="http://schemas.microsoft.com/office/powerpoint/2010/main" val="3640604770"/>
                  </p:ext>
                </p:extLst>
              </p:nvPr>
            </p:nvGraphicFramePr>
            <p:xfrm>
              <a:off x="251520" y="1420565"/>
              <a:ext cx="8352928" cy="47447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189506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85442" y="852679"/>
            <a:ext cx="6373113" cy="830997"/>
          </a:xfrm>
          <a:prstGeom prst="rect">
            <a:avLst/>
          </a:prstGeom>
          <a:noFill/>
        </p:spPr>
        <p:txBody>
          <a:bodyPr wrap="square" rtlCol="0">
            <a:spAutoFit/>
          </a:bodyPr>
          <a:lstStyle/>
          <a:p>
            <a:pPr algn="ct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Caracterización del substrato de microondas FR4 (</a:t>
            </a:r>
            <a:r>
              <a:rPr lang="es-MX" sz="2400" b="1" dirty="0" err="1">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Glass-reinforced</a:t>
            </a: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 </a:t>
            </a:r>
            <a:r>
              <a:rPr lang="es-MX" sz="2400" b="1" dirty="0" err="1">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Epoxy</a:t>
            </a: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 </a:t>
            </a:r>
            <a:r>
              <a:rPr lang="es-MX" sz="2400" b="1" dirty="0" err="1">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laminate</a:t>
            </a: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 material)</a:t>
            </a:r>
            <a:endPar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pic>
        <p:nvPicPr>
          <p:cNvPr id="4" name="Imagen 3">
            <a:extLst>
              <a:ext uri="{FF2B5EF4-FFF2-40B4-BE49-F238E27FC236}">
                <a16:creationId xmlns:a16="http://schemas.microsoft.com/office/drawing/2014/main" id="{30391B5C-D288-4778-BD35-B91C7FCA90BD}"/>
              </a:ext>
            </a:extLst>
          </p:cNvPr>
          <p:cNvPicPr>
            <a:picLocks noChangeAspect="1"/>
          </p:cNvPicPr>
          <p:nvPr/>
        </p:nvPicPr>
        <p:blipFill>
          <a:blip r:embed="rId4"/>
          <a:stretch>
            <a:fillRect/>
          </a:stretch>
        </p:blipFill>
        <p:spPr>
          <a:xfrm>
            <a:off x="4198765" y="1881694"/>
            <a:ext cx="2214246" cy="3146307"/>
          </a:xfrm>
          <a:prstGeom prst="rect">
            <a:avLst/>
          </a:prstGeom>
        </p:spPr>
      </p:pic>
      <p:pic>
        <p:nvPicPr>
          <p:cNvPr id="9" name="Imagen 8">
            <a:extLst>
              <a:ext uri="{FF2B5EF4-FFF2-40B4-BE49-F238E27FC236}">
                <a16:creationId xmlns:a16="http://schemas.microsoft.com/office/drawing/2014/main" id="{C4554337-E474-4F2D-A6BD-F4E11986BA45}"/>
              </a:ext>
            </a:extLst>
          </p:cNvPr>
          <p:cNvPicPr>
            <a:picLocks noChangeAspect="1"/>
          </p:cNvPicPr>
          <p:nvPr/>
        </p:nvPicPr>
        <p:blipFill>
          <a:blip r:embed="rId5"/>
          <a:stretch>
            <a:fillRect/>
          </a:stretch>
        </p:blipFill>
        <p:spPr>
          <a:xfrm>
            <a:off x="179511" y="3324964"/>
            <a:ext cx="3886021" cy="3191063"/>
          </a:xfrm>
          <a:prstGeom prst="rect">
            <a:avLst/>
          </a:prstGeom>
        </p:spPr>
      </p:pic>
      <p:sp>
        <p:nvSpPr>
          <p:cNvPr id="3" name="Rectángulo: esquinas redondeadas 2">
            <a:extLst>
              <a:ext uri="{FF2B5EF4-FFF2-40B4-BE49-F238E27FC236}">
                <a16:creationId xmlns:a16="http://schemas.microsoft.com/office/drawing/2014/main" id="{B4B622BE-98FC-410D-8C24-FEF85BD73CA1}"/>
              </a:ext>
            </a:extLst>
          </p:cNvPr>
          <p:cNvSpPr/>
          <p:nvPr/>
        </p:nvSpPr>
        <p:spPr>
          <a:xfrm>
            <a:off x="179512" y="1757920"/>
            <a:ext cx="3960440" cy="131104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t>Construcción de una antena patch Rectangular a 5Ghz con material FR4</a:t>
            </a:r>
          </a:p>
        </p:txBody>
      </p:sp>
      <p:pic>
        <p:nvPicPr>
          <p:cNvPr id="1028" name="Picture 4" descr="Wolfelectronics Baquelita 10x10cm Una Cara Fr4 Pcb X2unidade - U$S 1,60 en  Mercado Libre">
            <a:extLst>
              <a:ext uri="{FF2B5EF4-FFF2-40B4-BE49-F238E27FC236}">
                <a16:creationId xmlns:a16="http://schemas.microsoft.com/office/drawing/2014/main" id="{04EA12AA-4E31-47A2-8084-A975CCE11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5226018"/>
            <a:ext cx="2002416" cy="12993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4F9AABE8-F983-4797-BC88-66FECC8BB362}"/>
              </a:ext>
            </a:extLst>
          </p:cNvPr>
          <p:cNvPicPr>
            <a:picLocks noChangeAspect="1"/>
          </p:cNvPicPr>
          <p:nvPr/>
        </p:nvPicPr>
        <p:blipFill>
          <a:blip r:embed="rId7"/>
          <a:stretch>
            <a:fillRect/>
          </a:stretch>
        </p:blipFill>
        <p:spPr>
          <a:xfrm>
            <a:off x="6796522" y="1881695"/>
            <a:ext cx="2214246" cy="3146306"/>
          </a:xfrm>
          <a:prstGeom prst="rect">
            <a:avLst/>
          </a:prstGeom>
        </p:spPr>
      </p:pic>
    </p:spTree>
    <p:extLst>
      <p:ext uri="{BB962C8B-B14F-4D97-AF65-F5344CB8AC3E}">
        <p14:creationId xmlns:p14="http://schemas.microsoft.com/office/powerpoint/2010/main" val="327729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0" y="667947"/>
            <a:ext cx="4448870" cy="830997"/>
          </a:xfrm>
          <a:prstGeom prst="rect">
            <a:avLst/>
          </a:prstGeom>
          <a:noFill/>
        </p:spPr>
        <p:txBody>
          <a:bodyPr wrap="square" rtlCol="0">
            <a:spAutoFit/>
          </a:bodyPr>
          <a:lstStyle/>
          <a:p>
            <a:pPr algn="ct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Caracterización del substrato de microondas FR4</a:t>
            </a:r>
            <a:endPar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pic>
        <p:nvPicPr>
          <p:cNvPr id="11" name="Imagen 10">
            <a:extLst>
              <a:ext uri="{FF2B5EF4-FFF2-40B4-BE49-F238E27FC236}">
                <a16:creationId xmlns:a16="http://schemas.microsoft.com/office/drawing/2014/main" id="{B7B8699D-3D12-4F30-A440-337D99FE1DB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941733"/>
            <a:ext cx="4153201" cy="2251811"/>
          </a:xfrm>
          <a:prstGeom prst="rect">
            <a:avLst/>
          </a:prstGeom>
          <a:noFill/>
          <a:ln>
            <a:noFill/>
          </a:ln>
        </p:spPr>
      </p:pic>
      <p:sp>
        <p:nvSpPr>
          <p:cNvPr id="13" name="Rectángulo: esquinas redondeadas 12">
            <a:extLst>
              <a:ext uri="{FF2B5EF4-FFF2-40B4-BE49-F238E27FC236}">
                <a16:creationId xmlns:a16="http://schemas.microsoft.com/office/drawing/2014/main" id="{CE1C4F0A-066C-41F8-BA10-535DA85B41D1}"/>
              </a:ext>
            </a:extLst>
          </p:cNvPr>
          <p:cNvSpPr/>
          <p:nvPr/>
        </p:nvSpPr>
        <p:spPr>
          <a:xfrm>
            <a:off x="5188226" y="3343233"/>
            <a:ext cx="3384376" cy="109387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t>Simulación de una antena patch</a:t>
            </a:r>
          </a:p>
          <a:p>
            <a:pPr algn="ctr"/>
            <a:r>
              <a:rPr lang="es-MX" dirty="0"/>
              <a:t>Frecuencia: 5,05GHz</a:t>
            </a:r>
          </a:p>
          <a:p>
            <a:pPr algn="ctr"/>
            <a:r>
              <a:rPr lang="es-MX" i="1" dirty="0"/>
              <a:t>S</a:t>
            </a:r>
            <a:r>
              <a:rPr lang="es-MX" baseline="-25000" dirty="0"/>
              <a:t>11</a:t>
            </a:r>
            <a:r>
              <a:rPr lang="es-MX" dirty="0"/>
              <a:t>: -17,69dB</a:t>
            </a:r>
          </a:p>
        </p:txBody>
      </p:sp>
      <p:pic>
        <p:nvPicPr>
          <p:cNvPr id="15" name="Imagen 14">
            <a:extLst>
              <a:ext uri="{FF2B5EF4-FFF2-40B4-BE49-F238E27FC236}">
                <a16:creationId xmlns:a16="http://schemas.microsoft.com/office/drawing/2014/main" id="{6C1E2549-145E-4AB8-B84B-87A6B966E6E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716" y="1498944"/>
            <a:ext cx="4053334" cy="3658248"/>
          </a:xfrm>
          <a:prstGeom prst="rect">
            <a:avLst/>
          </a:prstGeom>
          <a:noFill/>
          <a:ln>
            <a:noFill/>
          </a:ln>
        </p:spPr>
      </p:pic>
      <p:sp>
        <p:nvSpPr>
          <p:cNvPr id="17" name="Rectángulo: esquinas redondeadas 16">
            <a:extLst>
              <a:ext uri="{FF2B5EF4-FFF2-40B4-BE49-F238E27FC236}">
                <a16:creationId xmlns:a16="http://schemas.microsoft.com/office/drawing/2014/main" id="{00FF95CE-A9DC-49EF-9BA3-9FF86897C7CD}"/>
              </a:ext>
            </a:extLst>
          </p:cNvPr>
          <p:cNvSpPr/>
          <p:nvPr/>
        </p:nvSpPr>
        <p:spPr>
          <a:xfrm>
            <a:off x="323528" y="5393882"/>
            <a:ext cx="4176464" cy="10938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t>Resultados Analizador Vectorial de Redes</a:t>
            </a:r>
          </a:p>
          <a:p>
            <a:pPr algn="ctr"/>
            <a:r>
              <a:rPr lang="es-MX" dirty="0"/>
              <a:t>Frecuencia: 5,05Ghz</a:t>
            </a:r>
          </a:p>
          <a:p>
            <a:pPr algn="ctr"/>
            <a:r>
              <a:rPr lang="es-MX" i="1" dirty="0"/>
              <a:t>S</a:t>
            </a:r>
            <a:r>
              <a:rPr lang="es-MX" baseline="-25000" dirty="0"/>
              <a:t>11</a:t>
            </a:r>
            <a:r>
              <a:rPr lang="es-MX" dirty="0"/>
              <a:t>: -17,96 dB</a:t>
            </a:r>
          </a:p>
        </p:txBody>
      </p:sp>
      <p:pic>
        <p:nvPicPr>
          <p:cNvPr id="19" name="Imagen 18">
            <a:extLst>
              <a:ext uri="{FF2B5EF4-FFF2-40B4-BE49-F238E27FC236}">
                <a16:creationId xmlns:a16="http://schemas.microsoft.com/office/drawing/2014/main" id="{B5B0225D-AA34-4D7A-87DF-9CBFB1CC351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852043" y="4604580"/>
            <a:ext cx="4017174" cy="1962255"/>
          </a:xfrm>
          <a:prstGeom prst="rect">
            <a:avLst/>
          </a:prstGeom>
          <a:noFill/>
          <a:ln>
            <a:noFill/>
          </a:ln>
        </p:spPr>
      </p:pic>
    </p:spTree>
    <p:extLst>
      <p:ext uri="{BB962C8B-B14F-4D97-AF65-F5344CB8AC3E}">
        <p14:creationId xmlns:p14="http://schemas.microsoft.com/office/powerpoint/2010/main" val="351460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6" y="169983"/>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79512" y="958900"/>
            <a:ext cx="8784975" cy="954107"/>
          </a:xfrm>
          <a:prstGeom prst="rect">
            <a:avLst/>
          </a:prstGeom>
          <a:noFill/>
        </p:spPr>
        <p:txBody>
          <a:bodyPr wrap="square" rtlCol="0">
            <a:spAutoFit/>
          </a:bodyPr>
          <a:lstStyle/>
          <a:p>
            <a:pPr algn="ctr"/>
            <a:r>
              <a:rPr lang="es-MX" sz="28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Diseño de un elemento rectangular por el modelo de línea de transmisión</a:t>
            </a:r>
            <a:endParaRPr lang="es-ES" sz="28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p:sp>
        <p:nvSpPr>
          <p:cNvPr id="2" name="5 CuadroTexto">
            <a:extLst>
              <a:ext uri="{FF2B5EF4-FFF2-40B4-BE49-F238E27FC236}">
                <a16:creationId xmlns:a16="http://schemas.microsoft.com/office/drawing/2014/main" id="{0D2666A3-9391-470D-9F83-67594E1EC077}"/>
              </a:ext>
            </a:extLst>
          </p:cNvPr>
          <p:cNvSpPr txBox="1"/>
          <p:nvPr/>
        </p:nvSpPr>
        <p:spPr>
          <a:xfrm>
            <a:off x="251520" y="1844824"/>
            <a:ext cx="5472608" cy="461665"/>
          </a:xfrm>
          <a:prstGeom prst="rect">
            <a:avLst/>
          </a:prstGeom>
          <a:noFill/>
        </p:spPr>
        <p:txBody>
          <a:bodyPr wrap="square" rtlCol="0">
            <a:spAutoFit/>
          </a:bodyPr>
          <a:lstStyle/>
          <a:p>
            <a:pPr algn="just"/>
            <a:r>
              <a:rPr lang="es-ES" sz="2400" b="1" i="1" dirty="0">
                <a:solidFill>
                  <a:prstClr val="black"/>
                </a:solidFill>
              </a:rPr>
              <a:t>Modelo de línea de transmisión</a:t>
            </a:r>
            <a:endParaRPr lang="es-ES" b="1" i="1" dirty="0">
              <a:solidFill>
                <a:prstClr val="black"/>
              </a:solidFill>
            </a:endParaRPr>
          </a:p>
        </p:txBody>
      </p:sp>
      <p:graphicFrame>
        <p:nvGraphicFramePr>
          <p:cNvPr id="3" name="Diagrama 2">
            <a:extLst>
              <a:ext uri="{FF2B5EF4-FFF2-40B4-BE49-F238E27FC236}">
                <a16:creationId xmlns:a16="http://schemas.microsoft.com/office/drawing/2014/main" id="{081A9FA5-76BE-40E8-8D32-FA4A5B83CBB7}"/>
              </a:ext>
            </a:extLst>
          </p:cNvPr>
          <p:cNvGraphicFramePr/>
          <p:nvPr>
            <p:extLst>
              <p:ext uri="{D42A27DB-BD31-4B8C-83A1-F6EECF244321}">
                <p14:modId xmlns:p14="http://schemas.microsoft.com/office/powerpoint/2010/main" val="1207654204"/>
              </p:ext>
            </p:extLst>
          </p:nvPr>
        </p:nvGraphicFramePr>
        <p:xfrm>
          <a:off x="-1332656" y="2393427"/>
          <a:ext cx="7632848" cy="4305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56951094-55E2-4B22-895A-8F3DDC3C85ED}"/>
              </a:ext>
            </a:extLst>
          </p:cNvPr>
          <p:cNvPicPr/>
          <p:nvPr/>
        </p:nvPicPr>
        <p:blipFill rotWithShape="1">
          <a:blip r:embed="rId8"/>
          <a:srcRect t="17358" b="9434"/>
          <a:stretch/>
        </p:blipFill>
        <p:spPr bwMode="auto">
          <a:xfrm>
            <a:off x="5004048" y="4869160"/>
            <a:ext cx="3960440" cy="1685399"/>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DBE00E3C-2E54-4EEF-9626-F0C34E94E8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0072" y="2412527"/>
            <a:ext cx="3528392" cy="2312617"/>
          </a:xfrm>
          <a:prstGeom prst="rect">
            <a:avLst/>
          </a:prstGeom>
        </p:spPr>
      </p:pic>
    </p:spTree>
    <p:extLst>
      <p:ext uri="{BB962C8B-B14F-4D97-AF65-F5344CB8AC3E}">
        <p14:creationId xmlns:p14="http://schemas.microsoft.com/office/powerpoint/2010/main" val="393845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 y="172392"/>
            <a:ext cx="9144000" cy="668801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79512" y="908720"/>
            <a:ext cx="8712968" cy="830997"/>
          </a:xfrm>
          <a:prstGeom prst="rect">
            <a:avLst/>
          </a:prstGeom>
          <a:noFill/>
        </p:spPr>
        <p:txBody>
          <a:bodyPr wrap="square" rtlCol="0">
            <a:spAutoFit/>
          </a:bodyPr>
          <a:lstStyle/>
          <a:p>
            <a:pPr algn="ctr"/>
            <a:r>
              <a:rPr lang="es-MX"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rPr>
              <a:t>Diseño de un elemento rectangular por el modelo de línea de transmisión</a:t>
            </a:r>
            <a:endParaRPr lang="es-ES" sz="2400" b="1" dirty="0">
              <a:ln w="12700">
                <a:solidFill>
                  <a:srgbClr val="1F497D">
                    <a:satMod val="155000"/>
                  </a:srgbClr>
                </a:solidFill>
                <a:prstDash val="solid"/>
              </a:ln>
              <a:solidFill>
                <a:srgbClr val="1F497D"/>
              </a:solidFill>
              <a:effectLst>
                <a:outerShdw blurRad="41275" dist="20320" dir="1800000" algn="tl" rotWithShape="0">
                  <a:srgbClr val="000000">
                    <a:alpha val="40000"/>
                  </a:srgbClr>
                </a:outerShdw>
              </a:effectLst>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82166191-C52C-436E-A0E8-A81E16557B91}"/>
                  </a:ext>
                </a:extLst>
              </p:cNvPr>
              <p:cNvGraphicFramePr>
                <a:graphicFrameLocks noGrp="1"/>
              </p:cNvGraphicFramePr>
              <p:nvPr>
                <p:extLst>
                  <p:ext uri="{D42A27DB-BD31-4B8C-83A1-F6EECF244321}">
                    <p14:modId xmlns:p14="http://schemas.microsoft.com/office/powerpoint/2010/main" val="2081559928"/>
                  </p:ext>
                </p:extLst>
              </p:nvPr>
            </p:nvGraphicFramePr>
            <p:xfrm>
              <a:off x="2987824" y="1988841"/>
              <a:ext cx="5908083" cy="1835958"/>
            </p:xfrm>
            <a:graphic>
              <a:graphicData uri="http://schemas.openxmlformats.org/drawingml/2006/table">
                <a:tbl>
                  <a:tblPr firstRow="1" firstCol="1" bandRow="1">
                    <a:tableStyleId>{F5AB1C69-6EDB-4FF4-983F-18BD219EF322}</a:tableStyleId>
                  </a:tblPr>
                  <a:tblGrid>
                    <a:gridCol w="1008112">
                      <a:extLst>
                        <a:ext uri="{9D8B030D-6E8A-4147-A177-3AD203B41FA5}">
                          <a16:colId xmlns:a16="http://schemas.microsoft.com/office/drawing/2014/main" val="1576901929"/>
                        </a:ext>
                      </a:extLst>
                    </a:gridCol>
                    <a:gridCol w="1440160">
                      <a:extLst>
                        <a:ext uri="{9D8B030D-6E8A-4147-A177-3AD203B41FA5}">
                          <a16:colId xmlns:a16="http://schemas.microsoft.com/office/drawing/2014/main" val="1450440641"/>
                        </a:ext>
                      </a:extLst>
                    </a:gridCol>
                    <a:gridCol w="2304256">
                      <a:extLst>
                        <a:ext uri="{9D8B030D-6E8A-4147-A177-3AD203B41FA5}">
                          <a16:colId xmlns:a16="http://schemas.microsoft.com/office/drawing/2014/main" val="1241170095"/>
                        </a:ext>
                      </a:extLst>
                    </a:gridCol>
                    <a:gridCol w="1155555">
                      <a:extLst>
                        <a:ext uri="{9D8B030D-6E8A-4147-A177-3AD203B41FA5}">
                          <a16:colId xmlns:a16="http://schemas.microsoft.com/office/drawing/2014/main" val="1286256088"/>
                        </a:ext>
                      </a:extLst>
                    </a:gridCol>
                  </a:tblGrid>
                  <a:tr h="1008111">
                    <a:tc>
                      <a:txBody>
                        <a:bodyPr/>
                        <a:lstStyle/>
                        <a:p>
                          <a:pPr>
                            <a:lnSpc>
                              <a:spcPct val="100000"/>
                            </a:lnSpc>
                            <a:spcAft>
                              <a:spcPts val="800"/>
                            </a:spcAft>
                          </a:pPr>
                          <a:endParaRPr lang="es-EC" sz="1400" dirty="0">
                            <a:effectLst/>
                            <a:latin typeface="Arial" panose="020B0604020202020204" pitchFamily="34" charset="0"/>
                            <a:cs typeface="Arial" panose="020B0604020202020204" pitchFamily="34" charset="0"/>
                          </a:endParaRPr>
                        </a:p>
                        <a:p>
                          <a:pPr>
                            <a:lnSpc>
                              <a:spcPct val="100000"/>
                            </a:lnSpc>
                            <a:spcAft>
                              <a:spcPts val="800"/>
                            </a:spcAft>
                          </a:pPr>
                          <a:r>
                            <a:rPr lang="es-EC" sz="1400" dirty="0">
                              <a:effectLst/>
                              <a:latin typeface="Arial" panose="020B0604020202020204" pitchFamily="34" charset="0"/>
                              <a:cs typeface="Arial" panose="020B0604020202020204" pitchFamily="34" charset="0"/>
                            </a:rPr>
                            <a:t>Substrato</a:t>
                          </a:r>
                        </a:p>
                        <a:p>
                          <a:pPr>
                            <a:lnSpc>
                              <a:spcPct val="100000"/>
                            </a:lnSpc>
                            <a:spcAft>
                              <a:spcPts val="800"/>
                            </a:spcAft>
                          </a:pPr>
                          <a:r>
                            <a:rPr lang="es-EC" sz="1400" dirty="0">
                              <a:effectLst/>
                              <a:latin typeface="Arial" panose="020B0604020202020204" pitchFamily="34" charset="0"/>
                              <a:cs typeface="Arial" panose="020B0604020202020204" pitchFamily="34" charset="0"/>
                            </a:rPr>
                            <a:t>Material</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lang="es-EC" sz="1400" dirty="0">
                              <a:effectLst/>
                              <a:latin typeface="Arial" panose="020B0604020202020204" pitchFamily="34" charset="0"/>
                              <a:cs typeface="Arial" panose="020B0604020202020204" pitchFamily="34" charset="0"/>
                            </a:rPr>
                            <a:t>Constante dieléctrica  (</a:t>
                          </a:r>
                          <a14:m>
                            <m:oMath xmlns:m="http://schemas.openxmlformats.org/officeDocument/2006/math">
                              <m:sSub>
                                <m:sSubPr>
                                  <m:ctrlPr>
                                    <a:rPr lang="es-MX" sz="1400" b="0" i="1" smtClean="0">
                                      <a:latin typeface="Cambria Math" panose="02040503050406030204" pitchFamily="18" charset="0"/>
                                    </a:rPr>
                                  </m:ctrlPr>
                                </m:sSubPr>
                                <m:e>
                                  <m:r>
                                    <a:rPr lang="es-EC" sz="1400" smtClean="0">
                                      <a:latin typeface="Cambria Math" panose="02040503050406030204" pitchFamily="18" charset="0"/>
                                    </a:rPr>
                                    <m:t>𝜀</m:t>
                                  </m:r>
                                </m:e>
                                <m:sub>
                                  <m:r>
                                    <a:rPr lang="es-MX" sz="1400" b="0" smtClean="0">
                                      <a:latin typeface="Cambria Math" panose="02040503050406030204" pitchFamily="18" charset="0"/>
                                    </a:rPr>
                                    <m:t>𝑟</m:t>
                                  </m:r>
                                </m:sub>
                              </m:sSub>
                            </m:oMath>
                          </a14:m>
                          <a:r>
                            <a:rPr lang="es-EC" sz="1400" dirty="0">
                              <a:effectLst/>
                              <a:latin typeface="Arial" panose="020B0604020202020204" pitchFamily="34" charset="0"/>
                              <a:cs typeface="Arial" panose="020B0604020202020204" pitchFamily="34" charset="0"/>
                            </a:rPr>
                            <a:t>)</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lang="es-EC" sz="1400" dirty="0">
                              <a:effectLst/>
                              <a:latin typeface="Arial" panose="020B0604020202020204" pitchFamily="34" charset="0"/>
                              <a:cs typeface="Arial" panose="020B0604020202020204" pitchFamily="34" charset="0"/>
                            </a:rPr>
                            <a:t>Tangente de pérdidas  </a:t>
                          </a:r>
                          <a:r>
                            <a:rPr lang="es-MX" sz="1400" b="1" dirty="0">
                              <a:latin typeface="Arial" panose="020B0604020202020204" pitchFamily="34" charset="0"/>
                              <a:cs typeface="Arial" panose="020B0604020202020204" pitchFamily="34" charset="0"/>
                            </a:rPr>
                            <a:t>(tan</a:t>
                          </a:r>
                          <a14:m>
                            <m:oMath xmlns:m="http://schemas.openxmlformats.org/officeDocument/2006/math">
                              <m:r>
                                <a:rPr lang="es-MX" sz="1400" b="1" smtClean="0">
                                  <a:latin typeface="Cambria Math" panose="02040503050406030204" pitchFamily="18" charset="0"/>
                                </a:rPr>
                                <m:t>𝜹</m:t>
                              </m:r>
                            </m:oMath>
                          </a14:m>
                          <a:r>
                            <a:rPr lang="es-MX" sz="1400" b="1" dirty="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a:p>
                          <a:pPr>
                            <a:lnSpc>
                              <a:spcPct val="200000"/>
                            </a:lnSpc>
                            <a:spcAft>
                              <a:spcPts val="800"/>
                            </a:spcAft>
                          </a:pP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200000"/>
                            </a:lnSpc>
                            <a:spcAft>
                              <a:spcPts val="800"/>
                            </a:spcAft>
                          </a:pPr>
                          <a:r>
                            <a:rPr lang="es-EC" sz="1400" dirty="0">
                              <a:effectLst/>
                              <a:latin typeface="Arial" panose="020B0604020202020204" pitchFamily="34" charset="0"/>
                              <a:cs typeface="Arial" panose="020B0604020202020204" pitchFamily="34" charset="0"/>
                            </a:rPr>
                            <a:t>Espesor h(mm)</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0617465"/>
                      </a:ext>
                    </a:extLst>
                  </a:tr>
                  <a:tr h="520428">
                    <a:tc>
                      <a:txBody>
                        <a:bodyPr/>
                        <a:lstStyle/>
                        <a:p>
                          <a:pPr algn="ctr">
                            <a:lnSpc>
                              <a:spcPct val="200000"/>
                            </a:lnSpc>
                            <a:spcAft>
                              <a:spcPts val="800"/>
                            </a:spcAft>
                          </a:pPr>
                          <a:r>
                            <a:rPr lang="es-EC" sz="1400">
                              <a:effectLst/>
                              <a:latin typeface="Arial" panose="020B0604020202020204" pitchFamily="34" charset="0"/>
                              <a:cs typeface="Arial" panose="020B0604020202020204" pitchFamily="34" charset="0"/>
                            </a:rPr>
                            <a:t>FR4</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s-EC" sz="1400" dirty="0">
                              <a:effectLst/>
                              <a:latin typeface="Arial" panose="020B0604020202020204" pitchFamily="34" charset="0"/>
                              <a:cs typeface="Arial" panose="020B0604020202020204" pitchFamily="34" charset="0"/>
                            </a:rPr>
                            <a:t>4.175</a:t>
                          </a:r>
                          <a:endParaRPr lang="es-MX" sz="14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latin typeface="Arial" panose="020B0604020202020204" pitchFamily="34" charset="0"/>
                              <a:cs typeface="Arial" panose="020B0604020202020204" pitchFamily="34" charset="0"/>
                            </a:rPr>
                            <a:t>0.038</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800"/>
                            </a:spcAft>
                          </a:pPr>
                          <a:r>
                            <a:rPr lang="es-EC" sz="1400" dirty="0">
                              <a:effectLst/>
                              <a:latin typeface="Arial" panose="020B0604020202020204" pitchFamily="34" charset="0"/>
                              <a:cs typeface="Arial" panose="020B0604020202020204" pitchFamily="34" charset="0"/>
                            </a:rPr>
                            <a:t>1.5</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8548421"/>
                      </a:ext>
                    </a:extLst>
                  </a:tr>
                </a:tbl>
              </a:graphicData>
            </a:graphic>
          </p:graphicFrame>
        </mc:Choice>
        <mc:Fallback xmlns="">
          <p:graphicFrame>
            <p:nvGraphicFramePr>
              <p:cNvPr id="3" name="Tabla 2">
                <a:extLst>
                  <a:ext uri="{FF2B5EF4-FFF2-40B4-BE49-F238E27FC236}">
                    <a16:creationId xmlns:a16="http://schemas.microsoft.com/office/drawing/2014/main" id="{82166191-C52C-436E-A0E8-A81E16557B91}"/>
                  </a:ext>
                </a:extLst>
              </p:cNvPr>
              <p:cNvGraphicFramePr>
                <a:graphicFrameLocks noGrp="1"/>
              </p:cNvGraphicFramePr>
              <p:nvPr>
                <p:extLst>
                  <p:ext uri="{D42A27DB-BD31-4B8C-83A1-F6EECF244321}">
                    <p14:modId xmlns:p14="http://schemas.microsoft.com/office/powerpoint/2010/main" val="2081559928"/>
                  </p:ext>
                </p:extLst>
              </p:nvPr>
            </p:nvGraphicFramePr>
            <p:xfrm>
              <a:off x="2987824" y="1988841"/>
              <a:ext cx="5908083" cy="1902188"/>
            </p:xfrm>
            <a:graphic>
              <a:graphicData uri="http://schemas.openxmlformats.org/drawingml/2006/table">
                <a:tbl>
                  <a:tblPr firstRow="1" firstCol="1" bandRow="1">
                    <a:tableStyleId>{F5AB1C69-6EDB-4FF4-983F-18BD219EF322}</a:tableStyleId>
                  </a:tblPr>
                  <a:tblGrid>
                    <a:gridCol w="1008112">
                      <a:extLst>
                        <a:ext uri="{9D8B030D-6E8A-4147-A177-3AD203B41FA5}">
                          <a16:colId xmlns:a16="http://schemas.microsoft.com/office/drawing/2014/main" val="1576901929"/>
                        </a:ext>
                      </a:extLst>
                    </a:gridCol>
                    <a:gridCol w="1440160">
                      <a:extLst>
                        <a:ext uri="{9D8B030D-6E8A-4147-A177-3AD203B41FA5}">
                          <a16:colId xmlns:a16="http://schemas.microsoft.com/office/drawing/2014/main" val="1450440641"/>
                        </a:ext>
                      </a:extLst>
                    </a:gridCol>
                    <a:gridCol w="2304256">
                      <a:extLst>
                        <a:ext uri="{9D8B030D-6E8A-4147-A177-3AD203B41FA5}">
                          <a16:colId xmlns:a16="http://schemas.microsoft.com/office/drawing/2014/main" val="1241170095"/>
                        </a:ext>
                      </a:extLst>
                    </a:gridCol>
                    <a:gridCol w="1155555">
                      <a:extLst>
                        <a:ext uri="{9D8B030D-6E8A-4147-A177-3AD203B41FA5}">
                          <a16:colId xmlns:a16="http://schemas.microsoft.com/office/drawing/2014/main" val="1286256088"/>
                        </a:ext>
                      </a:extLst>
                    </a:gridCol>
                  </a:tblGrid>
                  <a:tr h="1381760">
                    <a:tc>
                      <a:txBody>
                        <a:bodyPr/>
                        <a:lstStyle/>
                        <a:p>
                          <a:pPr>
                            <a:lnSpc>
                              <a:spcPct val="100000"/>
                            </a:lnSpc>
                            <a:spcAft>
                              <a:spcPts val="800"/>
                            </a:spcAft>
                          </a:pPr>
                          <a:endParaRPr lang="es-EC" sz="1400" dirty="0" smtClean="0">
                            <a:effectLst/>
                            <a:latin typeface="Arial" panose="020B0604020202020204" pitchFamily="34" charset="0"/>
                            <a:cs typeface="Arial" panose="020B0604020202020204" pitchFamily="34" charset="0"/>
                          </a:endParaRPr>
                        </a:p>
                        <a:p>
                          <a:pPr>
                            <a:lnSpc>
                              <a:spcPct val="100000"/>
                            </a:lnSpc>
                            <a:spcAft>
                              <a:spcPts val="800"/>
                            </a:spcAft>
                          </a:pPr>
                          <a:r>
                            <a:rPr lang="es-EC" sz="1400" dirty="0" smtClean="0">
                              <a:effectLst/>
                              <a:latin typeface="Arial" panose="020B0604020202020204" pitchFamily="34" charset="0"/>
                              <a:cs typeface="Arial" panose="020B0604020202020204" pitchFamily="34" charset="0"/>
                            </a:rPr>
                            <a:t>Substrato</a:t>
                          </a:r>
                          <a:endParaRPr lang="es-EC" sz="1400" dirty="0">
                            <a:effectLst/>
                            <a:latin typeface="Arial" panose="020B0604020202020204" pitchFamily="34" charset="0"/>
                            <a:cs typeface="Arial" panose="020B0604020202020204" pitchFamily="34" charset="0"/>
                          </a:endParaRPr>
                        </a:p>
                        <a:p>
                          <a:pPr>
                            <a:lnSpc>
                              <a:spcPct val="100000"/>
                            </a:lnSpc>
                            <a:spcAft>
                              <a:spcPts val="800"/>
                            </a:spcAft>
                          </a:pPr>
                          <a:r>
                            <a:rPr lang="es-EC" sz="1400" dirty="0">
                              <a:effectLst/>
                              <a:latin typeface="Arial" panose="020B0604020202020204" pitchFamily="34" charset="0"/>
                              <a:cs typeface="Arial" panose="020B0604020202020204" pitchFamily="34" charset="0"/>
                            </a:rPr>
                            <a:t>Material</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EC"/>
                        </a:p>
                      </a:txBody>
                      <a:tcPr marL="68580" marR="68580" marT="0" marB="0">
                        <a:blipFill>
                          <a:blip r:embed="rId3"/>
                          <a:stretch>
                            <a:fillRect l="-70763" t="-441" r="-242373" b="-38767"/>
                          </a:stretch>
                        </a:blipFill>
                      </a:tcPr>
                    </a:tc>
                    <a:tc>
                      <a:txBody>
                        <a:bodyPr/>
                        <a:lstStyle/>
                        <a:p>
                          <a:endParaRPr lang="es-EC"/>
                        </a:p>
                      </a:txBody>
                      <a:tcPr marL="68580" marR="68580" marT="0" marB="0">
                        <a:blipFill>
                          <a:blip r:embed="rId3"/>
                          <a:stretch>
                            <a:fillRect l="-106614" t="-441" r="-51323" b="-38767"/>
                          </a:stretch>
                        </a:blipFill>
                      </a:tcPr>
                    </a:tc>
                    <a:tc>
                      <a:txBody>
                        <a:bodyPr/>
                        <a:lstStyle/>
                        <a:p>
                          <a:pPr>
                            <a:lnSpc>
                              <a:spcPct val="200000"/>
                            </a:lnSpc>
                            <a:spcAft>
                              <a:spcPts val="800"/>
                            </a:spcAft>
                          </a:pPr>
                          <a:r>
                            <a:rPr lang="es-EC" sz="1400" dirty="0">
                              <a:effectLst/>
                              <a:latin typeface="Arial" panose="020B0604020202020204" pitchFamily="34" charset="0"/>
                              <a:cs typeface="Arial" panose="020B0604020202020204" pitchFamily="34" charset="0"/>
                            </a:rPr>
                            <a:t>Espesor h(mm)</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0617465"/>
                      </a:ext>
                    </a:extLst>
                  </a:tr>
                  <a:tr h="520428">
                    <a:tc>
                      <a:txBody>
                        <a:bodyPr/>
                        <a:lstStyle/>
                        <a:p>
                          <a:pPr algn="ctr">
                            <a:lnSpc>
                              <a:spcPct val="200000"/>
                            </a:lnSpc>
                            <a:spcAft>
                              <a:spcPts val="800"/>
                            </a:spcAft>
                          </a:pPr>
                          <a:r>
                            <a:rPr lang="es-EC" sz="1400">
                              <a:effectLst/>
                              <a:latin typeface="Arial" panose="020B0604020202020204" pitchFamily="34" charset="0"/>
                              <a:cs typeface="Arial" panose="020B0604020202020204" pitchFamily="34" charset="0"/>
                            </a:rPr>
                            <a:t>FR4</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s-EC" sz="1400" dirty="0">
                              <a:effectLst/>
                              <a:latin typeface="Arial" panose="020B0604020202020204" pitchFamily="34" charset="0"/>
                              <a:cs typeface="Arial" panose="020B0604020202020204" pitchFamily="34" charset="0"/>
                            </a:rPr>
                            <a:t>4.175</a:t>
                          </a:r>
                          <a:endParaRPr lang="es-MX" sz="14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latin typeface="Arial" panose="020B0604020202020204" pitchFamily="34" charset="0"/>
                              <a:cs typeface="Arial" panose="020B0604020202020204" pitchFamily="34" charset="0"/>
                            </a:rPr>
                            <a:t>0.038</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800"/>
                            </a:spcAft>
                          </a:pPr>
                          <a:r>
                            <a:rPr lang="es-EC" sz="1400" dirty="0">
                              <a:effectLst/>
                              <a:latin typeface="Arial" panose="020B0604020202020204" pitchFamily="34" charset="0"/>
                              <a:cs typeface="Arial" panose="020B0604020202020204" pitchFamily="34" charset="0"/>
                            </a:rPr>
                            <a:t>1.5</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8548421"/>
                      </a:ext>
                    </a:extLst>
                  </a:tr>
                </a:tbl>
              </a:graphicData>
            </a:graphic>
          </p:graphicFrame>
        </mc:Fallback>
      </mc:AlternateContent>
      <p:pic>
        <p:nvPicPr>
          <p:cNvPr id="8" name="Imagen 7">
            <a:extLst>
              <a:ext uri="{FF2B5EF4-FFF2-40B4-BE49-F238E27FC236}">
                <a16:creationId xmlns:a16="http://schemas.microsoft.com/office/drawing/2014/main" id="{831D418A-8319-4BFF-9867-D621A433B124}"/>
              </a:ext>
            </a:extLst>
          </p:cNvPr>
          <p:cNvPicPr/>
          <p:nvPr/>
        </p:nvPicPr>
        <p:blipFill>
          <a:blip r:embed="rId4"/>
          <a:stretch>
            <a:fillRect/>
          </a:stretch>
        </p:blipFill>
        <p:spPr>
          <a:xfrm>
            <a:off x="179512" y="1625409"/>
            <a:ext cx="2617736" cy="2739695"/>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35B814-2BFD-46DE-902E-CFDA1CA58151}"/>
                  </a:ext>
                </a:extLst>
              </p:cNvPr>
              <p:cNvSpPr txBox="1"/>
              <p:nvPr/>
            </p:nvSpPr>
            <p:spPr>
              <a:xfrm>
                <a:off x="1128340" y="5250425"/>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𝑊</m:t>
                      </m:r>
                      <m:r>
                        <a:rPr lang="es-MX" b="0" i="1" smtClean="0">
                          <a:latin typeface="Cambria Math" panose="02040503050406030204" pitchFamily="18" charset="0"/>
                          <a:ea typeface="Cambria Math" panose="02040503050406030204" pitchFamily="18" charset="0"/>
                        </a:rPr>
                        <m:t>≅1.3</m:t>
                      </m:r>
                      <m:r>
                        <a:rPr lang="es-MX" b="0" i="1" smtClean="0">
                          <a:latin typeface="Cambria Math" panose="02040503050406030204" pitchFamily="18" charset="0"/>
                          <a:ea typeface="Cambria Math" panose="02040503050406030204" pitchFamily="18" charset="0"/>
                        </a:rPr>
                        <m:t>𝐿</m:t>
                      </m:r>
                    </m:oMath>
                  </m:oMathPara>
                </a14:m>
                <a:endParaRPr lang="es-MX" dirty="0"/>
              </a:p>
            </p:txBody>
          </p:sp>
        </mc:Choice>
        <mc:Fallback xmlns="">
          <p:sp>
            <p:nvSpPr>
              <p:cNvPr id="11" name="CuadroTexto 10">
                <a:extLst>
                  <a:ext uri="{FF2B5EF4-FFF2-40B4-BE49-F238E27FC236}">
                    <a16:creationId xmlns:a16="http://schemas.microsoft.com/office/drawing/2014/main" id="{0735B814-2BFD-46DE-902E-CFDA1CA58151}"/>
                  </a:ext>
                </a:extLst>
              </p:cNvPr>
              <p:cNvSpPr txBox="1">
                <a:spLocks noRot="1" noChangeAspect="1" noMove="1" noResize="1" noEditPoints="1" noAdjustHandles="1" noChangeArrowheads="1" noChangeShapeType="1" noTextEdit="1"/>
              </p:cNvSpPr>
              <p:nvPr/>
            </p:nvSpPr>
            <p:spPr>
              <a:xfrm>
                <a:off x="1128340" y="5250425"/>
                <a:ext cx="1152128" cy="369332"/>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F3643C38-666A-4762-B35D-51967C909D61}"/>
                  </a:ext>
                </a:extLst>
              </p:cNvPr>
              <p:cNvSpPr txBox="1"/>
              <p:nvPr/>
            </p:nvSpPr>
            <p:spPr>
              <a:xfrm>
                <a:off x="539552" y="4517803"/>
                <a:ext cx="1807444" cy="1245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𝐿</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𝑐</m:t>
                          </m:r>
                        </m:num>
                        <m:den>
                          <m:r>
                            <a:rPr lang="es-MX" b="0" i="1" smtClean="0">
                              <a:latin typeface="Cambria Math" panose="02040503050406030204" pitchFamily="18" charset="0"/>
                            </a:rPr>
                            <m:t>2</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𝑓</m:t>
                              </m:r>
                            </m:e>
                            <m:sub>
                              <m:r>
                                <a:rPr lang="es-MX" b="0" i="1" smtClean="0">
                                  <a:latin typeface="Cambria Math" panose="02040503050406030204" pitchFamily="18" charset="0"/>
                                </a:rPr>
                                <m:t>𝑜𝑝</m:t>
                              </m:r>
                            </m:sub>
                          </m:sSub>
                          <m:rad>
                            <m:radPr>
                              <m:degHide m:val="on"/>
                              <m:ctrlPr>
                                <a:rPr lang="es-MX" b="0" i="1" smtClean="0">
                                  <a:latin typeface="Cambria Math" panose="02040503050406030204" pitchFamily="18" charset="0"/>
                                </a:rPr>
                              </m:ctrlPr>
                            </m:radPr>
                            <m:deg/>
                            <m:e>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𝜀</m:t>
                                  </m:r>
                                </m:e>
                                <m:sub>
                                  <m:r>
                                    <a:rPr lang="es-MX" b="0" i="1" smtClean="0">
                                      <a:latin typeface="Cambria Math" panose="02040503050406030204" pitchFamily="18" charset="0"/>
                                      <a:ea typeface="Cambria Math" panose="02040503050406030204" pitchFamily="18" charset="0"/>
                                    </a:rPr>
                                    <m:t>𝑟</m:t>
                                  </m:r>
                                </m:sub>
                              </m:sSub>
                            </m:e>
                          </m:rad>
                        </m:den>
                      </m:f>
                    </m:oMath>
                  </m:oMathPara>
                </a14:m>
                <a:endParaRPr lang="es-MX" b="0" dirty="0"/>
              </a:p>
              <a:p>
                <a:pPr algn="ctr"/>
                <a:endParaRPr lang="es-MX" dirty="0"/>
              </a:p>
              <a:p>
                <a:endParaRPr lang="es-MX" dirty="0"/>
              </a:p>
            </p:txBody>
          </p:sp>
        </mc:Choice>
        <mc:Fallback xmlns="">
          <p:sp>
            <p:nvSpPr>
              <p:cNvPr id="13" name="CuadroTexto 12">
                <a:extLst>
                  <a:ext uri="{FF2B5EF4-FFF2-40B4-BE49-F238E27FC236}">
                    <a16:creationId xmlns:a16="http://schemas.microsoft.com/office/drawing/2014/main" id="{F3643C38-666A-4762-B35D-51967C909D61}"/>
                  </a:ext>
                </a:extLst>
              </p:cNvPr>
              <p:cNvSpPr txBox="1">
                <a:spLocks noRot="1" noChangeAspect="1" noMove="1" noResize="1" noEditPoints="1" noAdjustHandles="1" noChangeArrowheads="1" noChangeShapeType="1" noTextEdit="1"/>
              </p:cNvSpPr>
              <p:nvPr/>
            </p:nvSpPr>
            <p:spPr>
              <a:xfrm>
                <a:off x="539552" y="4517803"/>
                <a:ext cx="1807444" cy="1245213"/>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14" name="Tabla 13">
                <a:extLst>
                  <a:ext uri="{FF2B5EF4-FFF2-40B4-BE49-F238E27FC236}">
                    <a16:creationId xmlns:a16="http://schemas.microsoft.com/office/drawing/2014/main" id="{D972911E-1C9D-4269-8448-9657BF8F5C37}"/>
                  </a:ext>
                </a:extLst>
              </p:cNvPr>
              <p:cNvGraphicFramePr>
                <a:graphicFrameLocks noGrp="1"/>
              </p:cNvGraphicFramePr>
              <p:nvPr>
                <p:extLst>
                  <p:ext uri="{D42A27DB-BD31-4B8C-83A1-F6EECF244321}">
                    <p14:modId xmlns:p14="http://schemas.microsoft.com/office/powerpoint/2010/main" val="2857113976"/>
                  </p:ext>
                </p:extLst>
              </p:nvPr>
            </p:nvGraphicFramePr>
            <p:xfrm>
              <a:off x="2797248" y="4714619"/>
              <a:ext cx="6246713" cy="935673"/>
            </p:xfrm>
            <a:graphic>
              <a:graphicData uri="http://schemas.openxmlformats.org/drawingml/2006/table">
                <a:tbl>
                  <a:tblPr firstRow="1" firstCol="1" bandRow="1">
                    <a:tableStyleId>{5C22544A-7EE6-4342-B048-85BDC9FD1C3A}</a:tableStyleId>
                  </a:tblPr>
                  <a:tblGrid>
                    <a:gridCol w="954230">
                      <a:extLst>
                        <a:ext uri="{9D8B030D-6E8A-4147-A177-3AD203B41FA5}">
                          <a16:colId xmlns:a16="http://schemas.microsoft.com/office/drawing/2014/main" val="1632250488"/>
                        </a:ext>
                      </a:extLst>
                    </a:gridCol>
                    <a:gridCol w="924306">
                      <a:extLst>
                        <a:ext uri="{9D8B030D-6E8A-4147-A177-3AD203B41FA5}">
                          <a16:colId xmlns:a16="http://schemas.microsoft.com/office/drawing/2014/main" val="2395489598"/>
                        </a:ext>
                      </a:extLst>
                    </a:gridCol>
                    <a:gridCol w="990138">
                      <a:extLst>
                        <a:ext uri="{9D8B030D-6E8A-4147-A177-3AD203B41FA5}">
                          <a16:colId xmlns:a16="http://schemas.microsoft.com/office/drawing/2014/main" val="4130754738"/>
                        </a:ext>
                      </a:extLst>
                    </a:gridCol>
                    <a:gridCol w="961544">
                      <a:extLst>
                        <a:ext uri="{9D8B030D-6E8A-4147-A177-3AD203B41FA5}">
                          <a16:colId xmlns:a16="http://schemas.microsoft.com/office/drawing/2014/main" val="1832688844"/>
                        </a:ext>
                      </a:extLst>
                    </a:gridCol>
                    <a:gridCol w="837195">
                      <a:extLst>
                        <a:ext uri="{9D8B030D-6E8A-4147-A177-3AD203B41FA5}">
                          <a16:colId xmlns:a16="http://schemas.microsoft.com/office/drawing/2014/main" val="3421427952"/>
                        </a:ext>
                      </a:extLst>
                    </a:gridCol>
                    <a:gridCol w="869114">
                      <a:extLst>
                        <a:ext uri="{9D8B030D-6E8A-4147-A177-3AD203B41FA5}">
                          <a16:colId xmlns:a16="http://schemas.microsoft.com/office/drawing/2014/main" val="1565420789"/>
                        </a:ext>
                      </a:extLst>
                    </a:gridCol>
                    <a:gridCol w="710186">
                      <a:extLst>
                        <a:ext uri="{9D8B030D-6E8A-4147-A177-3AD203B41FA5}">
                          <a16:colId xmlns:a16="http://schemas.microsoft.com/office/drawing/2014/main" val="1104757418"/>
                        </a:ext>
                      </a:extLst>
                    </a:gridCol>
                  </a:tblGrid>
                  <a:tr h="509850">
                    <a:tc>
                      <a:txBody>
                        <a:bodyPr/>
                        <a:lstStyle/>
                        <a:p>
                          <a:pPr algn="ctr">
                            <a:lnSpc>
                              <a:spcPct val="200000"/>
                            </a:lnSpc>
                            <a:spcAft>
                              <a:spcPts val="800"/>
                            </a:spcAft>
                          </a:pPr>
                          <a:r>
                            <a:rPr lang="es-EC" sz="1400" dirty="0">
                              <a:effectLst/>
                            </a:rPr>
                            <a:t>W(mm)</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L(mm)</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a:effectLst/>
                            </a:rPr>
                            <a:t>Wg(mm)</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a:effectLst/>
                            </a:rPr>
                            <a:t>Lg(mm)</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𝜺</m:t>
                                    </m:r>
                                  </m:e>
                                  <m:sub>
                                    <m:r>
                                      <a:rPr lang="es-EC" sz="1400">
                                        <a:effectLst/>
                                        <a:latin typeface="Cambria Math" panose="02040503050406030204" pitchFamily="18" charset="0"/>
                                      </a:rPr>
                                      <m:t>𝒆𝒇𝒇</m:t>
                                    </m:r>
                                  </m:sub>
                                </m:sSub>
                              </m:oMath>
                            </m:oMathPara>
                          </a14:m>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14:m>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m:t>
                                  </m:r>
                                </m:e>
                                <m:sub>
                                  <m:r>
                                    <a:rPr lang="es-EC" sz="1400">
                                      <a:effectLst/>
                                      <a:latin typeface="Cambria Math" panose="02040503050406030204" pitchFamily="18" charset="0"/>
                                    </a:rPr>
                                    <m:t>𝑳</m:t>
                                  </m:r>
                                </m:sub>
                              </m:sSub>
                            </m:oMath>
                          </a14:m>
                          <a:r>
                            <a:rPr lang="es-EC" sz="1400" dirty="0">
                              <a:effectLst/>
                            </a:rPr>
                            <a:t>(mm)</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a:effectLst/>
                            </a:rPr>
                            <a:t>p(mm)</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8526766"/>
                      </a:ext>
                    </a:extLst>
                  </a:tr>
                  <a:tr h="364771">
                    <a:tc>
                      <a:txBody>
                        <a:bodyPr/>
                        <a:lstStyle/>
                        <a:p>
                          <a:pPr algn="ctr">
                            <a:lnSpc>
                              <a:spcPct val="200000"/>
                            </a:lnSpc>
                            <a:spcAft>
                              <a:spcPts val="800"/>
                            </a:spcAft>
                          </a:pPr>
                          <a:r>
                            <a:rPr lang="es-EC" sz="1400">
                              <a:effectLst/>
                            </a:rPr>
                            <a:t>11.92</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9.17</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20.92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18.17</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3.58</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0.97</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2.29</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89673095"/>
                      </a:ext>
                    </a:extLst>
                  </a:tr>
                </a:tbl>
              </a:graphicData>
            </a:graphic>
          </p:graphicFrame>
        </mc:Choice>
        <mc:Fallback xmlns="">
          <p:graphicFrame>
            <p:nvGraphicFramePr>
              <p:cNvPr id="14" name="Tabla 13">
                <a:extLst>
                  <a:ext uri="{FF2B5EF4-FFF2-40B4-BE49-F238E27FC236}">
                    <a16:creationId xmlns:a16="http://schemas.microsoft.com/office/drawing/2014/main" id="{D972911E-1C9D-4269-8448-9657BF8F5C37}"/>
                  </a:ext>
                </a:extLst>
              </p:cNvPr>
              <p:cNvGraphicFramePr>
                <a:graphicFrameLocks noGrp="1"/>
              </p:cNvGraphicFramePr>
              <p:nvPr>
                <p:extLst>
                  <p:ext uri="{D42A27DB-BD31-4B8C-83A1-F6EECF244321}">
                    <p14:modId xmlns:p14="http://schemas.microsoft.com/office/powerpoint/2010/main" val="2857113976"/>
                  </p:ext>
                </p:extLst>
              </p:nvPr>
            </p:nvGraphicFramePr>
            <p:xfrm>
              <a:off x="2797248" y="4714619"/>
              <a:ext cx="6246713" cy="995426"/>
            </p:xfrm>
            <a:graphic>
              <a:graphicData uri="http://schemas.openxmlformats.org/drawingml/2006/table">
                <a:tbl>
                  <a:tblPr firstRow="1" firstCol="1" bandRow="1">
                    <a:tableStyleId>{5C22544A-7EE6-4342-B048-85BDC9FD1C3A}</a:tableStyleId>
                  </a:tblPr>
                  <a:tblGrid>
                    <a:gridCol w="954230">
                      <a:extLst>
                        <a:ext uri="{9D8B030D-6E8A-4147-A177-3AD203B41FA5}">
                          <a16:colId xmlns:a16="http://schemas.microsoft.com/office/drawing/2014/main" val="1632250488"/>
                        </a:ext>
                      </a:extLst>
                    </a:gridCol>
                    <a:gridCol w="924306">
                      <a:extLst>
                        <a:ext uri="{9D8B030D-6E8A-4147-A177-3AD203B41FA5}">
                          <a16:colId xmlns:a16="http://schemas.microsoft.com/office/drawing/2014/main" val="2395489598"/>
                        </a:ext>
                      </a:extLst>
                    </a:gridCol>
                    <a:gridCol w="990138">
                      <a:extLst>
                        <a:ext uri="{9D8B030D-6E8A-4147-A177-3AD203B41FA5}">
                          <a16:colId xmlns:a16="http://schemas.microsoft.com/office/drawing/2014/main" val="4130754738"/>
                        </a:ext>
                      </a:extLst>
                    </a:gridCol>
                    <a:gridCol w="961544">
                      <a:extLst>
                        <a:ext uri="{9D8B030D-6E8A-4147-A177-3AD203B41FA5}">
                          <a16:colId xmlns:a16="http://schemas.microsoft.com/office/drawing/2014/main" val="1832688844"/>
                        </a:ext>
                      </a:extLst>
                    </a:gridCol>
                    <a:gridCol w="837195">
                      <a:extLst>
                        <a:ext uri="{9D8B030D-6E8A-4147-A177-3AD203B41FA5}">
                          <a16:colId xmlns:a16="http://schemas.microsoft.com/office/drawing/2014/main" val="3421427952"/>
                        </a:ext>
                      </a:extLst>
                    </a:gridCol>
                    <a:gridCol w="869114">
                      <a:extLst>
                        <a:ext uri="{9D8B030D-6E8A-4147-A177-3AD203B41FA5}">
                          <a16:colId xmlns:a16="http://schemas.microsoft.com/office/drawing/2014/main" val="1565420789"/>
                        </a:ext>
                      </a:extLst>
                    </a:gridCol>
                    <a:gridCol w="710186">
                      <a:extLst>
                        <a:ext uri="{9D8B030D-6E8A-4147-A177-3AD203B41FA5}">
                          <a16:colId xmlns:a16="http://schemas.microsoft.com/office/drawing/2014/main" val="1104757418"/>
                        </a:ext>
                      </a:extLst>
                    </a:gridCol>
                  </a:tblGrid>
                  <a:tr h="568706">
                    <a:tc>
                      <a:txBody>
                        <a:bodyPr/>
                        <a:lstStyle/>
                        <a:p>
                          <a:pPr algn="ctr">
                            <a:lnSpc>
                              <a:spcPct val="200000"/>
                            </a:lnSpc>
                            <a:spcAft>
                              <a:spcPts val="800"/>
                            </a:spcAft>
                          </a:pPr>
                          <a:r>
                            <a:rPr lang="es-EC" sz="1400" dirty="0">
                              <a:effectLst/>
                            </a:rPr>
                            <a:t>W(mm)</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L(mm)</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a:effectLst/>
                            </a:rPr>
                            <a:t>Wg(mm)</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a:effectLst/>
                            </a:rPr>
                            <a:t>Lg(mm)</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s-EC"/>
                        </a:p>
                      </a:txBody>
                      <a:tcPr marL="68580" marR="68580" marT="0" marB="0" anchor="ctr">
                        <a:blipFill>
                          <a:blip r:embed="rId7"/>
                          <a:stretch>
                            <a:fillRect l="-456522" t="-1064" r="-190580" b="-84043"/>
                          </a:stretch>
                        </a:blipFill>
                      </a:tcPr>
                    </a:tc>
                    <a:tc>
                      <a:txBody>
                        <a:bodyPr/>
                        <a:lstStyle/>
                        <a:p>
                          <a:endParaRPr lang="es-EC"/>
                        </a:p>
                      </a:txBody>
                      <a:tcPr marL="68580" marR="68580" marT="0" marB="0" anchor="ctr">
                        <a:blipFill>
                          <a:blip r:embed="rId7"/>
                          <a:stretch>
                            <a:fillRect l="-540845" t="-1064" r="-85211" b="-84043"/>
                          </a:stretch>
                        </a:blipFill>
                      </a:tcPr>
                    </a:tc>
                    <a:tc>
                      <a:txBody>
                        <a:bodyPr/>
                        <a:lstStyle/>
                        <a:p>
                          <a:pPr algn="ctr">
                            <a:lnSpc>
                              <a:spcPct val="200000"/>
                            </a:lnSpc>
                            <a:spcAft>
                              <a:spcPts val="800"/>
                            </a:spcAft>
                          </a:pPr>
                          <a:r>
                            <a:rPr lang="es-EC" sz="1400">
                              <a:effectLst/>
                            </a:rPr>
                            <a:t>p(mm)</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8526766"/>
                      </a:ext>
                    </a:extLst>
                  </a:tr>
                  <a:tr h="426720">
                    <a:tc>
                      <a:txBody>
                        <a:bodyPr/>
                        <a:lstStyle/>
                        <a:p>
                          <a:pPr algn="ctr">
                            <a:lnSpc>
                              <a:spcPct val="200000"/>
                            </a:lnSpc>
                            <a:spcAft>
                              <a:spcPts val="800"/>
                            </a:spcAft>
                          </a:pPr>
                          <a:r>
                            <a:rPr lang="es-EC" sz="1400">
                              <a:effectLst/>
                            </a:rPr>
                            <a:t>11.92</a:t>
                          </a:r>
                          <a:endParaRPr lang="es-MX"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9.17</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20.92</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18.17</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3.58</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0.97</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C" sz="1400" dirty="0">
                              <a:effectLst/>
                            </a:rPr>
                            <a:t>2.29</a:t>
                          </a:r>
                          <a:endParaRPr lang="es-MX"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89673095"/>
                      </a:ext>
                    </a:extLst>
                  </a:tr>
                </a:tbl>
              </a:graphicData>
            </a:graphic>
          </p:graphicFrame>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CDCC477E-A88E-440D-B684-45D13B344DBF}"/>
                  </a:ext>
                </a:extLst>
              </p:cNvPr>
              <p:cNvSpPr txBox="1"/>
              <p:nvPr/>
            </p:nvSpPr>
            <p:spPr>
              <a:xfrm>
                <a:off x="755576" y="5638695"/>
                <a:ext cx="1471179" cy="39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𝐿</m:t>
                          </m:r>
                        </m:e>
                        <m:sub>
                          <m:r>
                            <a:rPr lang="es-MX" b="0" i="1" smtClean="0">
                              <a:latin typeface="Cambria Math" panose="02040503050406030204" pitchFamily="18" charset="0"/>
                            </a:rPr>
                            <m:t>𝑔</m:t>
                          </m:r>
                        </m:sub>
                      </m:sSub>
                      <m:r>
                        <a:rPr lang="es-MX" b="0" i="1" smtClean="0">
                          <a:latin typeface="Cambria Math" panose="02040503050406030204" pitchFamily="18" charset="0"/>
                        </a:rPr>
                        <m:t>=6</m:t>
                      </m:r>
                      <m:r>
                        <a:rPr lang="es-MX" b="0" i="1" smtClean="0">
                          <a:latin typeface="Cambria Math" panose="02040503050406030204" pitchFamily="18" charset="0"/>
                        </a:rPr>
                        <m:t>h</m:t>
                      </m:r>
                      <m:r>
                        <a:rPr lang="es-MX" b="0" i="1" smtClean="0">
                          <a:latin typeface="Cambria Math" panose="02040503050406030204" pitchFamily="18" charset="0"/>
                        </a:rPr>
                        <m:t>+</m:t>
                      </m:r>
                      <m:r>
                        <a:rPr lang="es-MX" b="0" i="1" smtClean="0">
                          <a:latin typeface="Cambria Math" panose="02040503050406030204" pitchFamily="18" charset="0"/>
                        </a:rPr>
                        <m:t>𝐿</m:t>
                      </m:r>
                    </m:oMath>
                  </m:oMathPara>
                </a14:m>
                <a:endParaRPr lang="es-MX" dirty="0"/>
              </a:p>
            </p:txBody>
          </p:sp>
        </mc:Choice>
        <mc:Fallback xmlns="">
          <p:sp>
            <p:nvSpPr>
              <p:cNvPr id="16" name="CuadroTexto 15">
                <a:extLst>
                  <a:ext uri="{FF2B5EF4-FFF2-40B4-BE49-F238E27FC236}">
                    <a16:creationId xmlns:a16="http://schemas.microsoft.com/office/drawing/2014/main" id="{CDCC477E-A88E-440D-B684-45D13B344DBF}"/>
                  </a:ext>
                </a:extLst>
              </p:cNvPr>
              <p:cNvSpPr txBox="1">
                <a:spLocks noRot="1" noChangeAspect="1" noMove="1" noResize="1" noEditPoints="1" noAdjustHandles="1" noChangeArrowheads="1" noChangeShapeType="1" noTextEdit="1"/>
              </p:cNvSpPr>
              <p:nvPr/>
            </p:nvSpPr>
            <p:spPr>
              <a:xfrm>
                <a:off x="755576" y="5638695"/>
                <a:ext cx="1471179" cy="391902"/>
              </a:xfrm>
              <a:prstGeom prst="rect">
                <a:avLst/>
              </a:prstGeom>
              <a:blipFill>
                <a:blip r:embed="rId8"/>
                <a:stretch>
                  <a:fillRect b="-625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C47BD9C4-2987-4A49-9B67-DE8A3C3990EE}"/>
                  </a:ext>
                </a:extLst>
              </p:cNvPr>
              <p:cNvSpPr txBox="1"/>
              <p:nvPr/>
            </p:nvSpPr>
            <p:spPr>
              <a:xfrm>
                <a:off x="755576" y="6061728"/>
                <a:ext cx="1668908" cy="39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𝑊</m:t>
                          </m:r>
                        </m:e>
                        <m:sub>
                          <m:r>
                            <a:rPr lang="es-MX" b="0" i="1" smtClean="0">
                              <a:latin typeface="Cambria Math" panose="02040503050406030204" pitchFamily="18" charset="0"/>
                            </a:rPr>
                            <m:t>𝑔</m:t>
                          </m:r>
                        </m:sub>
                      </m:sSub>
                      <m:r>
                        <a:rPr lang="es-MX" b="0" i="1" smtClean="0">
                          <a:latin typeface="Cambria Math" panose="02040503050406030204" pitchFamily="18" charset="0"/>
                        </a:rPr>
                        <m:t>=6</m:t>
                      </m:r>
                      <m:r>
                        <a:rPr lang="es-MX" b="0" i="1" smtClean="0">
                          <a:latin typeface="Cambria Math" panose="02040503050406030204" pitchFamily="18" charset="0"/>
                        </a:rPr>
                        <m:t>h</m:t>
                      </m:r>
                      <m:r>
                        <a:rPr lang="es-MX" b="0" i="1" smtClean="0">
                          <a:latin typeface="Cambria Math" panose="02040503050406030204" pitchFamily="18" charset="0"/>
                        </a:rPr>
                        <m:t>+</m:t>
                      </m:r>
                      <m:r>
                        <a:rPr lang="es-MX" b="0" i="1" smtClean="0">
                          <a:latin typeface="Cambria Math" panose="02040503050406030204" pitchFamily="18" charset="0"/>
                        </a:rPr>
                        <m:t>𝑊</m:t>
                      </m:r>
                    </m:oMath>
                  </m:oMathPara>
                </a14:m>
                <a:endParaRPr lang="es-MX" dirty="0"/>
              </a:p>
            </p:txBody>
          </p:sp>
        </mc:Choice>
        <mc:Fallback xmlns="">
          <p:sp>
            <p:nvSpPr>
              <p:cNvPr id="18" name="CuadroTexto 17">
                <a:extLst>
                  <a:ext uri="{FF2B5EF4-FFF2-40B4-BE49-F238E27FC236}">
                    <a16:creationId xmlns:a16="http://schemas.microsoft.com/office/drawing/2014/main" id="{C47BD9C4-2987-4A49-9B67-DE8A3C3990EE}"/>
                  </a:ext>
                </a:extLst>
              </p:cNvPr>
              <p:cNvSpPr txBox="1">
                <a:spLocks noRot="1" noChangeAspect="1" noMove="1" noResize="1" noEditPoints="1" noAdjustHandles="1" noChangeArrowheads="1" noChangeShapeType="1" noTextEdit="1"/>
              </p:cNvSpPr>
              <p:nvPr/>
            </p:nvSpPr>
            <p:spPr>
              <a:xfrm>
                <a:off x="755576" y="6061728"/>
                <a:ext cx="1668908" cy="391902"/>
              </a:xfrm>
              <a:prstGeom prst="rect">
                <a:avLst/>
              </a:prstGeom>
              <a:blipFill>
                <a:blip r:embed="rId9"/>
                <a:stretch>
                  <a:fillRect b="-4615"/>
                </a:stretch>
              </a:blipFill>
            </p:spPr>
            <p:txBody>
              <a:bodyPr/>
              <a:lstStyle/>
              <a:p>
                <a:r>
                  <a:rPr lang="es-EC">
                    <a:noFill/>
                  </a:rPr>
                  <a:t> </a:t>
                </a:r>
              </a:p>
            </p:txBody>
          </p:sp>
        </mc:Fallback>
      </mc:AlternateContent>
    </p:spTree>
    <p:extLst>
      <p:ext uri="{BB962C8B-B14F-4D97-AF65-F5344CB8AC3E}">
        <p14:creationId xmlns:p14="http://schemas.microsoft.com/office/powerpoint/2010/main" val="54198986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1337</Words>
  <Application>Microsoft Office PowerPoint</Application>
  <PresentationFormat>Presentación en pantalla (4:3)</PresentationFormat>
  <Paragraphs>231</Paragraphs>
  <Slides>28</Slides>
  <Notes>5</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Cambria Math</vt:lpstr>
      <vt:lpstr>Symbol</vt:lpstr>
      <vt:lpstr>1_Tema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Solange Pilco</dc:creator>
  <cp:lastModifiedBy>Sol Pilco</cp:lastModifiedBy>
  <cp:revision>82</cp:revision>
  <dcterms:created xsi:type="dcterms:W3CDTF">2015-12-02T00:50:40Z</dcterms:created>
  <dcterms:modified xsi:type="dcterms:W3CDTF">2020-10-20T23:56:04Z</dcterms:modified>
</cp:coreProperties>
</file>