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39"/>
  </p:notesMasterIdLst>
  <p:sldIdLst>
    <p:sldId id="296" r:id="rId4"/>
    <p:sldId id="295" r:id="rId5"/>
    <p:sldId id="257" r:id="rId6"/>
    <p:sldId id="300" r:id="rId7"/>
    <p:sldId id="298" r:id="rId8"/>
    <p:sldId id="259" r:id="rId9"/>
    <p:sldId id="272" r:id="rId10"/>
    <p:sldId id="273" r:id="rId11"/>
    <p:sldId id="260" r:id="rId12"/>
    <p:sldId id="262" r:id="rId13"/>
    <p:sldId id="263" r:id="rId14"/>
    <p:sldId id="261" r:id="rId15"/>
    <p:sldId id="266" r:id="rId16"/>
    <p:sldId id="267" r:id="rId17"/>
    <p:sldId id="268" r:id="rId18"/>
    <p:sldId id="269" r:id="rId19"/>
    <p:sldId id="270" r:id="rId20"/>
    <p:sldId id="265" r:id="rId21"/>
    <p:sldId id="274" r:id="rId22"/>
    <p:sldId id="275" r:id="rId23"/>
    <p:sldId id="276" r:id="rId24"/>
    <p:sldId id="277" r:id="rId25"/>
    <p:sldId id="278" r:id="rId26"/>
    <p:sldId id="279" r:id="rId27"/>
    <p:sldId id="280" r:id="rId28"/>
    <p:sldId id="282" r:id="rId29"/>
    <p:sldId id="283" r:id="rId30"/>
    <p:sldId id="284" r:id="rId31"/>
    <p:sldId id="302" r:id="rId32"/>
    <p:sldId id="303" r:id="rId33"/>
    <p:sldId id="293" r:id="rId34"/>
    <p:sldId id="292" r:id="rId35"/>
    <p:sldId id="285" r:id="rId36"/>
    <p:sldId id="286" r:id="rId37"/>
    <p:sldId id="271" r:id="rId38"/>
  </p:sldIdLst>
  <p:sldSz cx="12192000" cy="6858000"/>
  <p:notesSz cx="6858000" cy="9144000"/>
  <p:embeddedFontLst>
    <p:embeddedFont>
      <p:font typeface="Arial Black" panose="020B0A04020102020204" pitchFamily="34" charset="0"/>
      <p:bold r:id="rId40"/>
    </p:embeddedFont>
    <p:embeddedFont>
      <p:font typeface="Arial Narrow" panose="020B0606020202030204" pitchFamily="34" charset="0"/>
      <p:regular r:id="rId41"/>
      <p:bold r:id="rId42"/>
      <p:italic r:id="rId43"/>
      <p:boldItalic r:id="rId44"/>
    </p:embeddedFont>
    <p:embeddedFont>
      <p:font typeface="Book Antiqua" panose="02040602050305030304" pitchFamily="18"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Lucida Sans" panose="020B0602030504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ACB0798-89FA-4C95-882E-BFA08C263C2D}">
  <a:tblStyle styleId="{3ACB0798-89FA-4C95-882E-BFA08C263C2D}"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1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7.fntdata"/><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2.fntdata"/><Relationship Id="rId54"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0.fntdata"/><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239013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7" name="Google Shape;2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66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7" name="Google Shape;29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sp>
        <p:nvSpPr>
          <p:cNvPr id="298" name="Google Shape;29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204628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7" name="Google Shape;30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08" name="Google Shape;30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691752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9" name="Google Shape;2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80" name="Google Shape;28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14967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33" name="Google Shape;333;p1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43188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9" name="Google Shape;3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40" name="Google Shape;34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1808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7" name="Google Shape;34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48" name="Google Shape;34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6991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4" name="Google Shape;35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55" name="Google Shape;35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7995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64" name="Google Shape;36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65" name="Google Shape;36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87654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64121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33" name="Google Shape;333;p1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10179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7" name="Google Shape;2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9719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734652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87322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331580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2" name="Google Shape;33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33" name="Google Shape;333;p11: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57013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53724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66207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267114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268589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889692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29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9157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6" name="Google Shape;24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47" name="Google Shape;24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182327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30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245828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31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41865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2613008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33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400412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323" name="Google Shape;3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0068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375" name="Google Shape;37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35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3832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7" name="Google Shape;23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973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5" name="Google Shape;25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6" name="Google Shape;256;p3: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40909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63" name="Google Shape;26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18205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solidFill>
                <a:schemeClr val="dk1"/>
              </a:solidFill>
              <a:latin typeface="Arial"/>
              <a:ea typeface="Arial"/>
              <a:cs typeface="Arial"/>
              <a:sym typeface="Arial"/>
            </a:endParaRPr>
          </a:p>
        </p:txBody>
      </p:sp>
      <p:sp>
        <p:nvSpPr>
          <p:cNvPr id="263" name="Google Shape;26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93477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263" name="Google Shape;26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78384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2" name="Google Shape;27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73" name="Google Shape;273;p5:notes"/>
          <p:cNvSpPr txBox="1"/>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C" sz="1200" b="0" i="0" u="none" strike="noStrike" cap="none">
                <a:solidFill>
                  <a:srgbClr val="000000"/>
                </a:solidFill>
                <a:latin typeface="Calibri"/>
                <a:ea typeface="Calibri"/>
                <a:cs typeface="Calibri"/>
                <a:sym typeface="Calibri"/>
              </a:rPr>
              <a:pPr marL="0" marR="0" lvl="0" indent="0" algn="r" rtl="0">
                <a:spcBef>
                  <a:spcPts val="0"/>
                </a:spcBef>
                <a:spcAft>
                  <a:spcPts val="0"/>
                </a:spcAft>
                <a:buNone/>
              </a:p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7875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562707" y="1371600"/>
            <a:ext cx="10972800" cy="1828800"/>
          </a:xfrm>
          <a:prstGeom prst="rect">
            <a:avLst/>
          </a:prstGeom>
          <a:noFill/>
          <a:ln>
            <a:noFill/>
          </a:ln>
        </p:spPr>
        <p:txBody>
          <a:bodyPr spcFirstLastPara="1" wrap="square" lIns="45700" tIns="0" rIns="45700" bIns="0" anchor="b" anchorCtr="0"/>
          <a:lstStyle>
            <a:lvl1pPr marR="0" lvl="0" algn="ctr" rtl="0">
              <a:spcBef>
                <a:spcPts val="0"/>
              </a:spcBef>
              <a:spcAft>
                <a:spcPts val="0"/>
              </a:spcAft>
              <a:buClr>
                <a:srgbClr val="EAD594"/>
              </a:buClr>
              <a:buSzPts val="4800"/>
              <a:buFont typeface="Lucida Sans"/>
              <a:buNone/>
              <a:defRPr sz="4800" b="1" i="0" u="none" strike="noStrike" cap="none">
                <a:solidFill>
                  <a:srgbClr val="EAD594"/>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 name="Google Shape;17;p2"/>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8" name="Google Shape;18;p2"/>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9" name="Google Shape;19;p2"/>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
        <p:nvSpPr>
          <p:cNvPr id="20" name="Google Shape;20;p2"/>
          <p:cNvSpPr txBox="1">
            <a:spLocks noGrp="1"/>
          </p:cNvSpPr>
          <p:nvPr>
            <p:ph type="subTitle" idx="1"/>
          </p:nvPr>
        </p:nvSpPr>
        <p:spPr>
          <a:xfrm>
            <a:off x="1828800" y="3331698"/>
            <a:ext cx="8534400" cy="1752600"/>
          </a:xfrm>
          <a:prstGeom prst="rect">
            <a:avLst/>
          </a:prstGeom>
          <a:noFill/>
          <a:ln>
            <a:noFill/>
          </a:ln>
        </p:spPr>
        <p:txBody>
          <a:bodyPr spcFirstLastPara="1" wrap="square" lIns="91425" tIns="45700" rIns="91425" bIns="45700" anchor="t" anchorCtr="0"/>
          <a:lstStyle>
            <a:lvl1pPr marR="0" lvl="0" algn="ctr" rtl="0">
              <a:spcBef>
                <a:spcPts val="560"/>
              </a:spcBef>
              <a:spcAft>
                <a:spcPts val="0"/>
              </a:spcAft>
              <a:buClr>
                <a:srgbClr val="F9F9F9"/>
              </a:buClr>
              <a:buSzPts val="1820"/>
              <a:buFont typeface="Noto Sans Symbols"/>
              <a:buNone/>
              <a:defRPr sz="2800" b="0" i="0" u="none" strike="noStrike" cap="none">
                <a:solidFill>
                  <a:schemeClr val="lt1"/>
                </a:solidFill>
                <a:latin typeface="Book Antiqua"/>
                <a:ea typeface="Book Antiqua"/>
                <a:cs typeface="Book Antiqua"/>
                <a:sym typeface="Book Antiqua"/>
              </a:defRPr>
            </a:lvl1pPr>
            <a:lvl2pPr marR="0" lvl="1" algn="ctr" rtl="0">
              <a:spcBef>
                <a:spcPts val="480"/>
              </a:spcBef>
              <a:spcAft>
                <a:spcPts val="0"/>
              </a:spcAft>
              <a:buClr>
                <a:schemeClr val="lt1"/>
              </a:buClr>
              <a:buSzPts val="1920"/>
              <a:buFont typeface="Noto Sans Symbols"/>
              <a:buNone/>
              <a:defRPr sz="2400" b="0" i="0" u="none" strike="noStrike" cap="none">
                <a:solidFill>
                  <a:schemeClr val="lt1"/>
                </a:solidFill>
                <a:latin typeface="Book Antiqua"/>
                <a:ea typeface="Book Antiqua"/>
                <a:cs typeface="Book Antiqua"/>
                <a:sym typeface="Book Antiqua"/>
              </a:defRPr>
            </a:lvl2pPr>
            <a:lvl3pPr marR="0" lvl="2" algn="ctr" rtl="0">
              <a:spcBef>
                <a:spcPts val="440"/>
              </a:spcBef>
              <a:spcAft>
                <a:spcPts val="0"/>
              </a:spcAft>
              <a:buClr>
                <a:schemeClr val="lt1"/>
              </a:buClr>
              <a:buSzPts val="2090"/>
              <a:buFont typeface="Noto Sans Symbols"/>
              <a:buNone/>
              <a:defRPr sz="2200" b="0" i="0" u="none" strike="noStrike" cap="none">
                <a:solidFill>
                  <a:schemeClr val="lt1"/>
                </a:solidFill>
                <a:latin typeface="Book Antiqua"/>
                <a:ea typeface="Book Antiqua"/>
                <a:cs typeface="Book Antiqua"/>
                <a:sym typeface="Book Antiqua"/>
              </a:defRPr>
            </a:lvl3pPr>
            <a:lvl4pPr marR="0" lvl="3" algn="ctr" rtl="0">
              <a:spcBef>
                <a:spcPts val="400"/>
              </a:spcBef>
              <a:spcAft>
                <a:spcPts val="0"/>
              </a:spcAft>
              <a:buClr>
                <a:schemeClr val="lt1"/>
              </a:buClr>
              <a:buSzPts val="2000"/>
              <a:buFont typeface="Noto Sans Symbols"/>
              <a:buNone/>
              <a:defRPr sz="2000" b="0" i="0" u="none" strike="noStrike" cap="none">
                <a:solidFill>
                  <a:schemeClr val="lt1"/>
                </a:solidFill>
                <a:latin typeface="Book Antiqua"/>
                <a:ea typeface="Book Antiqua"/>
                <a:cs typeface="Book Antiqua"/>
                <a:sym typeface="Book Antiqua"/>
              </a:defRPr>
            </a:lvl4pPr>
            <a:lvl5pPr marR="0" lvl="4" algn="ctr" rtl="0">
              <a:spcBef>
                <a:spcPts val="400"/>
              </a:spcBef>
              <a:spcAft>
                <a:spcPts val="0"/>
              </a:spcAft>
              <a:buClr>
                <a:schemeClr val="lt1"/>
              </a:buClr>
              <a:buSzPts val="2000"/>
              <a:buFont typeface="Noto Sans Symbols"/>
              <a:buNone/>
              <a:defRPr sz="2000" b="0" i="0" u="none" strike="noStrike" cap="none">
                <a:solidFill>
                  <a:schemeClr val="lt1"/>
                </a:solidFill>
                <a:latin typeface="Book Antiqua"/>
                <a:ea typeface="Book Antiqua"/>
                <a:cs typeface="Book Antiqua"/>
                <a:sym typeface="Book Antiqua"/>
              </a:defRPr>
            </a:lvl5pPr>
            <a:lvl6pPr marR="0" lvl="5" algn="ctr" rtl="0">
              <a:spcBef>
                <a:spcPts val="360"/>
              </a:spcBef>
              <a:spcAft>
                <a:spcPts val="0"/>
              </a:spcAft>
              <a:buClr>
                <a:schemeClr val="lt1"/>
              </a:buClr>
              <a:buSzPts val="1800"/>
              <a:buFont typeface="Noto Sans Symbols"/>
              <a:buNone/>
              <a:defRPr sz="1800" b="0" i="0" u="none" strike="noStrike" cap="none">
                <a:solidFill>
                  <a:schemeClr val="lt1"/>
                </a:solidFill>
                <a:latin typeface="Book Antiqua"/>
                <a:ea typeface="Book Antiqua"/>
                <a:cs typeface="Book Antiqua"/>
                <a:sym typeface="Book Antiqua"/>
              </a:defRPr>
            </a:lvl6pPr>
            <a:lvl7pPr marR="0" lvl="6" algn="ctr" rtl="0">
              <a:spcBef>
                <a:spcPts val="320"/>
              </a:spcBef>
              <a:spcAft>
                <a:spcPts val="0"/>
              </a:spcAft>
              <a:buClr>
                <a:schemeClr val="lt1"/>
              </a:buClr>
              <a:buSzPts val="1600"/>
              <a:buFont typeface="Noto Sans Symbols"/>
              <a:buNone/>
              <a:defRPr sz="1600" b="0" i="0" u="none" strike="noStrike" cap="none">
                <a:solidFill>
                  <a:schemeClr val="lt1"/>
                </a:solidFill>
                <a:latin typeface="Book Antiqua"/>
                <a:ea typeface="Book Antiqua"/>
                <a:cs typeface="Book Antiqua"/>
                <a:sym typeface="Book Antiqua"/>
              </a:defRPr>
            </a:lvl7pPr>
            <a:lvl8pPr marR="0" lvl="7" algn="ctr" rtl="0">
              <a:spcBef>
                <a:spcPts val="280"/>
              </a:spcBef>
              <a:spcAft>
                <a:spcPts val="0"/>
              </a:spcAft>
              <a:buClr>
                <a:schemeClr val="lt1"/>
              </a:buClr>
              <a:buSzPts val="1400"/>
              <a:buFont typeface="Noto Sans Symbols"/>
              <a:buNone/>
              <a:defRPr sz="1400" b="0" i="0" u="none" strike="noStrike" cap="none">
                <a:solidFill>
                  <a:schemeClr val="lt1"/>
                </a:solidFill>
                <a:latin typeface="Book Antiqua"/>
                <a:ea typeface="Book Antiqua"/>
                <a:cs typeface="Book Antiqua"/>
                <a:sym typeface="Book Antiqua"/>
              </a:defRPr>
            </a:lvl8pPr>
            <a:lvl9pPr marR="0" lvl="8" algn="ctr" rtl="0">
              <a:spcBef>
                <a:spcPts val="280"/>
              </a:spcBef>
              <a:spcAft>
                <a:spcPts val="0"/>
              </a:spcAft>
              <a:buClr>
                <a:schemeClr val="lt1"/>
              </a:buClr>
              <a:buSzPts val="1400"/>
              <a:buFont typeface="Noto Sans Symbols"/>
              <a:buNone/>
              <a:defRPr sz="1400" b="0" i="0" u="none" strike="noStrike" cap="none">
                <a:solidFill>
                  <a:schemeClr val="lt1"/>
                </a:solidFill>
                <a:latin typeface="Book Antiqua"/>
                <a:ea typeface="Book Antiqua"/>
                <a:cs typeface="Book Antiqua"/>
                <a:sym typeface="Book Antiqua"/>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EAD594"/>
              </a:buClr>
              <a:buSzPts val="4100"/>
              <a:buFont typeface="Lucida Sans"/>
              <a:buNone/>
              <a:defRPr sz="4100" b="1" i="0" u="none" strike="noStrike" cap="none">
                <a:solidFill>
                  <a:srgbClr val="EAD594"/>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lstStyle>
            <a:lvl1pPr marL="457200" marR="0" lvl="0" indent="-344170" algn="l" rtl="0">
              <a:spcBef>
                <a:spcPts val="560"/>
              </a:spcBef>
              <a:spcAft>
                <a:spcPts val="0"/>
              </a:spcAft>
              <a:buClr>
                <a:srgbClr val="F9F9F9"/>
              </a:buClr>
              <a:buSzPts val="1820"/>
              <a:buFont typeface="Noto Sans Symbols"/>
              <a:buChar char="⬜"/>
              <a:defRPr sz="2800" b="0" i="0" u="none" strike="noStrike" cap="none">
                <a:solidFill>
                  <a:schemeClr val="lt1"/>
                </a:solidFill>
                <a:latin typeface="Book Antiqua"/>
                <a:ea typeface="Book Antiqua"/>
                <a:cs typeface="Book Antiqua"/>
                <a:sym typeface="Book Antiqua"/>
              </a:defRPr>
            </a:lvl1pPr>
            <a:lvl2pPr marL="914400" marR="0" lvl="1" indent="-350519" algn="l" rtl="0">
              <a:spcBef>
                <a:spcPts val="480"/>
              </a:spcBef>
              <a:spcAft>
                <a:spcPts val="0"/>
              </a:spcAft>
              <a:buClr>
                <a:schemeClr val="lt1"/>
              </a:buClr>
              <a:buSzPts val="1920"/>
              <a:buFont typeface="Noto Sans Symbols"/>
              <a:buChar char="◼"/>
              <a:defRPr sz="2400" b="0" i="0" u="none" strike="noStrike" cap="none">
                <a:solidFill>
                  <a:schemeClr val="lt1"/>
                </a:solidFill>
                <a:latin typeface="Book Antiqua"/>
                <a:ea typeface="Book Antiqua"/>
                <a:cs typeface="Book Antiqua"/>
                <a:sym typeface="Book Antiqua"/>
              </a:defRPr>
            </a:lvl2pPr>
            <a:lvl3pPr marL="1371600" marR="0" lvl="2" indent="-361314" algn="l" rtl="0">
              <a:spcBef>
                <a:spcPts val="440"/>
              </a:spcBef>
              <a:spcAft>
                <a:spcPts val="0"/>
              </a:spcAft>
              <a:buClr>
                <a:schemeClr val="lt1"/>
              </a:buClr>
              <a:buSzPts val="2090"/>
              <a:buFont typeface="Noto Sans Symbols"/>
              <a:buChar char="▫"/>
              <a:defRPr sz="2200" b="0" i="0" u="none" strike="noStrike" cap="none">
                <a:solidFill>
                  <a:schemeClr val="lt1"/>
                </a:solidFill>
                <a:latin typeface="Book Antiqua"/>
                <a:ea typeface="Book Antiqua"/>
                <a:cs typeface="Book Antiqua"/>
                <a:sym typeface="Book Antiqua"/>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4pPr>
            <a:lvl5pPr marL="2286000" marR="0" lvl="4"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81" name="Google Shape;81;p12"/>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82" name="Google Shape;82;p12"/>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83" name="Google Shape;83;p12"/>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2" name="Google Shape;92;p1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3" name="Google Shape;93;p1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4" name="Google Shape;94;p1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5" name="Google Shape;95;p1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8" name="Google Shape;98;p1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99" name="Google Shape;99;p1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0" name="Google Shape;100;p1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1" name="Google Shape;101;p1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2" name="Google Shape;102;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3" name="Google Shape;103;p1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105"/>
        <p:cNvGrpSpPr/>
        <p:nvPr/>
      </p:nvGrpSpPr>
      <p:grpSpPr>
        <a:xfrm>
          <a:off x="0" y="0"/>
          <a:ext cx="0" cy="0"/>
          <a:chOff x="0" y="0"/>
          <a:chExt cx="0" cy="0"/>
        </a:xfrm>
      </p:grpSpPr>
      <p:sp>
        <p:nvSpPr>
          <p:cNvPr id="106" name="Google Shape;106;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07" name="Google Shape;107;p1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8" name="Google Shape;108;p1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9" name="Google Shape;109;p1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8" name="Google Shape;118;p1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119" name="Google Shape;119;p1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0" name="Google Shape;120;p1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1" name="Google Shape;121;p1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22"/>
        <p:cNvGrpSpPr/>
        <p:nvPr/>
      </p:nvGrpSpPr>
      <p:grpSpPr>
        <a:xfrm>
          <a:off x="0" y="0"/>
          <a:ext cx="0" cy="0"/>
          <a:chOff x="0" y="0"/>
          <a:chExt cx="0" cy="0"/>
        </a:xfrm>
      </p:grpSpPr>
      <p:sp>
        <p:nvSpPr>
          <p:cNvPr id="123" name="Google Shape;123;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4" name="Google Shape;124;p19"/>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5" name="Google Shape;125;p19"/>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6" name="Google Shape;126;p1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1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8" name="Google Shape;128;p1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29"/>
        <p:cNvGrpSpPr/>
        <p:nvPr/>
      </p:nvGrpSpPr>
      <p:grpSpPr>
        <a:xfrm>
          <a:off x="0" y="0"/>
          <a:ext cx="0" cy="0"/>
          <a:chOff x="0" y="0"/>
          <a:chExt cx="0" cy="0"/>
        </a:xfrm>
      </p:grpSpPr>
      <p:sp>
        <p:nvSpPr>
          <p:cNvPr id="130" name="Google Shape;130;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1" name="Google Shape;131;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2" name="Google Shape;132;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35" name="Google Shape;135;p21"/>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36" name="Google Shape;136;p2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37" name="Google Shape;137;p2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8" name="Google Shape;138;p2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9" name="Google Shape;139;p2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2" name="Google Shape;142;p22"/>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43" name="Google Shape;143;p2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144" name="Google Shape;144;p2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5" name="Google Shape;145;p2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6" name="Google Shape;146;p2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9" name="Google Shape;149;p23"/>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0" name="Google Shape;150;p2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1" name="Google Shape;151;p2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2" name="Google Shape;152;p2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EAD594"/>
              </a:buClr>
              <a:buSzPts val="4100"/>
              <a:buFont typeface="Lucida Sans"/>
              <a:buNone/>
              <a:defRPr sz="4100" b="1" i="0" u="none" strike="noStrike" cap="none">
                <a:solidFill>
                  <a:srgbClr val="EAD594"/>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3"/>
          <p:cNvSpPr txBox="1">
            <a:spLocks noGrp="1"/>
          </p:cNvSpPr>
          <p:nvPr>
            <p:ph type="body" idx="1"/>
          </p:nvPr>
        </p:nvSpPr>
        <p:spPr>
          <a:xfrm>
            <a:off x="609600" y="1600200"/>
            <a:ext cx="10972800" cy="4709160"/>
          </a:xfrm>
          <a:prstGeom prst="rect">
            <a:avLst/>
          </a:prstGeom>
          <a:noFill/>
          <a:ln>
            <a:noFill/>
          </a:ln>
        </p:spPr>
        <p:txBody>
          <a:bodyPr spcFirstLastPara="1" wrap="square" lIns="91425" tIns="45700" rIns="91425" bIns="45700" anchor="t" anchorCtr="0"/>
          <a:lstStyle>
            <a:lvl1pPr marL="457200" marR="0" lvl="0" indent="-344170" algn="l" rtl="0">
              <a:spcBef>
                <a:spcPts val="560"/>
              </a:spcBef>
              <a:spcAft>
                <a:spcPts val="0"/>
              </a:spcAft>
              <a:buClr>
                <a:srgbClr val="F9F9F9"/>
              </a:buClr>
              <a:buSzPts val="1820"/>
              <a:buFont typeface="Noto Sans Symbols"/>
              <a:buChar char="⬜"/>
              <a:defRPr sz="2800" b="0" i="0" u="none" strike="noStrike" cap="none">
                <a:solidFill>
                  <a:schemeClr val="lt1"/>
                </a:solidFill>
                <a:latin typeface="Book Antiqua"/>
                <a:ea typeface="Book Antiqua"/>
                <a:cs typeface="Book Antiqua"/>
                <a:sym typeface="Book Antiqua"/>
              </a:defRPr>
            </a:lvl1pPr>
            <a:lvl2pPr marL="914400" marR="0" lvl="1" indent="-350519" algn="l" rtl="0">
              <a:spcBef>
                <a:spcPts val="480"/>
              </a:spcBef>
              <a:spcAft>
                <a:spcPts val="0"/>
              </a:spcAft>
              <a:buClr>
                <a:schemeClr val="lt1"/>
              </a:buClr>
              <a:buSzPts val="1920"/>
              <a:buFont typeface="Noto Sans Symbols"/>
              <a:buChar char="◼"/>
              <a:defRPr sz="2400" b="0" i="0" u="none" strike="noStrike" cap="none">
                <a:solidFill>
                  <a:schemeClr val="lt1"/>
                </a:solidFill>
                <a:latin typeface="Book Antiqua"/>
                <a:ea typeface="Book Antiqua"/>
                <a:cs typeface="Book Antiqua"/>
                <a:sym typeface="Book Antiqua"/>
              </a:defRPr>
            </a:lvl2pPr>
            <a:lvl3pPr marL="1371600" marR="0" lvl="2" indent="-361314" algn="l" rtl="0">
              <a:spcBef>
                <a:spcPts val="440"/>
              </a:spcBef>
              <a:spcAft>
                <a:spcPts val="0"/>
              </a:spcAft>
              <a:buClr>
                <a:schemeClr val="lt1"/>
              </a:buClr>
              <a:buSzPts val="2090"/>
              <a:buFont typeface="Noto Sans Symbols"/>
              <a:buChar char="▫"/>
              <a:defRPr sz="2200" b="0" i="0" u="none" strike="noStrike" cap="none">
                <a:solidFill>
                  <a:schemeClr val="lt1"/>
                </a:solidFill>
                <a:latin typeface="Book Antiqua"/>
                <a:ea typeface="Book Antiqua"/>
                <a:cs typeface="Book Antiqua"/>
                <a:sym typeface="Book Antiqua"/>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4pPr>
            <a:lvl5pPr marL="2286000" marR="0" lvl="4"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24" name="Google Shape;24;p3"/>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25" name="Google Shape;25;p3"/>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26" name="Google Shape;26;p3"/>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55" name="Google Shape;155;p24"/>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6" name="Google Shape;156;p2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7" name="Google Shape;157;p2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8" name="Google Shape;158;p2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65"/>
        <p:cNvGrpSpPr/>
        <p:nvPr/>
      </p:nvGrpSpPr>
      <p:grpSpPr>
        <a:xfrm>
          <a:off x="0" y="0"/>
          <a:ext cx="0" cy="0"/>
          <a:chOff x="0" y="0"/>
          <a:chExt cx="0" cy="0"/>
        </a:xfrm>
      </p:grpSpPr>
      <p:sp>
        <p:nvSpPr>
          <p:cNvPr id="166" name="Google Shape;166;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7" name="Google Shape;167;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8" name="Google Shape;168;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69"/>
        <p:cNvGrpSpPr/>
        <p:nvPr/>
      </p:nvGrpSpPr>
      <p:grpSpPr>
        <a:xfrm>
          <a:off x="0" y="0"/>
          <a:ext cx="0" cy="0"/>
          <a:chOff x="0" y="0"/>
          <a:chExt cx="0" cy="0"/>
        </a:xfrm>
      </p:grpSpPr>
      <p:sp>
        <p:nvSpPr>
          <p:cNvPr id="170" name="Google Shape;170;p2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1" name="Google Shape;171;p2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ctr"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ctr"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ctr"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2" name="Google Shape;172;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3" name="Google Shape;173;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77" name="Google Shape;177;p2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8" name="Google Shape;178;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 name="Google Shape;179;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 name="Google Shape;180;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83" name="Google Shape;183;p2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84" name="Google Shape;184;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89" name="Google Shape;189;p3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0" name="Google Shape;190;p3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1" name="Google Shape;191;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2" name="Google Shape;192;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3" name="Google Shape;193;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203"/>
        <p:cNvGrpSpPr/>
        <p:nvPr/>
      </p:nvGrpSpPr>
      <p:grpSpPr>
        <a:xfrm>
          <a:off x="0" y="0"/>
          <a:ext cx="0" cy="0"/>
          <a:chOff x="0" y="0"/>
          <a:chExt cx="0" cy="0"/>
        </a:xfrm>
      </p:grpSpPr>
      <p:sp>
        <p:nvSpPr>
          <p:cNvPr id="204" name="Google Shape;204;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05" name="Google Shape;205;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6" name="Google Shape;206;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7" name="Google Shape;207;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10" name="Google Shape;210;p3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Google Shape;211;p3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2" name="Google Shape;212;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3" name="Google Shape;213;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4" name="Google Shape;214;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17" name="Google Shape;217;p3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18" name="Google Shape;218;p34"/>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19" name="Google Shape;219;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0" name="Google Shape;220;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1" name="Google Shape;221;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24" name="Google Shape;224;p3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5" name="Google Shape;225;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6" name="Google Shape;226;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7" name="Google Shape;227;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2133600" y="609600"/>
            <a:ext cx="9448800" cy="1828800"/>
          </a:xfrm>
          <a:prstGeom prst="rect">
            <a:avLst/>
          </a:prstGeom>
          <a:noFill/>
          <a:ln>
            <a:noFill/>
          </a:ln>
        </p:spPr>
        <p:txBody>
          <a:bodyPr spcFirstLastPara="1" wrap="square" lIns="91425" tIns="45700" rIns="91425" bIns="0" anchor="b" anchorCtr="0"/>
          <a:lstStyle>
            <a:lvl1pPr marR="0" lvl="0" algn="l" rtl="0">
              <a:spcBef>
                <a:spcPts val="0"/>
              </a:spcBef>
              <a:spcAft>
                <a:spcPts val="0"/>
              </a:spcAft>
              <a:buClr>
                <a:srgbClr val="DCC577"/>
              </a:buClr>
              <a:buSzPts val="4800"/>
              <a:buFont typeface="Lucida Sans"/>
              <a:buNone/>
              <a:defRPr sz="4800" b="1" i="0" u="none" strike="noStrike" cap="none">
                <a:solidFill>
                  <a:srgbClr val="DCC577"/>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4"/>
          <p:cNvSpPr txBox="1">
            <a:spLocks noGrp="1"/>
          </p:cNvSpPr>
          <p:nvPr>
            <p:ph type="body" idx="1"/>
          </p:nvPr>
        </p:nvSpPr>
        <p:spPr>
          <a:xfrm>
            <a:off x="2133600" y="2507786"/>
            <a:ext cx="9448800" cy="1509712"/>
          </a:xfrm>
          <a:prstGeom prst="rect">
            <a:avLst/>
          </a:prstGeom>
          <a:noFill/>
          <a:ln>
            <a:noFill/>
          </a:ln>
        </p:spPr>
        <p:txBody>
          <a:bodyPr spcFirstLastPara="1" wrap="square" lIns="91425" tIns="45700" rIns="91425" bIns="45700" anchor="t" anchorCtr="0"/>
          <a:lstStyle>
            <a:lvl1pPr marL="457200" marR="0" lvl="0" indent="-228600" algn="l" rtl="0">
              <a:spcBef>
                <a:spcPts val="400"/>
              </a:spcBef>
              <a:spcAft>
                <a:spcPts val="0"/>
              </a:spcAft>
              <a:buClr>
                <a:srgbClr val="F9F9F9"/>
              </a:buClr>
              <a:buSzPts val="1300"/>
              <a:buFont typeface="Noto Sans Symbols"/>
              <a:buNone/>
              <a:defRPr sz="2000" b="0" i="0" u="none" strike="noStrike" cap="none">
                <a:solidFill>
                  <a:schemeClr val="lt1"/>
                </a:solidFill>
                <a:latin typeface="Book Antiqua"/>
                <a:ea typeface="Book Antiqua"/>
                <a:cs typeface="Book Antiqua"/>
                <a:sym typeface="Book Antiqua"/>
              </a:defRPr>
            </a:lvl1pPr>
            <a:lvl2pPr marL="914400" marR="0" lvl="1" indent="-228600" algn="l" rtl="0">
              <a:spcBef>
                <a:spcPts val="360"/>
              </a:spcBef>
              <a:spcAft>
                <a:spcPts val="0"/>
              </a:spcAft>
              <a:buClr>
                <a:schemeClr val="lt1"/>
              </a:buClr>
              <a:buSzPts val="1440"/>
              <a:buFont typeface="Noto Sans Symbols"/>
              <a:buNone/>
              <a:defRPr sz="1800" b="0" i="0" u="none" strike="noStrike" cap="none">
                <a:solidFill>
                  <a:schemeClr val="lt1"/>
                </a:solidFill>
                <a:latin typeface="Book Antiqua"/>
                <a:ea typeface="Book Antiqua"/>
                <a:cs typeface="Book Antiqua"/>
                <a:sym typeface="Book Antiqua"/>
              </a:defRPr>
            </a:lvl2pPr>
            <a:lvl3pPr marL="1371600" marR="0" lvl="2" indent="-228600" algn="l" rtl="0">
              <a:spcBef>
                <a:spcPts val="320"/>
              </a:spcBef>
              <a:spcAft>
                <a:spcPts val="0"/>
              </a:spcAft>
              <a:buClr>
                <a:schemeClr val="lt1"/>
              </a:buClr>
              <a:buSzPts val="1520"/>
              <a:buFont typeface="Noto Sans Symbols"/>
              <a:buNone/>
              <a:defRPr sz="1600" b="0" i="0" u="none" strike="noStrike" cap="none">
                <a:solidFill>
                  <a:schemeClr val="lt1"/>
                </a:solidFill>
                <a:latin typeface="Book Antiqua"/>
                <a:ea typeface="Book Antiqua"/>
                <a:cs typeface="Book Antiqua"/>
                <a:sym typeface="Book Antiqua"/>
              </a:defRPr>
            </a:lvl3pPr>
            <a:lvl4pPr marL="1828800" marR="0" lvl="3"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Book Antiqua"/>
                <a:ea typeface="Book Antiqua"/>
                <a:cs typeface="Book Antiqua"/>
                <a:sym typeface="Book Antiqua"/>
              </a:defRPr>
            </a:lvl4pPr>
            <a:lvl5pPr marL="2286000" marR="0" lvl="4" indent="-228600" algn="l" rtl="0">
              <a:spcBef>
                <a:spcPts val="280"/>
              </a:spcBef>
              <a:spcAft>
                <a:spcPts val="0"/>
              </a:spcAft>
              <a:buClr>
                <a:schemeClr val="lt1"/>
              </a:buClr>
              <a:buSzPts val="1400"/>
              <a:buFont typeface="Noto Sans Symbols"/>
              <a:buNone/>
              <a:defRPr sz="14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30" name="Google Shape;30;p4"/>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31" name="Google Shape;31;p4"/>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32" name="Google Shape;32;p4"/>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30" name="Google Shape;230;p36"/>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1" name="Google Shape;231;p3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p3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3" name="Google Shape;233;p3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98989"/>
                </a:solidFill>
                <a:latin typeface="Calibri"/>
                <a:ea typeface="Calibri"/>
                <a:cs typeface="Calibri"/>
                <a:sym typeface="Calibri"/>
              </a:defRPr>
            </a:lvl1pPr>
            <a:lvl2pPr marL="0" marR="0" lvl="1" indent="0" algn="r" rtl="0">
              <a:spcBef>
                <a:spcPts val="0"/>
              </a:spcBef>
              <a:buNone/>
              <a:defRPr sz="1200" b="0" i="0" u="none" strike="noStrike" cap="none">
                <a:solidFill>
                  <a:srgbClr val="898989"/>
                </a:solidFill>
                <a:latin typeface="Calibri"/>
                <a:ea typeface="Calibri"/>
                <a:cs typeface="Calibri"/>
                <a:sym typeface="Calibri"/>
              </a:defRPr>
            </a:lvl2pPr>
            <a:lvl3pPr marL="0" marR="0" lvl="2" indent="0" algn="r" rtl="0">
              <a:spcBef>
                <a:spcPts val="0"/>
              </a:spcBef>
              <a:buNone/>
              <a:defRPr sz="1200" b="0" i="0" u="none" strike="noStrike" cap="none">
                <a:solidFill>
                  <a:srgbClr val="898989"/>
                </a:solidFill>
                <a:latin typeface="Calibri"/>
                <a:ea typeface="Calibri"/>
                <a:cs typeface="Calibri"/>
                <a:sym typeface="Calibri"/>
              </a:defRPr>
            </a:lvl3pPr>
            <a:lvl4pPr marL="0" marR="0" lvl="3" indent="0" algn="r" rtl="0">
              <a:spcBef>
                <a:spcPts val="0"/>
              </a:spcBef>
              <a:buNone/>
              <a:defRPr sz="1200" b="0" i="0" u="none" strike="noStrike" cap="none">
                <a:solidFill>
                  <a:srgbClr val="898989"/>
                </a:solidFill>
                <a:latin typeface="Calibri"/>
                <a:ea typeface="Calibri"/>
                <a:cs typeface="Calibri"/>
                <a:sym typeface="Calibri"/>
              </a:defRPr>
            </a:lvl4pPr>
            <a:lvl5pPr marL="0" marR="0" lvl="4" indent="0" algn="r" rtl="0">
              <a:spcBef>
                <a:spcPts val="0"/>
              </a:spcBef>
              <a:buNone/>
              <a:defRPr sz="1200" b="0" i="0" u="none" strike="noStrike" cap="none">
                <a:solidFill>
                  <a:srgbClr val="898989"/>
                </a:solidFill>
                <a:latin typeface="Calibri"/>
                <a:ea typeface="Calibri"/>
                <a:cs typeface="Calibri"/>
                <a:sym typeface="Calibri"/>
              </a:defRPr>
            </a:lvl5pPr>
            <a:lvl6pPr marL="0" marR="0" lvl="5" indent="0" algn="r" rtl="0">
              <a:spcBef>
                <a:spcPts val="0"/>
              </a:spcBef>
              <a:buNone/>
              <a:defRPr sz="1200" b="0" i="0" u="none" strike="noStrike" cap="none">
                <a:solidFill>
                  <a:srgbClr val="898989"/>
                </a:solidFill>
                <a:latin typeface="Calibri"/>
                <a:ea typeface="Calibri"/>
                <a:cs typeface="Calibri"/>
                <a:sym typeface="Calibri"/>
              </a:defRPr>
            </a:lvl6pPr>
            <a:lvl7pPr marL="0" marR="0" lvl="6" indent="0" algn="r" rtl="0">
              <a:spcBef>
                <a:spcPts val="0"/>
              </a:spcBef>
              <a:buNone/>
              <a:defRPr sz="1200" b="0" i="0" u="none" strike="noStrike" cap="none">
                <a:solidFill>
                  <a:srgbClr val="898989"/>
                </a:solidFill>
                <a:latin typeface="Calibri"/>
                <a:ea typeface="Calibri"/>
                <a:cs typeface="Calibri"/>
                <a:sym typeface="Calibri"/>
              </a:defRPr>
            </a:lvl7pPr>
            <a:lvl8pPr marL="0" marR="0" lvl="7" indent="0" algn="r" rtl="0">
              <a:spcBef>
                <a:spcPts val="0"/>
              </a:spcBef>
              <a:buNone/>
              <a:defRPr sz="1200" b="0" i="0" u="none" strike="noStrike" cap="none">
                <a:solidFill>
                  <a:srgbClr val="898989"/>
                </a:solidFill>
                <a:latin typeface="Calibri"/>
                <a:ea typeface="Calibri"/>
                <a:cs typeface="Calibri"/>
                <a:sym typeface="Calibri"/>
              </a:defRPr>
            </a:lvl8pPr>
            <a:lvl9pPr marL="0" marR="0" lvl="8" indent="0" algn="r" rtl="0">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96"/>
        <p:cNvGrpSpPr/>
        <p:nvPr/>
      </p:nvGrpSpPr>
      <p:grpSpPr>
        <a:xfrm>
          <a:off x="0" y="0"/>
          <a:ext cx="0" cy="0"/>
          <a:chOff x="0" y="0"/>
          <a:chExt cx="0" cy="0"/>
        </a:xfrm>
      </p:grpSpPr>
      <p:sp>
        <p:nvSpPr>
          <p:cNvPr id="97" name="Google Shape;97;p1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98" name="Google Shape;98;p1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99" name="Google Shape;99;p1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0" name="Google Shape;100;p1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101" name="Google Shape;101;p1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102" name="Google Shape;102;p1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3" name="Google Shape;103;p1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1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extLst>
      <p:ext uri="{BB962C8B-B14F-4D97-AF65-F5344CB8AC3E}">
        <p14:creationId xmlns:p14="http://schemas.microsoft.com/office/powerpoint/2010/main" val="232169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EAD594"/>
              </a:buClr>
              <a:buSzPts val="4100"/>
              <a:buFont typeface="Lucida Sans"/>
              <a:buNone/>
              <a:defRPr sz="4100" b="1" i="0" u="none" strike="noStrike" cap="none">
                <a:solidFill>
                  <a:srgbClr val="EAD594"/>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lstStyle>
            <a:lvl1pPr marL="457200" marR="0" lvl="0" indent="-335915" algn="l" rtl="0">
              <a:spcBef>
                <a:spcPts val="520"/>
              </a:spcBef>
              <a:spcAft>
                <a:spcPts val="0"/>
              </a:spcAft>
              <a:buClr>
                <a:srgbClr val="F9F9F9"/>
              </a:buClr>
              <a:buSzPts val="1690"/>
              <a:buFont typeface="Noto Sans Symbols"/>
              <a:buChar char="⬜"/>
              <a:defRPr sz="2600" b="0" i="0" u="none" strike="noStrike" cap="none">
                <a:solidFill>
                  <a:schemeClr val="lt1"/>
                </a:solidFill>
                <a:latin typeface="Book Antiqua"/>
                <a:ea typeface="Book Antiqua"/>
                <a:cs typeface="Book Antiqua"/>
                <a:sym typeface="Book Antiqua"/>
              </a:defRPr>
            </a:lvl1pPr>
            <a:lvl2pPr marL="914400" marR="0" lvl="1" indent="-350519" algn="l" rtl="0">
              <a:spcBef>
                <a:spcPts val="480"/>
              </a:spcBef>
              <a:spcAft>
                <a:spcPts val="0"/>
              </a:spcAft>
              <a:buClr>
                <a:schemeClr val="lt1"/>
              </a:buClr>
              <a:buSzPts val="1920"/>
              <a:buFont typeface="Noto Sans Symbols"/>
              <a:buChar char="◼"/>
              <a:defRPr sz="2400" b="0" i="0" u="none" strike="noStrike" cap="none">
                <a:solidFill>
                  <a:schemeClr val="lt1"/>
                </a:solidFill>
                <a:latin typeface="Book Antiqua"/>
                <a:ea typeface="Book Antiqua"/>
                <a:cs typeface="Book Antiqua"/>
                <a:sym typeface="Book Antiqua"/>
              </a:defRPr>
            </a:lvl2pPr>
            <a:lvl3pPr marL="1371600" marR="0" lvl="2" indent="-349250" algn="l" rtl="0">
              <a:spcBef>
                <a:spcPts val="400"/>
              </a:spcBef>
              <a:spcAft>
                <a:spcPts val="0"/>
              </a:spcAft>
              <a:buClr>
                <a:schemeClr val="lt1"/>
              </a:buClr>
              <a:buSzPts val="1900"/>
              <a:buFont typeface="Noto Sans Symbols"/>
              <a:buChar char="▫"/>
              <a:defRPr sz="2000" b="0" i="0" u="none" strike="noStrike" cap="none">
                <a:solidFill>
                  <a:schemeClr val="lt1"/>
                </a:solidFill>
                <a:latin typeface="Book Antiqua"/>
                <a:ea typeface="Book Antiqua"/>
                <a:cs typeface="Book Antiqua"/>
                <a:sym typeface="Book Antiqua"/>
              </a:defRPr>
            </a:lvl3pPr>
            <a:lvl4pPr marL="1828800" marR="0" lvl="3"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4pPr>
            <a:lvl5pPr marL="2286000" marR="0" lvl="4"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36" name="Google Shape;36;p5"/>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lstStyle>
            <a:lvl1pPr marL="457200" marR="0" lvl="0" indent="-335915" algn="l" rtl="0">
              <a:spcBef>
                <a:spcPts val="520"/>
              </a:spcBef>
              <a:spcAft>
                <a:spcPts val="0"/>
              </a:spcAft>
              <a:buClr>
                <a:srgbClr val="F9F9F9"/>
              </a:buClr>
              <a:buSzPts val="1690"/>
              <a:buFont typeface="Noto Sans Symbols"/>
              <a:buChar char="⬜"/>
              <a:defRPr sz="2600" b="0" i="0" u="none" strike="noStrike" cap="none">
                <a:solidFill>
                  <a:schemeClr val="lt1"/>
                </a:solidFill>
                <a:latin typeface="Book Antiqua"/>
                <a:ea typeface="Book Antiqua"/>
                <a:cs typeface="Book Antiqua"/>
                <a:sym typeface="Book Antiqua"/>
              </a:defRPr>
            </a:lvl1pPr>
            <a:lvl2pPr marL="914400" marR="0" lvl="1" indent="-350519" algn="l" rtl="0">
              <a:spcBef>
                <a:spcPts val="480"/>
              </a:spcBef>
              <a:spcAft>
                <a:spcPts val="0"/>
              </a:spcAft>
              <a:buClr>
                <a:schemeClr val="lt1"/>
              </a:buClr>
              <a:buSzPts val="1920"/>
              <a:buFont typeface="Noto Sans Symbols"/>
              <a:buChar char="◼"/>
              <a:defRPr sz="2400" b="0" i="0" u="none" strike="noStrike" cap="none">
                <a:solidFill>
                  <a:schemeClr val="lt1"/>
                </a:solidFill>
                <a:latin typeface="Book Antiqua"/>
                <a:ea typeface="Book Antiqua"/>
                <a:cs typeface="Book Antiqua"/>
                <a:sym typeface="Book Antiqua"/>
              </a:defRPr>
            </a:lvl2pPr>
            <a:lvl3pPr marL="1371600" marR="0" lvl="2" indent="-349250" algn="l" rtl="0">
              <a:spcBef>
                <a:spcPts val="400"/>
              </a:spcBef>
              <a:spcAft>
                <a:spcPts val="0"/>
              </a:spcAft>
              <a:buClr>
                <a:schemeClr val="lt1"/>
              </a:buClr>
              <a:buSzPts val="1900"/>
              <a:buFont typeface="Noto Sans Symbols"/>
              <a:buChar char="▫"/>
              <a:defRPr sz="2000" b="0" i="0" u="none" strike="noStrike" cap="none">
                <a:solidFill>
                  <a:schemeClr val="lt1"/>
                </a:solidFill>
                <a:latin typeface="Book Antiqua"/>
                <a:ea typeface="Book Antiqua"/>
                <a:cs typeface="Book Antiqua"/>
                <a:sym typeface="Book Antiqua"/>
              </a:defRPr>
            </a:lvl3pPr>
            <a:lvl4pPr marL="1828800" marR="0" lvl="3"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4pPr>
            <a:lvl5pPr marL="2286000" marR="0" lvl="4"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37" name="Google Shape;37;p5"/>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38" name="Google Shape;38;p5"/>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39" name="Google Shape;39;p5"/>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09600" y="273050"/>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EAD594"/>
              </a:buClr>
              <a:buSzPts val="4100"/>
              <a:buFont typeface="Lucida Sans"/>
              <a:buNone/>
              <a:defRPr sz="4100" b="1" i="0" u="none" strike="noStrike" cap="none">
                <a:solidFill>
                  <a:srgbClr val="EAD594"/>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6"/>
          <p:cNvSpPr txBox="1">
            <a:spLocks noGrp="1"/>
          </p:cNvSpPr>
          <p:nvPr>
            <p:ph type="body" idx="1"/>
          </p:nvPr>
        </p:nvSpPr>
        <p:spPr>
          <a:xfrm>
            <a:off x="609600" y="1535113"/>
            <a:ext cx="5386917" cy="750887"/>
          </a:xfrm>
          <a:prstGeom prst="rect">
            <a:avLst/>
          </a:prstGeom>
          <a:noFill/>
          <a:ln>
            <a:noFill/>
          </a:ln>
        </p:spPr>
        <p:txBody>
          <a:bodyPr spcFirstLastPara="1" wrap="square" lIns="91425" tIns="45700" rIns="91425" bIns="45700" anchor="ctr" anchorCtr="0"/>
          <a:lstStyle>
            <a:lvl1pPr marL="457200" marR="0" lvl="0" indent="-228600" algn="l" rtl="0">
              <a:spcBef>
                <a:spcPts val="480"/>
              </a:spcBef>
              <a:spcAft>
                <a:spcPts val="0"/>
              </a:spcAft>
              <a:buClr>
                <a:srgbClr val="F9F9F9"/>
              </a:buClr>
              <a:buSzPts val="1560"/>
              <a:buFont typeface="Noto Sans Symbols"/>
              <a:buNone/>
              <a:defRPr sz="2400" b="0" i="0" u="none" strike="noStrike" cap="none">
                <a:solidFill>
                  <a:schemeClr val="lt1"/>
                </a:solidFill>
                <a:latin typeface="Book Antiqua"/>
                <a:ea typeface="Book Antiqua"/>
                <a:cs typeface="Book Antiqua"/>
                <a:sym typeface="Book Antiqua"/>
              </a:defRPr>
            </a:lvl1pPr>
            <a:lvl2pPr marL="914400" marR="0" lvl="1" indent="-228600" algn="l" rtl="0">
              <a:spcBef>
                <a:spcPts val="400"/>
              </a:spcBef>
              <a:spcAft>
                <a:spcPts val="0"/>
              </a:spcAft>
              <a:buClr>
                <a:schemeClr val="lt1"/>
              </a:buClr>
              <a:buSzPts val="1600"/>
              <a:buFont typeface="Noto Sans Symbols"/>
              <a:buNone/>
              <a:defRPr sz="2000" b="1" i="0" u="none" strike="noStrike" cap="none">
                <a:solidFill>
                  <a:schemeClr val="lt1"/>
                </a:solidFill>
                <a:latin typeface="Book Antiqua"/>
                <a:ea typeface="Book Antiqua"/>
                <a:cs typeface="Book Antiqua"/>
                <a:sym typeface="Book Antiqua"/>
              </a:defRPr>
            </a:lvl2pPr>
            <a:lvl3pPr marL="1371600" marR="0" lvl="2" indent="-228600" algn="l" rtl="0">
              <a:spcBef>
                <a:spcPts val="360"/>
              </a:spcBef>
              <a:spcAft>
                <a:spcPts val="0"/>
              </a:spcAft>
              <a:buClr>
                <a:schemeClr val="lt1"/>
              </a:buClr>
              <a:buSzPts val="1710"/>
              <a:buFont typeface="Noto Sans Symbols"/>
              <a:buNone/>
              <a:defRPr sz="1800" b="1" i="0" u="none" strike="noStrike" cap="none">
                <a:solidFill>
                  <a:schemeClr val="lt1"/>
                </a:solidFill>
                <a:latin typeface="Book Antiqua"/>
                <a:ea typeface="Book Antiqua"/>
                <a:cs typeface="Book Antiqua"/>
                <a:sym typeface="Book Antiqua"/>
              </a:defRPr>
            </a:lvl3pPr>
            <a:lvl4pPr marL="1828800" marR="0" lvl="3"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Book Antiqua"/>
                <a:ea typeface="Book Antiqua"/>
                <a:cs typeface="Book Antiqua"/>
                <a:sym typeface="Book Antiqua"/>
              </a:defRPr>
            </a:lvl4pPr>
            <a:lvl5pPr marL="2286000" marR="0" lvl="4"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43" name="Google Shape;43;p6"/>
          <p:cNvSpPr txBox="1">
            <a:spLocks noGrp="1"/>
          </p:cNvSpPr>
          <p:nvPr>
            <p:ph type="body" idx="2"/>
          </p:nvPr>
        </p:nvSpPr>
        <p:spPr>
          <a:xfrm>
            <a:off x="6193368" y="1535113"/>
            <a:ext cx="5389033" cy="750887"/>
          </a:xfrm>
          <a:prstGeom prst="rect">
            <a:avLst/>
          </a:prstGeom>
          <a:noFill/>
          <a:ln>
            <a:noFill/>
          </a:ln>
        </p:spPr>
        <p:txBody>
          <a:bodyPr spcFirstLastPara="1" wrap="square" lIns="91425" tIns="45700" rIns="91425" bIns="45700" anchor="ctr" anchorCtr="0"/>
          <a:lstStyle>
            <a:lvl1pPr marL="457200" marR="0" lvl="0" indent="-228600" algn="l" rtl="0">
              <a:spcBef>
                <a:spcPts val="480"/>
              </a:spcBef>
              <a:spcAft>
                <a:spcPts val="0"/>
              </a:spcAft>
              <a:buClr>
                <a:srgbClr val="F9F9F9"/>
              </a:buClr>
              <a:buSzPts val="1560"/>
              <a:buFont typeface="Noto Sans Symbols"/>
              <a:buNone/>
              <a:defRPr sz="2400" b="0" i="0" u="none" strike="noStrike" cap="none">
                <a:solidFill>
                  <a:schemeClr val="lt1"/>
                </a:solidFill>
                <a:latin typeface="Book Antiqua"/>
                <a:ea typeface="Book Antiqua"/>
                <a:cs typeface="Book Antiqua"/>
                <a:sym typeface="Book Antiqua"/>
              </a:defRPr>
            </a:lvl1pPr>
            <a:lvl2pPr marL="914400" marR="0" lvl="1" indent="-228600" algn="l" rtl="0">
              <a:spcBef>
                <a:spcPts val="400"/>
              </a:spcBef>
              <a:spcAft>
                <a:spcPts val="0"/>
              </a:spcAft>
              <a:buClr>
                <a:schemeClr val="lt1"/>
              </a:buClr>
              <a:buSzPts val="1600"/>
              <a:buFont typeface="Noto Sans Symbols"/>
              <a:buNone/>
              <a:defRPr sz="2000" b="1" i="0" u="none" strike="noStrike" cap="none">
                <a:solidFill>
                  <a:schemeClr val="lt1"/>
                </a:solidFill>
                <a:latin typeface="Book Antiqua"/>
                <a:ea typeface="Book Antiqua"/>
                <a:cs typeface="Book Antiqua"/>
                <a:sym typeface="Book Antiqua"/>
              </a:defRPr>
            </a:lvl2pPr>
            <a:lvl3pPr marL="1371600" marR="0" lvl="2" indent="-228600" algn="l" rtl="0">
              <a:spcBef>
                <a:spcPts val="360"/>
              </a:spcBef>
              <a:spcAft>
                <a:spcPts val="0"/>
              </a:spcAft>
              <a:buClr>
                <a:schemeClr val="lt1"/>
              </a:buClr>
              <a:buSzPts val="1710"/>
              <a:buFont typeface="Noto Sans Symbols"/>
              <a:buNone/>
              <a:defRPr sz="1800" b="1" i="0" u="none" strike="noStrike" cap="none">
                <a:solidFill>
                  <a:schemeClr val="lt1"/>
                </a:solidFill>
                <a:latin typeface="Book Antiqua"/>
                <a:ea typeface="Book Antiqua"/>
                <a:cs typeface="Book Antiqua"/>
                <a:sym typeface="Book Antiqua"/>
              </a:defRPr>
            </a:lvl3pPr>
            <a:lvl4pPr marL="1828800" marR="0" lvl="3"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Book Antiqua"/>
                <a:ea typeface="Book Antiqua"/>
                <a:cs typeface="Book Antiqua"/>
                <a:sym typeface="Book Antiqua"/>
              </a:defRPr>
            </a:lvl4pPr>
            <a:lvl5pPr marL="2286000" marR="0" lvl="4" indent="-228600" algn="l" rtl="0">
              <a:spcBef>
                <a:spcPts val="320"/>
              </a:spcBef>
              <a:spcAft>
                <a:spcPts val="0"/>
              </a:spcAft>
              <a:buClr>
                <a:schemeClr val="lt1"/>
              </a:buClr>
              <a:buSzPts val="1600"/>
              <a:buFont typeface="Noto Sans Symbols"/>
              <a:buNone/>
              <a:defRPr sz="1600" b="1"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44" name="Google Shape;44;p6"/>
          <p:cNvSpPr txBox="1">
            <a:spLocks noGrp="1"/>
          </p:cNvSpPr>
          <p:nvPr>
            <p:ph type="body" idx="3"/>
          </p:nvPr>
        </p:nvSpPr>
        <p:spPr>
          <a:xfrm>
            <a:off x="609600" y="2362201"/>
            <a:ext cx="5386917" cy="3763963"/>
          </a:xfrm>
          <a:prstGeom prst="rect">
            <a:avLst/>
          </a:prstGeom>
          <a:noFill/>
          <a:ln>
            <a:noFill/>
          </a:ln>
        </p:spPr>
        <p:txBody>
          <a:bodyPr spcFirstLastPara="1" wrap="square" lIns="91425" tIns="45700" rIns="91425" bIns="45700" anchor="t" anchorCtr="0"/>
          <a:lstStyle>
            <a:lvl1pPr marL="457200" marR="0" lvl="0" indent="-327660" algn="l" rtl="0">
              <a:spcBef>
                <a:spcPts val="480"/>
              </a:spcBef>
              <a:spcAft>
                <a:spcPts val="0"/>
              </a:spcAft>
              <a:buClr>
                <a:srgbClr val="F9F9F9"/>
              </a:buClr>
              <a:buSzPts val="1560"/>
              <a:buFont typeface="Noto Sans Symbols"/>
              <a:buChar char="⬜"/>
              <a:defRPr sz="2400" b="0" i="0" u="none" strike="noStrike" cap="none">
                <a:solidFill>
                  <a:schemeClr val="lt1"/>
                </a:solidFill>
                <a:latin typeface="Book Antiqua"/>
                <a:ea typeface="Book Antiqua"/>
                <a:cs typeface="Book Antiqua"/>
                <a:sym typeface="Book Antiqua"/>
              </a:defRPr>
            </a:lvl1pPr>
            <a:lvl2pPr marL="914400" marR="0" lvl="1"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Book Antiqua"/>
                <a:ea typeface="Book Antiqua"/>
                <a:cs typeface="Book Antiqua"/>
                <a:sym typeface="Book Antiqua"/>
              </a:defRPr>
            </a:lvl2pPr>
            <a:lvl3pPr marL="1371600" marR="0" lvl="2" indent="-337185" algn="l" rtl="0">
              <a:spcBef>
                <a:spcPts val="360"/>
              </a:spcBef>
              <a:spcAft>
                <a:spcPts val="0"/>
              </a:spcAft>
              <a:buClr>
                <a:schemeClr val="lt1"/>
              </a:buClr>
              <a:buSzPts val="1710"/>
              <a:buFont typeface="Noto Sans Symbols"/>
              <a:buChar char="▫"/>
              <a:defRPr sz="1800" b="0" i="0" u="none" strike="noStrike" cap="none">
                <a:solidFill>
                  <a:schemeClr val="lt1"/>
                </a:solidFill>
                <a:latin typeface="Book Antiqua"/>
                <a:ea typeface="Book Antiqua"/>
                <a:cs typeface="Book Antiqua"/>
                <a:sym typeface="Book Antiqua"/>
              </a:defRPr>
            </a:lvl3pPr>
            <a:lvl4pPr marL="1828800" marR="0" lvl="3"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4pPr>
            <a:lvl5pPr marL="2286000" marR="0" lvl="4"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45" name="Google Shape;45;p6"/>
          <p:cNvSpPr txBox="1">
            <a:spLocks noGrp="1"/>
          </p:cNvSpPr>
          <p:nvPr>
            <p:ph type="body" idx="4"/>
          </p:nvPr>
        </p:nvSpPr>
        <p:spPr>
          <a:xfrm>
            <a:off x="6193368" y="2362201"/>
            <a:ext cx="5389033" cy="3763963"/>
          </a:xfrm>
          <a:prstGeom prst="rect">
            <a:avLst/>
          </a:prstGeom>
          <a:noFill/>
          <a:ln>
            <a:noFill/>
          </a:ln>
        </p:spPr>
        <p:txBody>
          <a:bodyPr spcFirstLastPara="1" wrap="square" lIns="91425" tIns="45700" rIns="91425" bIns="45700" anchor="t" anchorCtr="0"/>
          <a:lstStyle>
            <a:lvl1pPr marL="457200" marR="0" lvl="0" indent="-327660" algn="l" rtl="0">
              <a:spcBef>
                <a:spcPts val="480"/>
              </a:spcBef>
              <a:spcAft>
                <a:spcPts val="0"/>
              </a:spcAft>
              <a:buClr>
                <a:srgbClr val="F9F9F9"/>
              </a:buClr>
              <a:buSzPts val="1560"/>
              <a:buFont typeface="Noto Sans Symbols"/>
              <a:buChar char="⬜"/>
              <a:defRPr sz="2400" b="0" i="0" u="none" strike="noStrike" cap="none">
                <a:solidFill>
                  <a:schemeClr val="lt1"/>
                </a:solidFill>
                <a:latin typeface="Book Antiqua"/>
                <a:ea typeface="Book Antiqua"/>
                <a:cs typeface="Book Antiqua"/>
                <a:sym typeface="Book Antiqua"/>
              </a:defRPr>
            </a:lvl1pPr>
            <a:lvl2pPr marL="914400" marR="0" lvl="1" indent="-330200" algn="l" rtl="0">
              <a:spcBef>
                <a:spcPts val="400"/>
              </a:spcBef>
              <a:spcAft>
                <a:spcPts val="0"/>
              </a:spcAft>
              <a:buClr>
                <a:schemeClr val="lt1"/>
              </a:buClr>
              <a:buSzPts val="1600"/>
              <a:buFont typeface="Noto Sans Symbols"/>
              <a:buChar char="◼"/>
              <a:defRPr sz="2000" b="0" i="0" u="none" strike="noStrike" cap="none">
                <a:solidFill>
                  <a:schemeClr val="lt1"/>
                </a:solidFill>
                <a:latin typeface="Book Antiqua"/>
                <a:ea typeface="Book Antiqua"/>
                <a:cs typeface="Book Antiqua"/>
                <a:sym typeface="Book Antiqua"/>
              </a:defRPr>
            </a:lvl2pPr>
            <a:lvl3pPr marL="1371600" marR="0" lvl="2" indent="-337185" algn="l" rtl="0">
              <a:spcBef>
                <a:spcPts val="360"/>
              </a:spcBef>
              <a:spcAft>
                <a:spcPts val="0"/>
              </a:spcAft>
              <a:buClr>
                <a:schemeClr val="lt1"/>
              </a:buClr>
              <a:buSzPts val="1710"/>
              <a:buFont typeface="Noto Sans Symbols"/>
              <a:buChar char="▫"/>
              <a:defRPr sz="1800" b="0" i="0" u="none" strike="noStrike" cap="none">
                <a:solidFill>
                  <a:schemeClr val="lt1"/>
                </a:solidFill>
                <a:latin typeface="Book Antiqua"/>
                <a:ea typeface="Book Antiqua"/>
                <a:cs typeface="Book Antiqua"/>
                <a:sym typeface="Book Antiqua"/>
              </a:defRPr>
            </a:lvl3pPr>
            <a:lvl4pPr marL="1828800" marR="0" lvl="3"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4pPr>
            <a:lvl5pPr marL="2286000" marR="0" lvl="4"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46" name="Google Shape;46;p6"/>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47" name="Google Shape;47;p6"/>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48" name="Google Shape;48;p6"/>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EAD594"/>
              </a:buClr>
              <a:buSzPts val="4100"/>
              <a:buFont typeface="Lucida Sans"/>
              <a:buNone/>
              <a:defRPr sz="4100" b="1" i="0" u="none" strike="noStrike" cap="none">
                <a:solidFill>
                  <a:srgbClr val="EAD594"/>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7"/>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52" name="Google Shape;52;p7"/>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53" name="Google Shape;53;p7"/>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rgbClr val="F4DB8A"/>
              </a:buClr>
              <a:buSzPts val="2200"/>
              <a:buFont typeface="Lucida Sans"/>
              <a:buNone/>
              <a:defRPr sz="2200" b="0" i="0" u="none" strike="noStrike" cap="none">
                <a:solidFill>
                  <a:srgbClr val="F4DB8A"/>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609601" y="1524001"/>
            <a:ext cx="4011084" cy="4602163"/>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rgbClr val="F9F9F9"/>
              </a:buClr>
              <a:buSzPts val="910"/>
              <a:buFont typeface="Noto Sans Symbols"/>
              <a:buNone/>
              <a:defRPr sz="1400" b="0" i="0" u="none" strike="noStrike" cap="none">
                <a:solidFill>
                  <a:schemeClr val="lt1"/>
                </a:solidFill>
                <a:latin typeface="Book Antiqua"/>
                <a:ea typeface="Book Antiqua"/>
                <a:cs typeface="Book Antiqua"/>
                <a:sym typeface="Book Antiqua"/>
              </a:defRPr>
            </a:lvl1pPr>
            <a:lvl2pPr marL="914400" marR="0" lvl="1" indent="-228600" algn="l" rtl="0">
              <a:spcBef>
                <a:spcPts val="240"/>
              </a:spcBef>
              <a:spcAft>
                <a:spcPts val="0"/>
              </a:spcAft>
              <a:buClr>
                <a:schemeClr val="lt1"/>
              </a:buClr>
              <a:buSzPts val="960"/>
              <a:buFont typeface="Noto Sans Symbols"/>
              <a:buNone/>
              <a:defRPr sz="1200" b="0" i="0" u="none" strike="noStrike" cap="none">
                <a:solidFill>
                  <a:schemeClr val="lt1"/>
                </a:solidFill>
                <a:latin typeface="Book Antiqua"/>
                <a:ea typeface="Book Antiqua"/>
                <a:cs typeface="Book Antiqua"/>
                <a:sym typeface="Book Antiqua"/>
              </a:defRPr>
            </a:lvl2pPr>
            <a:lvl3pPr marL="1371600" marR="0" lvl="2" indent="-228600" algn="l" rtl="0">
              <a:spcBef>
                <a:spcPts val="200"/>
              </a:spcBef>
              <a:spcAft>
                <a:spcPts val="0"/>
              </a:spcAft>
              <a:buClr>
                <a:schemeClr val="lt1"/>
              </a:buClr>
              <a:buSzPts val="950"/>
              <a:buFont typeface="Noto Sans Symbols"/>
              <a:buNone/>
              <a:defRPr sz="1000" b="0" i="0" u="none" strike="noStrike" cap="none">
                <a:solidFill>
                  <a:schemeClr val="lt1"/>
                </a:solidFill>
                <a:latin typeface="Book Antiqua"/>
                <a:ea typeface="Book Antiqua"/>
                <a:cs typeface="Book Antiqua"/>
                <a:sym typeface="Book Antiqua"/>
              </a:defRPr>
            </a:lvl3pPr>
            <a:lvl4pPr marL="1828800" marR="0" lvl="3" indent="-228600" algn="l" rtl="0">
              <a:spcBef>
                <a:spcPts val="180"/>
              </a:spcBef>
              <a:spcAft>
                <a:spcPts val="0"/>
              </a:spcAft>
              <a:buClr>
                <a:schemeClr val="lt1"/>
              </a:buClr>
              <a:buSzPts val="900"/>
              <a:buFont typeface="Noto Sans Symbols"/>
              <a:buNone/>
              <a:defRPr sz="900" b="0" i="0" u="none" strike="noStrike" cap="none">
                <a:solidFill>
                  <a:schemeClr val="lt1"/>
                </a:solidFill>
                <a:latin typeface="Book Antiqua"/>
                <a:ea typeface="Book Antiqua"/>
                <a:cs typeface="Book Antiqua"/>
                <a:sym typeface="Book Antiqua"/>
              </a:defRPr>
            </a:lvl4pPr>
            <a:lvl5pPr marL="2286000" marR="0" lvl="4" indent="-228600" algn="l" rtl="0">
              <a:spcBef>
                <a:spcPts val="180"/>
              </a:spcBef>
              <a:spcAft>
                <a:spcPts val="0"/>
              </a:spcAft>
              <a:buClr>
                <a:schemeClr val="lt1"/>
              </a:buClr>
              <a:buSzPts val="900"/>
              <a:buFont typeface="Noto Sans Symbols"/>
              <a:buNone/>
              <a:defRPr sz="9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61" name="Google Shape;61;p9"/>
          <p:cNvSpPr txBox="1">
            <a:spLocks noGrp="1"/>
          </p:cNvSpPr>
          <p:nvPr>
            <p:ph type="body" idx="2"/>
          </p:nvPr>
        </p:nvSpPr>
        <p:spPr>
          <a:xfrm>
            <a:off x="4766733" y="273051"/>
            <a:ext cx="6815667" cy="5853113"/>
          </a:xfrm>
          <a:prstGeom prst="rect">
            <a:avLst/>
          </a:prstGeom>
          <a:noFill/>
          <a:ln>
            <a:noFill/>
          </a:ln>
        </p:spPr>
        <p:txBody>
          <a:bodyPr spcFirstLastPara="1" wrap="square" lIns="91425" tIns="45700" rIns="91425" bIns="45700" anchor="t" anchorCtr="0"/>
          <a:lstStyle>
            <a:lvl1pPr marL="457200" marR="0" lvl="0" indent="-335915" algn="l" rtl="0">
              <a:spcBef>
                <a:spcPts val="520"/>
              </a:spcBef>
              <a:spcAft>
                <a:spcPts val="0"/>
              </a:spcAft>
              <a:buClr>
                <a:srgbClr val="F9F9F9"/>
              </a:buClr>
              <a:buSzPts val="1690"/>
              <a:buFont typeface="Noto Sans Symbols"/>
              <a:buChar char="⬜"/>
              <a:defRPr sz="2600" b="0" i="0" u="none" strike="noStrike" cap="none">
                <a:solidFill>
                  <a:schemeClr val="lt1"/>
                </a:solidFill>
                <a:latin typeface="Book Antiqua"/>
                <a:ea typeface="Book Antiqua"/>
                <a:cs typeface="Book Antiqua"/>
                <a:sym typeface="Book Antiqua"/>
              </a:defRPr>
            </a:lvl1pPr>
            <a:lvl2pPr marL="914400" marR="0" lvl="1" indent="-350519" algn="l" rtl="0">
              <a:spcBef>
                <a:spcPts val="480"/>
              </a:spcBef>
              <a:spcAft>
                <a:spcPts val="0"/>
              </a:spcAft>
              <a:buClr>
                <a:schemeClr val="lt1"/>
              </a:buClr>
              <a:buSzPts val="1920"/>
              <a:buFont typeface="Noto Sans Symbols"/>
              <a:buChar char="◼"/>
              <a:defRPr sz="2400" b="0" i="0" u="none" strike="noStrike" cap="none">
                <a:solidFill>
                  <a:schemeClr val="lt1"/>
                </a:solidFill>
                <a:latin typeface="Book Antiqua"/>
                <a:ea typeface="Book Antiqua"/>
                <a:cs typeface="Book Antiqua"/>
                <a:sym typeface="Book Antiqua"/>
              </a:defRPr>
            </a:lvl2pPr>
            <a:lvl3pPr marL="1371600" marR="0" lvl="2" indent="-361314" algn="l" rtl="0">
              <a:spcBef>
                <a:spcPts val="440"/>
              </a:spcBef>
              <a:spcAft>
                <a:spcPts val="0"/>
              </a:spcAft>
              <a:buClr>
                <a:schemeClr val="lt1"/>
              </a:buClr>
              <a:buSzPts val="2090"/>
              <a:buFont typeface="Noto Sans Symbols"/>
              <a:buChar char="▫"/>
              <a:defRPr sz="2200" b="0" i="0" u="none" strike="noStrike" cap="none">
                <a:solidFill>
                  <a:schemeClr val="lt1"/>
                </a:solidFill>
                <a:latin typeface="Book Antiqua"/>
                <a:ea typeface="Book Antiqua"/>
                <a:cs typeface="Book Antiqua"/>
                <a:sym typeface="Book Antiqua"/>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4pPr>
            <a:lvl5pPr marL="2286000" marR="0" lvl="4"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62" name="Google Shape;62;p9"/>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63" name="Google Shape;63;p9"/>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64" name="Google Shape;64;p9"/>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438400" y="609600"/>
            <a:ext cx="7315200" cy="522288"/>
          </a:xfrm>
          <a:prstGeom prst="rect">
            <a:avLst/>
          </a:prstGeom>
          <a:noFill/>
          <a:ln>
            <a:noFill/>
          </a:ln>
        </p:spPr>
        <p:txBody>
          <a:bodyPr spcFirstLastPara="1" wrap="square" lIns="45700" tIns="45700" rIns="45700" bIns="0" anchor="b" anchorCtr="0"/>
          <a:lstStyle>
            <a:lvl1pPr marR="0" lvl="0" algn="ctr" rtl="0">
              <a:spcBef>
                <a:spcPts val="0"/>
              </a:spcBef>
              <a:spcAft>
                <a:spcPts val="0"/>
              </a:spcAft>
              <a:buClr>
                <a:srgbClr val="EAD594"/>
              </a:buClr>
              <a:buSzPts val="2000"/>
              <a:buFont typeface="Lucida Sans"/>
              <a:buNone/>
              <a:defRPr sz="2000" b="1" i="0" u="none" strike="noStrike" cap="none">
                <a:solidFill>
                  <a:srgbClr val="EAD594"/>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2438400" y="1831975"/>
            <a:ext cx="7315200" cy="3962400"/>
          </a:xfrm>
          <a:prstGeom prst="rect">
            <a:avLst/>
          </a:prstGeom>
          <a:solidFill>
            <a:schemeClr val="dk2"/>
          </a:solidFill>
          <a:ln w="44450" cap="sq" cmpd="sng">
            <a:solidFill>
              <a:srgbClr val="FFFFFF"/>
            </a:solidFill>
            <a:prstDash val="solid"/>
            <a:miter lim="800000"/>
            <a:headEnd type="none" w="sm" len="sm"/>
            <a:tailEnd type="none" w="sm" len="sm"/>
          </a:ln>
          <a:effectLst>
            <a:outerShdw blurRad="190500" dist="228600" dir="2700000" sy="90000">
              <a:srgbClr val="000000">
                <a:alpha val="24705"/>
              </a:srgbClr>
            </a:outerShdw>
          </a:effectLst>
        </p:spPr>
        <p:txBody>
          <a:bodyPr spcFirstLastPara="1" wrap="square" lIns="91425" tIns="45700" rIns="91425" bIns="45700" anchor="t" anchorCtr="0"/>
          <a:lstStyle>
            <a:lvl1pPr marR="0" lvl="0" algn="l" rtl="0">
              <a:spcBef>
                <a:spcPts val="640"/>
              </a:spcBef>
              <a:spcAft>
                <a:spcPts val="0"/>
              </a:spcAft>
              <a:buClr>
                <a:srgbClr val="F9F9F9"/>
              </a:buClr>
              <a:buSzPts val="2080"/>
              <a:buFont typeface="Noto Sans Symbols"/>
              <a:buNone/>
              <a:defRPr sz="3200" b="0" i="0" u="none" strike="noStrike" cap="none">
                <a:solidFill>
                  <a:schemeClr val="lt1"/>
                </a:solidFill>
                <a:latin typeface="Book Antiqua"/>
                <a:ea typeface="Book Antiqua"/>
                <a:cs typeface="Book Antiqua"/>
                <a:sym typeface="Book Antiqua"/>
              </a:defRPr>
            </a:lvl1pPr>
            <a:lvl2pPr marR="0" lvl="1" algn="l" rtl="0">
              <a:spcBef>
                <a:spcPts val="480"/>
              </a:spcBef>
              <a:spcAft>
                <a:spcPts val="0"/>
              </a:spcAft>
              <a:buClr>
                <a:schemeClr val="lt1"/>
              </a:buClr>
              <a:buSzPts val="1920"/>
              <a:buFont typeface="Noto Sans Symbols"/>
              <a:buChar char="◼"/>
              <a:defRPr sz="2400" b="0" i="0" u="none" strike="noStrike" cap="none">
                <a:solidFill>
                  <a:schemeClr val="lt1"/>
                </a:solidFill>
                <a:latin typeface="Book Antiqua"/>
                <a:ea typeface="Book Antiqua"/>
                <a:cs typeface="Book Antiqua"/>
                <a:sym typeface="Book Antiqua"/>
              </a:defRPr>
            </a:lvl2pPr>
            <a:lvl3pPr marR="0" lvl="2" algn="l" rtl="0">
              <a:spcBef>
                <a:spcPts val="440"/>
              </a:spcBef>
              <a:spcAft>
                <a:spcPts val="0"/>
              </a:spcAft>
              <a:buClr>
                <a:schemeClr val="lt1"/>
              </a:buClr>
              <a:buSzPts val="2090"/>
              <a:buFont typeface="Noto Sans Symbols"/>
              <a:buChar char="▫"/>
              <a:defRPr sz="2200" b="0" i="0" u="none" strike="noStrike" cap="none">
                <a:solidFill>
                  <a:schemeClr val="lt1"/>
                </a:solidFill>
                <a:latin typeface="Book Antiqua"/>
                <a:ea typeface="Book Antiqua"/>
                <a:cs typeface="Book Antiqua"/>
                <a:sym typeface="Book Antiqua"/>
              </a:defRPr>
            </a:lvl3pPr>
            <a:lvl4pPr marR="0" lvl="3"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4pPr>
            <a:lvl5pPr marR="0" lvl="4"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5pPr>
            <a:lvl6pPr marR="0" lvl="5"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R="0" lvl="6"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R="0" lvl="7"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R="0" lvl="8"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68" name="Google Shape;68;p10"/>
          <p:cNvSpPr txBox="1">
            <a:spLocks noGrp="1"/>
          </p:cNvSpPr>
          <p:nvPr>
            <p:ph type="body" idx="1"/>
          </p:nvPr>
        </p:nvSpPr>
        <p:spPr>
          <a:xfrm>
            <a:off x="2438400" y="1166787"/>
            <a:ext cx="7315200" cy="530352"/>
          </a:xfrm>
          <a:prstGeom prst="rect">
            <a:avLst/>
          </a:prstGeom>
          <a:noFill/>
          <a:ln>
            <a:noFill/>
          </a:ln>
        </p:spPr>
        <p:txBody>
          <a:bodyPr spcFirstLastPara="1" wrap="square" lIns="45700" tIns="45700" rIns="45700" bIns="45700" anchor="t" anchorCtr="0"/>
          <a:lstStyle>
            <a:lvl1pPr marL="457200" marR="0" lvl="0" indent="-228600" algn="ctr" rtl="0">
              <a:spcBef>
                <a:spcPts val="280"/>
              </a:spcBef>
              <a:spcAft>
                <a:spcPts val="0"/>
              </a:spcAft>
              <a:buClr>
                <a:srgbClr val="F9F9F9"/>
              </a:buClr>
              <a:buSzPts val="910"/>
              <a:buFont typeface="Noto Sans Symbols"/>
              <a:buNone/>
              <a:defRPr sz="1400" b="0" i="0" u="none" strike="noStrike" cap="none">
                <a:solidFill>
                  <a:schemeClr val="lt1"/>
                </a:solidFill>
                <a:latin typeface="Book Antiqua"/>
                <a:ea typeface="Book Antiqua"/>
                <a:cs typeface="Book Antiqua"/>
                <a:sym typeface="Book Antiqua"/>
              </a:defRPr>
            </a:lvl1pPr>
            <a:lvl2pPr marL="914400" marR="0" lvl="1" indent="-289560" algn="l" rtl="0">
              <a:spcBef>
                <a:spcPts val="240"/>
              </a:spcBef>
              <a:spcAft>
                <a:spcPts val="0"/>
              </a:spcAft>
              <a:buClr>
                <a:schemeClr val="lt1"/>
              </a:buClr>
              <a:buSzPts val="960"/>
              <a:buFont typeface="Noto Sans Symbols"/>
              <a:buChar char="◼"/>
              <a:defRPr sz="1200" b="0" i="0" u="none" strike="noStrike" cap="none">
                <a:solidFill>
                  <a:schemeClr val="lt1"/>
                </a:solidFill>
                <a:latin typeface="Book Antiqua"/>
                <a:ea typeface="Book Antiqua"/>
                <a:cs typeface="Book Antiqua"/>
                <a:sym typeface="Book Antiqua"/>
              </a:defRPr>
            </a:lvl2pPr>
            <a:lvl3pPr marL="1371600" marR="0" lvl="2" indent="-288925" algn="l" rtl="0">
              <a:spcBef>
                <a:spcPts val="200"/>
              </a:spcBef>
              <a:spcAft>
                <a:spcPts val="0"/>
              </a:spcAft>
              <a:buClr>
                <a:schemeClr val="lt1"/>
              </a:buClr>
              <a:buSzPts val="950"/>
              <a:buFont typeface="Noto Sans Symbols"/>
              <a:buChar char="▫"/>
              <a:defRPr sz="1000" b="0" i="0" u="none" strike="noStrike" cap="none">
                <a:solidFill>
                  <a:schemeClr val="lt1"/>
                </a:solidFill>
                <a:latin typeface="Book Antiqua"/>
                <a:ea typeface="Book Antiqua"/>
                <a:cs typeface="Book Antiqua"/>
                <a:sym typeface="Book Antiqua"/>
              </a:defRPr>
            </a:lvl3pPr>
            <a:lvl4pPr marL="1828800" marR="0" lvl="3" indent="-285750" algn="l" rtl="0">
              <a:spcBef>
                <a:spcPts val="180"/>
              </a:spcBef>
              <a:spcAft>
                <a:spcPts val="0"/>
              </a:spcAft>
              <a:buClr>
                <a:schemeClr val="lt1"/>
              </a:buClr>
              <a:buSzPts val="900"/>
              <a:buFont typeface="Noto Sans Symbols"/>
              <a:buChar char="•"/>
              <a:defRPr sz="900" b="0" i="0" u="none" strike="noStrike" cap="none">
                <a:solidFill>
                  <a:schemeClr val="lt1"/>
                </a:solidFill>
                <a:latin typeface="Book Antiqua"/>
                <a:ea typeface="Book Antiqua"/>
                <a:cs typeface="Book Antiqua"/>
                <a:sym typeface="Book Antiqua"/>
              </a:defRPr>
            </a:lvl4pPr>
            <a:lvl5pPr marL="2286000" marR="0" lvl="4" indent="-285750" algn="l" rtl="0">
              <a:spcBef>
                <a:spcPts val="180"/>
              </a:spcBef>
              <a:spcAft>
                <a:spcPts val="0"/>
              </a:spcAft>
              <a:buClr>
                <a:schemeClr val="lt1"/>
              </a:buClr>
              <a:buSzPts val="900"/>
              <a:buFont typeface="Noto Sans Symbols"/>
              <a:buChar char="◾"/>
              <a:defRPr sz="9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69" name="Google Shape;69;p10"/>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70" name="Google Shape;70;p10"/>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71" name="Google Shape;71;p10"/>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EAD594"/>
              </a:buClr>
              <a:buSzPts val="4100"/>
              <a:buFont typeface="Lucida Sans"/>
              <a:buNone/>
              <a:defRPr sz="4100" b="1" i="0" u="none" strike="noStrike" cap="none">
                <a:solidFill>
                  <a:srgbClr val="EAD594"/>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3741420" y="-1531620"/>
            <a:ext cx="4709160" cy="10972800"/>
          </a:xfrm>
          <a:prstGeom prst="rect">
            <a:avLst/>
          </a:prstGeom>
          <a:noFill/>
          <a:ln>
            <a:noFill/>
          </a:ln>
        </p:spPr>
        <p:txBody>
          <a:bodyPr spcFirstLastPara="1" wrap="square" lIns="91425" tIns="45700" rIns="91425" bIns="45700" anchor="t" anchorCtr="0"/>
          <a:lstStyle>
            <a:lvl1pPr marL="457200" marR="0" lvl="0" indent="-344170" algn="l" rtl="0">
              <a:spcBef>
                <a:spcPts val="560"/>
              </a:spcBef>
              <a:spcAft>
                <a:spcPts val="0"/>
              </a:spcAft>
              <a:buClr>
                <a:srgbClr val="F9F9F9"/>
              </a:buClr>
              <a:buSzPts val="1820"/>
              <a:buFont typeface="Noto Sans Symbols"/>
              <a:buChar char="⬜"/>
              <a:defRPr sz="2800" b="0" i="0" u="none" strike="noStrike" cap="none">
                <a:solidFill>
                  <a:schemeClr val="lt1"/>
                </a:solidFill>
                <a:latin typeface="Book Antiqua"/>
                <a:ea typeface="Book Antiqua"/>
                <a:cs typeface="Book Antiqua"/>
                <a:sym typeface="Book Antiqua"/>
              </a:defRPr>
            </a:lvl1pPr>
            <a:lvl2pPr marL="914400" marR="0" lvl="1" indent="-350519" algn="l" rtl="0">
              <a:spcBef>
                <a:spcPts val="480"/>
              </a:spcBef>
              <a:spcAft>
                <a:spcPts val="0"/>
              </a:spcAft>
              <a:buClr>
                <a:schemeClr val="lt1"/>
              </a:buClr>
              <a:buSzPts val="1920"/>
              <a:buFont typeface="Noto Sans Symbols"/>
              <a:buChar char="◼"/>
              <a:defRPr sz="2400" b="0" i="0" u="none" strike="noStrike" cap="none">
                <a:solidFill>
                  <a:schemeClr val="lt1"/>
                </a:solidFill>
                <a:latin typeface="Book Antiqua"/>
                <a:ea typeface="Book Antiqua"/>
                <a:cs typeface="Book Antiqua"/>
                <a:sym typeface="Book Antiqua"/>
              </a:defRPr>
            </a:lvl2pPr>
            <a:lvl3pPr marL="1371600" marR="0" lvl="2" indent="-361314" algn="l" rtl="0">
              <a:spcBef>
                <a:spcPts val="440"/>
              </a:spcBef>
              <a:spcAft>
                <a:spcPts val="0"/>
              </a:spcAft>
              <a:buClr>
                <a:schemeClr val="lt1"/>
              </a:buClr>
              <a:buSzPts val="2090"/>
              <a:buFont typeface="Noto Sans Symbols"/>
              <a:buChar char="▫"/>
              <a:defRPr sz="2200" b="0" i="0" u="none" strike="noStrike" cap="none">
                <a:solidFill>
                  <a:schemeClr val="lt1"/>
                </a:solidFill>
                <a:latin typeface="Book Antiqua"/>
                <a:ea typeface="Book Antiqua"/>
                <a:cs typeface="Book Antiqua"/>
                <a:sym typeface="Book Antiqua"/>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4pPr>
            <a:lvl5pPr marL="2286000" marR="0" lvl="4"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75" name="Google Shape;75;p11"/>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76" name="Google Shape;76;p11"/>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77" name="Google Shape;77;p11"/>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BABABA"/>
            </a:gs>
            <a:gs pos="100000">
              <a:schemeClr val="dk1"/>
            </a:gs>
          </a:gsLst>
          <a:path path="circle">
            <a:fillToRect r="100000" b="100000"/>
          </a:path>
          <a:tileRect l="-100000" t="-100000"/>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rgbClr val="EAD594"/>
              </a:buClr>
              <a:buSzPts val="4100"/>
              <a:buFont typeface="Lucida Sans"/>
              <a:buNone/>
              <a:defRPr sz="4100" b="1" i="0" u="none" strike="noStrike" cap="none">
                <a:solidFill>
                  <a:srgbClr val="EAD594"/>
                </a:solidFill>
                <a:latin typeface="Lucida Sans"/>
                <a:ea typeface="Lucida Sans"/>
                <a:cs typeface="Lucida Sans"/>
                <a:sym typeface="Lucid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0"/>
            <a:ext cx="10972800" cy="4709160"/>
          </a:xfrm>
          <a:prstGeom prst="rect">
            <a:avLst/>
          </a:prstGeom>
          <a:noFill/>
          <a:ln>
            <a:noFill/>
          </a:ln>
        </p:spPr>
        <p:txBody>
          <a:bodyPr spcFirstLastPara="1" wrap="square" lIns="91425" tIns="45700" rIns="91425" bIns="45700" anchor="t" anchorCtr="0"/>
          <a:lstStyle>
            <a:lvl1pPr marL="457200" marR="0" lvl="0" indent="-344170" algn="l" rtl="0">
              <a:spcBef>
                <a:spcPts val="560"/>
              </a:spcBef>
              <a:spcAft>
                <a:spcPts val="0"/>
              </a:spcAft>
              <a:buClr>
                <a:srgbClr val="F9F9F9"/>
              </a:buClr>
              <a:buSzPts val="1820"/>
              <a:buFont typeface="Noto Sans Symbols"/>
              <a:buChar char="⬜"/>
              <a:defRPr sz="2800" b="0" i="0" u="none" strike="noStrike" cap="none">
                <a:solidFill>
                  <a:schemeClr val="lt1"/>
                </a:solidFill>
                <a:latin typeface="Book Antiqua"/>
                <a:ea typeface="Book Antiqua"/>
                <a:cs typeface="Book Antiqua"/>
                <a:sym typeface="Book Antiqua"/>
              </a:defRPr>
            </a:lvl1pPr>
            <a:lvl2pPr marL="914400" marR="0" lvl="1" indent="-350519" algn="l" rtl="0">
              <a:spcBef>
                <a:spcPts val="480"/>
              </a:spcBef>
              <a:spcAft>
                <a:spcPts val="0"/>
              </a:spcAft>
              <a:buClr>
                <a:schemeClr val="lt1"/>
              </a:buClr>
              <a:buSzPts val="1920"/>
              <a:buFont typeface="Noto Sans Symbols"/>
              <a:buChar char="◼"/>
              <a:defRPr sz="2400" b="0" i="0" u="none" strike="noStrike" cap="none">
                <a:solidFill>
                  <a:schemeClr val="lt1"/>
                </a:solidFill>
                <a:latin typeface="Book Antiqua"/>
                <a:ea typeface="Book Antiqua"/>
                <a:cs typeface="Book Antiqua"/>
                <a:sym typeface="Book Antiqua"/>
              </a:defRPr>
            </a:lvl2pPr>
            <a:lvl3pPr marL="1371600" marR="0" lvl="2" indent="-361314" algn="l" rtl="0">
              <a:spcBef>
                <a:spcPts val="440"/>
              </a:spcBef>
              <a:spcAft>
                <a:spcPts val="0"/>
              </a:spcAft>
              <a:buClr>
                <a:schemeClr val="lt1"/>
              </a:buClr>
              <a:buSzPts val="2090"/>
              <a:buFont typeface="Noto Sans Symbols"/>
              <a:buChar char="▫"/>
              <a:defRPr sz="2200" b="0" i="0" u="none" strike="noStrike" cap="none">
                <a:solidFill>
                  <a:schemeClr val="lt1"/>
                </a:solidFill>
                <a:latin typeface="Book Antiqua"/>
                <a:ea typeface="Book Antiqua"/>
                <a:cs typeface="Book Antiqua"/>
                <a:sym typeface="Book Antiqua"/>
              </a:defRPr>
            </a:lvl3pPr>
            <a:lvl4pPr marL="1828800" marR="0" lvl="3"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4pPr>
            <a:lvl5pPr marL="2286000" marR="0" lvl="4" indent="-355600" algn="l" rtl="0">
              <a:spcBef>
                <a:spcPts val="400"/>
              </a:spcBef>
              <a:spcAft>
                <a:spcPts val="0"/>
              </a:spcAft>
              <a:buClr>
                <a:schemeClr val="lt1"/>
              </a:buClr>
              <a:buSzPts val="2000"/>
              <a:buFont typeface="Noto Sans Symbols"/>
              <a:buChar char="◾"/>
              <a:defRPr sz="2000" b="0" i="0" u="none" strike="noStrike" cap="none">
                <a:solidFill>
                  <a:schemeClr val="lt1"/>
                </a:solidFill>
                <a:latin typeface="Book Antiqua"/>
                <a:ea typeface="Book Antiqua"/>
                <a:cs typeface="Book Antiqua"/>
                <a:sym typeface="Book Antiqua"/>
              </a:defRPr>
            </a:lvl5pPr>
            <a:lvl6pPr marL="2743200" marR="0" lvl="5" indent="-342900" algn="l" rtl="0">
              <a:spcBef>
                <a:spcPts val="360"/>
              </a:spcBef>
              <a:spcAft>
                <a:spcPts val="0"/>
              </a:spcAft>
              <a:buClr>
                <a:schemeClr val="lt1"/>
              </a:buClr>
              <a:buSzPts val="1800"/>
              <a:buFont typeface="Noto Sans Symbols"/>
              <a:buChar char="•"/>
              <a:defRPr sz="1800" b="0" i="0" u="none" strike="noStrike" cap="none">
                <a:solidFill>
                  <a:schemeClr val="lt1"/>
                </a:solidFill>
                <a:latin typeface="Book Antiqua"/>
                <a:ea typeface="Book Antiqua"/>
                <a:cs typeface="Book Antiqua"/>
                <a:sym typeface="Book Antiqua"/>
              </a:defRPr>
            </a:lvl6pPr>
            <a:lvl7pPr marL="3200400" marR="0" lvl="6" indent="-330200" algn="l" rtl="0">
              <a:spcBef>
                <a:spcPts val="320"/>
              </a:spcBef>
              <a:spcAft>
                <a:spcPts val="0"/>
              </a:spcAft>
              <a:buClr>
                <a:schemeClr val="lt1"/>
              </a:buClr>
              <a:buSzPts val="1600"/>
              <a:buFont typeface="Noto Sans Symbols"/>
              <a:buChar char="⚫"/>
              <a:defRPr sz="1600" b="0" i="0" u="none" strike="noStrike" cap="none">
                <a:solidFill>
                  <a:schemeClr val="lt1"/>
                </a:solidFill>
                <a:latin typeface="Book Antiqua"/>
                <a:ea typeface="Book Antiqua"/>
                <a:cs typeface="Book Antiqua"/>
                <a:sym typeface="Book Antiqua"/>
              </a:defRPr>
            </a:lvl7pPr>
            <a:lvl8pPr marL="3657600" marR="0" lvl="7"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8pPr>
            <a:lvl9pPr marL="4114800" marR="0" lvl="8" indent="-317500" algn="l" rtl="0">
              <a:spcBef>
                <a:spcPts val="280"/>
              </a:spcBef>
              <a:spcAft>
                <a:spcPts val="0"/>
              </a:spcAft>
              <a:buClr>
                <a:schemeClr val="lt1"/>
              </a:buClr>
              <a:buSzPts val="1400"/>
              <a:buFont typeface="Noto Sans Symbols"/>
              <a:buChar char="⚫"/>
              <a:defRPr sz="1400" b="0" i="0" u="none" strike="noStrike" cap="none">
                <a:solidFill>
                  <a:schemeClr val="lt1"/>
                </a:solidFill>
                <a:latin typeface="Book Antiqua"/>
                <a:ea typeface="Book Antiqua"/>
                <a:cs typeface="Book Antiqua"/>
                <a:sym typeface="Book Antiqua"/>
              </a:defRPr>
            </a:lvl9pPr>
          </a:lstStyle>
          <a:p>
            <a:endParaRPr/>
          </a:p>
        </p:txBody>
      </p:sp>
      <p:sp>
        <p:nvSpPr>
          <p:cNvPr id="12" name="Google Shape;12;p1"/>
          <p:cNvSpPr txBox="1">
            <a:spLocks noGrp="1"/>
          </p:cNvSpPr>
          <p:nvPr>
            <p:ph type="dt" idx="10"/>
          </p:nvPr>
        </p:nvSpPr>
        <p:spPr>
          <a:xfrm>
            <a:off x="609600" y="6416676"/>
            <a:ext cx="2844800" cy="3651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3" name="Google Shape;13;p1"/>
          <p:cNvSpPr txBox="1">
            <a:spLocks noGrp="1"/>
          </p:cNvSpPr>
          <p:nvPr>
            <p:ph type="ftr" idx="11"/>
          </p:nvPr>
        </p:nvSpPr>
        <p:spPr>
          <a:xfrm>
            <a:off x="4165600" y="6416676"/>
            <a:ext cx="3860800" cy="365125"/>
          </a:xfrm>
          <a:prstGeom prst="rect">
            <a:avLst/>
          </a:prstGeom>
          <a:noFill/>
          <a:ln>
            <a:noFill/>
          </a:ln>
        </p:spPr>
        <p:txBody>
          <a:bodyPr spcFirstLastPara="1" wrap="square" lIns="91425" tIns="45700" rIns="91425" bIns="45700" anchor="b" anchorCtr="0"/>
          <a:lstStyle>
            <a:lvl1pPr marR="0" lvl="0" algn="ctr" rtl="0">
              <a:spcBef>
                <a:spcPts val="0"/>
              </a:spcBef>
              <a:spcAft>
                <a:spcPts val="0"/>
              </a:spcAft>
              <a:buSzPts val="1400"/>
              <a:buNone/>
              <a:defRPr sz="1200" b="0" i="0" u="none" strike="noStrike" cap="none">
                <a:solidFill>
                  <a:srgbClr val="BABABA"/>
                </a:solidFill>
                <a:latin typeface="Book Antiqua"/>
                <a:ea typeface="Book Antiqua"/>
                <a:cs typeface="Book Antiqua"/>
                <a:sym typeface="Book Antiqua"/>
              </a:defRPr>
            </a:lvl1pPr>
            <a:lvl2pPr marR="0" lvl="1"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2pPr>
            <a:lvl3pPr marR="0" lvl="2"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3pPr>
            <a:lvl4pPr marR="0" lvl="3"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4pPr>
            <a:lvl5pPr marR="0" lvl="4"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5pPr>
            <a:lvl6pPr marR="0" lvl="5"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6pPr>
            <a:lvl7pPr marR="0" lvl="6"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7pPr>
            <a:lvl8pPr marR="0" lvl="7"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8pPr>
            <a:lvl9pPr marR="0" lvl="8" algn="l" rtl="0">
              <a:spcBef>
                <a:spcPts val="0"/>
              </a:spcBef>
              <a:spcAft>
                <a:spcPts val="0"/>
              </a:spcAft>
              <a:buSzPts val="1400"/>
              <a:buNone/>
              <a:defRPr sz="1800" b="0" i="0" u="none" strike="noStrike" cap="none">
                <a:solidFill>
                  <a:schemeClr val="lt1"/>
                </a:solidFill>
                <a:latin typeface="Book Antiqua"/>
                <a:ea typeface="Book Antiqua"/>
                <a:cs typeface="Book Antiqua"/>
                <a:sym typeface="Book Antiqua"/>
              </a:defRPr>
            </a:lvl9pPr>
          </a:lstStyle>
          <a:p>
            <a:endParaRPr/>
          </a:p>
        </p:txBody>
      </p:sp>
      <p:sp>
        <p:nvSpPr>
          <p:cNvPr id="14" name="Google Shape;14;p1"/>
          <p:cNvSpPr txBox="1">
            <a:spLocks noGrp="1"/>
          </p:cNvSpPr>
          <p:nvPr>
            <p:ph type="sldNum" idx="12"/>
          </p:nvPr>
        </p:nvSpPr>
        <p:spPr>
          <a:xfrm>
            <a:off x="10566400" y="6416676"/>
            <a:ext cx="1016000" cy="365125"/>
          </a:xfrm>
          <a:prstGeom prst="rect">
            <a:avLst/>
          </a:prstGeom>
          <a:noFill/>
          <a:ln>
            <a:noFill/>
          </a:ln>
        </p:spPr>
        <p:txBody>
          <a:bodyPr spcFirstLastPara="1" wrap="square" lIns="0" tIns="45700" rIns="0" bIns="45700" anchor="b" anchorCtr="0">
            <a:noAutofit/>
          </a:bodyPr>
          <a:lstStyle>
            <a:lvl1pPr marL="0" marR="0" lvl="0" indent="0" algn="r" rtl="0">
              <a:spcBef>
                <a:spcPts val="0"/>
              </a:spcBef>
              <a:buNone/>
              <a:defRPr sz="1200" b="0" i="0" u="none" strike="noStrike" cap="none">
                <a:solidFill>
                  <a:srgbClr val="BABABA"/>
                </a:solidFill>
                <a:latin typeface="Book Antiqua"/>
                <a:ea typeface="Book Antiqua"/>
                <a:cs typeface="Book Antiqua"/>
                <a:sym typeface="Book Antiqua"/>
              </a:defRPr>
            </a:lvl1pPr>
            <a:lvl2pPr marL="0" marR="0" lvl="1" indent="0" algn="r" rtl="0">
              <a:spcBef>
                <a:spcPts val="0"/>
              </a:spcBef>
              <a:buNone/>
              <a:defRPr sz="1200" b="0" i="0" u="none" strike="noStrike" cap="none">
                <a:solidFill>
                  <a:srgbClr val="BABABA"/>
                </a:solidFill>
                <a:latin typeface="Book Antiqua"/>
                <a:ea typeface="Book Antiqua"/>
                <a:cs typeface="Book Antiqua"/>
                <a:sym typeface="Book Antiqua"/>
              </a:defRPr>
            </a:lvl2pPr>
            <a:lvl3pPr marL="0" marR="0" lvl="2" indent="0" algn="r" rtl="0">
              <a:spcBef>
                <a:spcPts val="0"/>
              </a:spcBef>
              <a:buNone/>
              <a:defRPr sz="1200" b="0" i="0" u="none" strike="noStrike" cap="none">
                <a:solidFill>
                  <a:srgbClr val="BABABA"/>
                </a:solidFill>
                <a:latin typeface="Book Antiqua"/>
                <a:ea typeface="Book Antiqua"/>
                <a:cs typeface="Book Antiqua"/>
                <a:sym typeface="Book Antiqua"/>
              </a:defRPr>
            </a:lvl3pPr>
            <a:lvl4pPr marL="0" marR="0" lvl="3" indent="0" algn="r" rtl="0">
              <a:spcBef>
                <a:spcPts val="0"/>
              </a:spcBef>
              <a:buNone/>
              <a:defRPr sz="1200" b="0" i="0" u="none" strike="noStrike" cap="none">
                <a:solidFill>
                  <a:srgbClr val="BABABA"/>
                </a:solidFill>
                <a:latin typeface="Book Antiqua"/>
                <a:ea typeface="Book Antiqua"/>
                <a:cs typeface="Book Antiqua"/>
                <a:sym typeface="Book Antiqua"/>
              </a:defRPr>
            </a:lvl4pPr>
            <a:lvl5pPr marL="0" marR="0" lvl="4" indent="0" algn="r" rtl="0">
              <a:spcBef>
                <a:spcPts val="0"/>
              </a:spcBef>
              <a:buNone/>
              <a:defRPr sz="1200" b="0" i="0" u="none" strike="noStrike" cap="none">
                <a:solidFill>
                  <a:srgbClr val="BABABA"/>
                </a:solidFill>
                <a:latin typeface="Book Antiqua"/>
                <a:ea typeface="Book Antiqua"/>
                <a:cs typeface="Book Antiqua"/>
                <a:sym typeface="Book Antiqua"/>
              </a:defRPr>
            </a:lvl5pPr>
            <a:lvl6pPr marL="0" marR="0" lvl="5" indent="0" algn="r" rtl="0">
              <a:spcBef>
                <a:spcPts val="0"/>
              </a:spcBef>
              <a:buNone/>
              <a:defRPr sz="1200" b="0" i="0" u="none" strike="noStrike" cap="none">
                <a:solidFill>
                  <a:srgbClr val="BABABA"/>
                </a:solidFill>
                <a:latin typeface="Book Antiqua"/>
                <a:ea typeface="Book Antiqua"/>
                <a:cs typeface="Book Antiqua"/>
                <a:sym typeface="Book Antiqua"/>
              </a:defRPr>
            </a:lvl6pPr>
            <a:lvl7pPr marL="0" marR="0" lvl="6" indent="0" algn="r" rtl="0">
              <a:spcBef>
                <a:spcPts val="0"/>
              </a:spcBef>
              <a:buNone/>
              <a:defRPr sz="1200" b="0" i="0" u="none" strike="noStrike" cap="none">
                <a:solidFill>
                  <a:srgbClr val="BABABA"/>
                </a:solidFill>
                <a:latin typeface="Book Antiqua"/>
                <a:ea typeface="Book Antiqua"/>
                <a:cs typeface="Book Antiqua"/>
                <a:sym typeface="Book Antiqua"/>
              </a:defRPr>
            </a:lvl7pPr>
            <a:lvl8pPr marL="0" marR="0" lvl="7" indent="0" algn="r" rtl="0">
              <a:spcBef>
                <a:spcPts val="0"/>
              </a:spcBef>
              <a:buNone/>
              <a:defRPr sz="1200" b="0" i="0" u="none" strike="noStrike" cap="none">
                <a:solidFill>
                  <a:srgbClr val="BABABA"/>
                </a:solidFill>
                <a:latin typeface="Book Antiqua"/>
                <a:ea typeface="Book Antiqua"/>
                <a:cs typeface="Book Antiqua"/>
                <a:sym typeface="Book Antiqua"/>
              </a:defRPr>
            </a:lvl8pPr>
            <a:lvl9pPr marL="0" marR="0" lvl="8" indent="0" algn="r" rtl="0">
              <a:spcBef>
                <a:spcPts val="0"/>
              </a:spcBef>
              <a:buNone/>
              <a:defRPr sz="1200" b="0" i="0" u="none" strike="noStrike" cap="none">
                <a:solidFill>
                  <a:srgbClr val="BABABA"/>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86" name="Google Shape;86;p1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7" name="Google Shape;87;p1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8" name="Google Shape;88;p1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61" name="Google Shape;161;p2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2" name="Google Shape;162;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3" name="Google Shape;163;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4" name="Google Shape;164;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C"/>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6" r:id="rId6"/>
    <p:sldLayoutId id="2147483677" r:id="rId7"/>
    <p:sldLayoutId id="2147483678" r:id="rId8"/>
    <p:sldLayoutId id="2147483679" r:id="rId9"/>
    <p:sldLayoutId id="2147483680"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3.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13.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1.xml"/><Relationship Id="rId5" Type="http://schemas.openxmlformats.org/officeDocument/2006/relationships/image" Target="../media/image1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1.xml"/><Relationship Id="rId5" Type="http://schemas.openxmlformats.org/officeDocument/2006/relationships/image" Target="../media/image1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BABABA"/>
            </a:gs>
            <a:gs pos="8000">
              <a:srgbClr val="BABABA"/>
            </a:gs>
            <a:gs pos="100000">
              <a:srgbClr val="262626"/>
            </a:gs>
          </a:gsLst>
          <a:path path="circle">
            <a:fillToRect r="100000" b="100000"/>
          </a:path>
          <a:tileRect l="-100000" t="-100000"/>
        </a:gradFill>
        <a:effectLst/>
      </p:bgPr>
    </p:bg>
    <p:spTree>
      <p:nvGrpSpPr>
        <p:cNvPr id="1" name="Shape 238"/>
        <p:cNvGrpSpPr/>
        <p:nvPr/>
      </p:nvGrpSpPr>
      <p:grpSpPr>
        <a:xfrm>
          <a:off x="0" y="0"/>
          <a:ext cx="0" cy="0"/>
          <a:chOff x="0" y="0"/>
          <a:chExt cx="0" cy="0"/>
        </a:xfrm>
      </p:grpSpPr>
      <p:pic>
        <p:nvPicPr>
          <p:cNvPr id="239" name="Google Shape;239;p37" descr="E:\fachada actual.JPG"/>
          <p:cNvPicPr preferRelativeResize="0"/>
          <p:nvPr/>
        </p:nvPicPr>
        <p:blipFill rotWithShape="1">
          <a:blip r:embed="rId3">
            <a:alphaModFix/>
          </a:blip>
          <a:srcRect/>
          <a:stretch/>
        </p:blipFill>
        <p:spPr>
          <a:xfrm>
            <a:off x="1743075" y="1305139"/>
            <a:ext cx="8460170" cy="5080634"/>
          </a:xfrm>
          <a:prstGeom prst="rect">
            <a:avLst/>
          </a:prstGeom>
          <a:noFill/>
          <a:ln>
            <a:noFill/>
          </a:ln>
        </p:spPr>
      </p:pic>
      <p:sp>
        <p:nvSpPr>
          <p:cNvPr id="240" name="Google Shape;240;p37"/>
          <p:cNvSpPr txBox="1"/>
          <p:nvPr/>
        </p:nvSpPr>
        <p:spPr>
          <a:xfrm>
            <a:off x="1916554" y="619661"/>
            <a:ext cx="8241357" cy="1107996"/>
          </a:xfrm>
          <a:prstGeom prst="rect">
            <a:avLst/>
          </a:prstGeom>
          <a:noFill/>
          <a:ln>
            <a:noFill/>
          </a:ln>
          <a:effectLst>
            <a:outerShdw blurRad="50800" dist="12700" dir="5400000" algn="ctr" rotWithShape="0">
              <a:srgbClr val="000000"/>
            </a:outerShdw>
          </a:effectLst>
        </p:spPr>
        <p:txBody>
          <a:bodyPr spcFirstLastPara="1" wrap="square" lIns="91425" tIns="45700" rIns="91425" bIns="45700" anchor="t" anchorCtr="0">
            <a:noAutofit/>
          </a:bodyPr>
          <a:lstStyle/>
          <a:p>
            <a:pPr marL="0" marR="0" lvl="1" indent="0" algn="ctr" rtl="0">
              <a:spcBef>
                <a:spcPts val="0"/>
              </a:spcBef>
              <a:spcAft>
                <a:spcPts val="0"/>
              </a:spcAft>
              <a:buNone/>
            </a:pPr>
            <a:r>
              <a:rPr lang="es-ES" sz="2800" b="1" dirty="0">
                <a:solidFill>
                  <a:srgbClr val="FFC000"/>
                </a:solidFill>
                <a:latin typeface="Arial Black"/>
                <a:ea typeface="Arial Black"/>
                <a:cs typeface="Arial Black"/>
                <a:sym typeface="Arial Black"/>
              </a:rPr>
              <a:t>ESCUELA POLITÉCNICA DEL EJÉRCITO </a:t>
            </a:r>
            <a:endParaRPr sz="2800" b="1" i="0" u="none" strike="noStrike" cap="none" dirty="0">
              <a:solidFill>
                <a:srgbClr val="FFC000"/>
              </a:solidFill>
              <a:latin typeface="Arial Black"/>
              <a:ea typeface="Arial Black"/>
              <a:cs typeface="Arial Black"/>
              <a:sym typeface="Arial Black"/>
            </a:endParaRPr>
          </a:p>
        </p:txBody>
      </p:sp>
      <p:sp>
        <p:nvSpPr>
          <p:cNvPr id="241" name="Google Shape;241;p37"/>
          <p:cNvSpPr txBox="1"/>
          <p:nvPr/>
        </p:nvSpPr>
        <p:spPr>
          <a:xfrm>
            <a:off x="502504" y="4665170"/>
            <a:ext cx="11226916" cy="1384995"/>
          </a:xfrm>
          <a:prstGeom prst="rect">
            <a:avLst/>
          </a:prstGeom>
          <a:noFill/>
          <a:ln>
            <a:noFill/>
          </a:ln>
          <a:effectLst>
            <a:outerShdw blurRad="50800" dist="12700" dir="5400000" algn="ctr" rotWithShape="0">
              <a:srgbClr val="000000"/>
            </a:outerShdw>
          </a:effectLst>
        </p:spPr>
        <p:txBody>
          <a:bodyPr spcFirstLastPara="1" wrap="square" lIns="91425" tIns="45700" rIns="91425" bIns="45700" anchor="ctr" anchorCtr="0">
            <a:noAutofit/>
          </a:bodyPr>
          <a:lstStyle/>
          <a:p>
            <a:pPr marL="0" marR="0" lvl="1" indent="0" algn="ctr" rtl="0">
              <a:spcBef>
                <a:spcPts val="0"/>
              </a:spcBef>
              <a:spcAft>
                <a:spcPts val="0"/>
              </a:spcAft>
              <a:buNone/>
            </a:pPr>
            <a:r>
              <a:rPr lang="es-EC" sz="2800" b="1" i="0" u="none" strike="noStrike" cap="none" dirty="0">
                <a:solidFill>
                  <a:srgbClr val="FFFF00"/>
                </a:solidFill>
                <a:latin typeface="Arial Black"/>
                <a:ea typeface="Arial Black"/>
                <a:cs typeface="Arial Black"/>
                <a:sym typeface="Arial Black"/>
              </a:rPr>
              <a:t>“PROPUESTA DEL MANUAL DE EMPLEO DE UNIDADES DE INTERVENCIÓN RÁPIDA (UNIR) CON NORMATIVA USAR-INSARAG”</a:t>
            </a:r>
            <a:endParaRPr sz="2800" b="1" i="0" u="none" strike="noStrike" cap="none" dirty="0">
              <a:solidFill>
                <a:srgbClr val="FFFF00"/>
              </a:solidFill>
              <a:latin typeface="Arial Black"/>
              <a:ea typeface="Arial Black"/>
              <a:cs typeface="Arial Black"/>
              <a:sym typeface="Arial Black"/>
            </a:endParaRPr>
          </a:p>
        </p:txBody>
      </p:sp>
      <p:sp>
        <p:nvSpPr>
          <p:cNvPr id="7" name="Google Shape;259;p39"/>
          <p:cNvSpPr/>
          <p:nvPr/>
        </p:nvSpPr>
        <p:spPr>
          <a:xfrm>
            <a:off x="1652680" y="1257666"/>
            <a:ext cx="8640960" cy="2746547"/>
          </a:xfrm>
          <a:prstGeom prst="roundRect">
            <a:avLst>
              <a:gd name="adj" fmla="val 16667"/>
            </a:avLst>
          </a:prstGeom>
          <a:solidFill>
            <a:schemeClr val="accent3">
              <a:lumMod val="40000"/>
              <a:lumOff val="60000"/>
              <a:alpha val="29803"/>
            </a:schemeClr>
          </a:solidFill>
          <a:ln w="38100" cap="flat" cmpd="sng">
            <a:noFill/>
            <a:prstDash val="solid"/>
            <a:miter lim="800000"/>
            <a:headEnd type="none" w="sm" len="sm"/>
            <a:tailEnd type="none" w="sm" len="sm"/>
          </a:ln>
          <a:effectLst>
            <a:outerShdw blurRad="76200" dist="50800" dir="3600000" algn="ctr"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00"/>
              </a:buClr>
              <a:buSzPts val="4400"/>
              <a:buFont typeface="Arial"/>
              <a:buNone/>
            </a:pPr>
            <a:r>
              <a:rPr lang="es-ES" sz="4400" b="1" i="0" u="none" strike="noStrike" cap="none" dirty="0">
                <a:solidFill>
                  <a:srgbClr val="FFC000"/>
                </a:solidFill>
                <a:latin typeface="Arial Black"/>
                <a:ea typeface="Arial Black"/>
                <a:cs typeface="Arial Black"/>
                <a:sym typeface="Arial Black"/>
              </a:rPr>
              <a:t>TEMA:</a:t>
            </a:r>
            <a:endParaRPr sz="4400" b="1" i="0" u="none" strike="noStrike" cap="none" dirty="0">
              <a:solidFill>
                <a:srgbClr val="FFC000"/>
              </a:solidFill>
              <a:latin typeface="Arial Black"/>
              <a:ea typeface="Arial Black"/>
              <a:cs typeface="Arial Black"/>
              <a:sym typeface="Arial Black"/>
            </a:endParaRPr>
          </a:p>
        </p:txBody>
      </p:sp>
      <p:pic>
        <p:nvPicPr>
          <p:cNvPr id="9"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Google Shape;381;p52" descr="Resultado de imagen para escudo ejercito ecuatoriano"/>
          <p:cNvPicPr preferRelativeResize="0"/>
          <p:nvPr/>
        </p:nvPicPr>
        <p:blipFill rotWithShape="1">
          <a:blip r:embed="rId5">
            <a:alphaModFix/>
          </a:blip>
          <a:srcRect/>
          <a:stretch/>
        </p:blipFill>
        <p:spPr>
          <a:xfrm>
            <a:off x="393165" y="203409"/>
            <a:ext cx="1313716" cy="1290111"/>
          </a:xfrm>
          <a:prstGeom prst="rect">
            <a:avLst/>
          </a:prstGeom>
          <a:noFill/>
          <a:ln>
            <a:noFill/>
          </a:ln>
        </p:spPr>
      </p:pic>
    </p:spTree>
    <p:extLst>
      <p:ext uri="{BB962C8B-B14F-4D97-AF65-F5344CB8AC3E}">
        <p14:creationId xmlns:p14="http://schemas.microsoft.com/office/powerpoint/2010/main" val="758599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9"/>
        <p:cNvGrpSpPr/>
        <p:nvPr/>
      </p:nvGrpSpPr>
      <p:grpSpPr>
        <a:xfrm>
          <a:off x="0" y="0"/>
          <a:ext cx="0" cy="0"/>
          <a:chOff x="0" y="0"/>
          <a:chExt cx="0" cy="0"/>
        </a:xfrm>
      </p:grpSpPr>
      <p:sp>
        <p:nvSpPr>
          <p:cNvPr id="300" name="Google Shape;300;p43"/>
          <p:cNvSpPr txBox="1">
            <a:spLocks noGrp="1"/>
          </p:cNvSpPr>
          <p:nvPr>
            <p:ph type="title"/>
          </p:nvPr>
        </p:nvSpPr>
        <p:spPr>
          <a:xfrm>
            <a:off x="1722120" y="274638"/>
            <a:ext cx="8808720" cy="726848"/>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i="0" u="none" strike="noStrike" cap="none">
                <a:solidFill>
                  <a:schemeClr val="dk2"/>
                </a:solidFill>
                <a:latin typeface="Arial"/>
                <a:ea typeface="Arial"/>
                <a:cs typeface="Arial"/>
                <a:sym typeface="Arial"/>
              </a:rPr>
              <a:t>MARCO TEÓRICO</a:t>
            </a:r>
            <a:endParaRPr sz="2800" b="1" i="0" u="none" strike="noStrike" cap="none">
              <a:solidFill>
                <a:schemeClr val="dk2"/>
              </a:solidFill>
              <a:latin typeface="Arial"/>
              <a:ea typeface="Arial"/>
              <a:cs typeface="Arial"/>
              <a:sym typeface="Arial"/>
            </a:endParaRPr>
          </a:p>
        </p:txBody>
      </p:sp>
      <p:sp>
        <p:nvSpPr>
          <p:cNvPr id="301" name="Google Shape;301;p43"/>
          <p:cNvSpPr txBox="1">
            <a:spLocks noGrp="1"/>
          </p:cNvSpPr>
          <p:nvPr>
            <p:ph type="body" idx="1"/>
          </p:nvPr>
        </p:nvSpPr>
        <p:spPr>
          <a:xfrm>
            <a:off x="1402081" y="1081995"/>
            <a:ext cx="3931920" cy="433654"/>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dirty="0">
                <a:solidFill>
                  <a:srgbClr val="FFC000"/>
                </a:solidFill>
              </a:rPr>
              <a:t>ANTECEDENTES</a:t>
            </a:r>
            <a:endParaRPr sz="2400" b="1" i="0" u="none" strike="noStrike" cap="none" dirty="0">
              <a:solidFill>
                <a:srgbClr val="FFC000"/>
              </a:solidFill>
              <a:sym typeface="Arial"/>
            </a:endParaRPr>
          </a:p>
        </p:txBody>
      </p:sp>
      <p:sp>
        <p:nvSpPr>
          <p:cNvPr id="302" name="Google Shape;302;p43"/>
          <p:cNvSpPr txBox="1">
            <a:spLocks noGrp="1"/>
          </p:cNvSpPr>
          <p:nvPr>
            <p:ph type="body" idx="2"/>
          </p:nvPr>
        </p:nvSpPr>
        <p:spPr>
          <a:xfrm>
            <a:off x="167640" y="1562296"/>
            <a:ext cx="5828877" cy="5295703"/>
          </a:xfrm>
          <a:prstGeom prst="rect">
            <a:avLst/>
          </a:prstGeom>
          <a:solidFill>
            <a:srgbClr val="0C0C0C"/>
          </a:solidFill>
          <a:ln>
            <a:noFill/>
          </a:ln>
        </p:spPr>
        <p:txBody>
          <a:bodyPr spcFirstLastPara="1" wrap="square" lIns="91425" tIns="45700" rIns="91425" bIns="45700" anchor="t" anchorCtr="0">
            <a:noAutofit/>
          </a:bodyPr>
          <a:lstStyle/>
          <a:p>
            <a:pPr marL="342900" lvl="0" indent="-342900" algn="just">
              <a:spcBef>
                <a:spcPts val="0"/>
              </a:spcBef>
              <a:buClr>
                <a:schemeClr val="lt1"/>
              </a:buClr>
              <a:buSzPts val="1800"/>
            </a:pPr>
            <a:r>
              <a:rPr lang="es-EC" sz="1800" dirty="0">
                <a:solidFill>
                  <a:srgbClr val="FFFF00"/>
                </a:solidFill>
              </a:rPr>
              <a:t>“El Grupo Asesor Internacional de Operaciones de Búsqueda y Rescate (INSARAG) fue establecido en 1991. El establecimiento de este grupo siguió las iniciativas de los equipos internacionales especializados en búsqueda y rescate urbano (USAR) que operaron juntos en el terremoto de México en 1985 y en el terremoto de Armenia de 1988. </a:t>
            </a:r>
          </a:p>
          <a:p>
            <a:pPr marL="342900" lvl="0" indent="-342900" algn="just">
              <a:spcBef>
                <a:spcPts val="0"/>
              </a:spcBef>
              <a:buClr>
                <a:schemeClr val="lt1"/>
              </a:buClr>
              <a:buSzPts val="1800"/>
            </a:pPr>
            <a:r>
              <a:rPr lang="es-EC" sz="1800" dirty="0">
                <a:solidFill>
                  <a:srgbClr val="FFFF00"/>
                </a:solidFill>
              </a:rPr>
              <a:t>Este GRUPO fue creado bajo el marco de la coordinación  humanitaria existente en las Naciones Unidas (ONU). </a:t>
            </a:r>
          </a:p>
          <a:p>
            <a:pPr marL="342900" lvl="0" indent="-342900" algn="just">
              <a:spcBef>
                <a:spcPts val="0"/>
              </a:spcBef>
              <a:buClr>
                <a:schemeClr val="lt1"/>
              </a:buClr>
              <a:buSzPts val="1800"/>
            </a:pPr>
            <a:r>
              <a:rPr lang="es-EC" sz="1800" dirty="0">
                <a:solidFill>
                  <a:srgbClr val="FFFF00"/>
                </a:solidFill>
              </a:rPr>
              <a:t>“El propósito principal de INSARAG es facilitar la coordinación entre los distintos equipos USAR internacionales que están a disposición para su despliegue a países afectados por eventos devastadores de terremotos  donde existen colapsos estructurales y se requiere el empleo oportuno en operaciones de búsqueda y rescate. </a:t>
            </a:r>
            <a:endParaRPr sz="1800" b="0" i="0" u="none" strike="noStrike" cap="none" dirty="0">
              <a:solidFill>
                <a:srgbClr val="FFFF00"/>
              </a:solidFill>
              <a:sym typeface="Arial"/>
            </a:endParaRPr>
          </a:p>
          <a:p>
            <a:pPr marL="342900" marR="0" lvl="0" indent="-228600" algn="l" rtl="0">
              <a:spcBef>
                <a:spcPts val="360"/>
              </a:spcBef>
              <a:spcAft>
                <a:spcPts val="0"/>
              </a:spcAft>
              <a:buClr>
                <a:schemeClr val="dk1"/>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303" name="Google Shape;303;p43"/>
          <p:cNvSpPr txBox="1">
            <a:spLocks noGrp="1"/>
          </p:cNvSpPr>
          <p:nvPr>
            <p:ph type="body" idx="3"/>
          </p:nvPr>
        </p:nvSpPr>
        <p:spPr>
          <a:xfrm>
            <a:off x="6553200" y="1102290"/>
            <a:ext cx="4404360" cy="450937"/>
          </a:xfrm>
          <a:prstGeom prst="rect">
            <a:avLst/>
          </a:prstGeom>
          <a:solidFill>
            <a:srgbClr val="76923C"/>
          </a:solid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FFFF00"/>
              </a:buClr>
              <a:buSzPts val="2400"/>
              <a:buFont typeface="Arial"/>
              <a:buNone/>
            </a:pPr>
            <a:r>
              <a:rPr lang="es-EC" sz="2400" b="1" i="0" u="none" strike="noStrike" cap="none" dirty="0">
                <a:solidFill>
                  <a:srgbClr val="FFFF00"/>
                </a:solidFill>
                <a:latin typeface="Arial"/>
                <a:ea typeface="Arial"/>
                <a:cs typeface="Arial"/>
                <a:sym typeface="Arial"/>
              </a:rPr>
              <a:t>             </a:t>
            </a:r>
            <a:r>
              <a:rPr lang="es-EC" sz="2400" b="1" i="0" u="none" strike="noStrike" cap="none" dirty="0">
                <a:solidFill>
                  <a:srgbClr val="FFC000"/>
                </a:solidFill>
                <a:latin typeface="Arial"/>
                <a:ea typeface="Arial"/>
                <a:cs typeface="Arial"/>
                <a:sym typeface="Arial"/>
              </a:rPr>
              <a:t>MANDATO INSARAG</a:t>
            </a:r>
            <a:endParaRPr sz="2400" b="1" i="0" u="none" strike="noStrike" cap="none" dirty="0">
              <a:solidFill>
                <a:srgbClr val="FFC000"/>
              </a:solidFill>
              <a:latin typeface="Arial"/>
              <a:ea typeface="Arial"/>
              <a:cs typeface="Arial"/>
              <a:sym typeface="Arial"/>
            </a:endParaRPr>
          </a:p>
        </p:txBody>
      </p:sp>
      <p:sp>
        <p:nvSpPr>
          <p:cNvPr id="304" name="Google Shape;304;p43"/>
          <p:cNvSpPr txBox="1">
            <a:spLocks noGrp="1"/>
          </p:cNvSpPr>
          <p:nvPr>
            <p:ph type="body" idx="4"/>
          </p:nvPr>
        </p:nvSpPr>
        <p:spPr>
          <a:xfrm>
            <a:off x="6218420" y="1662504"/>
            <a:ext cx="5851660" cy="5195496"/>
          </a:xfrm>
          <a:prstGeom prst="rect">
            <a:avLst/>
          </a:prstGeom>
          <a:solidFill>
            <a:srgbClr val="0C0C0C"/>
          </a:solidFill>
          <a:ln>
            <a:noFill/>
          </a:ln>
        </p:spPr>
        <p:txBody>
          <a:bodyPr spcFirstLastPara="1" wrap="square" lIns="91425" tIns="45700" rIns="91425" bIns="45700" anchor="t" anchorCtr="0">
            <a:noAutofit/>
          </a:bodyPr>
          <a:lstStyle/>
          <a:p>
            <a:pPr marL="342900" lvl="0" indent="-342900" algn="just">
              <a:spcBef>
                <a:spcPts val="0"/>
              </a:spcBef>
              <a:buClr>
                <a:schemeClr val="lt1"/>
              </a:buClr>
              <a:buSzPts val="1800"/>
            </a:pPr>
            <a:r>
              <a:rPr lang="es-EC" sz="1800" dirty="0">
                <a:solidFill>
                  <a:srgbClr val="FFFF00"/>
                </a:solidFill>
              </a:rPr>
              <a:t> “Las actividades de INSARAG se rigen por la  Resolución 57/150 de la Asamblea General de las Naciones Unidas del 2002. </a:t>
            </a:r>
          </a:p>
          <a:p>
            <a:pPr marL="342900" lvl="0" indent="-342900" algn="just">
              <a:spcBef>
                <a:spcPts val="0"/>
              </a:spcBef>
              <a:buClr>
                <a:schemeClr val="lt1"/>
              </a:buClr>
              <a:buSzPts val="1800"/>
            </a:pPr>
            <a:r>
              <a:rPr lang="es-ES" sz="1800" b="1" dirty="0">
                <a:solidFill>
                  <a:srgbClr val="FFC000"/>
                </a:solidFill>
              </a:rPr>
              <a:t>INSARAG tiene el mandato de:</a:t>
            </a:r>
          </a:p>
          <a:p>
            <a:pPr marL="342900" lvl="0" indent="-342900" algn="just">
              <a:spcBef>
                <a:spcPts val="0"/>
              </a:spcBef>
              <a:buClr>
                <a:schemeClr val="lt1"/>
              </a:buClr>
              <a:buSzPts val="1800"/>
              <a:buNone/>
            </a:pPr>
            <a:r>
              <a:rPr lang="es-ES" sz="1800" dirty="0">
                <a:solidFill>
                  <a:srgbClr val="FFFF00"/>
                </a:solidFill>
              </a:rPr>
              <a:t>      - </a:t>
            </a:r>
            <a:r>
              <a:rPr lang="es-ES" sz="1600" dirty="0">
                <a:solidFill>
                  <a:srgbClr val="FFFF00"/>
                </a:solidFill>
              </a:rPr>
              <a:t>Mejorar la eficacia y eficiencia de la cooperación entre los equipos USAR internacionales que trabajan en  Operaciones de búsqueda y rescate en estructuras colapsadas en zonas urbanas.</a:t>
            </a:r>
          </a:p>
          <a:p>
            <a:pPr marL="342900" lvl="0" indent="-342900" algn="just">
              <a:spcBef>
                <a:spcPts val="0"/>
              </a:spcBef>
              <a:buClr>
                <a:schemeClr val="lt1"/>
              </a:buClr>
              <a:buSzPts val="1800"/>
              <a:buNone/>
            </a:pPr>
            <a:endParaRPr lang="es-ES" sz="1600" dirty="0">
              <a:solidFill>
                <a:srgbClr val="FFFF00"/>
              </a:solidFill>
            </a:endParaRPr>
          </a:p>
          <a:p>
            <a:pPr marL="342900" lvl="0" indent="-342900" algn="just">
              <a:spcBef>
                <a:spcPts val="0"/>
              </a:spcBef>
              <a:buClr>
                <a:schemeClr val="lt1"/>
              </a:buClr>
              <a:buSzPts val="1800"/>
              <a:buNone/>
            </a:pPr>
            <a:r>
              <a:rPr lang="es-ES" sz="1600" b="0" i="0" u="none" strike="noStrike" cap="none" dirty="0">
                <a:solidFill>
                  <a:srgbClr val="FFFF00"/>
                </a:solidFill>
                <a:latin typeface="Arial"/>
                <a:ea typeface="Arial"/>
                <a:cs typeface="Arial"/>
                <a:sym typeface="Arial"/>
              </a:rPr>
              <a:t>      - </a:t>
            </a:r>
            <a:r>
              <a:rPr lang="es-ES" sz="1600" dirty="0">
                <a:solidFill>
                  <a:srgbClr val="FFFF00"/>
                </a:solidFill>
              </a:rPr>
              <a:t>Promover actividades diseñadas para mejorar la preparación para actividades de búsqueda y rescate en países propensos a desastres, dando prioridad a los países en vías de desarrollo.</a:t>
            </a:r>
          </a:p>
          <a:p>
            <a:pPr marL="342900" lvl="0" indent="-342900" algn="just">
              <a:spcBef>
                <a:spcPts val="0"/>
              </a:spcBef>
              <a:buClr>
                <a:schemeClr val="lt1"/>
              </a:buClr>
              <a:buSzPts val="1800"/>
              <a:buNone/>
            </a:pPr>
            <a:endParaRPr lang="es-ES" sz="1600" dirty="0">
              <a:solidFill>
                <a:srgbClr val="FFFF00"/>
              </a:solidFill>
            </a:endParaRPr>
          </a:p>
          <a:p>
            <a:pPr marL="342900" lvl="0" indent="-342900" algn="just">
              <a:spcBef>
                <a:spcPts val="0"/>
              </a:spcBef>
              <a:buClr>
                <a:schemeClr val="lt1"/>
              </a:buClr>
              <a:buSzPts val="1800"/>
              <a:buNone/>
            </a:pPr>
            <a:r>
              <a:rPr lang="es-ES" sz="1600" dirty="0">
                <a:solidFill>
                  <a:srgbClr val="FFFF00"/>
                </a:solidFill>
              </a:rPr>
              <a:t>      - Desarrollar procedimientos internacionalmente aceptados y sistemas para la cooperación sostenida entre los equipos USAR nacionales que operan en el ámbito internacional.</a:t>
            </a:r>
            <a:endParaRPr sz="1600" b="0" i="0" u="none" strike="noStrike" cap="none" dirty="0">
              <a:solidFill>
                <a:srgbClr val="FFFF00"/>
              </a:solidFill>
              <a:sym typeface="Arial"/>
            </a:endParaRPr>
          </a:p>
        </p:txBody>
      </p:sp>
      <p:pic>
        <p:nvPicPr>
          <p:cNvPr id="7" name="Google Shape;381;p52" descr="Resultado de imagen para escudo ejercito ecuatoriano"/>
          <p:cNvPicPr preferRelativeResize="0"/>
          <p:nvPr/>
        </p:nvPicPr>
        <p:blipFill rotWithShape="1">
          <a:blip r:embed="rId4">
            <a:alphaModFix/>
          </a:blip>
          <a:srcRect/>
          <a:stretch/>
        </p:blipFill>
        <p:spPr>
          <a:xfrm>
            <a:off x="167640" y="121920"/>
            <a:ext cx="1313716" cy="1290111"/>
          </a:xfrm>
          <a:prstGeom prst="rect">
            <a:avLst/>
          </a:prstGeom>
          <a:noFill/>
          <a:ln>
            <a:noFill/>
          </a:ln>
        </p:spPr>
      </p:pic>
      <p:pic>
        <p:nvPicPr>
          <p:cNvPr id="8"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927081" y="1524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1">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2">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2">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2">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02">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3">
                                            <p:bg/>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3">
                                            <p:txEl>
                                              <p:pRg st="0" end="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4">
                                            <p:bg/>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 grpId="0" build="p" animBg="1"/>
      <p:bldP spid="302" grpId="0" build="p" animBg="1"/>
      <p:bldP spid="303" grpId="0" build="p" animBg="1"/>
      <p:bldP spid="304"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9"/>
        <p:cNvGrpSpPr/>
        <p:nvPr/>
      </p:nvGrpSpPr>
      <p:grpSpPr>
        <a:xfrm>
          <a:off x="0" y="0"/>
          <a:ext cx="0" cy="0"/>
          <a:chOff x="0" y="0"/>
          <a:chExt cx="0" cy="0"/>
        </a:xfrm>
      </p:grpSpPr>
      <p:sp>
        <p:nvSpPr>
          <p:cNvPr id="310" name="Google Shape;310;p44"/>
          <p:cNvSpPr txBox="1">
            <a:spLocks noGrp="1"/>
          </p:cNvSpPr>
          <p:nvPr>
            <p:ph type="title"/>
          </p:nvPr>
        </p:nvSpPr>
        <p:spPr>
          <a:xfrm>
            <a:off x="1600200" y="274638"/>
            <a:ext cx="8823960" cy="1143000"/>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i="0" u="none" strike="noStrike" cap="none" dirty="0">
                <a:solidFill>
                  <a:schemeClr val="dk2"/>
                </a:solidFill>
                <a:latin typeface="Arial"/>
                <a:ea typeface="Arial"/>
                <a:cs typeface="Arial"/>
                <a:sym typeface="Arial"/>
              </a:rPr>
              <a:t>INSARAG</a:t>
            </a:r>
            <a:br>
              <a:rPr lang="es-EC" sz="2800" b="1" i="0" u="none" strike="noStrike" cap="none" dirty="0">
                <a:solidFill>
                  <a:schemeClr val="dk2"/>
                </a:solidFill>
                <a:latin typeface="Arial"/>
                <a:ea typeface="Arial"/>
                <a:cs typeface="Arial"/>
                <a:sym typeface="Arial"/>
              </a:rPr>
            </a:br>
            <a:r>
              <a:rPr lang="es-EC" sz="2000" b="1" i="0" u="none" strike="noStrike" cap="none" dirty="0">
                <a:solidFill>
                  <a:schemeClr val="dk2"/>
                </a:solidFill>
                <a:latin typeface="Arial"/>
                <a:ea typeface="Arial"/>
                <a:cs typeface="Arial"/>
                <a:sym typeface="Arial"/>
              </a:rPr>
              <a:t>GRUPO ASESOR INTERNACIONAL DE OPERACIONES DE BÚSQUEDA Y RESCATE</a:t>
            </a:r>
            <a:endParaRPr sz="2000" b="1" i="0" u="none" strike="noStrike" cap="none" dirty="0">
              <a:solidFill>
                <a:schemeClr val="dk2"/>
              </a:solidFill>
              <a:latin typeface="Arial"/>
              <a:ea typeface="Arial"/>
              <a:cs typeface="Arial"/>
              <a:sym typeface="Arial"/>
            </a:endParaRPr>
          </a:p>
        </p:txBody>
      </p:sp>
      <p:pic>
        <p:nvPicPr>
          <p:cNvPr id="311" name="Google Shape;311;p44"/>
          <p:cNvPicPr preferRelativeResize="0"/>
          <p:nvPr/>
        </p:nvPicPr>
        <p:blipFill rotWithShape="1">
          <a:blip r:embed="rId4">
            <a:alphaModFix/>
          </a:blip>
          <a:srcRect/>
          <a:stretch/>
        </p:blipFill>
        <p:spPr>
          <a:xfrm>
            <a:off x="572022" y="1982201"/>
            <a:ext cx="3200400" cy="1685925"/>
          </a:xfrm>
          <a:prstGeom prst="rect">
            <a:avLst/>
          </a:prstGeom>
          <a:ln w="88900" cap="sq" cmpd="thickThin">
            <a:solidFill>
              <a:srgbClr val="000000"/>
            </a:solidFill>
            <a:prstDash val="solid"/>
            <a:miter lim="800000"/>
          </a:ln>
          <a:effectLst>
            <a:innerShdw blurRad="76200">
              <a:srgbClr val="000000"/>
            </a:innerShdw>
          </a:effectLst>
        </p:spPr>
      </p:pic>
      <p:sp>
        <p:nvSpPr>
          <p:cNvPr id="312" name="Google Shape;312;p44"/>
          <p:cNvSpPr txBox="1"/>
          <p:nvPr/>
        </p:nvSpPr>
        <p:spPr>
          <a:xfrm>
            <a:off x="4223657" y="1744209"/>
            <a:ext cx="7358743" cy="4704892"/>
          </a:xfrm>
          <a:prstGeom prst="rect">
            <a:avLst/>
          </a:prstGeom>
          <a:solidFill>
            <a:srgbClr val="0C0C0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2800"/>
              <a:buFont typeface="Arial"/>
              <a:buChar char="•"/>
            </a:pPr>
            <a:r>
              <a:rPr lang="es-EC" sz="2800" b="0" i="0" u="none" strike="noStrike" cap="none" dirty="0">
                <a:solidFill>
                  <a:srgbClr val="FFFF00"/>
                </a:solidFill>
                <a:latin typeface="Arial"/>
                <a:ea typeface="Arial"/>
                <a:cs typeface="Arial"/>
                <a:sym typeface="Arial"/>
              </a:rPr>
              <a:t>Las guías de INSARAG buscan proveer una metodología estandarizada de empleo en países afectados por desastres naturales repentinos que causen daños estructurales a gran escala, y norman a los  equipos USAR internacionales que responden en el país afectado. </a:t>
            </a:r>
          </a:p>
          <a:p>
            <a:pPr marL="342900" marR="0" lvl="0" indent="-342900" algn="just" rtl="0">
              <a:spcBef>
                <a:spcPts val="0"/>
              </a:spcBef>
              <a:spcAft>
                <a:spcPts val="0"/>
              </a:spcAft>
              <a:buClr>
                <a:schemeClr val="lt1"/>
              </a:buClr>
              <a:buSzPts val="2800"/>
              <a:buFont typeface="Arial"/>
              <a:buChar char="•"/>
            </a:pPr>
            <a:r>
              <a:rPr lang="es-EC" sz="2800" b="0" i="0" u="none" strike="noStrike" cap="none" dirty="0">
                <a:solidFill>
                  <a:srgbClr val="FFFF00"/>
                </a:solidFill>
                <a:latin typeface="Arial"/>
                <a:ea typeface="Arial"/>
                <a:cs typeface="Arial"/>
                <a:sym typeface="Arial"/>
              </a:rPr>
              <a:t>También definen el papel de la ONU, que asiste a los países afectados con coordinaciones efectivas de apoyo en el sitio o lugar de la catástrofe.</a:t>
            </a:r>
            <a:endParaRPr sz="2800" b="0" i="0" u="none" strike="noStrike" cap="none" dirty="0">
              <a:solidFill>
                <a:srgbClr val="FFFF00"/>
              </a:solidFill>
              <a:latin typeface="Arial"/>
              <a:ea typeface="Arial"/>
              <a:cs typeface="Arial"/>
              <a:sym typeface="Arial"/>
            </a:endParaRPr>
          </a:p>
          <a:p>
            <a:pPr marL="342900" marR="0" lvl="0" indent="-165100" algn="l" rtl="0">
              <a:spcBef>
                <a:spcPts val="560"/>
              </a:spcBef>
              <a:spcAft>
                <a:spcPts val="0"/>
              </a:spcAft>
              <a:buClr>
                <a:schemeClr val="dk1"/>
              </a:buClr>
              <a:buSzPts val="2800"/>
              <a:buFont typeface="Arial"/>
              <a:buNone/>
            </a:pPr>
            <a:endParaRPr sz="2800" b="0" i="0" u="none" strike="noStrike" cap="none" dirty="0">
              <a:solidFill>
                <a:schemeClr val="lt1"/>
              </a:solidFill>
              <a:latin typeface="Arial"/>
              <a:ea typeface="Arial"/>
              <a:cs typeface="Arial"/>
              <a:sym typeface="Arial"/>
            </a:endParaRPr>
          </a:p>
        </p:txBody>
      </p:sp>
      <p:pic>
        <p:nvPicPr>
          <p:cNvPr id="5" name="4 Imagen" descr="http://www.ume.mde.es/Galerias/usar/Imagenes/usar_ghost2.jpg"/>
          <p:cNvPicPr/>
          <p:nvPr/>
        </p:nvPicPr>
        <p:blipFill>
          <a:blip r:embed="rId5"/>
          <a:srcRect/>
          <a:stretch>
            <a:fillRect/>
          </a:stretch>
        </p:blipFill>
        <p:spPr bwMode="auto">
          <a:xfrm>
            <a:off x="212942" y="3883068"/>
            <a:ext cx="3795387" cy="2517731"/>
          </a:xfrm>
          <a:prstGeom prst="rect">
            <a:avLst/>
          </a:prstGeom>
          <a:ln w="88900" cap="sq" cmpd="thickThin">
            <a:solidFill>
              <a:srgbClr val="000000"/>
            </a:solidFill>
            <a:prstDash val="solid"/>
            <a:miter lim="800000"/>
          </a:ln>
          <a:effectLst>
            <a:innerShdw blurRad="76200">
              <a:srgbClr val="000000"/>
            </a:innerShdw>
          </a:effectLst>
        </p:spPr>
      </p:pic>
      <p:pic>
        <p:nvPicPr>
          <p:cNvPr id="6" name="Google Shape;381;p52" descr="Resultado de imagen para escudo ejercito ecuatoriano"/>
          <p:cNvPicPr preferRelativeResize="0"/>
          <p:nvPr/>
        </p:nvPicPr>
        <p:blipFill rotWithShape="1">
          <a:blip r:embed="rId6">
            <a:alphaModFix/>
          </a:blip>
          <a:srcRect/>
          <a:stretch/>
        </p:blipFill>
        <p:spPr>
          <a:xfrm>
            <a:off x="167640" y="121920"/>
            <a:ext cx="1313716" cy="1290111"/>
          </a:xfrm>
          <a:prstGeom prst="rect">
            <a:avLst/>
          </a:prstGeom>
          <a:noFill/>
          <a:ln>
            <a:noFill/>
          </a:ln>
        </p:spPr>
      </p:pic>
      <p:pic>
        <p:nvPicPr>
          <p:cNvPr id="7" name="Picture 3" descr="sello academia"/>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1"/>
        <p:cNvGrpSpPr/>
        <p:nvPr/>
      </p:nvGrpSpPr>
      <p:grpSpPr>
        <a:xfrm>
          <a:off x="0" y="0"/>
          <a:ext cx="0" cy="0"/>
          <a:chOff x="0" y="0"/>
          <a:chExt cx="0" cy="0"/>
        </a:xfrm>
      </p:grpSpPr>
      <p:grpSp>
        <p:nvGrpSpPr>
          <p:cNvPr id="283" name="Google Shape;283;p42"/>
          <p:cNvGrpSpPr/>
          <p:nvPr/>
        </p:nvGrpSpPr>
        <p:grpSpPr>
          <a:xfrm>
            <a:off x="706881" y="1656312"/>
            <a:ext cx="10890124" cy="4221552"/>
            <a:chOff x="-105224" y="384631"/>
            <a:chExt cx="10890124" cy="3716929"/>
          </a:xfrm>
        </p:grpSpPr>
        <p:sp>
          <p:nvSpPr>
            <p:cNvPr id="284" name="Google Shape;284;p42"/>
            <p:cNvSpPr/>
            <p:nvPr/>
          </p:nvSpPr>
          <p:spPr>
            <a:xfrm>
              <a:off x="3355200" y="492008"/>
              <a:ext cx="3757808" cy="3609552"/>
            </a:xfrm>
            <a:prstGeom prst="roundRect">
              <a:avLst>
                <a:gd name="adj" fmla="val 16667"/>
              </a:avLst>
            </a:prstGeom>
            <a:solidFill>
              <a:schemeClr val="tx2">
                <a:lumMod val="25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2"/>
            <p:cNvSpPr txBox="1"/>
            <p:nvPr/>
          </p:nvSpPr>
          <p:spPr>
            <a:xfrm>
              <a:off x="3787624" y="1318727"/>
              <a:ext cx="3002195" cy="1741118"/>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s-EC" sz="2000" b="1" i="0" u="none" strike="noStrike" cap="none" dirty="0">
                  <a:solidFill>
                    <a:srgbClr val="FFFF00"/>
                  </a:solidFill>
                  <a:latin typeface="Arial"/>
                  <a:ea typeface="Arial"/>
                  <a:cs typeface="Arial"/>
                  <a:sym typeface="Arial"/>
                </a:rPr>
                <a:t>OBJETIVO GENERAL</a:t>
              </a:r>
            </a:p>
            <a:p>
              <a:pPr marL="0" marR="0" lvl="0" indent="0" algn="just" rtl="0">
                <a:lnSpc>
                  <a:spcPct val="90000"/>
                </a:lnSpc>
                <a:spcBef>
                  <a:spcPts val="0"/>
                </a:spcBef>
                <a:spcAft>
                  <a:spcPts val="0"/>
                </a:spcAft>
                <a:buNone/>
              </a:pPr>
              <a:endParaRPr lang="es-ES" b="1" dirty="0">
                <a:solidFill>
                  <a:schemeClr val="bg1"/>
                </a:solidFill>
              </a:endParaRPr>
            </a:p>
            <a:p>
              <a:pPr lvl="0" algn="just">
                <a:lnSpc>
                  <a:spcPct val="90000"/>
                </a:lnSpc>
              </a:pPr>
              <a:r>
                <a:rPr lang="es-ES" sz="1800" dirty="0">
                  <a:solidFill>
                    <a:srgbClr val="FFFF00"/>
                  </a:solidFill>
                </a:rPr>
                <a:t>Crear y emplear Unidades temporales de Intervención Rápida en los Comandos Operacionales, explotando las capacidades y recursos existentes en las unidades militares para el empleo en labores de búsqueda y rescate, ocasionado por desastres naturales o antrópicos aplicando la normativa internacional </a:t>
              </a:r>
              <a:r>
                <a:rPr lang="es-EC" sz="1800" dirty="0">
                  <a:solidFill>
                    <a:srgbClr val="FFFF00"/>
                  </a:solidFill>
                </a:rPr>
                <a:t>USAR – INSARAG.</a:t>
              </a:r>
              <a:endParaRPr sz="1800" b="0" i="0" u="none" strike="noStrike" cap="none" dirty="0">
                <a:solidFill>
                  <a:srgbClr val="FFFF00"/>
                </a:solidFill>
                <a:sym typeface="Arial"/>
              </a:endParaRPr>
            </a:p>
          </p:txBody>
        </p:sp>
        <p:sp>
          <p:nvSpPr>
            <p:cNvPr id="287" name="Google Shape;287;p42"/>
            <p:cNvSpPr/>
            <p:nvPr/>
          </p:nvSpPr>
          <p:spPr>
            <a:xfrm>
              <a:off x="-105224" y="2407178"/>
              <a:ext cx="3222170" cy="1663427"/>
            </a:xfrm>
            <a:prstGeom prst="roundRect">
              <a:avLst>
                <a:gd name="adj" fmla="val 16667"/>
              </a:avLst>
            </a:prstGeom>
            <a:solidFill>
              <a:schemeClr val="accent3">
                <a:lumMod val="60000"/>
                <a:lumOff val="4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2">
                    <a:lumMod val="90000"/>
                  </a:schemeClr>
                </a:solidFill>
              </a:endParaRPr>
            </a:p>
          </p:txBody>
        </p:sp>
        <p:sp>
          <p:nvSpPr>
            <p:cNvPr id="288" name="Google Shape;288;p42"/>
            <p:cNvSpPr txBox="1"/>
            <p:nvPr/>
          </p:nvSpPr>
          <p:spPr>
            <a:xfrm>
              <a:off x="1031" y="2513431"/>
              <a:ext cx="3059766" cy="1501023"/>
            </a:xfrm>
            <a:prstGeom prst="rect">
              <a:avLst/>
            </a:prstGeom>
            <a:solidFill>
              <a:schemeClr val="tx2">
                <a:lumMod val="25000"/>
              </a:schemeClr>
            </a:solidFill>
            <a:ln>
              <a:noFill/>
            </a:ln>
          </p:spPr>
          <p:txBody>
            <a:bodyPr spcFirstLastPara="1" wrap="square" lIns="35550" tIns="35550" rIns="35550" bIns="35550" anchor="ctr" anchorCtr="0">
              <a:noAutofit/>
            </a:bodyPr>
            <a:lstStyle/>
            <a:p>
              <a:pPr lvl="0" algn="just"/>
              <a:r>
                <a:rPr lang="es-EC" b="1" dirty="0">
                  <a:solidFill>
                    <a:srgbClr val="FFFF00"/>
                  </a:solidFill>
                </a:rPr>
                <a:t>Elaborar una propuesta de “Manual de Empleo de Unidades de Intervención Rápida (UNIR) con normativa USAR – INSARAG”, que sirva de guía profesional para capacitación del personal de las UNIR. </a:t>
              </a:r>
              <a:endParaRPr lang="es-ES" b="1" dirty="0">
                <a:solidFill>
                  <a:srgbClr val="FFFF00"/>
                </a:solidFill>
              </a:endParaRPr>
            </a:p>
          </p:txBody>
        </p:sp>
        <p:sp>
          <p:nvSpPr>
            <p:cNvPr id="290" name="Google Shape;290;p42"/>
            <p:cNvSpPr/>
            <p:nvPr/>
          </p:nvSpPr>
          <p:spPr>
            <a:xfrm>
              <a:off x="7436196" y="384631"/>
              <a:ext cx="3348704" cy="1851984"/>
            </a:xfrm>
            <a:prstGeom prst="roundRect">
              <a:avLst>
                <a:gd name="adj" fmla="val 16667"/>
              </a:avLst>
            </a:prstGeom>
            <a:solidFill>
              <a:schemeClr val="accent3">
                <a:lumMod val="60000"/>
                <a:lumOff val="4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2"/>
            <p:cNvSpPr txBox="1"/>
            <p:nvPr/>
          </p:nvSpPr>
          <p:spPr>
            <a:xfrm>
              <a:off x="7619313" y="499811"/>
              <a:ext cx="3040373" cy="1671172"/>
            </a:xfrm>
            <a:prstGeom prst="rect">
              <a:avLst/>
            </a:prstGeom>
            <a:solidFill>
              <a:schemeClr val="tx2">
                <a:lumMod val="25000"/>
              </a:schemeClr>
            </a:solidFill>
            <a:ln>
              <a:noFill/>
            </a:ln>
          </p:spPr>
          <p:txBody>
            <a:bodyPr spcFirstLastPara="1" wrap="square" lIns="35550" tIns="35550" rIns="35550" bIns="35550" anchor="ctr" anchorCtr="0">
              <a:noAutofit/>
            </a:bodyPr>
            <a:lstStyle/>
            <a:p>
              <a:pPr lvl="0" algn="just"/>
              <a:r>
                <a:rPr lang="es-EC" b="1" dirty="0">
                  <a:solidFill>
                    <a:srgbClr val="FFFF00"/>
                  </a:solidFill>
                </a:rPr>
                <a:t>Establecer los materiales, equipamiento y autonomía que deben disponer las UNIR  garantizando un empleo eficiente y eficaz como parte de los Comando Operacionales en diferentes regiones.  </a:t>
              </a:r>
              <a:endParaRPr lang="es-ES" b="1" dirty="0">
                <a:solidFill>
                  <a:srgbClr val="FFFF00"/>
                </a:solidFill>
              </a:endParaRPr>
            </a:p>
          </p:txBody>
        </p:sp>
        <p:sp>
          <p:nvSpPr>
            <p:cNvPr id="293" name="Google Shape;293;p42"/>
            <p:cNvSpPr/>
            <p:nvPr/>
          </p:nvSpPr>
          <p:spPr>
            <a:xfrm>
              <a:off x="-62630" y="517060"/>
              <a:ext cx="3159242" cy="1240076"/>
            </a:xfrm>
            <a:prstGeom prst="roundRect">
              <a:avLst>
                <a:gd name="adj" fmla="val 16667"/>
              </a:avLst>
            </a:prstGeom>
            <a:solidFill>
              <a:schemeClr val="accent3">
                <a:lumMod val="60000"/>
                <a:lumOff val="4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2"/>
            <p:cNvSpPr txBox="1"/>
            <p:nvPr/>
          </p:nvSpPr>
          <p:spPr>
            <a:xfrm>
              <a:off x="20648" y="580506"/>
              <a:ext cx="2970426" cy="1152561"/>
            </a:xfrm>
            <a:prstGeom prst="rect">
              <a:avLst/>
            </a:prstGeom>
            <a:solidFill>
              <a:schemeClr val="tx2">
                <a:lumMod val="25000"/>
              </a:schemeClr>
            </a:solidFill>
            <a:ln>
              <a:noFill/>
            </a:ln>
          </p:spPr>
          <p:txBody>
            <a:bodyPr spcFirstLastPara="1" wrap="square" lIns="35550" tIns="35550" rIns="35550" bIns="35550" anchor="ctr" anchorCtr="0">
              <a:noAutofit/>
            </a:bodyPr>
            <a:lstStyle/>
            <a:p>
              <a:pPr lvl="0" algn="just">
                <a:lnSpc>
                  <a:spcPct val="90000"/>
                </a:lnSpc>
              </a:pPr>
              <a:r>
                <a:rPr lang="es-EC" b="1" dirty="0">
                  <a:solidFill>
                    <a:srgbClr val="FFFF00"/>
                  </a:solidFill>
                </a:rPr>
                <a:t>Formular una posible estructura Organizacional de las UNIR y que sea orgánica de un Comando Operacional.</a:t>
              </a:r>
              <a:endParaRPr sz="1400" b="1" i="0" u="none" strike="noStrike" cap="none" dirty="0">
                <a:solidFill>
                  <a:srgbClr val="FFFF00"/>
                </a:solidFill>
                <a:sym typeface="Arial"/>
              </a:endParaRPr>
            </a:p>
          </p:txBody>
        </p:sp>
      </p:grpSp>
      <p:sp>
        <p:nvSpPr>
          <p:cNvPr id="16" name="Google Shape;266;p40"/>
          <p:cNvSpPr>
            <a:spLocks noGrp="1"/>
          </p:cNvSpPr>
          <p:nvPr>
            <p:ph type="title"/>
          </p:nvPr>
        </p:nvSpPr>
        <p:spPr>
          <a:xfrm>
            <a:off x="2693096" y="274638"/>
            <a:ext cx="6187858" cy="802600"/>
          </a:xfrm>
          <a:prstGeom prst="hexagon">
            <a:avLst>
              <a:gd name="adj" fmla="val 45843"/>
              <a:gd name="vf" fmla="val 115470"/>
            </a:avLst>
          </a:prstGeom>
          <a:solidFill>
            <a:srgbClr val="FFB56B"/>
          </a:solidFill>
          <a:ln w="38100" cap="flat" cmpd="sng">
            <a:solidFill>
              <a:srgbClr val="FF6600"/>
            </a:solidFill>
            <a:prstDash val="solid"/>
            <a:miter lim="800000"/>
            <a:headEnd type="none" w="sm" len="sm"/>
            <a:tailEnd type="none" w="sm" len="sm"/>
          </a:ln>
          <a:effectLst>
            <a:outerShdw dist="81320" dir="3080412" algn="ctr" rotWithShape="0">
              <a:schemeClr val="dk1">
                <a:alpha val="49803"/>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r>
              <a:rPr lang="es-EC" sz="3200" b="1" i="1" u="none" strike="noStrike" cap="none" dirty="0">
                <a:solidFill>
                  <a:srgbClr val="000000"/>
                </a:solidFill>
                <a:latin typeface="Calibri"/>
                <a:ea typeface="Calibri"/>
                <a:cs typeface="Calibri"/>
                <a:sym typeface="Calibri"/>
              </a:rPr>
              <a:t> MATRIZ DE OBJETIVOS  </a:t>
            </a:r>
            <a:endParaRPr sz="3200" b="1" i="1" u="none" strike="noStrike" cap="none" dirty="0">
              <a:solidFill>
                <a:srgbClr val="000000"/>
              </a:solidFill>
              <a:latin typeface="Calibri"/>
              <a:ea typeface="Calibri"/>
              <a:cs typeface="Calibri"/>
              <a:sym typeface="Calibri"/>
            </a:endParaRPr>
          </a:p>
        </p:txBody>
      </p:sp>
      <p:sp>
        <p:nvSpPr>
          <p:cNvPr id="17" name="Google Shape;290;p42"/>
          <p:cNvSpPr/>
          <p:nvPr/>
        </p:nvSpPr>
        <p:spPr>
          <a:xfrm>
            <a:off x="8248301" y="3990722"/>
            <a:ext cx="3348704" cy="1851984"/>
          </a:xfrm>
          <a:prstGeom prst="roundRect">
            <a:avLst>
              <a:gd name="adj" fmla="val 16667"/>
            </a:avLst>
          </a:prstGeom>
          <a:solidFill>
            <a:schemeClr val="accent3">
              <a:lumMod val="60000"/>
              <a:lumOff val="40000"/>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91;p42"/>
          <p:cNvSpPr txBox="1"/>
          <p:nvPr/>
        </p:nvSpPr>
        <p:spPr>
          <a:xfrm>
            <a:off x="8402743" y="4093654"/>
            <a:ext cx="3078804" cy="1671172"/>
          </a:xfrm>
          <a:prstGeom prst="rect">
            <a:avLst/>
          </a:prstGeom>
          <a:solidFill>
            <a:schemeClr val="tx2">
              <a:lumMod val="25000"/>
            </a:schemeClr>
          </a:solidFill>
          <a:ln>
            <a:noFill/>
          </a:ln>
        </p:spPr>
        <p:txBody>
          <a:bodyPr spcFirstLastPara="1" wrap="square" lIns="35550" tIns="35550" rIns="35550" bIns="35550" anchor="ctr" anchorCtr="0">
            <a:noAutofit/>
          </a:bodyPr>
          <a:lstStyle/>
          <a:p>
            <a:pPr lvl="0" algn="just"/>
            <a:r>
              <a:rPr lang="es-EC" b="1" dirty="0">
                <a:solidFill>
                  <a:srgbClr val="FFFF00"/>
                </a:solidFill>
              </a:rPr>
              <a:t>Determinar el procedimiento a seguir para que el personal obtenga la Certificación internacional INSARAG avalando su empleo en la Búsqueda y Rescate durante desastres naturales o antrópicos.  </a:t>
            </a:r>
            <a:endParaRPr lang="es-ES" b="1" dirty="0">
              <a:solidFill>
                <a:srgbClr val="FFFF00"/>
              </a:solidFill>
            </a:endParaRPr>
          </a:p>
        </p:txBody>
      </p:sp>
      <p:pic>
        <p:nvPicPr>
          <p:cNvPr id="19" name="Google Shape;381;p52" descr="Resultado de imagen para escudo ejercito ecuatoriano"/>
          <p:cNvPicPr preferRelativeResize="0"/>
          <p:nvPr/>
        </p:nvPicPr>
        <p:blipFill rotWithShape="1">
          <a:blip r:embed="rId4">
            <a:alphaModFix/>
          </a:blip>
          <a:srcRect/>
          <a:stretch/>
        </p:blipFill>
        <p:spPr>
          <a:xfrm>
            <a:off x="167640" y="121920"/>
            <a:ext cx="1313716" cy="1290111"/>
          </a:xfrm>
          <a:prstGeom prst="rect">
            <a:avLst/>
          </a:prstGeom>
          <a:noFill/>
          <a:ln>
            <a:noFill/>
          </a:ln>
        </p:spPr>
      </p:pic>
      <p:pic>
        <p:nvPicPr>
          <p:cNvPr id="20"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pic>
        <p:nvPicPr>
          <p:cNvPr id="335" name="Google Shape;335;p47"/>
          <p:cNvPicPr preferRelativeResize="0"/>
          <p:nvPr/>
        </p:nvPicPr>
        <p:blipFill rotWithShape="1">
          <a:blip r:embed="rId4">
            <a:alphaModFix/>
          </a:blip>
          <a:srcRect/>
          <a:stretch/>
        </p:blipFill>
        <p:spPr>
          <a:xfrm>
            <a:off x="9552385" y="1153183"/>
            <a:ext cx="992336" cy="1918128"/>
          </a:xfrm>
          <a:prstGeom prst="rect">
            <a:avLst/>
          </a:prstGeom>
          <a:noFill/>
          <a:ln>
            <a:noFill/>
          </a:ln>
        </p:spPr>
      </p:pic>
      <p:sp>
        <p:nvSpPr>
          <p:cNvPr id="336" name="Google Shape;336;p47"/>
          <p:cNvSpPr/>
          <p:nvPr/>
        </p:nvSpPr>
        <p:spPr>
          <a:xfrm>
            <a:off x="1775520" y="4521168"/>
            <a:ext cx="8640960" cy="1656184"/>
          </a:xfrm>
          <a:prstGeom prst="roundRect">
            <a:avLst>
              <a:gd name="adj" fmla="val 16667"/>
            </a:avLst>
          </a:prstGeom>
          <a:solidFill>
            <a:srgbClr val="000000">
              <a:alpha val="29803"/>
            </a:srgbClr>
          </a:solidFill>
          <a:ln w="38100" cap="flat" cmpd="sng">
            <a:solidFill>
              <a:srgbClr val="FFFF00"/>
            </a:solidFill>
            <a:prstDash val="solid"/>
            <a:miter lim="800000"/>
            <a:headEnd type="none" w="sm" len="sm"/>
            <a:tailEnd type="none" w="sm" len="sm"/>
          </a:ln>
          <a:effectLst>
            <a:outerShdw blurRad="76200" dist="50800" dir="3600000" algn="ctr"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00"/>
              </a:buClr>
              <a:buSzPts val="4400"/>
              <a:buFont typeface="Arial"/>
              <a:buNone/>
            </a:pPr>
            <a:r>
              <a:rPr lang="es-EC" sz="4400" b="1" i="0" u="none" strike="noStrike" cap="none" dirty="0">
                <a:solidFill>
                  <a:srgbClr val="FFC000"/>
                </a:solidFill>
                <a:latin typeface="Arial Black"/>
                <a:ea typeface="Arial Black"/>
                <a:cs typeface="Arial Black"/>
                <a:sym typeface="Arial Black"/>
              </a:rPr>
              <a:t>- CAPITULO III -</a:t>
            </a:r>
            <a:endParaRPr dirty="0">
              <a:solidFill>
                <a:srgbClr val="FFC000"/>
              </a:solidFill>
            </a:endParaRPr>
          </a:p>
          <a:p>
            <a:pPr marL="0" marR="0" lvl="0" indent="0" algn="ctr" rtl="0">
              <a:spcBef>
                <a:spcPts val="880"/>
              </a:spcBef>
              <a:spcAft>
                <a:spcPts val="0"/>
              </a:spcAft>
              <a:buClr>
                <a:srgbClr val="FFFF00"/>
              </a:buClr>
              <a:buSzPts val="4400"/>
              <a:buFont typeface="Arial"/>
              <a:buNone/>
            </a:pPr>
            <a:r>
              <a:rPr lang="es-EC" sz="4400" b="1" i="0" u="none" strike="noStrike" cap="none" dirty="0">
                <a:solidFill>
                  <a:srgbClr val="FFC000"/>
                </a:solidFill>
                <a:latin typeface="Arial Black"/>
                <a:ea typeface="Arial Black"/>
                <a:cs typeface="Arial Black"/>
                <a:sym typeface="Arial Black"/>
              </a:rPr>
              <a:t>MARCO METODOLOGICO</a:t>
            </a:r>
            <a:endParaRPr sz="4400" b="1" i="0" u="none" strike="noStrike" cap="none" dirty="0">
              <a:solidFill>
                <a:srgbClr val="FFC000"/>
              </a:solidFill>
              <a:latin typeface="Arial Black"/>
              <a:ea typeface="Arial Black"/>
              <a:cs typeface="Arial Black"/>
              <a:sym typeface="Arial Black"/>
            </a:endParaRPr>
          </a:p>
        </p:txBody>
      </p:sp>
      <p:pic>
        <p:nvPicPr>
          <p:cNvPr id="4"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72050" y="0"/>
            <a:ext cx="2271713" cy="1714500"/>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1"/>
        <p:cNvGrpSpPr/>
        <p:nvPr/>
      </p:nvGrpSpPr>
      <p:grpSpPr>
        <a:xfrm>
          <a:off x="0" y="0"/>
          <a:ext cx="0" cy="0"/>
          <a:chOff x="0" y="0"/>
          <a:chExt cx="0" cy="0"/>
        </a:xfrm>
      </p:grpSpPr>
      <p:sp>
        <p:nvSpPr>
          <p:cNvPr id="342" name="Google Shape;342;p48"/>
          <p:cNvSpPr txBox="1">
            <a:spLocks noGrp="1"/>
          </p:cNvSpPr>
          <p:nvPr>
            <p:ph type="title"/>
          </p:nvPr>
        </p:nvSpPr>
        <p:spPr>
          <a:xfrm>
            <a:off x="1584960" y="274638"/>
            <a:ext cx="8884920" cy="1143000"/>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1" indent="0" algn="ctr" rtl="0">
              <a:spcBef>
                <a:spcPts val="0"/>
              </a:spcBef>
              <a:spcAft>
                <a:spcPts val="0"/>
              </a:spcAft>
              <a:buNone/>
            </a:pPr>
            <a:r>
              <a:rPr lang="es-EC" sz="4400" b="1" i="0" u="none" strike="noStrike" cap="none" dirty="0">
                <a:solidFill>
                  <a:schemeClr val="dk2"/>
                </a:solidFill>
                <a:latin typeface="Arial"/>
                <a:ea typeface="Arial"/>
                <a:cs typeface="Arial"/>
                <a:sym typeface="Arial"/>
              </a:rPr>
              <a:t>Modalidad de la </a:t>
            </a:r>
            <a:r>
              <a:rPr lang="es-EC" b="1" dirty="0"/>
              <a:t>I</a:t>
            </a:r>
            <a:r>
              <a:rPr lang="es-EC" sz="4400" b="1" i="0" u="none" strike="noStrike" cap="none" dirty="0">
                <a:solidFill>
                  <a:schemeClr val="dk2"/>
                </a:solidFill>
                <a:latin typeface="Arial"/>
                <a:ea typeface="Arial"/>
                <a:cs typeface="Arial"/>
                <a:sym typeface="Arial"/>
              </a:rPr>
              <a:t>nvestigación</a:t>
            </a:r>
            <a:endParaRPr sz="4800" b="1" i="0" u="none" strike="noStrike" cap="none" dirty="0">
              <a:solidFill>
                <a:schemeClr val="dk2"/>
              </a:solidFill>
              <a:latin typeface="Arial"/>
              <a:ea typeface="Arial"/>
              <a:cs typeface="Arial"/>
              <a:sym typeface="Arial"/>
            </a:endParaRPr>
          </a:p>
        </p:txBody>
      </p:sp>
      <p:sp>
        <p:nvSpPr>
          <p:cNvPr id="343" name="Google Shape;343;p48"/>
          <p:cNvSpPr txBox="1"/>
          <p:nvPr/>
        </p:nvSpPr>
        <p:spPr>
          <a:xfrm>
            <a:off x="4630057" y="1744209"/>
            <a:ext cx="6952343" cy="4970916"/>
          </a:xfrm>
          <a:prstGeom prst="rect">
            <a:avLst/>
          </a:prstGeom>
          <a:solidFill>
            <a:srgbClr val="0C0C0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2400"/>
              <a:buFont typeface="Arial"/>
              <a:buChar char="•"/>
            </a:pPr>
            <a:r>
              <a:rPr lang="es-EC" sz="2400" b="0" i="0" u="none" strike="noStrike" cap="none" dirty="0">
                <a:solidFill>
                  <a:srgbClr val="FFFF00"/>
                </a:solidFill>
                <a:latin typeface="Arial"/>
                <a:ea typeface="Arial"/>
                <a:cs typeface="Arial"/>
                <a:sym typeface="Arial"/>
              </a:rPr>
              <a:t>La investigación que se </a:t>
            </a:r>
            <a:r>
              <a:rPr lang="es-EC" sz="2400" dirty="0">
                <a:solidFill>
                  <a:srgbClr val="FFFF00"/>
                </a:solidFill>
              </a:rPr>
              <a:t>realizó</a:t>
            </a:r>
            <a:r>
              <a:rPr lang="es-EC" sz="2400" b="0" i="0" u="none" strike="noStrike" cap="none" dirty="0">
                <a:solidFill>
                  <a:srgbClr val="FFFF00"/>
                </a:solidFill>
                <a:latin typeface="Arial"/>
                <a:ea typeface="Arial"/>
                <a:cs typeface="Arial"/>
                <a:sym typeface="Arial"/>
              </a:rPr>
              <a:t> es de tipo descriptivo - correlacional, en base a una escala de actitudes dirigida a los Alumnos de la Academia de Guerra del Ejército, con el propósito de tener opiniones con respecto a la implantación en el orgánico estructural de los C.O Unidades de Rescate UNIR, con la finalidad de contar con un contingente militar que cuente con los medios y recursos necesarios para emplearse articuladamente con otras instituciones para enfrentar eventos naturales y/o antrópicos.</a:t>
            </a:r>
            <a:endParaRPr sz="2000" b="0" i="0" u="none" strike="noStrike" cap="none" dirty="0">
              <a:solidFill>
                <a:schemeClr val="lt1"/>
              </a:solidFill>
              <a:latin typeface="Arial"/>
              <a:ea typeface="Arial"/>
              <a:cs typeface="Arial"/>
              <a:sym typeface="Arial"/>
            </a:endParaRPr>
          </a:p>
        </p:txBody>
      </p:sp>
      <p:pic>
        <p:nvPicPr>
          <p:cNvPr id="344" name="Google Shape;344;p48" descr="Resultado de imagen para INSARAG"/>
          <p:cNvPicPr preferRelativeResize="0"/>
          <p:nvPr/>
        </p:nvPicPr>
        <p:blipFill rotWithShape="1">
          <a:blip r:embed="rId4">
            <a:alphaModFix/>
          </a:blip>
          <a:srcRect l="13387" t="17631" r="18993"/>
          <a:stretch/>
        </p:blipFill>
        <p:spPr>
          <a:xfrm>
            <a:off x="701257" y="2103119"/>
            <a:ext cx="3773714" cy="3322321"/>
          </a:xfrm>
          <a:prstGeom prst="rect">
            <a:avLst/>
          </a:prstGeom>
          <a:noFill/>
          <a:ln>
            <a:noFill/>
          </a:ln>
        </p:spPr>
      </p:pic>
      <p:pic>
        <p:nvPicPr>
          <p:cNvPr id="5" name="Google Shape;381;p52" descr="Resultado de imagen para escudo ejercito ecuatoriano"/>
          <p:cNvPicPr preferRelativeResize="0"/>
          <p:nvPr/>
        </p:nvPicPr>
        <p:blipFill rotWithShape="1">
          <a:blip r:embed="rId5">
            <a:alphaModFix/>
          </a:blip>
          <a:srcRect/>
          <a:stretch/>
        </p:blipFill>
        <p:spPr>
          <a:xfrm>
            <a:off x="167640" y="152400"/>
            <a:ext cx="1313716" cy="1290111"/>
          </a:xfrm>
          <a:prstGeom prst="rect">
            <a:avLst/>
          </a:prstGeom>
          <a:noFill/>
          <a:ln>
            <a:noFill/>
          </a:ln>
        </p:spPr>
      </p:pic>
      <p:pic>
        <p:nvPicPr>
          <p:cNvPr id="6" name="Picture 3" descr="sello academi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728961" y="25908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9"/>
        <p:cNvGrpSpPr/>
        <p:nvPr/>
      </p:nvGrpSpPr>
      <p:grpSpPr>
        <a:xfrm>
          <a:off x="0" y="0"/>
          <a:ext cx="0" cy="0"/>
          <a:chOff x="0" y="0"/>
          <a:chExt cx="0" cy="0"/>
        </a:xfrm>
      </p:grpSpPr>
      <p:sp>
        <p:nvSpPr>
          <p:cNvPr id="350" name="Google Shape;350;p49"/>
          <p:cNvSpPr txBox="1">
            <a:spLocks noGrp="1"/>
          </p:cNvSpPr>
          <p:nvPr>
            <p:ph type="title"/>
          </p:nvPr>
        </p:nvSpPr>
        <p:spPr>
          <a:xfrm>
            <a:off x="1600200" y="274638"/>
            <a:ext cx="9067800" cy="610733"/>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i="0" u="none" strike="noStrike" cap="none">
                <a:solidFill>
                  <a:schemeClr val="dk2"/>
                </a:solidFill>
                <a:latin typeface="Arial"/>
                <a:ea typeface="Arial"/>
                <a:cs typeface="Arial"/>
                <a:sym typeface="Arial"/>
              </a:rPr>
              <a:t>Metodología</a:t>
            </a:r>
            <a:endParaRPr sz="2800" b="1" i="0" u="none" strike="noStrike" cap="none">
              <a:solidFill>
                <a:schemeClr val="dk2"/>
              </a:solidFill>
              <a:latin typeface="Arial"/>
              <a:ea typeface="Arial"/>
              <a:cs typeface="Arial"/>
              <a:sym typeface="Arial"/>
            </a:endParaRPr>
          </a:p>
        </p:txBody>
      </p:sp>
      <p:graphicFrame>
        <p:nvGraphicFramePr>
          <p:cNvPr id="351" name="Google Shape;351;p49"/>
          <p:cNvGraphicFramePr/>
          <p:nvPr>
            <p:extLst>
              <p:ext uri="{D42A27DB-BD31-4B8C-83A1-F6EECF244321}">
                <p14:modId xmlns:p14="http://schemas.microsoft.com/office/powerpoint/2010/main" val="1020249527"/>
              </p:ext>
            </p:extLst>
          </p:nvPr>
        </p:nvGraphicFramePr>
        <p:xfrm>
          <a:off x="579120" y="1356310"/>
          <a:ext cx="10972800" cy="5334050"/>
        </p:xfrm>
        <a:graphic>
          <a:graphicData uri="http://schemas.openxmlformats.org/drawingml/2006/table">
            <a:tbl>
              <a:tblPr firstRow="1" bandRow="1">
                <a:noFill/>
                <a:tableStyleId>{3ACB0798-89FA-4C95-882E-BFA08C263C2D}</a:tableStyleId>
              </a:tblPr>
              <a:tblGrid>
                <a:gridCol w="2510975">
                  <a:extLst>
                    <a:ext uri="{9D8B030D-6E8A-4147-A177-3AD203B41FA5}">
                      <a16:colId xmlns:a16="http://schemas.microsoft.com/office/drawing/2014/main" val="20000"/>
                    </a:ext>
                  </a:extLst>
                </a:gridCol>
                <a:gridCol w="8461825">
                  <a:extLst>
                    <a:ext uri="{9D8B030D-6E8A-4147-A177-3AD203B41FA5}">
                      <a16:colId xmlns:a16="http://schemas.microsoft.com/office/drawing/2014/main" val="20001"/>
                    </a:ext>
                  </a:extLst>
                </a:gridCol>
              </a:tblGrid>
              <a:tr h="0">
                <a:tc>
                  <a:txBody>
                    <a:bodyPr/>
                    <a:lstStyle/>
                    <a:p>
                      <a:pPr marL="0" marR="0" lvl="0" indent="0" algn="ctr" rtl="0">
                        <a:spcBef>
                          <a:spcPts val="0"/>
                        </a:spcBef>
                        <a:spcAft>
                          <a:spcPts val="0"/>
                        </a:spcAft>
                        <a:buNone/>
                      </a:pPr>
                      <a:endParaRPr sz="2000" dirty="0">
                        <a:solidFill>
                          <a:srgbClr val="FFC000"/>
                        </a:solidFill>
                      </a:endParaRPr>
                    </a:p>
                  </a:txBody>
                  <a:tcPr marL="91450" marR="91450" marT="45725" marB="45725">
                    <a:solidFill>
                      <a:srgbClr val="000000"/>
                    </a:solidFill>
                  </a:tcPr>
                </a:tc>
                <a:tc>
                  <a:txBody>
                    <a:bodyPr/>
                    <a:lstStyle/>
                    <a:p>
                      <a:pPr marL="0" marR="0" lvl="0" indent="0" algn="ctr" rtl="0">
                        <a:spcBef>
                          <a:spcPts val="0"/>
                        </a:spcBef>
                        <a:spcAft>
                          <a:spcPts val="0"/>
                        </a:spcAft>
                        <a:buNone/>
                      </a:pPr>
                      <a:r>
                        <a:rPr lang="es-EC" sz="2000" dirty="0">
                          <a:solidFill>
                            <a:srgbClr val="FFC000"/>
                          </a:solidFill>
                        </a:rPr>
                        <a:t>Descripción</a:t>
                      </a:r>
                      <a:endParaRPr sz="2000" dirty="0">
                        <a:solidFill>
                          <a:srgbClr val="FFC000"/>
                        </a:solidFill>
                      </a:endParaRPr>
                    </a:p>
                  </a:txBody>
                  <a:tcPr marL="91450" marR="91450" marT="45725" marB="45725">
                    <a:solidFill>
                      <a:srgbClr val="000000"/>
                    </a:solidFill>
                  </a:tcPr>
                </a:tc>
                <a:extLst>
                  <a:ext uri="{0D108BD9-81ED-4DB2-BD59-A6C34878D82A}">
                    <a16:rowId xmlns:a16="http://schemas.microsoft.com/office/drawing/2014/main" val="10000"/>
                  </a:ext>
                </a:extLst>
              </a:tr>
              <a:tr h="370850">
                <a:tc>
                  <a:txBody>
                    <a:bodyPr/>
                    <a:lstStyle/>
                    <a:p>
                      <a:pPr marL="457200" marR="0" lvl="1" indent="0" algn="ctr" rtl="0">
                        <a:spcBef>
                          <a:spcPts val="0"/>
                        </a:spcBef>
                        <a:spcAft>
                          <a:spcPts val="0"/>
                        </a:spcAft>
                        <a:buNone/>
                      </a:pPr>
                      <a:r>
                        <a:rPr lang="es-EC" sz="2000" b="1" u="none" strike="noStrike" cap="none" dirty="0">
                          <a:solidFill>
                            <a:srgbClr val="FFC000"/>
                          </a:solidFill>
                          <a:latin typeface="Arial"/>
                          <a:ea typeface="Arial"/>
                          <a:cs typeface="Arial"/>
                          <a:sym typeface="Arial"/>
                        </a:rPr>
                        <a:t>Tipos de investigación</a:t>
                      </a:r>
                      <a:endParaRPr sz="2400" b="1" u="none" strike="noStrike" cap="none" dirty="0">
                        <a:solidFill>
                          <a:srgbClr val="FFC000"/>
                        </a:solidFill>
                        <a:latin typeface="Arial"/>
                        <a:ea typeface="Arial"/>
                        <a:cs typeface="Arial"/>
                        <a:sym typeface="Arial"/>
                      </a:endParaRPr>
                    </a:p>
                    <a:p>
                      <a:pPr marL="0" marR="0" lvl="0" indent="0" algn="ctr" rtl="0">
                        <a:spcBef>
                          <a:spcPts val="0"/>
                        </a:spcBef>
                        <a:spcAft>
                          <a:spcPts val="0"/>
                        </a:spcAft>
                        <a:buNone/>
                      </a:pPr>
                      <a:endParaRPr sz="2000" dirty="0"/>
                    </a:p>
                  </a:txBody>
                  <a:tcPr marL="91450" marR="91450" marT="45725" marB="45725">
                    <a:solidFill>
                      <a:schemeClr val="tx2">
                        <a:lumMod val="25000"/>
                      </a:schemeClr>
                    </a:solidFill>
                  </a:tcPr>
                </a:tc>
                <a:tc>
                  <a:txBody>
                    <a:bodyPr/>
                    <a:lstStyle/>
                    <a:p>
                      <a:pPr marL="0" marR="0" lvl="0" indent="0" algn="just" rtl="0">
                        <a:lnSpc>
                          <a:spcPct val="100000"/>
                        </a:lnSpc>
                        <a:spcBef>
                          <a:spcPts val="0"/>
                        </a:spcBef>
                        <a:spcAft>
                          <a:spcPts val="0"/>
                        </a:spcAft>
                        <a:buClr>
                          <a:schemeClr val="dk1"/>
                        </a:buClr>
                        <a:buSzPts val="2000"/>
                        <a:buFont typeface="Arial"/>
                        <a:buNone/>
                      </a:pPr>
                      <a:r>
                        <a:rPr lang="es-EC" sz="2000" dirty="0">
                          <a:solidFill>
                            <a:srgbClr val="FFFF00"/>
                          </a:solidFill>
                          <a:latin typeface="Arial"/>
                          <a:ea typeface="Arial"/>
                          <a:cs typeface="Arial"/>
                          <a:sym typeface="Arial"/>
                        </a:rPr>
                        <a:t>Investigación cualitativa, permite realizar  estudios de profundidad que avalan la</a:t>
                      </a:r>
                      <a:r>
                        <a:rPr lang="es-EC" sz="2000" baseline="0" dirty="0">
                          <a:solidFill>
                            <a:srgbClr val="FFFF00"/>
                          </a:solidFill>
                          <a:latin typeface="Arial"/>
                          <a:ea typeface="Arial"/>
                          <a:cs typeface="Arial"/>
                          <a:sym typeface="Arial"/>
                        </a:rPr>
                        <a:t> creación</a:t>
                      </a:r>
                      <a:r>
                        <a:rPr lang="es-EC" sz="2000" dirty="0">
                          <a:solidFill>
                            <a:srgbClr val="FFFF00"/>
                          </a:solidFill>
                          <a:latin typeface="Arial"/>
                          <a:ea typeface="Arial"/>
                          <a:cs typeface="Arial"/>
                          <a:sym typeface="Arial"/>
                        </a:rPr>
                        <a:t> de las unidades de rescate UNIR. Dentro de la  investigación resalta el interés particular; lo contextual, los relatos vividos, y  predomina el método inductivo en su aplicación.</a:t>
                      </a:r>
                      <a:endParaRPr sz="1400" dirty="0">
                        <a:solidFill>
                          <a:srgbClr val="FFFF00"/>
                        </a:solidFill>
                        <a:latin typeface="Arial"/>
                        <a:ea typeface="Arial"/>
                        <a:cs typeface="Arial"/>
                        <a:sym typeface="Arial"/>
                      </a:endParaRPr>
                    </a:p>
                  </a:txBody>
                  <a:tcPr marL="91450" marR="91450" marT="45725" marB="45725">
                    <a:solidFill>
                      <a:schemeClr val="accent3">
                        <a:lumMod val="75000"/>
                      </a:schemeClr>
                    </a:solidFill>
                  </a:tcPr>
                </a:tc>
                <a:extLst>
                  <a:ext uri="{0D108BD9-81ED-4DB2-BD59-A6C34878D82A}">
                    <a16:rowId xmlns:a16="http://schemas.microsoft.com/office/drawing/2014/main" val="10001"/>
                  </a:ext>
                </a:extLst>
              </a:tr>
              <a:tr h="370850">
                <a:tc>
                  <a:txBody>
                    <a:bodyPr/>
                    <a:lstStyle/>
                    <a:p>
                      <a:pPr marL="457200" marR="0" lvl="1" indent="0" algn="ctr" rtl="0">
                        <a:spcBef>
                          <a:spcPts val="0"/>
                        </a:spcBef>
                        <a:spcAft>
                          <a:spcPts val="0"/>
                        </a:spcAft>
                        <a:buNone/>
                      </a:pPr>
                      <a:r>
                        <a:rPr lang="es-EC" sz="2000" b="1" u="none" strike="noStrike" cap="none" dirty="0">
                          <a:solidFill>
                            <a:srgbClr val="FFC000"/>
                          </a:solidFill>
                          <a:latin typeface="Arial"/>
                          <a:ea typeface="Arial"/>
                          <a:cs typeface="Arial"/>
                          <a:sym typeface="Arial"/>
                        </a:rPr>
                        <a:t>Diseño de la investigación </a:t>
                      </a:r>
                      <a:endParaRPr sz="2400" b="1" u="none" strike="noStrike" cap="none" dirty="0">
                        <a:solidFill>
                          <a:srgbClr val="FFC000"/>
                        </a:solidFill>
                        <a:latin typeface="Arial"/>
                        <a:ea typeface="Arial"/>
                        <a:cs typeface="Arial"/>
                        <a:sym typeface="Arial"/>
                      </a:endParaRPr>
                    </a:p>
                    <a:p>
                      <a:pPr marL="0" marR="0" lvl="0" indent="0" algn="ctr" rtl="0">
                        <a:spcBef>
                          <a:spcPts val="0"/>
                        </a:spcBef>
                        <a:spcAft>
                          <a:spcPts val="0"/>
                        </a:spcAft>
                        <a:buNone/>
                      </a:pPr>
                      <a:endParaRPr sz="2000" dirty="0"/>
                    </a:p>
                  </a:txBody>
                  <a:tcPr marL="91450" marR="91450" marT="45725" marB="45725">
                    <a:solidFill>
                      <a:schemeClr val="tx2">
                        <a:lumMod val="25000"/>
                      </a:schemeClr>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s-EC" sz="2000" dirty="0">
                          <a:solidFill>
                            <a:srgbClr val="FFFF00"/>
                          </a:solidFill>
                          <a:latin typeface="Arial"/>
                          <a:ea typeface="Arial"/>
                          <a:cs typeface="Arial"/>
                          <a:sym typeface="Arial"/>
                        </a:rPr>
                        <a:t>Como bien lo manifiestan Hernández y otros (1998), “...la construcción de un instrumento de recolección de datos, es una tarea que puede llevar varias semanas para alcanzar su eficacia, en su aplicación...”, por lo que su elaboración demandara de un proceso científico, que garantice su aplicabilidad.</a:t>
                      </a:r>
                      <a:endParaRPr sz="1400" dirty="0">
                        <a:solidFill>
                          <a:srgbClr val="FFFF00"/>
                        </a:solidFill>
                        <a:latin typeface="Arial"/>
                        <a:ea typeface="Arial"/>
                        <a:cs typeface="Arial"/>
                        <a:sym typeface="Arial"/>
                      </a:endParaRPr>
                    </a:p>
                  </a:txBody>
                  <a:tcPr marL="91450" marR="91450" marT="45725" marB="45725">
                    <a:solidFill>
                      <a:schemeClr val="accent3">
                        <a:lumMod val="75000"/>
                      </a:schemeClr>
                    </a:solidFill>
                  </a:tcPr>
                </a:tc>
                <a:extLst>
                  <a:ext uri="{0D108BD9-81ED-4DB2-BD59-A6C34878D82A}">
                    <a16:rowId xmlns:a16="http://schemas.microsoft.com/office/drawing/2014/main" val="10002"/>
                  </a:ext>
                </a:extLst>
              </a:tr>
              <a:tr h="370850">
                <a:tc>
                  <a:txBody>
                    <a:bodyPr/>
                    <a:lstStyle/>
                    <a:p>
                      <a:pPr marL="457200" marR="0" lvl="1" indent="0" algn="ctr" rtl="0">
                        <a:spcBef>
                          <a:spcPts val="0"/>
                        </a:spcBef>
                        <a:spcAft>
                          <a:spcPts val="0"/>
                        </a:spcAft>
                        <a:buNone/>
                      </a:pPr>
                      <a:r>
                        <a:rPr lang="es-EC" sz="2000" b="1" u="none" strike="noStrike" cap="none" dirty="0">
                          <a:solidFill>
                            <a:srgbClr val="FFC000"/>
                          </a:solidFill>
                          <a:latin typeface="Arial"/>
                          <a:ea typeface="Arial"/>
                          <a:cs typeface="Arial"/>
                          <a:sym typeface="Arial"/>
                        </a:rPr>
                        <a:t>Niveles de investigación </a:t>
                      </a:r>
                      <a:endParaRPr sz="2400" b="1" u="none" strike="noStrike" cap="none" dirty="0">
                        <a:solidFill>
                          <a:srgbClr val="FFC000"/>
                        </a:solidFill>
                        <a:latin typeface="Arial"/>
                        <a:ea typeface="Arial"/>
                        <a:cs typeface="Arial"/>
                        <a:sym typeface="Arial"/>
                      </a:endParaRPr>
                    </a:p>
                    <a:p>
                      <a:pPr marL="0" marR="0" lvl="0" indent="0" algn="ctr" rtl="0">
                        <a:spcBef>
                          <a:spcPts val="0"/>
                        </a:spcBef>
                        <a:spcAft>
                          <a:spcPts val="0"/>
                        </a:spcAft>
                        <a:buNone/>
                      </a:pPr>
                      <a:endParaRPr sz="2000" dirty="0"/>
                    </a:p>
                  </a:txBody>
                  <a:tcPr marL="91450" marR="91450" marT="45725" marB="45725">
                    <a:solidFill>
                      <a:schemeClr val="tx2">
                        <a:lumMod val="25000"/>
                      </a:schemeClr>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s-EC" sz="2000" dirty="0">
                          <a:solidFill>
                            <a:srgbClr val="FFFF00"/>
                          </a:solidFill>
                          <a:latin typeface="Arial"/>
                          <a:ea typeface="Arial"/>
                          <a:cs typeface="Arial"/>
                          <a:sym typeface="Arial"/>
                        </a:rPr>
                        <a:t>La investigación inicio siendo del tipo histórica, para luego desarrollarse al tipo Descriptiva – Correlacional (relación</a:t>
                      </a:r>
                      <a:r>
                        <a:rPr lang="es-EC" sz="2000" baseline="0" dirty="0">
                          <a:solidFill>
                            <a:srgbClr val="FFFF00"/>
                          </a:solidFill>
                          <a:latin typeface="Arial"/>
                          <a:ea typeface="Arial"/>
                          <a:cs typeface="Arial"/>
                          <a:sym typeface="Arial"/>
                        </a:rPr>
                        <a:t> entre dos variables)</a:t>
                      </a:r>
                      <a:r>
                        <a:rPr lang="es-EC" sz="2000" dirty="0">
                          <a:solidFill>
                            <a:srgbClr val="FFFF00"/>
                          </a:solidFill>
                          <a:latin typeface="Arial"/>
                          <a:ea typeface="Arial"/>
                          <a:cs typeface="Arial"/>
                          <a:sym typeface="Arial"/>
                        </a:rPr>
                        <a:t> y finalizara presentando un proyecto factible / Elaboración de un Manual.</a:t>
                      </a:r>
                      <a:endParaRPr sz="1400" dirty="0">
                        <a:solidFill>
                          <a:srgbClr val="FFFF00"/>
                        </a:solidFill>
                        <a:latin typeface="Arial"/>
                        <a:ea typeface="Arial"/>
                        <a:cs typeface="Arial"/>
                        <a:sym typeface="Arial"/>
                      </a:endParaRPr>
                    </a:p>
                  </a:txBody>
                  <a:tcPr marL="91450" marR="91450" marT="45725" marB="45725">
                    <a:solidFill>
                      <a:schemeClr val="accent3">
                        <a:lumMod val="75000"/>
                      </a:schemeClr>
                    </a:solidFill>
                  </a:tcPr>
                </a:tc>
                <a:extLst>
                  <a:ext uri="{0D108BD9-81ED-4DB2-BD59-A6C34878D82A}">
                    <a16:rowId xmlns:a16="http://schemas.microsoft.com/office/drawing/2014/main" val="10003"/>
                  </a:ext>
                </a:extLst>
              </a:tr>
              <a:tr h="370850">
                <a:tc>
                  <a:txBody>
                    <a:bodyPr/>
                    <a:lstStyle/>
                    <a:p>
                      <a:pPr marL="457200" marR="0" lvl="1" indent="0" algn="ctr" rtl="0">
                        <a:spcBef>
                          <a:spcPts val="0"/>
                        </a:spcBef>
                        <a:spcAft>
                          <a:spcPts val="0"/>
                        </a:spcAft>
                        <a:buNone/>
                      </a:pPr>
                      <a:r>
                        <a:rPr lang="es-EC" sz="2000" b="1" u="none" strike="noStrike" cap="none" dirty="0">
                          <a:solidFill>
                            <a:srgbClr val="FFC000"/>
                          </a:solidFill>
                          <a:latin typeface="Arial"/>
                          <a:ea typeface="Arial"/>
                          <a:cs typeface="Arial"/>
                          <a:sym typeface="Arial"/>
                        </a:rPr>
                        <a:t>Población y Muestra </a:t>
                      </a:r>
                      <a:endParaRPr sz="2400" b="1" u="none" strike="noStrike" cap="none" dirty="0">
                        <a:solidFill>
                          <a:srgbClr val="FFC000"/>
                        </a:solidFill>
                        <a:latin typeface="Arial"/>
                        <a:ea typeface="Arial"/>
                        <a:cs typeface="Arial"/>
                        <a:sym typeface="Arial"/>
                      </a:endParaRPr>
                    </a:p>
                    <a:p>
                      <a:pPr marL="0" marR="0" lvl="0" indent="0" algn="ctr" rtl="0">
                        <a:spcBef>
                          <a:spcPts val="0"/>
                        </a:spcBef>
                        <a:spcAft>
                          <a:spcPts val="0"/>
                        </a:spcAft>
                        <a:buNone/>
                      </a:pPr>
                      <a:endParaRPr sz="2000" dirty="0"/>
                    </a:p>
                  </a:txBody>
                  <a:tcPr marL="91450" marR="91450" marT="45725" marB="45725">
                    <a:solidFill>
                      <a:schemeClr val="tx2">
                        <a:lumMod val="25000"/>
                      </a:schemeClr>
                    </a:solidFill>
                  </a:tcPr>
                </a:tc>
                <a:tc>
                  <a:txBody>
                    <a:bodyPr/>
                    <a:lstStyle/>
                    <a:p>
                      <a:pPr marL="0" marR="0" lvl="0" indent="0" algn="l" rtl="0">
                        <a:lnSpc>
                          <a:spcPct val="100000"/>
                        </a:lnSpc>
                        <a:spcBef>
                          <a:spcPts val="0"/>
                        </a:spcBef>
                        <a:spcAft>
                          <a:spcPts val="0"/>
                        </a:spcAft>
                        <a:buClr>
                          <a:schemeClr val="dk1"/>
                        </a:buClr>
                        <a:buSzPts val="2000"/>
                        <a:buFont typeface="Arial"/>
                        <a:buNone/>
                      </a:pPr>
                      <a:r>
                        <a:rPr lang="es-EC" sz="2000" dirty="0">
                          <a:solidFill>
                            <a:srgbClr val="FFFF00"/>
                          </a:solidFill>
                          <a:latin typeface="Arial"/>
                          <a:ea typeface="Arial"/>
                          <a:cs typeface="Arial"/>
                          <a:sym typeface="Arial"/>
                        </a:rPr>
                        <a:t>La población es la totalidad de alumnos de la AGE, y la muestra será el 10% del universo, considerando la aplicación de una muestra piloto.</a:t>
                      </a:r>
                      <a:endParaRPr sz="1400" dirty="0">
                        <a:solidFill>
                          <a:srgbClr val="FFFF00"/>
                        </a:solidFill>
                        <a:latin typeface="Arial"/>
                        <a:ea typeface="Arial"/>
                        <a:cs typeface="Arial"/>
                        <a:sym typeface="Arial"/>
                      </a:endParaRPr>
                    </a:p>
                  </a:txBody>
                  <a:tcPr marL="91450" marR="91450" marT="45725" marB="45725">
                    <a:solidFill>
                      <a:schemeClr val="accent3">
                        <a:lumMod val="75000"/>
                      </a:schemeClr>
                    </a:solidFill>
                  </a:tcPr>
                </a:tc>
                <a:extLst>
                  <a:ext uri="{0D108BD9-81ED-4DB2-BD59-A6C34878D82A}">
                    <a16:rowId xmlns:a16="http://schemas.microsoft.com/office/drawing/2014/main" val="10004"/>
                  </a:ext>
                </a:extLst>
              </a:tr>
            </a:tbl>
          </a:graphicData>
        </a:graphic>
      </p:graphicFrame>
      <p:pic>
        <p:nvPicPr>
          <p:cNvPr id="4"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881361" y="10668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Google Shape;381;p52" descr="Resultado de imagen para escudo ejercito ecuatoriano"/>
          <p:cNvPicPr preferRelativeResize="0"/>
          <p:nvPr/>
        </p:nvPicPr>
        <p:blipFill rotWithShape="1">
          <a:blip r:embed="rId5">
            <a:alphaModFix/>
          </a:blip>
          <a:srcRect/>
          <a:stretch/>
        </p:blipFill>
        <p:spPr>
          <a:xfrm>
            <a:off x="0" y="0"/>
            <a:ext cx="1313716" cy="1290111"/>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6"/>
        <p:cNvGrpSpPr/>
        <p:nvPr/>
      </p:nvGrpSpPr>
      <p:grpSpPr>
        <a:xfrm>
          <a:off x="0" y="0"/>
          <a:ext cx="0" cy="0"/>
          <a:chOff x="0" y="0"/>
          <a:chExt cx="0" cy="0"/>
        </a:xfrm>
      </p:grpSpPr>
      <p:sp>
        <p:nvSpPr>
          <p:cNvPr id="357" name="Google Shape;357;p50"/>
          <p:cNvSpPr txBox="1">
            <a:spLocks noGrp="1"/>
          </p:cNvSpPr>
          <p:nvPr>
            <p:ph type="title"/>
          </p:nvPr>
        </p:nvSpPr>
        <p:spPr>
          <a:xfrm>
            <a:off x="1478280" y="274638"/>
            <a:ext cx="8900160" cy="625248"/>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i="0" u="none" strike="noStrike" cap="none">
                <a:solidFill>
                  <a:schemeClr val="dk2"/>
                </a:solidFill>
                <a:latin typeface="Arial"/>
                <a:ea typeface="Arial"/>
                <a:cs typeface="Arial"/>
                <a:sym typeface="Arial"/>
              </a:rPr>
              <a:t>Metodología</a:t>
            </a:r>
            <a:endParaRPr sz="2800" b="1" i="0" u="none" strike="noStrike" cap="none">
              <a:solidFill>
                <a:schemeClr val="dk2"/>
              </a:solidFill>
              <a:latin typeface="Arial"/>
              <a:ea typeface="Arial"/>
              <a:cs typeface="Arial"/>
              <a:sym typeface="Arial"/>
            </a:endParaRPr>
          </a:p>
        </p:txBody>
      </p:sp>
      <p:sp>
        <p:nvSpPr>
          <p:cNvPr id="358" name="Google Shape;358;p50"/>
          <p:cNvSpPr txBox="1">
            <a:spLocks noGrp="1"/>
          </p:cNvSpPr>
          <p:nvPr>
            <p:ph type="body" idx="1"/>
          </p:nvPr>
        </p:nvSpPr>
        <p:spPr>
          <a:xfrm>
            <a:off x="327649" y="1393517"/>
            <a:ext cx="4868757" cy="819241"/>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2400" b="1" i="0" u="none" strike="noStrike" cap="none" dirty="0">
                <a:solidFill>
                  <a:srgbClr val="FFC000"/>
                </a:solidFill>
                <a:latin typeface="Arial"/>
                <a:ea typeface="Arial"/>
                <a:cs typeface="Arial"/>
                <a:sym typeface="Arial"/>
              </a:rPr>
              <a:t>Técnicas de recolección de datos:</a:t>
            </a:r>
            <a:endParaRPr sz="2400" b="1" i="0" u="none" strike="noStrike" cap="none" dirty="0">
              <a:solidFill>
                <a:srgbClr val="FFC000"/>
              </a:solidFill>
              <a:latin typeface="Arial"/>
              <a:ea typeface="Arial"/>
              <a:cs typeface="Arial"/>
              <a:sym typeface="Arial"/>
            </a:endParaRPr>
          </a:p>
        </p:txBody>
      </p:sp>
      <p:sp>
        <p:nvSpPr>
          <p:cNvPr id="359" name="Google Shape;359;p50"/>
          <p:cNvSpPr txBox="1">
            <a:spLocks noGrp="1"/>
          </p:cNvSpPr>
          <p:nvPr>
            <p:ph type="body" idx="3"/>
          </p:nvPr>
        </p:nvSpPr>
        <p:spPr>
          <a:xfrm>
            <a:off x="6722014" y="1464948"/>
            <a:ext cx="5050894" cy="819241"/>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2400" b="1" i="0" u="none" strike="noStrike" cap="none" dirty="0">
                <a:solidFill>
                  <a:srgbClr val="FFC000"/>
                </a:solidFill>
                <a:latin typeface="Arial"/>
                <a:ea typeface="Arial"/>
                <a:cs typeface="Arial"/>
                <a:sym typeface="Arial"/>
              </a:rPr>
              <a:t>Técnicas de análisis de datos:</a:t>
            </a:r>
            <a:endParaRPr sz="2400" b="1" i="0" u="none" strike="noStrike" cap="none" dirty="0">
              <a:solidFill>
                <a:srgbClr val="FFC000"/>
              </a:solidFill>
              <a:latin typeface="Arial"/>
              <a:ea typeface="Arial"/>
              <a:cs typeface="Arial"/>
              <a:sym typeface="Arial"/>
            </a:endParaRPr>
          </a:p>
        </p:txBody>
      </p:sp>
      <p:sp>
        <p:nvSpPr>
          <p:cNvPr id="360" name="Google Shape;360;p50"/>
          <p:cNvSpPr txBox="1">
            <a:spLocks noGrp="1"/>
          </p:cNvSpPr>
          <p:nvPr>
            <p:ph type="body" idx="4"/>
          </p:nvPr>
        </p:nvSpPr>
        <p:spPr>
          <a:xfrm>
            <a:off x="7629522" y="3235216"/>
            <a:ext cx="4110038" cy="305435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lt1"/>
              </a:buClr>
              <a:buSzPts val="2200"/>
              <a:buFont typeface="Arial"/>
              <a:buChar char="•"/>
            </a:pPr>
            <a:endParaRPr lang="es-EC" sz="2200" b="1" i="0" u="none" strike="noStrike" cap="none" dirty="0">
              <a:solidFill>
                <a:schemeClr val="lt1"/>
              </a:solidFill>
              <a:latin typeface="Arial"/>
              <a:ea typeface="Arial"/>
              <a:cs typeface="Arial"/>
              <a:sym typeface="Arial"/>
            </a:endParaRPr>
          </a:p>
          <a:p>
            <a:pPr marL="342900" marR="0" lvl="0" indent="-342900" algn="l" rtl="0">
              <a:spcBef>
                <a:spcPts val="0"/>
              </a:spcBef>
              <a:spcAft>
                <a:spcPts val="0"/>
              </a:spcAft>
              <a:buClr>
                <a:schemeClr val="lt1"/>
              </a:buClr>
              <a:buSzPts val="2200"/>
              <a:buFont typeface="Arial"/>
              <a:buChar char="•"/>
            </a:pPr>
            <a:r>
              <a:rPr lang="es-EC" sz="2200" b="1" i="0" u="none" strike="noStrike" cap="none" dirty="0">
                <a:solidFill>
                  <a:srgbClr val="FFFF00"/>
                </a:solidFill>
                <a:sym typeface="Arial"/>
              </a:rPr>
              <a:t>Totalizar</a:t>
            </a:r>
            <a:endParaRPr dirty="0">
              <a:solidFill>
                <a:srgbClr val="FFFF00"/>
              </a:solidFill>
            </a:endParaRPr>
          </a:p>
          <a:p>
            <a:pPr marL="342900" marR="0" lvl="0" indent="-342900" algn="l" rtl="0">
              <a:spcBef>
                <a:spcPts val="440"/>
              </a:spcBef>
              <a:spcAft>
                <a:spcPts val="0"/>
              </a:spcAft>
              <a:buClr>
                <a:schemeClr val="lt1"/>
              </a:buClr>
              <a:buSzPts val="2200"/>
              <a:buFont typeface="Arial"/>
              <a:buChar char="•"/>
            </a:pPr>
            <a:r>
              <a:rPr lang="es-EC" sz="2200" b="1" i="0" u="none" strike="noStrike" cap="none" dirty="0">
                <a:solidFill>
                  <a:srgbClr val="FFFF00"/>
                </a:solidFill>
                <a:sym typeface="Arial"/>
              </a:rPr>
              <a:t>Construir la escala</a:t>
            </a:r>
            <a:endParaRPr dirty="0">
              <a:solidFill>
                <a:srgbClr val="FFFF00"/>
              </a:solidFill>
            </a:endParaRPr>
          </a:p>
          <a:p>
            <a:pPr marL="342900" marR="0" lvl="0" indent="-342900" algn="l" rtl="0">
              <a:spcBef>
                <a:spcPts val="440"/>
              </a:spcBef>
              <a:spcAft>
                <a:spcPts val="0"/>
              </a:spcAft>
              <a:buClr>
                <a:schemeClr val="lt1"/>
              </a:buClr>
              <a:buSzPts val="2200"/>
              <a:buFont typeface="Arial"/>
              <a:buChar char="•"/>
            </a:pPr>
            <a:r>
              <a:rPr lang="es-EC" sz="2200" b="1" i="0" u="none" strike="noStrike" cap="none" dirty="0">
                <a:solidFill>
                  <a:srgbClr val="FFFF00"/>
                </a:solidFill>
                <a:latin typeface="Arial"/>
                <a:ea typeface="Arial"/>
                <a:cs typeface="Arial"/>
                <a:sym typeface="Arial"/>
              </a:rPr>
              <a:t>Concluir sobre los resultados</a:t>
            </a:r>
          </a:p>
          <a:p>
            <a:pPr marL="342900" marR="0" lvl="0" indent="-342900" algn="l" rtl="0">
              <a:spcBef>
                <a:spcPts val="440"/>
              </a:spcBef>
              <a:spcAft>
                <a:spcPts val="0"/>
              </a:spcAft>
              <a:buClr>
                <a:schemeClr val="lt1"/>
              </a:buClr>
              <a:buSzPts val="2200"/>
              <a:buFont typeface="Arial"/>
              <a:buChar char="•"/>
            </a:pPr>
            <a:endParaRPr lang="es-EC" sz="2200" b="1" dirty="0">
              <a:solidFill>
                <a:schemeClr val="lt1"/>
              </a:solidFill>
            </a:endParaRPr>
          </a:p>
          <a:p>
            <a:pPr marL="342900" marR="0" lvl="0" indent="-342900" algn="l" rtl="0">
              <a:spcBef>
                <a:spcPts val="440"/>
              </a:spcBef>
              <a:spcAft>
                <a:spcPts val="0"/>
              </a:spcAft>
              <a:buClr>
                <a:schemeClr val="lt1"/>
              </a:buClr>
              <a:buSzPts val="2200"/>
              <a:buNone/>
            </a:pPr>
            <a:r>
              <a:rPr lang="es-EC" sz="2200" b="1" dirty="0">
                <a:solidFill>
                  <a:schemeClr val="lt1"/>
                </a:solidFill>
              </a:rPr>
              <a:t>       </a:t>
            </a:r>
            <a:endParaRPr sz="2200" b="1" i="0" u="none" strike="noStrike" cap="none" dirty="0">
              <a:solidFill>
                <a:schemeClr val="lt1"/>
              </a:solidFill>
              <a:latin typeface="Arial"/>
              <a:ea typeface="Arial"/>
              <a:cs typeface="Arial"/>
              <a:sym typeface="Arial"/>
            </a:endParaRPr>
          </a:p>
        </p:txBody>
      </p:sp>
      <p:sp>
        <p:nvSpPr>
          <p:cNvPr id="361" name="Google Shape;361;p50"/>
          <p:cNvSpPr txBox="1">
            <a:spLocks noGrp="1"/>
          </p:cNvSpPr>
          <p:nvPr>
            <p:ph type="body" idx="2"/>
          </p:nvPr>
        </p:nvSpPr>
        <p:spPr>
          <a:xfrm>
            <a:off x="928688" y="2187575"/>
            <a:ext cx="5377125" cy="4498975"/>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2200"/>
              <a:buFont typeface="Arial"/>
              <a:buChar char="•"/>
            </a:pPr>
            <a:r>
              <a:rPr lang="es-EC" b="1" i="0" u="none" strike="noStrike" cap="none" dirty="0">
                <a:solidFill>
                  <a:srgbClr val="FFC000"/>
                </a:solidFill>
                <a:latin typeface="Arial"/>
                <a:ea typeface="Arial"/>
                <a:cs typeface="Arial"/>
                <a:sym typeface="Arial"/>
              </a:rPr>
              <a:t>Instrumento de recolección de datos</a:t>
            </a:r>
            <a:r>
              <a:rPr lang="es-EC" sz="2400" b="1" i="0" u="none" strike="noStrike" cap="none" dirty="0">
                <a:solidFill>
                  <a:srgbClr val="FFC000"/>
                </a:solidFill>
                <a:latin typeface="Arial"/>
                <a:ea typeface="Arial"/>
                <a:cs typeface="Arial"/>
                <a:sym typeface="Arial"/>
              </a:rPr>
              <a:t>.</a:t>
            </a:r>
            <a:endParaRPr sz="2400" b="1" i="0" u="none" strike="noStrike" cap="none" dirty="0">
              <a:solidFill>
                <a:srgbClr val="FFC000"/>
              </a:solidFill>
              <a:latin typeface="Arial"/>
              <a:ea typeface="Arial"/>
              <a:cs typeface="Arial"/>
              <a:sym typeface="Arial"/>
            </a:endParaRPr>
          </a:p>
          <a:p>
            <a:pPr marL="742950" marR="0" lvl="1" indent="-285750" algn="just" rtl="0">
              <a:spcBef>
                <a:spcPts val="400"/>
              </a:spcBef>
              <a:spcAft>
                <a:spcPts val="0"/>
              </a:spcAft>
              <a:buClr>
                <a:schemeClr val="lt1"/>
              </a:buClr>
              <a:buSzPts val="2000"/>
              <a:buFont typeface="Arial"/>
              <a:buChar char="–"/>
            </a:pPr>
            <a:r>
              <a:rPr lang="es-EC" dirty="0">
                <a:solidFill>
                  <a:srgbClr val="FFFF00"/>
                </a:solidFill>
              </a:rPr>
              <a:t>C</a:t>
            </a:r>
            <a:r>
              <a:rPr lang="es-EC" sz="2000" b="0" i="0" u="none" strike="noStrike" cap="none" dirty="0">
                <a:solidFill>
                  <a:srgbClr val="FFFF00"/>
                </a:solidFill>
                <a:latin typeface="Arial"/>
                <a:ea typeface="Arial"/>
                <a:cs typeface="Arial"/>
                <a:sym typeface="Arial"/>
              </a:rPr>
              <a:t>omprobar la utilidad o no de una unidad militar en operaciones BREC.</a:t>
            </a:r>
            <a:endParaRPr sz="1200" b="0" i="0" u="none" strike="noStrike" cap="none" dirty="0">
              <a:solidFill>
                <a:srgbClr val="FFFF00"/>
              </a:solidFill>
              <a:latin typeface="Arial"/>
              <a:ea typeface="Arial"/>
              <a:cs typeface="Arial"/>
              <a:sym typeface="Arial"/>
            </a:endParaRPr>
          </a:p>
          <a:p>
            <a:pPr marL="342900" marR="0" lvl="0" indent="-342900" algn="just" rtl="0">
              <a:spcBef>
                <a:spcPts val="480"/>
              </a:spcBef>
              <a:spcAft>
                <a:spcPts val="0"/>
              </a:spcAft>
              <a:buClr>
                <a:schemeClr val="lt1"/>
              </a:buClr>
              <a:buSzPts val="2400"/>
              <a:buFont typeface="Arial"/>
              <a:buChar char="•"/>
            </a:pPr>
            <a:r>
              <a:rPr lang="es-EC" sz="2000" b="1" i="0" u="none" strike="noStrike" cap="none" dirty="0">
                <a:solidFill>
                  <a:srgbClr val="FFC000"/>
                </a:solidFill>
                <a:latin typeface="Arial"/>
                <a:ea typeface="Arial"/>
                <a:cs typeface="Arial"/>
                <a:sym typeface="Arial"/>
              </a:rPr>
              <a:t>Escala de actitud LICKERT</a:t>
            </a:r>
            <a:r>
              <a:rPr lang="es-EC" sz="2400" b="1" i="0" u="none" strike="noStrike" cap="none" dirty="0">
                <a:solidFill>
                  <a:srgbClr val="FFC000"/>
                </a:solidFill>
                <a:latin typeface="Arial"/>
                <a:ea typeface="Arial"/>
                <a:cs typeface="Arial"/>
                <a:sym typeface="Arial"/>
              </a:rPr>
              <a:t>.</a:t>
            </a:r>
            <a:endParaRPr sz="2600" b="1" i="0" u="none" strike="noStrike" cap="none" dirty="0">
              <a:solidFill>
                <a:srgbClr val="FFC000"/>
              </a:solidFill>
              <a:latin typeface="Arial"/>
              <a:ea typeface="Arial"/>
              <a:cs typeface="Arial"/>
              <a:sym typeface="Arial"/>
            </a:endParaRPr>
          </a:p>
          <a:p>
            <a:pPr marL="742950" marR="0" lvl="1" indent="-285750" algn="just" rtl="0">
              <a:spcBef>
                <a:spcPts val="400"/>
              </a:spcBef>
              <a:spcAft>
                <a:spcPts val="0"/>
              </a:spcAft>
              <a:buClr>
                <a:schemeClr val="lt1"/>
              </a:buClr>
              <a:buSzPts val="2000"/>
              <a:buFont typeface="Arial"/>
              <a:buChar char="–"/>
            </a:pPr>
            <a:r>
              <a:rPr lang="es-EC" sz="2000" b="0" i="0" u="none" strike="noStrike" cap="none" dirty="0">
                <a:solidFill>
                  <a:srgbClr val="FFFF00"/>
                </a:solidFill>
                <a:latin typeface="Arial"/>
                <a:ea typeface="Arial"/>
                <a:cs typeface="Arial"/>
                <a:sym typeface="Arial"/>
              </a:rPr>
              <a:t>Alumnos de la AGE, periodo académico 2017 - 2018.</a:t>
            </a:r>
            <a:endParaRPr sz="1200" b="0" i="0" u="none" strike="noStrike" cap="none" dirty="0">
              <a:solidFill>
                <a:srgbClr val="FFFF00"/>
              </a:solidFill>
              <a:latin typeface="Arial"/>
              <a:ea typeface="Arial"/>
              <a:cs typeface="Arial"/>
              <a:sym typeface="Arial"/>
            </a:endParaRPr>
          </a:p>
          <a:p>
            <a:pPr marL="342900" marR="0" lvl="0" indent="-342900" algn="just" rtl="0">
              <a:spcBef>
                <a:spcPts val="480"/>
              </a:spcBef>
              <a:spcAft>
                <a:spcPts val="0"/>
              </a:spcAft>
              <a:buClr>
                <a:schemeClr val="lt1"/>
              </a:buClr>
              <a:buSzPts val="2400"/>
              <a:buFont typeface="Arial"/>
              <a:buChar char="•"/>
            </a:pPr>
            <a:r>
              <a:rPr lang="es-EC" sz="2000" b="1" i="0" u="none" strike="noStrike" cap="none" dirty="0">
                <a:solidFill>
                  <a:srgbClr val="FFC000"/>
                </a:solidFill>
                <a:latin typeface="Arial"/>
                <a:ea typeface="Arial"/>
                <a:cs typeface="Arial"/>
                <a:sym typeface="Arial"/>
              </a:rPr>
              <a:t>Validez y confiabilidad </a:t>
            </a:r>
            <a:endParaRPr sz="2000" b="1" i="0" u="none" strike="noStrike" cap="none" dirty="0">
              <a:solidFill>
                <a:srgbClr val="FFC000"/>
              </a:solidFill>
              <a:latin typeface="Arial"/>
              <a:ea typeface="Arial"/>
              <a:cs typeface="Arial"/>
              <a:sym typeface="Arial"/>
            </a:endParaRPr>
          </a:p>
          <a:p>
            <a:pPr marL="742950" lvl="1" indent="-285750" algn="just">
              <a:buClr>
                <a:schemeClr val="lt1"/>
              </a:buClr>
            </a:pPr>
            <a:r>
              <a:rPr lang="es-EC" dirty="0">
                <a:solidFill>
                  <a:srgbClr val="FFFF00"/>
                </a:solidFill>
              </a:rPr>
              <a:t>V</a:t>
            </a:r>
            <a:r>
              <a:rPr lang="es-EC" sz="2000" b="0" i="0" u="none" strike="noStrike" cap="none" dirty="0">
                <a:solidFill>
                  <a:srgbClr val="FFFF00"/>
                </a:solidFill>
                <a:latin typeface="Arial"/>
                <a:ea typeface="Arial"/>
                <a:cs typeface="Arial"/>
                <a:sym typeface="Arial"/>
              </a:rPr>
              <a:t>alidan la escala de Likert como instrumento </a:t>
            </a:r>
            <a:r>
              <a:rPr lang="es-EC" dirty="0">
                <a:solidFill>
                  <a:srgbClr val="FFFF00"/>
                </a:solidFill>
              </a:rPr>
              <a:t>y la muestra el </a:t>
            </a:r>
            <a:r>
              <a:rPr lang="es-EC" sz="2000" b="0" i="0" u="none" strike="noStrike" cap="none" dirty="0">
                <a:solidFill>
                  <a:srgbClr val="FFFF00"/>
                </a:solidFill>
                <a:latin typeface="Arial"/>
                <a:ea typeface="Arial"/>
                <a:cs typeface="Arial"/>
                <a:sym typeface="Arial"/>
              </a:rPr>
              <a:t>personal militar, en especial el último por su experiencia, empleo pos terremoto y entrenamiento.</a:t>
            </a:r>
            <a:endParaRPr sz="1200" b="0" i="0" u="none" strike="noStrike" cap="none" dirty="0">
              <a:solidFill>
                <a:srgbClr val="FFFF00"/>
              </a:solidFill>
              <a:latin typeface="Arial"/>
              <a:ea typeface="Arial"/>
              <a:cs typeface="Arial"/>
              <a:sym typeface="Arial"/>
            </a:endParaRPr>
          </a:p>
        </p:txBody>
      </p:sp>
      <p:pic>
        <p:nvPicPr>
          <p:cNvPr id="8" name="Google Shape;381;p52" descr="Resultado de imagen para escudo ejercito ecuatoriano"/>
          <p:cNvPicPr preferRelativeResize="0"/>
          <p:nvPr/>
        </p:nvPicPr>
        <p:blipFill rotWithShape="1">
          <a:blip r:embed="rId4">
            <a:alphaModFix/>
          </a:blip>
          <a:srcRect/>
          <a:stretch/>
        </p:blipFill>
        <p:spPr>
          <a:xfrm>
            <a:off x="0" y="0"/>
            <a:ext cx="1313716" cy="1290111"/>
          </a:xfrm>
          <a:prstGeom prst="rect">
            <a:avLst/>
          </a:prstGeom>
          <a:noFill/>
          <a:ln>
            <a:noFill/>
          </a:ln>
        </p:spPr>
      </p:pic>
      <p:pic>
        <p:nvPicPr>
          <p:cNvPr id="9"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911841" y="3048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Flecha izquierda y arriba 1"/>
          <p:cNvSpPr/>
          <p:nvPr/>
        </p:nvSpPr>
        <p:spPr>
          <a:xfrm rot="5400000">
            <a:off x="5969359" y="2707367"/>
            <a:ext cx="2444977" cy="1014413"/>
          </a:xfrm>
          <a:prstGeom prst="lef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lecha izquierda y arriba 9"/>
          <p:cNvSpPr/>
          <p:nvPr/>
        </p:nvSpPr>
        <p:spPr>
          <a:xfrm rot="5400000">
            <a:off x="-463856" y="2648608"/>
            <a:ext cx="2562494" cy="1014413"/>
          </a:xfrm>
          <a:prstGeom prst="lef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9">
                                            <p:bg/>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9">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0">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0">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0">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build="p" animBg="1"/>
      <p:bldP spid="360" grpId="0" build="p"/>
      <p:bldP spid="361" grpId="0" build="p"/>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6"/>
        <p:cNvGrpSpPr/>
        <p:nvPr/>
      </p:nvGrpSpPr>
      <p:grpSpPr>
        <a:xfrm>
          <a:off x="0" y="0"/>
          <a:ext cx="0" cy="0"/>
          <a:chOff x="0" y="0"/>
          <a:chExt cx="0" cy="0"/>
        </a:xfrm>
      </p:grpSpPr>
      <p:sp>
        <p:nvSpPr>
          <p:cNvPr id="367" name="Google Shape;367;p51"/>
          <p:cNvSpPr txBox="1">
            <a:spLocks noGrp="1"/>
          </p:cNvSpPr>
          <p:nvPr>
            <p:ph type="title"/>
          </p:nvPr>
        </p:nvSpPr>
        <p:spPr>
          <a:xfrm>
            <a:off x="1661160" y="274638"/>
            <a:ext cx="8778240" cy="625248"/>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i="0" u="none" strike="noStrike" cap="none">
                <a:solidFill>
                  <a:schemeClr val="dk2"/>
                </a:solidFill>
                <a:latin typeface="Arial"/>
                <a:ea typeface="Arial"/>
                <a:cs typeface="Arial"/>
                <a:sym typeface="Arial"/>
              </a:rPr>
              <a:t>Conclusiones y Recomendaciones</a:t>
            </a:r>
            <a:endParaRPr sz="2800" b="1" i="0" u="none" strike="noStrike" cap="none">
              <a:solidFill>
                <a:schemeClr val="dk2"/>
              </a:solidFill>
              <a:latin typeface="Arial"/>
              <a:ea typeface="Arial"/>
              <a:cs typeface="Arial"/>
              <a:sym typeface="Arial"/>
            </a:endParaRPr>
          </a:p>
        </p:txBody>
      </p:sp>
      <p:sp>
        <p:nvSpPr>
          <p:cNvPr id="368" name="Google Shape;368;p51"/>
          <p:cNvSpPr txBox="1">
            <a:spLocks noGrp="1"/>
          </p:cNvSpPr>
          <p:nvPr>
            <p:ph type="body" idx="1"/>
          </p:nvPr>
        </p:nvSpPr>
        <p:spPr>
          <a:xfrm>
            <a:off x="1203961" y="1215799"/>
            <a:ext cx="4404360" cy="639762"/>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2400" b="1" i="0" u="none" strike="noStrike" cap="none" dirty="0">
                <a:solidFill>
                  <a:srgbClr val="FFC000"/>
                </a:solidFill>
                <a:latin typeface="Arial"/>
                <a:ea typeface="Arial"/>
                <a:cs typeface="Arial"/>
                <a:sym typeface="Arial"/>
              </a:rPr>
              <a:t>Conclusiones</a:t>
            </a:r>
            <a:endParaRPr sz="2400" b="1" i="0" u="none" strike="noStrike" cap="none" dirty="0">
              <a:solidFill>
                <a:srgbClr val="FFC000"/>
              </a:solidFill>
              <a:latin typeface="Arial"/>
              <a:ea typeface="Arial"/>
              <a:cs typeface="Arial"/>
              <a:sym typeface="Arial"/>
            </a:endParaRPr>
          </a:p>
        </p:txBody>
      </p:sp>
      <p:sp>
        <p:nvSpPr>
          <p:cNvPr id="369" name="Google Shape;369;p51"/>
          <p:cNvSpPr txBox="1">
            <a:spLocks noGrp="1"/>
          </p:cNvSpPr>
          <p:nvPr>
            <p:ph type="body" idx="3"/>
          </p:nvPr>
        </p:nvSpPr>
        <p:spPr>
          <a:xfrm>
            <a:off x="6705601" y="1215799"/>
            <a:ext cx="3931919" cy="639762"/>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2400" b="1" i="0" u="none" strike="noStrike" cap="none" dirty="0">
                <a:solidFill>
                  <a:srgbClr val="FFC000"/>
                </a:solidFill>
                <a:latin typeface="Arial"/>
                <a:ea typeface="Arial"/>
                <a:cs typeface="Arial"/>
                <a:sym typeface="Arial"/>
              </a:rPr>
              <a:t>Recomendaciones</a:t>
            </a:r>
            <a:endParaRPr sz="2400" b="1" i="0" u="none" strike="noStrike" cap="none" dirty="0">
              <a:solidFill>
                <a:srgbClr val="FFC000"/>
              </a:solidFill>
              <a:latin typeface="Arial"/>
              <a:ea typeface="Arial"/>
              <a:cs typeface="Arial"/>
              <a:sym typeface="Arial"/>
            </a:endParaRPr>
          </a:p>
        </p:txBody>
      </p:sp>
      <p:sp>
        <p:nvSpPr>
          <p:cNvPr id="370" name="Google Shape;370;p51"/>
          <p:cNvSpPr txBox="1">
            <a:spLocks noGrp="1"/>
          </p:cNvSpPr>
          <p:nvPr>
            <p:ph type="body" idx="4"/>
          </p:nvPr>
        </p:nvSpPr>
        <p:spPr>
          <a:xfrm>
            <a:off x="6193368" y="2174875"/>
            <a:ext cx="5389033" cy="4501498"/>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2200"/>
              <a:buFont typeface="Arial"/>
              <a:buChar char="•"/>
            </a:pPr>
            <a:r>
              <a:rPr lang="es-EC" sz="2200" b="1" i="0" u="none" strike="noStrike" cap="none" dirty="0">
                <a:solidFill>
                  <a:srgbClr val="FFFF00"/>
                </a:solidFill>
                <a:latin typeface="Arial"/>
                <a:ea typeface="Arial"/>
                <a:cs typeface="Arial"/>
                <a:sym typeface="Arial"/>
              </a:rPr>
              <a:t>Continuar con el proceso investigativo y se </a:t>
            </a:r>
            <a:r>
              <a:rPr lang="es-EC" sz="2200" b="1" dirty="0">
                <a:solidFill>
                  <a:srgbClr val="FFFF00"/>
                </a:solidFill>
              </a:rPr>
              <a:t>tramite en</a:t>
            </a:r>
            <a:r>
              <a:rPr lang="es-EC" sz="2200" b="1" i="0" u="none" strike="noStrike" cap="none" dirty="0">
                <a:solidFill>
                  <a:srgbClr val="FFFF00"/>
                </a:solidFill>
                <a:latin typeface="Arial"/>
                <a:ea typeface="Arial"/>
                <a:cs typeface="Arial"/>
                <a:sym typeface="Arial"/>
              </a:rPr>
              <a:t> las distintas áreas de la Fuerza con el fin de recibir apoyo de información que se requiere para su desarrollo y futura </a:t>
            </a:r>
            <a:r>
              <a:rPr lang="es-EC" sz="2200" b="1" dirty="0">
                <a:solidFill>
                  <a:srgbClr val="FFFF00"/>
                </a:solidFill>
              </a:rPr>
              <a:t>ejecución</a:t>
            </a:r>
            <a:r>
              <a:rPr lang="es-EC" sz="2200" b="1" i="0" u="none" strike="noStrike" cap="none" dirty="0">
                <a:solidFill>
                  <a:srgbClr val="FFFF00"/>
                </a:solidFill>
                <a:latin typeface="Arial"/>
                <a:ea typeface="Arial"/>
                <a:cs typeface="Arial"/>
                <a:sym typeface="Arial"/>
              </a:rPr>
              <a:t>.</a:t>
            </a:r>
            <a:endParaRPr sz="2200" b="1" i="0" u="none" strike="noStrike" cap="none" dirty="0">
              <a:solidFill>
                <a:srgbClr val="FFFF00"/>
              </a:solidFill>
              <a:latin typeface="Arial"/>
              <a:ea typeface="Arial"/>
              <a:cs typeface="Arial"/>
              <a:sym typeface="Arial"/>
            </a:endParaRPr>
          </a:p>
        </p:txBody>
      </p:sp>
      <p:sp>
        <p:nvSpPr>
          <p:cNvPr id="371" name="Google Shape;371;p51"/>
          <p:cNvSpPr txBox="1">
            <a:spLocks noGrp="1"/>
          </p:cNvSpPr>
          <p:nvPr>
            <p:ph type="body" idx="2"/>
          </p:nvPr>
        </p:nvSpPr>
        <p:spPr>
          <a:xfrm>
            <a:off x="609600" y="1974457"/>
            <a:ext cx="5386917" cy="4689389"/>
          </a:xfrm>
          <a:prstGeom prst="rect">
            <a:avLst/>
          </a:prstGeom>
          <a:no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2200"/>
              <a:buFont typeface="Arial"/>
              <a:buChar char="•"/>
            </a:pPr>
            <a:r>
              <a:rPr lang="es-EC" sz="2200" b="1" i="0" u="none" strike="noStrike" cap="none" dirty="0">
                <a:solidFill>
                  <a:srgbClr val="FFFF00"/>
                </a:solidFill>
                <a:latin typeface="Arial"/>
                <a:ea typeface="Arial"/>
                <a:cs typeface="Arial"/>
                <a:sym typeface="Arial"/>
              </a:rPr>
              <a:t>La investigación se basa sobre un levantamiento de información, para determinar la validez de la misma, mediante consultas y entrevistas, que nos permitió visualizar de mejor manera la problemática y definir nuestros elementos investigativos.</a:t>
            </a:r>
          </a:p>
          <a:p>
            <a:pPr marL="342900" lvl="0" indent="-342900" algn="ctr">
              <a:spcBef>
                <a:spcPts val="0"/>
              </a:spcBef>
              <a:buClr>
                <a:schemeClr val="lt1"/>
              </a:buClr>
              <a:buSzPts val="2200"/>
              <a:buNone/>
            </a:pPr>
            <a:endParaRPr lang="es-EC" sz="1200" b="1" dirty="0">
              <a:solidFill>
                <a:schemeClr val="lt1"/>
              </a:solidFill>
            </a:endParaRPr>
          </a:p>
          <a:p>
            <a:pPr marL="342900" lvl="0" indent="-342900" algn="r">
              <a:spcBef>
                <a:spcPts val="0"/>
              </a:spcBef>
              <a:buClr>
                <a:schemeClr val="lt1"/>
              </a:buClr>
              <a:buSzPts val="2200"/>
              <a:buNone/>
            </a:pPr>
            <a:r>
              <a:rPr lang="es-EC" sz="1800" b="1" dirty="0">
                <a:solidFill>
                  <a:schemeClr val="lt1"/>
                </a:solidFill>
              </a:rPr>
              <a:t>     </a:t>
            </a:r>
            <a:r>
              <a:rPr lang="es-EC" sz="1800" b="1" dirty="0">
                <a:solidFill>
                  <a:srgbClr val="FFFF00"/>
                </a:solidFill>
              </a:rPr>
              <a:t>ESCALA FINAL DEL ANÁLISIS</a:t>
            </a:r>
            <a:endParaRPr sz="1800" b="0" i="0" u="none" strike="noStrike" cap="none" dirty="0">
              <a:solidFill>
                <a:srgbClr val="FFFF00"/>
              </a:solidFill>
              <a:sym typeface="Arial"/>
            </a:endParaRPr>
          </a:p>
        </p:txBody>
      </p:sp>
      <p:pic>
        <p:nvPicPr>
          <p:cNvPr id="7" name="6 Imagen"/>
          <p:cNvPicPr/>
          <p:nvPr/>
        </p:nvPicPr>
        <p:blipFill>
          <a:blip r:embed="rId4" cstate="print"/>
          <a:stretch>
            <a:fillRect/>
          </a:stretch>
        </p:blipFill>
        <p:spPr>
          <a:xfrm>
            <a:off x="228600" y="4948309"/>
            <a:ext cx="11765279" cy="1728064"/>
          </a:xfrm>
          <a:prstGeom prst="rect">
            <a:avLst/>
          </a:prstGeom>
          <a:ln w="88900" cap="sq" cmpd="thickThin">
            <a:solidFill>
              <a:srgbClr val="000000"/>
            </a:solidFill>
            <a:prstDash val="solid"/>
            <a:miter lim="800000"/>
          </a:ln>
          <a:effectLst>
            <a:innerShdw blurRad="76200">
              <a:srgbClr val="000000"/>
            </a:innerShdw>
          </a:effectLst>
        </p:spPr>
      </p:pic>
      <p:pic>
        <p:nvPicPr>
          <p:cNvPr id="8" name="Google Shape;381;p52" descr="Resultado de imagen para escudo ejercito ecuatoriano"/>
          <p:cNvPicPr preferRelativeResize="0"/>
          <p:nvPr/>
        </p:nvPicPr>
        <p:blipFill rotWithShape="1">
          <a:blip r:embed="rId5">
            <a:alphaModFix/>
          </a:blip>
          <a:srcRect/>
          <a:stretch/>
        </p:blipFill>
        <p:spPr>
          <a:xfrm>
            <a:off x="106680" y="106680"/>
            <a:ext cx="1313716" cy="1290111"/>
          </a:xfrm>
          <a:prstGeom prst="rect">
            <a:avLst/>
          </a:prstGeom>
          <a:noFill/>
          <a:ln>
            <a:noFill/>
          </a:ln>
        </p:spPr>
      </p:pic>
      <p:pic>
        <p:nvPicPr>
          <p:cNvPr id="9" name="Picture 3" descr="sello academia"/>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850881" y="16764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build="p"/>
      <p:bldP spid="37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274638"/>
            <a:ext cx="8199120" cy="726848"/>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VARIABLES </a:t>
            </a:r>
            <a:endParaRPr sz="2800" b="1" i="0" u="none" strike="noStrike" cap="none" dirty="0">
              <a:solidFill>
                <a:schemeClr val="dk2"/>
              </a:solidFill>
              <a:latin typeface="Arial"/>
              <a:ea typeface="Arial"/>
              <a:cs typeface="Arial"/>
              <a:sym typeface="Arial"/>
            </a:endParaRPr>
          </a:p>
        </p:txBody>
      </p:sp>
      <p:sp>
        <p:nvSpPr>
          <p:cNvPr id="326" name="Google Shape;326;p46"/>
          <p:cNvSpPr txBox="1">
            <a:spLocks noGrp="1"/>
          </p:cNvSpPr>
          <p:nvPr>
            <p:ph type="body" idx="1"/>
          </p:nvPr>
        </p:nvSpPr>
        <p:spPr>
          <a:xfrm>
            <a:off x="1356359" y="1244833"/>
            <a:ext cx="4236721" cy="639762"/>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2400" b="1" i="0" u="none" strike="noStrike" cap="none" dirty="0">
                <a:solidFill>
                  <a:srgbClr val="FFC000"/>
                </a:solidFill>
                <a:latin typeface="Arial"/>
                <a:ea typeface="Arial"/>
                <a:cs typeface="Arial"/>
                <a:sym typeface="Arial"/>
              </a:rPr>
              <a:t>Sistemas de Variables</a:t>
            </a:r>
            <a:endParaRPr sz="2400" b="1" i="0" u="none" strike="noStrike" cap="none" dirty="0">
              <a:solidFill>
                <a:srgbClr val="FFC000"/>
              </a:solidFill>
              <a:latin typeface="Arial"/>
              <a:ea typeface="Arial"/>
              <a:cs typeface="Arial"/>
              <a:sym typeface="Arial"/>
            </a:endParaRPr>
          </a:p>
        </p:txBody>
      </p:sp>
      <p:sp>
        <p:nvSpPr>
          <p:cNvPr id="327" name="Google Shape;327;p46"/>
          <p:cNvSpPr txBox="1">
            <a:spLocks noGrp="1"/>
          </p:cNvSpPr>
          <p:nvPr>
            <p:ph type="body" idx="2"/>
          </p:nvPr>
        </p:nvSpPr>
        <p:spPr>
          <a:xfrm>
            <a:off x="609600" y="2000707"/>
            <a:ext cx="5386917" cy="4704892"/>
          </a:xfrm>
          <a:prstGeom prst="rect">
            <a:avLst/>
          </a:prstGeom>
          <a:solidFill>
            <a:srgbClr val="0C0C0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3200"/>
              <a:buFont typeface="Arial"/>
              <a:buChar char="•"/>
            </a:pPr>
            <a:r>
              <a:rPr lang="es-EC" sz="3200" b="0" i="0" u="none" strike="noStrike" cap="none" dirty="0">
                <a:solidFill>
                  <a:srgbClr val="FFC000"/>
                </a:solidFill>
                <a:latin typeface="Arial"/>
                <a:ea typeface="Arial"/>
                <a:cs typeface="Arial"/>
                <a:sym typeface="Arial"/>
              </a:rPr>
              <a:t>Variable </a:t>
            </a:r>
            <a:r>
              <a:rPr lang="es-EC" sz="3200" b="0" i="0" u="none" strike="noStrike" cap="none" dirty="0">
                <a:solidFill>
                  <a:srgbClr val="FFC000"/>
                </a:solidFill>
                <a:sym typeface="Arial"/>
              </a:rPr>
              <a:t>Independiente</a:t>
            </a:r>
            <a:endParaRPr lang="es-EC" dirty="0">
              <a:solidFill>
                <a:srgbClr val="FFC000"/>
              </a:solidFill>
            </a:endParaRPr>
          </a:p>
          <a:p>
            <a:pPr marL="342900" marR="0" lvl="0" indent="-342900" algn="just" rtl="0">
              <a:spcBef>
                <a:spcPts val="0"/>
              </a:spcBef>
              <a:spcAft>
                <a:spcPts val="0"/>
              </a:spcAft>
              <a:buClr>
                <a:schemeClr val="lt1"/>
              </a:buClr>
              <a:buSzPts val="3200"/>
              <a:buNone/>
            </a:pPr>
            <a:r>
              <a:rPr lang="es-EC" dirty="0">
                <a:solidFill>
                  <a:schemeClr val="bg1"/>
                </a:solidFill>
              </a:rPr>
              <a:t>     - </a:t>
            </a:r>
            <a:r>
              <a:rPr lang="es-EC" dirty="0">
                <a:solidFill>
                  <a:srgbClr val="FFFF00"/>
                </a:solidFill>
              </a:rPr>
              <a:t>Normativa INSARAG</a:t>
            </a:r>
            <a:endParaRPr lang="es-ES" sz="2400" dirty="0">
              <a:solidFill>
                <a:srgbClr val="FFFF00"/>
              </a:solidFill>
            </a:endParaRPr>
          </a:p>
          <a:p>
            <a:pPr marL="742950" marR="0" lvl="1" indent="-133350" algn="just" rtl="0">
              <a:spcBef>
                <a:spcPts val="480"/>
              </a:spcBef>
              <a:spcAft>
                <a:spcPts val="0"/>
              </a:spcAft>
              <a:buClr>
                <a:schemeClr val="dk1"/>
              </a:buClr>
              <a:buSzPts val="2400"/>
              <a:buFont typeface="Arial"/>
              <a:buNone/>
            </a:pPr>
            <a:endParaRPr sz="2400" b="0" i="0" u="none" strike="noStrike" cap="none" dirty="0">
              <a:solidFill>
                <a:schemeClr val="lt1"/>
              </a:solidFill>
              <a:latin typeface="Arial"/>
              <a:ea typeface="Arial"/>
              <a:cs typeface="Arial"/>
              <a:sym typeface="Arial"/>
            </a:endParaRPr>
          </a:p>
          <a:p>
            <a:pPr marL="342900" marR="0" lvl="0" indent="-342900" algn="just" rtl="0">
              <a:spcBef>
                <a:spcPts val="640"/>
              </a:spcBef>
              <a:spcAft>
                <a:spcPts val="0"/>
              </a:spcAft>
              <a:buClr>
                <a:schemeClr val="lt1"/>
              </a:buClr>
              <a:buSzPts val="3200"/>
              <a:buFont typeface="Arial"/>
              <a:buChar char="•"/>
            </a:pPr>
            <a:r>
              <a:rPr lang="es-EC" sz="3200" b="0" i="0" u="none" strike="noStrike" cap="none" dirty="0">
                <a:solidFill>
                  <a:srgbClr val="FFC000"/>
                </a:solidFill>
                <a:sym typeface="Arial"/>
              </a:rPr>
              <a:t>Variable Dependiente</a:t>
            </a:r>
            <a:endParaRPr dirty="0">
              <a:solidFill>
                <a:srgbClr val="FFC000"/>
              </a:solidFill>
            </a:endParaRPr>
          </a:p>
          <a:p>
            <a:pPr marL="742950" marR="0" lvl="1" indent="-285750" algn="just" rtl="0">
              <a:spcBef>
                <a:spcPts val="480"/>
              </a:spcBef>
              <a:spcAft>
                <a:spcPts val="0"/>
              </a:spcAft>
              <a:buClr>
                <a:schemeClr val="lt1"/>
              </a:buClr>
              <a:buSzPts val="2400"/>
              <a:buFontTx/>
              <a:buChar char="-"/>
            </a:pPr>
            <a:r>
              <a:rPr lang="es-EC" sz="2400" b="0" i="0" u="none" strike="noStrike" cap="none" dirty="0">
                <a:solidFill>
                  <a:srgbClr val="FFFF00"/>
                </a:solidFill>
                <a:latin typeface="Arial"/>
                <a:ea typeface="Arial"/>
                <a:cs typeface="Arial"/>
                <a:sym typeface="Arial"/>
              </a:rPr>
              <a:t>Manual de Empleo de Unidades</a:t>
            </a:r>
          </a:p>
          <a:p>
            <a:pPr marL="742950" marR="0" lvl="1" indent="-285750" algn="just" rtl="0">
              <a:spcBef>
                <a:spcPts val="480"/>
              </a:spcBef>
              <a:spcAft>
                <a:spcPts val="0"/>
              </a:spcAft>
              <a:buClr>
                <a:schemeClr val="lt1"/>
              </a:buClr>
              <a:buSzPts val="2400"/>
              <a:buNone/>
            </a:pPr>
            <a:r>
              <a:rPr lang="es-EC" sz="2400" dirty="0">
                <a:solidFill>
                  <a:srgbClr val="FFFF00"/>
                </a:solidFill>
              </a:rPr>
              <a:t>   </a:t>
            </a:r>
            <a:r>
              <a:rPr lang="es-EC" sz="2400" b="0" i="0" u="none" strike="noStrike" cap="none" dirty="0">
                <a:solidFill>
                  <a:srgbClr val="FFFF00"/>
                </a:solidFill>
                <a:latin typeface="Arial"/>
                <a:ea typeface="Arial"/>
                <a:cs typeface="Arial"/>
                <a:sym typeface="Arial"/>
              </a:rPr>
              <a:t>de </a:t>
            </a:r>
            <a:r>
              <a:rPr lang="es-EC" sz="2400" b="0" i="0" u="none" strike="noStrike" cap="none" dirty="0">
                <a:solidFill>
                  <a:srgbClr val="FFFF00"/>
                </a:solidFill>
                <a:sym typeface="Arial"/>
              </a:rPr>
              <a:t>intervención Rápida (UNIR) con normativa USAR-INSARAG</a:t>
            </a:r>
            <a:endParaRPr dirty="0">
              <a:solidFill>
                <a:srgbClr val="FFFF00"/>
              </a:solidFill>
            </a:endParaRPr>
          </a:p>
          <a:p>
            <a:pPr marL="342900" marR="0" lvl="0" indent="-139700" algn="l" rtl="0">
              <a:spcBef>
                <a:spcPts val="640"/>
              </a:spcBef>
              <a:spcAft>
                <a:spcPts val="0"/>
              </a:spcAft>
              <a:buClr>
                <a:schemeClr val="dk1"/>
              </a:buClr>
              <a:buSzPts val="3200"/>
              <a:buFont typeface="Arial"/>
              <a:buNone/>
            </a:pPr>
            <a:endParaRPr sz="3200" b="0" i="0" u="none" strike="noStrike" cap="none" dirty="0">
              <a:solidFill>
                <a:schemeClr val="lt1"/>
              </a:solidFill>
              <a:latin typeface="Arial"/>
              <a:ea typeface="Arial"/>
              <a:cs typeface="Arial"/>
              <a:sym typeface="Arial"/>
            </a:endParaRPr>
          </a:p>
        </p:txBody>
      </p:sp>
      <p:sp>
        <p:nvSpPr>
          <p:cNvPr id="328" name="Google Shape;328;p46"/>
          <p:cNvSpPr txBox="1">
            <a:spLocks noGrp="1"/>
          </p:cNvSpPr>
          <p:nvPr>
            <p:ph type="body" idx="3"/>
          </p:nvPr>
        </p:nvSpPr>
        <p:spPr>
          <a:xfrm>
            <a:off x="6675119" y="1244833"/>
            <a:ext cx="3764281" cy="639762"/>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2400" b="1" i="0" u="none" strike="noStrike" cap="none" dirty="0">
                <a:solidFill>
                  <a:srgbClr val="FFC000"/>
                </a:solidFill>
                <a:latin typeface="Arial"/>
                <a:ea typeface="Arial"/>
                <a:cs typeface="Arial"/>
                <a:sym typeface="Arial"/>
              </a:rPr>
              <a:t>Hipótesis</a:t>
            </a:r>
            <a:endParaRPr sz="2400" b="1" i="0" u="none" strike="noStrike" cap="none" dirty="0">
              <a:solidFill>
                <a:srgbClr val="FFC000"/>
              </a:solidFill>
              <a:latin typeface="Arial"/>
              <a:ea typeface="Arial"/>
              <a:cs typeface="Arial"/>
              <a:sym typeface="Arial"/>
            </a:endParaRPr>
          </a:p>
        </p:txBody>
      </p:sp>
      <p:sp>
        <p:nvSpPr>
          <p:cNvPr id="329" name="Google Shape;329;p46"/>
          <p:cNvSpPr txBox="1">
            <a:spLocks noGrp="1"/>
          </p:cNvSpPr>
          <p:nvPr>
            <p:ph type="body" idx="4"/>
          </p:nvPr>
        </p:nvSpPr>
        <p:spPr>
          <a:xfrm>
            <a:off x="6193368" y="2000706"/>
            <a:ext cx="5389033" cy="4704893"/>
          </a:xfrm>
          <a:prstGeom prst="rect">
            <a:avLst/>
          </a:prstGeom>
          <a:solidFill>
            <a:srgbClr val="0C0C0C"/>
          </a:solidFill>
          <a:ln>
            <a:noFill/>
          </a:ln>
        </p:spPr>
        <p:txBody>
          <a:bodyPr spcFirstLastPara="1" wrap="square" lIns="91425" tIns="45700" rIns="91425" bIns="45700" anchor="t" anchorCtr="0">
            <a:noAutofit/>
          </a:bodyPr>
          <a:lstStyle/>
          <a:p>
            <a:pPr marL="342900" marR="0" lvl="0" indent="-342900" algn="just" rtl="0">
              <a:spcBef>
                <a:spcPts val="0"/>
              </a:spcBef>
              <a:spcAft>
                <a:spcPts val="0"/>
              </a:spcAft>
              <a:buClr>
                <a:schemeClr val="lt1"/>
              </a:buClr>
              <a:buSzPts val="3200"/>
              <a:buFont typeface="Arial"/>
              <a:buChar char="•"/>
            </a:pPr>
            <a:r>
              <a:rPr lang="es-EC" sz="3200" b="0" i="0" u="none" strike="noStrike" cap="none" dirty="0">
                <a:solidFill>
                  <a:srgbClr val="FFFF00"/>
                </a:solidFill>
                <a:latin typeface="Arial"/>
                <a:ea typeface="Arial"/>
                <a:cs typeface="Arial"/>
                <a:sym typeface="Arial"/>
              </a:rPr>
              <a:t>La </a:t>
            </a:r>
            <a:r>
              <a:rPr lang="es-EC" sz="3200" dirty="0">
                <a:solidFill>
                  <a:srgbClr val="FFFF00"/>
                </a:solidFill>
              </a:rPr>
              <a:t>capacitación de las UNIR</a:t>
            </a:r>
            <a:r>
              <a:rPr lang="es-EC" sz="3200" b="0" i="0" u="none" strike="noStrike" cap="none" dirty="0">
                <a:solidFill>
                  <a:srgbClr val="FFFF00"/>
                </a:solidFill>
                <a:latin typeface="Arial"/>
                <a:ea typeface="Arial"/>
                <a:cs typeface="Arial"/>
                <a:sym typeface="Arial"/>
              </a:rPr>
              <a:t> con normativa USAR – INSARAG, incrementa la eficiencia del empleo del contingente  </a:t>
            </a:r>
            <a:r>
              <a:rPr lang="es-EC" sz="3200" b="0" i="0" u="none" strike="noStrike" cap="none" dirty="0">
                <a:solidFill>
                  <a:srgbClr val="FFFF00"/>
                </a:solidFill>
                <a:sym typeface="Arial"/>
              </a:rPr>
              <a:t>de FF.AA.</a:t>
            </a:r>
            <a:endParaRPr dirty="0">
              <a:solidFill>
                <a:srgbClr val="FFFF00"/>
              </a:solidFill>
            </a:endParaRPr>
          </a:p>
        </p:txBody>
      </p:sp>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67640" y="121920"/>
            <a:ext cx="1313716" cy="1290111"/>
          </a:xfrm>
          <a:prstGeom prst="rect">
            <a:avLst/>
          </a:prstGeom>
          <a:noFill/>
          <a:ln>
            <a:noFill/>
          </a:ln>
        </p:spPr>
      </p:pic>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pic>
        <p:nvPicPr>
          <p:cNvPr id="335" name="Google Shape;335;p47"/>
          <p:cNvPicPr preferRelativeResize="0"/>
          <p:nvPr/>
        </p:nvPicPr>
        <p:blipFill rotWithShape="1">
          <a:blip r:embed="rId4">
            <a:alphaModFix/>
          </a:blip>
          <a:srcRect/>
          <a:stretch/>
        </p:blipFill>
        <p:spPr>
          <a:xfrm>
            <a:off x="9552385" y="1153183"/>
            <a:ext cx="992336" cy="1918128"/>
          </a:xfrm>
          <a:prstGeom prst="rect">
            <a:avLst/>
          </a:prstGeom>
          <a:noFill/>
          <a:ln>
            <a:noFill/>
          </a:ln>
        </p:spPr>
      </p:pic>
      <p:sp>
        <p:nvSpPr>
          <p:cNvPr id="336" name="Google Shape;336;p47"/>
          <p:cNvSpPr/>
          <p:nvPr/>
        </p:nvSpPr>
        <p:spPr>
          <a:xfrm>
            <a:off x="1775520" y="4521168"/>
            <a:ext cx="8640960" cy="1656184"/>
          </a:xfrm>
          <a:prstGeom prst="roundRect">
            <a:avLst>
              <a:gd name="adj" fmla="val 16667"/>
            </a:avLst>
          </a:prstGeom>
          <a:solidFill>
            <a:srgbClr val="000000">
              <a:alpha val="29803"/>
            </a:srgbClr>
          </a:solidFill>
          <a:ln w="38100" cap="flat" cmpd="sng">
            <a:solidFill>
              <a:srgbClr val="FFFF00"/>
            </a:solidFill>
            <a:prstDash val="solid"/>
            <a:miter lim="800000"/>
            <a:headEnd type="none" w="sm" len="sm"/>
            <a:tailEnd type="none" w="sm" len="sm"/>
          </a:ln>
          <a:effectLst>
            <a:outerShdw blurRad="76200" dist="50800" dir="3600000" algn="ctr"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00"/>
              </a:buClr>
              <a:buSzPts val="4400"/>
              <a:buFont typeface="Arial"/>
              <a:buNone/>
            </a:pPr>
            <a:r>
              <a:rPr lang="es-EC" sz="4400" b="1" i="0" u="none" strike="noStrike" cap="none" dirty="0">
                <a:solidFill>
                  <a:srgbClr val="FFC000"/>
                </a:solidFill>
                <a:latin typeface="Arial Black"/>
                <a:ea typeface="Arial Black"/>
                <a:cs typeface="Arial Black"/>
                <a:sym typeface="Arial Black"/>
              </a:rPr>
              <a:t>- CAPITULO </a:t>
            </a:r>
            <a:r>
              <a:rPr lang="es-EC" sz="4400" b="1" dirty="0">
                <a:solidFill>
                  <a:srgbClr val="FFC000"/>
                </a:solidFill>
                <a:latin typeface="Arial Black"/>
                <a:ea typeface="Arial Black"/>
                <a:cs typeface="Arial Black"/>
                <a:sym typeface="Arial Black"/>
              </a:rPr>
              <a:t>IV</a:t>
            </a:r>
            <a:r>
              <a:rPr lang="es-EC" sz="4400" b="1" i="0" u="none" strike="noStrike" cap="none" dirty="0">
                <a:solidFill>
                  <a:srgbClr val="FFC000"/>
                </a:solidFill>
                <a:latin typeface="Arial Black"/>
                <a:ea typeface="Arial Black"/>
                <a:cs typeface="Arial Black"/>
                <a:sym typeface="Arial Black"/>
              </a:rPr>
              <a:t> -</a:t>
            </a:r>
            <a:endParaRPr dirty="0">
              <a:solidFill>
                <a:srgbClr val="FFC000"/>
              </a:solidFill>
            </a:endParaRPr>
          </a:p>
          <a:p>
            <a:pPr marL="0" marR="0" lvl="0" indent="0" algn="ctr" rtl="0">
              <a:spcBef>
                <a:spcPts val="880"/>
              </a:spcBef>
              <a:spcAft>
                <a:spcPts val="0"/>
              </a:spcAft>
              <a:buClr>
                <a:srgbClr val="FFFF00"/>
              </a:buClr>
              <a:buSzPts val="4400"/>
              <a:buFont typeface="Arial"/>
              <a:buNone/>
            </a:pPr>
            <a:r>
              <a:rPr lang="es-EC" sz="4400" b="1" dirty="0">
                <a:solidFill>
                  <a:srgbClr val="FFC000"/>
                </a:solidFill>
                <a:latin typeface="Arial Black"/>
                <a:ea typeface="Arial Black"/>
                <a:cs typeface="Arial Black"/>
                <a:sym typeface="Arial Black"/>
              </a:rPr>
              <a:t>FUNDAMENTACIÓN LEGAL</a:t>
            </a:r>
            <a:endParaRPr sz="4400" b="1" i="0" u="none" strike="noStrike" cap="none" dirty="0">
              <a:solidFill>
                <a:srgbClr val="FFC000"/>
              </a:solidFill>
              <a:latin typeface="Arial Black"/>
              <a:ea typeface="Arial Black"/>
              <a:cs typeface="Arial Black"/>
              <a:sym typeface="Arial Black"/>
            </a:endParaRPr>
          </a:p>
        </p:txBody>
      </p:sp>
      <p:pic>
        <p:nvPicPr>
          <p:cNvPr id="4"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72050" y="0"/>
            <a:ext cx="2271713" cy="1714500"/>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BABABA"/>
            </a:gs>
            <a:gs pos="8000">
              <a:srgbClr val="BABABA"/>
            </a:gs>
            <a:gs pos="100000">
              <a:srgbClr val="262626"/>
            </a:gs>
          </a:gsLst>
          <a:path path="circle">
            <a:fillToRect r="100000" b="100000"/>
          </a:path>
          <a:tileRect l="-100000" t="-100000"/>
        </a:gradFill>
        <a:effectLst/>
      </p:bgPr>
    </p:bg>
    <p:spTree>
      <p:nvGrpSpPr>
        <p:cNvPr id="1" name="Shape 238"/>
        <p:cNvGrpSpPr/>
        <p:nvPr/>
      </p:nvGrpSpPr>
      <p:grpSpPr>
        <a:xfrm>
          <a:off x="0" y="0"/>
          <a:ext cx="0" cy="0"/>
          <a:chOff x="0" y="0"/>
          <a:chExt cx="0" cy="0"/>
        </a:xfrm>
      </p:grpSpPr>
      <p:pic>
        <p:nvPicPr>
          <p:cNvPr id="239" name="Google Shape;239;p37" descr="E:\fachada actual.JPG"/>
          <p:cNvPicPr preferRelativeResize="0"/>
          <p:nvPr/>
        </p:nvPicPr>
        <p:blipFill rotWithShape="1">
          <a:blip r:embed="rId3">
            <a:alphaModFix/>
          </a:blip>
          <a:srcRect/>
          <a:stretch/>
        </p:blipFill>
        <p:spPr>
          <a:xfrm>
            <a:off x="1697741" y="1727657"/>
            <a:ext cx="8460170" cy="5080634"/>
          </a:xfrm>
          <a:prstGeom prst="rect">
            <a:avLst/>
          </a:prstGeom>
          <a:noFill/>
          <a:ln>
            <a:noFill/>
          </a:ln>
        </p:spPr>
      </p:pic>
      <p:sp>
        <p:nvSpPr>
          <p:cNvPr id="240" name="Google Shape;240;p37"/>
          <p:cNvSpPr txBox="1"/>
          <p:nvPr/>
        </p:nvSpPr>
        <p:spPr>
          <a:xfrm>
            <a:off x="1916554" y="619661"/>
            <a:ext cx="8241357" cy="1107996"/>
          </a:xfrm>
          <a:prstGeom prst="rect">
            <a:avLst/>
          </a:prstGeom>
          <a:noFill/>
          <a:ln>
            <a:noFill/>
          </a:ln>
          <a:effectLst>
            <a:outerShdw blurRad="50800" dist="12700" dir="5400000" algn="ctr" rotWithShape="0">
              <a:srgbClr val="000000"/>
            </a:outerShdw>
          </a:effectLst>
        </p:spPr>
        <p:txBody>
          <a:bodyPr spcFirstLastPara="1" wrap="square" lIns="91425" tIns="45700" rIns="91425" bIns="45700" anchor="t" anchorCtr="0">
            <a:noAutofit/>
          </a:bodyPr>
          <a:lstStyle/>
          <a:p>
            <a:pPr marL="0" marR="0" lvl="1" indent="0" algn="ctr" rtl="0">
              <a:spcBef>
                <a:spcPts val="0"/>
              </a:spcBef>
              <a:spcAft>
                <a:spcPts val="0"/>
              </a:spcAft>
              <a:buNone/>
            </a:pPr>
            <a:r>
              <a:rPr lang="es-ES" sz="2800" b="1" dirty="0">
                <a:solidFill>
                  <a:srgbClr val="FFC000"/>
                </a:solidFill>
                <a:latin typeface="Arial Black"/>
                <a:ea typeface="Arial Black"/>
                <a:cs typeface="Arial Black"/>
                <a:sym typeface="Arial Black"/>
              </a:rPr>
              <a:t>ESCUELA POLITÉCNICA DEL EJÉRCITO </a:t>
            </a:r>
            <a:endParaRPr sz="2800" b="1" i="0" u="none" strike="noStrike" cap="none" dirty="0">
              <a:solidFill>
                <a:srgbClr val="FFC000"/>
              </a:solidFill>
              <a:latin typeface="Arial Black"/>
              <a:ea typeface="Arial Black"/>
              <a:cs typeface="Arial Black"/>
              <a:sym typeface="Arial Black"/>
            </a:endParaRPr>
          </a:p>
        </p:txBody>
      </p:sp>
      <p:sp>
        <p:nvSpPr>
          <p:cNvPr id="7" name="4 Rectángulo redondeado"/>
          <p:cNvSpPr/>
          <p:nvPr/>
        </p:nvSpPr>
        <p:spPr>
          <a:xfrm>
            <a:off x="6037232" y="4410775"/>
            <a:ext cx="3943793" cy="1520752"/>
          </a:xfrm>
          <a:prstGeom prst="roundRect">
            <a:avLst/>
          </a:prstGeom>
          <a:solidFill>
            <a:srgbClr val="0000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rgbClr val="FFFF00"/>
                </a:solidFill>
              </a:rPr>
              <a:t>TCRN. DE E.M  </a:t>
            </a:r>
            <a:endParaRPr lang="es-EC" sz="2000" dirty="0">
              <a:solidFill>
                <a:srgbClr val="FFFF00"/>
              </a:solidFill>
            </a:endParaRPr>
          </a:p>
          <a:p>
            <a:pPr algn="ctr"/>
            <a:r>
              <a:rPr lang="es-EC" sz="2000" b="1" dirty="0">
                <a:solidFill>
                  <a:srgbClr val="FFFF00"/>
                </a:solidFill>
              </a:rPr>
              <a:t>RIVADENEIRA TORRES, WILSON EDMUNDO</a:t>
            </a:r>
            <a:endParaRPr lang="es-EC" b="1" dirty="0">
              <a:solidFill>
                <a:srgbClr val="FFFF00"/>
              </a:solidFill>
              <a:latin typeface="Arial" panose="020B0604020202020204" pitchFamily="34" charset="0"/>
              <a:ea typeface="Times New Roman"/>
              <a:cs typeface="Arial" panose="020B0604020202020204" pitchFamily="34" charset="0"/>
            </a:endParaRPr>
          </a:p>
        </p:txBody>
      </p:sp>
      <p:sp>
        <p:nvSpPr>
          <p:cNvPr id="10" name="4 Rectángulo redondeado"/>
          <p:cNvSpPr/>
          <p:nvPr/>
        </p:nvSpPr>
        <p:spPr>
          <a:xfrm>
            <a:off x="2457450" y="2349444"/>
            <a:ext cx="7172325" cy="1558544"/>
          </a:xfrm>
          <a:prstGeom prst="roundRect">
            <a:avLst/>
          </a:prstGeom>
          <a:solidFill>
            <a:srgbClr val="0000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solidFill>
                  <a:srgbClr val="FFC000"/>
                </a:solidFill>
              </a:rPr>
              <a:t>AUTORES:</a:t>
            </a:r>
          </a:p>
        </p:txBody>
      </p:sp>
      <p:pic>
        <p:nvPicPr>
          <p:cNvPr id="11"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Google Shape;381;p52" descr="Resultado de imagen para escudo ejercito ecuatoriano"/>
          <p:cNvPicPr preferRelativeResize="0"/>
          <p:nvPr/>
        </p:nvPicPr>
        <p:blipFill rotWithShape="1">
          <a:blip r:embed="rId5">
            <a:alphaModFix/>
          </a:blip>
          <a:srcRect/>
          <a:stretch/>
        </p:blipFill>
        <p:spPr>
          <a:xfrm>
            <a:off x="393165" y="203409"/>
            <a:ext cx="1313716" cy="1290111"/>
          </a:xfrm>
          <a:prstGeom prst="rect">
            <a:avLst/>
          </a:prstGeom>
          <a:noFill/>
          <a:ln>
            <a:noFill/>
          </a:ln>
        </p:spPr>
      </p:pic>
      <p:sp>
        <p:nvSpPr>
          <p:cNvPr id="9" name="4 Rectángulo redondeado">
            <a:extLst>
              <a:ext uri="{FF2B5EF4-FFF2-40B4-BE49-F238E27FC236}">
                <a16:creationId xmlns:a16="http://schemas.microsoft.com/office/drawing/2014/main" id="{2F77DE02-1FF0-4CEF-AC93-003A9203EB72}"/>
              </a:ext>
            </a:extLst>
          </p:cNvPr>
          <p:cNvSpPr/>
          <p:nvPr/>
        </p:nvSpPr>
        <p:spPr>
          <a:xfrm>
            <a:off x="1916554" y="4391879"/>
            <a:ext cx="3786187" cy="1558544"/>
          </a:xfrm>
          <a:prstGeom prst="roundRect">
            <a:avLst/>
          </a:prstGeom>
          <a:solidFill>
            <a:srgbClr val="000000">
              <a:alpha val="50196"/>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000" b="1" dirty="0">
                <a:solidFill>
                  <a:srgbClr val="FFFF00"/>
                </a:solidFill>
              </a:rPr>
              <a:t>TCRN. DE E.M </a:t>
            </a:r>
          </a:p>
          <a:p>
            <a:pPr algn="ctr"/>
            <a:r>
              <a:rPr lang="es-EC" sz="2000" b="1" dirty="0">
                <a:solidFill>
                  <a:srgbClr val="FFFF00"/>
                </a:solidFill>
              </a:rPr>
              <a:t>MOSQUERA SALAZAR, </a:t>
            </a:r>
          </a:p>
          <a:p>
            <a:pPr algn="ctr"/>
            <a:r>
              <a:rPr lang="es-EC" sz="2000" b="1" dirty="0">
                <a:solidFill>
                  <a:srgbClr val="FFFF00"/>
                </a:solidFill>
              </a:rPr>
              <a:t>GALO GIOVANNI</a:t>
            </a:r>
          </a:p>
        </p:txBody>
      </p:sp>
    </p:spTree>
    <p:extLst>
      <p:ext uri="{BB962C8B-B14F-4D97-AF65-F5344CB8AC3E}">
        <p14:creationId xmlns:p14="http://schemas.microsoft.com/office/powerpoint/2010/main" val="3989375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274638"/>
            <a:ext cx="8199120" cy="726848"/>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FUNDAMENTACIÓN NACIONAL  </a:t>
            </a:r>
            <a:endParaRPr sz="2800" b="1" i="0" u="none" strike="noStrike" cap="none" dirty="0">
              <a:solidFill>
                <a:schemeClr val="dk2"/>
              </a:solidFill>
              <a:latin typeface="Arial"/>
              <a:ea typeface="Arial"/>
              <a:cs typeface="Arial"/>
              <a:sym typeface="Arial"/>
            </a:endParaRPr>
          </a:p>
        </p:txBody>
      </p:sp>
      <p:sp>
        <p:nvSpPr>
          <p:cNvPr id="326" name="Google Shape;326;p46"/>
          <p:cNvSpPr txBox="1">
            <a:spLocks noGrp="1"/>
          </p:cNvSpPr>
          <p:nvPr>
            <p:ph type="body" idx="1"/>
          </p:nvPr>
        </p:nvSpPr>
        <p:spPr>
          <a:xfrm>
            <a:off x="1813559" y="1112520"/>
            <a:ext cx="8275321" cy="772075"/>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3200" dirty="0">
                <a:solidFill>
                  <a:srgbClr val="FFC000"/>
                </a:solidFill>
              </a:rPr>
              <a:t>Constitución de la República </a:t>
            </a:r>
            <a:endParaRPr sz="3200" b="1" i="0" u="none" strike="noStrike" cap="none" dirty="0">
              <a:solidFill>
                <a:srgbClr val="FFC000"/>
              </a:solidFill>
              <a:sym typeface="Arial"/>
            </a:endParaRPr>
          </a:p>
        </p:txBody>
      </p:sp>
      <p:sp>
        <p:nvSpPr>
          <p:cNvPr id="327" name="Google Shape;327;p46"/>
          <p:cNvSpPr txBox="1">
            <a:spLocks noGrp="1"/>
          </p:cNvSpPr>
          <p:nvPr>
            <p:ph type="body" idx="2"/>
          </p:nvPr>
        </p:nvSpPr>
        <p:spPr>
          <a:xfrm>
            <a:off x="167640" y="1985468"/>
            <a:ext cx="11719560" cy="4704892"/>
          </a:xfrm>
          <a:prstGeom prst="rect">
            <a:avLst/>
          </a:prstGeom>
          <a:solidFill>
            <a:srgbClr val="0C0C0C"/>
          </a:solidFill>
          <a:ln>
            <a:noFill/>
          </a:ln>
        </p:spPr>
        <p:txBody>
          <a:bodyPr spcFirstLastPara="1" wrap="square" lIns="91425" tIns="45700" rIns="91425" bIns="45700" anchor="t" anchorCtr="0">
            <a:noAutofit/>
          </a:bodyPr>
          <a:lstStyle/>
          <a:p>
            <a:pPr marL="342900" lvl="0" indent="-342900" algn="just">
              <a:spcBef>
                <a:spcPts val="0"/>
              </a:spcBef>
              <a:buClr>
                <a:schemeClr val="lt1"/>
              </a:buClr>
              <a:buSzPts val="3200"/>
            </a:pPr>
            <a:endParaRPr lang="es-EC" dirty="0">
              <a:solidFill>
                <a:schemeClr val="bg1"/>
              </a:solidFill>
            </a:endParaRPr>
          </a:p>
          <a:p>
            <a:pPr marL="342900" lvl="0" indent="-342900" algn="just">
              <a:spcBef>
                <a:spcPts val="0"/>
              </a:spcBef>
              <a:buClr>
                <a:schemeClr val="lt1"/>
              </a:buClr>
              <a:buSzPts val="3200"/>
            </a:pPr>
            <a:r>
              <a:rPr lang="es-EC" dirty="0">
                <a:solidFill>
                  <a:srgbClr val="FFC000"/>
                </a:solidFill>
              </a:rPr>
              <a:t>Art. 158.- </a:t>
            </a:r>
            <a:r>
              <a:rPr lang="es-EC" dirty="0">
                <a:solidFill>
                  <a:srgbClr val="FFFF00"/>
                </a:solidFill>
              </a:rPr>
              <a:t>Las Fuerzas Armadas y la Policía Nacional son instituciones de protección de los derechos, libertades y garantías de los ciudadanos.</a:t>
            </a:r>
          </a:p>
          <a:p>
            <a:pPr marL="0" lvl="0" indent="0" algn="just">
              <a:spcBef>
                <a:spcPts val="0"/>
              </a:spcBef>
              <a:buClr>
                <a:schemeClr val="lt1"/>
              </a:buClr>
              <a:buSzPts val="3200"/>
              <a:buNone/>
            </a:pPr>
            <a:endParaRPr lang="es-EC" dirty="0">
              <a:solidFill>
                <a:schemeClr val="bg1"/>
              </a:solidFill>
            </a:endParaRPr>
          </a:p>
          <a:p>
            <a:pPr marL="342900" lvl="0" indent="-342900" algn="just">
              <a:spcBef>
                <a:spcPts val="0"/>
              </a:spcBef>
              <a:buClr>
                <a:schemeClr val="lt1"/>
              </a:buClr>
              <a:buSzPts val="3200"/>
              <a:buNone/>
            </a:pPr>
            <a:endParaRPr lang="es-EC" dirty="0">
              <a:solidFill>
                <a:schemeClr val="bg1"/>
              </a:solidFill>
            </a:endParaRPr>
          </a:p>
          <a:p>
            <a:pPr marL="342900" lvl="0" indent="-342900" algn="just">
              <a:spcBef>
                <a:spcPts val="0"/>
              </a:spcBef>
              <a:buClr>
                <a:schemeClr val="lt1"/>
              </a:buClr>
              <a:buSzPts val="3200"/>
            </a:pPr>
            <a:r>
              <a:rPr lang="es-EC" dirty="0">
                <a:solidFill>
                  <a:srgbClr val="FFC000"/>
                </a:solidFill>
              </a:rPr>
              <a:t>Art. 389.- </a:t>
            </a:r>
            <a:r>
              <a:rPr lang="es-EC" dirty="0">
                <a:solidFill>
                  <a:srgbClr val="FFFF00"/>
                </a:solidFill>
              </a:rPr>
              <a:t>El Estado protegerá a las personas, las colectividades y la naturaleza frente a los efectos negativos de los desastres de origen natural o antrópico mediante la prevención ante el riesgo, la mitigación de desastres, la recuperación y mejoramiento de las condiciones sociales, económicas y ambientales, con el objetivo de minimizar la condición de vulnerabilidad.</a:t>
            </a:r>
          </a:p>
          <a:p>
            <a:pPr marL="342900" marR="0" lvl="0" indent="-139700" algn="l" rtl="0">
              <a:spcBef>
                <a:spcPts val="640"/>
              </a:spcBef>
              <a:spcAft>
                <a:spcPts val="0"/>
              </a:spcAft>
              <a:buClr>
                <a:schemeClr val="dk1"/>
              </a:buClr>
              <a:buSzPts val="3200"/>
              <a:buFont typeface="Arial"/>
              <a:buNone/>
            </a:pPr>
            <a:endParaRPr sz="3200" b="0" i="0" u="none" strike="noStrike" cap="none" dirty="0">
              <a:solidFill>
                <a:schemeClr val="lt1"/>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67640" y="121920"/>
            <a:ext cx="1313716" cy="1290111"/>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274638"/>
            <a:ext cx="8199120" cy="726848"/>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FUNDAMENTACIÓN NACIONAL  </a:t>
            </a:r>
            <a:endParaRPr sz="2800" b="1" i="0" u="none" strike="noStrike" cap="none" dirty="0">
              <a:solidFill>
                <a:schemeClr val="dk2"/>
              </a:solidFill>
              <a:latin typeface="Arial"/>
              <a:ea typeface="Arial"/>
              <a:cs typeface="Arial"/>
              <a:sym typeface="Arial"/>
            </a:endParaRPr>
          </a:p>
        </p:txBody>
      </p:sp>
      <p:sp>
        <p:nvSpPr>
          <p:cNvPr id="326" name="Google Shape;326;p46"/>
          <p:cNvSpPr txBox="1">
            <a:spLocks noGrp="1"/>
          </p:cNvSpPr>
          <p:nvPr>
            <p:ph type="body" idx="1"/>
          </p:nvPr>
        </p:nvSpPr>
        <p:spPr>
          <a:xfrm>
            <a:off x="1813559" y="1112520"/>
            <a:ext cx="8275321" cy="772075"/>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3200" dirty="0">
                <a:solidFill>
                  <a:srgbClr val="FFC000"/>
                </a:solidFill>
              </a:rPr>
              <a:t>Ley de Seguridad Pública y del Estado </a:t>
            </a:r>
            <a:endParaRPr sz="3200" b="1" i="0" u="none" strike="noStrike" cap="none" dirty="0">
              <a:solidFill>
                <a:srgbClr val="FFC000"/>
              </a:solidFill>
              <a:sym typeface="Arial"/>
            </a:endParaRPr>
          </a:p>
        </p:txBody>
      </p:sp>
      <p:sp>
        <p:nvSpPr>
          <p:cNvPr id="327" name="Google Shape;327;p46"/>
          <p:cNvSpPr txBox="1">
            <a:spLocks noGrp="1"/>
          </p:cNvSpPr>
          <p:nvPr>
            <p:ph type="body" idx="2"/>
          </p:nvPr>
        </p:nvSpPr>
        <p:spPr>
          <a:xfrm>
            <a:off x="365760" y="2427428"/>
            <a:ext cx="11308080" cy="3942892"/>
          </a:xfrm>
          <a:prstGeom prst="rect">
            <a:avLst/>
          </a:prstGeom>
          <a:solidFill>
            <a:srgbClr val="0C0C0C"/>
          </a:solidFill>
          <a:ln>
            <a:noFill/>
          </a:ln>
        </p:spPr>
        <p:txBody>
          <a:bodyPr spcFirstLastPara="1" wrap="square" lIns="91425" tIns="45700" rIns="91425" bIns="45700" anchor="t" anchorCtr="0">
            <a:noAutofit/>
          </a:bodyPr>
          <a:lstStyle/>
          <a:p>
            <a:pPr marL="342900" lvl="0" indent="-342900" algn="just">
              <a:spcBef>
                <a:spcPts val="0"/>
              </a:spcBef>
              <a:buClr>
                <a:schemeClr val="lt1"/>
              </a:buClr>
              <a:buSzPts val="3200"/>
            </a:pPr>
            <a:endParaRPr lang="es-EC" dirty="0">
              <a:solidFill>
                <a:schemeClr val="bg1"/>
              </a:solidFill>
            </a:endParaRPr>
          </a:p>
          <a:p>
            <a:pPr marL="342900" lvl="0" indent="-342900" algn="just">
              <a:spcBef>
                <a:spcPts val="0"/>
              </a:spcBef>
              <a:buClr>
                <a:schemeClr val="lt1"/>
              </a:buClr>
              <a:buSzPts val="3200"/>
            </a:pPr>
            <a:r>
              <a:rPr lang="es-EC" dirty="0">
                <a:solidFill>
                  <a:srgbClr val="FFC000"/>
                </a:solidFill>
              </a:rPr>
              <a:t>Art. 34.- De la coordinación en caso de desastres naturales.- </a:t>
            </a:r>
            <a:r>
              <a:rPr lang="es-EC" dirty="0">
                <a:solidFill>
                  <a:srgbClr val="FFFF00"/>
                </a:solidFill>
              </a:rPr>
              <a:t>En caso de desastres naturales la planificación, organización, ejecución y coordinación de las tareas de prevención, rescate, remediación, asistencia y auxilio estarán a cargo del organismo responsable del Servicio Nacional de Gestión de Riesgos y Emergencias, bajo la supervisión y control del Ministerio de Coordinación de Seguridad o quien haga sus veces, preservando el mantenimiento del orden público y el libre ejercicio de los derechos y libertades ciudadanas garantizados en la Constitución.</a:t>
            </a:r>
          </a:p>
          <a:p>
            <a:pPr marL="342900" marR="0" lvl="0" indent="-139700" algn="l" rtl="0">
              <a:spcBef>
                <a:spcPts val="640"/>
              </a:spcBef>
              <a:spcAft>
                <a:spcPts val="0"/>
              </a:spcAft>
              <a:buClr>
                <a:schemeClr val="dk1"/>
              </a:buClr>
              <a:buSzPts val="3200"/>
              <a:buFont typeface="Arial"/>
              <a:buNone/>
            </a:pPr>
            <a:endParaRPr sz="3200" b="0" i="0" u="none" strike="noStrike" cap="none" dirty="0">
              <a:solidFill>
                <a:schemeClr val="lt1"/>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67640" y="121920"/>
            <a:ext cx="1313716" cy="1290111"/>
          </a:xfrm>
          <a:prstGeom prst="rect">
            <a:avLst/>
          </a:prstGeom>
          <a:noFill/>
          <a:ln>
            <a:noFill/>
          </a:ln>
        </p:spPr>
      </p:pic>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274638"/>
            <a:ext cx="8199120" cy="726848"/>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FUNDAMENTACIÓN INTERNACIONAL  </a:t>
            </a:r>
            <a:endParaRPr sz="2800" b="1" i="0" u="none" strike="noStrike" cap="none" dirty="0">
              <a:solidFill>
                <a:schemeClr val="dk2"/>
              </a:solidFill>
              <a:latin typeface="Arial"/>
              <a:ea typeface="Arial"/>
              <a:cs typeface="Arial"/>
              <a:sym typeface="Arial"/>
            </a:endParaRPr>
          </a:p>
        </p:txBody>
      </p:sp>
      <p:sp>
        <p:nvSpPr>
          <p:cNvPr id="326" name="Google Shape;326;p46"/>
          <p:cNvSpPr txBox="1">
            <a:spLocks noGrp="1"/>
          </p:cNvSpPr>
          <p:nvPr>
            <p:ph type="body" idx="1"/>
          </p:nvPr>
        </p:nvSpPr>
        <p:spPr>
          <a:xfrm>
            <a:off x="1813559" y="1203960"/>
            <a:ext cx="8275321" cy="954955"/>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3200" dirty="0">
                <a:solidFill>
                  <a:srgbClr val="FFC000"/>
                </a:solidFill>
              </a:rPr>
              <a:t>Resolución de la Asamblea General de las Naciones Unidas </a:t>
            </a:r>
            <a:endParaRPr sz="3200" b="1" i="0" u="none" strike="noStrike" cap="none" dirty="0">
              <a:solidFill>
                <a:srgbClr val="FFC000"/>
              </a:solidFill>
              <a:sym typeface="Arial"/>
            </a:endParaRPr>
          </a:p>
        </p:txBody>
      </p:sp>
      <p:sp>
        <p:nvSpPr>
          <p:cNvPr id="327" name="Google Shape;327;p46"/>
          <p:cNvSpPr txBox="1">
            <a:spLocks noGrp="1"/>
          </p:cNvSpPr>
          <p:nvPr>
            <p:ph type="body" idx="2"/>
          </p:nvPr>
        </p:nvSpPr>
        <p:spPr>
          <a:xfrm>
            <a:off x="365760" y="2270760"/>
            <a:ext cx="11308080" cy="4358640"/>
          </a:xfrm>
          <a:prstGeom prst="rect">
            <a:avLst/>
          </a:prstGeom>
          <a:solidFill>
            <a:srgbClr val="0C0C0C"/>
          </a:solidFill>
          <a:ln>
            <a:noFill/>
          </a:ln>
        </p:spPr>
        <p:txBody>
          <a:bodyPr spcFirstLastPara="1" wrap="square" lIns="91425" tIns="45700" rIns="91425" bIns="45700" anchor="t" anchorCtr="0">
            <a:noAutofit/>
          </a:bodyPr>
          <a:lstStyle/>
          <a:p>
            <a:pPr marL="342900" lvl="0" indent="-342900" algn="just">
              <a:spcBef>
                <a:spcPts val="0"/>
              </a:spcBef>
              <a:buClr>
                <a:schemeClr val="lt1"/>
              </a:buClr>
              <a:buSzPts val="3200"/>
            </a:pPr>
            <a:endParaRPr lang="es-EC" dirty="0">
              <a:solidFill>
                <a:schemeClr val="bg1"/>
              </a:solidFill>
            </a:endParaRPr>
          </a:p>
          <a:p>
            <a:pPr marL="342900" lvl="0" indent="-342900" algn="just">
              <a:spcBef>
                <a:spcPts val="0"/>
              </a:spcBef>
              <a:buClr>
                <a:schemeClr val="lt1"/>
              </a:buClr>
              <a:buSzPts val="3200"/>
            </a:pPr>
            <a:r>
              <a:rPr lang="es-EC" dirty="0">
                <a:solidFill>
                  <a:srgbClr val="FFC000"/>
                </a:solidFill>
              </a:rPr>
              <a:t>La Asamblea General de las Naciones Unidas en su Resolución 57/150 del 16 de Diciembre del 2002 sobre el </a:t>
            </a:r>
            <a:r>
              <a:rPr lang="es-EC" dirty="0">
                <a:solidFill>
                  <a:srgbClr val="FFFF00"/>
                </a:solidFill>
              </a:rPr>
              <a:t>"Fortalecimiento de la Eficacia y de la Coordinación de la Asistencia Internacional a las Operaciones de Búsqueda y Rescate en Zonas Urbanas" es producto de la labor de INSARAG”.</a:t>
            </a:r>
          </a:p>
          <a:p>
            <a:pPr marL="342900" lvl="0" indent="-342900" algn="just">
              <a:spcBef>
                <a:spcPts val="0"/>
              </a:spcBef>
              <a:buClr>
                <a:schemeClr val="lt1"/>
              </a:buClr>
              <a:buSzPts val="3200"/>
              <a:buNone/>
            </a:pPr>
            <a:endParaRPr lang="es-EC" sz="3200" dirty="0">
              <a:solidFill>
                <a:schemeClr val="bg1"/>
              </a:solidFill>
            </a:endParaRPr>
          </a:p>
          <a:p>
            <a:pPr marL="342900" lvl="0" indent="-342900" algn="just">
              <a:spcBef>
                <a:spcPts val="0"/>
              </a:spcBef>
              <a:buClr>
                <a:schemeClr val="lt1"/>
              </a:buClr>
              <a:buSzPts val="3200"/>
            </a:pPr>
            <a:r>
              <a:rPr lang="es-EC" dirty="0">
                <a:solidFill>
                  <a:srgbClr val="FFC000"/>
                </a:solidFill>
              </a:rPr>
              <a:t>Esta misma resolución resalta que cada estado tiene la responsabilidad primordial y principal de atender a las víctimas de los desastres naturales que ocurran dentro de sus fronteras y que el estado afectado tiene primacía para la </a:t>
            </a:r>
            <a:r>
              <a:rPr lang="es-EC" dirty="0">
                <a:solidFill>
                  <a:srgbClr val="FFFF00"/>
                </a:solidFill>
              </a:rPr>
              <a:t>"iniciación, organización, coordinación e implementación de la asistencia humanitaria". </a:t>
            </a:r>
          </a:p>
        </p:txBody>
      </p:sp>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67640" y="121920"/>
            <a:ext cx="1313716" cy="1290111"/>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4"/>
        <p:cNvGrpSpPr/>
        <p:nvPr/>
      </p:nvGrpSpPr>
      <p:grpSpPr>
        <a:xfrm>
          <a:off x="0" y="0"/>
          <a:ext cx="0" cy="0"/>
          <a:chOff x="0" y="0"/>
          <a:chExt cx="0" cy="0"/>
        </a:xfrm>
      </p:grpSpPr>
      <p:pic>
        <p:nvPicPr>
          <p:cNvPr id="335" name="Google Shape;335;p47"/>
          <p:cNvPicPr preferRelativeResize="0"/>
          <p:nvPr/>
        </p:nvPicPr>
        <p:blipFill rotWithShape="1">
          <a:blip r:embed="rId4">
            <a:alphaModFix/>
          </a:blip>
          <a:srcRect/>
          <a:stretch/>
        </p:blipFill>
        <p:spPr>
          <a:xfrm>
            <a:off x="9552385" y="1153183"/>
            <a:ext cx="992336" cy="1918128"/>
          </a:xfrm>
          <a:prstGeom prst="rect">
            <a:avLst/>
          </a:prstGeom>
          <a:noFill/>
          <a:ln>
            <a:noFill/>
          </a:ln>
        </p:spPr>
      </p:pic>
      <p:sp>
        <p:nvSpPr>
          <p:cNvPr id="336" name="Google Shape;336;p47"/>
          <p:cNvSpPr/>
          <p:nvPr/>
        </p:nvSpPr>
        <p:spPr>
          <a:xfrm>
            <a:off x="1407593" y="4106829"/>
            <a:ext cx="8640960" cy="2082955"/>
          </a:xfrm>
          <a:prstGeom prst="roundRect">
            <a:avLst>
              <a:gd name="adj" fmla="val 16667"/>
            </a:avLst>
          </a:prstGeom>
          <a:solidFill>
            <a:srgbClr val="000000">
              <a:alpha val="29803"/>
            </a:srgbClr>
          </a:solidFill>
          <a:ln w="38100" cap="flat" cmpd="sng">
            <a:solidFill>
              <a:srgbClr val="FFFF00"/>
            </a:solidFill>
            <a:prstDash val="solid"/>
            <a:miter lim="800000"/>
            <a:headEnd type="none" w="sm" len="sm"/>
            <a:tailEnd type="none" w="sm" len="sm"/>
          </a:ln>
          <a:effectLst>
            <a:outerShdw blurRad="76200" dist="50800" dir="3600000" algn="ctr"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00"/>
              </a:buClr>
              <a:buSzPts val="4400"/>
              <a:buFont typeface="Arial"/>
              <a:buNone/>
            </a:pPr>
            <a:r>
              <a:rPr lang="es-EC" sz="4400" b="1" i="0" u="none" strike="noStrike" cap="none" dirty="0">
                <a:solidFill>
                  <a:srgbClr val="FFC000"/>
                </a:solidFill>
                <a:latin typeface="Arial Black"/>
                <a:ea typeface="Arial Black"/>
                <a:cs typeface="Arial Black"/>
                <a:sym typeface="Arial Black"/>
              </a:rPr>
              <a:t>- CAPITULO </a:t>
            </a:r>
            <a:r>
              <a:rPr lang="es-EC" sz="4400" b="1" dirty="0">
                <a:solidFill>
                  <a:srgbClr val="FFC000"/>
                </a:solidFill>
                <a:latin typeface="Arial Black"/>
                <a:ea typeface="Arial Black"/>
                <a:cs typeface="Arial Black"/>
                <a:sym typeface="Arial Black"/>
              </a:rPr>
              <a:t>V</a:t>
            </a:r>
            <a:r>
              <a:rPr lang="es-EC" sz="4400" b="1" i="0" u="none" strike="noStrike" cap="none" dirty="0">
                <a:solidFill>
                  <a:srgbClr val="FFC000"/>
                </a:solidFill>
                <a:latin typeface="Arial Black"/>
                <a:ea typeface="Arial Black"/>
                <a:cs typeface="Arial Black"/>
                <a:sym typeface="Arial Black"/>
              </a:rPr>
              <a:t> -</a:t>
            </a:r>
            <a:endParaRPr dirty="0">
              <a:solidFill>
                <a:srgbClr val="FFC000"/>
              </a:solidFill>
            </a:endParaRPr>
          </a:p>
          <a:p>
            <a:pPr marL="0" marR="0" lvl="0" indent="0" algn="ctr" rtl="0">
              <a:spcBef>
                <a:spcPts val="880"/>
              </a:spcBef>
              <a:spcAft>
                <a:spcPts val="0"/>
              </a:spcAft>
              <a:buClr>
                <a:srgbClr val="FFFF00"/>
              </a:buClr>
              <a:buSzPts val="4400"/>
              <a:buFont typeface="Arial"/>
              <a:buNone/>
            </a:pPr>
            <a:r>
              <a:rPr lang="es-EC" sz="2800" b="1" i="0" u="none" strike="noStrike" cap="none" dirty="0">
                <a:solidFill>
                  <a:srgbClr val="FFC000"/>
                </a:solidFill>
                <a:latin typeface="Arial Black"/>
                <a:ea typeface="Arial Black"/>
                <a:cs typeface="Arial Black"/>
                <a:sym typeface="Arial Black"/>
              </a:rPr>
              <a:t>MANUAL DE EMPLEO PARA LAS UNIDADES DE INTERVENCIÓN RÁPIDA CON NORMATIVA USAR-INSARAG</a:t>
            </a:r>
            <a:endParaRPr sz="2800" b="1" i="0" u="none" strike="noStrike" cap="none" dirty="0">
              <a:solidFill>
                <a:srgbClr val="FFC000"/>
              </a:solidFill>
              <a:latin typeface="Arial Black"/>
              <a:ea typeface="Arial Black"/>
              <a:cs typeface="Arial Black"/>
              <a:sym typeface="Arial Black"/>
            </a:endParaRPr>
          </a:p>
        </p:txBody>
      </p:sp>
      <p:pic>
        <p:nvPicPr>
          <p:cNvPr id="4"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72050" y="0"/>
            <a:ext cx="2271713" cy="1714500"/>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274638"/>
            <a:ext cx="8199120" cy="726848"/>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ESTRUCTURA ORGANIZACIONAL DE UN C.O  </a:t>
            </a:r>
            <a:endParaRPr sz="2800" b="1" i="0" u="none" strike="noStrike" cap="none" dirty="0">
              <a:solidFill>
                <a:schemeClr val="dk2"/>
              </a:solidFill>
              <a:latin typeface="Arial"/>
              <a:ea typeface="Arial"/>
              <a:cs typeface="Arial"/>
              <a:sym typeface="Arial"/>
            </a:endParaRPr>
          </a:p>
        </p:txBody>
      </p:sp>
      <p:sp>
        <p:nvSpPr>
          <p:cNvPr id="326" name="Google Shape;326;p46"/>
          <p:cNvSpPr txBox="1">
            <a:spLocks noGrp="1"/>
          </p:cNvSpPr>
          <p:nvPr>
            <p:ph type="body" idx="1"/>
          </p:nvPr>
        </p:nvSpPr>
        <p:spPr>
          <a:xfrm>
            <a:off x="1813559" y="1203960"/>
            <a:ext cx="8275321" cy="954955"/>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3200" dirty="0">
                <a:solidFill>
                  <a:srgbClr val="FFFF00"/>
                </a:solidFill>
              </a:rPr>
              <a:t>El C.O con sus respectivos G.O </a:t>
            </a:r>
            <a:endParaRPr sz="3200" b="1" i="0" u="none" strike="noStrike" cap="none" dirty="0">
              <a:solidFill>
                <a:srgbClr val="FFFF00"/>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4">
            <a:alphaModFix/>
          </a:blip>
          <a:srcRect/>
          <a:stretch/>
        </p:blipFill>
        <p:spPr>
          <a:xfrm>
            <a:off x="167640" y="121920"/>
            <a:ext cx="1313716" cy="1290111"/>
          </a:xfrm>
          <a:prstGeom prst="rect">
            <a:avLst/>
          </a:prstGeom>
          <a:noFill/>
          <a:ln>
            <a:noFill/>
          </a:ln>
        </p:spPr>
      </p:pic>
      <p:pic>
        <p:nvPicPr>
          <p:cNvPr id="10" name="9 Imagen"/>
          <p:cNvPicPr/>
          <p:nvPr/>
        </p:nvPicPr>
        <p:blipFill>
          <a:blip r:embed="rId5" cstate="print"/>
          <a:srcRect l="27337" t="32923" r="26102" b="42206"/>
          <a:stretch>
            <a:fillRect/>
          </a:stretch>
        </p:blipFill>
        <p:spPr bwMode="auto">
          <a:xfrm>
            <a:off x="0" y="2158914"/>
            <a:ext cx="12192000" cy="4699085"/>
          </a:xfrm>
          <a:prstGeom prst="rect">
            <a:avLst/>
          </a:prstGeom>
          <a:noFill/>
          <a:ln w="9525">
            <a:noFill/>
            <a:miter lim="800000"/>
            <a:headEnd/>
            <a:tailEnd/>
          </a:ln>
        </p:spPr>
      </p:pic>
    </p:spTree>
    <p:extLst>
      <p:ext uri="{BB962C8B-B14F-4D97-AF65-F5344CB8AC3E}">
        <p14:creationId xmlns:p14="http://schemas.microsoft.com/office/powerpoint/2010/main" val="1847271589"/>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274638"/>
            <a:ext cx="8199120" cy="726848"/>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ESTRUCTURA ORGANIZACIONAL DE UN C.O  </a:t>
            </a:r>
            <a:endParaRPr sz="2800" b="1" i="0" u="none" strike="noStrike" cap="none" dirty="0">
              <a:solidFill>
                <a:schemeClr val="dk2"/>
              </a:solidFill>
              <a:latin typeface="Arial"/>
              <a:ea typeface="Arial"/>
              <a:cs typeface="Arial"/>
              <a:sym typeface="Arial"/>
            </a:endParaRPr>
          </a:p>
        </p:txBody>
      </p:sp>
      <p:sp>
        <p:nvSpPr>
          <p:cNvPr id="326" name="Google Shape;326;p46"/>
          <p:cNvSpPr txBox="1">
            <a:spLocks noGrp="1"/>
          </p:cNvSpPr>
          <p:nvPr>
            <p:ph type="body" idx="1"/>
          </p:nvPr>
        </p:nvSpPr>
        <p:spPr>
          <a:xfrm>
            <a:off x="1813559" y="1114030"/>
            <a:ext cx="8275321" cy="1027339"/>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C" sz="3200" dirty="0">
                <a:solidFill>
                  <a:srgbClr val="FFFF00"/>
                </a:solidFill>
              </a:rPr>
              <a:t>Las UNIR dentro del C.O y formando parte del G.O </a:t>
            </a:r>
            <a:endParaRPr sz="3200" b="1" i="0" u="none" strike="noStrike" cap="none" dirty="0">
              <a:solidFill>
                <a:srgbClr val="FFFF00"/>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4">
            <a:alphaModFix/>
          </a:blip>
          <a:srcRect/>
          <a:stretch/>
        </p:blipFill>
        <p:spPr>
          <a:xfrm>
            <a:off x="167640" y="121920"/>
            <a:ext cx="1313716" cy="1290111"/>
          </a:xfrm>
          <a:prstGeom prst="rect">
            <a:avLst/>
          </a:prstGeom>
          <a:noFill/>
          <a:ln>
            <a:noFill/>
          </a:ln>
        </p:spPr>
      </p:pic>
      <p:pic>
        <p:nvPicPr>
          <p:cNvPr id="9" name="8 Imagen"/>
          <p:cNvPicPr/>
          <p:nvPr/>
        </p:nvPicPr>
        <p:blipFill>
          <a:blip r:embed="rId5" cstate="print"/>
          <a:srcRect l="27314" t="34667" r="18595" b="35619"/>
          <a:stretch>
            <a:fillRect/>
          </a:stretch>
        </p:blipFill>
        <p:spPr bwMode="auto">
          <a:xfrm>
            <a:off x="0" y="2183573"/>
            <a:ext cx="12192000" cy="4829175"/>
          </a:xfrm>
          <a:prstGeom prst="rect">
            <a:avLst/>
          </a:prstGeom>
          <a:noFill/>
          <a:ln w="9525">
            <a:noFill/>
            <a:miter lim="800000"/>
            <a:headEnd/>
            <a:tailEnd/>
          </a:ln>
        </p:spPr>
      </p:pic>
      <p:sp>
        <p:nvSpPr>
          <p:cNvPr id="11" name="10 Rectángulo"/>
          <p:cNvSpPr/>
          <p:nvPr/>
        </p:nvSpPr>
        <p:spPr>
          <a:xfrm>
            <a:off x="2301240" y="2743200"/>
            <a:ext cx="182880" cy="42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855456828"/>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182880"/>
            <a:ext cx="8199120" cy="818606"/>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ESTRUCTURA ACTUAL DE UNA UNIDAD OPERACIONAL  </a:t>
            </a:r>
            <a:endParaRPr sz="2800" b="1" i="0" u="none" strike="noStrike" cap="none" dirty="0">
              <a:solidFill>
                <a:schemeClr val="dk2"/>
              </a:solidFill>
              <a:latin typeface="Arial"/>
              <a:ea typeface="Arial"/>
              <a:cs typeface="Arial"/>
              <a:sym typeface="Arial"/>
            </a:endParaRPr>
          </a:p>
        </p:txBody>
      </p:sp>
      <p:sp>
        <p:nvSpPr>
          <p:cNvPr id="326" name="Google Shape;326;p46"/>
          <p:cNvSpPr txBox="1">
            <a:spLocks noGrp="1"/>
          </p:cNvSpPr>
          <p:nvPr>
            <p:ph type="body" idx="1"/>
          </p:nvPr>
        </p:nvSpPr>
        <p:spPr>
          <a:xfrm>
            <a:off x="1813559" y="1061081"/>
            <a:ext cx="8275321" cy="602646"/>
          </a:xfrm>
          <a:prstGeom prst="rect">
            <a:avLst/>
          </a:prstGeom>
          <a:solidFill>
            <a:srgbClr val="76923C"/>
          </a:solidFill>
          <a:ln>
            <a:noFill/>
          </a:ln>
        </p:spPr>
        <p:txBody>
          <a:bodyPr spcFirstLastPara="1" wrap="square" lIns="91425" tIns="45700" rIns="91425" bIns="45700" anchor="b" anchorCtr="0">
            <a:noAutofit/>
          </a:bodyPr>
          <a:lstStyle/>
          <a:p>
            <a:pPr marL="0" marR="0" lvl="0" indent="0" algn="ctr" rtl="0">
              <a:spcBef>
                <a:spcPts val="0"/>
              </a:spcBef>
              <a:spcAft>
                <a:spcPts val="0"/>
              </a:spcAft>
              <a:buClr>
                <a:srgbClr val="FFFF00"/>
              </a:buClr>
              <a:buSzPts val="2400"/>
              <a:buFont typeface="Arial"/>
              <a:buNone/>
            </a:pPr>
            <a:r>
              <a:rPr lang="es-ES" sz="3200" b="1" i="0" u="none" strike="noStrike" cap="none" dirty="0">
                <a:solidFill>
                  <a:srgbClr val="FFFF00"/>
                </a:solidFill>
                <a:latin typeface="Arial"/>
                <a:ea typeface="Arial"/>
                <a:cs typeface="Arial"/>
                <a:sym typeface="Arial"/>
              </a:rPr>
              <a:t>Batallón o Grupo </a:t>
            </a:r>
            <a:endParaRPr sz="3200" b="1" i="0" u="none" strike="noStrike" cap="none" dirty="0">
              <a:solidFill>
                <a:srgbClr val="FFFF00"/>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4">
            <a:alphaModFix/>
          </a:blip>
          <a:srcRect/>
          <a:stretch/>
        </p:blipFill>
        <p:spPr>
          <a:xfrm>
            <a:off x="167640" y="121920"/>
            <a:ext cx="1313716" cy="1290111"/>
          </a:xfrm>
          <a:prstGeom prst="rect">
            <a:avLst/>
          </a:prstGeom>
          <a:noFill/>
          <a:ln>
            <a:noFill/>
          </a:ln>
        </p:spPr>
      </p:pic>
      <p:pic>
        <p:nvPicPr>
          <p:cNvPr id="10" name="9 Imagen"/>
          <p:cNvPicPr/>
          <p:nvPr/>
        </p:nvPicPr>
        <p:blipFill>
          <a:blip r:embed="rId5" cstate="print"/>
          <a:srcRect l="32999" t="18095" r="14088" b="11766"/>
          <a:stretch>
            <a:fillRect/>
          </a:stretch>
        </p:blipFill>
        <p:spPr bwMode="auto">
          <a:xfrm>
            <a:off x="0" y="1663727"/>
            <a:ext cx="12192000" cy="5194273"/>
          </a:xfrm>
          <a:prstGeom prst="rect">
            <a:avLst/>
          </a:prstGeom>
          <a:noFill/>
          <a:ln w="9525">
            <a:noFill/>
            <a:miter lim="800000"/>
            <a:headEnd/>
            <a:tailEnd/>
          </a:ln>
        </p:spPr>
      </p:pic>
    </p:spTree>
    <p:extLst>
      <p:ext uri="{BB962C8B-B14F-4D97-AF65-F5344CB8AC3E}">
        <p14:creationId xmlns:p14="http://schemas.microsoft.com/office/powerpoint/2010/main" val="1023370316"/>
      </p:ext>
    </p:extLst>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182880"/>
            <a:ext cx="8199120" cy="818606"/>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PROPUESTA DE LA ESTRUCTURA DE LAS UNIR   </a:t>
            </a:r>
            <a:endParaRPr sz="2800" b="1" i="0" u="none" strike="noStrike" cap="none" dirty="0">
              <a:solidFill>
                <a:schemeClr val="dk2"/>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927080" y="167641"/>
            <a:ext cx="960120" cy="777239"/>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4">
            <a:alphaModFix/>
          </a:blip>
          <a:srcRect/>
          <a:stretch/>
        </p:blipFill>
        <p:spPr>
          <a:xfrm>
            <a:off x="167640" y="121921"/>
            <a:ext cx="1082040" cy="1051560"/>
          </a:xfrm>
          <a:prstGeom prst="rect">
            <a:avLst/>
          </a:prstGeom>
          <a:noFill/>
          <a:ln>
            <a:noFill/>
          </a:ln>
        </p:spPr>
      </p:pic>
      <p:pic>
        <p:nvPicPr>
          <p:cNvPr id="11" name="10 Imagen"/>
          <p:cNvPicPr/>
          <p:nvPr/>
        </p:nvPicPr>
        <p:blipFill>
          <a:blip r:embed="rId5" cstate="print"/>
          <a:srcRect l="26465" t="25720" r="26069" b="12932"/>
          <a:stretch>
            <a:fillRect/>
          </a:stretch>
        </p:blipFill>
        <p:spPr bwMode="auto">
          <a:xfrm>
            <a:off x="0" y="1001486"/>
            <a:ext cx="12192000" cy="5856514"/>
          </a:xfrm>
          <a:prstGeom prst="rect">
            <a:avLst/>
          </a:prstGeom>
          <a:noFill/>
          <a:ln w="9525">
            <a:noFill/>
            <a:miter lim="800000"/>
            <a:headEnd/>
            <a:tailEnd/>
          </a:ln>
        </p:spPr>
      </p:pic>
    </p:spTree>
    <p:extLst>
      <p:ext uri="{BB962C8B-B14F-4D97-AF65-F5344CB8AC3E}">
        <p14:creationId xmlns:p14="http://schemas.microsoft.com/office/powerpoint/2010/main" val="3369722174"/>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249680" y="252407"/>
            <a:ext cx="9408794" cy="777239"/>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PROPUESTA DE LA ESTRUCTURA ORGÁNICA DE LAS UNIR   </a:t>
            </a:r>
            <a:endParaRPr sz="2800" b="1" i="0" u="none" strike="noStrike" cap="none" dirty="0">
              <a:solidFill>
                <a:schemeClr val="dk2"/>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27080" y="167641"/>
            <a:ext cx="960120" cy="777239"/>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67640" y="121921"/>
            <a:ext cx="1082040" cy="1051560"/>
          </a:xfrm>
          <a:prstGeom prst="rect">
            <a:avLst/>
          </a:prstGeom>
          <a:noFill/>
          <a:ln>
            <a:noFill/>
          </a:ln>
        </p:spPr>
      </p:pic>
      <p:graphicFrame>
        <p:nvGraphicFramePr>
          <p:cNvPr id="6" name="5 Tabla"/>
          <p:cNvGraphicFramePr>
            <a:graphicFrameLocks noGrp="1"/>
          </p:cNvGraphicFramePr>
          <p:nvPr>
            <p:extLst>
              <p:ext uri="{D42A27DB-BD31-4B8C-83A1-F6EECF244321}">
                <p14:modId xmlns:p14="http://schemas.microsoft.com/office/powerpoint/2010/main" val="2633236760"/>
              </p:ext>
            </p:extLst>
          </p:nvPr>
        </p:nvGraphicFramePr>
        <p:xfrm>
          <a:off x="167641" y="1142995"/>
          <a:ext cx="11876722" cy="5738370"/>
        </p:xfrm>
        <a:graphic>
          <a:graphicData uri="http://schemas.openxmlformats.org/drawingml/2006/table">
            <a:tbl>
              <a:tblPr/>
              <a:tblGrid>
                <a:gridCol w="6984493">
                  <a:extLst>
                    <a:ext uri="{9D8B030D-6E8A-4147-A177-3AD203B41FA5}">
                      <a16:colId xmlns:a16="http://schemas.microsoft.com/office/drawing/2014/main" val="20000"/>
                    </a:ext>
                  </a:extLst>
                </a:gridCol>
                <a:gridCol w="2089585">
                  <a:extLst>
                    <a:ext uri="{9D8B030D-6E8A-4147-A177-3AD203B41FA5}">
                      <a16:colId xmlns:a16="http://schemas.microsoft.com/office/drawing/2014/main" val="20001"/>
                    </a:ext>
                  </a:extLst>
                </a:gridCol>
                <a:gridCol w="2802644">
                  <a:extLst>
                    <a:ext uri="{9D8B030D-6E8A-4147-A177-3AD203B41FA5}">
                      <a16:colId xmlns:a16="http://schemas.microsoft.com/office/drawing/2014/main" val="20002"/>
                    </a:ext>
                  </a:extLst>
                </a:gridCol>
              </a:tblGrid>
              <a:tr h="1042993">
                <a:tc>
                  <a:txBody>
                    <a:bodyPr/>
                    <a:lstStyle/>
                    <a:p>
                      <a:pPr algn="ctr">
                        <a:lnSpc>
                          <a:spcPct val="150000"/>
                        </a:lnSpc>
                        <a:spcAft>
                          <a:spcPts val="800"/>
                        </a:spcAft>
                      </a:pPr>
                      <a:r>
                        <a:rPr lang="es-EC" sz="2000" b="1" dirty="0">
                          <a:solidFill>
                            <a:srgbClr val="FFC000"/>
                          </a:solidFill>
                          <a:latin typeface="+mj-lt"/>
                          <a:ea typeface="Calibri"/>
                          <a:cs typeface="Times New Roman"/>
                        </a:rPr>
                        <a:t>FUNCIÓN</a:t>
                      </a:r>
                      <a:endParaRPr lang="es-ES" sz="2000" dirty="0">
                        <a:solidFill>
                          <a:srgbClr val="FFC000"/>
                        </a:solidFill>
                        <a:latin typeface="+mj-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0" algn="ctr" rtl="0">
                        <a:lnSpc>
                          <a:spcPct val="150000"/>
                        </a:lnSpc>
                        <a:spcBef>
                          <a:spcPts val="0"/>
                        </a:spcBef>
                        <a:spcAft>
                          <a:spcPts val="800"/>
                        </a:spcAft>
                        <a:buClr>
                          <a:srgbClr val="000000"/>
                        </a:buClr>
                        <a:buFont typeface="Arial"/>
                      </a:pPr>
                      <a:r>
                        <a:rPr lang="es-EC" sz="2000" b="1" i="0" u="none" strike="noStrike" cap="none" dirty="0">
                          <a:solidFill>
                            <a:srgbClr val="FFC000"/>
                          </a:solidFill>
                          <a:latin typeface="+mj-lt"/>
                          <a:ea typeface="Calibri"/>
                          <a:cs typeface="Times New Roman"/>
                          <a:sym typeface="Arial"/>
                        </a:rPr>
                        <a:t>CANT. OFI</a:t>
                      </a:r>
                      <a:endParaRPr lang="es-ES" sz="2000" b="1" i="0" u="none" strike="noStrike" cap="none" dirty="0">
                        <a:solidFill>
                          <a:srgbClr val="FFC000"/>
                        </a:solidFill>
                        <a:latin typeface="+mj-lt"/>
                        <a:ea typeface="Calibri"/>
                        <a:cs typeface="Times New Roman"/>
                        <a:sym typeface="Arial"/>
                      </a:endParaRPr>
                    </a:p>
                    <a:p>
                      <a:pPr marR="0" algn="ctr" rtl="0">
                        <a:lnSpc>
                          <a:spcPct val="150000"/>
                        </a:lnSpc>
                        <a:spcBef>
                          <a:spcPts val="0"/>
                        </a:spcBef>
                        <a:spcAft>
                          <a:spcPts val="800"/>
                        </a:spcAft>
                        <a:buClr>
                          <a:srgbClr val="000000"/>
                        </a:buClr>
                        <a:buFont typeface="Arial"/>
                      </a:pPr>
                      <a:r>
                        <a:rPr lang="es-EC" sz="2000" b="1" i="0" u="none" strike="noStrike" cap="none" dirty="0">
                          <a:solidFill>
                            <a:srgbClr val="FFC000"/>
                          </a:solidFill>
                          <a:latin typeface="+mj-lt"/>
                          <a:ea typeface="Calibri"/>
                          <a:cs typeface="Times New Roman"/>
                          <a:sym typeface="Arial"/>
                        </a:rPr>
                        <a:t>Directivos</a:t>
                      </a:r>
                      <a:endParaRPr lang="es-ES" sz="2000" b="1" i="0" u="none" strike="noStrike" cap="none" dirty="0">
                        <a:solidFill>
                          <a:srgbClr val="FFC000"/>
                        </a:solidFill>
                        <a:latin typeface="+mj-lt"/>
                        <a:ea typeface="Calibri"/>
                        <a:cs typeface="Times New Roman"/>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2000" b="1" i="0" u="none" strike="noStrike" cap="none" dirty="0">
                          <a:solidFill>
                            <a:srgbClr val="FFC000"/>
                          </a:solidFill>
                          <a:latin typeface="+mj-lt"/>
                          <a:ea typeface="Calibri"/>
                          <a:cs typeface="Times New Roman"/>
                          <a:sym typeface="Arial"/>
                        </a:rPr>
                        <a:t>CANT</a:t>
                      </a:r>
                      <a:r>
                        <a:rPr lang="es-EC" sz="1400" b="1" dirty="0">
                          <a:solidFill>
                            <a:srgbClr val="FFC000"/>
                          </a:solidFill>
                          <a:latin typeface="Times New Roman"/>
                          <a:ea typeface="Calibri"/>
                          <a:cs typeface="Times New Roman"/>
                        </a:rPr>
                        <a:t>. </a:t>
                      </a:r>
                      <a:r>
                        <a:rPr lang="es-EC" sz="2000" b="1" i="0" u="none" strike="noStrike" cap="none" dirty="0">
                          <a:solidFill>
                            <a:srgbClr val="FFC000"/>
                          </a:solidFill>
                          <a:latin typeface="+mj-lt"/>
                          <a:ea typeface="Calibri"/>
                          <a:cs typeface="Times New Roman"/>
                          <a:sym typeface="Arial"/>
                        </a:rPr>
                        <a:t>VOL</a:t>
                      </a:r>
                      <a:endParaRPr lang="es-ES" sz="2000" b="1" i="0" u="none" strike="noStrike" cap="none" dirty="0">
                        <a:solidFill>
                          <a:srgbClr val="FFC000"/>
                        </a:solidFill>
                        <a:latin typeface="+mj-lt"/>
                        <a:ea typeface="Calibri"/>
                        <a:cs typeface="Times New Roman"/>
                        <a:sym typeface="Arial"/>
                      </a:endParaRPr>
                    </a:p>
                    <a:p>
                      <a:pPr marR="0" algn="ctr" rtl="0">
                        <a:lnSpc>
                          <a:spcPct val="150000"/>
                        </a:lnSpc>
                        <a:spcBef>
                          <a:spcPts val="0"/>
                        </a:spcBef>
                        <a:spcAft>
                          <a:spcPts val="800"/>
                        </a:spcAft>
                        <a:buClr>
                          <a:srgbClr val="000000"/>
                        </a:buClr>
                        <a:buFont typeface="Arial"/>
                      </a:pPr>
                      <a:r>
                        <a:rPr lang="es-EC" sz="2000" b="1" i="0" u="none" strike="noStrike" cap="none" dirty="0">
                          <a:solidFill>
                            <a:srgbClr val="FFC000"/>
                          </a:solidFill>
                          <a:latin typeface="+mj-lt"/>
                          <a:ea typeface="Calibri"/>
                          <a:cs typeface="Times New Roman"/>
                          <a:sym typeface="Arial"/>
                        </a:rPr>
                        <a:t>Operativos</a:t>
                      </a:r>
                      <a:endParaRPr lang="es-ES" sz="2000" b="1" i="0" u="none" strike="noStrike" cap="none" dirty="0">
                        <a:solidFill>
                          <a:srgbClr val="FFC000"/>
                        </a:solidFill>
                        <a:latin typeface="+mj-lt"/>
                        <a:ea typeface="Calibri"/>
                        <a:cs typeface="Times New Roman"/>
                        <a:sym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Comandante </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Oficial de Seguridad S.I.S</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Oficial de Comunicación Social</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Oficial de Enlace</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Oficial de Operaciones</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Oficial Logística</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Oficial Administración-Intendencia</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50231">
                <a:tc>
                  <a:txBody>
                    <a:bodyPr/>
                    <a:lstStyle/>
                    <a:p>
                      <a:pPr algn="just">
                        <a:lnSpc>
                          <a:spcPct val="150000"/>
                        </a:lnSpc>
                        <a:spcAft>
                          <a:spcPts val="800"/>
                        </a:spcAft>
                      </a:pPr>
                      <a:r>
                        <a:rPr lang="es-EC" sz="1600">
                          <a:solidFill>
                            <a:srgbClr val="FFFF00"/>
                          </a:solidFill>
                          <a:latin typeface="+mn-lt"/>
                          <a:ea typeface="Calibri"/>
                          <a:cs typeface="Times New Roman"/>
                        </a:rPr>
                        <a:t>Líder de Grupo</a:t>
                      </a:r>
                      <a:endParaRPr lang="es-ES" sz="160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12</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Grupo USAR</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800" dirty="0">
                          <a:solidFill>
                            <a:srgbClr val="FFFF00"/>
                          </a:solidFill>
                          <a:latin typeface="+mn-lt"/>
                          <a:ea typeface="Calibri"/>
                          <a:cs typeface="Times New Roman"/>
                        </a:rPr>
                        <a:t>12 x (8) = 96</a:t>
                      </a:r>
                      <a:endParaRPr lang="es-ES" sz="18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Oficial de Justicia</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50231">
                <a:tc>
                  <a:txBody>
                    <a:bodyPr/>
                    <a:lstStyle/>
                    <a:p>
                      <a:pPr algn="just">
                        <a:lnSpc>
                          <a:spcPct val="150000"/>
                        </a:lnSpc>
                        <a:spcAft>
                          <a:spcPts val="800"/>
                        </a:spcAft>
                      </a:pPr>
                      <a:r>
                        <a:rPr lang="es-EC" sz="1600" dirty="0">
                          <a:solidFill>
                            <a:srgbClr val="FFFF00"/>
                          </a:solidFill>
                          <a:latin typeface="+mn-lt"/>
                          <a:ea typeface="Calibri"/>
                          <a:cs typeface="Times New Roman"/>
                        </a:rPr>
                        <a:t>Oficial de Ingeniería </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dirty="0">
                          <a:solidFill>
                            <a:srgbClr val="FFFF00"/>
                          </a:solidFill>
                          <a:latin typeface="Times New Roman"/>
                          <a:ea typeface="Calibri"/>
                          <a:cs typeface="Times New Roman"/>
                        </a:rPr>
                        <a:t>1</a:t>
                      </a:r>
                      <a:endParaRPr lang="es-ES" sz="1600" dirty="0">
                        <a:solidFill>
                          <a:srgbClr val="FFFF00"/>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endParaRPr lang="es-EC" sz="1400" dirty="0">
                        <a:solidFill>
                          <a:schemeClr val="bg1"/>
                        </a:solidFill>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0423">
                <a:tc>
                  <a:txBody>
                    <a:bodyPr/>
                    <a:lstStyle/>
                    <a:p>
                      <a:pPr algn="just">
                        <a:lnSpc>
                          <a:spcPct val="150000"/>
                        </a:lnSpc>
                        <a:spcAft>
                          <a:spcPts val="800"/>
                        </a:spcAft>
                      </a:pPr>
                      <a:r>
                        <a:rPr lang="es-EC" sz="1600" b="1" dirty="0">
                          <a:solidFill>
                            <a:srgbClr val="FFFF00"/>
                          </a:solidFill>
                          <a:latin typeface="+mn-lt"/>
                          <a:ea typeface="Calibri"/>
                          <a:cs typeface="Times New Roman"/>
                        </a:rPr>
                        <a:t>SUB TOTAL</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600" b="1" dirty="0">
                          <a:solidFill>
                            <a:srgbClr val="FFFF00"/>
                          </a:solidFill>
                          <a:latin typeface="+mn-lt"/>
                          <a:ea typeface="Calibri"/>
                          <a:cs typeface="Times New Roman"/>
                        </a:rPr>
                        <a:t>21</a:t>
                      </a:r>
                      <a:endParaRPr lang="es-ES" sz="16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800"/>
                        </a:spcAft>
                      </a:pPr>
                      <a:r>
                        <a:rPr lang="es-EC" sz="1800" b="1" dirty="0">
                          <a:solidFill>
                            <a:srgbClr val="FFFF00"/>
                          </a:solidFill>
                          <a:latin typeface="+mn-lt"/>
                          <a:ea typeface="Calibri"/>
                          <a:cs typeface="Times New Roman"/>
                        </a:rPr>
                        <a:t>96</a:t>
                      </a:r>
                      <a:endParaRPr lang="es-ES" sz="1800" dirty="0">
                        <a:solidFill>
                          <a:srgbClr val="FFFF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71707">
                <a:tc>
                  <a:txBody>
                    <a:bodyPr/>
                    <a:lstStyle/>
                    <a:p>
                      <a:pPr algn="just">
                        <a:lnSpc>
                          <a:spcPct val="150000"/>
                        </a:lnSpc>
                        <a:spcAft>
                          <a:spcPts val="800"/>
                        </a:spcAft>
                      </a:pPr>
                      <a:r>
                        <a:rPr lang="es-EC" sz="2000" b="1" dirty="0">
                          <a:solidFill>
                            <a:srgbClr val="FFC000"/>
                          </a:solidFill>
                          <a:latin typeface="+mn-lt"/>
                          <a:ea typeface="Calibri"/>
                          <a:cs typeface="Times New Roman"/>
                        </a:rPr>
                        <a:t>TOTAL</a:t>
                      </a:r>
                      <a:endParaRPr lang="es-ES" sz="2000" dirty="0">
                        <a:solidFill>
                          <a:srgbClr val="FFC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50000"/>
                        </a:lnSpc>
                        <a:spcAft>
                          <a:spcPts val="800"/>
                        </a:spcAft>
                      </a:pPr>
                      <a:r>
                        <a:rPr lang="es-EC" sz="2000" b="1" dirty="0">
                          <a:solidFill>
                            <a:srgbClr val="FFC000"/>
                          </a:solidFill>
                          <a:latin typeface="+mn-lt"/>
                          <a:ea typeface="Calibri"/>
                          <a:cs typeface="Times New Roman"/>
                        </a:rPr>
                        <a:t>117</a:t>
                      </a:r>
                      <a:endParaRPr lang="es-ES" sz="2000" dirty="0">
                        <a:solidFill>
                          <a:srgbClr val="FFC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0013"/>
                  </a:ext>
                </a:extLst>
              </a:tr>
            </a:tbl>
          </a:graphicData>
        </a:graphic>
      </p:graphicFrame>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34083" y="127329"/>
            <a:ext cx="1313716" cy="1290111"/>
          </a:xfrm>
          <a:prstGeom prst="rect">
            <a:avLst/>
          </a:prstGeom>
          <a:noFill/>
          <a:ln>
            <a:noFill/>
          </a:ln>
        </p:spPr>
      </p:pic>
      <p:sp>
        <p:nvSpPr>
          <p:cNvPr id="3" name="Title 2">
            <a:extLst>
              <a:ext uri="{FF2B5EF4-FFF2-40B4-BE49-F238E27FC236}">
                <a16:creationId xmlns:a16="http://schemas.microsoft.com/office/drawing/2014/main" id="{94EB6562-A3DD-4E13-A3F6-AEDB44D0D1F3}"/>
              </a:ext>
            </a:extLst>
          </p:cNvPr>
          <p:cNvSpPr>
            <a:spLocks noGrp="1"/>
          </p:cNvSpPr>
          <p:nvPr>
            <p:ph type="title"/>
          </p:nvPr>
        </p:nvSpPr>
        <p:spPr/>
        <p:txBody>
          <a:bodyPr/>
          <a:lstStyle/>
          <a:p>
            <a:endParaRPr lang="es-EC"/>
          </a:p>
        </p:txBody>
      </p:sp>
      <p:sp>
        <p:nvSpPr>
          <p:cNvPr id="9" name="Google Shape;325;p46">
            <a:extLst>
              <a:ext uri="{FF2B5EF4-FFF2-40B4-BE49-F238E27FC236}">
                <a16:creationId xmlns:a16="http://schemas.microsoft.com/office/drawing/2014/main" id="{5B08CB9B-037D-4359-9D75-87258D6C4165}"/>
              </a:ext>
            </a:extLst>
          </p:cNvPr>
          <p:cNvSpPr txBox="1">
            <a:spLocks/>
          </p:cNvSpPr>
          <p:nvPr/>
        </p:nvSpPr>
        <p:spPr>
          <a:xfrm>
            <a:off x="1274445" y="255497"/>
            <a:ext cx="9469756" cy="760102"/>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r>
              <a:rPr lang="es-MX" sz="2800" b="1" dirty="0"/>
              <a:t>CAPÍTULO I GENERALIDADES</a:t>
            </a:r>
          </a:p>
        </p:txBody>
      </p:sp>
      <p:sp>
        <p:nvSpPr>
          <p:cNvPr id="12" name="8 CuadroTexto">
            <a:extLst>
              <a:ext uri="{FF2B5EF4-FFF2-40B4-BE49-F238E27FC236}">
                <a16:creationId xmlns:a16="http://schemas.microsoft.com/office/drawing/2014/main" id="{7C842994-C336-4339-9ECC-AA2750643897}"/>
              </a:ext>
            </a:extLst>
          </p:cNvPr>
          <p:cNvSpPr txBox="1">
            <a:spLocks noGrp="1"/>
          </p:cNvSpPr>
          <p:nvPr>
            <p:ph type="body" idx="2"/>
          </p:nvPr>
        </p:nvSpPr>
        <p:spPr>
          <a:xfrm>
            <a:off x="436097" y="1480341"/>
            <a:ext cx="11310425" cy="5139828"/>
          </a:xfrm>
          <a:prstGeom prst="rect">
            <a:avLst/>
          </a:prstGeom>
          <a:solidFill>
            <a:schemeClr val="tx2">
              <a:lumMod val="25000"/>
            </a:schemeClr>
          </a:solidFill>
        </p:spPr>
        <p:txBody>
          <a:bodyPr wrap="square" rtlCol="0">
            <a:spAutoFit/>
          </a:bodyPr>
          <a:lstStyle/>
          <a:p>
            <a:pPr algn="ctr"/>
            <a:endParaRPr lang="es-EC" sz="1800" b="1" u="sng" dirty="0"/>
          </a:p>
          <a:p>
            <a:pPr algn="just"/>
            <a:r>
              <a:rPr lang="es-EC" sz="2000" b="1" dirty="0">
                <a:solidFill>
                  <a:srgbClr val="FFC000"/>
                </a:solidFill>
              </a:rPr>
              <a:t>PROPÓSITO.- </a:t>
            </a:r>
            <a:r>
              <a:rPr lang="es-EC" sz="2000" dirty="0">
                <a:solidFill>
                  <a:srgbClr val="FFFF00"/>
                </a:solidFill>
              </a:rPr>
              <a:t>El empleo y conducción de las UNIR </a:t>
            </a:r>
          </a:p>
          <a:p>
            <a:pPr algn="just"/>
            <a:endParaRPr lang="es-EC" sz="2000" dirty="0"/>
          </a:p>
          <a:p>
            <a:pPr algn="just"/>
            <a:r>
              <a:rPr lang="es-EC" sz="2000" b="1" dirty="0">
                <a:solidFill>
                  <a:srgbClr val="FFC000"/>
                </a:solidFill>
              </a:rPr>
              <a:t>ALCANCE.- </a:t>
            </a:r>
            <a:r>
              <a:rPr lang="es-EC" sz="2000" dirty="0">
                <a:solidFill>
                  <a:srgbClr val="FFFF00"/>
                </a:solidFill>
              </a:rPr>
              <a:t>Capacita a todos los miembros de los grupos USAR en la planificación, ejecución y coordinaciones de las operaciones.  </a:t>
            </a:r>
          </a:p>
          <a:p>
            <a:pPr algn="just"/>
            <a:endParaRPr lang="es-EC" sz="2000" dirty="0"/>
          </a:p>
          <a:p>
            <a:pPr algn="just"/>
            <a:r>
              <a:rPr lang="es-EC" sz="2000" b="1" dirty="0">
                <a:solidFill>
                  <a:srgbClr val="FFC000"/>
                </a:solidFill>
              </a:rPr>
              <a:t>LA MISIÓN.- </a:t>
            </a:r>
            <a:r>
              <a:rPr lang="es-EC" sz="2000" dirty="0">
                <a:solidFill>
                  <a:srgbClr val="FFFF00"/>
                </a:solidFill>
              </a:rPr>
              <a:t>Ejecutar operaciones de Búsqueda y Rescate en estructuras colapsadas según normativa INSARAG. </a:t>
            </a:r>
          </a:p>
          <a:p>
            <a:pPr algn="just"/>
            <a:r>
              <a:rPr lang="es-EC" sz="2000" dirty="0"/>
              <a:t>  </a:t>
            </a:r>
          </a:p>
          <a:p>
            <a:pPr algn="just"/>
            <a:r>
              <a:rPr lang="es-EC" sz="2000" b="1" dirty="0">
                <a:solidFill>
                  <a:srgbClr val="FFC000"/>
                </a:solidFill>
              </a:rPr>
              <a:t>LA ORGANIZACIÓN PARA EL EMPLEO.-  </a:t>
            </a:r>
            <a:r>
              <a:rPr lang="es-EC" sz="2000" dirty="0">
                <a:solidFill>
                  <a:srgbClr val="FFFF00"/>
                </a:solidFill>
              </a:rPr>
              <a:t>Similar a nuestras Unidades Operacionales.</a:t>
            </a:r>
          </a:p>
          <a:p>
            <a:pPr algn="just"/>
            <a:endParaRPr lang="es-EC" sz="2000" dirty="0"/>
          </a:p>
          <a:p>
            <a:pPr algn="just"/>
            <a:r>
              <a:rPr lang="es-EC" sz="2000" b="1" dirty="0">
                <a:solidFill>
                  <a:srgbClr val="FFC000"/>
                </a:solidFill>
              </a:rPr>
              <a:t>CAPACIDADES .- </a:t>
            </a:r>
            <a:r>
              <a:rPr lang="es-EC" sz="2000" dirty="0">
                <a:solidFill>
                  <a:srgbClr val="FFFF00"/>
                </a:solidFill>
              </a:rPr>
              <a:t>Puede emplearse decentralizadamente.</a:t>
            </a:r>
          </a:p>
          <a:p>
            <a:pPr algn="just"/>
            <a:endParaRPr lang="es-EC" sz="2000" dirty="0"/>
          </a:p>
          <a:p>
            <a:pPr algn="just"/>
            <a:r>
              <a:rPr lang="es-EC" sz="2000" b="1" dirty="0">
                <a:solidFill>
                  <a:srgbClr val="FFC000"/>
                </a:solidFill>
              </a:rPr>
              <a:t>LIMITACIONES.-  </a:t>
            </a:r>
            <a:r>
              <a:rPr lang="es-EC" sz="2000" dirty="0">
                <a:solidFill>
                  <a:srgbClr val="FFFF00"/>
                </a:solidFill>
              </a:rPr>
              <a:t>Tiene dificultad de emplearse en escenarios de difícil acceso</a:t>
            </a:r>
            <a:r>
              <a:rPr lang="es-EC" sz="2000" b="1" dirty="0">
                <a:solidFill>
                  <a:srgbClr val="FFFF00"/>
                </a:solidFill>
              </a:rPr>
              <a:t>.  </a:t>
            </a:r>
            <a:endParaRPr lang="es-ES" sz="2000" b="1" dirty="0">
              <a:solidFill>
                <a:srgbClr val="FFFF00"/>
              </a:solidFill>
            </a:endParaRPr>
          </a:p>
        </p:txBody>
      </p:sp>
    </p:spTree>
    <p:extLst>
      <p:ext uri="{BB962C8B-B14F-4D97-AF65-F5344CB8AC3E}">
        <p14:creationId xmlns:p14="http://schemas.microsoft.com/office/powerpoint/2010/main" val="296899961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8"/>
        <p:cNvGrpSpPr/>
        <p:nvPr/>
      </p:nvGrpSpPr>
      <p:grpSpPr>
        <a:xfrm>
          <a:off x="0" y="0"/>
          <a:ext cx="0" cy="0"/>
          <a:chOff x="0" y="0"/>
          <a:chExt cx="0" cy="0"/>
        </a:xfrm>
      </p:grpSpPr>
      <p:sp>
        <p:nvSpPr>
          <p:cNvPr id="249" name="Google Shape;249;p38"/>
          <p:cNvSpPr/>
          <p:nvPr/>
        </p:nvSpPr>
        <p:spPr>
          <a:xfrm flipH="1">
            <a:off x="3937381" y="627663"/>
            <a:ext cx="1864839" cy="5163086"/>
          </a:xfrm>
          <a:custGeom>
            <a:avLst/>
            <a:gdLst/>
            <a:ahLst/>
            <a:cxnLst/>
            <a:rect l="l" t="t" r="r" b="b"/>
            <a:pathLst>
              <a:path w="21600" h="38721" fill="none" extrusionOk="0">
                <a:moveTo>
                  <a:pt x="9850" y="0"/>
                </a:moveTo>
                <a:cubicBezTo>
                  <a:pt x="17063" y="3696"/>
                  <a:pt x="21600" y="11118"/>
                  <a:pt x="21600" y="19223"/>
                </a:cubicBezTo>
                <a:cubicBezTo>
                  <a:pt x="21600" y="27551"/>
                  <a:pt x="16811" y="35137"/>
                  <a:pt x="9294" y="38721"/>
                </a:cubicBezTo>
              </a:path>
              <a:path w="21600" h="38721" extrusionOk="0">
                <a:moveTo>
                  <a:pt x="9850" y="0"/>
                </a:moveTo>
                <a:cubicBezTo>
                  <a:pt x="17063" y="3696"/>
                  <a:pt x="21600" y="11118"/>
                  <a:pt x="21600" y="19223"/>
                </a:cubicBezTo>
                <a:cubicBezTo>
                  <a:pt x="21600" y="27551"/>
                  <a:pt x="16811" y="35137"/>
                  <a:pt x="9294" y="38721"/>
                </a:cubicBezTo>
                <a:lnTo>
                  <a:pt x="0" y="19223"/>
                </a:lnTo>
                <a:close/>
              </a:path>
            </a:pathLst>
          </a:custGeom>
          <a:noFill/>
          <a:ln w="38100" cap="flat" cmpd="sng">
            <a:solidFill>
              <a:srgbClr val="FFFF00"/>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1" i="0" u="none" strike="noStrike" cap="none">
              <a:solidFill>
                <a:srgbClr val="FFFF00"/>
              </a:solidFill>
              <a:latin typeface="Arial Narrow"/>
              <a:ea typeface="Arial Narrow"/>
              <a:cs typeface="Arial Narrow"/>
              <a:sym typeface="Arial Narrow"/>
            </a:endParaRPr>
          </a:p>
        </p:txBody>
      </p:sp>
      <p:pic>
        <p:nvPicPr>
          <p:cNvPr id="250" name="Google Shape;250;p38" descr="sello academia"/>
          <p:cNvPicPr preferRelativeResize="0"/>
          <p:nvPr/>
        </p:nvPicPr>
        <p:blipFill rotWithShape="1">
          <a:blip r:embed="rId4">
            <a:alphaModFix/>
          </a:blip>
          <a:srcRect/>
          <a:stretch/>
        </p:blipFill>
        <p:spPr>
          <a:xfrm>
            <a:off x="85029" y="1485900"/>
            <a:ext cx="3852352" cy="3635180"/>
          </a:xfrm>
          <a:prstGeom prst="ellipse">
            <a:avLst/>
          </a:prstGeom>
          <a:noFill/>
          <a:ln w="63500" cap="rnd" cmpd="sng">
            <a:solidFill>
              <a:srgbClr val="333333"/>
            </a:solidFill>
            <a:prstDash val="solid"/>
            <a:round/>
            <a:headEnd type="none" w="sm" len="sm"/>
            <a:tailEnd type="none" w="sm" len="sm"/>
          </a:ln>
        </p:spPr>
      </p:pic>
      <p:sp>
        <p:nvSpPr>
          <p:cNvPr id="251" name="Google Shape;251;p38"/>
          <p:cNvSpPr txBox="1">
            <a:spLocks noGrp="1"/>
          </p:cNvSpPr>
          <p:nvPr>
            <p:ph type="title"/>
          </p:nvPr>
        </p:nvSpPr>
        <p:spPr>
          <a:xfrm>
            <a:off x="2028129" y="131428"/>
            <a:ext cx="8142514" cy="68480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EC" sz="4400" b="1" i="0" u="none" strike="noStrike" cap="none" dirty="0">
                <a:solidFill>
                  <a:srgbClr val="FFC000"/>
                </a:solidFill>
                <a:latin typeface="Arial"/>
                <a:ea typeface="Arial"/>
                <a:cs typeface="Arial"/>
                <a:sym typeface="Arial"/>
              </a:rPr>
              <a:t>SUMARIO</a:t>
            </a:r>
            <a:endParaRPr sz="4400" b="1" i="0" u="none" strike="noStrike" cap="none" dirty="0">
              <a:solidFill>
                <a:srgbClr val="FFC000"/>
              </a:solidFill>
              <a:latin typeface="Arial"/>
              <a:ea typeface="Arial"/>
              <a:cs typeface="Arial"/>
              <a:sym typeface="Arial"/>
            </a:endParaRPr>
          </a:p>
        </p:txBody>
      </p:sp>
      <p:sp>
        <p:nvSpPr>
          <p:cNvPr id="252" name="Google Shape;252;p38"/>
          <p:cNvSpPr txBox="1">
            <a:spLocks noGrp="1"/>
          </p:cNvSpPr>
          <p:nvPr>
            <p:ph type="body" idx="1"/>
          </p:nvPr>
        </p:nvSpPr>
        <p:spPr>
          <a:xfrm>
            <a:off x="362647" y="1429935"/>
            <a:ext cx="11744324" cy="4907280"/>
          </a:xfrm>
          <a:prstGeom prst="rect">
            <a:avLst/>
          </a:prstGeom>
          <a:noFill/>
          <a:ln>
            <a:noFill/>
          </a:ln>
        </p:spPr>
        <p:txBody>
          <a:bodyPr spcFirstLastPara="1" wrap="square" lIns="91425" tIns="45700" rIns="91425" bIns="45700" anchor="t" anchorCtr="0">
            <a:normAutofit lnSpcReduction="10000"/>
          </a:bodyPr>
          <a:lstStyle/>
          <a:p>
            <a:pPr marL="342900" marR="0" lvl="0" indent="-342900" algn="just" rtl="0">
              <a:spcBef>
                <a:spcPts val="0"/>
              </a:spcBef>
              <a:spcAft>
                <a:spcPts val="0"/>
              </a:spcAft>
              <a:buClr>
                <a:srgbClr val="E5B8B7"/>
              </a:buClr>
              <a:buSzPts val="3200"/>
              <a:buFont typeface="Arial"/>
              <a:buChar char="•"/>
            </a:pPr>
            <a:r>
              <a:rPr lang="es-EC" sz="3200" b="1" i="0" u="none" strike="noStrike" cap="none" dirty="0">
                <a:solidFill>
                  <a:srgbClr val="FFFF00"/>
                </a:solidFill>
                <a:latin typeface="Arial"/>
                <a:ea typeface="Arial"/>
                <a:cs typeface="Arial"/>
                <a:sym typeface="Arial"/>
              </a:rPr>
              <a:t>CAPITULO  </a:t>
            </a:r>
            <a:r>
              <a:rPr lang="es-EC" sz="3200" b="1" i="0" u="none" strike="noStrike" cap="none" dirty="0">
                <a:solidFill>
                  <a:srgbClr val="FFFF00"/>
                </a:solidFill>
                <a:sym typeface="Arial"/>
              </a:rPr>
              <a:t>  I    PROBLEMA</a:t>
            </a:r>
            <a:endParaRPr dirty="0">
              <a:solidFill>
                <a:srgbClr val="FFFF00"/>
              </a:solidFill>
            </a:endParaRPr>
          </a:p>
          <a:p>
            <a:pPr marL="342900" marR="0" lvl="0" indent="-342900" algn="just" rtl="0">
              <a:spcBef>
                <a:spcPts val="3000"/>
              </a:spcBef>
              <a:spcAft>
                <a:spcPts val="0"/>
              </a:spcAft>
              <a:buClr>
                <a:srgbClr val="E5B8B7"/>
              </a:buClr>
              <a:buSzPts val="3200"/>
              <a:buFont typeface="Arial"/>
              <a:buChar char="•"/>
            </a:pPr>
            <a:r>
              <a:rPr lang="es-EC" sz="3200" b="1" i="0" u="none" strike="noStrike" cap="none" dirty="0">
                <a:solidFill>
                  <a:srgbClr val="FFFF00"/>
                </a:solidFill>
                <a:latin typeface="Arial"/>
                <a:ea typeface="Arial"/>
                <a:cs typeface="Arial"/>
                <a:sym typeface="Arial"/>
              </a:rPr>
              <a:t>CAPITULO    II   MARCO </a:t>
            </a:r>
            <a:r>
              <a:rPr lang="es-EC" sz="3200" b="1" i="0" u="none" strike="noStrike" cap="none" dirty="0">
                <a:solidFill>
                  <a:srgbClr val="FFFF00"/>
                </a:solidFill>
                <a:sym typeface="Arial"/>
              </a:rPr>
              <a:t>TEÓRICO</a:t>
            </a:r>
            <a:endParaRPr dirty="0">
              <a:solidFill>
                <a:srgbClr val="FFFF00"/>
              </a:solidFill>
            </a:endParaRPr>
          </a:p>
          <a:p>
            <a:pPr marL="342900" marR="0" lvl="0" indent="-342900" algn="just" rtl="0">
              <a:spcBef>
                <a:spcPts val="3000"/>
              </a:spcBef>
              <a:spcAft>
                <a:spcPts val="0"/>
              </a:spcAft>
              <a:buClr>
                <a:srgbClr val="E5B8B7"/>
              </a:buClr>
              <a:buSzPts val="3200"/>
              <a:buFont typeface="Arial"/>
              <a:buChar char="•"/>
            </a:pPr>
            <a:r>
              <a:rPr lang="es-EC" sz="3200" b="1" i="0" u="none" strike="noStrike" cap="none" dirty="0">
                <a:solidFill>
                  <a:srgbClr val="FFFF00"/>
                </a:solidFill>
                <a:latin typeface="Arial"/>
                <a:ea typeface="Arial"/>
                <a:cs typeface="Arial"/>
                <a:sym typeface="Arial"/>
              </a:rPr>
              <a:t>CAPITULO    III  METODOLOGÍA</a:t>
            </a:r>
          </a:p>
          <a:p>
            <a:pPr marL="342900" indent="-342900" algn="just">
              <a:spcBef>
                <a:spcPts val="3000"/>
              </a:spcBef>
              <a:buClr>
                <a:srgbClr val="E5B8B7"/>
              </a:buClr>
            </a:pPr>
            <a:r>
              <a:rPr lang="es-EC" b="1" dirty="0">
                <a:solidFill>
                  <a:srgbClr val="FFFF00"/>
                </a:solidFill>
              </a:rPr>
              <a:t>CAPITULO    IV  FUNDAMENTACIÓN LEGAL</a:t>
            </a:r>
          </a:p>
          <a:p>
            <a:pPr marL="342900" indent="-342900" algn="just">
              <a:spcBef>
                <a:spcPts val="3000"/>
              </a:spcBef>
              <a:buClr>
                <a:srgbClr val="E5B8B7"/>
              </a:buClr>
            </a:pPr>
            <a:r>
              <a:rPr lang="es-EC" b="1" dirty="0">
                <a:solidFill>
                  <a:srgbClr val="FFFF00"/>
                </a:solidFill>
              </a:rPr>
              <a:t>CAPITULO   V </a:t>
            </a:r>
            <a:r>
              <a:rPr lang="es-ES" b="1" dirty="0">
                <a:solidFill>
                  <a:srgbClr val="FFFF00"/>
                </a:solidFill>
                <a:sym typeface="Arial Black"/>
              </a:rPr>
              <a:t>PROPUESTA DEL MANUAL DE EMPLEO </a:t>
            </a:r>
            <a:r>
              <a:rPr lang="es-ES" b="1" dirty="0">
                <a:solidFill>
                  <a:srgbClr val="FFFF00"/>
                </a:solidFill>
              </a:rPr>
              <a:t>DE UNIDADES DE INTERVENCIÓN RÁPIDA (UNIR) CON NORMATIVA USAR – INSARAG </a:t>
            </a:r>
            <a:endParaRPr lang="es-ES" b="1" dirty="0">
              <a:solidFill>
                <a:srgbClr val="FFFF00"/>
              </a:solidFill>
              <a:sym typeface="Arial Black"/>
            </a:endParaRPr>
          </a:p>
          <a:p>
            <a:pPr marL="342900" indent="-342900" algn="just">
              <a:spcBef>
                <a:spcPts val="3000"/>
              </a:spcBef>
              <a:buClr>
                <a:srgbClr val="E5B8B7"/>
              </a:buClr>
            </a:pPr>
            <a:endParaRPr lang="es-EC" b="1" dirty="0">
              <a:solidFill>
                <a:srgbClr val="E5B8B7"/>
              </a:solidFill>
            </a:endParaRPr>
          </a:p>
          <a:p>
            <a:pPr marL="342900" indent="-342900" algn="just">
              <a:spcBef>
                <a:spcPts val="3000"/>
              </a:spcBef>
              <a:buClr>
                <a:srgbClr val="E5B8B7"/>
              </a:buClr>
            </a:pPr>
            <a:endParaRPr lang="es-EC" b="1" dirty="0">
              <a:solidFill>
                <a:srgbClr val="E5B8B7"/>
              </a:solidFill>
            </a:endParaRPr>
          </a:p>
          <a:p>
            <a:pPr marL="342900" indent="-342900" algn="just">
              <a:spcBef>
                <a:spcPts val="3000"/>
              </a:spcBef>
              <a:buClr>
                <a:srgbClr val="E5B8B7"/>
              </a:buClr>
            </a:pPr>
            <a:endParaRPr lang="es-EC" b="1" dirty="0">
              <a:solidFill>
                <a:srgbClr val="E5B8B7"/>
              </a:solidFill>
            </a:endParaRPr>
          </a:p>
          <a:p>
            <a:pPr marL="342900" indent="-342900" algn="just">
              <a:spcBef>
                <a:spcPts val="3000"/>
              </a:spcBef>
              <a:buClr>
                <a:srgbClr val="E5B8B7"/>
              </a:buClr>
            </a:pPr>
            <a:endParaRPr lang="es-EC" b="1" dirty="0">
              <a:solidFill>
                <a:srgbClr val="E5B8B7"/>
              </a:solidFill>
            </a:endParaRPr>
          </a:p>
          <a:p>
            <a:pPr marL="342900" marR="0" lvl="0" indent="-342900" algn="l" rtl="0">
              <a:spcBef>
                <a:spcPts val="3000"/>
              </a:spcBef>
              <a:spcAft>
                <a:spcPts val="0"/>
              </a:spcAft>
              <a:buClr>
                <a:srgbClr val="E5B8B7"/>
              </a:buClr>
              <a:buSzPts val="3200"/>
              <a:buFont typeface="Arial"/>
              <a:buChar char="•"/>
            </a:pPr>
            <a:endParaRPr sz="3200" b="1" i="0" u="none" strike="noStrike" cap="none" dirty="0">
              <a:solidFill>
                <a:srgbClr val="E5B8B7"/>
              </a:solidFill>
              <a:latin typeface="Arial"/>
              <a:ea typeface="Arial"/>
              <a:cs typeface="Arial"/>
              <a:sym typeface="Arial"/>
            </a:endParaRPr>
          </a:p>
        </p:txBody>
      </p: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34083" y="127329"/>
            <a:ext cx="1313716" cy="1290111"/>
          </a:xfrm>
          <a:prstGeom prst="rect">
            <a:avLst/>
          </a:prstGeom>
          <a:noFill/>
          <a:ln>
            <a:noFill/>
          </a:ln>
        </p:spPr>
      </p:pic>
      <p:sp>
        <p:nvSpPr>
          <p:cNvPr id="10" name="Google Shape;325;p46">
            <a:extLst>
              <a:ext uri="{FF2B5EF4-FFF2-40B4-BE49-F238E27FC236}">
                <a16:creationId xmlns:a16="http://schemas.microsoft.com/office/drawing/2014/main" id="{254680A2-2308-4F22-87BC-ABFFDCD47A34}"/>
              </a:ext>
            </a:extLst>
          </p:cNvPr>
          <p:cNvSpPr txBox="1">
            <a:spLocks noGrp="1"/>
          </p:cNvSpPr>
          <p:nvPr>
            <p:ph type="title"/>
          </p:nvPr>
        </p:nvSpPr>
        <p:spPr>
          <a:xfrm>
            <a:off x="1594720" y="176162"/>
            <a:ext cx="8898019" cy="850777"/>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CAPÍTULO II PLANIFICACIÓN </a:t>
            </a:r>
            <a:endParaRPr sz="2800" b="1" i="0" u="none" strike="noStrike" cap="none" dirty="0">
              <a:solidFill>
                <a:schemeClr val="dk2"/>
              </a:solidFill>
              <a:latin typeface="Arial"/>
              <a:ea typeface="Arial"/>
              <a:cs typeface="Arial"/>
              <a:sym typeface="Arial"/>
            </a:endParaRPr>
          </a:p>
        </p:txBody>
      </p:sp>
      <p:pic>
        <p:nvPicPr>
          <p:cNvPr id="11" name="Imagen 19">
            <a:extLst>
              <a:ext uri="{FF2B5EF4-FFF2-40B4-BE49-F238E27FC236}">
                <a16:creationId xmlns:a16="http://schemas.microsoft.com/office/drawing/2014/main" id="{F6F7CBD1-7FE2-4009-82AA-0AEF0F582480}"/>
              </a:ext>
            </a:extLst>
          </p:cNvPr>
          <p:cNvPicPr/>
          <p:nvPr/>
        </p:nvPicPr>
        <p:blipFill rotWithShape="1">
          <a:blip r:embed="rId6">
            <a:extLst>
              <a:ext uri="{28A0092B-C50C-407E-A947-70E740481C1C}">
                <a14:useLocalDpi xmlns:a14="http://schemas.microsoft.com/office/drawing/2010/main" val="0"/>
              </a:ext>
            </a:extLst>
          </a:blip>
          <a:srcRect l="32043" t="20944" r="23273" b="19004"/>
          <a:stretch/>
        </p:blipFill>
        <p:spPr bwMode="auto">
          <a:xfrm>
            <a:off x="1772074" y="2082019"/>
            <a:ext cx="4271645" cy="4741217"/>
          </a:xfrm>
          <a:prstGeom prst="rect">
            <a:avLst/>
          </a:prstGeom>
          <a:noFill/>
          <a:ln>
            <a:noFill/>
          </a:ln>
          <a:extLst>
            <a:ext uri="{53640926-AAD7-44D8-BBD7-CCE9431645EC}">
              <a14:shadowObscured xmlns:a14="http://schemas.microsoft.com/office/drawing/2010/main"/>
            </a:ext>
          </a:extLst>
        </p:spPr>
      </p:pic>
      <p:pic>
        <p:nvPicPr>
          <p:cNvPr id="13" name="Imagen 7">
            <a:extLst>
              <a:ext uri="{FF2B5EF4-FFF2-40B4-BE49-F238E27FC236}">
                <a16:creationId xmlns:a16="http://schemas.microsoft.com/office/drawing/2014/main" id="{EC436429-480B-40AC-A7A2-8CE1399973D0}"/>
              </a:ext>
            </a:extLst>
          </p:cNvPr>
          <p:cNvPicPr/>
          <p:nvPr/>
        </p:nvPicPr>
        <p:blipFill rotWithShape="1">
          <a:blip r:embed="rId7">
            <a:extLst>
              <a:ext uri="{28A0092B-C50C-407E-A947-70E740481C1C}">
                <a14:useLocalDpi xmlns:a14="http://schemas.microsoft.com/office/drawing/2010/main" val="0"/>
              </a:ext>
            </a:extLst>
          </a:blip>
          <a:srcRect l="28505" t="34086" r="38168" b="24295"/>
          <a:stretch/>
        </p:blipFill>
        <p:spPr bwMode="auto">
          <a:xfrm>
            <a:off x="6314016" y="2166427"/>
            <a:ext cx="4105910" cy="4629919"/>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F97C92DE-3CC1-4854-B6EC-3107B79DCD77}"/>
              </a:ext>
            </a:extLst>
          </p:cNvPr>
          <p:cNvSpPr txBox="1"/>
          <p:nvPr/>
        </p:nvSpPr>
        <p:spPr>
          <a:xfrm>
            <a:off x="75412" y="2700999"/>
            <a:ext cx="1561513" cy="2246769"/>
          </a:xfrm>
          <a:prstGeom prst="rect">
            <a:avLst/>
          </a:prstGeom>
          <a:solidFill>
            <a:schemeClr val="tx2">
              <a:lumMod val="25000"/>
            </a:schemeClr>
          </a:solidFill>
        </p:spPr>
        <p:txBody>
          <a:bodyPr wrap="square" rtlCol="0">
            <a:spAutoFit/>
          </a:bodyPr>
          <a:lstStyle/>
          <a:p>
            <a:endParaRPr lang="es-EC" dirty="0"/>
          </a:p>
          <a:p>
            <a:endParaRPr lang="es-EC" dirty="0"/>
          </a:p>
          <a:p>
            <a:r>
              <a:rPr lang="es-EC" b="1" dirty="0">
                <a:solidFill>
                  <a:srgbClr val="FFFF00"/>
                </a:solidFill>
              </a:rPr>
              <a:t>La Planificación del PMTD ya sea Normal o Abreviado se realizará Nivel UNIR  </a:t>
            </a:r>
          </a:p>
          <a:p>
            <a:endParaRPr lang="es-EC" dirty="0"/>
          </a:p>
          <a:p>
            <a:endParaRPr lang="es-EC" dirty="0"/>
          </a:p>
        </p:txBody>
      </p:sp>
      <p:sp>
        <p:nvSpPr>
          <p:cNvPr id="15" name="TextBox 14">
            <a:extLst>
              <a:ext uri="{FF2B5EF4-FFF2-40B4-BE49-F238E27FC236}">
                <a16:creationId xmlns:a16="http://schemas.microsoft.com/office/drawing/2014/main" id="{E7AC74A0-0716-4B9E-BC34-54442D1F87AC}"/>
              </a:ext>
            </a:extLst>
          </p:cNvPr>
          <p:cNvSpPr txBox="1"/>
          <p:nvPr/>
        </p:nvSpPr>
        <p:spPr>
          <a:xfrm>
            <a:off x="10534943" y="2944578"/>
            <a:ext cx="1561513" cy="1815882"/>
          </a:xfrm>
          <a:prstGeom prst="rect">
            <a:avLst/>
          </a:prstGeom>
          <a:solidFill>
            <a:schemeClr val="tx2">
              <a:lumMod val="25000"/>
            </a:schemeClr>
          </a:solidFill>
        </p:spPr>
        <p:txBody>
          <a:bodyPr wrap="square" rtlCol="0">
            <a:spAutoFit/>
          </a:bodyPr>
          <a:lstStyle/>
          <a:p>
            <a:endParaRPr lang="es-EC" dirty="0"/>
          </a:p>
          <a:p>
            <a:endParaRPr lang="es-EC" dirty="0"/>
          </a:p>
          <a:p>
            <a:r>
              <a:rPr lang="es-EC" b="1" dirty="0">
                <a:solidFill>
                  <a:srgbClr val="FFFF00"/>
                </a:solidFill>
              </a:rPr>
              <a:t>La Planificación del PLT se realizará Nivel Grupo USAR  </a:t>
            </a:r>
          </a:p>
          <a:p>
            <a:endParaRPr lang="es-EC" dirty="0"/>
          </a:p>
          <a:p>
            <a:endParaRPr lang="es-EC" dirty="0"/>
          </a:p>
        </p:txBody>
      </p:sp>
      <p:sp>
        <p:nvSpPr>
          <p:cNvPr id="2" name="TextBox 1">
            <a:extLst>
              <a:ext uri="{FF2B5EF4-FFF2-40B4-BE49-F238E27FC236}">
                <a16:creationId xmlns:a16="http://schemas.microsoft.com/office/drawing/2014/main" id="{5D9BE931-292B-400A-93EB-B62AEF136EAF}"/>
              </a:ext>
            </a:extLst>
          </p:cNvPr>
          <p:cNvSpPr txBox="1"/>
          <p:nvPr/>
        </p:nvSpPr>
        <p:spPr>
          <a:xfrm>
            <a:off x="1552516" y="1097279"/>
            <a:ext cx="8940223" cy="1169551"/>
          </a:xfrm>
          <a:prstGeom prst="rect">
            <a:avLst/>
          </a:prstGeom>
          <a:solidFill>
            <a:schemeClr val="tx2">
              <a:lumMod val="25000"/>
            </a:schemeClr>
          </a:solidFill>
        </p:spPr>
        <p:txBody>
          <a:bodyPr wrap="square" rtlCol="0">
            <a:spAutoFit/>
          </a:bodyPr>
          <a:lstStyle/>
          <a:p>
            <a:pPr algn="ctr"/>
            <a:r>
              <a:rPr lang="es-EC" sz="1400" b="1" dirty="0">
                <a:solidFill>
                  <a:srgbClr val="FFFF00"/>
                </a:solidFill>
              </a:rPr>
              <a:t>PLANIFICACIÓN</a:t>
            </a:r>
          </a:p>
          <a:p>
            <a:r>
              <a:rPr lang="es-EC" sz="1400" b="1" dirty="0">
                <a:solidFill>
                  <a:srgbClr val="FFFF00"/>
                </a:solidFill>
              </a:rPr>
              <a:t>OBJETIVO.- Capacitación para los diferentes Niveles de las UNIR para que planifiquen,  organicen y dirijan las Operaciones.</a:t>
            </a:r>
          </a:p>
          <a:p>
            <a:r>
              <a:rPr lang="es-EC" sz="1400" b="1" dirty="0">
                <a:solidFill>
                  <a:srgbClr val="FFFF00"/>
                </a:solidFill>
              </a:rPr>
              <a:t>PASOS PARA EL PLANEAMIENTO.- En los Grupos USAR el nivel del Planeamiento es con el PLT y para el Nivel Comando se utilizará el PMTD dependiendo del tiempo para la respuesta al evento.  </a:t>
            </a:r>
          </a:p>
        </p:txBody>
      </p:sp>
    </p:spTree>
    <p:extLst>
      <p:ext uri="{BB962C8B-B14F-4D97-AF65-F5344CB8AC3E}">
        <p14:creationId xmlns:p14="http://schemas.microsoft.com/office/powerpoint/2010/main" val="1766449493"/>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317307" y="25711"/>
            <a:ext cx="9469756" cy="760102"/>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CAPÍTULO III MANDO Y CONTROL</a:t>
            </a:r>
            <a:endParaRPr sz="2800" b="1" i="0" u="none" strike="noStrike" cap="none" dirty="0">
              <a:solidFill>
                <a:schemeClr val="dk2"/>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27080" y="167641"/>
            <a:ext cx="960120" cy="777239"/>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67640" y="121921"/>
            <a:ext cx="1082040" cy="1051560"/>
          </a:xfrm>
          <a:prstGeom prst="rect">
            <a:avLst/>
          </a:prstGeom>
          <a:noFill/>
          <a:ln>
            <a:noFill/>
          </a:ln>
        </p:spPr>
      </p:pic>
      <p:sp>
        <p:nvSpPr>
          <p:cNvPr id="10" name="10 CuadroTexto"/>
          <p:cNvSpPr txBox="1"/>
          <p:nvPr/>
        </p:nvSpPr>
        <p:spPr>
          <a:xfrm>
            <a:off x="109537" y="1679918"/>
            <a:ext cx="11972925" cy="4370427"/>
          </a:xfrm>
          <a:prstGeom prst="rect">
            <a:avLst/>
          </a:prstGeom>
          <a:solidFill>
            <a:schemeClr val="tx2">
              <a:lumMod val="25000"/>
            </a:schemeClr>
          </a:solidFill>
        </p:spPr>
        <p:txBody>
          <a:bodyPr wrap="square" rtlCol="0">
            <a:spAutoFit/>
          </a:bodyPr>
          <a:lstStyle/>
          <a:p>
            <a:pPr algn="ctr"/>
            <a:endParaRPr lang="es-EC" sz="1800" b="1" u="sng" dirty="0"/>
          </a:p>
          <a:p>
            <a:pPr algn="just"/>
            <a:r>
              <a:rPr lang="es-EC" sz="2000" dirty="0">
                <a:solidFill>
                  <a:srgbClr val="FFC000"/>
                </a:solidFill>
              </a:rPr>
              <a:t>MANDO Y CONTROL.-  </a:t>
            </a:r>
            <a:r>
              <a:rPr lang="es-EC" sz="2000" dirty="0">
                <a:solidFill>
                  <a:srgbClr val="FFFF00"/>
                </a:solidFill>
              </a:rPr>
              <a:t>Facilita el Mando y Control a los Comandantes de los grupos USAR para actuar en forma descentralizada y tomando decisiones en concordancia con la intención y misión del Escalón Superior ( C.O). Es un proceso que involucra la planificación, coordinación, ejecución y sincronización de las acciones de las UNIR.</a:t>
            </a:r>
          </a:p>
          <a:p>
            <a:pPr algn="just"/>
            <a:endParaRPr lang="es-EC" sz="2000" dirty="0"/>
          </a:p>
          <a:p>
            <a:pPr algn="just"/>
            <a:r>
              <a:rPr lang="es-EC" sz="2000" dirty="0">
                <a:solidFill>
                  <a:srgbClr val="FFC000"/>
                </a:solidFill>
              </a:rPr>
              <a:t>COMPOSICIÓN.-  </a:t>
            </a:r>
            <a:r>
              <a:rPr lang="es-EC" sz="2000" dirty="0">
                <a:solidFill>
                  <a:srgbClr val="FFFF00"/>
                </a:solidFill>
              </a:rPr>
              <a:t>Donde se indica como se encuentra conformadas las UNIR.</a:t>
            </a:r>
          </a:p>
          <a:p>
            <a:pPr algn="just"/>
            <a:endParaRPr lang="es-EC" sz="2000" dirty="0"/>
          </a:p>
          <a:p>
            <a:pPr algn="just"/>
            <a:r>
              <a:rPr lang="es-EC" sz="2000" dirty="0">
                <a:solidFill>
                  <a:srgbClr val="FFC000"/>
                </a:solidFill>
              </a:rPr>
              <a:t>FUNCIONES.-  </a:t>
            </a:r>
            <a:r>
              <a:rPr lang="es-EC" sz="2000" dirty="0">
                <a:solidFill>
                  <a:srgbClr val="FFFF00"/>
                </a:solidFill>
              </a:rPr>
              <a:t>La función que cumple cada uno de los integrantes en el Puesto de Mando Principal.</a:t>
            </a:r>
          </a:p>
          <a:p>
            <a:pPr algn="just"/>
            <a:endParaRPr lang="es-EC" sz="2000" dirty="0"/>
          </a:p>
          <a:p>
            <a:pPr algn="just"/>
            <a:r>
              <a:rPr lang="es-EC" sz="2000" dirty="0">
                <a:solidFill>
                  <a:srgbClr val="FFC000"/>
                </a:solidFill>
              </a:rPr>
              <a:t>OPERACIÓN Y UBICACIÓN DEL PUESTO DE MANDO.</a:t>
            </a:r>
          </a:p>
          <a:p>
            <a:pPr algn="just"/>
            <a:endParaRPr lang="es-EC" sz="2000" dirty="0"/>
          </a:p>
          <a:p>
            <a:pPr algn="just"/>
            <a:r>
              <a:rPr lang="es-EC" sz="2000" dirty="0">
                <a:solidFill>
                  <a:srgbClr val="FFFF00"/>
                </a:solidFill>
              </a:rPr>
              <a:t>Aquí se indica la ubicación del Puestos de Mando Principal y Alterno, que son similares y tienen las mismas consideraciones y características para su materialización en un sector especifico.</a:t>
            </a:r>
            <a:endParaRPr lang="es-ES" sz="1800" dirty="0">
              <a:solidFill>
                <a:srgbClr val="FFFF00"/>
              </a:solidFill>
            </a:endParaRPr>
          </a:p>
        </p:txBody>
      </p:sp>
    </p:spTree>
    <p:extLst>
      <p:ext uri="{BB962C8B-B14F-4D97-AF65-F5344CB8AC3E}">
        <p14:creationId xmlns:p14="http://schemas.microsoft.com/office/powerpoint/2010/main" val="315396099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27080" y="167641"/>
            <a:ext cx="960120" cy="777239"/>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67640" y="121921"/>
            <a:ext cx="1082040" cy="1051560"/>
          </a:xfrm>
          <a:prstGeom prst="rect">
            <a:avLst/>
          </a:prstGeom>
          <a:noFill/>
          <a:ln>
            <a:noFill/>
          </a:ln>
        </p:spPr>
      </p:pic>
      <p:sp>
        <p:nvSpPr>
          <p:cNvPr id="9" name="8 CuadroTexto"/>
          <p:cNvSpPr txBox="1"/>
          <p:nvPr/>
        </p:nvSpPr>
        <p:spPr>
          <a:xfrm>
            <a:off x="136207" y="1255909"/>
            <a:ext cx="11919585" cy="5355312"/>
          </a:xfrm>
          <a:prstGeom prst="rect">
            <a:avLst/>
          </a:prstGeom>
          <a:solidFill>
            <a:schemeClr val="tx2">
              <a:lumMod val="25000"/>
            </a:schemeClr>
          </a:solidFill>
        </p:spPr>
        <p:txBody>
          <a:bodyPr wrap="square" rtlCol="0">
            <a:spAutoFit/>
          </a:bodyPr>
          <a:lstStyle/>
          <a:p>
            <a:endParaRPr lang="es-EC" sz="1800" b="1" dirty="0">
              <a:solidFill>
                <a:srgbClr val="FFC000"/>
              </a:solidFill>
            </a:endParaRPr>
          </a:p>
          <a:p>
            <a:pPr algn="just"/>
            <a:r>
              <a:rPr lang="es-EC" sz="1800" b="1" dirty="0">
                <a:solidFill>
                  <a:srgbClr val="FFC000"/>
                </a:solidFill>
              </a:rPr>
              <a:t>COORDINACIÓN Y MANEJO DEL ESCENARIO.- </a:t>
            </a:r>
            <a:r>
              <a:rPr lang="es-EC" sz="1800" dirty="0">
                <a:solidFill>
                  <a:srgbClr val="FFC000"/>
                </a:solidFill>
              </a:rPr>
              <a:t>Debido al control que se debe tener sobre el escenario donde se van a realizar las operaciones. </a:t>
            </a:r>
          </a:p>
          <a:p>
            <a:pPr algn="just"/>
            <a:endParaRPr lang="es-EC" sz="1800" dirty="0"/>
          </a:p>
          <a:p>
            <a:pPr algn="just"/>
            <a:r>
              <a:rPr lang="es-EC" sz="1800" b="1" dirty="0">
                <a:solidFill>
                  <a:srgbClr val="FFC000"/>
                </a:solidFill>
              </a:rPr>
              <a:t>NIVELES DEL ÁREA DE IMPACTO.-  </a:t>
            </a:r>
            <a:r>
              <a:rPr lang="es-EC" sz="1800" dirty="0">
                <a:solidFill>
                  <a:srgbClr val="FFFF00"/>
                </a:solidFill>
              </a:rPr>
              <a:t>Donde se determinan ciertos conceptos que componen un escenario. </a:t>
            </a:r>
          </a:p>
          <a:p>
            <a:pPr algn="just"/>
            <a:endParaRPr lang="es-EC" sz="1800" dirty="0"/>
          </a:p>
          <a:p>
            <a:pPr algn="just"/>
            <a:r>
              <a:rPr lang="es-EC" sz="1800" b="1" dirty="0">
                <a:solidFill>
                  <a:srgbClr val="FFC000"/>
                </a:solidFill>
              </a:rPr>
              <a:t>Área de Impacto.- </a:t>
            </a:r>
            <a:r>
              <a:rPr lang="es-EC" sz="1800" dirty="0">
                <a:solidFill>
                  <a:srgbClr val="FFFF00"/>
                </a:solidFill>
              </a:rPr>
              <a:t>Abarca mayor amplitud donde se ha producido un desastre natural. Ejemplo: Una ciudad donde existe gran cantidad de estructura colapsada y victimas humanas atrapadas.  </a:t>
            </a:r>
          </a:p>
          <a:p>
            <a:pPr algn="just"/>
            <a:r>
              <a:rPr lang="es-EC" sz="1800" b="1" dirty="0"/>
              <a:t> </a:t>
            </a:r>
          </a:p>
          <a:p>
            <a:pPr algn="just"/>
            <a:r>
              <a:rPr lang="es-EC" sz="1800" b="1" dirty="0">
                <a:solidFill>
                  <a:srgbClr val="FFC000"/>
                </a:solidFill>
              </a:rPr>
              <a:t>Escenario.- </a:t>
            </a:r>
            <a:r>
              <a:rPr lang="es-EC" sz="1800" dirty="0">
                <a:solidFill>
                  <a:srgbClr val="FFFF00"/>
                </a:solidFill>
              </a:rPr>
              <a:t>Menor amplitud donde se produjo un desastre. Ejemplo: Un barrio.  </a:t>
            </a:r>
          </a:p>
          <a:p>
            <a:pPr algn="just"/>
            <a:endParaRPr lang="es-EC" sz="1800" dirty="0"/>
          </a:p>
          <a:p>
            <a:pPr algn="just"/>
            <a:r>
              <a:rPr lang="es-EC" sz="1800" b="1" dirty="0">
                <a:solidFill>
                  <a:srgbClr val="FFC000"/>
                </a:solidFill>
              </a:rPr>
              <a:t>Escena.-  </a:t>
            </a:r>
            <a:r>
              <a:rPr lang="es-EC" sz="1800" dirty="0">
                <a:solidFill>
                  <a:srgbClr val="FFFF00"/>
                </a:solidFill>
              </a:rPr>
              <a:t>Sitio exacto donde existe mayor impacto puntual. Ejemplo: Un edificio</a:t>
            </a:r>
          </a:p>
          <a:p>
            <a:pPr algn="just"/>
            <a:endParaRPr lang="es-EC" sz="1800" dirty="0"/>
          </a:p>
          <a:p>
            <a:pPr algn="just"/>
            <a:r>
              <a:rPr lang="es-EC" sz="1800" b="1" dirty="0">
                <a:solidFill>
                  <a:srgbClr val="FFC000"/>
                </a:solidFill>
              </a:rPr>
              <a:t>ÁREA DE TRABAJO.-  </a:t>
            </a:r>
            <a:r>
              <a:rPr lang="es-EC" sz="1800" dirty="0">
                <a:solidFill>
                  <a:srgbClr val="FFFF00"/>
                </a:solidFill>
              </a:rPr>
              <a:t>Sitio donde ya se opera en el rescate. ejemplo. Una habitación</a:t>
            </a:r>
          </a:p>
          <a:p>
            <a:pPr algn="just"/>
            <a:r>
              <a:rPr lang="es-EC" sz="1800" dirty="0">
                <a:solidFill>
                  <a:srgbClr val="FFFF00"/>
                </a:solidFill>
              </a:rPr>
              <a:t>Contiene ciertas normas de seguridad en el empleo con la señalética internacional que se utiliza cuando se realizan las operaciones de Búsqueda y Rescate.  </a:t>
            </a:r>
          </a:p>
          <a:p>
            <a:pPr algn="just"/>
            <a:endParaRPr lang="es-EC" sz="1800" dirty="0">
              <a:solidFill>
                <a:srgbClr val="FFFF00"/>
              </a:solidFill>
            </a:endParaRPr>
          </a:p>
          <a:p>
            <a:pPr algn="just"/>
            <a:r>
              <a:rPr lang="es-EC" sz="1800" dirty="0">
                <a:solidFill>
                  <a:srgbClr val="FFFF00"/>
                </a:solidFill>
              </a:rPr>
              <a:t>Finalmente</a:t>
            </a:r>
            <a:r>
              <a:rPr lang="es-EC" sz="1800" b="1" dirty="0">
                <a:solidFill>
                  <a:srgbClr val="FFFF00"/>
                </a:solidFill>
              </a:rPr>
              <a:t> </a:t>
            </a:r>
            <a:r>
              <a:rPr lang="es-EC" sz="1800" dirty="0">
                <a:solidFill>
                  <a:srgbClr val="FFFF00"/>
                </a:solidFill>
              </a:rPr>
              <a:t>contiene una guía y requisitos para que los Grupos USAR obtengan la acreditación INSARAG. </a:t>
            </a:r>
          </a:p>
          <a:p>
            <a:endParaRPr lang="es-EC" sz="1800" dirty="0"/>
          </a:p>
        </p:txBody>
      </p:sp>
      <p:sp>
        <p:nvSpPr>
          <p:cNvPr id="11" name="Google Shape;325;p46"/>
          <p:cNvSpPr txBox="1">
            <a:spLocks noGrp="1"/>
          </p:cNvSpPr>
          <p:nvPr>
            <p:ph type="title"/>
          </p:nvPr>
        </p:nvSpPr>
        <p:spPr>
          <a:xfrm>
            <a:off x="1317307" y="25711"/>
            <a:ext cx="9469756" cy="760102"/>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CAPÍTULO IV LAS OPERACIONES </a:t>
            </a:r>
            <a:endParaRPr sz="2800" b="1" i="0" u="none" strike="noStrike" cap="none"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320743960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182880"/>
            <a:ext cx="8199120" cy="818606"/>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CONCLUSIONES </a:t>
            </a:r>
            <a:endParaRPr sz="2800" b="1" i="0" u="none" strike="noStrike" cap="none" dirty="0">
              <a:solidFill>
                <a:schemeClr val="dk2"/>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27080" y="167641"/>
            <a:ext cx="960120" cy="777239"/>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67640" y="121921"/>
            <a:ext cx="1082040" cy="1051560"/>
          </a:xfrm>
          <a:prstGeom prst="rect">
            <a:avLst/>
          </a:prstGeom>
          <a:noFill/>
          <a:ln>
            <a:noFill/>
          </a:ln>
        </p:spPr>
      </p:pic>
      <p:sp>
        <p:nvSpPr>
          <p:cNvPr id="9" name="8 CuadroTexto"/>
          <p:cNvSpPr txBox="1"/>
          <p:nvPr/>
        </p:nvSpPr>
        <p:spPr>
          <a:xfrm>
            <a:off x="167640" y="1487808"/>
            <a:ext cx="11833860" cy="1323439"/>
          </a:xfrm>
          <a:prstGeom prst="rect">
            <a:avLst/>
          </a:prstGeom>
          <a:solidFill>
            <a:schemeClr val="tx2">
              <a:lumMod val="25000"/>
            </a:schemeClr>
          </a:solidFill>
        </p:spPr>
        <p:txBody>
          <a:bodyPr wrap="square" rtlCol="0">
            <a:spAutoFit/>
          </a:bodyPr>
          <a:lstStyle/>
          <a:p>
            <a:pPr marL="342900" indent="-342900" algn="just">
              <a:buFont typeface="Wingdings" panose="05000000000000000000" pitchFamily="2" charset="2"/>
              <a:buChar char="Ø"/>
            </a:pPr>
            <a:r>
              <a:rPr lang="es-EC" sz="2000" b="1" dirty="0">
                <a:solidFill>
                  <a:srgbClr val="FFFF00"/>
                </a:solidFill>
              </a:rPr>
              <a:t>Las normas y metodologías se basan en las Guías de INSARAG, aprobadas por la Asamblea General de las Naciones Unidas en su Resolución 57/150 del 2002, sobre el "Fortalecimiento de la Eficacia y de la Coordinación de la Asistencia Internacional a las Operaciones de Búsqueda y Rescate en Zonas Urbanas".</a:t>
            </a:r>
            <a:endParaRPr lang="es-ES" sz="2000" b="1" dirty="0">
              <a:solidFill>
                <a:srgbClr val="FFFF00"/>
              </a:solidFill>
            </a:endParaRPr>
          </a:p>
        </p:txBody>
      </p:sp>
      <p:sp>
        <p:nvSpPr>
          <p:cNvPr id="10" name="9 CuadroTexto"/>
          <p:cNvSpPr txBox="1"/>
          <p:nvPr/>
        </p:nvSpPr>
        <p:spPr>
          <a:xfrm>
            <a:off x="167640" y="2962280"/>
            <a:ext cx="11833860" cy="1631216"/>
          </a:xfrm>
          <a:prstGeom prst="rect">
            <a:avLst/>
          </a:prstGeom>
          <a:solidFill>
            <a:schemeClr val="tx2">
              <a:lumMod val="25000"/>
            </a:schemeClr>
          </a:solidFill>
        </p:spPr>
        <p:txBody>
          <a:bodyPr wrap="square" rtlCol="0">
            <a:spAutoFit/>
          </a:bodyPr>
          <a:lstStyle/>
          <a:p>
            <a:pPr marL="342900" indent="-342900" algn="just">
              <a:buFont typeface="Wingdings" panose="05000000000000000000" pitchFamily="2" charset="2"/>
              <a:buChar char="Ø"/>
            </a:pPr>
            <a:r>
              <a:rPr lang="es-EC" sz="2000" b="1" dirty="0">
                <a:solidFill>
                  <a:srgbClr val="FFFF00"/>
                </a:solidFill>
              </a:rPr>
              <a:t>Se tiene el amparo legal de la Constitución Ecuatoriana a través del Art. 389.- El Estado protegerá a las personas, las colectividades y la naturaleza frente a los efectos negativos de los desastres de origen natural o antrópico mediante la prevención ante el riesgo, la mitigación de desastres, la recuperación y mejoramiento de las condiciones sociales, económicas y ambientales, con el objetivo de minimizar la condición de vulnerabilidad. </a:t>
            </a:r>
            <a:endParaRPr lang="es-ES" sz="2000" b="1" dirty="0">
              <a:solidFill>
                <a:srgbClr val="FFFF00"/>
              </a:solidFill>
            </a:endParaRPr>
          </a:p>
        </p:txBody>
      </p:sp>
      <p:sp>
        <p:nvSpPr>
          <p:cNvPr id="12" name="11 CuadroTexto"/>
          <p:cNvSpPr txBox="1"/>
          <p:nvPr/>
        </p:nvSpPr>
        <p:spPr>
          <a:xfrm>
            <a:off x="167640" y="4772976"/>
            <a:ext cx="11833860" cy="1323439"/>
          </a:xfrm>
          <a:prstGeom prst="rect">
            <a:avLst/>
          </a:prstGeom>
          <a:solidFill>
            <a:schemeClr val="tx2">
              <a:lumMod val="25000"/>
            </a:schemeClr>
          </a:solidFill>
        </p:spPr>
        <p:txBody>
          <a:bodyPr wrap="square" rtlCol="0">
            <a:spAutoFit/>
          </a:bodyPr>
          <a:lstStyle/>
          <a:p>
            <a:pPr marL="342900" indent="-342900" algn="just">
              <a:buFont typeface="Wingdings" panose="05000000000000000000" pitchFamily="2" charset="2"/>
              <a:buChar char="Ø"/>
            </a:pPr>
            <a:r>
              <a:rPr lang="es-EC" sz="2000" b="1" dirty="0">
                <a:solidFill>
                  <a:srgbClr val="FFFF00"/>
                </a:solidFill>
              </a:rPr>
              <a:t>Durante el desarrollo de nuestra investigación podemos observar y deducir que existe la factibilidad de crear las UNIR con la normativa USAR INSARAG, generando un considerable ahorro para el estado ecuatoriano, aprovechando el personal, medios y demás recursos que actualmente disponen las unidades militares. </a:t>
            </a:r>
            <a:endParaRPr lang="es-ES" sz="2000" b="1" dirty="0">
              <a:solidFill>
                <a:srgbClr val="FFFF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1844040" y="25712"/>
            <a:ext cx="8199120" cy="760102"/>
          </a:xfrm>
          <a:prstGeom prst="rect">
            <a:avLst/>
          </a:prstGeom>
          <a:solidFill>
            <a:srgbClr val="FABF8E"/>
          </a:solidFill>
          <a:ln w="9525" cap="flat" cmpd="sng">
            <a:solidFill>
              <a:srgbClr val="FFFF00"/>
            </a:solidFill>
            <a:prstDash val="solid"/>
            <a:miter lim="800000"/>
            <a:headEnd type="none" w="sm" len="sm"/>
            <a:tailEnd type="none" w="sm" len="sm"/>
          </a:ln>
          <a:effectLst>
            <a:outerShdw blurRad="50800" dist="38100" dir="5400000" algn="t" rotWithShape="0">
              <a:srgbClr val="FFC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s-EC" sz="2800" b="1" dirty="0"/>
              <a:t>RECOMENDACIONES </a:t>
            </a:r>
            <a:endParaRPr sz="2800" b="1" i="0" u="none" strike="noStrike" cap="none" dirty="0">
              <a:solidFill>
                <a:schemeClr val="dk2"/>
              </a:solidFill>
              <a:latin typeface="Arial"/>
              <a:ea typeface="Arial"/>
              <a:cs typeface="Arial"/>
              <a:sym typeface="Arial"/>
            </a:endParaRPr>
          </a:p>
        </p:txBody>
      </p:sp>
      <p:pic>
        <p:nvPicPr>
          <p:cNvPr id="7"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927080" y="167641"/>
            <a:ext cx="960120" cy="777239"/>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Google Shape;381;p52" descr="Resultado de imagen para escudo ejercito ecuatoriano"/>
          <p:cNvPicPr preferRelativeResize="0"/>
          <p:nvPr/>
        </p:nvPicPr>
        <p:blipFill rotWithShape="1">
          <a:blip r:embed="rId5">
            <a:alphaModFix/>
          </a:blip>
          <a:srcRect/>
          <a:stretch/>
        </p:blipFill>
        <p:spPr>
          <a:xfrm>
            <a:off x="167640" y="121921"/>
            <a:ext cx="1082040" cy="1051560"/>
          </a:xfrm>
          <a:prstGeom prst="rect">
            <a:avLst/>
          </a:prstGeom>
          <a:noFill/>
          <a:ln>
            <a:noFill/>
          </a:ln>
        </p:spPr>
      </p:pic>
      <p:sp>
        <p:nvSpPr>
          <p:cNvPr id="9" name="8 CuadroTexto"/>
          <p:cNvSpPr txBox="1"/>
          <p:nvPr/>
        </p:nvSpPr>
        <p:spPr>
          <a:xfrm>
            <a:off x="167640" y="902017"/>
            <a:ext cx="11919585" cy="5909310"/>
          </a:xfrm>
          <a:prstGeom prst="rect">
            <a:avLst/>
          </a:prstGeom>
          <a:solidFill>
            <a:schemeClr val="tx2">
              <a:lumMod val="25000"/>
            </a:schemeClr>
          </a:solidFill>
        </p:spPr>
        <p:txBody>
          <a:bodyPr wrap="square" rtlCol="0">
            <a:spAutoFit/>
          </a:bodyPr>
          <a:lstStyle/>
          <a:p>
            <a:pPr marL="285750" indent="-285750" algn="just">
              <a:buFont typeface="Wingdings" panose="05000000000000000000" pitchFamily="2" charset="2"/>
              <a:buChar char="§"/>
            </a:pPr>
            <a:endParaRPr lang="es-EC" sz="1800" b="1" dirty="0"/>
          </a:p>
          <a:p>
            <a:pPr marL="285750" indent="-285750" algn="just">
              <a:buFont typeface="Wingdings" panose="05000000000000000000" pitchFamily="2" charset="2"/>
              <a:buChar char="§"/>
            </a:pPr>
            <a:r>
              <a:rPr lang="es-EC" sz="1800" b="1" u="sng" dirty="0">
                <a:solidFill>
                  <a:srgbClr val="FFC000"/>
                </a:solidFill>
              </a:rPr>
              <a:t>PARA LAS UNIR SE APROVECHARÍA:</a:t>
            </a:r>
          </a:p>
          <a:p>
            <a:pPr marL="285750" indent="-285750" algn="just">
              <a:buFont typeface="Wingdings" panose="05000000000000000000" pitchFamily="2" charset="2"/>
              <a:buChar char="§"/>
            </a:pPr>
            <a:r>
              <a:rPr lang="es-EC" sz="1800" b="1" dirty="0">
                <a:solidFill>
                  <a:srgbClr val="FFC000"/>
                </a:solidFill>
              </a:rPr>
              <a:t>ESTRUCTURA CONSTRUIDA.- </a:t>
            </a:r>
            <a:r>
              <a:rPr lang="es-EC" sz="1800" dirty="0">
                <a:solidFill>
                  <a:srgbClr val="FFFF00"/>
                </a:solidFill>
              </a:rPr>
              <a:t>Las Fuerzas Armadas disponen de una estructura organizacional y funcional que se puede aprovechar. </a:t>
            </a:r>
          </a:p>
          <a:p>
            <a:pPr marL="285750" indent="-285750" algn="just">
              <a:buFont typeface="Wingdings" panose="05000000000000000000" pitchFamily="2" charset="2"/>
              <a:buChar char="§"/>
            </a:pPr>
            <a:endParaRPr lang="es-ES" sz="1800" dirty="0"/>
          </a:p>
          <a:p>
            <a:pPr marL="285750" indent="-285750" algn="just">
              <a:buFont typeface="Wingdings" panose="05000000000000000000" pitchFamily="2" charset="2"/>
              <a:buChar char="§"/>
            </a:pPr>
            <a:r>
              <a:rPr lang="es-EC" sz="1800" b="1" dirty="0">
                <a:solidFill>
                  <a:srgbClr val="FFC000"/>
                </a:solidFill>
              </a:rPr>
              <a:t>PERSONAL.- </a:t>
            </a:r>
            <a:r>
              <a:rPr lang="es-EC" sz="1800" dirty="0">
                <a:solidFill>
                  <a:srgbClr val="FFFF00"/>
                </a:solidFill>
              </a:rPr>
              <a:t>Se tiene el suficiente personal para la conformación del personal y sus funciones que el mismo Estado puede aprovechar como ahorro en el pago de sueldos que tocaría emplear en otras instituciones que se encuentran desarrollándose o en pleno crecimiento.  </a:t>
            </a:r>
          </a:p>
          <a:p>
            <a:pPr marL="285750" indent="-285750" algn="just">
              <a:buFont typeface="Wingdings" panose="05000000000000000000" pitchFamily="2" charset="2"/>
              <a:buChar char="§"/>
            </a:pPr>
            <a:endParaRPr lang="es-ES" sz="1800" dirty="0"/>
          </a:p>
          <a:p>
            <a:pPr marL="285750" indent="-285750" algn="just">
              <a:buFont typeface="Wingdings" panose="05000000000000000000" pitchFamily="2" charset="2"/>
              <a:buChar char="§"/>
            </a:pPr>
            <a:r>
              <a:rPr lang="es-EC" sz="1800" b="1" dirty="0">
                <a:solidFill>
                  <a:srgbClr val="FFC000"/>
                </a:solidFill>
              </a:rPr>
              <a:t>CAPACITACIÓN.- </a:t>
            </a:r>
            <a:r>
              <a:rPr lang="es-EC" sz="1800" dirty="0">
                <a:solidFill>
                  <a:srgbClr val="FFFF00"/>
                </a:solidFill>
              </a:rPr>
              <a:t>La capacitación puede lograrse y actualizarse permanentemente en cada Comando Operacional.</a:t>
            </a:r>
          </a:p>
          <a:p>
            <a:pPr marL="285750" indent="-285750" algn="just">
              <a:buFont typeface="Wingdings" panose="05000000000000000000" pitchFamily="2" charset="2"/>
              <a:buChar char="§"/>
            </a:pPr>
            <a:endParaRPr lang="es-ES" sz="1800" dirty="0"/>
          </a:p>
          <a:p>
            <a:pPr marL="285750" indent="-285750" algn="just">
              <a:buFont typeface="Wingdings" panose="05000000000000000000" pitchFamily="2" charset="2"/>
              <a:buChar char="§"/>
            </a:pPr>
            <a:r>
              <a:rPr lang="es-EC" sz="1800" b="1" dirty="0">
                <a:solidFill>
                  <a:srgbClr val="FFC000"/>
                </a:solidFill>
              </a:rPr>
              <a:t>RECURSOS LOGÍSTICOS.- </a:t>
            </a:r>
            <a:r>
              <a:rPr lang="es-EC" sz="1800" dirty="0">
                <a:solidFill>
                  <a:srgbClr val="FFFF00"/>
                </a:solidFill>
              </a:rPr>
              <a:t>Pueden emplearse los recursos que disponen los Comandos Operacionales como: Bodegas de almacenamiento, vehículos anfibios URUTÚ, parte del equipamiento, todos estos recursos abaratarían considerablemente el costo económico de las UNIR temporales en los Comandos Operacionales.</a:t>
            </a:r>
          </a:p>
          <a:p>
            <a:pPr marL="285750" indent="-285750" algn="just">
              <a:buFont typeface="Wingdings" panose="05000000000000000000" pitchFamily="2" charset="2"/>
              <a:buChar char="§"/>
            </a:pPr>
            <a:endParaRPr lang="es-EC" sz="1800" dirty="0"/>
          </a:p>
          <a:p>
            <a:pPr marL="285750" indent="-285750" algn="just">
              <a:buFont typeface="Wingdings" panose="05000000000000000000" pitchFamily="2" charset="2"/>
              <a:buChar char="§"/>
            </a:pPr>
            <a:r>
              <a:rPr lang="es-EC" sz="1800" dirty="0">
                <a:solidFill>
                  <a:srgbClr val="FFFF00"/>
                </a:solidFill>
              </a:rPr>
              <a:t>Gestionar opciones para el equipamiento de las Unidades de Búsqueda y Rescate a través de un CONVENIO entre el Servicio de Gestión de Riesgo y Emergencias para que dentro de su presupuesto consideren la necesidad de equipamiento que debe ser entregado al contingente de  Fuerzas Armadas que será empleado cuando las situaciones lo ameriten.</a:t>
            </a:r>
            <a:endParaRPr lang="es-ES" sz="1800" dirty="0">
              <a:solidFill>
                <a:srgbClr val="FFFF00"/>
              </a:solidFill>
            </a:endParaRPr>
          </a:p>
          <a:p>
            <a:pPr marL="285750" indent="-285750" algn="just">
              <a:buFont typeface="Wingdings" panose="05000000000000000000" pitchFamily="2" charset="2"/>
              <a:buChar char="§"/>
            </a:pPr>
            <a:endParaRPr lang="es-ES" sz="18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BABABA"/>
            </a:gs>
            <a:gs pos="8000">
              <a:srgbClr val="BABABA"/>
            </a:gs>
            <a:gs pos="100000">
              <a:srgbClr val="262626"/>
            </a:gs>
          </a:gsLst>
          <a:path path="circle">
            <a:fillToRect r="100000" b="100000"/>
          </a:path>
          <a:tileRect l="-100000" t="-100000"/>
        </a:gradFill>
        <a:effectLst/>
      </p:bgPr>
    </p:bg>
    <p:spTree>
      <p:nvGrpSpPr>
        <p:cNvPr id="1" name="Shape 376"/>
        <p:cNvGrpSpPr/>
        <p:nvPr/>
      </p:nvGrpSpPr>
      <p:grpSpPr>
        <a:xfrm>
          <a:off x="0" y="0"/>
          <a:ext cx="0" cy="0"/>
          <a:chOff x="0" y="0"/>
          <a:chExt cx="0" cy="0"/>
        </a:xfrm>
      </p:grpSpPr>
      <p:pic>
        <p:nvPicPr>
          <p:cNvPr id="377" name="Google Shape;377;p52" descr="E:\fachada actual.JPG"/>
          <p:cNvPicPr preferRelativeResize="0"/>
          <p:nvPr/>
        </p:nvPicPr>
        <p:blipFill rotWithShape="1">
          <a:blip r:embed="rId3">
            <a:alphaModFix/>
          </a:blip>
          <a:srcRect/>
          <a:stretch/>
        </p:blipFill>
        <p:spPr>
          <a:xfrm>
            <a:off x="1743075" y="100013"/>
            <a:ext cx="8460170" cy="5008512"/>
          </a:xfrm>
          <a:prstGeom prst="rect">
            <a:avLst/>
          </a:prstGeom>
          <a:ln w="88900" cap="sq" cmpd="thickThin">
            <a:solidFill>
              <a:srgbClr val="000000"/>
            </a:solidFill>
            <a:prstDash val="solid"/>
            <a:miter lim="800000"/>
          </a:ln>
          <a:effectLst>
            <a:innerShdw blurRad="76200">
              <a:srgbClr val="000000"/>
            </a:innerShdw>
          </a:effectLst>
        </p:spPr>
      </p:pic>
      <p:sp>
        <p:nvSpPr>
          <p:cNvPr id="378" name="Google Shape;378;p52"/>
          <p:cNvSpPr txBox="1"/>
          <p:nvPr/>
        </p:nvSpPr>
        <p:spPr>
          <a:xfrm>
            <a:off x="1916554" y="619661"/>
            <a:ext cx="8241357" cy="523220"/>
          </a:xfrm>
          <a:prstGeom prst="rect">
            <a:avLst/>
          </a:prstGeom>
          <a:solidFill>
            <a:schemeClr val="accent3">
              <a:lumMod val="50000"/>
            </a:schemeClr>
          </a:solidFill>
          <a:ln>
            <a:noFill/>
          </a:ln>
          <a:effectLst>
            <a:outerShdw blurRad="50800" dist="12700" dir="5400000" algn="ctr" rotWithShape="0">
              <a:srgbClr val="000000"/>
            </a:outerShdw>
          </a:effectLst>
        </p:spPr>
        <p:txBody>
          <a:bodyPr spcFirstLastPara="1" wrap="square" lIns="91425" tIns="45700" rIns="91425" bIns="45700" anchor="t" anchorCtr="0">
            <a:noAutofit/>
          </a:bodyPr>
          <a:lstStyle/>
          <a:p>
            <a:pPr marL="0" marR="0" lvl="1" indent="0" algn="ctr" rtl="0">
              <a:spcBef>
                <a:spcPts val="0"/>
              </a:spcBef>
              <a:spcAft>
                <a:spcPts val="0"/>
              </a:spcAft>
              <a:buNone/>
            </a:pPr>
            <a:r>
              <a:rPr lang="es-EC" sz="2800" b="1" i="0" u="none" strike="noStrike" cap="none" dirty="0">
                <a:solidFill>
                  <a:srgbClr val="FFC000"/>
                </a:solidFill>
                <a:latin typeface="Arial Black"/>
                <a:ea typeface="Arial Black"/>
                <a:cs typeface="Arial Black"/>
                <a:sym typeface="Arial Black"/>
              </a:rPr>
              <a:t>GRACIAS POR SU ATENCIÓN</a:t>
            </a:r>
            <a:endParaRPr sz="2800" b="1" i="0" u="none" strike="noStrike" cap="none" dirty="0">
              <a:solidFill>
                <a:srgbClr val="FFC000"/>
              </a:solidFill>
              <a:latin typeface="Arial Black"/>
              <a:ea typeface="Arial Black"/>
              <a:cs typeface="Arial Black"/>
              <a:sym typeface="Arial Black"/>
            </a:endParaRPr>
          </a:p>
        </p:txBody>
      </p:sp>
      <p:sp>
        <p:nvSpPr>
          <p:cNvPr id="379" name="Google Shape;379;p52"/>
          <p:cNvSpPr txBox="1"/>
          <p:nvPr/>
        </p:nvSpPr>
        <p:spPr>
          <a:xfrm>
            <a:off x="0" y="6108067"/>
            <a:ext cx="12192000" cy="707886"/>
          </a:xfrm>
          <a:prstGeom prst="rect">
            <a:avLst/>
          </a:prstGeom>
          <a:solidFill>
            <a:schemeClr val="tx1">
              <a:lumMod val="85000"/>
              <a:lumOff val="15000"/>
            </a:schemeClr>
          </a:solidFill>
          <a:ln>
            <a:noFill/>
          </a:ln>
          <a:effectLst>
            <a:outerShdw blurRad="50800" dist="12700" dir="5400000" algn="ctr" rotWithShape="0">
              <a:srgbClr val="000000"/>
            </a:outerShdw>
          </a:effectLst>
        </p:spPr>
        <p:txBody>
          <a:bodyPr spcFirstLastPara="1" wrap="square" lIns="91425" tIns="45700" rIns="91425" bIns="45700" anchor="ctr" anchorCtr="0">
            <a:noAutofit/>
          </a:bodyPr>
          <a:lstStyle/>
          <a:p>
            <a:pPr marL="0" marR="0" lvl="1" indent="0" algn="ctr" rtl="0">
              <a:spcBef>
                <a:spcPts val="0"/>
              </a:spcBef>
              <a:spcAft>
                <a:spcPts val="0"/>
              </a:spcAft>
              <a:buNone/>
            </a:pPr>
            <a:r>
              <a:rPr lang="es-EC" sz="2000" b="1" i="0" u="none" strike="noStrike" cap="none" dirty="0">
                <a:solidFill>
                  <a:srgbClr val="FFC000"/>
                </a:solidFill>
                <a:latin typeface="Arial Black"/>
                <a:ea typeface="Arial Black"/>
                <a:cs typeface="Arial Black"/>
                <a:sym typeface="Arial Black"/>
              </a:rPr>
              <a:t>“Dios que nunca vuelva a suceder, pero si sucede, que nunca falten los soldados”</a:t>
            </a:r>
            <a:endParaRPr sz="2000" b="1" i="0" u="none" strike="noStrike" cap="none" dirty="0">
              <a:solidFill>
                <a:srgbClr val="FFC000"/>
              </a:solidFill>
              <a:latin typeface="Arial Black"/>
              <a:ea typeface="Arial Black"/>
              <a:cs typeface="Arial Black"/>
              <a:sym typeface="Arial Black"/>
            </a:endParaRPr>
          </a:p>
        </p:txBody>
      </p:sp>
      <p:pic>
        <p:nvPicPr>
          <p:cNvPr id="380" name="Google Shape;380;p52" descr="sello academia"/>
          <p:cNvPicPr preferRelativeResize="0"/>
          <p:nvPr/>
        </p:nvPicPr>
        <p:blipFill rotWithShape="1">
          <a:blip r:embed="rId4">
            <a:alphaModFix/>
          </a:blip>
          <a:srcRect/>
          <a:stretch/>
        </p:blipFill>
        <p:spPr>
          <a:xfrm>
            <a:off x="71734" y="255595"/>
            <a:ext cx="1471316" cy="1493195"/>
          </a:xfrm>
          <a:prstGeom prst="ellipse">
            <a:avLst/>
          </a:prstGeom>
          <a:noFill/>
          <a:ln w="63500" cap="rnd" cmpd="sng">
            <a:solidFill>
              <a:srgbClr val="333333"/>
            </a:solidFill>
            <a:prstDash val="solid"/>
            <a:round/>
            <a:headEnd type="none" w="sm" len="sm"/>
            <a:tailEnd type="none" w="sm" len="sm"/>
          </a:ln>
        </p:spPr>
      </p:pic>
      <p:pic>
        <p:nvPicPr>
          <p:cNvPr id="381" name="Google Shape;381;p52" descr="Resultado de imagen para escudo ejercito ecuatoriano"/>
          <p:cNvPicPr preferRelativeResize="0"/>
          <p:nvPr/>
        </p:nvPicPr>
        <p:blipFill rotWithShape="1">
          <a:blip r:embed="rId5">
            <a:alphaModFix/>
          </a:blip>
          <a:srcRect/>
          <a:stretch/>
        </p:blipFill>
        <p:spPr>
          <a:xfrm>
            <a:off x="10403270" y="203408"/>
            <a:ext cx="1683955" cy="1786615"/>
          </a:xfrm>
          <a:prstGeom prst="rect">
            <a:avLst/>
          </a:prstGeom>
          <a:noFill/>
          <a:ln>
            <a:noFill/>
          </a:ln>
        </p:spPr>
      </p:pic>
      <p:pic>
        <p:nvPicPr>
          <p:cNvPr id="382" name="Google Shape;382;p52"/>
          <p:cNvPicPr preferRelativeResize="0"/>
          <p:nvPr/>
        </p:nvPicPr>
        <p:blipFill rotWithShape="1">
          <a:blip r:embed="rId6">
            <a:alphaModFix/>
          </a:blip>
          <a:srcRect/>
          <a:stretch/>
        </p:blipFill>
        <p:spPr>
          <a:xfrm>
            <a:off x="128587" y="4572000"/>
            <a:ext cx="3452813" cy="1476733"/>
          </a:xfrm>
          <a:prstGeom prst="rect">
            <a:avLst/>
          </a:prstGeom>
          <a:ln w="88900" cap="sq" cmpd="thickThin">
            <a:solidFill>
              <a:srgbClr val="000000"/>
            </a:solidFill>
            <a:prstDash val="solid"/>
            <a:miter lim="800000"/>
          </a:ln>
          <a:effectLst>
            <a:innerShdw blurRad="76200">
              <a:srgbClr val="000000"/>
            </a:innerShdw>
          </a:effectLst>
        </p:spPr>
      </p:pic>
      <p:pic>
        <p:nvPicPr>
          <p:cNvPr id="383" name="Google Shape;383;p52"/>
          <p:cNvPicPr preferRelativeResize="0"/>
          <p:nvPr/>
        </p:nvPicPr>
        <p:blipFill rotWithShape="1">
          <a:blip r:embed="rId7">
            <a:alphaModFix/>
          </a:blip>
          <a:srcRect/>
          <a:stretch/>
        </p:blipFill>
        <p:spPr>
          <a:xfrm>
            <a:off x="3714709" y="4616441"/>
            <a:ext cx="4802505" cy="1432292"/>
          </a:xfrm>
          <a:prstGeom prst="rect">
            <a:avLst/>
          </a:prstGeom>
          <a:ln w="88900" cap="sq" cmpd="thickThin">
            <a:solidFill>
              <a:srgbClr val="000000"/>
            </a:solidFill>
            <a:prstDash val="solid"/>
            <a:miter lim="800000"/>
          </a:ln>
          <a:effectLst>
            <a:innerShdw blurRad="76200">
              <a:srgbClr val="000000"/>
            </a:innerShdw>
          </a:effectLst>
        </p:spPr>
      </p:pic>
      <p:pic>
        <p:nvPicPr>
          <p:cNvPr id="384" name="Google Shape;384;p52"/>
          <p:cNvPicPr preferRelativeResize="0"/>
          <p:nvPr/>
        </p:nvPicPr>
        <p:blipFill rotWithShape="1">
          <a:blip r:embed="rId8">
            <a:alphaModFix/>
          </a:blip>
          <a:srcRect/>
          <a:stretch/>
        </p:blipFill>
        <p:spPr>
          <a:xfrm>
            <a:off x="8564946" y="4616441"/>
            <a:ext cx="3538392" cy="1464768"/>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BABABA"/>
            </a:gs>
            <a:gs pos="8000">
              <a:srgbClr val="BABABA"/>
            </a:gs>
            <a:gs pos="100000">
              <a:srgbClr val="262626"/>
            </a:gs>
          </a:gsLst>
          <a:path path="circle">
            <a:fillToRect r="100000" b="100000"/>
          </a:path>
          <a:tileRect l="-100000" t="-100000"/>
        </a:gradFill>
        <a:effectLst/>
      </p:bgPr>
    </p:bg>
    <p:spTree>
      <p:nvGrpSpPr>
        <p:cNvPr id="1" name="Shape 238"/>
        <p:cNvGrpSpPr/>
        <p:nvPr/>
      </p:nvGrpSpPr>
      <p:grpSpPr>
        <a:xfrm>
          <a:off x="0" y="0"/>
          <a:ext cx="0" cy="0"/>
          <a:chOff x="0" y="0"/>
          <a:chExt cx="0" cy="0"/>
        </a:xfrm>
      </p:grpSpPr>
      <p:pic>
        <p:nvPicPr>
          <p:cNvPr id="239" name="Google Shape;239;p37" descr="E:\fachada actual.JPG"/>
          <p:cNvPicPr preferRelativeResize="0"/>
          <p:nvPr/>
        </p:nvPicPr>
        <p:blipFill rotWithShape="1">
          <a:blip r:embed="rId5">
            <a:alphaModFix/>
          </a:blip>
          <a:srcRect/>
          <a:stretch/>
        </p:blipFill>
        <p:spPr>
          <a:xfrm>
            <a:off x="1697741" y="1727657"/>
            <a:ext cx="8460170" cy="5080634"/>
          </a:xfrm>
          <a:prstGeom prst="rect">
            <a:avLst/>
          </a:prstGeom>
          <a:noFill/>
          <a:ln>
            <a:noFill/>
          </a:ln>
        </p:spPr>
      </p:pic>
      <p:sp>
        <p:nvSpPr>
          <p:cNvPr id="11" name="Google Shape;259;p39"/>
          <p:cNvSpPr/>
          <p:nvPr/>
        </p:nvSpPr>
        <p:spPr>
          <a:xfrm>
            <a:off x="4229095" y="57142"/>
            <a:ext cx="3471862" cy="642938"/>
          </a:xfrm>
          <a:prstGeom prst="roundRect">
            <a:avLst>
              <a:gd name="adj" fmla="val 16667"/>
            </a:avLst>
          </a:prstGeom>
          <a:solidFill>
            <a:srgbClr val="000000">
              <a:alpha val="29803"/>
            </a:srgbClr>
          </a:solidFill>
          <a:ln w="38100" cap="flat" cmpd="sng">
            <a:solidFill>
              <a:srgbClr val="FFFF00"/>
            </a:solidFill>
            <a:prstDash val="solid"/>
            <a:miter lim="800000"/>
            <a:headEnd type="none" w="sm" len="sm"/>
            <a:tailEnd type="none" w="sm" len="sm"/>
          </a:ln>
          <a:effectLst>
            <a:outerShdw blurRad="76200" dist="50800" dir="3600000" algn="ctr"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00"/>
              </a:buClr>
              <a:buSzPts val="4400"/>
              <a:buFont typeface="Arial"/>
              <a:buNone/>
            </a:pPr>
            <a:r>
              <a:rPr lang="es-ES" sz="4400" b="1" i="0" u="none" strike="noStrike" cap="none" dirty="0">
                <a:solidFill>
                  <a:srgbClr val="FFC000"/>
                </a:solidFill>
                <a:latin typeface="Arial Black"/>
                <a:ea typeface="Arial Black"/>
                <a:cs typeface="Arial Black"/>
                <a:sym typeface="Arial Black"/>
              </a:rPr>
              <a:t>VIDEO</a:t>
            </a:r>
            <a:endParaRPr sz="4400" b="1" i="0" u="none" strike="noStrike" cap="none" dirty="0">
              <a:solidFill>
                <a:srgbClr val="FFC000"/>
              </a:solidFill>
              <a:latin typeface="Arial Black"/>
              <a:ea typeface="Arial Black"/>
              <a:cs typeface="Arial Black"/>
              <a:sym typeface="Arial Black"/>
            </a:endParaRPr>
          </a:p>
        </p:txBody>
      </p:sp>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lum bright="-20000" contrast="-40000"/>
          </a:blip>
          <a:stretch>
            <a:fillRect/>
          </a:stretch>
        </p:blipFill>
        <p:spPr>
          <a:xfrm>
            <a:off x="286617" y="1357313"/>
            <a:ext cx="11568432" cy="5200650"/>
          </a:xfrm>
          <a:prstGeom prst="rect">
            <a:avLst/>
          </a:prstGeom>
        </p:spPr>
      </p:pic>
      <p:pic>
        <p:nvPicPr>
          <p:cNvPr id="8" name="Picture 3" descr="sello academia"/>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744201" y="22860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Google Shape;381;p52" descr="Resultado de imagen para escudo ejercito ecuatoriano"/>
          <p:cNvPicPr preferRelativeResize="0"/>
          <p:nvPr/>
        </p:nvPicPr>
        <p:blipFill rotWithShape="1">
          <a:blip r:embed="rId8">
            <a:alphaModFix/>
          </a:blip>
          <a:srcRect/>
          <a:stretch/>
        </p:blipFill>
        <p:spPr>
          <a:xfrm>
            <a:off x="393165" y="203409"/>
            <a:ext cx="1313716" cy="1290111"/>
          </a:xfrm>
          <a:prstGeom prst="rect">
            <a:avLst/>
          </a:prstGeom>
          <a:noFill/>
          <a:ln>
            <a:noFill/>
          </a:ln>
        </p:spPr>
      </p:pic>
    </p:spTree>
    <p:extLst>
      <p:ext uri="{BB962C8B-B14F-4D97-AF65-F5344CB8AC3E}">
        <p14:creationId xmlns:p14="http://schemas.microsoft.com/office/powerpoint/2010/main" val="2861057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5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7"/>
        <p:cNvGrpSpPr/>
        <p:nvPr/>
      </p:nvGrpSpPr>
      <p:grpSpPr>
        <a:xfrm>
          <a:off x="0" y="0"/>
          <a:ext cx="0" cy="0"/>
          <a:chOff x="0" y="0"/>
          <a:chExt cx="0" cy="0"/>
        </a:xfrm>
      </p:grpSpPr>
      <p:pic>
        <p:nvPicPr>
          <p:cNvPr id="258" name="Google Shape;258;p39"/>
          <p:cNvPicPr preferRelativeResize="0"/>
          <p:nvPr/>
        </p:nvPicPr>
        <p:blipFill rotWithShape="1">
          <a:blip r:embed="rId4">
            <a:alphaModFix/>
          </a:blip>
          <a:srcRect/>
          <a:stretch/>
        </p:blipFill>
        <p:spPr>
          <a:xfrm>
            <a:off x="9552385" y="1153183"/>
            <a:ext cx="992336" cy="1918128"/>
          </a:xfrm>
          <a:prstGeom prst="rect">
            <a:avLst/>
          </a:prstGeom>
          <a:noFill/>
          <a:ln>
            <a:noFill/>
          </a:ln>
        </p:spPr>
      </p:pic>
      <p:sp>
        <p:nvSpPr>
          <p:cNvPr id="259" name="Google Shape;259;p39"/>
          <p:cNvSpPr/>
          <p:nvPr/>
        </p:nvSpPr>
        <p:spPr>
          <a:xfrm>
            <a:off x="1775520" y="4521168"/>
            <a:ext cx="8640960" cy="1656184"/>
          </a:xfrm>
          <a:prstGeom prst="roundRect">
            <a:avLst>
              <a:gd name="adj" fmla="val 16667"/>
            </a:avLst>
          </a:prstGeom>
          <a:solidFill>
            <a:srgbClr val="000000">
              <a:alpha val="29803"/>
            </a:srgbClr>
          </a:solidFill>
          <a:ln w="38100" cap="flat" cmpd="sng">
            <a:solidFill>
              <a:srgbClr val="FFFF00"/>
            </a:solidFill>
            <a:prstDash val="solid"/>
            <a:miter lim="800000"/>
            <a:headEnd type="none" w="sm" len="sm"/>
            <a:tailEnd type="none" w="sm" len="sm"/>
          </a:ln>
          <a:effectLst>
            <a:outerShdw blurRad="76200" dist="50800" dir="3600000" algn="ctr"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00"/>
              </a:buClr>
              <a:buSzPts val="4400"/>
              <a:buFont typeface="Arial"/>
              <a:buNone/>
            </a:pPr>
            <a:r>
              <a:rPr lang="es-EC" sz="4400" b="1" i="0" u="none" strike="noStrike" cap="none" dirty="0">
                <a:solidFill>
                  <a:srgbClr val="FFC000"/>
                </a:solidFill>
                <a:latin typeface="Arial Black"/>
                <a:ea typeface="Arial Black"/>
                <a:cs typeface="Arial Black"/>
                <a:sym typeface="Arial Black"/>
              </a:rPr>
              <a:t>- CAPITULO I -</a:t>
            </a:r>
            <a:endParaRPr dirty="0">
              <a:solidFill>
                <a:srgbClr val="FFC000"/>
              </a:solidFill>
            </a:endParaRPr>
          </a:p>
          <a:p>
            <a:pPr marL="0" marR="0" lvl="0" indent="0" algn="ctr" rtl="0">
              <a:spcBef>
                <a:spcPts val="880"/>
              </a:spcBef>
              <a:spcAft>
                <a:spcPts val="0"/>
              </a:spcAft>
              <a:buClr>
                <a:srgbClr val="FFFF00"/>
              </a:buClr>
              <a:buSzPts val="4400"/>
              <a:buFont typeface="Arial"/>
              <a:buNone/>
            </a:pPr>
            <a:r>
              <a:rPr lang="es-EC" sz="4400" b="1" i="0" u="none" strike="noStrike" cap="none" dirty="0">
                <a:solidFill>
                  <a:srgbClr val="FFC000"/>
                </a:solidFill>
                <a:latin typeface="Arial Black"/>
                <a:ea typeface="Arial Black"/>
                <a:cs typeface="Arial Black"/>
                <a:sym typeface="Arial Black"/>
              </a:rPr>
              <a:t>PROBLEMA</a:t>
            </a:r>
            <a:endParaRPr sz="4400" b="1" i="0" u="none" strike="noStrike" cap="none" dirty="0">
              <a:solidFill>
                <a:srgbClr val="FFC000"/>
              </a:solidFill>
              <a:latin typeface="Arial Black"/>
              <a:ea typeface="Arial Black"/>
              <a:cs typeface="Arial Black"/>
              <a:sym typeface="Arial Black"/>
            </a:endParaRPr>
          </a:p>
        </p:txBody>
      </p:sp>
      <p:pic>
        <p:nvPicPr>
          <p:cNvPr id="4"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72050" y="0"/>
            <a:ext cx="2271713" cy="1714500"/>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2721240"/>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40"/>
          <p:cNvSpPr/>
          <p:nvPr/>
        </p:nvSpPr>
        <p:spPr>
          <a:xfrm>
            <a:off x="1" y="1714500"/>
            <a:ext cx="11930062" cy="5143499"/>
          </a:xfrm>
          <a:prstGeom prst="rect">
            <a:avLst/>
          </a:prstGeom>
          <a:solidFill>
            <a:srgbClr val="948A54">
              <a:alpha val="20000"/>
            </a:srgbClr>
          </a:solidFill>
          <a:ln>
            <a:noFill/>
          </a:ln>
          <a:effectLst>
            <a:outerShdw dist="53882" dir="2700000" algn="ctr" rotWithShape="0">
              <a:schemeClr val="dk1">
                <a:alpha val="49803"/>
              </a:schemeClr>
            </a:outerShdw>
          </a:effectLst>
        </p:spPr>
        <p:txBody>
          <a:bodyPr spcFirstLastPara="1" wrap="square" lIns="91425" tIns="45700" rIns="91425" bIns="45700" anchor="t" anchorCtr="0">
            <a:noAutofit/>
          </a:bodyPr>
          <a:lstStyle/>
          <a:p>
            <a:pPr marL="185738" lvl="0" indent="-185738" algn="just">
              <a:buFontTx/>
              <a:buChar char="-"/>
            </a:pPr>
            <a:r>
              <a:rPr lang="es-EC" sz="2000" b="1" dirty="0">
                <a:solidFill>
                  <a:schemeClr val="lt1"/>
                </a:solidFill>
              </a:rPr>
              <a:t>  </a:t>
            </a:r>
            <a:r>
              <a:rPr lang="es-EC" sz="2000" b="1" dirty="0">
                <a:solidFill>
                  <a:srgbClr val="FFFF00"/>
                </a:solidFill>
              </a:rPr>
              <a:t>-  En </a:t>
            </a:r>
            <a:r>
              <a:rPr lang="es-EC" sz="2000" b="1" i="0" u="none" strike="noStrike" cap="none" dirty="0">
                <a:solidFill>
                  <a:srgbClr val="FFFF00"/>
                </a:solidFill>
                <a:latin typeface="Arial"/>
                <a:ea typeface="Arial"/>
                <a:cs typeface="Arial"/>
                <a:sym typeface="Arial"/>
              </a:rPr>
              <a:t>el terremoto del 16 de abril de 2016, contingente de FF.AA se empleo  en apoyo a las instituciones de respuesta (Bomberos), </a:t>
            </a:r>
            <a:r>
              <a:rPr lang="es-EC" sz="2000" b="1" dirty="0">
                <a:solidFill>
                  <a:srgbClr val="FFFF00"/>
                </a:solidFill>
              </a:rPr>
              <a:t>donde</a:t>
            </a:r>
            <a:r>
              <a:rPr lang="es-EC" sz="2000" b="1" i="0" u="none" strike="noStrike" cap="none" dirty="0">
                <a:solidFill>
                  <a:srgbClr val="FFFF00"/>
                </a:solidFill>
                <a:latin typeface="Arial"/>
                <a:ea typeface="Arial"/>
                <a:cs typeface="Arial"/>
                <a:sym typeface="Arial"/>
              </a:rPr>
              <a:t> se pudo evidenciar deficiencias en el empleo del personal militar, debido a la falta de equipos, medios, capacitación y acreditación de la normativa USAR-INSARAG.</a:t>
            </a:r>
          </a:p>
          <a:p>
            <a:pPr marL="342900" lvl="0" indent="-342900" algn="just">
              <a:buFontTx/>
              <a:buChar char="-"/>
            </a:pPr>
            <a:endParaRPr lang="es-EC" sz="2000" b="1" i="0" u="none" strike="noStrike" cap="none" dirty="0">
              <a:solidFill>
                <a:srgbClr val="FFFF00"/>
              </a:solidFill>
              <a:latin typeface="Arial"/>
              <a:ea typeface="Arial"/>
              <a:cs typeface="Arial"/>
              <a:sym typeface="Arial"/>
            </a:endParaRPr>
          </a:p>
          <a:p>
            <a:pPr marL="342900" lvl="0" indent="-342900" algn="just">
              <a:buFontTx/>
              <a:buChar char="-"/>
            </a:pPr>
            <a:r>
              <a:rPr lang="es-EC" sz="2000" b="1" dirty="0">
                <a:solidFill>
                  <a:srgbClr val="FFFF00"/>
                </a:solidFill>
              </a:rPr>
              <a:t>-  </a:t>
            </a:r>
            <a:r>
              <a:rPr lang="es-EC" sz="2000" b="1" i="0" u="none" strike="noStrike" cap="none" dirty="0">
                <a:solidFill>
                  <a:srgbClr val="FFFF00"/>
                </a:solidFill>
                <a:latin typeface="Arial"/>
                <a:ea typeface="Arial"/>
                <a:cs typeface="Arial"/>
                <a:sym typeface="Arial"/>
              </a:rPr>
              <a:t>El contingente militar de FF.AA desplegado en la zona no podían emplearse eficientemente en las labores de Búsqueda </a:t>
            </a:r>
            <a:r>
              <a:rPr lang="es-EC" sz="2000" b="1" dirty="0">
                <a:solidFill>
                  <a:srgbClr val="FFFF00"/>
                </a:solidFill>
              </a:rPr>
              <a:t>y</a:t>
            </a:r>
            <a:r>
              <a:rPr lang="es-EC" sz="2000" b="1" i="0" u="none" strike="noStrike" cap="none" dirty="0">
                <a:solidFill>
                  <a:srgbClr val="FFFF00"/>
                </a:solidFill>
                <a:latin typeface="Arial"/>
                <a:ea typeface="Arial"/>
                <a:cs typeface="Arial"/>
                <a:sym typeface="Arial"/>
              </a:rPr>
              <a:t> Rescate en Estructuras Colapsadas (BREC), porque no estaban capacitados en base a los protocolos internacionales que guían el cumplimiento de este tipo de operaciones. </a:t>
            </a:r>
          </a:p>
          <a:p>
            <a:pPr marL="342900" lvl="0" indent="-342900" algn="just">
              <a:buFontTx/>
              <a:buChar char="-"/>
            </a:pPr>
            <a:endParaRPr lang="es-EC" sz="2000" b="1" i="0" u="none" strike="noStrike" cap="none" dirty="0">
              <a:solidFill>
                <a:srgbClr val="FFFF00"/>
              </a:solidFill>
              <a:latin typeface="Arial"/>
              <a:ea typeface="Arial"/>
              <a:cs typeface="Arial"/>
              <a:sym typeface="Arial"/>
            </a:endParaRPr>
          </a:p>
          <a:p>
            <a:pPr marL="271463" lvl="0" indent="-271463" algn="just">
              <a:buFontTx/>
              <a:buChar char="-"/>
            </a:pPr>
            <a:r>
              <a:rPr lang="es-EC" sz="2000" b="1" dirty="0">
                <a:solidFill>
                  <a:srgbClr val="FFFF00"/>
                </a:solidFill>
              </a:rPr>
              <a:t>- Contingentes </a:t>
            </a:r>
            <a:r>
              <a:rPr lang="es-EC" sz="2000" b="1" i="0" u="none" strike="noStrike" cap="none" dirty="0">
                <a:solidFill>
                  <a:srgbClr val="FFFF00"/>
                </a:solidFill>
                <a:latin typeface="Arial"/>
                <a:ea typeface="Arial"/>
                <a:cs typeface="Arial"/>
                <a:sym typeface="Arial"/>
              </a:rPr>
              <a:t>internacionales de otros países si pudieron articularse con facilidad en las operaciones BREC porque </a:t>
            </a:r>
            <a:r>
              <a:rPr lang="es-EC" sz="2000" b="1" dirty="0">
                <a:solidFill>
                  <a:srgbClr val="FFFF00"/>
                </a:solidFill>
              </a:rPr>
              <a:t>debido a que se encuentran</a:t>
            </a:r>
            <a:r>
              <a:rPr lang="es-EC" sz="2000" b="1" i="0" u="none" strike="noStrike" cap="none" dirty="0">
                <a:solidFill>
                  <a:srgbClr val="FFFF00"/>
                </a:solidFill>
                <a:latin typeface="Arial"/>
                <a:ea typeface="Arial"/>
                <a:cs typeface="Arial"/>
                <a:sym typeface="Arial"/>
              </a:rPr>
              <a:t> acreditados bajo las normas de los grupos USAR- INSARAG. </a:t>
            </a:r>
          </a:p>
          <a:p>
            <a:pPr marL="342900" lvl="0" indent="-342900" algn="just">
              <a:buFontTx/>
              <a:buChar char="-"/>
            </a:pPr>
            <a:endParaRPr lang="es-EC" sz="2000" b="1" i="0" u="none" strike="noStrike" cap="none" dirty="0">
              <a:solidFill>
                <a:srgbClr val="FFFF00"/>
              </a:solidFill>
              <a:latin typeface="Arial"/>
              <a:ea typeface="Arial"/>
              <a:cs typeface="Arial"/>
              <a:sym typeface="Arial"/>
            </a:endParaRPr>
          </a:p>
          <a:p>
            <a:pPr marL="271463" lvl="0" indent="-271463" algn="just"/>
            <a:r>
              <a:rPr lang="es-EC" sz="2000" b="1" i="0" u="none" strike="noStrike" cap="none" dirty="0">
                <a:solidFill>
                  <a:srgbClr val="FFFF00"/>
                </a:solidFill>
                <a:latin typeface="Arial"/>
                <a:ea typeface="Arial"/>
                <a:cs typeface="Arial"/>
                <a:sym typeface="Arial"/>
              </a:rPr>
              <a:t>    -   Los protocolos de INSARAG sirven para el empleo de los grupos USAR. </a:t>
            </a:r>
          </a:p>
          <a:p>
            <a:pPr lvl="0" algn="just">
              <a:buFontTx/>
              <a:buChar char="-"/>
            </a:pPr>
            <a:endParaRPr lang="es-EC" sz="2000" b="1" i="0" u="none" strike="noStrike" cap="none" dirty="0">
              <a:solidFill>
                <a:schemeClr val="lt1"/>
              </a:solidFill>
              <a:latin typeface="Arial"/>
              <a:ea typeface="Arial"/>
              <a:cs typeface="Arial"/>
              <a:sym typeface="Arial"/>
            </a:endParaRPr>
          </a:p>
          <a:p>
            <a:pPr lvl="0" algn="just"/>
            <a:endParaRPr sz="2000" b="1" i="0" u="none" strike="noStrike" cap="none" dirty="0">
              <a:solidFill>
                <a:schemeClr val="lt1"/>
              </a:solidFill>
              <a:latin typeface="Arial"/>
              <a:ea typeface="Arial"/>
              <a:cs typeface="Arial"/>
              <a:sym typeface="Arial"/>
            </a:endParaRPr>
          </a:p>
        </p:txBody>
      </p:sp>
      <p:sp>
        <p:nvSpPr>
          <p:cNvPr id="266" name="Google Shape;266;p40"/>
          <p:cNvSpPr/>
          <p:nvPr/>
        </p:nvSpPr>
        <p:spPr>
          <a:xfrm>
            <a:off x="2779806" y="541573"/>
            <a:ext cx="6225988" cy="1040484"/>
          </a:xfrm>
          <a:prstGeom prst="hexagon">
            <a:avLst>
              <a:gd name="adj" fmla="val 45843"/>
              <a:gd name="vf" fmla="val 115470"/>
            </a:avLst>
          </a:prstGeom>
          <a:solidFill>
            <a:srgbClr val="FFB56B"/>
          </a:solidFill>
          <a:ln w="38100" cap="flat" cmpd="sng">
            <a:solidFill>
              <a:srgbClr val="FF6600"/>
            </a:solidFill>
            <a:prstDash val="solid"/>
            <a:miter lim="800000"/>
            <a:headEnd type="none" w="sm" len="sm"/>
            <a:tailEnd type="none" w="sm" len="sm"/>
          </a:ln>
          <a:effectLst>
            <a:outerShdw dist="81320" dir="3080412" algn="ctr" rotWithShape="0">
              <a:schemeClr val="dk1">
                <a:alpha val="49803"/>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r>
              <a:rPr lang="es-EC" sz="3200" b="1" i="1" u="none" strike="noStrike" cap="none" dirty="0">
                <a:solidFill>
                  <a:srgbClr val="000000"/>
                </a:solidFill>
                <a:latin typeface="Calibri"/>
                <a:ea typeface="Calibri"/>
                <a:cs typeface="Calibri"/>
                <a:sym typeface="Calibri"/>
              </a:rPr>
              <a:t>1.  PROBLEMA</a:t>
            </a:r>
            <a:endParaRPr sz="3200" b="1" i="1" u="none" strike="noStrike" cap="none" dirty="0">
              <a:solidFill>
                <a:srgbClr val="000000"/>
              </a:solidFill>
              <a:latin typeface="Calibri"/>
              <a:ea typeface="Calibri"/>
              <a:cs typeface="Calibri"/>
              <a:sym typeface="Calibri"/>
            </a:endParaRPr>
          </a:p>
        </p:txBody>
      </p:sp>
      <p:pic>
        <p:nvPicPr>
          <p:cNvPr id="10" name="Google Shape;381;p52" descr="Resultado de imagen para escudo ejercito ecuatoriano"/>
          <p:cNvPicPr preferRelativeResize="0"/>
          <p:nvPr/>
        </p:nvPicPr>
        <p:blipFill rotWithShape="1">
          <a:blip r:embed="rId4">
            <a:alphaModFix/>
          </a:blip>
          <a:srcRect/>
          <a:stretch/>
        </p:blipFill>
        <p:spPr>
          <a:xfrm>
            <a:off x="393165" y="203409"/>
            <a:ext cx="1313716" cy="1290111"/>
          </a:xfrm>
          <a:prstGeom prst="rect">
            <a:avLst/>
          </a:prstGeom>
          <a:noFill/>
          <a:ln>
            <a:noFill/>
          </a:ln>
        </p:spPr>
      </p:pic>
      <p:pic>
        <p:nvPicPr>
          <p:cNvPr id="11"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241281" y="398805"/>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40"/>
          <p:cNvSpPr/>
          <p:nvPr/>
        </p:nvSpPr>
        <p:spPr>
          <a:xfrm>
            <a:off x="377803" y="2207135"/>
            <a:ext cx="5514997" cy="3903379"/>
          </a:xfrm>
          <a:prstGeom prst="rect">
            <a:avLst/>
          </a:prstGeom>
          <a:solidFill>
            <a:srgbClr val="948A54">
              <a:alpha val="20000"/>
            </a:srgbClr>
          </a:solidFill>
          <a:ln>
            <a:noFill/>
          </a:ln>
          <a:effectLst>
            <a:outerShdw dist="53882" dir="2700000" algn="ctr" rotWithShape="0">
              <a:schemeClr val="dk1">
                <a:alpha val="49803"/>
              </a:schemeClr>
            </a:outerShdw>
          </a:effectLst>
        </p:spPr>
        <p:txBody>
          <a:bodyPr spcFirstLastPara="1" wrap="square" lIns="91425" tIns="45700" rIns="91425" bIns="45700" anchor="t" anchorCtr="0">
            <a:noAutofit/>
          </a:bodyPr>
          <a:lstStyle/>
          <a:p>
            <a:pPr lvl="0" algn="just"/>
            <a:r>
              <a:rPr lang="es-EC" sz="2000" b="1" i="0" u="none" strike="noStrike" cap="none" dirty="0">
                <a:solidFill>
                  <a:srgbClr val="FFFF00"/>
                </a:solidFill>
                <a:latin typeface="Arial"/>
                <a:ea typeface="Arial"/>
                <a:cs typeface="Arial"/>
                <a:sym typeface="Arial"/>
              </a:rPr>
              <a:t>La falta de una Unidad de Intervención Rápida temporal para operaciones de </a:t>
            </a:r>
            <a:r>
              <a:rPr lang="es-EC" sz="2000" b="1" dirty="0">
                <a:solidFill>
                  <a:srgbClr val="FFFF00"/>
                </a:solidFill>
              </a:rPr>
              <a:t>Bú</a:t>
            </a:r>
            <a:r>
              <a:rPr lang="es-EC" sz="2000" b="1" i="0" u="none" strike="noStrike" cap="none" dirty="0">
                <a:solidFill>
                  <a:srgbClr val="FFFF00"/>
                </a:solidFill>
                <a:latin typeface="Arial"/>
                <a:ea typeface="Arial"/>
                <a:cs typeface="Arial"/>
                <a:sym typeface="Arial"/>
              </a:rPr>
              <a:t>squeda y Rescate en la estructura del  Orgánico funcional de los Comandos Operacionales, </a:t>
            </a:r>
            <a:r>
              <a:rPr lang="es-EC" sz="2000" b="1" dirty="0">
                <a:solidFill>
                  <a:srgbClr val="FFFF00"/>
                </a:solidFill>
              </a:rPr>
              <a:t>que se articule con facilidad a otras instituciones estatales de respuesta para apoyar en desastres naturales o antrópicos que cuenten con capacitación bajo el aval </a:t>
            </a:r>
            <a:r>
              <a:rPr lang="es-EC" sz="2000" b="1" i="0" u="none" strike="noStrike" cap="none" dirty="0">
                <a:solidFill>
                  <a:srgbClr val="FFFF00"/>
                </a:solidFill>
                <a:latin typeface="Arial"/>
                <a:ea typeface="Arial"/>
                <a:cs typeface="Arial"/>
                <a:sym typeface="Arial"/>
              </a:rPr>
              <a:t>internacional, hace necesario :</a:t>
            </a:r>
          </a:p>
          <a:p>
            <a:pPr lvl="0" algn="just"/>
            <a:endParaRPr sz="2000" b="1" i="0" u="none" strike="noStrike" cap="none" dirty="0">
              <a:solidFill>
                <a:schemeClr val="lt1"/>
              </a:solidFill>
              <a:latin typeface="Arial"/>
              <a:ea typeface="Arial"/>
              <a:cs typeface="Arial"/>
              <a:sym typeface="Arial"/>
            </a:endParaRPr>
          </a:p>
        </p:txBody>
      </p:sp>
      <p:sp>
        <p:nvSpPr>
          <p:cNvPr id="266" name="Google Shape;266;p40"/>
          <p:cNvSpPr/>
          <p:nvPr/>
        </p:nvSpPr>
        <p:spPr>
          <a:xfrm>
            <a:off x="2779806" y="541573"/>
            <a:ext cx="6225988" cy="1040484"/>
          </a:xfrm>
          <a:prstGeom prst="hexagon">
            <a:avLst>
              <a:gd name="adj" fmla="val 45843"/>
              <a:gd name="vf" fmla="val 115470"/>
            </a:avLst>
          </a:prstGeom>
          <a:solidFill>
            <a:srgbClr val="FFB56B"/>
          </a:solidFill>
          <a:ln w="38100" cap="flat" cmpd="sng">
            <a:solidFill>
              <a:srgbClr val="FF6600"/>
            </a:solidFill>
            <a:prstDash val="solid"/>
            <a:miter lim="800000"/>
            <a:headEnd type="none" w="sm" len="sm"/>
            <a:tailEnd type="none" w="sm" len="sm"/>
          </a:ln>
          <a:effectLst>
            <a:outerShdw dist="81320" dir="3080412" algn="ctr" rotWithShape="0">
              <a:schemeClr val="dk1">
                <a:alpha val="49803"/>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r>
              <a:rPr lang="es-EC" sz="3200" b="1" i="1" u="none" strike="noStrike" cap="none">
                <a:solidFill>
                  <a:srgbClr val="000000"/>
                </a:solidFill>
                <a:latin typeface="Calibri"/>
                <a:ea typeface="Calibri"/>
                <a:cs typeface="Calibri"/>
                <a:sym typeface="Calibri"/>
              </a:rPr>
              <a:t>FORMULACIÓN DEL PROBLEMA</a:t>
            </a:r>
            <a:endParaRPr sz="3200" b="1" i="1" u="none" strike="noStrike" cap="none">
              <a:solidFill>
                <a:srgbClr val="000000"/>
              </a:solidFill>
              <a:latin typeface="Calibri"/>
              <a:ea typeface="Calibri"/>
              <a:cs typeface="Calibri"/>
              <a:sym typeface="Calibri"/>
            </a:endParaRPr>
          </a:p>
        </p:txBody>
      </p:sp>
      <p:cxnSp>
        <p:nvCxnSpPr>
          <p:cNvPr id="267" name="Google Shape;267;p40"/>
          <p:cNvCxnSpPr>
            <a:stCxn id="266" idx="3"/>
            <a:endCxn id="265" idx="0"/>
          </p:cNvCxnSpPr>
          <p:nvPr/>
        </p:nvCxnSpPr>
        <p:spPr>
          <a:xfrm>
            <a:off x="2779806" y="1061815"/>
            <a:ext cx="355500" cy="1145400"/>
          </a:xfrm>
          <a:prstGeom prst="bentConnector4">
            <a:avLst>
              <a:gd name="adj1" fmla="val -64304"/>
              <a:gd name="adj2" fmla="val 72707"/>
            </a:avLst>
          </a:prstGeom>
          <a:noFill/>
          <a:ln w="25400" cap="flat" cmpd="sng">
            <a:solidFill>
              <a:schemeClr val="accent2"/>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68" name="Google Shape;268;p40"/>
          <p:cNvCxnSpPr>
            <a:stCxn id="266" idx="0"/>
          </p:cNvCxnSpPr>
          <p:nvPr/>
        </p:nvCxnSpPr>
        <p:spPr>
          <a:xfrm flipH="1">
            <a:off x="8844394" y="1061815"/>
            <a:ext cx="161400" cy="1595400"/>
          </a:xfrm>
          <a:prstGeom prst="bentConnector4">
            <a:avLst>
              <a:gd name="adj1" fmla="val -141635"/>
              <a:gd name="adj2" fmla="val 66300"/>
            </a:avLst>
          </a:prstGeom>
          <a:noFill/>
          <a:ln w="25400" cap="flat" cmpd="sng">
            <a:solidFill>
              <a:schemeClr val="accent2"/>
            </a:solidFill>
            <a:prstDash val="solid"/>
            <a:round/>
            <a:headEnd type="none" w="sm" len="sm"/>
            <a:tailEnd type="triangle" w="med" len="med"/>
          </a:ln>
          <a:effectLst>
            <a:outerShdw blurRad="40000" dist="20000" dir="5400000" rotWithShape="0">
              <a:srgbClr val="000000">
                <a:alpha val="37647"/>
              </a:srgbClr>
            </a:outerShdw>
          </a:effectLst>
        </p:spPr>
      </p:cxnSp>
      <p:sp>
        <p:nvSpPr>
          <p:cNvPr id="269" name="Google Shape;269;p40"/>
          <p:cNvSpPr/>
          <p:nvPr/>
        </p:nvSpPr>
        <p:spPr>
          <a:xfrm>
            <a:off x="6096354" y="1756966"/>
            <a:ext cx="5496085" cy="3119605"/>
          </a:xfrm>
          <a:prstGeom prst="rect">
            <a:avLst/>
          </a:prstGeom>
          <a:solidFill>
            <a:srgbClr val="948A54">
              <a:alpha val="29803"/>
            </a:srgbClr>
          </a:solidFill>
          <a:ln>
            <a:noFill/>
          </a:ln>
          <a:effectLst>
            <a:outerShdw dist="53882" dir="2700000" algn="ctr" rotWithShape="0">
              <a:schemeClr val="dk1">
                <a:alpha val="49803"/>
              </a:schemeClr>
            </a:outerShdw>
          </a:effectLst>
        </p:spPr>
        <p:txBody>
          <a:bodyPr spcFirstLastPara="1" wrap="square" lIns="91425" tIns="45700" rIns="91425" bIns="45700" anchor="t" anchorCtr="0">
            <a:noAutofit/>
          </a:bodyPr>
          <a:lstStyle/>
          <a:p>
            <a:pPr marL="342900" marR="0" lvl="0" indent="-342900" algn="just" rtl="0">
              <a:spcBef>
                <a:spcPts val="0"/>
              </a:spcBef>
              <a:spcAft>
                <a:spcPts val="0"/>
              </a:spcAft>
              <a:buNone/>
            </a:pPr>
            <a:r>
              <a:rPr lang="es-EC" sz="2800" b="1" i="1" u="none" strike="noStrike" cap="none" dirty="0">
                <a:solidFill>
                  <a:schemeClr val="lt1"/>
                </a:solidFill>
                <a:latin typeface="Arial"/>
                <a:ea typeface="Arial"/>
                <a:cs typeface="Arial"/>
                <a:sym typeface="Arial"/>
              </a:rPr>
              <a:t>	</a:t>
            </a:r>
            <a:r>
              <a:rPr lang="es-EC" sz="3200" b="0" i="1" u="none" strike="noStrike" cap="none" dirty="0">
                <a:solidFill>
                  <a:srgbClr val="FFC000"/>
                </a:solidFill>
                <a:latin typeface="Arial"/>
                <a:ea typeface="Arial"/>
                <a:cs typeface="Arial"/>
                <a:sym typeface="Arial"/>
              </a:rPr>
              <a:t>¿Es necesario elaborar una propuesta de un Manual para el empleo de las UNIR con normativa internacional USAR- INSARAG?</a:t>
            </a:r>
            <a:endParaRPr sz="2800" b="1" i="1" u="none" strike="noStrike" cap="none" dirty="0">
              <a:solidFill>
                <a:srgbClr val="FFC000"/>
              </a:solidFill>
              <a:latin typeface="Arial"/>
              <a:ea typeface="Arial"/>
              <a:cs typeface="Arial"/>
              <a:sym typeface="Arial"/>
            </a:endParaRPr>
          </a:p>
        </p:txBody>
      </p:sp>
      <p:pic>
        <p:nvPicPr>
          <p:cNvPr id="7" name="Google Shape;381;p52" descr="Resultado de imagen para escudo ejercito ecuatoriano"/>
          <p:cNvPicPr preferRelativeResize="0"/>
          <p:nvPr/>
        </p:nvPicPr>
        <p:blipFill rotWithShape="1">
          <a:blip r:embed="rId4">
            <a:alphaModFix/>
          </a:blip>
          <a:srcRect/>
          <a:stretch/>
        </p:blipFill>
        <p:spPr>
          <a:xfrm>
            <a:off x="393165" y="203409"/>
            <a:ext cx="1313716" cy="1290111"/>
          </a:xfrm>
          <a:prstGeom prst="rect">
            <a:avLst/>
          </a:prstGeom>
          <a:noFill/>
          <a:ln>
            <a:noFill/>
          </a:ln>
        </p:spPr>
      </p:pic>
      <p:pic>
        <p:nvPicPr>
          <p:cNvPr id="8"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241281" y="398805"/>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Flecha doblada hacia arriba 2"/>
          <p:cNvSpPr/>
          <p:nvPr/>
        </p:nvSpPr>
        <p:spPr>
          <a:xfrm>
            <a:off x="2667241" y="4114800"/>
            <a:ext cx="7319721" cy="1726257"/>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sp>
        <p:nvSpPr>
          <p:cNvPr id="265" name="Google Shape;265;p40"/>
          <p:cNvSpPr/>
          <p:nvPr/>
        </p:nvSpPr>
        <p:spPr>
          <a:xfrm>
            <a:off x="271464" y="1403129"/>
            <a:ext cx="11676696" cy="987002"/>
          </a:xfrm>
          <a:prstGeom prst="rect">
            <a:avLst/>
          </a:prstGeom>
          <a:solidFill>
            <a:srgbClr val="948A54">
              <a:alpha val="20000"/>
            </a:srgbClr>
          </a:solidFill>
          <a:ln>
            <a:noFill/>
          </a:ln>
          <a:effectLst>
            <a:outerShdw dist="53882" dir="2700000" algn="ctr" rotWithShape="0">
              <a:schemeClr val="dk1">
                <a:alpha val="49803"/>
              </a:schemeClr>
            </a:outerShdw>
          </a:effectLst>
        </p:spPr>
        <p:txBody>
          <a:bodyPr spcFirstLastPara="1" wrap="square" lIns="91425" tIns="45700" rIns="91425" bIns="45700" anchor="t" anchorCtr="0">
            <a:noAutofit/>
          </a:bodyPr>
          <a:lstStyle/>
          <a:p>
            <a:pPr lvl="0" algn="just"/>
            <a:r>
              <a:rPr lang="es-EC" sz="2000" b="1" i="0" u="none" strike="noStrike" cap="none" dirty="0">
                <a:solidFill>
                  <a:srgbClr val="FFFF00"/>
                </a:solidFill>
                <a:latin typeface="Arial"/>
                <a:ea typeface="Arial"/>
                <a:cs typeface="Arial"/>
                <a:sym typeface="Arial"/>
              </a:rPr>
              <a:t>- </a:t>
            </a:r>
            <a:r>
              <a:rPr lang="es-EC" sz="2000" dirty="0">
                <a:solidFill>
                  <a:srgbClr val="FFFF00"/>
                </a:solidFill>
              </a:rPr>
              <a:t>Considérese que en cualquier momento y lugar puede ocurrir un desastre natural o evento antrópico que obligue la intervención de FF.AA en apoyo al Servicio Nacional de Gestión de Riesgos y Emergencias.  </a:t>
            </a:r>
            <a:endParaRPr lang="es-EC" sz="2000" b="1" i="0" u="none" strike="noStrike" cap="none" dirty="0">
              <a:solidFill>
                <a:srgbClr val="FFFF00"/>
              </a:solidFill>
              <a:sym typeface="Arial"/>
            </a:endParaRPr>
          </a:p>
          <a:p>
            <a:pPr lvl="0" algn="just"/>
            <a:endParaRPr sz="2000" b="1" i="0" u="none" strike="noStrike" cap="none" dirty="0">
              <a:solidFill>
                <a:schemeClr val="lt1"/>
              </a:solidFill>
              <a:latin typeface="Arial"/>
              <a:ea typeface="Arial"/>
              <a:cs typeface="Arial"/>
              <a:sym typeface="Arial"/>
            </a:endParaRPr>
          </a:p>
        </p:txBody>
      </p:sp>
      <p:sp>
        <p:nvSpPr>
          <p:cNvPr id="266" name="Google Shape;266;p40"/>
          <p:cNvSpPr/>
          <p:nvPr/>
        </p:nvSpPr>
        <p:spPr>
          <a:xfrm>
            <a:off x="2779806" y="306911"/>
            <a:ext cx="5762945" cy="786186"/>
          </a:xfrm>
          <a:prstGeom prst="hexagon">
            <a:avLst>
              <a:gd name="adj" fmla="val 45843"/>
              <a:gd name="vf" fmla="val 115470"/>
            </a:avLst>
          </a:prstGeom>
          <a:solidFill>
            <a:srgbClr val="FFB56B"/>
          </a:solidFill>
          <a:ln w="38100" cap="flat" cmpd="sng">
            <a:solidFill>
              <a:srgbClr val="FF6600"/>
            </a:solidFill>
            <a:prstDash val="solid"/>
            <a:miter lim="800000"/>
            <a:headEnd type="none" w="sm" len="sm"/>
            <a:tailEnd type="none" w="sm" len="sm"/>
          </a:ln>
          <a:effectLst>
            <a:outerShdw dist="81320" dir="3080412" algn="ctr" rotWithShape="0">
              <a:schemeClr val="dk1">
                <a:alpha val="49803"/>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r>
              <a:rPr lang="es-EC" sz="3200" b="1" i="1" u="none" strike="noStrike" cap="none" dirty="0">
                <a:solidFill>
                  <a:srgbClr val="000000"/>
                </a:solidFill>
                <a:latin typeface="Calibri"/>
                <a:ea typeface="Calibri"/>
                <a:cs typeface="Calibri"/>
                <a:sym typeface="Calibri"/>
              </a:rPr>
              <a:t> JUSTIFICACIÓN </a:t>
            </a:r>
            <a:endParaRPr sz="3200" b="1" i="1" u="none" strike="noStrike" cap="none" dirty="0">
              <a:solidFill>
                <a:srgbClr val="000000"/>
              </a:solidFill>
              <a:latin typeface="Calibri"/>
              <a:ea typeface="Calibri"/>
              <a:cs typeface="Calibri"/>
              <a:sym typeface="Calibri"/>
            </a:endParaRPr>
          </a:p>
        </p:txBody>
      </p:sp>
      <p:sp>
        <p:nvSpPr>
          <p:cNvPr id="4" name="Google Shape;266;p40"/>
          <p:cNvSpPr/>
          <p:nvPr/>
        </p:nvSpPr>
        <p:spPr>
          <a:xfrm>
            <a:off x="2806945" y="2493615"/>
            <a:ext cx="5861066" cy="784099"/>
          </a:xfrm>
          <a:prstGeom prst="hexagon">
            <a:avLst>
              <a:gd name="adj" fmla="val 45843"/>
              <a:gd name="vf" fmla="val 115470"/>
            </a:avLst>
          </a:prstGeom>
          <a:solidFill>
            <a:srgbClr val="FFB56B"/>
          </a:solidFill>
          <a:ln w="38100" cap="flat" cmpd="sng">
            <a:solidFill>
              <a:srgbClr val="FF6600"/>
            </a:solidFill>
            <a:prstDash val="solid"/>
            <a:miter lim="800000"/>
            <a:headEnd type="none" w="sm" len="sm"/>
            <a:tailEnd type="none" w="sm" len="sm"/>
          </a:ln>
          <a:effectLst>
            <a:outerShdw dist="81320" dir="3080412" algn="ctr" rotWithShape="0">
              <a:schemeClr val="dk1">
                <a:alpha val="49803"/>
              </a:scheme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Calibri"/>
              <a:buNone/>
            </a:pPr>
            <a:r>
              <a:rPr lang="es-EC" sz="3200" b="1" i="1" u="none" strike="noStrike" cap="none" dirty="0">
                <a:solidFill>
                  <a:srgbClr val="000000"/>
                </a:solidFill>
                <a:latin typeface="Calibri"/>
                <a:ea typeface="Calibri"/>
                <a:cs typeface="Calibri"/>
                <a:sym typeface="Calibri"/>
              </a:rPr>
              <a:t> IMPORTANCIA </a:t>
            </a:r>
            <a:endParaRPr sz="3200" b="1" i="1" u="none" strike="noStrike" cap="none" dirty="0">
              <a:solidFill>
                <a:srgbClr val="000000"/>
              </a:solidFill>
              <a:latin typeface="Calibri"/>
              <a:ea typeface="Calibri"/>
              <a:cs typeface="Calibri"/>
              <a:sym typeface="Calibri"/>
            </a:endParaRPr>
          </a:p>
        </p:txBody>
      </p:sp>
      <p:sp>
        <p:nvSpPr>
          <p:cNvPr id="5" name="Google Shape;265;p40"/>
          <p:cNvSpPr/>
          <p:nvPr/>
        </p:nvSpPr>
        <p:spPr>
          <a:xfrm>
            <a:off x="271464" y="3507631"/>
            <a:ext cx="11676696" cy="3164443"/>
          </a:xfrm>
          <a:prstGeom prst="rect">
            <a:avLst/>
          </a:prstGeom>
          <a:solidFill>
            <a:srgbClr val="948A54">
              <a:alpha val="20000"/>
            </a:srgbClr>
          </a:solidFill>
          <a:ln>
            <a:noFill/>
          </a:ln>
          <a:effectLst>
            <a:outerShdw dist="53882" dir="2700000" algn="ctr" rotWithShape="0">
              <a:schemeClr val="dk1">
                <a:alpha val="49803"/>
              </a:schemeClr>
            </a:outerShdw>
          </a:effectLst>
        </p:spPr>
        <p:txBody>
          <a:bodyPr spcFirstLastPara="1" wrap="square" lIns="91425" tIns="45700" rIns="91425" bIns="45700" anchor="t" anchorCtr="0">
            <a:noAutofit/>
          </a:bodyPr>
          <a:lstStyle/>
          <a:p>
            <a:pPr algn="just"/>
            <a:r>
              <a:rPr lang="es-EC" sz="2000" b="1" dirty="0">
                <a:solidFill>
                  <a:srgbClr val="FFFF00"/>
                </a:solidFill>
              </a:rPr>
              <a:t>- Crear una unidad similar a las existentes en otros países como España, Chile, donde destinan presupuesto específicamente para el equipamiento y capacitación del personal militar.</a:t>
            </a:r>
            <a:r>
              <a:rPr lang="es-EC" sz="2000" dirty="0">
                <a:solidFill>
                  <a:srgbClr val="FFFF00"/>
                </a:solidFill>
              </a:rPr>
              <a:t> </a:t>
            </a:r>
          </a:p>
          <a:p>
            <a:pPr algn="just"/>
            <a:r>
              <a:rPr lang="es-EC" sz="2000" b="1" dirty="0">
                <a:solidFill>
                  <a:srgbClr val="FFFF00"/>
                </a:solidFill>
              </a:rPr>
              <a:t>- Una organización efectiva (tipo Unidad Operacional) que cuente con mando y medios disponibles.</a:t>
            </a:r>
            <a:endParaRPr lang="es-ES" sz="2000" b="1" dirty="0">
              <a:solidFill>
                <a:srgbClr val="FFFF00"/>
              </a:solidFill>
            </a:endParaRPr>
          </a:p>
          <a:p>
            <a:pPr algn="just"/>
            <a:r>
              <a:rPr lang="es-EC" sz="2000" b="1" dirty="0">
                <a:solidFill>
                  <a:srgbClr val="FFFF00"/>
                </a:solidFill>
              </a:rPr>
              <a:t>- Contar con UNIR de fácil y rápida activación con capacidad de desplegarse oportunamente para cumplir misiones de Búsqueda y Rescate en Estructuras Colapsadas, Inundaciones e Incendios Forestales; que pueda articularse adecuadamente y actuar de manera con otras instituciones de respuesta nacionales e internacionales. </a:t>
            </a:r>
            <a:endParaRPr lang="es-EC" sz="2000" b="1" i="0" u="none" strike="noStrike" cap="none" dirty="0">
              <a:solidFill>
                <a:srgbClr val="FFFF00"/>
              </a:solidFill>
              <a:sym typeface="Arial"/>
            </a:endParaRPr>
          </a:p>
        </p:txBody>
      </p:sp>
      <p:pic>
        <p:nvPicPr>
          <p:cNvPr id="6" name="Picture 3" descr="sello academi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805161" y="243840"/>
            <a:ext cx="1142999" cy="1125195"/>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Google Shape;381;p52" descr="Resultado de imagen para escudo ejercito ecuatoriano"/>
          <p:cNvPicPr preferRelativeResize="0"/>
          <p:nvPr/>
        </p:nvPicPr>
        <p:blipFill rotWithShape="1">
          <a:blip r:embed="rId5">
            <a:alphaModFix/>
          </a:blip>
          <a:srcRect/>
          <a:stretch/>
        </p:blipFill>
        <p:spPr>
          <a:xfrm>
            <a:off x="106680" y="76200"/>
            <a:ext cx="1313716" cy="1290111"/>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4"/>
        <p:cNvGrpSpPr/>
        <p:nvPr/>
      </p:nvGrpSpPr>
      <p:grpSpPr>
        <a:xfrm>
          <a:off x="0" y="0"/>
          <a:ext cx="0" cy="0"/>
          <a:chOff x="0" y="0"/>
          <a:chExt cx="0" cy="0"/>
        </a:xfrm>
      </p:grpSpPr>
      <p:pic>
        <p:nvPicPr>
          <p:cNvPr id="275" name="Google Shape;275;p41"/>
          <p:cNvPicPr preferRelativeResize="0"/>
          <p:nvPr/>
        </p:nvPicPr>
        <p:blipFill rotWithShape="1">
          <a:blip r:embed="rId4">
            <a:alphaModFix/>
          </a:blip>
          <a:srcRect/>
          <a:stretch/>
        </p:blipFill>
        <p:spPr>
          <a:xfrm>
            <a:off x="9552385" y="1153183"/>
            <a:ext cx="992336" cy="1918128"/>
          </a:xfrm>
          <a:prstGeom prst="rect">
            <a:avLst/>
          </a:prstGeom>
          <a:noFill/>
          <a:ln>
            <a:noFill/>
          </a:ln>
        </p:spPr>
      </p:pic>
      <p:sp>
        <p:nvSpPr>
          <p:cNvPr id="276" name="Google Shape;276;p41"/>
          <p:cNvSpPr/>
          <p:nvPr/>
        </p:nvSpPr>
        <p:spPr>
          <a:xfrm>
            <a:off x="1775520" y="4533694"/>
            <a:ext cx="8640960" cy="1656184"/>
          </a:xfrm>
          <a:prstGeom prst="roundRect">
            <a:avLst>
              <a:gd name="adj" fmla="val 16667"/>
            </a:avLst>
          </a:prstGeom>
          <a:solidFill>
            <a:srgbClr val="000000">
              <a:alpha val="29803"/>
            </a:srgbClr>
          </a:solidFill>
          <a:ln w="38100" cap="flat" cmpd="sng">
            <a:solidFill>
              <a:srgbClr val="FFFF00"/>
            </a:solidFill>
            <a:prstDash val="solid"/>
            <a:miter lim="800000"/>
            <a:headEnd type="none" w="sm" len="sm"/>
            <a:tailEnd type="none" w="sm" len="sm"/>
          </a:ln>
          <a:effectLst>
            <a:outerShdw blurRad="76200" dist="50800" dir="3600000" algn="ctr" rotWithShape="0">
              <a:srgbClr val="000000"/>
            </a:outerShdw>
          </a:effectLst>
        </p:spPr>
        <p:txBody>
          <a:bodyPr spcFirstLastPara="1" wrap="square" lIns="91425" tIns="45700" rIns="91425" bIns="45700" anchor="ctr" anchorCtr="0">
            <a:noAutofit/>
          </a:bodyPr>
          <a:lstStyle/>
          <a:p>
            <a:pPr marL="0" marR="0" lvl="0" indent="0" algn="ctr" rtl="0">
              <a:spcBef>
                <a:spcPts val="0"/>
              </a:spcBef>
              <a:spcAft>
                <a:spcPts val="0"/>
              </a:spcAft>
              <a:buClr>
                <a:srgbClr val="FFFF00"/>
              </a:buClr>
              <a:buSzPts val="4400"/>
              <a:buFont typeface="Arial"/>
              <a:buNone/>
            </a:pPr>
            <a:r>
              <a:rPr lang="es-EC" sz="4400" b="1" i="0" u="none" strike="noStrike" cap="none" dirty="0">
                <a:solidFill>
                  <a:srgbClr val="FFC000"/>
                </a:solidFill>
                <a:latin typeface="Arial Black"/>
                <a:ea typeface="Arial Black"/>
                <a:cs typeface="Arial Black"/>
                <a:sym typeface="Arial Black"/>
              </a:rPr>
              <a:t>- CAPITULO II -</a:t>
            </a:r>
            <a:endParaRPr dirty="0">
              <a:solidFill>
                <a:srgbClr val="FFC000"/>
              </a:solidFill>
            </a:endParaRPr>
          </a:p>
          <a:p>
            <a:pPr marL="0" marR="0" lvl="0" indent="0" algn="ctr" rtl="0">
              <a:spcBef>
                <a:spcPts val="880"/>
              </a:spcBef>
              <a:spcAft>
                <a:spcPts val="0"/>
              </a:spcAft>
              <a:buClr>
                <a:srgbClr val="FFFF00"/>
              </a:buClr>
              <a:buSzPts val="4400"/>
              <a:buFont typeface="Arial"/>
              <a:buNone/>
            </a:pPr>
            <a:r>
              <a:rPr lang="es-EC" sz="4400" b="1" i="0" u="none" strike="noStrike" cap="none" dirty="0">
                <a:solidFill>
                  <a:srgbClr val="FFC000"/>
                </a:solidFill>
                <a:latin typeface="Arial Black"/>
                <a:ea typeface="Arial Black"/>
                <a:cs typeface="Arial Black"/>
                <a:sym typeface="Arial Black"/>
              </a:rPr>
              <a:t>MARCO TEÓRICO</a:t>
            </a:r>
            <a:endParaRPr sz="4400" b="1" i="0" u="none" strike="noStrike" cap="none" dirty="0">
              <a:solidFill>
                <a:srgbClr val="FFC000"/>
              </a:solidFill>
              <a:latin typeface="Arial Black"/>
              <a:ea typeface="Arial Black"/>
              <a:cs typeface="Arial Black"/>
              <a:sym typeface="Arial Black"/>
            </a:endParaRPr>
          </a:p>
        </p:txBody>
      </p:sp>
      <p:pic>
        <p:nvPicPr>
          <p:cNvPr id="4" name="Picture 3" descr="sello academia"/>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972050" y="0"/>
            <a:ext cx="2271713" cy="1714500"/>
          </a:xfrm>
          <a:prstGeom prst="ellipse">
            <a:avLst/>
          </a:prstGeom>
          <a:ln w="63500" cap="rnd">
            <a:solidFill>
              <a:srgbClr val="333333"/>
            </a:solidFill>
          </a:ln>
          <a:effectLst>
            <a:glow rad="101600">
              <a:schemeClr val="bg2">
                <a:lumMod val="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fade thruBlk="1"/>
  </p:transition>
</p:sld>
</file>

<file path=ppt/theme/theme1.xml><?xml version="1.0" encoding="utf-8"?>
<a:theme xmlns:a="http://schemas.openxmlformats.org/drawingml/2006/main" name="Vértice">
  <a:themeElements>
    <a:clrScheme name="Vértice">
      <a:dk1>
        <a:srgbClr val="000000"/>
      </a:dk1>
      <a:lt1>
        <a:srgbClr val="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Diseño predeterminad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Tema de Office">
  <a:themeElements>
    <a:clrScheme name="6_Tema de Offic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1922</TotalTime>
  <Words>2783</Words>
  <Application>Microsoft Office PowerPoint</Application>
  <PresentationFormat>Widescreen</PresentationFormat>
  <Paragraphs>275</Paragraphs>
  <Slides>35</Slides>
  <Notes>35</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35</vt:i4>
      </vt:variant>
    </vt:vector>
  </HeadingPairs>
  <TitlesOfParts>
    <vt:vector size="47" baseType="lpstr">
      <vt:lpstr>Lucida Sans</vt:lpstr>
      <vt:lpstr>Book Antiqua</vt:lpstr>
      <vt:lpstr>Arial Narrow</vt:lpstr>
      <vt:lpstr>Calibri</vt:lpstr>
      <vt:lpstr>Arial Black</vt:lpstr>
      <vt:lpstr>Wingdings</vt:lpstr>
      <vt:lpstr>Arial</vt:lpstr>
      <vt:lpstr>Noto Sans Symbols</vt:lpstr>
      <vt:lpstr>Times New Roman</vt:lpstr>
      <vt:lpstr>Vértice</vt:lpstr>
      <vt:lpstr>4_Diseño predeterminado</vt:lpstr>
      <vt:lpstr>6_Tema de Office</vt:lpstr>
      <vt:lpstr>PowerPoint Presentation</vt:lpstr>
      <vt:lpstr>PowerPoint Presentation</vt:lpstr>
      <vt:lpstr>SUMARIO</vt:lpstr>
      <vt:lpstr>PowerPoint Presentation</vt:lpstr>
      <vt:lpstr>PowerPoint Presentation</vt:lpstr>
      <vt:lpstr>PowerPoint Presentation</vt:lpstr>
      <vt:lpstr>PowerPoint Presentation</vt:lpstr>
      <vt:lpstr>PowerPoint Presentation</vt:lpstr>
      <vt:lpstr>PowerPoint Presentation</vt:lpstr>
      <vt:lpstr>MARCO TEÓRICO</vt:lpstr>
      <vt:lpstr>INSARAG GRUPO ASESOR INTERNACIONAL DE OPERACIONES DE BÚSQUEDA Y RESCATE</vt:lpstr>
      <vt:lpstr> MATRIZ DE OBJETIVOS  </vt:lpstr>
      <vt:lpstr>PowerPoint Presentation</vt:lpstr>
      <vt:lpstr>Modalidad de la Investigación</vt:lpstr>
      <vt:lpstr>Metodología</vt:lpstr>
      <vt:lpstr>Metodología</vt:lpstr>
      <vt:lpstr>Conclusiones y Recomendaciones</vt:lpstr>
      <vt:lpstr>VARIABLES </vt:lpstr>
      <vt:lpstr>PowerPoint Presentation</vt:lpstr>
      <vt:lpstr>FUNDAMENTACIÓN NACIONAL  </vt:lpstr>
      <vt:lpstr>FUNDAMENTACIÓN NACIONAL  </vt:lpstr>
      <vt:lpstr>FUNDAMENTACIÓN INTERNACIONAL  </vt:lpstr>
      <vt:lpstr>PowerPoint Presentation</vt:lpstr>
      <vt:lpstr>ESTRUCTURA ORGANIZACIONAL DE UN C.O  </vt:lpstr>
      <vt:lpstr>ESTRUCTURA ORGANIZACIONAL DE UN C.O  </vt:lpstr>
      <vt:lpstr>ESTRUCTURA ACTUAL DE UNA UNIDAD OPERACIONAL  </vt:lpstr>
      <vt:lpstr>PROPUESTA DE LA ESTRUCTURA DE LAS UNIR   </vt:lpstr>
      <vt:lpstr>PROPUESTA DE LA ESTRUCTURA ORGÁNICA DE LAS UNIR   </vt:lpstr>
      <vt:lpstr>PowerPoint Presentation</vt:lpstr>
      <vt:lpstr>CAPÍTULO II PLANIFICACIÓN </vt:lpstr>
      <vt:lpstr>CAPÍTULO III MANDO Y CONTROL</vt:lpstr>
      <vt:lpstr>CAPÍTULO IV LAS OPERACIONES </vt:lpstr>
      <vt:lpstr>CONCLUSIONES </vt:lpstr>
      <vt:lpstr>RECOMENDACIONES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GaloMosquera</dc:creator>
  <cp:lastModifiedBy>marcos mosquera</cp:lastModifiedBy>
  <cp:revision>73</cp:revision>
  <dcterms:modified xsi:type="dcterms:W3CDTF">2021-01-06T03:26:44Z</dcterms:modified>
</cp:coreProperties>
</file>