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68" r:id="rId14"/>
    <p:sldId id="273"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7.png"/></Relationships>
</file>

<file path=ppt/diagrams/_rels/data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jpg"/></Relationships>
</file>

<file path=ppt/diagrams/_rels/data9.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3ED4A-C1C0-4884-BEE9-F70BDEC1EE46}" type="doc">
      <dgm:prSet loTypeId="urn:microsoft.com/office/officeart/2005/8/layout/hProcess11" loCatId="process" qsTypeId="urn:microsoft.com/office/officeart/2005/8/quickstyle/3d1" qsCatId="3D" csTypeId="urn:microsoft.com/office/officeart/2005/8/colors/accent5_4" csCatId="accent5" phldr="1"/>
      <dgm:spPr/>
      <dgm:t>
        <a:bodyPr/>
        <a:lstStyle/>
        <a:p>
          <a:endParaRPr lang="es-EC"/>
        </a:p>
      </dgm:t>
    </dgm:pt>
    <dgm:pt modelId="{09B8FE6C-7DB6-4CA6-8869-349CAD40BE37}">
      <dgm:prSet phldrT="[Texto]" custT="1"/>
      <dgm:spPr/>
      <dgm:t>
        <a:bodyPr/>
        <a:lstStyle/>
        <a:p>
          <a:pPr algn="just"/>
          <a:r>
            <a:rPr lang="es-EC" sz="1400" b="0" dirty="0" smtClean="0">
              <a:latin typeface="+mn-lt"/>
            </a:rPr>
            <a:t>La recepción del voleibol es un gesto técnico importante</a:t>
          </a:r>
          <a:endParaRPr lang="es-EC" sz="1400" b="0" dirty="0">
            <a:latin typeface="+mn-lt"/>
          </a:endParaRPr>
        </a:p>
      </dgm:t>
    </dgm:pt>
    <dgm:pt modelId="{A4A1134C-78B3-4241-BC05-BC49417032FF}" type="parTrans" cxnId="{C9619CAD-1F78-4A2D-A73F-599096ED9474}">
      <dgm:prSet/>
      <dgm:spPr/>
      <dgm:t>
        <a:bodyPr/>
        <a:lstStyle/>
        <a:p>
          <a:pPr algn="just"/>
          <a:endParaRPr lang="es-EC" sz="2000" b="0"/>
        </a:p>
      </dgm:t>
    </dgm:pt>
    <dgm:pt modelId="{38A7FE09-8124-42B8-BB92-B5BB7C910B2B}" type="sibTrans" cxnId="{C9619CAD-1F78-4A2D-A73F-599096ED9474}">
      <dgm:prSet/>
      <dgm:spPr/>
      <dgm:t>
        <a:bodyPr/>
        <a:lstStyle/>
        <a:p>
          <a:pPr algn="just"/>
          <a:endParaRPr lang="es-EC" sz="2000" b="0"/>
        </a:p>
      </dgm:t>
    </dgm:pt>
    <dgm:pt modelId="{E53AC73B-A4A6-4EEF-8F89-2AB9BD003598}">
      <dgm:prSet phldrT="[Texto]" custT="1"/>
      <dgm:spPr/>
      <dgm:t>
        <a:bodyPr/>
        <a:lstStyle/>
        <a:p>
          <a:pPr algn="just"/>
          <a:r>
            <a:rPr lang="es-CO" sz="1400" b="0" dirty="0" smtClean="0">
              <a:latin typeface="+mn-lt"/>
              <a:cs typeface="Arial" charset="0"/>
            </a:rPr>
            <a:t>Fortalecer la técnica de recepción con los ejercicios propioceptivos</a:t>
          </a:r>
          <a:endParaRPr lang="es-EC" sz="1400" b="0" dirty="0">
            <a:latin typeface="+mn-lt"/>
          </a:endParaRPr>
        </a:p>
      </dgm:t>
    </dgm:pt>
    <dgm:pt modelId="{3D0749E7-D8E1-493B-918D-4F81925B7FC2}" type="parTrans" cxnId="{E2D2836A-706F-4BB2-99DF-44BFC73C2591}">
      <dgm:prSet/>
      <dgm:spPr/>
      <dgm:t>
        <a:bodyPr/>
        <a:lstStyle/>
        <a:p>
          <a:pPr algn="just"/>
          <a:endParaRPr lang="es-EC" sz="2000" b="0"/>
        </a:p>
      </dgm:t>
    </dgm:pt>
    <dgm:pt modelId="{6740AA1D-AB73-4F8A-BE36-3FFB744837E4}" type="sibTrans" cxnId="{E2D2836A-706F-4BB2-99DF-44BFC73C2591}">
      <dgm:prSet/>
      <dgm:spPr/>
      <dgm:t>
        <a:bodyPr/>
        <a:lstStyle/>
        <a:p>
          <a:pPr algn="just"/>
          <a:endParaRPr lang="es-EC" sz="2000" b="0"/>
        </a:p>
      </dgm:t>
    </dgm:pt>
    <dgm:pt modelId="{1EB6BFCF-4F19-4F8B-8279-A8BC1BEAB5D4}">
      <dgm:prSet phldrT="[Texto]" custT="1"/>
      <dgm:spPr/>
      <dgm:t>
        <a:bodyPr/>
        <a:lstStyle/>
        <a:p>
          <a:pPr algn="just"/>
          <a:r>
            <a:rPr lang="es-CO" sz="1400" b="0" dirty="0" smtClean="0">
              <a:latin typeface="+mn-lt"/>
              <a:cs typeface="Arial" charset="0"/>
            </a:rPr>
            <a:t>15 estudiantes seleccionadas con características académicas y actitudinales variadas </a:t>
          </a:r>
          <a:endParaRPr lang="es-EC" sz="1400" b="0" dirty="0">
            <a:latin typeface="+mn-lt"/>
          </a:endParaRPr>
        </a:p>
      </dgm:t>
    </dgm:pt>
    <dgm:pt modelId="{C181BD56-E69F-4465-A90C-6943040F1FA6}" type="parTrans" cxnId="{865BBA03-6639-47C2-B353-F9112FFF73A9}">
      <dgm:prSet/>
      <dgm:spPr/>
      <dgm:t>
        <a:bodyPr/>
        <a:lstStyle/>
        <a:p>
          <a:pPr algn="just"/>
          <a:endParaRPr lang="es-EC" sz="2000" b="0"/>
        </a:p>
      </dgm:t>
    </dgm:pt>
    <dgm:pt modelId="{B8CA07A6-6164-4C8A-872D-16881CA479E8}" type="sibTrans" cxnId="{865BBA03-6639-47C2-B353-F9112FFF73A9}">
      <dgm:prSet/>
      <dgm:spPr/>
      <dgm:t>
        <a:bodyPr/>
        <a:lstStyle/>
        <a:p>
          <a:pPr algn="just"/>
          <a:endParaRPr lang="es-EC" sz="2000" b="0"/>
        </a:p>
      </dgm:t>
    </dgm:pt>
    <dgm:pt modelId="{376F24E1-AD3F-43EA-A678-B27163F7006D}">
      <dgm:prSet phldrT="[Texto]" custT="1"/>
      <dgm:spPr/>
      <dgm:t>
        <a:bodyPr/>
        <a:lstStyle/>
        <a:p>
          <a:pPr algn="just"/>
          <a:r>
            <a:rPr lang="es-CO" sz="1400" b="0" dirty="0" smtClean="0">
              <a:latin typeface="+mn-lt"/>
              <a:cs typeface="Arial" charset="0"/>
            </a:rPr>
            <a:t>Estudiantes de 10 y 11 años de sexo femenino</a:t>
          </a:r>
          <a:endParaRPr lang="es-EC" sz="1400" b="0" dirty="0">
            <a:latin typeface="+mn-lt"/>
          </a:endParaRPr>
        </a:p>
      </dgm:t>
    </dgm:pt>
    <dgm:pt modelId="{A1412023-8EB2-40A3-9874-766E2ED1461A}" type="parTrans" cxnId="{B706636F-C9F6-4C3F-B0F7-61A3236FBA12}">
      <dgm:prSet/>
      <dgm:spPr/>
      <dgm:t>
        <a:bodyPr/>
        <a:lstStyle/>
        <a:p>
          <a:pPr algn="just"/>
          <a:endParaRPr lang="es-EC" sz="2000" b="0"/>
        </a:p>
      </dgm:t>
    </dgm:pt>
    <dgm:pt modelId="{D54AB46F-D83C-4948-9002-AB0C7D22B03C}" type="sibTrans" cxnId="{B706636F-C9F6-4C3F-B0F7-61A3236FBA12}">
      <dgm:prSet/>
      <dgm:spPr/>
      <dgm:t>
        <a:bodyPr/>
        <a:lstStyle/>
        <a:p>
          <a:pPr algn="just"/>
          <a:endParaRPr lang="es-EC" sz="2000" b="0"/>
        </a:p>
      </dgm:t>
    </dgm:pt>
    <dgm:pt modelId="{7E1DDB69-0343-437A-8FE6-A621E46E5EFD}">
      <dgm:prSet phldrT="[Texto]" custT="1"/>
      <dgm:spPr/>
      <dgm:t>
        <a:bodyPr/>
        <a:lstStyle/>
        <a:p>
          <a:pPr algn="just"/>
          <a:r>
            <a:rPr lang="es-CO" sz="1400" b="0" dirty="0" smtClean="0">
              <a:latin typeface="+mn-lt"/>
              <a:cs typeface="Arial" charset="0"/>
            </a:rPr>
            <a:t>Se aplicara un plan de ejercicios propioceptivos con características direccionadas a acciones de juego.</a:t>
          </a:r>
          <a:endParaRPr lang="es-EC" sz="1400" b="0" dirty="0">
            <a:latin typeface="+mn-lt"/>
          </a:endParaRPr>
        </a:p>
      </dgm:t>
    </dgm:pt>
    <dgm:pt modelId="{456CC135-1BC4-4A2F-BAE5-91B7AA063648}" type="parTrans" cxnId="{4D3F7395-ABB0-4215-BE38-D26A696A103F}">
      <dgm:prSet/>
      <dgm:spPr/>
      <dgm:t>
        <a:bodyPr/>
        <a:lstStyle/>
        <a:p>
          <a:pPr algn="just"/>
          <a:endParaRPr lang="es-EC" sz="2000" b="0"/>
        </a:p>
      </dgm:t>
    </dgm:pt>
    <dgm:pt modelId="{6D7B0419-CF92-4E20-B73D-BEF83A5215B4}" type="sibTrans" cxnId="{4D3F7395-ABB0-4215-BE38-D26A696A103F}">
      <dgm:prSet/>
      <dgm:spPr/>
      <dgm:t>
        <a:bodyPr/>
        <a:lstStyle/>
        <a:p>
          <a:pPr algn="just"/>
          <a:endParaRPr lang="es-EC" sz="2000" b="0"/>
        </a:p>
      </dgm:t>
    </dgm:pt>
    <dgm:pt modelId="{38EADE07-4D27-4582-B252-372BB7B5B25F}">
      <dgm:prSet phldrT="[Texto]" custT="1"/>
      <dgm:spPr>
        <a:solidFill>
          <a:srgbClr val="FFFF00"/>
        </a:solidFill>
      </dgm:spPr>
      <dgm:t>
        <a:bodyPr/>
        <a:lstStyle/>
        <a:p>
          <a:pPr algn="just"/>
          <a:r>
            <a:rPr lang="es-CO" sz="1400" b="0" dirty="0" smtClean="0">
              <a:latin typeface="+mn-lt"/>
              <a:cs typeface="Arial" charset="0"/>
            </a:rPr>
            <a:t>Mejora significativa en los tres momentos de evaluada la efectividad (p=0,000), </a:t>
          </a:r>
          <a:endParaRPr lang="es-EC" sz="1400" b="0" dirty="0">
            <a:latin typeface="+mn-lt"/>
          </a:endParaRPr>
        </a:p>
      </dgm:t>
    </dgm:pt>
    <dgm:pt modelId="{EE7ED7A4-BC10-448B-8262-98011F227DE5}" type="sibTrans" cxnId="{191218A6-30CF-46F5-B68A-C0D51AE29A5D}">
      <dgm:prSet/>
      <dgm:spPr/>
      <dgm:t>
        <a:bodyPr/>
        <a:lstStyle/>
        <a:p>
          <a:pPr algn="just"/>
          <a:endParaRPr lang="es-EC" sz="2000" b="0"/>
        </a:p>
      </dgm:t>
    </dgm:pt>
    <dgm:pt modelId="{665875CC-78DA-4A85-AABB-39888F63079E}" type="parTrans" cxnId="{191218A6-30CF-46F5-B68A-C0D51AE29A5D}">
      <dgm:prSet/>
      <dgm:spPr/>
      <dgm:t>
        <a:bodyPr/>
        <a:lstStyle/>
        <a:p>
          <a:pPr algn="just"/>
          <a:endParaRPr lang="es-EC" sz="2000" b="0"/>
        </a:p>
      </dgm:t>
    </dgm:pt>
    <dgm:pt modelId="{21B95687-56D7-4D3C-9306-7C01F67A03B4}" type="pres">
      <dgm:prSet presAssocID="{C383ED4A-C1C0-4884-BEE9-F70BDEC1EE46}" presName="Name0" presStyleCnt="0">
        <dgm:presLayoutVars>
          <dgm:dir/>
          <dgm:resizeHandles val="exact"/>
        </dgm:presLayoutVars>
      </dgm:prSet>
      <dgm:spPr/>
      <dgm:t>
        <a:bodyPr/>
        <a:lstStyle/>
        <a:p>
          <a:endParaRPr lang="es-ES"/>
        </a:p>
      </dgm:t>
    </dgm:pt>
    <dgm:pt modelId="{8F960788-02EE-4BED-A4EA-3B2A965DA699}" type="pres">
      <dgm:prSet presAssocID="{C383ED4A-C1C0-4884-BEE9-F70BDEC1EE46}" presName="arrow" presStyleLbl="bgShp" presStyleIdx="0" presStyleCnt="1"/>
      <dgm:spPr/>
    </dgm:pt>
    <dgm:pt modelId="{83657A29-98AE-44AC-86D7-82415E83B1A4}" type="pres">
      <dgm:prSet presAssocID="{C383ED4A-C1C0-4884-BEE9-F70BDEC1EE46}" presName="points" presStyleCnt="0"/>
      <dgm:spPr/>
    </dgm:pt>
    <dgm:pt modelId="{FA9E4093-8F37-492B-B4F3-87BF921F71B7}" type="pres">
      <dgm:prSet presAssocID="{09B8FE6C-7DB6-4CA6-8869-349CAD40BE37}" presName="compositeA" presStyleCnt="0"/>
      <dgm:spPr/>
    </dgm:pt>
    <dgm:pt modelId="{8147B9C3-3598-4497-8849-D0BCB2BA364C}" type="pres">
      <dgm:prSet presAssocID="{09B8FE6C-7DB6-4CA6-8869-349CAD40BE37}" presName="textA" presStyleLbl="revTx" presStyleIdx="0" presStyleCnt="6">
        <dgm:presLayoutVars>
          <dgm:bulletEnabled val="1"/>
        </dgm:presLayoutVars>
      </dgm:prSet>
      <dgm:spPr/>
      <dgm:t>
        <a:bodyPr/>
        <a:lstStyle/>
        <a:p>
          <a:endParaRPr lang="es-ES"/>
        </a:p>
      </dgm:t>
    </dgm:pt>
    <dgm:pt modelId="{F6735BD8-4949-4DF5-9615-BDA9EFA51B11}" type="pres">
      <dgm:prSet presAssocID="{09B8FE6C-7DB6-4CA6-8869-349CAD40BE37}" presName="circleA" presStyleLbl="node1" presStyleIdx="0" presStyleCnt="6"/>
      <dgm:spPr/>
    </dgm:pt>
    <dgm:pt modelId="{98063C91-9A23-4110-90F8-2B60A13C32E8}" type="pres">
      <dgm:prSet presAssocID="{09B8FE6C-7DB6-4CA6-8869-349CAD40BE37}" presName="spaceA" presStyleCnt="0"/>
      <dgm:spPr/>
    </dgm:pt>
    <dgm:pt modelId="{3BB303E9-8798-43D5-8D75-E2D4D7AD7BC2}" type="pres">
      <dgm:prSet presAssocID="{38A7FE09-8124-42B8-BB92-B5BB7C910B2B}" presName="space" presStyleCnt="0"/>
      <dgm:spPr/>
    </dgm:pt>
    <dgm:pt modelId="{68274C93-F78F-4B24-BDC8-F076BAC43653}" type="pres">
      <dgm:prSet presAssocID="{E53AC73B-A4A6-4EEF-8F89-2AB9BD003598}" presName="compositeB" presStyleCnt="0"/>
      <dgm:spPr/>
    </dgm:pt>
    <dgm:pt modelId="{7F8FCC82-6602-4669-84C2-5E4133FA576F}" type="pres">
      <dgm:prSet presAssocID="{E53AC73B-A4A6-4EEF-8F89-2AB9BD003598}" presName="textB" presStyleLbl="revTx" presStyleIdx="1" presStyleCnt="6">
        <dgm:presLayoutVars>
          <dgm:bulletEnabled val="1"/>
        </dgm:presLayoutVars>
      </dgm:prSet>
      <dgm:spPr/>
      <dgm:t>
        <a:bodyPr/>
        <a:lstStyle/>
        <a:p>
          <a:endParaRPr lang="es-ES"/>
        </a:p>
      </dgm:t>
    </dgm:pt>
    <dgm:pt modelId="{63C31DFC-6D65-4B25-9D83-457C310147B1}" type="pres">
      <dgm:prSet presAssocID="{E53AC73B-A4A6-4EEF-8F89-2AB9BD003598}" presName="circleB" presStyleLbl="node1" presStyleIdx="1" presStyleCnt="6"/>
      <dgm:spPr/>
    </dgm:pt>
    <dgm:pt modelId="{8E6CBF8D-46D9-4178-9437-D9F05A503E9C}" type="pres">
      <dgm:prSet presAssocID="{E53AC73B-A4A6-4EEF-8F89-2AB9BD003598}" presName="spaceB" presStyleCnt="0"/>
      <dgm:spPr/>
    </dgm:pt>
    <dgm:pt modelId="{EE9E40D8-9404-475E-A5CC-6B00D01A4F61}" type="pres">
      <dgm:prSet presAssocID="{6740AA1D-AB73-4F8A-BE36-3FFB744837E4}" presName="space" presStyleCnt="0"/>
      <dgm:spPr/>
    </dgm:pt>
    <dgm:pt modelId="{AC6FFA19-842A-4657-8346-1B760FE023E4}" type="pres">
      <dgm:prSet presAssocID="{376F24E1-AD3F-43EA-A678-B27163F7006D}" presName="compositeA" presStyleCnt="0"/>
      <dgm:spPr/>
    </dgm:pt>
    <dgm:pt modelId="{E79E9631-4E4B-4B18-B312-E3C119C021C7}" type="pres">
      <dgm:prSet presAssocID="{376F24E1-AD3F-43EA-A678-B27163F7006D}" presName="textA" presStyleLbl="revTx" presStyleIdx="2" presStyleCnt="6">
        <dgm:presLayoutVars>
          <dgm:bulletEnabled val="1"/>
        </dgm:presLayoutVars>
      </dgm:prSet>
      <dgm:spPr/>
      <dgm:t>
        <a:bodyPr/>
        <a:lstStyle/>
        <a:p>
          <a:endParaRPr lang="es-ES"/>
        </a:p>
      </dgm:t>
    </dgm:pt>
    <dgm:pt modelId="{BD1D1AF9-F5FF-4B51-9D68-389EDDBA42E4}" type="pres">
      <dgm:prSet presAssocID="{376F24E1-AD3F-43EA-A678-B27163F7006D}" presName="circleA" presStyleLbl="node1" presStyleIdx="2" presStyleCnt="6"/>
      <dgm:spPr/>
    </dgm:pt>
    <dgm:pt modelId="{78224B63-6DB8-40FA-A8C5-6DE8FC65C59C}" type="pres">
      <dgm:prSet presAssocID="{376F24E1-AD3F-43EA-A678-B27163F7006D}" presName="spaceA" presStyleCnt="0"/>
      <dgm:spPr/>
    </dgm:pt>
    <dgm:pt modelId="{541B3FA8-AAFA-4E1D-A95B-E34862664F96}" type="pres">
      <dgm:prSet presAssocID="{D54AB46F-D83C-4948-9002-AB0C7D22B03C}" presName="space" presStyleCnt="0"/>
      <dgm:spPr/>
    </dgm:pt>
    <dgm:pt modelId="{251D9EB7-A173-46C6-B314-E5C46D5333D0}" type="pres">
      <dgm:prSet presAssocID="{1EB6BFCF-4F19-4F8B-8279-A8BC1BEAB5D4}" presName="compositeB" presStyleCnt="0"/>
      <dgm:spPr/>
    </dgm:pt>
    <dgm:pt modelId="{B90A53F3-F549-4823-9884-F0FF90C4364A}" type="pres">
      <dgm:prSet presAssocID="{1EB6BFCF-4F19-4F8B-8279-A8BC1BEAB5D4}" presName="textB" presStyleLbl="revTx" presStyleIdx="3" presStyleCnt="6">
        <dgm:presLayoutVars>
          <dgm:bulletEnabled val="1"/>
        </dgm:presLayoutVars>
      </dgm:prSet>
      <dgm:spPr/>
      <dgm:t>
        <a:bodyPr/>
        <a:lstStyle/>
        <a:p>
          <a:endParaRPr lang="es-ES"/>
        </a:p>
      </dgm:t>
    </dgm:pt>
    <dgm:pt modelId="{6DCAEA9A-6690-4C3B-8E4C-570DC139C05C}" type="pres">
      <dgm:prSet presAssocID="{1EB6BFCF-4F19-4F8B-8279-A8BC1BEAB5D4}" presName="circleB" presStyleLbl="node1" presStyleIdx="3" presStyleCnt="6"/>
      <dgm:spPr/>
    </dgm:pt>
    <dgm:pt modelId="{9C45A1E0-A66B-4155-937E-ACDEA6241110}" type="pres">
      <dgm:prSet presAssocID="{1EB6BFCF-4F19-4F8B-8279-A8BC1BEAB5D4}" presName="spaceB" presStyleCnt="0"/>
      <dgm:spPr/>
    </dgm:pt>
    <dgm:pt modelId="{A14D4F47-D539-4D8D-9D1E-A16BD9FE5FE1}" type="pres">
      <dgm:prSet presAssocID="{B8CA07A6-6164-4C8A-872D-16881CA479E8}" presName="space" presStyleCnt="0"/>
      <dgm:spPr/>
    </dgm:pt>
    <dgm:pt modelId="{695D2B61-DFC4-452F-9ECA-3C59DE80CCD7}" type="pres">
      <dgm:prSet presAssocID="{7E1DDB69-0343-437A-8FE6-A621E46E5EFD}" presName="compositeA" presStyleCnt="0"/>
      <dgm:spPr/>
    </dgm:pt>
    <dgm:pt modelId="{03515A24-9678-45E8-926D-17EEE9B9B1B4}" type="pres">
      <dgm:prSet presAssocID="{7E1DDB69-0343-437A-8FE6-A621E46E5EFD}" presName="textA" presStyleLbl="revTx" presStyleIdx="4" presStyleCnt="6">
        <dgm:presLayoutVars>
          <dgm:bulletEnabled val="1"/>
        </dgm:presLayoutVars>
      </dgm:prSet>
      <dgm:spPr/>
      <dgm:t>
        <a:bodyPr/>
        <a:lstStyle/>
        <a:p>
          <a:endParaRPr lang="es-ES"/>
        </a:p>
      </dgm:t>
    </dgm:pt>
    <dgm:pt modelId="{CA203BB4-6728-4DAB-A774-AA00D3BC7144}" type="pres">
      <dgm:prSet presAssocID="{7E1DDB69-0343-437A-8FE6-A621E46E5EFD}" presName="circleA" presStyleLbl="node1" presStyleIdx="4" presStyleCnt="6"/>
      <dgm:spPr/>
    </dgm:pt>
    <dgm:pt modelId="{8F6CCAE0-6E80-4BB9-9100-2F6B151A94BC}" type="pres">
      <dgm:prSet presAssocID="{7E1DDB69-0343-437A-8FE6-A621E46E5EFD}" presName="spaceA" presStyleCnt="0"/>
      <dgm:spPr/>
    </dgm:pt>
    <dgm:pt modelId="{D6CD4571-E442-489D-B761-BBB093B16DFA}" type="pres">
      <dgm:prSet presAssocID="{6D7B0419-CF92-4E20-B73D-BEF83A5215B4}" presName="space" presStyleCnt="0"/>
      <dgm:spPr/>
    </dgm:pt>
    <dgm:pt modelId="{C1475BE5-E4E1-4782-A8AA-230A432F088E}" type="pres">
      <dgm:prSet presAssocID="{38EADE07-4D27-4582-B252-372BB7B5B25F}" presName="compositeB" presStyleCnt="0"/>
      <dgm:spPr/>
    </dgm:pt>
    <dgm:pt modelId="{499D2160-B3F4-47F4-ACB3-92326E720140}" type="pres">
      <dgm:prSet presAssocID="{38EADE07-4D27-4582-B252-372BB7B5B25F}" presName="textB" presStyleLbl="revTx" presStyleIdx="5" presStyleCnt="6">
        <dgm:presLayoutVars>
          <dgm:bulletEnabled val="1"/>
        </dgm:presLayoutVars>
      </dgm:prSet>
      <dgm:spPr/>
      <dgm:t>
        <a:bodyPr/>
        <a:lstStyle/>
        <a:p>
          <a:endParaRPr lang="es-ES"/>
        </a:p>
      </dgm:t>
    </dgm:pt>
    <dgm:pt modelId="{D93C92F8-E797-4C12-921F-F9E68ACB36F9}" type="pres">
      <dgm:prSet presAssocID="{38EADE07-4D27-4582-B252-372BB7B5B25F}" presName="circleB" presStyleLbl="node1" presStyleIdx="5" presStyleCnt="6"/>
      <dgm:spPr/>
    </dgm:pt>
    <dgm:pt modelId="{71D8FB83-6801-4DA6-91E4-686476C5F854}" type="pres">
      <dgm:prSet presAssocID="{38EADE07-4D27-4582-B252-372BB7B5B25F}" presName="spaceB" presStyleCnt="0"/>
      <dgm:spPr/>
    </dgm:pt>
  </dgm:ptLst>
  <dgm:cxnLst>
    <dgm:cxn modelId="{865BBA03-6639-47C2-B353-F9112FFF73A9}" srcId="{C383ED4A-C1C0-4884-BEE9-F70BDEC1EE46}" destId="{1EB6BFCF-4F19-4F8B-8279-A8BC1BEAB5D4}" srcOrd="3" destOrd="0" parTransId="{C181BD56-E69F-4465-A90C-6943040F1FA6}" sibTransId="{B8CA07A6-6164-4C8A-872D-16881CA479E8}"/>
    <dgm:cxn modelId="{2A5F7890-83A4-4E62-A8FB-C63BDDACC417}" type="presOf" srcId="{7E1DDB69-0343-437A-8FE6-A621E46E5EFD}" destId="{03515A24-9678-45E8-926D-17EEE9B9B1B4}" srcOrd="0" destOrd="0" presId="urn:microsoft.com/office/officeart/2005/8/layout/hProcess11"/>
    <dgm:cxn modelId="{191218A6-30CF-46F5-B68A-C0D51AE29A5D}" srcId="{C383ED4A-C1C0-4884-BEE9-F70BDEC1EE46}" destId="{38EADE07-4D27-4582-B252-372BB7B5B25F}" srcOrd="5" destOrd="0" parTransId="{665875CC-78DA-4A85-AABB-39888F63079E}" sibTransId="{EE7ED7A4-BC10-448B-8262-98011F227DE5}"/>
    <dgm:cxn modelId="{FBCD398D-C9FB-4610-9D75-50A70D4753C2}" type="presOf" srcId="{C383ED4A-C1C0-4884-BEE9-F70BDEC1EE46}" destId="{21B95687-56D7-4D3C-9306-7C01F67A03B4}" srcOrd="0" destOrd="0" presId="urn:microsoft.com/office/officeart/2005/8/layout/hProcess11"/>
    <dgm:cxn modelId="{C9619CAD-1F78-4A2D-A73F-599096ED9474}" srcId="{C383ED4A-C1C0-4884-BEE9-F70BDEC1EE46}" destId="{09B8FE6C-7DB6-4CA6-8869-349CAD40BE37}" srcOrd="0" destOrd="0" parTransId="{A4A1134C-78B3-4241-BC05-BC49417032FF}" sibTransId="{38A7FE09-8124-42B8-BB92-B5BB7C910B2B}"/>
    <dgm:cxn modelId="{B706636F-C9F6-4C3F-B0F7-61A3236FBA12}" srcId="{C383ED4A-C1C0-4884-BEE9-F70BDEC1EE46}" destId="{376F24E1-AD3F-43EA-A678-B27163F7006D}" srcOrd="2" destOrd="0" parTransId="{A1412023-8EB2-40A3-9874-766E2ED1461A}" sibTransId="{D54AB46F-D83C-4948-9002-AB0C7D22B03C}"/>
    <dgm:cxn modelId="{831EEA5B-B167-46B5-AB84-D5B6BA3B6EA5}" type="presOf" srcId="{1EB6BFCF-4F19-4F8B-8279-A8BC1BEAB5D4}" destId="{B90A53F3-F549-4823-9884-F0FF90C4364A}" srcOrd="0" destOrd="0" presId="urn:microsoft.com/office/officeart/2005/8/layout/hProcess11"/>
    <dgm:cxn modelId="{507435D0-966F-4EF0-AA6F-9C2FFA6D5F32}" type="presOf" srcId="{38EADE07-4D27-4582-B252-372BB7B5B25F}" destId="{499D2160-B3F4-47F4-ACB3-92326E720140}" srcOrd="0" destOrd="0" presId="urn:microsoft.com/office/officeart/2005/8/layout/hProcess11"/>
    <dgm:cxn modelId="{4D3F7395-ABB0-4215-BE38-D26A696A103F}" srcId="{C383ED4A-C1C0-4884-BEE9-F70BDEC1EE46}" destId="{7E1DDB69-0343-437A-8FE6-A621E46E5EFD}" srcOrd="4" destOrd="0" parTransId="{456CC135-1BC4-4A2F-BAE5-91B7AA063648}" sibTransId="{6D7B0419-CF92-4E20-B73D-BEF83A5215B4}"/>
    <dgm:cxn modelId="{E2D2836A-706F-4BB2-99DF-44BFC73C2591}" srcId="{C383ED4A-C1C0-4884-BEE9-F70BDEC1EE46}" destId="{E53AC73B-A4A6-4EEF-8F89-2AB9BD003598}" srcOrd="1" destOrd="0" parTransId="{3D0749E7-D8E1-493B-918D-4F81925B7FC2}" sibTransId="{6740AA1D-AB73-4F8A-BE36-3FFB744837E4}"/>
    <dgm:cxn modelId="{20BEC802-5567-4077-BB75-57047D18D4CB}" type="presOf" srcId="{376F24E1-AD3F-43EA-A678-B27163F7006D}" destId="{E79E9631-4E4B-4B18-B312-E3C119C021C7}" srcOrd="0" destOrd="0" presId="urn:microsoft.com/office/officeart/2005/8/layout/hProcess11"/>
    <dgm:cxn modelId="{71BA839E-FA07-41B7-8F64-6E362500E829}" type="presOf" srcId="{09B8FE6C-7DB6-4CA6-8869-349CAD40BE37}" destId="{8147B9C3-3598-4497-8849-D0BCB2BA364C}" srcOrd="0" destOrd="0" presId="urn:microsoft.com/office/officeart/2005/8/layout/hProcess11"/>
    <dgm:cxn modelId="{FA63AAB4-55C7-4E84-AC78-6C6E8B15BE12}" type="presOf" srcId="{E53AC73B-A4A6-4EEF-8F89-2AB9BD003598}" destId="{7F8FCC82-6602-4669-84C2-5E4133FA576F}" srcOrd="0" destOrd="0" presId="urn:microsoft.com/office/officeart/2005/8/layout/hProcess11"/>
    <dgm:cxn modelId="{21AA6F5C-1628-4EAF-9AFE-4335A5059D0E}" type="presParOf" srcId="{21B95687-56D7-4D3C-9306-7C01F67A03B4}" destId="{8F960788-02EE-4BED-A4EA-3B2A965DA699}" srcOrd="0" destOrd="0" presId="urn:microsoft.com/office/officeart/2005/8/layout/hProcess11"/>
    <dgm:cxn modelId="{2E8B4DE3-BC04-46C0-8086-9F6C174DB013}" type="presParOf" srcId="{21B95687-56D7-4D3C-9306-7C01F67A03B4}" destId="{83657A29-98AE-44AC-86D7-82415E83B1A4}" srcOrd="1" destOrd="0" presId="urn:microsoft.com/office/officeart/2005/8/layout/hProcess11"/>
    <dgm:cxn modelId="{DEBAEF07-0CEC-4751-9345-149D499AAFFB}" type="presParOf" srcId="{83657A29-98AE-44AC-86D7-82415E83B1A4}" destId="{FA9E4093-8F37-492B-B4F3-87BF921F71B7}" srcOrd="0" destOrd="0" presId="urn:microsoft.com/office/officeart/2005/8/layout/hProcess11"/>
    <dgm:cxn modelId="{B644C8C8-79F5-42EF-8DE9-B546B2F7EFB2}" type="presParOf" srcId="{FA9E4093-8F37-492B-B4F3-87BF921F71B7}" destId="{8147B9C3-3598-4497-8849-D0BCB2BA364C}" srcOrd="0" destOrd="0" presId="urn:microsoft.com/office/officeart/2005/8/layout/hProcess11"/>
    <dgm:cxn modelId="{406BD688-5A8A-4E1D-AD78-F4B8306902F3}" type="presParOf" srcId="{FA9E4093-8F37-492B-B4F3-87BF921F71B7}" destId="{F6735BD8-4949-4DF5-9615-BDA9EFA51B11}" srcOrd="1" destOrd="0" presId="urn:microsoft.com/office/officeart/2005/8/layout/hProcess11"/>
    <dgm:cxn modelId="{66AB9336-E286-4DBF-A194-40C7670A0775}" type="presParOf" srcId="{FA9E4093-8F37-492B-B4F3-87BF921F71B7}" destId="{98063C91-9A23-4110-90F8-2B60A13C32E8}" srcOrd="2" destOrd="0" presId="urn:microsoft.com/office/officeart/2005/8/layout/hProcess11"/>
    <dgm:cxn modelId="{BFD0ADD2-F86B-4FE9-9A96-BE732F20FD23}" type="presParOf" srcId="{83657A29-98AE-44AC-86D7-82415E83B1A4}" destId="{3BB303E9-8798-43D5-8D75-E2D4D7AD7BC2}" srcOrd="1" destOrd="0" presId="urn:microsoft.com/office/officeart/2005/8/layout/hProcess11"/>
    <dgm:cxn modelId="{F3A74D90-60DB-467F-90CA-993744C99CBE}" type="presParOf" srcId="{83657A29-98AE-44AC-86D7-82415E83B1A4}" destId="{68274C93-F78F-4B24-BDC8-F076BAC43653}" srcOrd="2" destOrd="0" presId="urn:microsoft.com/office/officeart/2005/8/layout/hProcess11"/>
    <dgm:cxn modelId="{92264A13-1814-46CF-B517-85A26B73FC94}" type="presParOf" srcId="{68274C93-F78F-4B24-BDC8-F076BAC43653}" destId="{7F8FCC82-6602-4669-84C2-5E4133FA576F}" srcOrd="0" destOrd="0" presId="urn:microsoft.com/office/officeart/2005/8/layout/hProcess11"/>
    <dgm:cxn modelId="{D3EAF744-B785-448A-BCA4-63EA36B9B69C}" type="presParOf" srcId="{68274C93-F78F-4B24-BDC8-F076BAC43653}" destId="{63C31DFC-6D65-4B25-9D83-457C310147B1}" srcOrd="1" destOrd="0" presId="urn:microsoft.com/office/officeart/2005/8/layout/hProcess11"/>
    <dgm:cxn modelId="{4E2F1BB0-7155-46C8-87F7-2F93EA0470D4}" type="presParOf" srcId="{68274C93-F78F-4B24-BDC8-F076BAC43653}" destId="{8E6CBF8D-46D9-4178-9437-D9F05A503E9C}" srcOrd="2" destOrd="0" presId="urn:microsoft.com/office/officeart/2005/8/layout/hProcess11"/>
    <dgm:cxn modelId="{234B8A94-359D-4E8C-BFF3-6B751D35608E}" type="presParOf" srcId="{83657A29-98AE-44AC-86D7-82415E83B1A4}" destId="{EE9E40D8-9404-475E-A5CC-6B00D01A4F61}" srcOrd="3" destOrd="0" presId="urn:microsoft.com/office/officeart/2005/8/layout/hProcess11"/>
    <dgm:cxn modelId="{9CBFF9FF-55E6-48CE-8DB3-5D7A29128ED5}" type="presParOf" srcId="{83657A29-98AE-44AC-86D7-82415E83B1A4}" destId="{AC6FFA19-842A-4657-8346-1B760FE023E4}" srcOrd="4" destOrd="0" presId="urn:microsoft.com/office/officeart/2005/8/layout/hProcess11"/>
    <dgm:cxn modelId="{DBB7EC48-42A8-499C-B9D3-5B514BB9DE3E}" type="presParOf" srcId="{AC6FFA19-842A-4657-8346-1B760FE023E4}" destId="{E79E9631-4E4B-4B18-B312-E3C119C021C7}" srcOrd="0" destOrd="0" presId="urn:microsoft.com/office/officeart/2005/8/layout/hProcess11"/>
    <dgm:cxn modelId="{A769285D-20E1-4EED-962F-A35A5066313F}" type="presParOf" srcId="{AC6FFA19-842A-4657-8346-1B760FE023E4}" destId="{BD1D1AF9-F5FF-4B51-9D68-389EDDBA42E4}" srcOrd="1" destOrd="0" presId="urn:microsoft.com/office/officeart/2005/8/layout/hProcess11"/>
    <dgm:cxn modelId="{5B897F00-13B6-4CB0-8BB6-79C58448D372}" type="presParOf" srcId="{AC6FFA19-842A-4657-8346-1B760FE023E4}" destId="{78224B63-6DB8-40FA-A8C5-6DE8FC65C59C}" srcOrd="2" destOrd="0" presId="urn:microsoft.com/office/officeart/2005/8/layout/hProcess11"/>
    <dgm:cxn modelId="{F509F0E8-9A5F-44A5-BF5C-560FCB7FE8DA}" type="presParOf" srcId="{83657A29-98AE-44AC-86D7-82415E83B1A4}" destId="{541B3FA8-AAFA-4E1D-A95B-E34862664F96}" srcOrd="5" destOrd="0" presId="urn:microsoft.com/office/officeart/2005/8/layout/hProcess11"/>
    <dgm:cxn modelId="{E38C07BB-7C40-4BF8-9A68-B64843D08160}" type="presParOf" srcId="{83657A29-98AE-44AC-86D7-82415E83B1A4}" destId="{251D9EB7-A173-46C6-B314-E5C46D5333D0}" srcOrd="6" destOrd="0" presId="urn:microsoft.com/office/officeart/2005/8/layout/hProcess11"/>
    <dgm:cxn modelId="{B5D0962E-962C-49D3-816D-203A4E5B9E21}" type="presParOf" srcId="{251D9EB7-A173-46C6-B314-E5C46D5333D0}" destId="{B90A53F3-F549-4823-9884-F0FF90C4364A}" srcOrd="0" destOrd="0" presId="urn:microsoft.com/office/officeart/2005/8/layout/hProcess11"/>
    <dgm:cxn modelId="{DC9789AA-87CE-46E0-A667-5B35AFD9DF5C}" type="presParOf" srcId="{251D9EB7-A173-46C6-B314-E5C46D5333D0}" destId="{6DCAEA9A-6690-4C3B-8E4C-570DC139C05C}" srcOrd="1" destOrd="0" presId="urn:microsoft.com/office/officeart/2005/8/layout/hProcess11"/>
    <dgm:cxn modelId="{747AA988-2838-40B0-B170-9CA922DD3DD0}" type="presParOf" srcId="{251D9EB7-A173-46C6-B314-E5C46D5333D0}" destId="{9C45A1E0-A66B-4155-937E-ACDEA6241110}" srcOrd="2" destOrd="0" presId="urn:microsoft.com/office/officeart/2005/8/layout/hProcess11"/>
    <dgm:cxn modelId="{35144A9F-E009-4637-813C-8A9DB096D39E}" type="presParOf" srcId="{83657A29-98AE-44AC-86D7-82415E83B1A4}" destId="{A14D4F47-D539-4D8D-9D1E-A16BD9FE5FE1}" srcOrd="7" destOrd="0" presId="urn:microsoft.com/office/officeart/2005/8/layout/hProcess11"/>
    <dgm:cxn modelId="{0FD7C46B-4509-4E9C-AF78-FBED1AEA86C7}" type="presParOf" srcId="{83657A29-98AE-44AC-86D7-82415E83B1A4}" destId="{695D2B61-DFC4-452F-9ECA-3C59DE80CCD7}" srcOrd="8" destOrd="0" presId="urn:microsoft.com/office/officeart/2005/8/layout/hProcess11"/>
    <dgm:cxn modelId="{36DF49EA-857C-44C4-9B37-2C3C0B25F006}" type="presParOf" srcId="{695D2B61-DFC4-452F-9ECA-3C59DE80CCD7}" destId="{03515A24-9678-45E8-926D-17EEE9B9B1B4}" srcOrd="0" destOrd="0" presId="urn:microsoft.com/office/officeart/2005/8/layout/hProcess11"/>
    <dgm:cxn modelId="{190B24AF-4238-4AAF-AE11-76229FEFAB7F}" type="presParOf" srcId="{695D2B61-DFC4-452F-9ECA-3C59DE80CCD7}" destId="{CA203BB4-6728-4DAB-A774-AA00D3BC7144}" srcOrd="1" destOrd="0" presId="urn:microsoft.com/office/officeart/2005/8/layout/hProcess11"/>
    <dgm:cxn modelId="{905AEE8D-73B6-491E-86B1-24F48ED88EAE}" type="presParOf" srcId="{695D2B61-DFC4-452F-9ECA-3C59DE80CCD7}" destId="{8F6CCAE0-6E80-4BB9-9100-2F6B151A94BC}" srcOrd="2" destOrd="0" presId="urn:microsoft.com/office/officeart/2005/8/layout/hProcess11"/>
    <dgm:cxn modelId="{FB223850-C5C6-4EA4-BB64-8E4974859AAB}" type="presParOf" srcId="{83657A29-98AE-44AC-86D7-82415E83B1A4}" destId="{D6CD4571-E442-489D-B761-BBB093B16DFA}" srcOrd="9" destOrd="0" presId="urn:microsoft.com/office/officeart/2005/8/layout/hProcess11"/>
    <dgm:cxn modelId="{C462872F-AA8E-4F3D-8885-9D86081D67ED}" type="presParOf" srcId="{83657A29-98AE-44AC-86D7-82415E83B1A4}" destId="{C1475BE5-E4E1-4782-A8AA-230A432F088E}" srcOrd="10" destOrd="0" presId="urn:microsoft.com/office/officeart/2005/8/layout/hProcess11"/>
    <dgm:cxn modelId="{F40C6EB9-CBA4-48B0-A74D-F26B9FF05A22}" type="presParOf" srcId="{C1475BE5-E4E1-4782-A8AA-230A432F088E}" destId="{499D2160-B3F4-47F4-ACB3-92326E720140}" srcOrd="0" destOrd="0" presId="urn:microsoft.com/office/officeart/2005/8/layout/hProcess11"/>
    <dgm:cxn modelId="{C9BFF205-4F6E-4DC2-A076-9B584E221AFB}" type="presParOf" srcId="{C1475BE5-E4E1-4782-A8AA-230A432F088E}" destId="{D93C92F8-E797-4C12-921F-F9E68ACB36F9}" srcOrd="1" destOrd="0" presId="urn:microsoft.com/office/officeart/2005/8/layout/hProcess11"/>
    <dgm:cxn modelId="{A64F83CE-071E-4E83-96FC-57CCB8C998C5}" type="presParOf" srcId="{C1475BE5-E4E1-4782-A8AA-230A432F088E}" destId="{71D8FB83-6801-4DA6-91E4-686476C5F85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2C22B6-507E-4A33-A4DA-50D4D44A5695}"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s-EC"/>
        </a:p>
      </dgm:t>
    </dgm:pt>
    <dgm:pt modelId="{29F34B8F-AA7E-44C1-8762-5B8CBDDB66BD}">
      <dgm:prSet phldrT="[Texto]" custT="1"/>
      <dgm:spPr/>
      <dgm:t>
        <a:bodyPr/>
        <a:lstStyle/>
        <a:p>
          <a:pPr algn="ctr"/>
          <a:r>
            <a:rPr lang="es-EC" sz="2400" b="1" dirty="0" smtClean="0">
              <a:solidFill>
                <a:schemeClr val="tx1"/>
              </a:solidFill>
              <a:latin typeface="+mn-lt"/>
            </a:rPr>
            <a:t>ACTIVIDADES DE </a:t>
          </a:r>
          <a:r>
            <a:rPr lang="es-EC" sz="2000" b="1" dirty="0" smtClean="0">
              <a:solidFill>
                <a:schemeClr val="tx1"/>
              </a:solidFill>
              <a:latin typeface="+mn-lt"/>
            </a:rPr>
            <a:t>INTERVENCIÓN</a:t>
          </a:r>
          <a:endParaRPr lang="es-EC" sz="2000" b="1" dirty="0">
            <a:solidFill>
              <a:schemeClr val="tx1"/>
            </a:solidFill>
            <a:latin typeface="+mn-lt"/>
          </a:endParaRPr>
        </a:p>
      </dgm:t>
    </dgm:pt>
    <dgm:pt modelId="{E66E81D6-8777-4E8B-AF27-F552A249BDF7}" type="parTrans" cxnId="{916087FF-69B5-404D-ACAC-4CFE64F74A20}">
      <dgm:prSet/>
      <dgm:spPr/>
      <dgm:t>
        <a:bodyPr/>
        <a:lstStyle/>
        <a:p>
          <a:pPr algn="just"/>
          <a:endParaRPr lang="es-EC" sz="3200">
            <a:solidFill>
              <a:schemeClr val="tx1"/>
            </a:solidFill>
            <a:latin typeface="+mn-lt"/>
          </a:endParaRPr>
        </a:p>
      </dgm:t>
    </dgm:pt>
    <dgm:pt modelId="{82106357-6B4B-4E2B-8333-FB77718ECC14}" type="sibTrans" cxnId="{916087FF-69B5-404D-ACAC-4CFE64F74A20}">
      <dgm:prSet/>
      <dgm:spPr/>
      <dgm:t>
        <a:bodyPr/>
        <a:lstStyle/>
        <a:p>
          <a:pPr algn="just"/>
          <a:endParaRPr lang="es-EC" sz="3200">
            <a:solidFill>
              <a:schemeClr val="tx1"/>
            </a:solidFill>
            <a:latin typeface="+mn-lt"/>
          </a:endParaRPr>
        </a:p>
      </dgm:t>
    </dgm:pt>
    <dgm:pt modelId="{1F75DF3F-54FE-420B-9D2E-5E8A8C4E42BE}">
      <dgm:prSet phldrT="[Texto]" custT="1"/>
      <dgm:spPr/>
      <dgm:t>
        <a:bodyPr/>
        <a:lstStyle/>
        <a:p>
          <a:pPr algn="ctr"/>
          <a:r>
            <a:rPr lang="es-ES" sz="1200" b="1" dirty="0" smtClean="0">
              <a:solidFill>
                <a:schemeClr val="tx1"/>
              </a:solidFill>
            </a:rPr>
            <a:t>Postura de flamenco + recepción baja </a:t>
          </a:r>
          <a:r>
            <a:rPr lang="es-ES" sz="1200" dirty="0" smtClean="0">
              <a:solidFill>
                <a:schemeClr val="tx1"/>
              </a:solidFill>
            </a:rPr>
            <a:t>(Mantener el equilibrio en un solo pie)</a:t>
          </a:r>
          <a:endParaRPr lang="es-EC" sz="1200" dirty="0">
            <a:solidFill>
              <a:schemeClr val="tx1"/>
            </a:solidFill>
            <a:latin typeface="+mn-lt"/>
          </a:endParaRPr>
        </a:p>
      </dgm:t>
    </dgm:pt>
    <dgm:pt modelId="{405D216F-C6FD-4EC6-AEB9-455D21A07F65}" type="parTrans" cxnId="{B16C93F1-90AA-4928-A57E-5FD899944CAB}">
      <dgm:prSet custT="1"/>
      <dgm:spPr/>
      <dgm:t>
        <a:bodyPr/>
        <a:lstStyle/>
        <a:p>
          <a:pPr algn="just"/>
          <a:endParaRPr lang="es-EC" sz="3200">
            <a:solidFill>
              <a:schemeClr val="tx1"/>
            </a:solidFill>
            <a:latin typeface="+mn-lt"/>
          </a:endParaRPr>
        </a:p>
      </dgm:t>
    </dgm:pt>
    <dgm:pt modelId="{60BBD411-2569-4AB7-9485-D5F2402627E9}" type="sibTrans" cxnId="{B16C93F1-90AA-4928-A57E-5FD899944CAB}">
      <dgm:prSet/>
      <dgm:spPr/>
      <dgm:t>
        <a:bodyPr/>
        <a:lstStyle/>
        <a:p>
          <a:pPr algn="just"/>
          <a:endParaRPr lang="es-EC" sz="3200">
            <a:solidFill>
              <a:schemeClr val="tx1"/>
            </a:solidFill>
            <a:latin typeface="+mn-lt"/>
          </a:endParaRPr>
        </a:p>
      </dgm:t>
    </dgm:pt>
    <dgm:pt modelId="{C7230DD8-FD06-43C4-B20B-60BDC2CA4A66}">
      <dgm:prSet phldrT="[Texto]" custT="1"/>
      <dgm:spPr/>
      <dgm:t>
        <a:bodyPr/>
        <a:lstStyle/>
        <a:p>
          <a:pPr algn="just"/>
          <a:r>
            <a:rPr lang="es-ES" sz="1200" b="1" dirty="0" smtClean="0">
              <a:solidFill>
                <a:schemeClr val="tx1"/>
              </a:solidFill>
              <a:latin typeface="+mn-lt"/>
            </a:rPr>
            <a:t>Diamante de equilibrio </a:t>
          </a:r>
          <a:r>
            <a:rPr lang="es-ES" sz="1200" b="0" dirty="0" smtClean="0">
              <a:solidFill>
                <a:schemeClr val="tx1"/>
              </a:solidFill>
              <a:latin typeface="+mn-lt"/>
            </a:rPr>
            <a:t>(Ubicada en el centro y tocar el resto de conos en equilibrio)</a:t>
          </a:r>
          <a:endParaRPr lang="es-EC" sz="1200" b="0" dirty="0">
            <a:solidFill>
              <a:schemeClr val="tx1"/>
            </a:solidFill>
            <a:latin typeface="+mn-lt"/>
          </a:endParaRPr>
        </a:p>
      </dgm:t>
    </dgm:pt>
    <dgm:pt modelId="{770AF35B-E35E-474B-A1D1-480BA81D324B}" type="parTrans" cxnId="{3418607B-1319-4808-A4AB-E6C40E156985}">
      <dgm:prSet custT="1"/>
      <dgm:spPr/>
      <dgm:t>
        <a:bodyPr/>
        <a:lstStyle/>
        <a:p>
          <a:pPr algn="just"/>
          <a:endParaRPr lang="es-EC" sz="3200">
            <a:solidFill>
              <a:schemeClr val="tx1"/>
            </a:solidFill>
            <a:latin typeface="+mn-lt"/>
          </a:endParaRPr>
        </a:p>
      </dgm:t>
    </dgm:pt>
    <dgm:pt modelId="{46607B91-1405-4379-8171-9475F541C213}" type="sibTrans" cxnId="{3418607B-1319-4808-A4AB-E6C40E156985}">
      <dgm:prSet/>
      <dgm:spPr/>
      <dgm:t>
        <a:bodyPr/>
        <a:lstStyle/>
        <a:p>
          <a:pPr algn="just"/>
          <a:endParaRPr lang="es-EC" sz="3200">
            <a:solidFill>
              <a:schemeClr val="tx1"/>
            </a:solidFill>
            <a:latin typeface="+mn-lt"/>
          </a:endParaRPr>
        </a:p>
      </dgm:t>
    </dgm:pt>
    <dgm:pt modelId="{F0D12D26-8E40-4ACD-849A-138D37EE7AE2}">
      <dgm:prSet phldrT="[Texto]" custT="1"/>
      <dgm:spPr/>
      <dgm:t>
        <a:bodyPr/>
        <a:lstStyle/>
        <a:p>
          <a:pPr algn="just"/>
          <a:r>
            <a:rPr lang="es-ES" sz="1100" b="1" dirty="0" smtClean="0">
              <a:solidFill>
                <a:schemeClr val="tx1"/>
              </a:solidFill>
            </a:rPr>
            <a:t>El camino </a:t>
          </a:r>
          <a:r>
            <a:rPr lang="es-ES" sz="1100" b="1" dirty="0" err="1" smtClean="0">
              <a:solidFill>
                <a:schemeClr val="tx1"/>
              </a:solidFill>
            </a:rPr>
            <a:t>minibosu</a:t>
          </a:r>
          <a:r>
            <a:rPr lang="es-ES" sz="1100" b="1" dirty="0" smtClean="0">
              <a:solidFill>
                <a:schemeClr val="tx1"/>
              </a:solidFill>
            </a:rPr>
            <a:t> </a:t>
          </a:r>
          <a:r>
            <a:rPr lang="es-ES" sz="1100" dirty="0" smtClean="0">
              <a:solidFill>
                <a:schemeClr val="tx1"/>
              </a:solidFill>
            </a:rPr>
            <a:t>(Desplazarme según la orden sobre 10 </a:t>
          </a:r>
          <a:r>
            <a:rPr lang="es-ES" sz="1100" dirty="0" err="1" smtClean="0">
              <a:solidFill>
                <a:schemeClr val="tx1"/>
              </a:solidFill>
            </a:rPr>
            <a:t>minibosus</a:t>
          </a:r>
          <a:r>
            <a:rPr lang="es-ES" sz="1100" dirty="0" smtClean="0">
              <a:solidFill>
                <a:schemeClr val="tx1"/>
              </a:solidFill>
            </a:rPr>
            <a:t>)</a:t>
          </a:r>
          <a:endParaRPr lang="es-EC" sz="1200" dirty="0">
            <a:solidFill>
              <a:schemeClr val="tx1"/>
            </a:solidFill>
            <a:latin typeface="+mn-lt"/>
          </a:endParaRPr>
        </a:p>
      </dgm:t>
    </dgm:pt>
    <dgm:pt modelId="{01B49854-3E6D-45F6-9150-2889616DAFF2}" type="parTrans" cxnId="{C0CA3556-2EF9-4D84-B7B4-0CC94B88EF3E}">
      <dgm:prSet custT="1"/>
      <dgm:spPr/>
      <dgm:t>
        <a:bodyPr/>
        <a:lstStyle/>
        <a:p>
          <a:pPr algn="just"/>
          <a:endParaRPr lang="es-EC" sz="3200">
            <a:solidFill>
              <a:schemeClr val="tx1"/>
            </a:solidFill>
            <a:latin typeface="+mn-lt"/>
          </a:endParaRPr>
        </a:p>
      </dgm:t>
    </dgm:pt>
    <dgm:pt modelId="{85ECD7BC-327F-48C8-8660-3D556234BDE9}" type="sibTrans" cxnId="{C0CA3556-2EF9-4D84-B7B4-0CC94B88EF3E}">
      <dgm:prSet/>
      <dgm:spPr/>
      <dgm:t>
        <a:bodyPr/>
        <a:lstStyle/>
        <a:p>
          <a:pPr algn="just"/>
          <a:endParaRPr lang="es-EC" sz="3200">
            <a:solidFill>
              <a:schemeClr val="tx1"/>
            </a:solidFill>
            <a:latin typeface="+mn-lt"/>
          </a:endParaRPr>
        </a:p>
      </dgm:t>
    </dgm:pt>
    <dgm:pt modelId="{6C720A17-9AAB-4077-80AE-777378E8EF4D}">
      <dgm:prSet phldrT="[Texto]" custT="1"/>
      <dgm:spPr/>
      <dgm:t>
        <a:bodyPr/>
        <a:lstStyle/>
        <a:p>
          <a:pPr algn="just"/>
          <a:r>
            <a:rPr lang="es-ES" sz="1100" b="1" dirty="0" smtClean="0">
              <a:solidFill>
                <a:schemeClr val="tx1"/>
              </a:solidFill>
            </a:rPr>
            <a:t>Colchoneta de 4 </a:t>
          </a:r>
          <a:r>
            <a:rPr lang="es-ES" sz="1100" b="1" dirty="0" err="1" smtClean="0">
              <a:solidFill>
                <a:schemeClr val="tx1"/>
              </a:solidFill>
            </a:rPr>
            <a:t>minibosus</a:t>
          </a:r>
          <a:r>
            <a:rPr lang="es-ES" sz="1100" b="1" dirty="0" smtClean="0">
              <a:solidFill>
                <a:schemeClr val="tx1"/>
              </a:solidFill>
            </a:rPr>
            <a:t> </a:t>
          </a:r>
        </a:p>
        <a:p>
          <a:pPr algn="just"/>
          <a:r>
            <a:rPr lang="es-ES" sz="1100" dirty="0" smtClean="0">
              <a:solidFill>
                <a:schemeClr val="tx1"/>
              </a:solidFill>
            </a:rPr>
            <a:t>(Me desplazo a la orden y dirección)</a:t>
          </a:r>
          <a:endParaRPr lang="es-EC" sz="1200" dirty="0">
            <a:solidFill>
              <a:schemeClr val="tx1"/>
            </a:solidFill>
            <a:latin typeface="+mn-lt"/>
          </a:endParaRPr>
        </a:p>
      </dgm:t>
    </dgm:pt>
    <dgm:pt modelId="{11AAE219-AFC9-47BA-993C-B234AFA85DCE}" type="parTrans" cxnId="{7B15D10C-EFDA-4D8B-B628-F2915BEFB92B}">
      <dgm:prSet custT="1"/>
      <dgm:spPr/>
      <dgm:t>
        <a:bodyPr/>
        <a:lstStyle/>
        <a:p>
          <a:pPr algn="just"/>
          <a:endParaRPr lang="es-EC" sz="3200">
            <a:solidFill>
              <a:schemeClr val="tx1"/>
            </a:solidFill>
            <a:latin typeface="+mn-lt"/>
          </a:endParaRPr>
        </a:p>
      </dgm:t>
    </dgm:pt>
    <dgm:pt modelId="{8AAC2119-E3B4-4B69-AA7B-9662C4A767C8}" type="sibTrans" cxnId="{7B15D10C-EFDA-4D8B-B628-F2915BEFB92B}">
      <dgm:prSet/>
      <dgm:spPr/>
      <dgm:t>
        <a:bodyPr/>
        <a:lstStyle/>
        <a:p>
          <a:pPr algn="just"/>
          <a:endParaRPr lang="es-EC" sz="3200">
            <a:solidFill>
              <a:schemeClr val="tx1"/>
            </a:solidFill>
            <a:latin typeface="+mn-lt"/>
          </a:endParaRPr>
        </a:p>
      </dgm:t>
    </dgm:pt>
    <dgm:pt modelId="{1EF2C986-8CE2-41D8-9210-502216EDF291}">
      <dgm:prSet/>
      <dgm:spPr/>
      <dgm:t>
        <a:bodyPr/>
        <a:lstStyle/>
        <a:p>
          <a:pPr algn="just"/>
          <a:endParaRPr lang="es-EC" sz="3200">
            <a:solidFill>
              <a:schemeClr val="tx1"/>
            </a:solidFill>
          </a:endParaRPr>
        </a:p>
      </dgm:t>
    </dgm:pt>
    <dgm:pt modelId="{60C5D07B-F899-4837-AA24-BD2B9C668C32}" type="parTrans" cxnId="{5157CA88-F963-41CC-88D1-B3D9E525EF5A}">
      <dgm:prSet/>
      <dgm:spPr/>
      <dgm:t>
        <a:bodyPr/>
        <a:lstStyle/>
        <a:p>
          <a:pPr algn="just"/>
          <a:endParaRPr lang="es-EC" sz="3200">
            <a:solidFill>
              <a:schemeClr val="tx1"/>
            </a:solidFill>
            <a:latin typeface="+mn-lt"/>
          </a:endParaRPr>
        </a:p>
      </dgm:t>
    </dgm:pt>
    <dgm:pt modelId="{86CFC849-F7BF-4923-9F92-05A967713F1C}" type="sibTrans" cxnId="{5157CA88-F963-41CC-88D1-B3D9E525EF5A}">
      <dgm:prSet/>
      <dgm:spPr/>
      <dgm:t>
        <a:bodyPr/>
        <a:lstStyle/>
        <a:p>
          <a:pPr algn="just"/>
          <a:endParaRPr lang="es-EC" sz="3200">
            <a:solidFill>
              <a:schemeClr val="tx1"/>
            </a:solidFill>
            <a:latin typeface="+mn-lt"/>
          </a:endParaRPr>
        </a:p>
      </dgm:t>
    </dgm:pt>
    <dgm:pt modelId="{D3283FA5-4B93-46B5-B3C3-FB60EE1F99A8}">
      <dgm:prSet/>
      <dgm:spPr/>
      <dgm:t>
        <a:bodyPr/>
        <a:lstStyle/>
        <a:p>
          <a:pPr algn="just"/>
          <a:endParaRPr lang="es-EC" sz="3200">
            <a:solidFill>
              <a:schemeClr val="tx1"/>
            </a:solidFill>
          </a:endParaRPr>
        </a:p>
      </dgm:t>
    </dgm:pt>
    <dgm:pt modelId="{2C7083F2-066C-4295-BD98-A166876CA345}" type="parTrans" cxnId="{871758A0-EA05-47B0-BD7D-A7DB99FC395C}">
      <dgm:prSet/>
      <dgm:spPr/>
      <dgm:t>
        <a:bodyPr/>
        <a:lstStyle/>
        <a:p>
          <a:pPr algn="just"/>
          <a:endParaRPr lang="es-EC" sz="3200">
            <a:solidFill>
              <a:schemeClr val="tx1"/>
            </a:solidFill>
            <a:latin typeface="+mn-lt"/>
          </a:endParaRPr>
        </a:p>
      </dgm:t>
    </dgm:pt>
    <dgm:pt modelId="{C6D2663E-60FB-4B4D-A7FF-BB0C28B266FB}" type="sibTrans" cxnId="{871758A0-EA05-47B0-BD7D-A7DB99FC395C}">
      <dgm:prSet/>
      <dgm:spPr/>
      <dgm:t>
        <a:bodyPr/>
        <a:lstStyle/>
        <a:p>
          <a:pPr algn="just"/>
          <a:endParaRPr lang="es-EC" sz="3200">
            <a:solidFill>
              <a:schemeClr val="tx1"/>
            </a:solidFill>
            <a:latin typeface="+mn-lt"/>
          </a:endParaRPr>
        </a:p>
      </dgm:t>
    </dgm:pt>
    <dgm:pt modelId="{3C54B476-A509-4288-95D6-0BB8205A88B0}">
      <dgm:prSet phldrT="[Texto]" custT="1"/>
      <dgm:spPr/>
      <dgm:t>
        <a:bodyPr/>
        <a:lstStyle/>
        <a:p>
          <a:pPr algn="just"/>
          <a:r>
            <a:rPr lang="es-ES" sz="1200" dirty="0" smtClean="0">
              <a:solidFill>
                <a:schemeClr val="tx1"/>
              </a:solidFill>
            </a:rPr>
            <a:t>Ubicados de pie sobre mini bosus ejecutar flexión y extensión de rodillas.</a:t>
          </a:r>
          <a:endParaRPr lang="es-EC" sz="1200" dirty="0">
            <a:solidFill>
              <a:schemeClr val="tx1"/>
            </a:solidFill>
            <a:latin typeface="+mn-lt"/>
          </a:endParaRPr>
        </a:p>
      </dgm:t>
    </dgm:pt>
    <dgm:pt modelId="{433C4455-4B0D-4921-8CC5-7A0E87A8BBA0}" type="parTrans" cxnId="{7AD75D86-4AE8-45CE-81FC-20183C2798F6}">
      <dgm:prSet custT="1"/>
      <dgm:spPr/>
      <dgm:t>
        <a:bodyPr/>
        <a:lstStyle/>
        <a:p>
          <a:pPr algn="just"/>
          <a:endParaRPr lang="es-EC" sz="3200">
            <a:solidFill>
              <a:schemeClr val="tx1"/>
            </a:solidFill>
            <a:latin typeface="+mn-lt"/>
          </a:endParaRPr>
        </a:p>
      </dgm:t>
    </dgm:pt>
    <dgm:pt modelId="{ED75BA9E-E6E9-426A-8795-BD55C2E82A6D}" type="sibTrans" cxnId="{7AD75D86-4AE8-45CE-81FC-20183C2798F6}">
      <dgm:prSet/>
      <dgm:spPr/>
      <dgm:t>
        <a:bodyPr/>
        <a:lstStyle/>
        <a:p>
          <a:pPr algn="just"/>
          <a:endParaRPr lang="es-EC" sz="3200">
            <a:solidFill>
              <a:schemeClr val="tx1"/>
            </a:solidFill>
            <a:latin typeface="+mn-lt"/>
          </a:endParaRPr>
        </a:p>
      </dgm:t>
    </dgm:pt>
    <dgm:pt modelId="{AB8E45D0-43E2-433D-886C-48CA004E9809}">
      <dgm:prSet phldrT="[Texto]" custT="1"/>
      <dgm:spPr/>
      <dgm:t>
        <a:bodyPr/>
        <a:lstStyle/>
        <a:p>
          <a:pPr algn="just"/>
          <a:r>
            <a:rPr lang="es-ES" sz="1100" dirty="0" smtClean="0">
              <a:solidFill>
                <a:schemeClr val="tx1"/>
              </a:solidFill>
            </a:rPr>
            <a:t>Ubicados de pie sobre mini bosus ejecutar flexión y extensión de cadera (equilibrio)</a:t>
          </a:r>
          <a:endParaRPr lang="es-EC" sz="1100" dirty="0">
            <a:solidFill>
              <a:schemeClr val="tx1"/>
            </a:solidFill>
            <a:latin typeface="+mn-lt"/>
          </a:endParaRPr>
        </a:p>
      </dgm:t>
    </dgm:pt>
    <dgm:pt modelId="{5CF0472E-B15B-46A3-A537-48EFD4F3F9F0}" type="parTrans" cxnId="{AB4D2318-FA7D-432D-96DE-5785892342C1}">
      <dgm:prSet custT="1"/>
      <dgm:spPr/>
      <dgm:t>
        <a:bodyPr/>
        <a:lstStyle/>
        <a:p>
          <a:pPr algn="just"/>
          <a:endParaRPr lang="es-EC" sz="3200">
            <a:solidFill>
              <a:schemeClr val="tx1"/>
            </a:solidFill>
            <a:latin typeface="+mn-lt"/>
          </a:endParaRPr>
        </a:p>
      </dgm:t>
    </dgm:pt>
    <dgm:pt modelId="{048E96F4-4E1E-4C28-A749-14E2C4498DC3}" type="sibTrans" cxnId="{AB4D2318-FA7D-432D-96DE-5785892342C1}">
      <dgm:prSet/>
      <dgm:spPr/>
      <dgm:t>
        <a:bodyPr/>
        <a:lstStyle/>
        <a:p>
          <a:pPr algn="just"/>
          <a:endParaRPr lang="es-EC" sz="3200">
            <a:solidFill>
              <a:schemeClr val="tx1"/>
            </a:solidFill>
            <a:latin typeface="+mn-lt"/>
          </a:endParaRPr>
        </a:p>
      </dgm:t>
    </dgm:pt>
    <dgm:pt modelId="{63D6AC62-569E-41F7-9FD0-937DA6F289B9}">
      <dgm:prSet phldrT="[Texto]" custT="1"/>
      <dgm:spPr/>
      <dgm:t>
        <a:bodyPr/>
        <a:lstStyle/>
        <a:p>
          <a:pPr algn="just"/>
          <a:r>
            <a:rPr lang="es-ES" sz="1000" dirty="0" smtClean="0">
              <a:solidFill>
                <a:schemeClr val="tx1"/>
              </a:solidFill>
            </a:rPr>
            <a:t>Ubicados de pie sobre mini bosus, ejecutar extensión de cadera más acción de la recepción alta de manos.</a:t>
          </a:r>
          <a:endParaRPr lang="es-EC" sz="1000" dirty="0">
            <a:solidFill>
              <a:schemeClr val="tx1"/>
            </a:solidFill>
            <a:latin typeface="+mn-lt"/>
          </a:endParaRPr>
        </a:p>
      </dgm:t>
    </dgm:pt>
    <dgm:pt modelId="{7D7F0F7E-6AEF-45C0-88FA-04F3935F329C}" type="parTrans" cxnId="{0C36A187-41F4-4605-A9B4-FE9FA5D8396F}">
      <dgm:prSet custT="1"/>
      <dgm:spPr/>
      <dgm:t>
        <a:bodyPr/>
        <a:lstStyle/>
        <a:p>
          <a:pPr algn="just"/>
          <a:endParaRPr lang="es-EC" sz="3200">
            <a:solidFill>
              <a:schemeClr val="tx1"/>
            </a:solidFill>
            <a:latin typeface="+mn-lt"/>
          </a:endParaRPr>
        </a:p>
      </dgm:t>
    </dgm:pt>
    <dgm:pt modelId="{55F45D1D-C96E-4A48-8ABB-3F31B780197C}" type="sibTrans" cxnId="{0C36A187-41F4-4605-A9B4-FE9FA5D8396F}">
      <dgm:prSet/>
      <dgm:spPr/>
      <dgm:t>
        <a:bodyPr/>
        <a:lstStyle/>
        <a:p>
          <a:pPr algn="just"/>
          <a:endParaRPr lang="es-EC" sz="3200">
            <a:solidFill>
              <a:schemeClr val="tx1"/>
            </a:solidFill>
            <a:latin typeface="+mn-lt"/>
          </a:endParaRPr>
        </a:p>
      </dgm:t>
    </dgm:pt>
    <dgm:pt modelId="{ED95729C-F02F-428A-8F98-FC08BC7DAD4F}">
      <dgm:prSet phldrT="[Texto]" custT="1"/>
      <dgm:spPr/>
      <dgm:t>
        <a:bodyPr/>
        <a:lstStyle/>
        <a:p>
          <a:pPr algn="just"/>
          <a:r>
            <a:rPr lang="es-ES" sz="1200" dirty="0" smtClean="0">
              <a:solidFill>
                <a:schemeClr val="tx1"/>
              </a:solidFill>
            </a:rPr>
            <a:t>Ubicados de pie sobre mini bosus ejecutar flexión de cadera más ejecución de la recepción baja.</a:t>
          </a:r>
          <a:endParaRPr lang="es-EC" sz="1200" dirty="0">
            <a:solidFill>
              <a:schemeClr val="tx1"/>
            </a:solidFill>
            <a:latin typeface="+mn-lt"/>
          </a:endParaRPr>
        </a:p>
      </dgm:t>
    </dgm:pt>
    <dgm:pt modelId="{AFACBA76-B870-4632-ADED-3E49022890BF}" type="parTrans" cxnId="{03746782-7D59-4489-B5D0-6716737C35E2}">
      <dgm:prSet custT="1"/>
      <dgm:spPr/>
      <dgm:t>
        <a:bodyPr/>
        <a:lstStyle/>
        <a:p>
          <a:pPr algn="just"/>
          <a:endParaRPr lang="es-EC" sz="3200">
            <a:solidFill>
              <a:schemeClr val="tx1"/>
            </a:solidFill>
            <a:latin typeface="+mn-lt"/>
          </a:endParaRPr>
        </a:p>
      </dgm:t>
    </dgm:pt>
    <dgm:pt modelId="{47A52F85-9CE6-48FE-830C-581FA596A47C}" type="sibTrans" cxnId="{03746782-7D59-4489-B5D0-6716737C35E2}">
      <dgm:prSet/>
      <dgm:spPr/>
      <dgm:t>
        <a:bodyPr/>
        <a:lstStyle/>
        <a:p>
          <a:pPr algn="just"/>
          <a:endParaRPr lang="es-EC" sz="3200">
            <a:solidFill>
              <a:schemeClr val="tx1"/>
            </a:solidFill>
            <a:latin typeface="+mn-lt"/>
          </a:endParaRPr>
        </a:p>
      </dgm:t>
    </dgm:pt>
    <dgm:pt modelId="{91883175-78FF-4F99-AAB4-0C6E6D54C507}">
      <dgm:prSet custT="1"/>
      <dgm:spPr/>
      <dgm:t>
        <a:bodyPr/>
        <a:lstStyle/>
        <a:p>
          <a:pPr algn="just"/>
          <a:r>
            <a:rPr lang="es-ES" sz="1000" dirty="0" smtClean="0">
              <a:solidFill>
                <a:schemeClr val="tx1"/>
              </a:solidFill>
            </a:rPr>
            <a:t>Ubicados de pie sobre mini bosus ejecutar flexión y extensión de cadera más ejecución de variantes según el servicio bajo o alto. </a:t>
          </a:r>
          <a:endParaRPr lang="es-ES" sz="1000" dirty="0">
            <a:solidFill>
              <a:schemeClr val="tx1"/>
            </a:solidFill>
          </a:endParaRPr>
        </a:p>
      </dgm:t>
    </dgm:pt>
    <dgm:pt modelId="{4914FEDB-9D90-4A44-8689-3AFA7954DD7F}" type="parTrans" cxnId="{A3DC10D2-7ED8-4852-8DE2-1E8BBC8B8B81}">
      <dgm:prSet custT="1"/>
      <dgm:spPr/>
      <dgm:t>
        <a:bodyPr/>
        <a:lstStyle/>
        <a:p>
          <a:pPr algn="just"/>
          <a:endParaRPr lang="es-ES" sz="3200">
            <a:solidFill>
              <a:schemeClr val="tx1"/>
            </a:solidFill>
          </a:endParaRPr>
        </a:p>
      </dgm:t>
    </dgm:pt>
    <dgm:pt modelId="{25CBD721-8A06-468E-B6DB-64AAC1A9B315}" type="sibTrans" cxnId="{A3DC10D2-7ED8-4852-8DE2-1E8BBC8B8B81}">
      <dgm:prSet/>
      <dgm:spPr/>
      <dgm:t>
        <a:bodyPr/>
        <a:lstStyle/>
        <a:p>
          <a:pPr algn="just"/>
          <a:endParaRPr lang="es-ES" sz="3200">
            <a:solidFill>
              <a:schemeClr val="tx1"/>
            </a:solidFill>
          </a:endParaRPr>
        </a:p>
      </dgm:t>
    </dgm:pt>
    <dgm:pt modelId="{40FB5D74-69A9-4393-A73C-BDABCE60E2DB}" type="pres">
      <dgm:prSet presAssocID="{822C22B6-507E-4A33-A4DA-50D4D44A5695}" presName="composite" presStyleCnt="0">
        <dgm:presLayoutVars>
          <dgm:chMax val="1"/>
          <dgm:dir/>
          <dgm:resizeHandles val="exact"/>
        </dgm:presLayoutVars>
      </dgm:prSet>
      <dgm:spPr/>
      <dgm:t>
        <a:bodyPr/>
        <a:lstStyle/>
        <a:p>
          <a:endParaRPr lang="es-ES"/>
        </a:p>
      </dgm:t>
    </dgm:pt>
    <dgm:pt modelId="{2B509EDA-DBF7-4005-A5AF-3352C80C37C0}" type="pres">
      <dgm:prSet presAssocID="{822C22B6-507E-4A33-A4DA-50D4D44A5695}" presName="radial" presStyleCnt="0">
        <dgm:presLayoutVars>
          <dgm:animLvl val="ctr"/>
        </dgm:presLayoutVars>
      </dgm:prSet>
      <dgm:spPr/>
    </dgm:pt>
    <dgm:pt modelId="{E5C61C38-F7BB-45F3-AE99-024587472743}" type="pres">
      <dgm:prSet presAssocID="{29F34B8F-AA7E-44C1-8762-5B8CBDDB66BD}" presName="centerShape" presStyleLbl="vennNode1" presStyleIdx="0" presStyleCnt="10" custScaleX="92819" custScaleY="82518"/>
      <dgm:spPr/>
      <dgm:t>
        <a:bodyPr/>
        <a:lstStyle/>
        <a:p>
          <a:endParaRPr lang="es-ES"/>
        </a:p>
      </dgm:t>
    </dgm:pt>
    <dgm:pt modelId="{A0ED51FB-DF86-4DB0-8071-C81278B4796F}" type="pres">
      <dgm:prSet presAssocID="{1F75DF3F-54FE-420B-9D2E-5E8A8C4E42BE}" presName="node" presStyleLbl="vennNode1" presStyleIdx="1" presStyleCnt="10" custScaleX="106757" custScaleY="108620">
        <dgm:presLayoutVars>
          <dgm:bulletEnabled val="1"/>
        </dgm:presLayoutVars>
      </dgm:prSet>
      <dgm:spPr/>
      <dgm:t>
        <a:bodyPr/>
        <a:lstStyle/>
        <a:p>
          <a:endParaRPr lang="es-ES"/>
        </a:p>
      </dgm:t>
    </dgm:pt>
    <dgm:pt modelId="{0974B645-B117-42F5-8EDE-7A4481FE2796}" type="pres">
      <dgm:prSet presAssocID="{C7230DD8-FD06-43C4-B20B-60BDC2CA4A66}" presName="node" presStyleLbl="vennNode1" presStyleIdx="2" presStyleCnt="10" custScaleX="106757" custScaleY="108620">
        <dgm:presLayoutVars>
          <dgm:bulletEnabled val="1"/>
        </dgm:presLayoutVars>
      </dgm:prSet>
      <dgm:spPr/>
      <dgm:t>
        <a:bodyPr/>
        <a:lstStyle/>
        <a:p>
          <a:endParaRPr lang="es-ES"/>
        </a:p>
      </dgm:t>
    </dgm:pt>
    <dgm:pt modelId="{F6BA5776-BD33-48C2-A5BF-7219E5257B6C}" type="pres">
      <dgm:prSet presAssocID="{F0D12D26-8E40-4ACD-849A-138D37EE7AE2}" presName="node" presStyleLbl="vennNode1" presStyleIdx="3" presStyleCnt="10" custScaleX="106757" custScaleY="108620">
        <dgm:presLayoutVars>
          <dgm:bulletEnabled val="1"/>
        </dgm:presLayoutVars>
      </dgm:prSet>
      <dgm:spPr/>
      <dgm:t>
        <a:bodyPr/>
        <a:lstStyle/>
        <a:p>
          <a:endParaRPr lang="es-ES"/>
        </a:p>
      </dgm:t>
    </dgm:pt>
    <dgm:pt modelId="{60798024-1A49-4E15-9295-B17F79D45D4D}" type="pres">
      <dgm:prSet presAssocID="{6C720A17-9AAB-4077-80AE-777378E8EF4D}" presName="node" presStyleLbl="vennNode1" presStyleIdx="4" presStyleCnt="10" custScaleX="106757" custScaleY="108620">
        <dgm:presLayoutVars>
          <dgm:bulletEnabled val="1"/>
        </dgm:presLayoutVars>
      </dgm:prSet>
      <dgm:spPr/>
      <dgm:t>
        <a:bodyPr/>
        <a:lstStyle/>
        <a:p>
          <a:endParaRPr lang="es-ES"/>
        </a:p>
      </dgm:t>
    </dgm:pt>
    <dgm:pt modelId="{09BB5A5D-5FD4-4630-A47B-B727612396B9}" type="pres">
      <dgm:prSet presAssocID="{AB8E45D0-43E2-433D-886C-48CA004E9809}" presName="node" presStyleLbl="vennNode1" presStyleIdx="5" presStyleCnt="10" custScaleX="106757" custScaleY="108620">
        <dgm:presLayoutVars>
          <dgm:bulletEnabled val="1"/>
        </dgm:presLayoutVars>
      </dgm:prSet>
      <dgm:spPr/>
      <dgm:t>
        <a:bodyPr/>
        <a:lstStyle/>
        <a:p>
          <a:endParaRPr lang="es-ES"/>
        </a:p>
      </dgm:t>
    </dgm:pt>
    <dgm:pt modelId="{44A6C482-9843-4533-AD70-1D0675CB7278}" type="pres">
      <dgm:prSet presAssocID="{3C54B476-A509-4288-95D6-0BB8205A88B0}" presName="node" presStyleLbl="vennNode1" presStyleIdx="6" presStyleCnt="10" custScaleX="106757" custScaleY="108620">
        <dgm:presLayoutVars>
          <dgm:bulletEnabled val="1"/>
        </dgm:presLayoutVars>
      </dgm:prSet>
      <dgm:spPr/>
      <dgm:t>
        <a:bodyPr/>
        <a:lstStyle/>
        <a:p>
          <a:endParaRPr lang="es-ES"/>
        </a:p>
      </dgm:t>
    </dgm:pt>
    <dgm:pt modelId="{F7EF231A-1FB0-46DB-9155-13341383A25A}" type="pres">
      <dgm:prSet presAssocID="{ED95729C-F02F-428A-8F98-FC08BC7DAD4F}" presName="node" presStyleLbl="vennNode1" presStyleIdx="7" presStyleCnt="10" custScaleX="106757" custScaleY="108620">
        <dgm:presLayoutVars>
          <dgm:bulletEnabled val="1"/>
        </dgm:presLayoutVars>
      </dgm:prSet>
      <dgm:spPr/>
      <dgm:t>
        <a:bodyPr/>
        <a:lstStyle/>
        <a:p>
          <a:endParaRPr lang="es-ES"/>
        </a:p>
      </dgm:t>
    </dgm:pt>
    <dgm:pt modelId="{7BF02CBB-FD0B-46F9-B2C8-8D9F73D84AB8}" type="pres">
      <dgm:prSet presAssocID="{63D6AC62-569E-41F7-9FD0-937DA6F289B9}" presName="node" presStyleLbl="vennNode1" presStyleIdx="8" presStyleCnt="10" custScaleX="106757" custScaleY="108620">
        <dgm:presLayoutVars>
          <dgm:bulletEnabled val="1"/>
        </dgm:presLayoutVars>
      </dgm:prSet>
      <dgm:spPr/>
      <dgm:t>
        <a:bodyPr/>
        <a:lstStyle/>
        <a:p>
          <a:endParaRPr lang="es-ES"/>
        </a:p>
      </dgm:t>
    </dgm:pt>
    <dgm:pt modelId="{F538654E-A2DA-451B-9E0D-9F1594C7AE18}" type="pres">
      <dgm:prSet presAssocID="{91883175-78FF-4F99-AAB4-0C6E6D54C507}" presName="node" presStyleLbl="vennNode1" presStyleIdx="9" presStyleCnt="10" custScaleX="106757" custScaleY="108620">
        <dgm:presLayoutVars>
          <dgm:bulletEnabled val="1"/>
        </dgm:presLayoutVars>
      </dgm:prSet>
      <dgm:spPr/>
      <dgm:t>
        <a:bodyPr/>
        <a:lstStyle/>
        <a:p>
          <a:endParaRPr lang="es-ES"/>
        </a:p>
      </dgm:t>
    </dgm:pt>
  </dgm:ptLst>
  <dgm:cxnLst>
    <dgm:cxn modelId="{89C17659-7001-4184-BFFF-AC8DAB88D928}" type="presOf" srcId="{63D6AC62-569E-41F7-9FD0-937DA6F289B9}" destId="{7BF02CBB-FD0B-46F9-B2C8-8D9F73D84AB8}" srcOrd="0" destOrd="0" presId="urn:microsoft.com/office/officeart/2005/8/layout/radial3"/>
    <dgm:cxn modelId="{E1EBA219-06F5-42AC-AD81-6CA202C7AA33}" type="presOf" srcId="{F0D12D26-8E40-4ACD-849A-138D37EE7AE2}" destId="{F6BA5776-BD33-48C2-A5BF-7219E5257B6C}" srcOrd="0" destOrd="0" presId="urn:microsoft.com/office/officeart/2005/8/layout/radial3"/>
    <dgm:cxn modelId="{7AD75D86-4AE8-45CE-81FC-20183C2798F6}" srcId="{29F34B8F-AA7E-44C1-8762-5B8CBDDB66BD}" destId="{3C54B476-A509-4288-95D6-0BB8205A88B0}" srcOrd="5" destOrd="0" parTransId="{433C4455-4B0D-4921-8CC5-7A0E87A8BBA0}" sibTransId="{ED75BA9E-E6E9-426A-8795-BD55C2E82A6D}"/>
    <dgm:cxn modelId="{ECE06902-E51B-42F6-9408-136C61001EC7}" type="presOf" srcId="{3C54B476-A509-4288-95D6-0BB8205A88B0}" destId="{44A6C482-9843-4533-AD70-1D0675CB7278}" srcOrd="0" destOrd="0" presId="urn:microsoft.com/office/officeart/2005/8/layout/radial3"/>
    <dgm:cxn modelId="{9060114D-08F0-470D-B721-21575FFAB317}" type="presOf" srcId="{29F34B8F-AA7E-44C1-8762-5B8CBDDB66BD}" destId="{E5C61C38-F7BB-45F3-AE99-024587472743}" srcOrd="0" destOrd="0" presId="urn:microsoft.com/office/officeart/2005/8/layout/radial3"/>
    <dgm:cxn modelId="{2509A72F-CC16-45F1-A087-6262A625ACED}" type="presOf" srcId="{6C720A17-9AAB-4077-80AE-777378E8EF4D}" destId="{60798024-1A49-4E15-9295-B17F79D45D4D}" srcOrd="0" destOrd="0" presId="urn:microsoft.com/office/officeart/2005/8/layout/radial3"/>
    <dgm:cxn modelId="{A3DC10D2-7ED8-4852-8DE2-1E8BBC8B8B81}" srcId="{29F34B8F-AA7E-44C1-8762-5B8CBDDB66BD}" destId="{91883175-78FF-4F99-AAB4-0C6E6D54C507}" srcOrd="8" destOrd="0" parTransId="{4914FEDB-9D90-4A44-8689-3AFA7954DD7F}" sibTransId="{25CBD721-8A06-468E-B6DB-64AAC1A9B315}"/>
    <dgm:cxn modelId="{AB4D2318-FA7D-432D-96DE-5785892342C1}" srcId="{29F34B8F-AA7E-44C1-8762-5B8CBDDB66BD}" destId="{AB8E45D0-43E2-433D-886C-48CA004E9809}" srcOrd="4" destOrd="0" parTransId="{5CF0472E-B15B-46A3-A537-48EFD4F3F9F0}" sibTransId="{048E96F4-4E1E-4C28-A749-14E2C4498DC3}"/>
    <dgm:cxn modelId="{0C36A187-41F4-4605-A9B4-FE9FA5D8396F}" srcId="{29F34B8F-AA7E-44C1-8762-5B8CBDDB66BD}" destId="{63D6AC62-569E-41F7-9FD0-937DA6F289B9}" srcOrd="7" destOrd="0" parTransId="{7D7F0F7E-6AEF-45C0-88FA-04F3935F329C}" sibTransId="{55F45D1D-C96E-4A48-8ABB-3F31B780197C}"/>
    <dgm:cxn modelId="{39C2AA28-1DD3-44D6-80D5-86C6F1B41688}" type="presOf" srcId="{91883175-78FF-4F99-AAB4-0C6E6D54C507}" destId="{F538654E-A2DA-451B-9E0D-9F1594C7AE18}" srcOrd="0" destOrd="0" presId="urn:microsoft.com/office/officeart/2005/8/layout/radial3"/>
    <dgm:cxn modelId="{03746782-7D59-4489-B5D0-6716737C35E2}" srcId="{29F34B8F-AA7E-44C1-8762-5B8CBDDB66BD}" destId="{ED95729C-F02F-428A-8F98-FC08BC7DAD4F}" srcOrd="6" destOrd="0" parTransId="{AFACBA76-B870-4632-ADED-3E49022890BF}" sibTransId="{47A52F85-9CE6-48FE-830C-581FA596A47C}"/>
    <dgm:cxn modelId="{042EA26E-534E-4A0B-8EFD-43CAF9E5E465}" type="presOf" srcId="{1F75DF3F-54FE-420B-9D2E-5E8A8C4E42BE}" destId="{A0ED51FB-DF86-4DB0-8071-C81278B4796F}" srcOrd="0" destOrd="0" presId="urn:microsoft.com/office/officeart/2005/8/layout/radial3"/>
    <dgm:cxn modelId="{916087FF-69B5-404D-ACAC-4CFE64F74A20}" srcId="{822C22B6-507E-4A33-A4DA-50D4D44A5695}" destId="{29F34B8F-AA7E-44C1-8762-5B8CBDDB66BD}" srcOrd="0" destOrd="0" parTransId="{E66E81D6-8777-4E8B-AF27-F552A249BDF7}" sibTransId="{82106357-6B4B-4E2B-8333-FB77718ECC14}"/>
    <dgm:cxn modelId="{C0CA3556-2EF9-4D84-B7B4-0CC94B88EF3E}" srcId="{29F34B8F-AA7E-44C1-8762-5B8CBDDB66BD}" destId="{F0D12D26-8E40-4ACD-849A-138D37EE7AE2}" srcOrd="2" destOrd="0" parTransId="{01B49854-3E6D-45F6-9150-2889616DAFF2}" sibTransId="{85ECD7BC-327F-48C8-8660-3D556234BDE9}"/>
    <dgm:cxn modelId="{7B15D10C-EFDA-4D8B-B628-F2915BEFB92B}" srcId="{29F34B8F-AA7E-44C1-8762-5B8CBDDB66BD}" destId="{6C720A17-9AAB-4077-80AE-777378E8EF4D}" srcOrd="3" destOrd="0" parTransId="{11AAE219-AFC9-47BA-993C-B234AFA85DCE}" sibTransId="{8AAC2119-E3B4-4B69-AA7B-9662C4A767C8}"/>
    <dgm:cxn modelId="{871758A0-EA05-47B0-BD7D-A7DB99FC395C}" srcId="{822C22B6-507E-4A33-A4DA-50D4D44A5695}" destId="{D3283FA5-4B93-46B5-B3C3-FB60EE1F99A8}" srcOrd="2" destOrd="0" parTransId="{2C7083F2-066C-4295-BD98-A166876CA345}" sibTransId="{C6D2663E-60FB-4B4D-A7FF-BB0C28B266FB}"/>
    <dgm:cxn modelId="{5157CA88-F963-41CC-88D1-B3D9E525EF5A}" srcId="{822C22B6-507E-4A33-A4DA-50D4D44A5695}" destId="{1EF2C986-8CE2-41D8-9210-502216EDF291}" srcOrd="1" destOrd="0" parTransId="{60C5D07B-F899-4837-AA24-BD2B9C668C32}" sibTransId="{86CFC849-F7BF-4923-9F92-05A967713F1C}"/>
    <dgm:cxn modelId="{A36D7D79-2FEA-43DB-A439-12122D33E76C}" type="presOf" srcId="{C7230DD8-FD06-43C4-B20B-60BDC2CA4A66}" destId="{0974B645-B117-42F5-8EDE-7A4481FE2796}" srcOrd="0" destOrd="0" presId="urn:microsoft.com/office/officeart/2005/8/layout/radial3"/>
    <dgm:cxn modelId="{58B2E50E-6A60-48FD-848B-98071ABF75C2}" type="presOf" srcId="{822C22B6-507E-4A33-A4DA-50D4D44A5695}" destId="{40FB5D74-69A9-4393-A73C-BDABCE60E2DB}" srcOrd="0" destOrd="0" presId="urn:microsoft.com/office/officeart/2005/8/layout/radial3"/>
    <dgm:cxn modelId="{B16C93F1-90AA-4928-A57E-5FD899944CAB}" srcId="{29F34B8F-AA7E-44C1-8762-5B8CBDDB66BD}" destId="{1F75DF3F-54FE-420B-9D2E-5E8A8C4E42BE}" srcOrd="0" destOrd="0" parTransId="{405D216F-C6FD-4EC6-AEB9-455D21A07F65}" sibTransId="{60BBD411-2569-4AB7-9485-D5F2402627E9}"/>
    <dgm:cxn modelId="{72B0E20A-A47C-4FDB-B4F3-E393950B1D19}" type="presOf" srcId="{AB8E45D0-43E2-433D-886C-48CA004E9809}" destId="{09BB5A5D-5FD4-4630-A47B-B727612396B9}" srcOrd="0" destOrd="0" presId="urn:microsoft.com/office/officeart/2005/8/layout/radial3"/>
    <dgm:cxn modelId="{E5C7A318-1AF0-497B-91DB-553AC54824C7}" type="presOf" srcId="{ED95729C-F02F-428A-8F98-FC08BC7DAD4F}" destId="{F7EF231A-1FB0-46DB-9155-13341383A25A}" srcOrd="0" destOrd="0" presId="urn:microsoft.com/office/officeart/2005/8/layout/radial3"/>
    <dgm:cxn modelId="{3418607B-1319-4808-A4AB-E6C40E156985}" srcId="{29F34B8F-AA7E-44C1-8762-5B8CBDDB66BD}" destId="{C7230DD8-FD06-43C4-B20B-60BDC2CA4A66}" srcOrd="1" destOrd="0" parTransId="{770AF35B-E35E-474B-A1D1-480BA81D324B}" sibTransId="{46607B91-1405-4379-8171-9475F541C213}"/>
    <dgm:cxn modelId="{703C6CED-04EE-464F-AAC5-8162CBB7310B}" type="presParOf" srcId="{40FB5D74-69A9-4393-A73C-BDABCE60E2DB}" destId="{2B509EDA-DBF7-4005-A5AF-3352C80C37C0}" srcOrd="0" destOrd="0" presId="urn:microsoft.com/office/officeart/2005/8/layout/radial3"/>
    <dgm:cxn modelId="{901052D2-71EE-414E-B2A7-1E92AD69018B}" type="presParOf" srcId="{2B509EDA-DBF7-4005-A5AF-3352C80C37C0}" destId="{E5C61C38-F7BB-45F3-AE99-024587472743}" srcOrd="0" destOrd="0" presId="urn:microsoft.com/office/officeart/2005/8/layout/radial3"/>
    <dgm:cxn modelId="{8E13E5B6-0A8D-4927-8FD8-B0DA7EC3AB2B}" type="presParOf" srcId="{2B509EDA-DBF7-4005-A5AF-3352C80C37C0}" destId="{A0ED51FB-DF86-4DB0-8071-C81278B4796F}" srcOrd="1" destOrd="0" presId="urn:microsoft.com/office/officeart/2005/8/layout/radial3"/>
    <dgm:cxn modelId="{7A69C6AA-D4BC-493E-9745-D2D321663789}" type="presParOf" srcId="{2B509EDA-DBF7-4005-A5AF-3352C80C37C0}" destId="{0974B645-B117-42F5-8EDE-7A4481FE2796}" srcOrd="2" destOrd="0" presId="urn:microsoft.com/office/officeart/2005/8/layout/radial3"/>
    <dgm:cxn modelId="{D50977E4-38E2-4B29-986B-F8D2B04D6447}" type="presParOf" srcId="{2B509EDA-DBF7-4005-A5AF-3352C80C37C0}" destId="{F6BA5776-BD33-48C2-A5BF-7219E5257B6C}" srcOrd="3" destOrd="0" presId="urn:microsoft.com/office/officeart/2005/8/layout/radial3"/>
    <dgm:cxn modelId="{E1B7AAA4-D2AA-4287-A8CA-F7B7C1A1523A}" type="presParOf" srcId="{2B509EDA-DBF7-4005-A5AF-3352C80C37C0}" destId="{60798024-1A49-4E15-9295-B17F79D45D4D}" srcOrd="4" destOrd="0" presId="urn:microsoft.com/office/officeart/2005/8/layout/radial3"/>
    <dgm:cxn modelId="{30751E1C-3AEB-4FEC-A10E-E54981B821EE}" type="presParOf" srcId="{2B509EDA-DBF7-4005-A5AF-3352C80C37C0}" destId="{09BB5A5D-5FD4-4630-A47B-B727612396B9}" srcOrd="5" destOrd="0" presId="urn:microsoft.com/office/officeart/2005/8/layout/radial3"/>
    <dgm:cxn modelId="{AFEE0E93-C1C9-466B-B0CE-EE7259966368}" type="presParOf" srcId="{2B509EDA-DBF7-4005-A5AF-3352C80C37C0}" destId="{44A6C482-9843-4533-AD70-1D0675CB7278}" srcOrd="6" destOrd="0" presId="urn:microsoft.com/office/officeart/2005/8/layout/radial3"/>
    <dgm:cxn modelId="{B1AA473D-A94C-4831-8D08-AD5BFE3BC659}" type="presParOf" srcId="{2B509EDA-DBF7-4005-A5AF-3352C80C37C0}" destId="{F7EF231A-1FB0-46DB-9155-13341383A25A}" srcOrd="7" destOrd="0" presId="urn:microsoft.com/office/officeart/2005/8/layout/radial3"/>
    <dgm:cxn modelId="{0F4395B3-3FBE-46E6-BD35-7C7FD8CE5EC2}" type="presParOf" srcId="{2B509EDA-DBF7-4005-A5AF-3352C80C37C0}" destId="{7BF02CBB-FD0B-46F9-B2C8-8D9F73D84AB8}" srcOrd="8" destOrd="0" presId="urn:microsoft.com/office/officeart/2005/8/layout/radial3"/>
    <dgm:cxn modelId="{FA38E1B7-968D-42E1-9BDE-D62C3C07C0C8}" type="presParOf" srcId="{2B509EDA-DBF7-4005-A5AF-3352C80C37C0}" destId="{F538654E-A2DA-451B-9E0D-9F1594C7AE1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553AB87-812D-4C36-9D90-93EEDA6B5732}" type="doc">
      <dgm:prSet loTypeId="urn:microsoft.com/office/officeart/2009/layout/CircleArrowProcess" loCatId="process" qsTypeId="urn:microsoft.com/office/officeart/2005/8/quickstyle/simple5" qsCatId="simple" csTypeId="urn:microsoft.com/office/officeart/2005/8/colors/colorful5" csCatId="colorful" phldr="1"/>
      <dgm:spPr/>
    </dgm:pt>
    <dgm:pt modelId="{B3A4A4C6-12BB-4FD3-8F8B-C7CB82286046}">
      <dgm:prSet phldrT="[Texto]" custT="1"/>
      <dgm:spPr/>
      <dgm:t>
        <a:bodyPr/>
        <a:lstStyle/>
        <a:p>
          <a:pPr algn="just"/>
          <a:r>
            <a:rPr lang="es-CO" sz="1400" b="0" dirty="0" smtClean="0">
              <a:solidFill>
                <a:schemeClr val="tx1"/>
              </a:solidFill>
              <a:latin typeface="+mn-lt"/>
              <a:cs typeface="Arial" charset="0"/>
            </a:rPr>
            <a:t>La tabla 1 evidencia la efectividad evaluada con ficha de observación la ejecución de los 5 ejercicios que realizo en el pre test y pos test presentados anteriormente. </a:t>
          </a:r>
          <a:endParaRPr lang="es-EC" sz="1400" b="0" dirty="0">
            <a:solidFill>
              <a:schemeClr val="tx1"/>
            </a:solidFill>
            <a:latin typeface="+mn-lt"/>
          </a:endParaRPr>
        </a:p>
      </dgm:t>
    </dgm:pt>
    <dgm:pt modelId="{AFA52BCE-DB54-411A-9668-ABD623FFE365}" type="parTrans" cxnId="{A898EEFE-E01B-491C-8DF9-DC1AE5F0E9CB}">
      <dgm:prSet/>
      <dgm:spPr/>
      <dgm:t>
        <a:bodyPr/>
        <a:lstStyle/>
        <a:p>
          <a:endParaRPr lang="es-EC" sz="2000" b="0">
            <a:solidFill>
              <a:schemeClr val="tx1"/>
            </a:solidFill>
            <a:latin typeface="+mn-lt"/>
          </a:endParaRPr>
        </a:p>
      </dgm:t>
    </dgm:pt>
    <dgm:pt modelId="{39132F21-81A4-4659-B653-5E847C907947}" type="sibTrans" cxnId="{A898EEFE-E01B-491C-8DF9-DC1AE5F0E9CB}">
      <dgm:prSet/>
      <dgm:spPr/>
      <dgm:t>
        <a:bodyPr/>
        <a:lstStyle/>
        <a:p>
          <a:endParaRPr lang="es-EC" sz="2000" b="0">
            <a:solidFill>
              <a:schemeClr val="tx1"/>
            </a:solidFill>
            <a:latin typeface="+mn-lt"/>
          </a:endParaRPr>
        </a:p>
      </dgm:t>
    </dgm:pt>
    <dgm:pt modelId="{C6A4AC3F-057E-4742-856A-75508DA4900B}">
      <dgm:prSet phldrT="[Texto]" custT="1"/>
      <dgm:spPr/>
      <dgm:t>
        <a:bodyPr/>
        <a:lstStyle/>
        <a:p>
          <a:pPr algn="just"/>
          <a:r>
            <a:rPr lang="es-CO" sz="1400" b="0" dirty="0" smtClean="0">
              <a:solidFill>
                <a:schemeClr val="tx1"/>
              </a:solidFill>
              <a:latin typeface="+mn-lt"/>
              <a:cs typeface="Arial" charset="0"/>
            </a:rPr>
            <a:t>La efectividad en el pre test es sobre 10 puntos (2 puntos por cada pregunta) el puntaje obtenido en el pre test un promedio general de 3,97puntos sobre 10.</a:t>
          </a:r>
          <a:endParaRPr lang="es-EC" sz="1400" b="0" dirty="0">
            <a:solidFill>
              <a:schemeClr val="tx1"/>
            </a:solidFill>
            <a:latin typeface="+mn-lt"/>
          </a:endParaRPr>
        </a:p>
      </dgm:t>
    </dgm:pt>
    <dgm:pt modelId="{2CF2CB5B-76E0-43F7-8E1D-90BE846A6716}" type="parTrans" cxnId="{9D869048-3E49-4466-8FA7-86664933199D}">
      <dgm:prSet/>
      <dgm:spPr/>
      <dgm:t>
        <a:bodyPr/>
        <a:lstStyle/>
        <a:p>
          <a:endParaRPr lang="es-EC" sz="2000" b="0">
            <a:solidFill>
              <a:schemeClr val="tx1"/>
            </a:solidFill>
            <a:latin typeface="+mn-lt"/>
          </a:endParaRPr>
        </a:p>
      </dgm:t>
    </dgm:pt>
    <dgm:pt modelId="{31C06DAA-B26E-4017-9760-226B8A7DF48D}" type="sibTrans" cxnId="{9D869048-3E49-4466-8FA7-86664933199D}">
      <dgm:prSet/>
      <dgm:spPr/>
      <dgm:t>
        <a:bodyPr/>
        <a:lstStyle/>
        <a:p>
          <a:endParaRPr lang="es-EC" sz="2000" b="0">
            <a:solidFill>
              <a:schemeClr val="tx1"/>
            </a:solidFill>
            <a:latin typeface="+mn-lt"/>
          </a:endParaRPr>
        </a:p>
      </dgm:t>
    </dgm:pt>
    <dgm:pt modelId="{EEBEBAD0-EE5A-4D31-A150-21DF24EC3C4E}">
      <dgm:prSet phldrT="[Texto]" custT="1"/>
      <dgm:spPr/>
      <dgm:t>
        <a:bodyPr/>
        <a:lstStyle/>
        <a:p>
          <a:pPr algn="just"/>
          <a:r>
            <a:rPr lang="es-EC" sz="1400" b="0" dirty="0" smtClean="0">
              <a:solidFill>
                <a:schemeClr val="tx1"/>
              </a:solidFill>
              <a:latin typeface="+mn-lt"/>
            </a:rPr>
            <a:t>Mientras que el puntaje obtenido en el pos test es de 8,80 puntos sobre 10, lo que se considera un avance de 4,83 puntos de diferencia después de la aplicación de ejercicios propioceptivos.</a:t>
          </a:r>
          <a:endParaRPr lang="es-EC" sz="1400" b="0" dirty="0">
            <a:solidFill>
              <a:schemeClr val="tx1"/>
            </a:solidFill>
            <a:latin typeface="+mn-lt"/>
          </a:endParaRPr>
        </a:p>
      </dgm:t>
    </dgm:pt>
    <dgm:pt modelId="{AD1FFDD2-C567-4536-93DE-1174267DDEEE}" type="parTrans" cxnId="{3B2E2E0B-151A-493C-BBE7-E645B75466EB}">
      <dgm:prSet/>
      <dgm:spPr/>
      <dgm:t>
        <a:bodyPr/>
        <a:lstStyle/>
        <a:p>
          <a:endParaRPr lang="es-EC" sz="2000" b="0">
            <a:solidFill>
              <a:schemeClr val="tx1"/>
            </a:solidFill>
          </a:endParaRPr>
        </a:p>
      </dgm:t>
    </dgm:pt>
    <dgm:pt modelId="{4E84B4F9-8081-4619-84B2-C92A39FCBE8E}" type="sibTrans" cxnId="{3B2E2E0B-151A-493C-BBE7-E645B75466EB}">
      <dgm:prSet/>
      <dgm:spPr/>
      <dgm:t>
        <a:bodyPr/>
        <a:lstStyle/>
        <a:p>
          <a:endParaRPr lang="es-EC" sz="2000" b="0">
            <a:solidFill>
              <a:schemeClr val="tx1"/>
            </a:solidFill>
          </a:endParaRPr>
        </a:p>
      </dgm:t>
    </dgm:pt>
    <dgm:pt modelId="{AC8DC013-B72F-498D-B223-74255B12311C}" type="pres">
      <dgm:prSet presAssocID="{9553AB87-812D-4C36-9D90-93EEDA6B5732}" presName="Name0" presStyleCnt="0">
        <dgm:presLayoutVars>
          <dgm:chMax val="7"/>
          <dgm:chPref val="7"/>
          <dgm:dir/>
          <dgm:animLvl val="lvl"/>
        </dgm:presLayoutVars>
      </dgm:prSet>
      <dgm:spPr/>
    </dgm:pt>
    <dgm:pt modelId="{5246FAC4-DA75-4036-BDBA-C358517E63F1}" type="pres">
      <dgm:prSet presAssocID="{B3A4A4C6-12BB-4FD3-8F8B-C7CB82286046}" presName="Accent1" presStyleCnt="0"/>
      <dgm:spPr/>
    </dgm:pt>
    <dgm:pt modelId="{D8C3612F-46E4-4C63-B6DF-3CB530A682DD}" type="pres">
      <dgm:prSet presAssocID="{B3A4A4C6-12BB-4FD3-8F8B-C7CB82286046}" presName="Accent" presStyleLbl="node1" presStyleIdx="0" presStyleCnt="3" custLinFactNeighborX="39642" custLinFactNeighborY="-5524"/>
      <dgm:spPr/>
    </dgm:pt>
    <dgm:pt modelId="{D90AADAB-DBBB-4B9F-97EA-9501AB4CECFD}" type="pres">
      <dgm:prSet presAssocID="{B3A4A4C6-12BB-4FD3-8F8B-C7CB82286046}" presName="Parent1" presStyleLbl="revTx" presStyleIdx="0" presStyleCnt="3" custScaleX="141028" custLinFactNeighborX="84528" custLinFactNeighborY="-28746">
        <dgm:presLayoutVars>
          <dgm:chMax val="1"/>
          <dgm:chPref val="1"/>
          <dgm:bulletEnabled val="1"/>
        </dgm:presLayoutVars>
      </dgm:prSet>
      <dgm:spPr/>
      <dgm:t>
        <a:bodyPr/>
        <a:lstStyle/>
        <a:p>
          <a:endParaRPr lang="es-ES"/>
        </a:p>
      </dgm:t>
    </dgm:pt>
    <dgm:pt modelId="{C04CDECE-7147-4BF2-A7ED-6ACD2282E32B}" type="pres">
      <dgm:prSet presAssocID="{C6A4AC3F-057E-4742-856A-75508DA4900B}" presName="Accent2" presStyleCnt="0"/>
      <dgm:spPr/>
    </dgm:pt>
    <dgm:pt modelId="{DB354720-AA9F-477A-AD6F-929EFEF16DC5}" type="pres">
      <dgm:prSet presAssocID="{C6A4AC3F-057E-4742-856A-75508DA4900B}" presName="Accent" presStyleLbl="node1" presStyleIdx="1" presStyleCnt="3" custLinFactNeighborX="-260" custLinFactNeighborY="-21730"/>
      <dgm:spPr/>
    </dgm:pt>
    <dgm:pt modelId="{37882B50-DD6A-405F-AAE5-22BE84B16152}" type="pres">
      <dgm:prSet presAssocID="{C6A4AC3F-057E-4742-856A-75508DA4900B}" presName="Parent2" presStyleLbl="revTx" presStyleIdx="1" presStyleCnt="3" custScaleX="124285" custScaleY="120073" custLinFactNeighborX="-38038" custLinFactNeighborY="-72712">
        <dgm:presLayoutVars>
          <dgm:chMax val="1"/>
          <dgm:chPref val="1"/>
          <dgm:bulletEnabled val="1"/>
        </dgm:presLayoutVars>
      </dgm:prSet>
      <dgm:spPr/>
      <dgm:t>
        <a:bodyPr/>
        <a:lstStyle/>
        <a:p>
          <a:endParaRPr lang="es-ES"/>
        </a:p>
      </dgm:t>
    </dgm:pt>
    <dgm:pt modelId="{38F53556-FEF8-42B4-A8D2-DF653AB1F9E7}" type="pres">
      <dgm:prSet presAssocID="{EEBEBAD0-EE5A-4D31-A150-21DF24EC3C4E}" presName="Accent3" presStyleCnt="0"/>
      <dgm:spPr/>
    </dgm:pt>
    <dgm:pt modelId="{84256814-2365-41C3-A421-D393CEC9E9CC}" type="pres">
      <dgm:prSet presAssocID="{EEBEBAD0-EE5A-4D31-A150-21DF24EC3C4E}" presName="Accent" presStyleLbl="node1" presStyleIdx="2" presStyleCnt="3" custLinFactNeighborX="25695" custLinFactNeighborY="-18754"/>
      <dgm:spPr/>
    </dgm:pt>
    <dgm:pt modelId="{8F3BE129-1E62-4C19-9C40-7D974C1B220D}" type="pres">
      <dgm:prSet presAssocID="{EEBEBAD0-EE5A-4D31-A150-21DF24EC3C4E}" presName="Parent3" presStyleLbl="revTx" presStyleIdx="2" presStyleCnt="3" custScaleX="140899" custLinFactNeighborX="40574" custLinFactNeighborY="-45656">
        <dgm:presLayoutVars>
          <dgm:chMax val="1"/>
          <dgm:chPref val="1"/>
          <dgm:bulletEnabled val="1"/>
        </dgm:presLayoutVars>
      </dgm:prSet>
      <dgm:spPr/>
      <dgm:t>
        <a:bodyPr/>
        <a:lstStyle/>
        <a:p>
          <a:endParaRPr lang="es-ES"/>
        </a:p>
      </dgm:t>
    </dgm:pt>
  </dgm:ptLst>
  <dgm:cxnLst>
    <dgm:cxn modelId="{B231BAB1-F693-4FC3-B2C9-8F1CC19DECEB}" type="presOf" srcId="{EEBEBAD0-EE5A-4D31-A150-21DF24EC3C4E}" destId="{8F3BE129-1E62-4C19-9C40-7D974C1B220D}" srcOrd="0" destOrd="0" presId="urn:microsoft.com/office/officeart/2009/layout/CircleArrowProcess"/>
    <dgm:cxn modelId="{5087315E-428E-465D-ADE2-0149C92C8E46}" type="presOf" srcId="{C6A4AC3F-057E-4742-856A-75508DA4900B}" destId="{37882B50-DD6A-405F-AAE5-22BE84B16152}" srcOrd="0" destOrd="0" presId="urn:microsoft.com/office/officeart/2009/layout/CircleArrowProcess"/>
    <dgm:cxn modelId="{9D869048-3E49-4466-8FA7-86664933199D}" srcId="{9553AB87-812D-4C36-9D90-93EEDA6B5732}" destId="{C6A4AC3F-057E-4742-856A-75508DA4900B}" srcOrd="1" destOrd="0" parTransId="{2CF2CB5B-76E0-43F7-8E1D-90BE846A6716}" sibTransId="{31C06DAA-B26E-4017-9760-226B8A7DF48D}"/>
    <dgm:cxn modelId="{A898EEFE-E01B-491C-8DF9-DC1AE5F0E9CB}" srcId="{9553AB87-812D-4C36-9D90-93EEDA6B5732}" destId="{B3A4A4C6-12BB-4FD3-8F8B-C7CB82286046}" srcOrd="0" destOrd="0" parTransId="{AFA52BCE-DB54-411A-9668-ABD623FFE365}" sibTransId="{39132F21-81A4-4659-B653-5E847C907947}"/>
    <dgm:cxn modelId="{856AEBB1-83A8-4526-86FA-44CE34957AC6}" type="presOf" srcId="{9553AB87-812D-4C36-9D90-93EEDA6B5732}" destId="{AC8DC013-B72F-498D-B223-74255B12311C}" srcOrd="0" destOrd="0" presId="urn:microsoft.com/office/officeart/2009/layout/CircleArrowProcess"/>
    <dgm:cxn modelId="{3B2E2E0B-151A-493C-BBE7-E645B75466EB}" srcId="{9553AB87-812D-4C36-9D90-93EEDA6B5732}" destId="{EEBEBAD0-EE5A-4D31-A150-21DF24EC3C4E}" srcOrd="2" destOrd="0" parTransId="{AD1FFDD2-C567-4536-93DE-1174267DDEEE}" sibTransId="{4E84B4F9-8081-4619-84B2-C92A39FCBE8E}"/>
    <dgm:cxn modelId="{4C4F9679-E616-4FE3-B7B6-BCBDD43FB6F3}" type="presOf" srcId="{B3A4A4C6-12BB-4FD3-8F8B-C7CB82286046}" destId="{D90AADAB-DBBB-4B9F-97EA-9501AB4CECFD}" srcOrd="0" destOrd="0" presId="urn:microsoft.com/office/officeart/2009/layout/CircleArrowProcess"/>
    <dgm:cxn modelId="{98B719D8-B478-41BA-BD96-F14BE738FE0E}" type="presParOf" srcId="{AC8DC013-B72F-498D-B223-74255B12311C}" destId="{5246FAC4-DA75-4036-BDBA-C358517E63F1}" srcOrd="0" destOrd="0" presId="urn:microsoft.com/office/officeart/2009/layout/CircleArrowProcess"/>
    <dgm:cxn modelId="{214B9B98-52FD-4373-AD33-1C2DDBEE7289}" type="presParOf" srcId="{5246FAC4-DA75-4036-BDBA-C358517E63F1}" destId="{D8C3612F-46E4-4C63-B6DF-3CB530A682DD}" srcOrd="0" destOrd="0" presId="urn:microsoft.com/office/officeart/2009/layout/CircleArrowProcess"/>
    <dgm:cxn modelId="{7DC079D4-AE4B-4E72-8E56-B6E7EFE58AA1}" type="presParOf" srcId="{AC8DC013-B72F-498D-B223-74255B12311C}" destId="{D90AADAB-DBBB-4B9F-97EA-9501AB4CECFD}" srcOrd="1" destOrd="0" presId="urn:microsoft.com/office/officeart/2009/layout/CircleArrowProcess"/>
    <dgm:cxn modelId="{FB25CAE5-210D-4112-BA5C-83B706EFDFE4}" type="presParOf" srcId="{AC8DC013-B72F-498D-B223-74255B12311C}" destId="{C04CDECE-7147-4BF2-A7ED-6ACD2282E32B}" srcOrd="2" destOrd="0" presId="urn:microsoft.com/office/officeart/2009/layout/CircleArrowProcess"/>
    <dgm:cxn modelId="{FE711AB6-B4BD-4334-A9F6-D9B96A33F2EB}" type="presParOf" srcId="{C04CDECE-7147-4BF2-A7ED-6ACD2282E32B}" destId="{DB354720-AA9F-477A-AD6F-929EFEF16DC5}" srcOrd="0" destOrd="0" presId="urn:microsoft.com/office/officeart/2009/layout/CircleArrowProcess"/>
    <dgm:cxn modelId="{EACEA2CD-BB43-466C-84E6-6F24CE30030F}" type="presParOf" srcId="{AC8DC013-B72F-498D-B223-74255B12311C}" destId="{37882B50-DD6A-405F-AAE5-22BE84B16152}" srcOrd="3" destOrd="0" presId="urn:microsoft.com/office/officeart/2009/layout/CircleArrowProcess"/>
    <dgm:cxn modelId="{1BD8E398-2239-4396-9732-D53932914F6E}" type="presParOf" srcId="{AC8DC013-B72F-498D-B223-74255B12311C}" destId="{38F53556-FEF8-42B4-A8D2-DF653AB1F9E7}" srcOrd="4" destOrd="0" presId="urn:microsoft.com/office/officeart/2009/layout/CircleArrowProcess"/>
    <dgm:cxn modelId="{82CF639C-EE2B-49D0-96F0-B3322971E50A}" type="presParOf" srcId="{38F53556-FEF8-42B4-A8D2-DF653AB1F9E7}" destId="{84256814-2365-41C3-A421-D393CEC9E9CC}" srcOrd="0" destOrd="0" presId="urn:microsoft.com/office/officeart/2009/layout/CircleArrowProcess"/>
    <dgm:cxn modelId="{C5067FE8-1DAD-44AA-A2DC-561E91D61C81}" type="presParOf" srcId="{AC8DC013-B72F-498D-B223-74255B12311C}" destId="{8F3BE129-1E62-4C19-9C40-7D974C1B220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8DF5F6-947D-4B47-BCCF-20C32C73C87C}" type="doc">
      <dgm:prSet loTypeId="urn:microsoft.com/office/officeart/2005/8/layout/venn3" loCatId="relationship" qsTypeId="urn:microsoft.com/office/officeart/2005/8/quickstyle/3d3" qsCatId="3D" csTypeId="urn:microsoft.com/office/officeart/2005/8/colors/colorful5" csCatId="colorful" phldr="1"/>
      <dgm:spPr/>
      <dgm:t>
        <a:bodyPr/>
        <a:lstStyle/>
        <a:p>
          <a:endParaRPr lang="es-EC"/>
        </a:p>
      </dgm:t>
    </dgm:pt>
    <dgm:pt modelId="{EB3D3680-9D37-4AA8-9706-5380E672DA86}">
      <dgm:prSet phldrT="[Texto]"/>
      <dgm:spPr/>
      <dgm:t>
        <a:bodyPr/>
        <a:lstStyle/>
        <a:p>
          <a:r>
            <a:rPr lang="es-CO" dirty="0" smtClean="0">
              <a:latin typeface="+mn-lt"/>
              <a:cs typeface="Arial" charset="0"/>
            </a:rPr>
            <a:t>La Prueba de Friedman (Tabla 3) demuestra la existencia de diferencias significativas (p=0,000) al compararse los datos obtenidos en las tres pruebas de efectividad de tiro a gol efectuadas en tres momentos de la preparación deportiva</a:t>
          </a:r>
          <a:endParaRPr lang="es-EC" dirty="0">
            <a:latin typeface="+mn-lt"/>
          </a:endParaRPr>
        </a:p>
      </dgm:t>
    </dgm:pt>
    <dgm:pt modelId="{CFC1E12A-D13F-43CE-8FE4-4FB164330BCD}" type="parTrans" cxnId="{D88DC81B-25BD-478E-B520-402E575D2DD5}">
      <dgm:prSet/>
      <dgm:spPr/>
      <dgm:t>
        <a:bodyPr/>
        <a:lstStyle/>
        <a:p>
          <a:endParaRPr lang="es-EC">
            <a:latin typeface="+mn-lt"/>
          </a:endParaRPr>
        </a:p>
      </dgm:t>
    </dgm:pt>
    <dgm:pt modelId="{EA9CD4A0-BB08-45AC-AF06-330A4CCB5E5F}" type="sibTrans" cxnId="{D88DC81B-25BD-478E-B520-402E575D2DD5}">
      <dgm:prSet/>
      <dgm:spPr/>
      <dgm:t>
        <a:bodyPr/>
        <a:lstStyle/>
        <a:p>
          <a:endParaRPr lang="es-EC">
            <a:latin typeface="+mn-lt"/>
          </a:endParaRPr>
        </a:p>
      </dgm:t>
    </dgm:pt>
    <dgm:pt modelId="{65AB1B81-4AD7-4F9F-B0B4-D43DF5B5C59D}">
      <dgm:prSet phldrT="[Texto]"/>
      <dgm:spPr/>
      <dgm:t>
        <a:bodyPr/>
        <a:lstStyle/>
        <a:p>
          <a:r>
            <a:rPr lang="es-CO" dirty="0" smtClean="0">
              <a:latin typeface="+mn-lt"/>
              <a:cs typeface="Arial" charset="0"/>
            </a:rPr>
            <a:t>De las tres pruebas realizadas el </a:t>
          </a:r>
          <a:r>
            <a:rPr lang="es-CO" dirty="0" err="1" smtClean="0">
              <a:latin typeface="+mn-lt"/>
              <a:cs typeface="Arial" charset="0"/>
            </a:rPr>
            <a:t>postest</a:t>
          </a:r>
          <a:r>
            <a:rPr lang="es-CO" dirty="0" smtClean="0">
              <a:latin typeface="+mn-lt"/>
              <a:cs typeface="Arial" charset="0"/>
            </a:rPr>
            <a:t> 2 evidenció el mayor rango promedio obtenido (2,93), seguido del </a:t>
          </a:r>
          <a:r>
            <a:rPr lang="es-CO" dirty="0" err="1" smtClean="0">
              <a:latin typeface="+mn-lt"/>
              <a:cs typeface="Arial" charset="0"/>
            </a:rPr>
            <a:t>postest</a:t>
          </a:r>
          <a:r>
            <a:rPr lang="es-CO" dirty="0" smtClean="0">
              <a:latin typeface="+mn-lt"/>
              <a:cs typeface="Arial" charset="0"/>
            </a:rPr>
            <a:t> 1(1,88) y el </a:t>
          </a:r>
          <a:r>
            <a:rPr lang="es-CO" dirty="0" err="1" smtClean="0">
              <a:latin typeface="+mn-lt"/>
              <a:cs typeface="Arial" charset="0"/>
            </a:rPr>
            <a:t>pretest</a:t>
          </a:r>
          <a:r>
            <a:rPr lang="es-CO" dirty="0" smtClean="0">
              <a:latin typeface="+mn-lt"/>
              <a:cs typeface="Arial" charset="0"/>
            </a:rPr>
            <a:t> (1,20), evidenciándose la evolución positiva de la efectividad del tiro a portería</a:t>
          </a:r>
          <a:endParaRPr lang="es-EC" dirty="0">
            <a:latin typeface="+mn-lt"/>
          </a:endParaRPr>
        </a:p>
      </dgm:t>
    </dgm:pt>
    <dgm:pt modelId="{09F65ED9-9938-4AA1-A978-BADD413E2A00}" type="parTrans" cxnId="{59C6F1E8-9270-40C3-A661-F6B0EF400E8B}">
      <dgm:prSet/>
      <dgm:spPr/>
      <dgm:t>
        <a:bodyPr/>
        <a:lstStyle/>
        <a:p>
          <a:endParaRPr lang="es-EC">
            <a:latin typeface="+mn-lt"/>
          </a:endParaRPr>
        </a:p>
      </dgm:t>
    </dgm:pt>
    <dgm:pt modelId="{CD4DB2FA-23CB-437A-9587-822BD3155FA1}" type="sibTrans" cxnId="{59C6F1E8-9270-40C3-A661-F6B0EF400E8B}">
      <dgm:prSet/>
      <dgm:spPr/>
      <dgm:t>
        <a:bodyPr/>
        <a:lstStyle/>
        <a:p>
          <a:endParaRPr lang="es-EC">
            <a:latin typeface="+mn-lt"/>
          </a:endParaRPr>
        </a:p>
      </dgm:t>
    </dgm:pt>
    <dgm:pt modelId="{EF6F8FE2-70DC-4ABF-A40E-594DD2FF270A}" type="pres">
      <dgm:prSet presAssocID="{6C8DF5F6-947D-4B47-BCCF-20C32C73C87C}" presName="Name0" presStyleCnt="0">
        <dgm:presLayoutVars>
          <dgm:dir/>
          <dgm:resizeHandles val="exact"/>
        </dgm:presLayoutVars>
      </dgm:prSet>
      <dgm:spPr/>
      <dgm:t>
        <a:bodyPr/>
        <a:lstStyle/>
        <a:p>
          <a:endParaRPr lang="es-EC"/>
        </a:p>
      </dgm:t>
    </dgm:pt>
    <dgm:pt modelId="{9E588FCC-5332-41F8-9272-F30630EF3042}" type="pres">
      <dgm:prSet presAssocID="{EB3D3680-9D37-4AA8-9706-5380E672DA86}" presName="Name5" presStyleLbl="vennNode1" presStyleIdx="0" presStyleCnt="2">
        <dgm:presLayoutVars>
          <dgm:bulletEnabled val="1"/>
        </dgm:presLayoutVars>
      </dgm:prSet>
      <dgm:spPr/>
      <dgm:t>
        <a:bodyPr/>
        <a:lstStyle/>
        <a:p>
          <a:endParaRPr lang="es-EC"/>
        </a:p>
      </dgm:t>
    </dgm:pt>
    <dgm:pt modelId="{3054BFC7-1DEC-462C-B895-CEE9D15A5328}" type="pres">
      <dgm:prSet presAssocID="{EA9CD4A0-BB08-45AC-AF06-330A4CCB5E5F}" presName="space" presStyleCnt="0"/>
      <dgm:spPr/>
    </dgm:pt>
    <dgm:pt modelId="{1098E7CD-F946-4854-8B36-BBE65FAF96BB}" type="pres">
      <dgm:prSet presAssocID="{65AB1B81-4AD7-4F9F-B0B4-D43DF5B5C59D}" presName="Name5" presStyleLbl="vennNode1" presStyleIdx="1" presStyleCnt="2">
        <dgm:presLayoutVars>
          <dgm:bulletEnabled val="1"/>
        </dgm:presLayoutVars>
      </dgm:prSet>
      <dgm:spPr/>
      <dgm:t>
        <a:bodyPr/>
        <a:lstStyle/>
        <a:p>
          <a:endParaRPr lang="es-EC"/>
        </a:p>
      </dgm:t>
    </dgm:pt>
  </dgm:ptLst>
  <dgm:cxnLst>
    <dgm:cxn modelId="{8B74B065-167C-44B3-8B1E-01FA6894D597}" type="presOf" srcId="{65AB1B81-4AD7-4F9F-B0B4-D43DF5B5C59D}" destId="{1098E7CD-F946-4854-8B36-BBE65FAF96BB}" srcOrd="0" destOrd="0" presId="urn:microsoft.com/office/officeart/2005/8/layout/venn3"/>
    <dgm:cxn modelId="{59C6F1E8-9270-40C3-A661-F6B0EF400E8B}" srcId="{6C8DF5F6-947D-4B47-BCCF-20C32C73C87C}" destId="{65AB1B81-4AD7-4F9F-B0B4-D43DF5B5C59D}" srcOrd="1" destOrd="0" parTransId="{09F65ED9-9938-4AA1-A978-BADD413E2A00}" sibTransId="{CD4DB2FA-23CB-437A-9587-822BD3155FA1}"/>
    <dgm:cxn modelId="{5A3772B9-DD57-4804-851E-5D7DC4F6DA3D}" type="presOf" srcId="{6C8DF5F6-947D-4B47-BCCF-20C32C73C87C}" destId="{EF6F8FE2-70DC-4ABF-A40E-594DD2FF270A}" srcOrd="0" destOrd="0" presId="urn:microsoft.com/office/officeart/2005/8/layout/venn3"/>
    <dgm:cxn modelId="{BDA0E361-A9D0-4DE3-B7BC-9CFD9B313CD6}" type="presOf" srcId="{EB3D3680-9D37-4AA8-9706-5380E672DA86}" destId="{9E588FCC-5332-41F8-9272-F30630EF3042}" srcOrd="0" destOrd="0" presId="urn:microsoft.com/office/officeart/2005/8/layout/venn3"/>
    <dgm:cxn modelId="{D88DC81B-25BD-478E-B520-402E575D2DD5}" srcId="{6C8DF5F6-947D-4B47-BCCF-20C32C73C87C}" destId="{EB3D3680-9D37-4AA8-9706-5380E672DA86}" srcOrd="0" destOrd="0" parTransId="{CFC1E12A-D13F-43CE-8FE4-4FB164330BCD}" sibTransId="{EA9CD4A0-BB08-45AC-AF06-330A4CCB5E5F}"/>
    <dgm:cxn modelId="{5365E3B6-9C13-4466-9F60-E0CE92477336}" type="presParOf" srcId="{EF6F8FE2-70DC-4ABF-A40E-594DD2FF270A}" destId="{9E588FCC-5332-41F8-9272-F30630EF3042}" srcOrd="0" destOrd="0" presId="urn:microsoft.com/office/officeart/2005/8/layout/venn3"/>
    <dgm:cxn modelId="{5EF6B3A3-50EE-4631-8EE6-30EDA5CE2E42}" type="presParOf" srcId="{EF6F8FE2-70DC-4ABF-A40E-594DD2FF270A}" destId="{3054BFC7-1DEC-462C-B895-CEE9D15A5328}" srcOrd="1" destOrd="0" presId="urn:microsoft.com/office/officeart/2005/8/layout/venn3"/>
    <dgm:cxn modelId="{49C46D52-4CB6-4BBB-883A-AE98B4775A93}" type="presParOf" srcId="{EF6F8FE2-70DC-4ABF-A40E-594DD2FF270A}" destId="{1098E7CD-F946-4854-8B36-BBE65FAF96BB}"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123ADC-15D1-4F3B-82B7-804006BD9F69}" type="doc">
      <dgm:prSet loTypeId="urn:microsoft.com/office/officeart/2005/8/layout/hList6" loCatId="list" qsTypeId="urn:microsoft.com/office/officeart/2005/8/quickstyle/3d2" qsCatId="3D" csTypeId="urn:microsoft.com/office/officeart/2005/8/colors/colorful5" csCatId="colorful" phldr="1"/>
      <dgm:spPr/>
      <dgm:t>
        <a:bodyPr/>
        <a:lstStyle/>
        <a:p>
          <a:endParaRPr lang="es-EC"/>
        </a:p>
      </dgm:t>
    </dgm:pt>
    <dgm:pt modelId="{4FE4193C-D54B-4268-B4EB-3B669441523E}">
      <dgm:prSet phldrT="[Texto]"/>
      <dgm:spPr/>
      <dgm:t>
        <a:bodyPr/>
        <a:lstStyle/>
        <a:p>
          <a:pPr algn="just"/>
          <a:r>
            <a:rPr lang="es-CO" dirty="0" smtClean="0">
              <a:solidFill>
                <a:schemeClr val="tx1"/>
              </a:solidFill>
              <a:latin typeface="+mn-lt"/>
              <a:cs typeface="Arial" charset="0"/>
            </a:rPr>
            <a:t>La Prueba de los Rangos con Signos de </a:t>
          </a:r>
          <a:r>
            <a:rPr lang="es-CO" dirty="0" err="1" smtClean="0">
              <a:solidFill>
                <a:schemeClr val="tx1"/>
              </a:solidFill>
              <a:latin typeface="+mn-lt"/>
              <a:cs typeface="Arial" charset="0"/>
            </a:rPr>
            <a:t>Wilcoxon</a:t>
          </a:r>
          <a:r>
            <a:rPr lang="es-CO" dirty="0" smtClean="0">
              <a:solidFill>
                <a:schemeClr val="tx1"/>
              </a:solidFill>
              <a:latin typeface="+mn-lt"/>
              <a:cs typeface="Arial" charset="0"/>
            </a:rPr>
            <a:t> evidenciada en la tabla 4 demuestra la existencia de diferencias significativas al comparar dos prueba o test de efectividad (</a:t>
          </a:r>
          <a:r>
            <a:rPr lang="es-CO" dirty="0" err="1" smtClean="0">
              <a:solidFill>
                <a:schemeClr val="tx1"/>
              </a:solidFill>
              <a:latin typeface="+mn-lt"/>
              <a:cs typeface="Arial" charset="0"/>
            </a:rPr>
            <a:t>Pretest</a:t>
          </a:r>
          <a:r>
            <a:rPr lang="es-CO" dirty="0" smtClean="0">
              <a:solidFill>
                <a:schemeClr val="tx1"/>
              </a:solidFill>
              <a:latin typeface="+mn-lt"/>
              <a:cs typeface="Arial" charset="0"/>
            </a:rPr>
            <a:t> y Postest2) realizadas por los futbolistas escolares estudiados (p=0,000). </a:t>
          </a:r>
          <a:endParaRPr lang="es-EC" dirty="0">
            <a:solidFill>
              <a:schemeClr val="tx1"/>
            </a:solidFill>
            <a:latin typeface="+mn-lt"/>
          </a:endParaRPr>
        </a:p>
      </dgm:t>
    </dgm:pt>
    <dgm:pt modelId="{78DDA1B6-B19B-4937-975A-74CF4261D61C}" type="parTrans" cxnId="{DBA8060B-1274-45BD-81D6-D240C9E5AE06}">
      <dgm:prSet/>
      <dgm:spPr/>
      <dgm:t>
        <a:bodyPr/>
        <a:lstStyle/>
        <a:p>
          <a:pPr algn="just"/>
          <a:endParaRPr lang="es-EC">
            <a:solidFill>
              <a:schemeClr val="tx1"/>
            </a:solidFill>
            <a:latin typeface="+mn-lt"/>
          </a:endParaRPr>
        </a:p>
      </dgm:t>
    </dgm:pt>
    <dgm:pt modelId="{ACCBB3B2-773C-4DF6-8922-F4DAC4254781}" type="sibTrans" cxnId="{DBA8060B-1274-45BD-81D6-D240C9E5AE06}">
      <dgm:prSet/>
      <dgm:spPr/>
      <dgm:t>
        <a:bodyPr/>
        <a:lstStyle/>
        <a:p>
          <a:pPr algn="just"/>
          <a:endParaRPr lang="es-EC">
            <a:solidFill>
              <a:schemeClr val="tx1"/>
            </a:solidFill>
            <a:latin typeface="+mn-lt"/>
          </a:endParaRPr>
        </a:p>
      </dgm:t>
    </dgm:pt>
    <dgm:pt modelId="{560B6C6B-EAFE-4C1E-A17C-C985C007CD64}">
      <dgm:prSet phldrT="[Texto]"/>
      <dgm:spPr/>
      <dgm:t>
        <a:bodyPr/>
        <a:lstStyle/>
        <a:p>
          <a:pPr algn="just"/>
          <a:r>
            <a:rPr lang="es-CO" dirty="0" smtClean="0">
              <a:solidFill>
                <a:schemeClr val="tx1"/>
              </a:solidFill>
              <a:latin typeface="+mn-lt"/>
              <a:cs typeface="Arial" charset="0"/>
            </a:rPr>
            <a:t>Por consiguiente, se demuestra la existencia de mejoras notables en la efectividad del tiro a portería de los futbolistas investigados; por ende, el proceso de intervención cumplimento el objetivo general perseguido.</a:t>
          </a:r>
          <a:endParaRPr lang="es-EC" dirty="0">
            <a:solidFill>
              <a:schemeClr val="tx1"/>
            </a:solidFill>
            <a:latin typeface="+mn-lt"/>
          </a:endParaRPr>
        </a:p>
      </dgm:t>
    </dgm:pt>
    <dgm:pt modelId="{7E11B0E8-39BE-4066-87C6-B7BCCF74A41B}" type="parTrans" cxnId="{C0A55C12-A88B-4BE0-8684-C5D88F75EF2E}">
      <dgm:prSet/>
      <dgm:spPr/>
      <dgm:t>
        <a:bodyPr/>
        <a:lstStyle/>
        <a:p>
          <a:pPr algn="just"/>
          <a:endParaRPr lang="es-EC">
            <a:solidFill>
              <a:schemeClr val="tx1"/>
            </a:solidFill>
            <a:latin typeface="+mn-lt"/>
          </a:endParaRPr>
        </a:p>
      </dgm:t>
    </dgm:pt>
    <dgm:pt modelId="{1E8AD626-9D9E-414D-8B65-C91F98EE32C0}" type="sibTrans" cxnId="{C0A55C12-A88B-4BE0-8684-C5D88F75EF2E}">
      <dgm:prSet/>
      <dgm:spPr/>
      <dgm:t>
        <a:bodyPr/>
        <a:lstStyle/>
        <a:p>
          <a:pPr algn="just"/>
          <a:endParaRPr lang="es-EC">
            <a:solidFill>
              <a:schemeClr val="tx1"/>
            </a:solidFill>
            <a:latin typeface="+mn-lt"/>
          </a:endParaRPr>
        </a:p>
      </dgm:t>
    </dgm:pt>
    <dgm:pt modelId="{747BA9C1-17FA-4465-BB87-BC0998F0EB11}" type="pres">
      <dgm:prSet presAssocID="{DF123ADC-15D1-4F3B-82B7-804006BD9F69}" presName="Name0" presStyleCnt="0">
        <dgm:presLayoutVars>
          <dgm:dir/>
          <dgm:resizeHandles val="exact"/>
        </dgm:presLayoutVars>
      </dgm:prSet>
      <dgm:spPr/>
      <dgm:t>
        <a:bodyPr/>
        <a:lstStyle/>
        <a:p>
          <a:endParaRPr lang="es-EC"/>
        </a:p>
      </dgm:t>
    </dgm:pt>
    <dgm:pt modelId="{0D869D35-75B4-46FC-AA5E-92ACCD3A8973}" type="pres">
      <dgm:prSet presAssocID="{4FE4193C-D54B-4268-B4EB-3B669441523E}" presName="node" presStyleLbl="node1" presStyleIdx="0" presStyleCnt="2">
        <dgm:presLayoutVars>
          <dgm:bulletEnabled val="1"/>
        </dgm:presLayoutVars>
      </dgm:prSet>
      <dgm:spPr/>
      <dgm:t>
        <a:bodyPr/>
        <a:lstStyle/>
        <a:p>
          <a:endParaRPr lang="es-EC"/>
        </a:p>
      </dgm:t>
    </dgm:pt>
    <dgm:pt modelId="{B280759A-6598-470B-82F7-4C5F3254C2BC}" type="pres">
      <dgm:prSet presAssocID="{ACCBB3B2-773C-4DF6-8922-F4DAC4254781}" presName="sibTrans" presStyleCnt="0"/>
      <dgm:spPr/>
    </dgm:pt>
    <dgm:pt modelId="{95435D11-47B8-44B1-91BB-7E7AA4D107A7}" type="pres">
      <dgm:prSet presAssocID="{560B6C6B-EAFE-4C1E-A17C-C985C007CD64}" presName="node" presStyleLbl="node1" presStyleIdx="1" presStyleCnt="2">
        <dgm:presLayoutVars>
          <dgm:bulletEnabled val="1"/>
        </dgm:presLayoutVars>
      </dgm:prSet>
      <dgm:spPr/>
      <dgm:t>
        <a:bodyPr/>
        <a:lstStyle/>
        <a:p>
          <a:endParaRPr lang="es-EC"/>
        </a:p>
      </dgm:t>
    </dgm:pt>
  </dgm:ptLst>
  <dgm:cxnLst>
    <dgm:cxn modelId="{E9ACB157-64CD-4763-9B42-250095F0F301}" type="presOf" srcId="{4FE4193C-D54B-4268-B4EB-3B669441523E}" destId="{0D869D35-75B4-46FC-AA5E-92ACCD3A8973}" srcOrd="0" destOrd="0" presId="urn:microsoft.com/office/officeart/2005/8/layout/hList6"/>
    <dgm:cxn modelId="{F0811872-932A-4D75-90FA-AEFE256FB1B5}" type="presOf" srcId="{DF123ADC-15D1-4F3B-82B7-804006BD9F69}" destId="{747BA9C1-17FA-4465-BB87-BC0998F0EB11}" srcOrd="0" destOrd="0" presId="urn:microsoft.com/office/officeart/2005/8/layout/hList6"/>
    <dgm:cxn modelId="{DBA8060B-1274-45BD-81D6-D240C9E5AE06}" srcId="{DF123ADC-15D1-4F3B-82B7-804006BD9F69}" destId="{4FE4193C-D54B-4268-B4EB-3B669441523E}" srcOrd="0" destOrd="0" parTransId="{78DDA1B6-B19B-4937-975A-74CF4261D61C}" sibTransId="{ACCBB3B2-773C-4DF6-8922-F4DAC4254781}"/>
    <dgm:cxn modelId="{C0A55C12-A88B-4BE0-8684-C5D88F75EF2E}" srcId="{DF123ADC-15D1-4F3B-82B7-804006BD9F69}" destId="{560B6C6B-EAFE-4C1E-A17C-C985C007CD64}" srcOrd="1" destOrd="0" parTransId="{7E11B0E8-39BE-4066-87C6-B7BCCF74A41B}" sibTransId="{1E8AD626-9D9E-414D-8B65-C91F98EE32C0}"/>
    <dgm:cxn modelId="{A1784FAA-94EA-42F0-B35C-64ED2DC3C8EC}" type="presOf" srcId="{560B6C6B-EAFE-4C1E-A17C-C985C007CD64}" destId="{95435D11-47B8-44B1-91BB-7E7AA4D107A7}" srcOrd="0" destOrd="0" presId="urn:microsoft.com/office/officeart/2005/8/layout/hList6"/>
    <dgm:cxn modelId="{EED2EF06-B095-4C08-BA24-B2A67F74E485}" type="presParOf" srcId="{747BA9C1-17FA-4465-BB87-BC0998F0EB11}" destId="{0D869D35-75B4-46FC-AA5E-92ACCD3A8973}" srcOrd="0" destOrd="0" presId="urn:microsoft.com/office/officeart/2005/8/layout/hList6"/>
    <dgm:cxn modelId="{481A139D-E7D4-4B85-AE4E-E71E0E54DE2E}" type="presParOf" srcId="{747BA9C1-17FA-4465-BB87-BC0998F0EB11}" destId="{B280759A-6598-470B-82F7-4C5F3254C2BC}" srcOrd="1" destOrd="0" presId="urn:microsoft.com/office/officeart/2005/8/layout/hList6"/>
    <dgm:cxn modelId="{9BA5E8D4-BDFE-4D2D-9ADD-E1FFBB612589}" type="presParOf" srcId="{747BA9C1-17FA-4465-BB87-BC0998F0EB11}" destId="{95435D11-47B8-44B1-91BB-7E7AA4D107A7}"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9FE036-72C9-44DB-B327-E305D747DD2C}" type="doc">
      <dgm:prSet loTypeId="urn:microsoft.com/office/officeart/2005/8/layout/lProcess3" loCatId="process" qsTypeId="urn:microsoft.com/office/officeart/2005/8/quickstyle/3d3" qsCatId="3D" csTypeId="urn:microsoft.com/office/officeart/2005/8/colors/colorful4" csCatId="colorful" phldr="1"/>
      <dgm:spPr/>
      <dgm:t>
        <a:bodyPr/>
        <a:lstStyle/>
        <a:p>
          <a:endParaRPr lang="es-ES"/>
        </a:p>
      </dgm:t>
    </dgm:pt>
    <dgm:pt modelId="{E49618A1-AEAD-4EB1-97A5-F7DEBB0D6A26}">
      <dgm:prSet custT="1"/>
      <dgm:spPr/>
      <dgm:t>
        <a:bodyPr/>
        <a:lstStyle/>
        <a:p>
          <a:pPr algn="just" rtl="0"/>
          <a:r>
            <a:rPr lang="es-ES" sz="1400" dirty="0" smtClean="0">
              <a:solidFill>
                <a:schemeClr val="bg1"/>
              </a:solidFill>
            </a:rPr>
            <a:t>Los resultados obtenidos en el pre test demostraban déficit de la técnica de la recepción, desde la postura correcta del cuerpo y los antebrazos, hasta la forma de como desplazarse y controlar el golpe con el balón, por lo cual se procedió a la aplicación del plan de ejercicios de propiocepción ejecutándolo los primeros días con dificultad por parte de las niñas por el déficit de equilibrio que se podía observar por la complejidad que tenían al desarrollar los mismos, aun así la mejoría de cada ejercicio mejoraban con el pasar el tiempo.</a:t>
          </a:r>
          <a:endParaRPr lang="es-ES" sz="1400" dirty="0">
            <a:solidFill>
              <a:schemeClr val="bg1"/>
            </a:solidFill>
          </a:endParaRPr>
        </a:p>
      </dgm:t>
    </dgm:pt>
    <dgm:pt modelId="{27180663-52DB-4C85-A163-5C2BD0EF90AC}" type="parTrans" cxnId="{5D437BD4-9167-450F-A4D7-4B0C0F8925F5}">
      <dgm:prSet/>
      <dgm:spPr/>
      <dgm:t>
        <a:bodyPr/>
        <a:lstStyle/>
        <a:p>
          <a:pPr algn="just"/>
          <a:endParaRPr lang="es-ES" sz="1800">
            <a:solidFill>
              <a:schemeClr val="tx1"/>
            </a:solidFill>
          </a:endParaRPr>
        </a:p>
      </dgm:t>
    </dgm:pt>
    <dgm:pt modelId="{1764FF81-A1DA-4A92-9386-461DCCEAE964}" type="sibTrans" cxnId="{5D437BD4-9167-450F-A4D7-4B0C0F8925F5}">
      <dgm:prSet/>
      <dgm:spPr/>
      <dgm:t>
        <a:bodyPr/>
        <a:lstStyle/>
        <a:p>
          <a:pPr algn="just"/>
          <a:endParaRPr lang="es-ES" sz="1800">
            <a:solidFill>
              <a:schemeClr val="tx1"/>
            </a:solidFill>
          </a:endParaRPr>
        </a:p>
      </dgm:t>
    </dgm:pt>
    <dgm:pt modelId="{FF076952-F9A2-47FB-BE05-766D6217204B}">
      <dgm:prSet custT="1"/>
      <dgm:spPr/>
      <dgm:t>
        <a:bodyPr/>
        <a:lstStyle/>
        <a:p>
          <a:pPr algn="just" rtl="0"/>
          <a:r>
            <a:rPr lang="es-ES" sz="1400" dirty="0" smtClean="0">
              <a:solidFill>
                <a:schemeClr val="tx1">
                  <a:lumMod val="75000"/>
                  <a:lumOff val="25000"/>
                </a:schemeClr>
              </a:solidFill>
            </a:rPr>
            <a:t>El plan de ejercicios de propiocepción que se llevaron a cabo durante el tiempo de doce semanas, incidieron de forma positiva y favorable en la mejora técnica de la recepción del voleibol el plan ejecutado en ellas dio buenos resultado, a más de la ejecución técnica fluida con dominio eficaz de recepción y entrega, también ayudo a la competencia deportiva sino también la actitudinal, académica y emocional, los criterios que mencionaron ellas al final fueron sobre compañerismo, responsabilidad, hábitos de higiene y motivación por seguir practicando el voleibol y la actividad física.</a:t>
          </a:r>
          <a:endParaRPr lang="es-ES" sz="1400" dirty="0">
            <a:solidFill>
              <a:schemeClr val="tx1">
                <a:lumMod val="75000"/>
                <a:lumOff val="25000"/>
              </a:schemeClr>
            </a:solidFill>
          </a:endParaRPr>
        </a:p>
      </dgm:t>
    </dgm:pt>
    <dgm:pt modelId="{B2D7057A-D251-4875-8012-82BB185EF3FA}" type="parTrans" cxnId="{4F35EE7E-FF6F-42F2-B749-A448AE72E5C6}">
      <dgm:prSet/>
      <dgm:spPr/>
      <dgm:t>
        <a:bodyPr/>
        <a:lstStyle/>
        <a:p>
          <a:pPr algn="just"/>
          <a:endParaRPr lang="es-ES" sz="1800">
            <a:solidFill>
              <a:schemeClr val="tx1"/>
            </a:solidFill>
          </a:endParaRPr>
        </a:p>
      </dgm:t>
    </dgm:pt>
    <dgm:pt modelId="{FBCAE104-BC28-4001-9B78-2670DC4A392A}" type="sibTrans" cxnId="{4F35EE7E-FF6F-42F2-B749-A448AE72E5C6}">
      <dgm:prSet/>
      <dgm:spPr/>
      <dgm:t>
        <a:bodyPr/>
        <a:lstStyle/>
        <a:p>
          <a:pPr algn="just"/>
          <a:endParaRPr lang="es-ES" sz="1800">
            <a:solidFill>
              <a:schemeClr val="tx1"/>
            </a:solidFill>
          </a:endParaRPr>
        </a:p>
      </dgm:t>
    </dgm:pt>
    <dgm:pt modelId="{AF9BFEC0-D7DF-4316-9499-A3A08697187A}">
      <dgm:prSet custT="1"/>
      <dgm:spPr/>
      <dgm:t>
        <a:bodyPr/>
        <a:lstStyle/>
        <a:p>
          <a:pPr algn="just" rtl="0"/>
          <a:r>
            <a:rPr lang="es-ES" sz="1400" dirty="0" smtClean="0">
              <a:solidFill>
                <a:schemeClr val="tx1"/>
              </a:solidFill>
            </a:rPr>
            <a:t>Podemos concluir que el plan de ejercicios de propiocepción si inciden de forma favorable para mejorar la técnica de recepción del voleibol, los resultados arrojados entre el pre test y el pos test muestran diferencias de mejoría en cada uno de los ejercicios aplicados. </a:t>
          </a:r>
          <a:endParaRPr lang="es-ES" sz="1400" dirty="0">
            <a:solidFill>
              <a:schemeClr val="tx1"/>
            </a:solidFill>
          </a:endParaRPr>
        </a:p>
      </dgm:t>
    </dgm:pt>
    <dgm:pt modelId="{40D00D5E-3116-4970-B51D-DC62789D7FCD}" type="parTrans" cxnId="{17D23597-0C80-4543-801E-450B7DB32005}">
      <dgm:prSet/>
      <dgm:spPr/>
      <dgm:t>
        <a:bodyPr/>
        <a:lstStyle/>
        <a:p>
          <a:pPr algn="just"/>
          <a:endParaRPr lang="es-ES" sz="1800">
            <a:solidFill>
              <a:schemeClr val="tx1"/>
            </a:solidFill>
          </a:endParaRPr>
        </a:p>
      </dgm:t>
    </dgm:pt>
    <dgm:pt modelId="{4BBBCF41-11B7-4F88-872A-9F4F3E819B25}" type="sibTrans" cxnId="{17D23597-0C80-4543-801E-450B7DB32005}">
      <dgm:prSet/>
      <dgm:spPr/>
      <dgm:t>
        <a:bodyPr/>
        <a:lstStyle/>
        <a:p>
          <a:pPr algn="just"/>
          <a:endParaRPr lang="es-ES" sz="1800">
            <a:solidFill>
              <a:schemeClr val="tx1"/>
            </a:solidFill>
          </a:endParaRPr>
        </a:p>
      </dgm:t>
    </dgm:pt>
    <dgm:pt modelId="{C7E922C6-EA76-4732-8EF3-84519961A97D}" type="pres">
      <dgm:prSet presAssocID="{389FE036-72C9-44DB-B327-E305D747DD2C}" presName="Name0" presStyleCnt="0">
        <dgm:presLayoutVars>
          <dgm:chPref val="3"/>
          <dgm:dir/>
          <dgm:animLvl val="lvl"/>
          <dgm:resizeHandles/>
        </dgm:presLayoutVars>
      </dgm:prSet>
      <dgm:spPr/>
      <dgm:t>
        <a:bodyPr/>
        <a:lstStyle/>
        <a:p>
          <a:endParaRPr lang="es-ES"/>
        </a:p>
      </dgm:t>
    </dgm:pt>
    <dgm:pt modelId="{DD3A7E8A-F9B8-4AE5-BF5A-FD3547498D6D}" type="pres">
      <dgm:prSet presAssocID="{E49618A1-AEAD-4EB1-97A5-F7DEBB0D6A26}" presName="horFlow" presStyleCnt="0"/>
      <dgm:spPr/>
    </dgm:pt>
    <dgm:pt modelId="{DFC1ED94-07DB-4C11-A5D9-8E3EBADB0022}" type="pres">
      <dgm:prSet presAssocID="{E49618A1-AEAD-4EB1-97A5-F7DEBB0D6A26}" presName="bigChev" presStyleLbl="node1" presStyleIdx="0" presStyleCnt="3" custScaleX="238849"/>
      <dgm:spPr/>
      <dgm:t>
        <a:bodyPr/>
        <a:lstStyle/>
        <a:p>
          <a:endParaRPr lang="es-ES"/>
        </a:p>
      </dgm:t>
    </dgm:pt>
    <dgm:pt modelId="{10CB64C0-1F6E-4E48-9CF4-14AABF0B0E53}" type="pres">
      <dgm:prSet presAssocID="{E49618A1-AEAD-4EB1-97A5-F7DEBB0D6A26}" presName="vSp" presStyleCnt="0"/>
      <dgm:spPr/>
    </dgm:pt>
    <dgm:pt modelId="{90A6F5DB-5244-4577-B263-028FBB68F893}" type="pres">
      <dgm:prSet presAssocID="{FF076952-F9A2-47FB-BE05-766D6217204B}" presName="horFlow" presStyleCnt="0"/>
      <dgm:spPr/>
    </dgm:pt>
    <dgm:pt modelId="{F31FF2AF-561D-436E-8083-53EC7DD5A861}" type="pres">
      <dgm:prSet presAssocID="{FF076952-F9A2-47FB-BE05-766D6217204B}" presName="bigChev" presStyleLbl="node1" presStyleIdx="1" presStyleCnt="3" custScaleX="245269"/>
      <dgm:spPr/>
      <dgm:t>
        <a:bodyPr/>
        <a:lstStyle/>
        <a:p>
          <a:endParaRPr lang="es-ES"/>
        </a:p>
      </dgm:t>
    </dgm:pt>
    <dgm:pt modelId="{D4417DCF-53B5-486D-9207-924C8A7B4254}" type="pres">
      <dgm:prSet presAssocID="{FF076952-F9A2-47FB-BE05-766D6217204B}" presName="vSp" presStyleCnt="0"/>
      <dgm:spPr/>
    </dgm:pt>
    <dgm:pt modelId="{9B36C038-4E47-4BB2-A244-A85C2282D4FD}" type="pres">
      <dgm:prSet presAssocID="{AF9BFEC0-D7DF-4316-9499-A3A08697187A}" presName="horFlow" presStyleCnt="0"/>
      <dgm:spPr/>
    </dgm:pt>
    <dgm:pt modelId="{3DB1802D-F76D-4844-BAF0-2953601E6EB6}" type="pres">
      <dgm:prSet presAssocID="{AF9BFEC0-D7DF-4316-9499-A3A08697187A}" presName="bigChev" presStyleLbl="node1" presStyleIdx="2" presStyleCnt="3" custScaleX="245269"/>
      <dgm:spPr/>
      <dgm:t>
        <a:bodyPr/>
        <a:lstStyle/>
        <a:p>
          <a:endParaRPr lang="es-ES"/>
        </a:p>
      </dgm:t>
    </dgm:pt>
  </dgm:ptLst>
  <dgm:cxnLst>
    <dgm:cxn modelId="{5D437BD4-9167-450F-A4D7-4B0C0F8925F5}" srcId="{389FE036-72C9-44DB-B327-E305D747DD2C}" destId="{E49618A1-AEAD-4EB1-97A5-F7DEBB0D6A26}" srcOrd="0" destOrd="0" parTransId="{27180663-52DB-4C85-A163-5C2BD0EF90AC}" sibTransId="{1764FF81-A1DA-4A92-9386-461DCCEAE964}"/>
    <dgm:cxn modelId="{4F35EE7E-FF6F-42F2-B749-A448AE72E5C6}" srcId="{389FE036-72C9-44DB-B327-E305D747DD2C}" destId="{FF076952-F9A2-47FB-BE05-766D6217204B}" srcOrd="1" destOrd="0" parTransId="{B2D7057A-D251-4875-8012-82BB185EF3FA}" sibTransId="{FBCAE104-BC28-4001-9B78-2670DC4A392A}"/>
    <dgm:cxn modelId="{BF681F65-FD27-4555-85B8-2D54F0D8E2CD}" type="presOf" srcId="{389FE036-72C9-44DB-B327-E305D747DD2C}" destId="{C7E922C6-EA76-4732-8EF3-84519961A97D}" srcOrd="0" destOrd="0" presId="urn:microsoft.com/office/officeart/2005/8/layout/lProcess3"/>
    <dgm:cxn modelId="{720E763F-D5C9-45AF-853B-8B587B9C25C2}" type="presOf" srcId="{E49618A1-AEAD-4EB1-97A5-F7DEBB0D6A26}" destId="{DFC1ED94-07DB-4C11-A5D9-8E3EBADB0022}" srcOrd="0" destOrd="0" presId="urn:microsoft.com/office/officeart/2005/8/layout/lProcess3"/>
    <dgm:cxn modelId="{528CC615-93AE-4266-BC8B-8C14CD73A5F1}" type="presOf" srcId="{FF076952-F9A2-47FB-BE05-766D6217204B}" destId="{F31FF2AF-561D-436E-8083-53EC7DD5A861}" srcOrd="0" destOrd="0" presId="urn:microsoft.com/office/officeart/2005/8/layout/lProcess3"/>
    <dgm:cxn modelId="{06F4567C-3314-4F59-A31C-BC3C96EC19B0}" type="presOf" srcId="{AF9BFEC0-D7DF-4316-9499-A3A08697187A}" destId="{3DB1802D-F76D-4844-BAF0-2953601E6EB6}" srcOrd="0" destOrd="0" presId="urn:microsoft.com/office/officeart/2005/8/layout/lProcess3"/>
    <dgm:cxn modelId="{17D23597-0C80-4543-801E-450B7DB32005}" srcId="{389FE036-72C9-44DB-B327-E305D747DD2C}" destId="{AF9BFEC0-D7DF-4316-9499-A3A08697187A}" srcOrd="2" destOrd="0" parTransId="{40D00D5E-3116-4970-B51D-DC62789D7FCD}" sibTransId="{4BBBCF41-11B7-4F88-872A-9F4F3E819B25}"/>
    <dgm:cxn modelId="{53323A88-5D25-4D5A-AD20-F31E65F64A02}" type="presParOf" srcId="{C7E922C6-EA76-4732-8EF3-84519961A97D}" destId="{DD3A7E8A-F9B8-4AE5-BF5A-FD3547498D6D}" srcOrd="0" destOrd="0" presId="urn:microsoft.com/office/officeart/2005/8/layout/lProcess3"/>
    <dgm:cxn modelId="{CBE7E2F9-79E9-4EC3-92C3-7DE49E4C639D}" type="presParOf" srcId="{DD3A7E8A-F9B8-4AE5-BF5A-FD3547498D6D}" destId="{DFC1ED94-07DB-4C11-A5D9-8E3EBADB0022}" srcOrd="0" destOrd="0" presId="urn:microsoft.com/office/officeart/2005/8/layout/lProcess3"/>
    <dgm:cxn modelId="{0EC8B9E9-8AF7-43D8-92A5-9A3E9C5A3150}" type="presParOf" srcId="{C7E922C6-EA76-4732-8EF3-84519961A97D}" destId="{10CB64C0-1F6E-4E48-9CF4-14AABF0B0E53}" srcOrd="1" destOrd="0" presId="urn:microsoft.com/office/officeart/2005/8/layout/lProcess3"/>
    <dgm:cxn modelId="{FF825264-8C22-4BBB-BFA0-015D274E61BE}" type="presParOf" srcId="{C7E922C6-EA76-4732-8EF3-84519961A97D}" destId="{90A6F5DB-5244-4577-B263-028FBB68F893}" srcOrd="2" destOrd="0" presId="urn:microsoft.com/office/officeart/2005/8/layout/lProcess3"/>
    <dgm:cxn modelId="{12A552B9-B216-4ECC-8E9A-95E8B94BA771}" type="presParOf" srcId="{90A6F5DB-5244-4577-B263-028FBB68F893}" destId="{F31FF2AF-561D-436E-8083-53EC7DD5A861}" srcOrd="0" destOrd="0" presId="urn:microsoft.com/office/officeart/2005/8/layout/lProcess3"/>
    <dgm:cxn modelId="{8B582926-3865-48E6-9687-612BDA819AEE}" type="presParOf" srcId="{C7E922C6-EA76-4732-8EF3-84519961A97D}" destId="{D4417DCF-53B5-486D-9207-924C8A7B4254}" srcOrd="3" destOrd="0" presId="urn:microsoft.com/office/officeart/2005/8/layout/lProcess3"/>
    <dgm:cxn modelId="{C5013FC9-D11E-43B3-8FB5-F7CA93A570BB}" type="presParOf" srcId="{C7E922C6-EA76-4732-8EF3-84519961A97D}" destId="{9B36C038-4E47-4BB2-A244-A85C2282D4FD}" srcOrd="4" destOrd="0" presId="urn:microsoft.com/office/officeart/2005/8/layout/lProcess3"/>
    <dgm:cxn modelId="{236C08A2-3F99-41DB-BCEF-403D4B897159}" type="presParOf" srcId="{9B36C038-4E47-4BB2-A244-A85C2282D4FD}" destId="{3DB1802D-F76D-4844-BAF0-2953601E6EB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69180-CDA2-49F5-905A-99113DBFCC50}" type="doc">
      <dgm:prSet loTypeId="urn:microsoft.com/office/officeart/2008/layout/BubblePictureList" loCatId="picture" qsTypeId="urn:microsoft.com/office/officeart/2005/8/quickstyle/3d1" qsCatId="3D" csTypeId="urn:microsoft.com/office/officeart/2005/8/colors/colorful5" csCatId="colorful" phldr="1"/>
      <dgm:spPr/>
      <dgm:t>
        <a:bodyPr/>
        <a:lstStyle/>
        <a:p>
          <a:endParaRPr lang="es-EC"/>
        </a:p>
      </dgm:t>
    </dgm:pt>
    <dgm:pt modelId="{82759818-A9E6-4195-BBBF-D97D32DBE7A3}">
      <dgm:prSet phldrT="[Texto]" custT="1"/>
      <dgm:spPr/>
      <dgm:t>
        <a:bodyPr/>
        <a:lstStyle/>
        <a:p>
          <a:pPr algn="just"/>
          <a:r>
            <a:rPr lang="es-ES" sz="1800" dirty="0" smtClean="0"/>
            <a:t>¿Cómo influyen los ejercicios propioceptivos en la técnica de recepción del voleibol en las estudiantes de 10 y 11 años de la Unidad Educativa Cardenal </a:t>
          </a:r>
          <a:r>
            <a:rPr lang="es-ES" sz="1800" dirty="0" err="1" smtClean="0"/>
            <a:t>Spellman</a:t>
          </a:r>
          <a:r>
            <a:rPr lang="es-ES" sz="1800" dirty="0" smtClean="0"/>
            <a:t>?</a:t>
          </a:r>
          <a:endParaRPr lang="es-EC" sz="1800" dirty="0">
            <a:latin typeface="+mn-lt"/>
          </a:endParaRPr>
        </a:p>
      </dgm:t>
    </dgm:pt>
    <dgm:pt modelId="{13DB1BD2-E252-4E07-A166-133A7F44D698}" type="parTrans" cxnId="{F5FEF536-950B-4E2A-ADC2-1806012402C2}">
      <dgm:prSet/>
      <dgm:spPr/>
      <dgm:t>
        <a:bodyPr/>
        <a:lstStyle/>
        <a:p>
          <a:endParaRPr lang="es-EC"/>
        </a:p>
      </dgm:t>
    </dgm:pt>
    <dgm:pt modelId="{E0B58D71-EEC2-493E-97CB-DA5732CAEEFF}" type="sibTrans" cxnId="{F5FEF536-950B-4E2A-ADC2-1806012402C2}">
      <dgm:prSet/>
      <dgm:spPr>
        <a:blipFill rotWithShape="1">
          <a:blip xmlns:r="http://schemas.openxmlformats.org/officeDocument/2006/relationships" r:embed="rId1"/>
          <a:stretch>
            <a:fillRect/>
          </a:stretch>
        </a:blipFill>
      </dgm:spPr>
      <dgm:t>
        <a:bodyPr/>
        <a:lstStyle/>
        <a:p>
          <a:endParaRPr lang="es-EC"/>
        </a:p>
      </dgm:t>
    </dgm:pt>
    <dgm:pt modelId="{63826056-B221-4828-996E-E59184F84EAE}">
      <dgm:prSet phldrT="[Texto]"/>
      <dgm:spPr/>
      <dgm:t>
        <a:bodyPr/>
        <a:lstStyle/>
        <a:p>
          <a:endParaRPr lang="es-EC" dirty="0"/>
        </a:p>
      </dgm:t>
    </dgm:pt>
    <dgm:pt modelId="{1F565512-89A3-4F24-B538-1CA5AD2E457C}" type="sibTrans" cxnId="{D13CFA56-3453-4C00-9A38-8C6332A55274}">
      <dgm:prSet/>
      <dgm:spPr>
        <a:blipFill rotWithShape="1">
          <a:blip xmlns:r="http://schemas.openxmlformats.org/officeDocument/2006/relationships" r:embed="rId2"/>
          <a:stretch>
            <a:fillRect/>
          </a:stretch>
        </a:blipFill>
      </dgm:spPr>
      <dgm:t>
        <a:bodyPr/>
        <a:lstStyle/>
        <a:p>
          <a:endParaRPr lang="es-EC"/>
        </a:p>
      </dgm:t>
    </dgm:pt>
    <dgm:pt modelId="{32495B64-3E62-4559-B468-3A44ABDD18F3}" type="parTrans" cxnId="{D13CFA56-3453-4C00-9A38-8C6332A55274}">
      <dgm:prSet/>
      <dgm:spPr/>
      <dgm:t>
        <a:bodyPr/>
        <a:lstStyle/>
        <a:p>
          <a:endParaRPr lang="es-EC"/>
        </a:p>
      </dgm:t>
    </dgm:pt>
    <dgm:pt modelId="{3DA00FEB-7954-4FDF-8EE9-51FDDB300FF4}">
      <dgm:prSet phldrT="[Texto]"/>
      <dgm:spPr/>
      <dgm:t>
        <a:bodyPr/>
        <a:lstStyle/>
        <a:p>
          <a:endParaRPr lang="es-EC" dirty="0"/>
        </a:p>
      </dgm:t>
    </dgm:pt>
    <dgm:pt modelId="{B8A7E731-D0D8-4E90-B6BC-0B506B7FA509}" type="sibTrans" cxnId="{CE6DDF21-E6B3-41CF-8E88-EC1D5726D679}">
      <dgm:prSet/>
      <dgm:spPr>
        <a:blipFill rotWithShape="1">
          <a:blip xmlns:r="http://schemas.openxmlformats.org/officeDocument/2006/relationships" r:embed="rId3"/>
          <a:stretch>
            <a:fillRect/>
          </a:stretch>
        </a:blipFill>
      </dgm:spPr>
      <dgm:t>
        <a:bodyPr/>
        <a:lstStyle/>
        <a:p>
          <a:endParaRPr lang="es-EC"/>
        </a:p>
      </dgm:t>
    </dgm:pt>
    <dgm:pt modelId="{5DCF82E7-EFF7-45AA-994A-04F299B16423}" type="parTrans" cxnId="{CE6DDF21-E6B3-41CF-8E88-EC1D5726D679}">
      <dgm:prSet/>
      <dgm:spPr/>
      <dgm:t>
        <a:bodyPr/>
        <a:lstStyle/>
        <a:p>
          <a:endParaRPr lang="es-EC"/>
        </a:p>
      </dgm:t>
    </dgm:pt>
    <dgm:pt modelId="{EBBFBF40-AB3C-4B7F-8BE5-695D970F84D5}" type="pres">
      <dgm:prSet presAssocID="{9ED69180-CDA2-49F5-905A-99113DBFCC50}" presName="Name0" presStyleCnt="0">
        <dgm:presLayoutVars>
          <dgm:chMax val="8"/>
          <dgm:chPref val="8"/>
          <dgm:dir/>
        </dgm:presLayoutVars>
      </dgm:prSet>
      <dgm:spPr/>
      <dgm:t>
        <a:bodyPr/>
        <a:lstStyle/>
        <a:p>
          <a:endParaRPr lang="es-EC"/>
        </a:p>
      </dgm:t>
    </dgm:pt>
    <dgm:pt modelId="{84C7946E-751B-405B-8E7E-E4BC260BCE9D}" type="pres">
      <dgm:prSet presAssocID="{82759818-A9E6-4195-BBBF-D97D32DBE7A3}" presName="parent_text_1" presStyleLbl="revTx" presStyleIdx="0" presStyleCnt="3" custScaleX="130358" custScaleY="123602" custLinFactNeighborX="-19751" custLinFactNeighborY="-55276">
        <dgm:presLayoutVars>
          <dgm:chMax val="0"/>
          <dgm:chPref val="0"/>
          <dgm:bulletEnabled val="1"/>
        </dgm:presLayoutVars>
      </dgm:prSet>
      <dgm:spPr/>
      <dgm:t>
        <a:bodyPr/>
        <a:lstStyle/>
        <a:p>
          <a:endParaRPr lang="es-EC"/>
        </a:p>
      </dgm:t>
    </dgm:pt>
    <dgm:pt modelId="{7E898EA5-C5F4-4E87-A733-8217F61D61BA}" type="pres">
      <dgm:prSet presAssocID="{82759818-A9E6-4195-BBBF-D97D32DBE7A3}" presName="image_accent_1" presStyleCnt="0"/>
      <dgm:spPr/>
    </dgm:pt>
    <dgm:pt modelId="{4FC0AC3F-AA30-46BA-A771-7FB6EF7558CF}" type="pres">
      <dgm:prSet presAssocID="{82759818-A9E6-4195-BBBF-D97D32DBE7A3}" presName="imageAccentRepeatNode" presStyleLbl="alignNode1" presStyleIdx="0" presStyleCnt="6"/>
      <dgm:spPr/>
    </dgm:pt>
    <dgm:pt modelId="{75C705EB-123E-4815-87C1-3CE6DA300684}" type="pres">
      <dgm:prSet presAssocID="{82759818-A9E6-4195-BBBF-D97D32DBE7A3}" presName="accent_1" presStyleLbl="alignNode1" presStyleIdx="1" presStyleCnt="6" custLinFactX="105400" custLinFactY="100000" custLinFactNeighborX="200000" custLinFactNeighborY="135206"/>
      <dgm:spPr/>
    </dgm:pt>
    <dgm:pt modelId="{B92A24CA-DC37-4AE4-AB1A-8AC53107F1C6}" type="pres">
      <dgm:prSet presAssocID="{E0B58D71-EEC2-493E-97CB-DA5732CAEEFF}" presName="image_1" presStyleCnt="0"/>
      <dgm:spPr/>
    </dgm:pt>
    <dgm:pt modelId="{08595F5B-17CC-43AD-BAC3-DB2452A7F9CB}" type="pres">
      <dgm:prSet presAssocID="{E0B58D71-EEC2-493E-97CB-DA5732CAEEFF}" presName="imageRepeatNode" presStyleLbl="fgImgPlace1" presStyleIdx="0" presStyleCnt="3" custScaleX="86157" custScaleY="97926"/>
      <dgm:spPr/>
      <dgm:t>
        <a:bodyPr/>
        <a:lstStyle/>
        <a:p>
          <a:endParaRPr lang="es-EC"/>
        </a:p>
      </dgm:t>
    </dgm:pt>
    <dgm:pt modelId="{03F4A4A2-5F24-4D93-935F-0506E440382F}" type="pres">
      <dgm:prSet presAssocID="{3DA00FEB-7954-4FDF-8EE9-51FDDB300FF4}" presName="parent_text_2" presStyleLbl="revTx" presStyleIdx="1" presStyleCnt="3">
        <dgm:presLayoutVars>
          <dgm:chMax val="0"/>
          <dgm:chPref val="0"/>
          <dgm:bulletEnabled val="1"/>
        </dgm:presLayoutVars>
      </dgm:prSet>
      <dgm:spPr/>
      <dgm:t>
        <a:bodyPr/>
        <a:lstStyle/>
        <a:p>
          <a:endParaRPr lang="es-EC"/>
        </a:p>
      </dgm:t>
    </dgm:pt>
    <dgm:pt modelId="{0C660BD1-6F47-48ED-B199-2EC9079CFB87}" type="pres">
      <dgm:prSet presAssocID="{3DA00FEB-7954-4FDF-8EE9-51FDDB300FF4}" presName="image_accent_2" presStyleCnt="0"/>
      <dgm:spPr/>
    </dgm:pt>
    <dgm:pt modelId="{394D9BF7-0F75-4836-A474-0A5B1662FF51}" type="pres">
      <dgm:prSet presAssocID="{3DA00FEB-7954-4FDF-8EE9-51FDDB300FF4}" presName="imageAccentRepeatNode" presStyleLbl="alignNode1" presStyleIdx="2" presStyleCnt="6" custScaleX="140618" custScaleY="135246" custLinFactNeighborX="23366" custLinFactNeighborY="47716"/>
      <dgm:spPr/>
    </dgm:pt>
    <dgm:pt modelId="{482ECD44-2DC9-405E-9FD3-56C3175D5A00}" type="pres">
      <dgm:prSet presAssocID="{B8A7E731-D0D8-4E90-B6BC-0B506B7FA509}" presName="image_2" presStyleCnt="0"/>
      <dgm:spPr/>
    </dgm:pt>
    <dgm:pt modelId="{7747275E-C0F4-4BD6-8454-B37ADE1F469C}" type="pres">
      <dgm:prSet presAssocID="{B8A7E731-D0D8-4E90-B6BC-0B506B7FA509}" presName="imageRepeatNode" presStyleLbl="fgImgPlace1" presStyleIdx="1" presStyleCnt="3" custScaleX="141789" custScaleY="141516" custLinFactNeighborX="28704" custLinFactNeighborY="54448"/>
      <dgm:spPr/>
      <dgm:t>
        <a:bodyPr/>
        <a:lstStyle/>
        <a:p>
          <a:endParaRPr lang="es-EC"/>
        </a:p>
      </dgm:t>
    </dgm:pt>
    <dgm:pt modelId="{1485F016-0B34-4430-8DEC-7DA606E8F48C}" type="pres">
      <dgm:prSet presAssocID="{63826056-B221-4828-996E-E59184F84EAE}" presName="image_accent_3" presStyleCnt="0"/>
      <dgm:spPr/>
    </dgm:pt>
    <dgm:pt modelId="{EB1FB1A6-77FE-40B6-A629-CA0315DB6B9F}" type="pres">
      <dgm:prSet presAssocID="{63826056-B221-4828-996E-E59184F84EAE}" presName="imageAccentRepeatNode" presStyleLbl="alignNode1" presStyleIdx="3" presStyleCnt="6"/>
      <dgm:spPr/>
    </dgm:pt>
    <dgm:pt modelId="{C239F173-1D44-474C-A69D-9F006BA7C158}" type="pres">
      <dgm:prSet presAssocID="{63826056-B221-4828-996E-E59184F84EAE}" presName="parent_text_3" presStyleLbl="revTx" presStyleIdx="2" presStyleCnt="3" custScaleX="127369" custScaleY="113576" custLinFactNeighborX="22105">
        <dgm:presLayoutVars>
          <dgm:chMax val="0"/>
          <dgm:chPref val="0"/>
          <dgm:bulletEnabled val="1"/>
        </dgm:presLayoutVars>
      </dgm:prSet>
      <dgm:spPr/>
      <dgm:t>
        <a:bodyPr/>
        <a:lstStyle/>
        <a:p>
          <a:endParaRPr lang="es-EC"/>
        </a:p>
      </dgm:t>
    </dgm:pt>
    <dgm:pt modelId="{FDAADA38-008A-4472-81D1-C1516981B979}" type="pres">
      <dgm:prSet presAssocID="{63826056-B221-4828-996E-E59184F84EAE}" presName="accent_2" presStyleLbl="alignNode1" presStyleIdx="4" presStyleCnt="6"/>
      <dgm:spPr/>
    </dgm:pt>
    <dgm:pt modelId="{AA085285-5718-4DDC-8538-7DE02AD5D2D1}" type="pres">
      <dgm:prSet presAssocID="{63826056-B221-4828-996E-E59184F84EAE}" presName="accent_3" presStyleLbl="alignNode1" presStyleIdx="5" presStyleCnt="6"/>
      <dgm:spPr/>
    </dgm:pt>
    <dgm:pt modelId="{FFDDF54D-0370-4F2D-92ED-A5F2E4CB87B0}" type="pres">
      <dgm:prSet presAssocID="{1F565512-89A3-4F24-B538-1CA5AD2E457C}" presName="image_3" presStyleCnt="0"/>
      <dgm:spPr/>
    </dgm:pt>
    <dgm:pt modelId="{F9D6AC03-3908-4170-A37D-F816C1291953}" type="pres">
      <dgm:prSet presAssocID="{1F565512-89A3-4F24-B538-1CA5AD2E457C}" presName="imageRepeatNode" presStyleLbl="fgImgPlace1" presStyleIdx="2" presStyleCnt="3" custScaleX="103022" custScaleY="106913" custLinFactNeighborY="631"/>
      <dgm:spPr/>
      <dgm:t>
        <a:bodyPr/>
        <a:lstStyle/>
        <a:p>
          <a:endParaRPr lang="es-EC"/>
        </a:p>
      </dgm:t>
    </dgm:pt>
  </dgm:ptLst>
  <dgm:cxnLst>
    <dgm:cxn modelId="{3E6A6D7C-3F43-4513-8841-995B164DB72F}" type="presOf" srcId="{B8A7E731-D0D8-4E90-B6BC-0B506B7FA509}" destId="{7747275E-C0F4-4BD6-8454-B37ADE1F469C}" srcOrd="0" destOrd="0" presId="urn:microsoft.com/office/officeart/2008/layout/BubblePictureList"/>
    <dgm:cxn modelId="{CF0BB616-05FA-460B-ADB3-19340D077649}" type="presOf" srcId="{3DA00FEB-7954-4FDF-8EE9-51FDDB300FF4}" destId="{03F4A4A2-5F24-4D93-935F-0506E440382F}" srcOrd="0" destOrd="0" presId="urn:microsoft.com/office/officeart/2008/layout/BubblePictureList"/>
    <dgm:cxn modelId="{D13CFA56-3453-4C00-9A38-8C6332A55274}" srcId="{9ED69180-CDA2-49F5-905A-99113DBFCC50}" destId="{63826056-B221-4828-996E-E59184F84EAE}" srcOrd="2" destOrd="0" parTransId="{32495B64-3E62-4559-B468-3A44ABDD18F3}" sibTransId="{1F565512-89A3-4F24-B538-1CA5AD2E457C}"/>
    <dgm:cxn modelId="{ED863FDD-8DD1-4645-8A8A-BC464AA006D8}" type="presOf" srcId="{1F565512-89A3-4F24-B538-1CA5AD2E457C}" destId="{F9D6AC03-3908-4170-A37D-F816C1291953}" srcOrd="0" destOrd="0" presId="urn:microsoft.com/office/officeart/2008/layout/BubblePictureList"/>
    <dgm:cxn modelId="{CA322FBC-F9B3-4206-9277-5D615596F17A}" type="presOf" srcId="{E0B58D71-EEC2-493E-97CB-DA5732CAEEFF}" destId="{08595F5B-17CC-43AD-BAC3-DB2452A7F9CB}" srcOrd="0" destOrd="0" presId="urn:microsoft.com/office/officeart/2008/layout/BubblePictureList"/>
    <dgm:cxn modelId="{480A0581-FF13-4EE4-B922-EE22AD8C68F6}" type="presOf" srcId="{82759818-A9E6-4195-BBBF-D97D32DBE7A3}" destId="{84C7946E-751B-405B-8E7E-E4BC260BCE9D}" srcOrd="0" destOrd="0" presId="urn:microsoft.com/office/officeart/2008/layout/BubblePictureList"/>
    <dgm:cxn modelId="{6D61AD9E-E0CF-4FEF-B394-3A9F9CBB4C8F}" type="presOf" srcId="{9ED69180-CDA2-49F5-905A-99113DBFCC50}" destId="{EBBFBF40-AB3C-4B7F-8BE5-695D970F84D5}" srcOrd="0" destOrd="0" presId="urn:microsoft.com/office/officeart/2008/layout/BubblePictureList"/>
    <dgm:cxn modelId="{F5FEF536-950B-4E2A-ADC2-1806012402C2}" srcId="{9ED69180-CDA2-49F5-905A-99113DBFCC50}" destId="{82759818-A9E6-4195-BBBF-D97D32DBE7A3}" srcOrd="0" destOrd="0" parTransId="{13DB1BD2-E252-4E07-A166-133A7F44D698}" sibTransId="{E0B58D71-EEC2-493E-97CB-DA5732CAEEFF}"/>
    <dgm:cxn modelId="{F6CE5147-BC0F-46D8-A8A6-A77E9B6EEDAA}" type="presOf" srcId="{63826056-B221-4828-996E-E59184F84EAE}" destId="{C239F173-1D44-474C-A69D-9F006BA7C158}" srcOrd="0" destOrd="0" presId="urn:microsoft.com/office/officeart/2008/layout/BubblePictureList"/>
    <dgm:cxn modelId="{CE6DDF21-E6B3-41CF-8E88-EC1D5726D679}" srcId="{9ED69180-CDA2-49F5-905A-99113DBFCC50}" destId="{3DA00FEB-7954-4FDF-8EE9-51FDDB300FF4}" srcOrd="1" destOrd="0" parTransId="{5DCF82E7-EFF7-45AA-994A-04F299B16423}" sibTransId="{B8A7E731-D0D8-4E90-B6BC-0B506B7FA509}"/>
    <dgm:cxn modelId="{BFD817AB-5F71-43A6-8A96-F6C9E1B65826}" type="presParOf" srcId="{EBBFBF40-AB3C-4B7F-8BE5-695D970F84D5}" destId="{84C7946E-751B-405B-8E7E-E4BC260BCE9D}" srcOrd="0" destOrd="0" presId="urn:microsoft.com/office/officeart/2008/layout/BubblePictureList"/>
    <dgm:cxn modelId="{BA6711AF-FC65-43AD-93D7-7C25AD603FF4}" type="presParOf" srcId="{EBBFBF40-AB3C-4B7F-8BE5-695D970F84D5}" destId="{7E898EA5-C5F4-4E87-A733-8217F61D61BA}" srcOrd="1" destOrd="0" presId="urn:microsoft.com/office/officeart/2008/layout/BubblePictureList"/>
    <dgm:cxn modelId="{0ACCA87F-2098-458F-BA07-EA4CED18147E}" type="presParOf" srcId="{7E898EA5-C5F4-4E87-A733-8217F61D61BA}" destId="{4FC0AC3F-AA30-46BA-A771-7FB6EF7558CF}" srcOrd="0" destOrd="0" presId="urn:microsoft.com/office/officeart/2008/layout/BubblePictureList"/>
    <dgm:cxn modelId="{15BB4662-D94B-48C5-8AC6-4A95A68ABF59}" type="presParOf" srcId="{EBBFBF40-AB3C-4B7F-8BE5-695D970F84D5}" destId="{75C705EB-123E-4815-87C1-3CE6DA300684}" srcOrd="2" destOrd="0" presId="urn:microsoft.com/office/officeart/2008/layout/BubblePictureList"/>
    <dgm:cxn modelId="{05E48176-664E-4596-9474-28EBB6B9E8EE}" type="presParOf" srcId="{EBBFBF40-AB3C-4B7F-8BE5-695D970F84D5}" destId="{B92A24CA-DC37-4AE4-AB1A-8AC53107F1C6}" srcOrd="3" destOrd="0" presId="urn:microsoft.com/office/officeart/2008/layout/BubblePictureList"/>
    <dgm:cxn modelId="{B2CC5E28-279D-4B8D-9AD3-52003C03E12D}" type="presParOf" srcId="{B92A24CA-DC37-4AE4-AB1A-8AC53107F1C6}" destId="{08595F5B-17CC-43AD-BAC3-DB2452A7F9CB}" srcOrd="0" destOrd="0" presId="urn:microsoft.com/office/officeart/2008/layout/BubblePictureList"/>
    <dgm:cxn modelId="{16124719-4BDD-4EE5-8EF5-208A5D0080B9}" type="presParOf" srcId="{EBBFBF40-AB3C-4B7F-8BE5-695D970F84D5}" destId="{03F4A4A2-5F24-4D93-935F-0506E440382F}" srcOrd="4" destOrd="0" presId="urn:microsoft.com/office/officeart/2008/layout/BubblePictureList"/>
    <dgm:cxn modelId="{9FF69FCD-8D9F-4086-8B92-7CCF74F6DDE9}" type="presParOf" srcId="{EBBFBF40-AB3C-4B7F-8BE5-695D970F84D5}" destId="{0C660BD1-6F47-48ED-B199-2EC9079CFB87}" srcOrd="5" destOrd="0" presId="urn:microsoft.com/office/officeart/2008/layout/BubblePictureList"/>
    <dgm:cxn modelId="{5B29D5A0-DB5B-45CE-B688-4B4347E8CA9D}" type="presParOf" srcId="{0C660BD1-6F47-48ED-B199-2EC9079CFB87}" destId="{394D9BF7-0F75-4836-A474-0A5B1662FF51}" srcOrd="0" destOrd="0" presId="urn:microsoft.com/office/officeart/2008/layout/BubblePictureList"/>
    <dgm:cxn modelId="{E0817430-0473-4651-860E-EBF33AC17E6A}" type="presParOf" srcId="{EBBFBF40-AB3C-4B7F-8BE5-695D970F84D5}" destId="{482ECD44-2DC9-405E-9FD3-56C3175D5A00}" srcOrd="6" destOrd="0" presId="urn:microsoft.com/office/officeart/2008/layout/BubblePictureList"/>
    <dgm:cxn modelId="{626DB550-81D4-4381-A851-0C0107C8E7D5}" type="presParOf" srcId="{482ECD44-2DC9-405E-9FD3-56C3175D5A00}" destId="{7747275E-C0F4-4BD6-8454-B37ADE1F469C}" srcOrd="0" destOrd="0" presId="urn:microsoft.com/office/officeart/2008/layout/BubblePictureList"/>
    <dgm:cxn modelId="{9E53670D-B916-4C28-8E69-6F66EA44A03F}" type="presParOf" srcId="{EBBFBF40-AB3C-4B7F-8BE5-695D970F84D5}" destId="{1485F016-0B34-4430-8DEC-7DA606E8F48C}" srcOrd="7" destOrd="0" presId="urn:microsoft.com/office/officeart/2008/layout/BubblePictureList"/>
    <dgm:cxn modelId="{1E256054-48CB-4064-8A7B-21D5FD126F4D}" type="presParOf" srcId="{1485F016-0B34-4430-8DEC-7DA606E8F48C}" destId="{EB1FB1A6-77FE-40B6-A629-CA0315DB6B9F}" srcOrd="0" destOrd="0" presId="urn:microsoft.com/office/officeart/2008/layout/BubblePictureList"/>
    <dgm:cxn modelId="{528BBF16-281C-4B6A-A756-7340F992FBDB}" type="presParOf" srcId="{EBBFBF40-AB3C-4B7F-8BE5-695D970F84D5}" destId="{C239F173-1D44-474C-A69D-9F006BA7C158}" srcOrd="8" destOrd="0" presId="urn:microsoft.com/office/officeart/2008/layout/BubblePictureList"/>
    <dgm:cxn modelId="{EDB32FF3-C3AC-4E01-A2BF-021640D436E3}" type="presParOf" srcId="{EBBFBF40-AB3C-4B7F-8BE5-695D970F84D5}" destId="{FDAADA38-008A-4472-81D1-C1516981B979}" srcOrd="9" destOrd="0" presId="urn:microsoft.com/office/officeart/2008/layout/BubblePictureList"/>
    <dgm:cxn modelId="{703E3951-C151-4880-A881-2960004342E0}" type="presParOf" srcId="{EBBFBF40-AB3C-4B7F-8BE5-695D970F84D5}" destId="{AA085285-5718-4DDC-8538-7DE02AD5D2D1}" srcOrd="10" destOrd="0" presId="urn:microsoft.com/office/officeart/2008/layout/BubblePictureList"/>
    <dgm:cxn modelId="{79A41F55-B68C-44CD-B661-CA9F6BABE573}" type="presParOf" srcId="{EBBFBF40-AB3C-4B7F-8BE5-695D970F84D5}" destId="{FFDDF54D-0370-4F2D-92ED-A5F2E4CB87B0}" srcOrd="11" destOrd="0" presId="urn:microsoft.com/office/officeart/2008/layout/BubblePictureList"/>
    <dgm:cxn modelId="{07C9D3D6-D1B9-4BB5-A9E9-F3F2AD48FFB5}" type="presParOf" srcId="{FFDDF54D-0370-4F2D-92ED-A5F2E4CB87B0}" destId="{F9D6AC03-3908-4170-A37D-F816C1291953}" srcOrd="0" destOrd="0" presId="urn:microsoft.com/office/officeart/2008/layout/Bubble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E62205-314B-45D7-9D22-AC20101A8277}" type="doc">
      <dgm:prSet loTypeId="urn:microsoft.com/office/officeart/2009/3/layout/RandomtoResultProcess" loCatId="process" qsTypeId="urn:microsoft.com/office/officeart/2005/8/quickstyle/3d3" qsCatId="3D" csTypeId="urn:microsoft.com/office/officeart/2005/8/colors/colorful5" csCatId="colorful" phldr="1"/>
      <dgm:spPr/>
      <dgm:t>
        <a:bodyPr/>
        <a:lstStyle/>
        <a:p>
          <a:endParaRPr lang="es-EC"/>
        </a:p>
      </dgm:t>
    </dgm:pt>
    <dgm:pt modelId="{37924709-994F-4662-A234-55B32C1B540D}">
      <dgm:prSet phldrT="[Texto]" custT="1"/>
      <dgm:spPr/>
      <dgm:t>
        <a:bodyPr/>
        <a:lstStyle/>
        <a:p>
          <a:pPr algn="ctr"/>
          <a:r>
            <a:rPr lang="es-ES" sz="1600" dirty="0" smtClean="0"/>
            <a:t>Verificar la incidencia de los ejercicios propioceptivos en el desarrollo de la técnica de recepción de voleibol en las niñas de 10 y 11 años de la Unidad Educativa Cardenal </a:t>
          </a:r>
          <a:r>
            <a:rPr lang="es-ES" sz="1600" dirty="0" err="1" smtClean="0"/>
            <a:t>Spellman</a:t>
          </a:r>
          <a:endParaRPr lang="es-EC" sz="1600" dirty="0"/>
        </a:p>
      </dgm:t>
    </dgm:pt>
    <dgm:pt modelId="{CEBC411A-5994-4AA4-8185-5D51F5164216}" type="parTrans" cxnId="{11E48B07-EFBE-4ED7-9E92-3D029CC2E5B3}">
      <dgm:prSet/>
      <dgm:spPr/>
      <dgm:t>
        <a:bodyPr/>
        <a:lstStyle/>
        <a:p>
          <a:endParaRPr lang="es-EC"/>
        </a:p>
      </dgm:t>
    </dgm:pt>
    <dgm:pt modelId="{A9A77F10-8F03-4977-B248-A9A66FEF0C66}" type="sibTrans" cxnId="{11E48B07-EFBE-4ED7-9E92-3D029CC2E5B3}">
      <dgm:prSet/>
      <dgm:spPr/>
      <dgm:t>
        <a:bodyPr/>
        <a:lstStyle/>
        <a:p>
          <a:endParaRPr lang="es-EC"/>
        </a:p>
      </dgm:t>
    </dgm:pt>
    <dgm:pt modelId="{0C5F2DB5-EFED-4FBF-99ED-2B9ACDA4B553}">
      <dgm:prSet phldrT="[Texto]"/>
      <dgm:spPr/>
      <dgm:t>
        <a:bodyPr/>
        <a:lstStyle/>
        <a:p>
          <a:endParaRPr lang="es-EC" dirty="0"/>
        </a:p>
      </dgm:t>
    </dgm:pt>
    <dgm:pt modelId="{C97416C4-F216-4ECE-BBF9-4F825287E617}" type="parTrans" cxnId="{0D351CBA-643A-418B-AFD2-753691A8E9BE}">
      <dgm:prSet/>
      <dgm:spPr/>
      <dgm:t>
        <a:bodyPr/>
        <a:lstStyle/>
        <a:p>
          <a:endParaRPr lang="es-EC"/>
        </a:p>
      </dgm:t>
    </dgm:pt>
    <dgm:pt modelId="{4850A60C-E5BB-47C3-9858-24D39DC16EB8}" type="sibTrans" cxnId="{0D351CBA-643A-418B-AFD2-753691A8E9BE}">
      <dgm:prSet/>
      <dgm:spPr/>
      <dgm:t>
        <a:bodyPr/>
        <a:lstStyle/>
        <a:p>
          <a:endParaRPr lang="es-EC"/>
        </a:p>
      </dgm:t>
    </dgm:pt>
    <dgm:pt modelId="{769E7089-8E9A-4A03-858E-E8F0FA287EDA}">
      <dgm:prSet phldrT="[Texto]"/>
      <dgm:spPr>
        <a:blipFill rotWithShape="0">
          <a:blip xmlns:r="http://schemas.openxmlformats.org/officeDocument/2006/relationships" r:embed="rId1"/>
          <a:stretch>
            <a:fillRect/>
          </a:stretch>
        </a:blipFill>
      </dgm:spPr>
      <dgm:t>
        <a:bodyPr/>
        <a:lstStyle/>
        <a:p>
          <a:endParaRPr lang="es-EC" dirty="0"/>
        </a:p>
      </dgm:t>
    </dgm:pt>
    <dgm:pt modelId="{335708D8-DA74-4187-8406-9AC7BC14BE8A}" type="parTrans" cxnId="{E4A84467-416D-4588-96A4-C2CCD06E2E05}">
      <dgm:prSet/>
      <dgm:spPr/>
      <dgm:t>
        <a:bodyPr/>
        <a:lstStyle/>
        <a:p>
          <a:endParaRPr lang="es-EC"/>
        </a:p>
      </dgm:t>
    </dgm:pt>
    <dgm:pt modelId="{DE3E6855-87B9-4032-908B-4AF414913062}" type="sibTrans" cxnId="{E4A84467-416D-4588-96A4-C2CCD06E2E05}">
      <dgm:prSet/>
      <dgm:spPr/>
      <dgm:t>
        <a:bodyPr/>
        <a:lstStyle/>
        <a:p>
          <a:endParaRPr lang="es-EC"/>
        </a:p>
      </dgm:t>
    </dgm:pt>
    <dgm:pt modelId="{E64CF5BE-2484-4C7C-9108-AFBBA8D923FF}" type="pres">
      <dgm:prSet presAssocID="{06E62205-314B-45D7-9D22-AC20101A8277}" presName="Name0" presStyleCnt="0">
        <dgm:presLayoutVars>
          <dgm:dir/>
          <dgm:animOne val="branch"/>
          <dgm:animLvl val="lvl"/>
        </dgm:presLayoutVars>
      </dgm:prSet>
      <dgm:spPr/>
      <dgm:t>
        <a:bodyPr/>
        <a:lstStyle/>
        <a:p>
          <a:endParaRPr lang="es-EC"/>
        </a:p>
      </dgm:t>
    </dgm:pt>
    <dgm:pt modelId="{90B1295B-B9C9-4850-B8DB-622D3F5107E6}" type="pres">
      <dgm:prSet presAssocID="{37924709-994F-4662-A234-55B32C1B540D}" presName="chaos" presStyleCnt="0"/>
      <dgm:spPr/>
      <dgm:t>
        <a:bodyPr/>
        <a:lstStyle/>
        <a:p>
          <a:endParaRPr lang="es-EC"/>
        </a:p>
      </dgm:t>
    </dgm:pt>
    <dgm:pt modelId="{F3F49A8E-D8CB-45E5-8551-FF1870877F17}" type="pres">
      <dgm:prSet presAssocID="{37924709-994F-4662-A234-55B32C1B540D}" presName="parTx1" presStyleLbl="revTx" presStyleIdx="0" presStyleCnt="2" custScaleX="126302" custScaleY="126836" custLinFactNeighborX="1279" custLinFactNeighborY="-5264"/>
      <dgm:spPr/>
      <dgm:t>
        <a:bodyPr/>
        <a:lstStyle/>
        <a:p>
          <a:endParaRPr lang="es-EC"/>
        </a:p>
      </dgm:t>
    </dgm:pt>
    <dgm:pt modelId="{A33DF6EE-A684-4DD7-B34B-3EC229CCC794}" type="pres">
      <dgm:prSet presAssocID="{37924709-994F-4662-A234-55B32C1B540D}" presName="desTx1" presStyleLbl="revTx" presStyleIdx="1" presStyleCnt="2">
        <dgm:presLayoutVars>
          <dgm:bulletEnabled val="1"/>
        </dgm:presLayoutVars>
      </dgm:prSet>
      <dgm:spPr/>
      <dgm:t>
        <a:bodyPr/>
        <a:lstStyle/>
        <a:p>
          <a:endParaRPr lang="es-EC"/>
        </a:p>
      </dgm:t>
    </dgm:pt>
    <dgm:pt modelId="{106E2DF6-A896-443A-99B6-E8BEB5A341E0}" type="pres">
      <dgm:prSet presAssocID="{37924709-994F-4662-A234-55B32C1B540D}" presName="c1" presStyleLbl="node1" presStyleIdx="0" presStyleCnt="19" custLinFactNeighborX="-63824" custLinFactNeighborY="-29457"/>
      <dgm:spPr/>
      <dgm:t>
        <a:bodyPr/>
        <a:lstStyle/>
        <a:p>
          <a:endParaRPr lang="es-EC"/>
        </a:p>
      </dgm:t>
    </dgm:pt>
    <dgm:pt modelId="{9E770D51-1219-43B6-AC38-F2BE119A829E}" type="pres">
      <dgm:prSet presAssocID="{37924709-994F-4662-A234-55B32C1B540D}" presName="c2" presStyleLbl="node1" presStyleIdx="1" presStyleCnt="19"/>
      <dgm:spPr/>
      <dgm:t>
        <a:bodyPr/>
        <a:lstStyle/>
        <a:p>
          <a:endParaRPr lang="es-EC"/>
        </a:p>
      </dgm:t>
    </dgm:pt>
    <dgm:pt modelId="{F2FC67E6-BDB9-45A2-86CB-D6373F9C8432}" type="pres">
      <dgm:prSet presAssocID="{37924709-994F-4662-A234-55B32C1B540D}" presName="c3" presStyleLbl="node1" presStyleIdx="2" presStyleCnt="19"/>
      <dgm:spPr/>
      <dgm:t>
        <a:bodyPr/>
        <a:lstStyle/>
        <a:p>
          <a:endParaRPr lang="es-EC"/>
        </a:p>
      </dgm:t>
    </dgm:pt>
    <dgm:pt modelId="{6DE4D142-68ED-47BF-B229-B6AC0FA2723E}" type="pres">
      <dgm:prSet presAssocID="{37924709-994F-4662-A234-55B32C1B540D}" presName="c4" presStyleLbl="node1" presStyleIdx="3" presStyleCnt="19"/>
      <dgm:spPr/>
      <dgm:t>
        <a:bodyPr/>
        <a:lstStyle/>
        <a:p>
          <a:endParaRPr lang="es-EC"/>
        </a:p>
      </dgm:t>
    </dgm:pt>
    <dgm:pt modelId="{39B2E09B-4F33-4A73-8637-6D005C222AA1}" type="pres">
      <dgm:prSet presAssocID="{37924709-994F-4662-A234-55B32C1B540D}" presName="c5" presStyleLbl="node1" presStyleIdx="4" presStyleCnt="19"/>
      <dgm:spPr/>
      <dgm:t>
        <a:bodyPr/>
        <a:lstStyle/>
        <a:p>
          <a:endParaRPr lang="es-EC"/>
        </a:p>
      </dgm:t>
    </dgm:pt>
    <dgm:pt modelId="{5DE49C12-1C37-41E5-9300-B6485D2C3C62}" type="pres">
      <dgm:prSet presAssocID="{37924709-994F-4662-A234-55B32C1B540D}" presName="c6" presStyleLbl="node1" presStyleIdx="5" presStyleCnt="19" custLinFactNeighborX="88372" custLinFactNeighborY="-34367"/>
      <dgm:spPr/>
      <dgm:t>
        <a:bodyPr/>
        <a:lstStyle/>
        <a:p>
          <a:endParaRPr lang="es-EC"/>
        </a:p>
      </dgm:t>
    </dgm:pt>
    <dgm:pt modelId="{572EA449-6A50-4989-B830-ECDC448F0797}" type="pres">
      <dgm:prSet presAssocID="{37924709-994F-4662-A234-55B32C1B540D}" presName="c7" presStyleLbl="node1" presStyleIdx="6" presStyleCnt="19"/>
      <dgm:spPr/>
      <dgm:t>
        <a:bodyPr/>
        <a:lstStyle/>
        <a:p>
          <a:endParaRPr lang="es-EC"/>
        </a:p>
      </dgm:t>
    </dgm:pt>
    <dgm:pt modelId="{50AD7B2F-77F1-4E6E-8D9A-0F605108857D}" type="pres">
      <dgm:prSet presAssocID="{37924709-994F-4662-A234-55B32C1B540D}" presName="c8" presStyleLbl="node1" presStyleIdx="7" presStyleCnt="19" custLinFactNeighborX="24548" custLinFactNeighborY="-24548"/>
      <dgm:spPr/>
      <dgm:t>
        <a:bodyPr/>
        <a:lstStyle/>
        <a:p>
          <a:endParaRPr lang="es-EC"/>
        </a:p>
      </dgm:t>
    </dgm:pt>
    <dgm:pt modelId="{AF4D0028-6188-45FB-A987-5D84D16EDB83}" type="pres">
      <dgm:prSet presAssocID="{37924709-994F-4662-A234-55B32C1B540D}" presName="c9" presStyleLbl="node1" presStyleIdx="8" presStyleCnt="19" custLinFactX="96382" custLinFactNeighborX="100000" custLinFactNeighborY="14729"/>
      <dgm:spPr/>
      <dgm:t>
        <a:bodyPr/>
        <a:lstStyle/>
        <a:p>
          <a:endParaRPr lang="es-EC"/>
        </a:p>
      </dgm:t>
    </dgm:pt>
    <dgm:pt modelId="{4AFED2B7-6E77-411C-BBE0-3FF77A357D6A}" type="pres">
      <dgm:prSet presAssocID="{37924709-994F-4662-A234-55B32C1B540D}" presName="c10" presStyleLbl="node1" presStyleIdx="9" presStyleCnt="19" custLinFactNeighborX="43914" custLinFactNeighborY="-28639"/>
      <dgm:spPr/>
      <dgm:t>
        <a:bodyPr/>
        <a:lstStyle/>
        <a:p>
          <a:endParaRPr lang="es-EC"/>
        </a:p>
      </dgm:t>
    </dgm:pt>
    <dgm:pt modelId="{AA131F83-E66D-4E82-BE17-95D2DCA9343B}" type="pres">
      <dgm:prSet presAssocID="{37924709-994F-4662-A234-55B32C1B540D}" presName="c11" presStyleLbl="node1" presStyleIdx="10" presStyleCnt="19" custLinFactNeighborX="-77819" custLinFactNeighborY="63824"/>
      <dgm:spPr/>
      <dgm:t>
        <a:bodyPr/>
        <a:lstStyle/>
        <a:p>
          <a:endParaRPr lang="es-EC"/>
        </a:p>
      </dgm:t>
    </dgm:pt>
    <dgm:pt modelId="{6382DA26-654A-4D8F-8FDC-125678834639}" type="pres">
      <dgm:prSet presAssocID="{37924709-994F-4662-A234-55B32C1B540D}" presName="c12" presStyleLbl="node1" presStyleIdx="11" presStyleCnt="19" custLinFactNeighborX="-15621" custLinFactNeighborY="34367"/>
      <dgm:spPr/>
      <dgm:t>
        <a:bodyPr/>
        <a:lstStyle/>
        <a:p>
          <a:endParaRPr lang="es-EC"/>
        </a:p>
      </dgm:t>
    </dgm:pt>
    <dgm:pt modelId="{59E9C0EF-6EDB-4090-9340-8A231CB11B26}" type="pres">
      <dgm:prSet presAssocID="{37924709-994F-4662-A234-55B32C1B540D}" presName="c13" presStyleLbl="node1" presStyleIdx="12" presStyleCnt="19"/>
      <dgm:spPr/>
      <dgm:t>
        <a:bodyPr/>
        <a:lstStyle/>
        <a:p>
          <a:endParaRPr lang="es-EC"/>
        </a:p>
      </dgm:t>
    </dgm:pt>
    <dgm:pt modelId="{AF3F0834-A44E-47BF-857A-ED147B5EC646}" type="pres">
      <dgm:prSet presAssocID="{37924709-994F-4662-A234-55B32C1B540D}" presName="c14" presStyleLbl="node1" presStyleIdx="13" presStyleCnt="19"/>
      <dgm:spPr/>
      <dgm:t>
        <a:bodyPr/>
        <a:lstStyle/>
        <a:p>
          <a:endParaRPr lang="es-EC"/>
        </a:p>
      </dgm:t>
    </dgm:pt>
    <dgm:pt modelId="{705887D9-B209-43BE-B7B6-56C30BE9EC0C}" type="pres">
      <dgm:prSet presAssocID="{37924709-994F-4662-A234-55B32C1B540D}" presName="c15" presStyleLbl="node1" presStyleIdx="14" presStyleCnt="19"/>
      <dgm:spPr/>
      <dgm:t>
        <a:bodyPr/>
        <a:lstStyle/>
        <a:p>
          <a:endParaRPr lang="es-EC"/>
        </a:p>
      </dgm:t>
    </dgm:pt>
    <dgm:pt modelId="{1A141049-16E8-494C-A789-E22F0C13814E}" type="pres">
      <dgm:prSet presAssocID="{37924709-994F-4662-A234-55B32C1B540D}" presName="c16" presStyleLbl="node1" presStyleIdx="15" presStyleCnt="19"/>
      <dgm:spPr/>
      <dgm:t>
        <a:bodyPr/>
        <a:lstStyle/>
        <a:p>
          <a:endParaRPr lang="es-EC"/>
        </a:p>
      </dgm:t>
    </dgm:pt>
    <dgm:pt modelId="{C864D25E-5978-4F6C-B1ED-A27CF9FFF81F}" type="pres">
      <dgm:prSet presAssocID="{37924709-994F-4662-A234-55B32C1B540D}" presName="c17" presStyleLbl="node1" presStyleIdx="16" presStyleCnt="19"/>
      <dgm:spPr/>
      <dgm:t>
        <a:bodyPr/>
        <a:lstStyle/>
        <a:p>
          <a:endParaRPr lang="es-EC"/>
        </a:p>
      </dgm:t>
    </dgm:pt>
    <dgm:pt modelId="{016A1E38-8B0E-49E3-BEF3-71C8D0F9BE24}" type="pres">
      <dgm:prSet presAssocID="{37924709-994F-4662-A234-55B32C1B540D}" presName="c18" presStyleLbl="node1" presStyleIdx="17" presStyleCnt="19" custLinFactNeighborX="53113" custLinFactNeighborY="-9373"/>
      <dgm:spPr/>
      <dgm:t>
        <a:bodyPr/>
        <a:lstStyle/>
        <a:p>
          <a:endParaRPr lang="es-EC"/>
        </a:p>
      </dgm:t>
    </dgm:pt>
    <dgm:pt modelId="{F6B65DA2-6A2E-4DF3-8548-CF92304E26FA}" type="pres">
      <dgm:prSet presAssocID="{A9A77F10-8F03-4977-B248-A9A66FEF0C66}" presName="chevronComposite1" presStyleCnt="0"/>
      <dgm:spPr/>
      <dgm:t>
        <a:bodyPr/>
        <a:lstStyle/>
        <a:p>
          <a:endParaRPr lang="es-EC"/>
        </a:p>
      </dgm:t>
    </dgm:pt>
    <dgm:pt modelId="{217A5FEE-D7C3-40FF-A5F2-3176B5FB7020}" type="pres">
      <dgm:prSet presAssocID="{A9A77F10-8F03-4977-B248-A9A66FEF0C66}" presName="chevron1" presStyleLbl="sibTrans2D1" presStyleIdx="0" presStyleCnt="2"/>
      <dgm:spPr/>
      <dgm:t>
        <a:bodyPr/>
        <a:lstStyle/>
        <a:p>
          <a:endParaRPr lang="es-EC"/>
        </a:p>
      </dgm:t>
    </dgm:pt>
    <dgm:pt modelId="{83CC901D-F944-45B1-8BD0-AAC2807AB303}" type="pres">
      <dgm:prSet presAssocID="{A9A77F10-8F03-4977-B248-A9A66FEF0C66}" presName="spChevron1" presStyleCnt="0"/>
      <dgm:spPr/>
      <dgm:t>
        <a:bodyPr/>
        <a:lstStyle/>
        <a:p>
          <a:endParaRPr lang="es-EC"/>
        </a:p>
      </dgm:t>
    </dgm:pt>
    <dgm:pt modelId="{C3754CD5-7737-40CD-B0AE-C9294B444117}" type="pres">
      <dgm:prSet presAssocID="{A9A77F10-8F03-4977-B248-A9A66FEF0C66}" presName="overlap" presStyleCnt="0"/>
      <dgm:spPr/>
      <dgm:t>
        <a:bodyPr/>
        <a:lstStyle/>
        <a:p>
          <a:endParaRPr lang="es-EC"/>
        </a:p>
      </dgm:t>
    </dgm:pt>
    <dgm:pt modelId="{E0D4A223-1B1E-4432-BC5A-78627035978E}" type="pres">
      <dgm:prSet presAssocID="{A9A77F10-8F03-4977-B248-A9A66FEF0C66}" presName="chevronComposite2" presStyleCnt="0"/>
      <dgm:spPr/>
      <dgm:t>
        <a:bodyPr/>
        <a:lstStyle/>
        <a:p>
          <a:endParaRPr lang="es-EC"/>
        </a:p>
      </dgm:t>
    </dgm:pt>
    <dgm:pt modelId="{A014AB76-67A8-44F5-9982-8823239705E0}" type="pres">
      <dgm:prSet presAssocID="{A9A77F10-8F03-4977-B248-A9A66FEF0C66}" presName="chevron2" presStyleLbl="sibTrans2D1" presStyleIdx="1" presStyleCnt="2"/>
      <dgm:spPr/>
      <dgm:t>
        <a:bodyPr/>
        <a:lstStyle/>
        <a:p>
          <a:endParaRPr lang="es-EC"/>
        </a:p>
      </dgm:t>
    </dgm:pt>
    <dgm:pt modelId="{E489E20C-8512-4A93-886F-9AC38A74D9FA}" type="pres">
      <dgm:prSet presAssocID="{A9A77F10-8F03-4977-B248-A9A66FEF0C66}" presName="spChevron2" presStyleCnt="0"/>
      <dgm:spPr/>
      <dgm:t>
        <a:bodyPr/>
        <a:lstStyle/>
        <a:p>
          <a:endParaRPr lang="es-EC"/>
        </a:p>
      </dgm:t>
    </dgm:pt>
    <dgm:pt modelId="{302812C6-F07C-4133-A60C-687164E015D9}" type="pres">
      <dgm:prSet presAssocID="{769E7089-8E9A-4A03-858E-E8F0FA287EDA}" presName="last" presStyleCnt="0"/>
      <dgm:spPr/>
    </dgm:pt>
    <dgm:pt modelId="{DA875CFF-71D7-4CA3-BD19-8CAB2F2BD1C2}" type="pres">
      <dgm:prSet presAssocID="{769E7089-8E9A-4A03-858E-E8F0FA287EDA}" presName="circleTx" presStyleLbl="node1" presStyleIdx="18" presStyleCnt="19"/>
      <dgm:spPr/>
      <dgm:t>
        <a:bodyPr/>
        <a:lstStyle/>
        <a:p>
          <a:endParaRPr lang="es-ES"/>
        </a:p>
      </dgm:t>
    </dgm:pt>
    <dgm:pt modelId="{4D401D0E-936C-4312-BDA2-938F17E21EF9}" type="pres">
      <dgm:prSet presAssocID="{769E7089-8E9A-4A03-858E-E8F0FA287EDA}" presName="spN" presStyleCnt="0"/>
      <dgm:spPr/>
    </dgm:pt>
  </dgm:ptLst>
  <dgm:cxnLst>
    <dgm:cxn modelId="{49999AC2-C441-48DA-B330-FBFCC9CB4955}" type="presOf" srcId="{06E62205-314B-45D7-9D22-AC20101A8277}" destId="{E64CF5BE-2484-4C7C-9108-AFBBA8D923FF}" srcOrd="0" destOrd="0" presId="urn:microsoft.com/office/officeart/2009/3/layout/RandomtoResultProcess"/>
    <dgm:cxn modelId="{9B85C9A6-5707-4107-9933-A11CC70FB087}" type="presOf" srcId="{37924709-994F-4662-A234-55B32C1B540D}" destId="{F3F49A8E-D8CB-45E5-8551-FF1870877F17}" srcOrd="0" destOrd="0" presId="urn:microsoft.com/office/officeart/2009/3/layout/RandomtoResultProcess"/>
    <dgm:cxn modelId="{9C7655E5-A638-449F-A0EC-473320224F9F}" type="presOf" srcId="{0C5F2DB5-EFED-4FBF-99ED-2B9ACDA4B553}" destId="{A33DF6EE-A684-4DD7-B34B-3EC229CCC794}" srcOrd="0" destOrd="0" presId="urn:microsoft.com/office/officeart/2009/3/layout/RandomtoResultProcess"/>
    <dgm:cxn modelId="{E4A84467-416D-4588-96A4-C2CCD06E2E05}" srcId="{06E62205-314B-45D7-9D22-AC20101A8277}" destId="{769E7089-8E9A-4A03-858E-E8F0FA287EDA}" srcOrd="1" destOrd="0" parTransId="{335708D8-DA74-4187-8406-9AC7BC14BE8A}" sibTransId="{DE3E6855-87B9-4032-908B-4AF414913062}"/>
    <dgm:cxn modelId="{0D351CBA-643A-418B-AFD2-753691A8E9BE}" srcId="{37924709-994F-4662-A234-55B32C1B540D}" destId="{0C5F2DB5-EFED-4FBF-99ED-2B9ACDA4B553}" srcOrd="0" destOrd="0" parTransId="{C97416C4-F216-4ECE-BBF9-4F825287E617}" sibTransId="{4850A60C-E5BB-47C3-9858-24D39DC16EB8}"/>
    <dgm:cxn modelId="{11E48B07-EFBE-4ED7-9E92-3D029CC2E5B3}" srcId="{06E62205-314B-45D7-9D22-AC20101A8277}" destId="{37924709-994F-4662-A234-55B32C1B540D}" srcOrd="0" destOrd="0" parTransId="{CEBC411A-5994-4AA4-8185-5D51F5164216}" sibTransId="{A9A77F10-8F03-4977-B248-A9A66FEF0C66}"/>
    <dgm:cxn modelId="{85B7F0FC-34AC-4423-8228-C17B7673985F}" type="presOf" srcId="{769E7089-8E9A-4A03-858E-E8F0FA287EDA}" destId="{DA875CFF-71D7-4CA3-BD19-8CAB2F2BD1C2}" srcOrd="0" destOrd="0" presId="urn:microsoft.com/office/officeart/2009/3/layout/RandomtoResultProcess"/>
    <dgm:cxn modelId="{C9D2309B-5095-4026-A0DE-2F1FE5EA5B35}" type="presParOf" srcId="{E64CF5BE-2484-4C7C-9108-AFBBA8D923FF}" destId="{90B1295B-B9C9-4850-B8DB-622D3F5107E6}" srcOrd="0" destOrd="0" presId="urn:microsoft.com/office/officeart/2009/3/layout/RandomtoResultProcess"/>
    <dgm:cxn modelId="{A6F62725-E9AA-4A08-BDE0-DE6F8F3E32F5}" type="presParOf" srcId="{90B1295B-B9C9-4850-B8DB-622D3F5107E6}" destId="{F3F49A8E-D8CB-45E5-8551-FF1870877F17}" srcOrd="0" destOrd="0" presId="urn:microsoft.com/office/officeart/2009/3/layout/RandomtoResultProcess"/>
    <dgm:cxn modelId="{34E4052D-CC31-43F7-B477-39ECA941557F}" type="presParOf" srcId="{90B1295B-B9C9-4850-B8DB-622D3F5107E6}" destId="{A33DF6EE-A684-4DD7-B34B-3EC229CCC794}" srcOrd="1" destOrd="0" presId="urn:microsoft.com/office/officeart/2009/3/layout/RandomtoResultProcess"/>
    <dgm:cxn modelId="{00EF3CF5-CA14-4299-98BA-412BCF57F9A1}" type="presParOf" srcId="{90B1295B-B9C9-4850-B8DB-622D3F5107E6}" destId="{106E2DF6-A896-443A-99B6-E8BEB5A341E0}" srcOrd="2" destOrd="0" presId="urn:microsoft.com/office/officeart/2009/3/layout/RandomtoResultProcess"/>
    <dgm:cxn modelId="{7D9A72A0-48FA-45C0-864F-494E60E185A7}" type="presParOf" srcId="{90B1295B-B9C9-4850-B8DB-622D3F5107E6}" destId="{9E770D51-1219-43B6-AC38-F2BE119A829E}" srcOrd="3" destOrd="0" presId="urn:microsoft.com/office/officeart/2009/3/layout/RandomtoResultProcess"/>
    <dgm:cxn modelId="{92CEAA44-C3AA-4827-AD8B-039910160CB5}" type="presParOf" srcId="{90B1295B-B9C9-4850-B8DB-622D3F5107E6}" destId="{F2FC67E6-BDB9-45A2-86CB-D6373F9C8432}" srcOrd="4" destOrd="0" presId="urn:microsoft.com/office/officeart/2009/3/layout/RandomtoResultProcess"/>
    <dgm:cxn modelId="{CC637E42-CCFC-49A5-842F-FB4E31C01E50}" type="presParOf" srcId="{90B1295B-B9C9-4850-B8DB-622D3F5107E6}" destId="{6DE4D142-68ED-47BF-B229-B6AC0FA2723E}" srcOrd="5" destOrd="0" presId="urn:microsoft.com/office/officeart/2009/3/layout/RandomtoResultProcess"/>
    <dgm:cxn modelId="{8BF8952C-FED6-44FD-BC81-DEF2658CC5B4}" type="presParOf" srcId="{90B1295B-B9C9-4850-B8DB-622D3F5107E6}" destId="{39B2E09B-4F33-4A73-8637-6D005C222AA1}" srcOrd="6" destOrd="0" presId="urn:microsoft.com/office/officeart/2009/3/layout/RandomtoResultProcess"/>
    <dgm:cxn modelId="{0B276784-D420-4CB1-923B-3CF27EA72201}" type="presParOf" srcId="{90B1295B-B9C9-4850-B8DB-622D3F5107E6}" destId="{5DE49C12-1C37-41E5-9300-B6485D2C3C62}" srcOrd="7" destOrd="0" presId="urn:microsoft.com/office/officeart/2009/3/layout/RandomtoResultProcess"/>
    <dgm:cxn modelId="{CD96E808-E447-47C0-B706-CB1A3696E25D}" type="presParOf" srcId="{90B1295B-B9C9-4850-B8DB-622D3F5107E6}" destId="{572EA449-6A50-4989-B830-ECDC448F0797}" srcOrd="8" destOrd="0" presId="urn:microsoft.com/office/officeart/2009/3/layout/RandomtoResultProcess"/>
    <dgm:cxn modelId="{50DB8C88-5DA2-40A9-8673-3656DA12A74C}" type="presParOf" srcId="{90B1295B-B9C9-4850-B8DB-622D3F5107E6}" destId="{50AD7B2F-77F1-4E6E-8D9A-0F605108857D}" srcOrd="9" destOrd="0" presId="urn:microsoft.com/office/officeart/2009/3/layout/RandomtoResultProcess"/>
    <dgm:cxn modelId="{116B4DFB-5B1A-47EE-A21C-62830B71822D}" type="presParOf" srcId="{90B1295B-B9C9-4850-B8DB-622D3F5107E6}" destId="{AF4D0028-6188-45FB-A987-5D84D16EDB83}" srcOrd="10" destOrd="0" presId="urn:microsoft.com/office/officeart/2009/3/layout/RandomtoResultProcess"/>
    <dgm:cxn modelId="{7474949F-3F03-4834-88B5-E5149679D125}" type="presParOf" srcId="{90B1295B-B9C9-4850-B8DB-622D3F5107E6}" destId="{4AFED2B7-6E77-411C-BBE0-3FF77A357D6A}" srcOrd="11" destOrd="0" presId="urn:microsoft.com/office/officeart/2009/3/layout/RandomtoResultProcess"/>
    <dgm:cxn modelId="{B842F389-2E22-46E6-B821-90F2AAB5F6F6}" type="presParOf" srcId="{90B1295B-B9C9-4850-B8DB-622D3F5107E6}" destId="{AA131F83-E66D-4E82-BE17-95D2DCA9343B}" srcOrd="12" destOrd="0" presId="urn:microsoft.com/office/officeart/2009/3/layout/RandomtoResultProcess"/>
    <dgm:cxn modelId="{47736BAF-204F-4E41-9C61-AA9F31F0FDC7}" type="presParOf" srcId="{90B1295B-B9C9-4850-B8DB-622D3F5107E6}" destId="{6382DA26-654A-4D8F-8FDC-125678834639}" srcOrd="13" destOrd="0" presId="urn:microsoft.com/office/officeart/2009/3/layout/RandomtoResultProcess"/>
    <dgm:cxn modelId="{77BB6676-A6E1-416F-987F-DFA705BBECC1}" type="presParOf" srcId="{90B1295B-B9C9-4850-B8DB-622D3F5107E6}" destId="{59E9C0EF-6EDB-4090-9340-8A231CB11B26}" srcOrd="14" destOrd="0" presId="urn:microsoft.com/office/officeart/2009/3/layout/RandomtoResultProcess"/>
    <dgm:cxn modelId="{BBD4DCF7-D786-423C-865F-568B5D32D656}" type="presParOf" srcId="{90B1295B-B9C9-4850-B8DB-622D3F5107E6}" destId="{AF3F0834-A44E-47BF-857A-ED147B5EC646}" srcOrd="15" destOrd="0" presId="urn:microsoft.com/office/officeart/2009/3/layout/RandomtoResultProcess"/>
    <dgm:cxn modelId="{BE480E54-24B0-4187-8980-4DDB859E9B0C}" type="presParOf" srcId="{90B1295B-B9C9-4850-B8DB-622D3F5107E6}" destId="{705887D9-B209-43BE-B7B6-56C30BE9EC0C}" srcOrd="16" destOrd="0" presId="urn:microsoft.com/office/officeart/2009/3/layout/RandomtoResultProcess"/>
    <dgm:cxn modelId="{18E23076-B34C-4203-B3B5-84042A1FE478}" type="presParOf" srcId="{90B1295B-B9C9-4850-B8DB-622D3F5107E6}" destId="{1A141049-16E8-494C-A789-E22F0C13814E}" srcOrd="17" destOrd="0" presId="urn:microsoft.com/office/officeart/2009/3/layout/RandomtoResultProcess"/>
    <dgm:cxn modelId="{52987320-B737-4F99-A8C7-A2346B33B927}" type="presParOf" srcId="{90B1295B-B9C9-4850-B8DB-622D3F5107E6}" destId="{C864D25E-5978-4F6C-B1ED-A27CF9FFF81F}" srcOrd="18" destOrd="0" presId="urn:microsoft.com/office/officeart/2009/3/layout/RandomtoResultProcess"/>
    <dgm:cxn modelId="{C0E35F26-A57A-44ED-8CFA-38668EF2EAA7}" type="presParOf" srcId="{90B1295B-B9C9-4850-B8DB-622D3F5107E6}" destId="{016A1E38-8B0E-49E3-BEF3-71C8D0F9BE24}" srcOrd="19" destOrd="0" presId="urn:microsoft.com/office/officeart/2009/3/layout/RandomtoResultProcess"/>
    <dgm:cxn modelId="{ACA03556-784B-4873-84C9-AF0AEAA05C75}" type="presParOf" srcId="{E64CF5BE-2484-4C7C-9108-AFBBA8D923FF}" destId="{F6B65DA2-6A2E-4DF3-8548-CF92304E26FA}" srcOrd="1" destOrd="0" presId="urn:microsoft.com/office/officeart/2009/3/layout/RandomtoResultProcess"/>
    <dgm:cxn modelId="{5812E3D6-3B87-4361-AAA2-AC4ABE40113B}" type="presParOf" srcId="{F6B65DA2-6A2E-4DF3-8548-CF92304E26FA}" destId="{217A5FEE-D7C3-40FF-A5F2-3176B5FB7020}" srcOrd="0" destOrd="0" presId="urn:microsoft.com/office/officeart/2009/3/layout/RandomtoResultProcess"/>
    <dgm:cxn modelId="{37E70FC2-F284-4177-8099-DDA8FD01E082}" type="presParOf" srcId="{F6B65DA2-6A2E-4DF3-8548-CF92304E26FA}" destId="{83CC901D-F944-45B1-8BD0-AAC2807AB303}" srcOrd="1" destOrd="0" presId="urn:microsoft.com/office/officeart/2009/3/layout/RandomtoResultProcess"/>
    <dgm:cxn modelId="{C52DAF7C-0BB2-4406-939F-426CDE1F79A6}" type="presParOf" srcId="{E64CF5BE-2484-4C7C-9108-AFBBA8D923FF}" destId="{C3754CD5-7737-40CD-B0AE-C9294B444117}" srcOrd="2" destOrd="0" presId="urn:microsoft.com/office/officeart/2009/3/layout/RandomtoResultProcess"/>
    <dgm:cxn modelId="{D86F3574-03AA-4360-981D-B69DC5EFE6AD}" type="presParOf" srcId="{E64CF5BE-2484-4C7C-9108-AFBBA8D923FF}" destId="{E0D4A223-1B1E-4432-BC5A-78627035978E}" srcOrd="3" destOrd="0" presId="urn:microsoft.com/office/officeart/2009/3/layout/RandomtoResultProcess"/>
    <dgm:cxn modelId="{2BD7E5BF-083E-437A-97C4-8F671EFF8FB1}" type="presParOf" srcId="{E0D4A223-1B1E-4432-BC5A-78627035978E}" destId="{A014AB76-67A8-44F5-9982-8823239705E0}" srcOrd="0" destOrd="0" presId="urn:microsoft.com/office/officeart/2009/3/layout/RandomtoResultProcess"/>
    <dgm:cxn modelId="{1FAB04B3-373C-4ABB-ACB8-E551375C9220}" type="presParOf" srcId="{E0D4A223-1B1E-4432-BC5A-78627035978E}" destId="{E489E20C-8512-4A93-886F-9AC38A74D9FA}" srcOrd="1" destOrd="0" presId="urn:microsoft.com/office/officeart/2009/3/layout/RandomtoResultProcess"/>
    <dgm:cxn modelId="{0647BF37-3C37-47A6-8B0E-02AA6B8C7600}" type="presParOf" srcId="{E64CF5BE-2484-4C7C-9108-AFBBA8D923FF}" destId="{302812C6-F07C-4133-A60C-687164E015D9}" srcOrd="4" destOrd="0" presId="urn:microsoft.com/office/officeart/2009/3/layout/RandomtoResultProcess"/>
    <dgm:cxn modelId="{E09674B9-8E7B-4AA4-A71E-2FDAE9FB3220}" type="presParOf" srcId="{302812C6-F07C-4133-A60C-687164E015D9}" destId="{DA875CFF-71D7-4CA3-BD19-8CAB2F2BD1C2}" srcOrd="0" destOrd="0" presId="urn:microsoft.com/office/officeart/2009/3/layout/RandomtoResultProcess"/>
    <dgm:cxn modelId="{3E996AE0-F9D9-41D5-870F-9B5BF5B56679}" type="presParOf" srcId="{302812C6-F07C-4133-A60C-687164E015D9}" destId="{4D401D0E-936C-4312-BDA2-938F17E21EF9}"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DA1D2-018B-4368-A13D-1DD851F7565F}" type="doc">
      <dgm:prSet loTypeId="urn:microsoft.com/office/officeart/2008/layout/VerticalCircleList" loCatId="list" qsTypeId="urn:microsoft.com/office/officeart/2005/8/quickstyle/3d1" qsCatId="3D" csTypeId="urn:microsoft.com/office/officeart/2005/8/colors/colorful5" csCatId="colorful" phldr="1"/>
      <dgm:spPr/>
      <dgm:t>
        <a:bodyPr/>
        <a:lstStyle/>
        <a:p>
          <a:endParaRPr lang="es-EC"/>
        </a:p>
      </dgm:t>
    </dgm:pt>
    <dgm:pt modelId="{9B2AF0B1-0E99-4C27-A57D-9D42C07E574C}">
      <dgm:prSet phldrT="[Texto]"/>
      <dgm:spPr/>
      <dgm:t>
        <a:bodyPr/>
        <a:lstStyle/>
        <a:p>
          <a:pPr algn="just"/>
          <a:r>
            <a:rPr lang="es-ES" dirty="0" smtClean="0"/>
            <a:t>Evaluar la técnica de recepción del voleibol de las niñas de 10 y 11 años de la Unidad Educativa Cardenal </a:t>
          </a:r>
          <a:r>
            <a:rPr lang="es-ES" dirty="0" err="1" smtClean="0"/>
            <a:t>Spellman</a:t>
          </a:r>
          <a:r>
            <a:rPr lang="es-CO" dirty="0" smtClean="0">
              <a:solidFill>
                <a:schemeClr val="tx1"/>
              </a:solidFill>
              <a:latin typeface="+mn-lt"/>
              <a:cs typeface="Arial" charset="0"/>
            </a:rPr>
            <a:t>.</a:t>
          </a:r>
          <a:endParaRPr lang="es-EC" dirty="0">
            <a:solidFill>
              <a:schemeClr val="tx1"/>
            </a:solidFill>
            <a:latin typeface="+mn-lt"/>
          </a:endParaRPr>
        </a:p>
      </dgm:t>
    </dgm:pt>
    <dgm:pt modelId="{3835D45E-8C0B-4FE2-AE81-FA7712DE5925}" type="parTrans" cxnId="{1A741DAD-8E22-400E-8603-BC58BD4B4DF5}">
      <dgm:prSet/>
      <dgm:spPr/>
      <dgm:t>
        <a:bodyPr/>
        <a:lstStyle/>
        <a:p>
          <a:endParaRPr lang="es-EC"/>
        </a:p>
      </dgm:t>
    </dgm:pt>
    <dgm:pt modelId="{29AF6545-F36F-40A0-BB46-966D60CA8CA8}" type="sibTrans" cxnId="{1A741DAD-8E22-400E-8603-BC58BD4B4DF5}">
      <dgm:prSet/>
      <dgm:spPr/>
      <dgm:t>
        <a:bodyPr/>
        <a:lstStyle/>
        <a:p>
          <a:endParaRPr lang="es-EC"/>
        </a:p>
      </dgm:t>
    </dgm:pt>
    <dgm:pt modelId="{B06D4CCB-0B9E-4DAF-B771-5F7CE9FDC062}">
      <dgm:prSet phldrT="[Texto]"/>
      <dgm:spPr/>
      <dgm:t>
        <a:bodyPr/>
        <a:lstStyle/>
        <a:p>
          <a:pPr algn="just"/>
          <a:r>
            <a:rPr lang="es-ES" dirty="0" smtClean="0"/>
            <a:t>Aplicar un plan de ejercicios de propiocepción direccionados a la mejora técnica de la recepción del voleibol  de las niñas  10 y 11 años de la Unidad Educativa Cardenal </a:t>
          </a:r>
          <a:r>
            <a:rPr lang="es-ES" dirty="0" err="1" smtClean="0"/>
            <a:t>Spellman</a:t>
          </a:r>
          <a:r>
            <a:rPr lang="es-CO" dirty="0" smtClean="0">
              <a:solidFill>
                <a:schemeClr val="tx1"/>
              </a:solidFill>
              <a:latin typeface="+mn-lt"/>
              <a:cs typeface="Arial" charset="0"/>
            </a:rPr>
            <a:t>.</a:t>
          </a:r>
          <a:endParaRPr lang="es-EC" dirty="0">
            <a:solidFill>
              <a:schemeClr val="tx1"/>
            </a:solidFill>
            <a:latin typeface="+mn-lt"/>
          </a:endParaRPr>
        </a:p>
      </dgm:t>
    </dgm:pt>
    <dgm:pt modelId="{CD559175-0BFD-4235-BD95-7BC815E3EF22}" type="parTrans" cxnId="{EBC61EB7-7D84-4929-B18E-E97254C25EE3}">
      <dgm:prSet/>
      <dgm:spPr/>
      <dgm:t>
        <a:bodyPr/>
        <a:lstStyle/>
        <a:p>
          <a:endParaRPr lang="es-EC"/>
        </a:p>
      </dgm:t>
    </dgm:pt>
    <dgm:pt modelId="{C977EB08-4DCF-4D8D-8917-D1EB5B3F85FD}" type="sibTrans" cxnId="{EBC61EB7-7D84-4929-B18E-E97254C25EE3}">
      <dgm:prSet/>
      <dgm:spPr/>
      <dgm:t>
        <a:bodyPr/>
        <a:lstStyle/>
        <a:p>
          <a:endParaRPr lang="es-EC"/>
        </a:p>
      </dgm:t>
    </dgm:pt>
    <dgm:pt modelId="{45AAC7A3-4AAA-4CBB-87C8-5D8791058D4E}">
      <dgm:prSet phldrT="[Texto]"/>
      <dgm:spPr/>
      <dgm:t>
        <a:bodyPr/>
        <a:lstStyle/>
        <a:p>
          <a:pPr algn="just"/>
          <a:r>
            <a:rPr lang="es-ES" dirty="0" smtClean="0"/>
            <a:t>Verificar luego de la aplicación del plan de ejercicios de propiocepción la mejora técnica de la recepción del voleibol</a:t>
          </a:r>
          <a:r>
            <a:rPr lang="es-CO" dirty="0" smtClean="0">
              <a:solidFill>
                <a:schemeClr val="tx1"/>
              </a:solidFill>
              <a:latin typeface="+mn-lt"/>
              <a:cs typeface="Arial" charset="0"/>
            </a:rPr>
            <a:t>.</a:t>
          </a:r>
          <a:endParaRPr lang="es-EC" dirty="0">
            <a:solidFill>
              <a:schemeClr val="tx1"/>
            </a:solidFill>
            <a:latin typeface="+mn-lt"/>
          </a:endParaRPr>
        </a:p>
      </dgm:t>
    </dgm:pt>
    <dgm:pt modelId="{04E251E7-FB6E-4B31-9288-E1D1A4F7A662}" type="parTrans" cxnId="{AF3911AF-DAC3-4C9F-94AB-9BC59DFAA1CD}">
      <dgm:prSet/>
      <dgm:spPr/>
      <dgm:t>
        <a:bodyPr/>
        <a:lstStyle/>
        <a:p>
          <a:endParaRPr lang="es-EC"/>
        </a:p>
      </dgm:t>
    </dgm:pt>
    <dgm:pt modelId="{3901E16E-00E4-49B7-BD3E-150BFAC07F23}" type="sibTrans" cxnId="{AF3911AF-DAC3-4C9F-94AB-9BC59DFAA1CD}">
      <dgm:prSet/>
      <dgm:spPr/>
      <dgm:t>
        <a:bodyPr/>
        <a:lstStyle/>
        <a:p>
          <a:endParaRPr lang="es-EC"/>
        </a:p>
      </dgm:t>
    </dgm:pt>
    <dgm:pt modelId="{44DD39A4-0335-48C0-A715-D505AADD2F89}" type="pres">
      <dgm:prSet presAssocID="{165DA1D2-018B-4368-A13D-1DD851F7565F}" presName="Name0" presStyleCnt="0">
        <dgm:presLayoutVars>
          <dgm:dir/>
        </dgm:presLayoutVars>
      </dgm:prSet>
      <dgm:spPr/>
      <dgm:t>
        <a:bodyPr/>
        <a:lstStyle/>
        <a:p>
          <a:endParaRPr lang="es-ES"/>
        </a:p>
      </dgm:t>
    </dgm:pt>
    <dgm:pt modelId="{899DD1CA-121F-4141-9778-617160932783}" type="pres">
      <dgm:prSet presAssocID="{9B2AF0B1-0E99-4C27-A57D-9D42C07E574C}" presName="noChildren" presStyleCnt="0"/>
      <dgm:spPr/>
    </dgm:pt>
    <dgm:pt modelId="{A2E318E4-A2A2-491D-81B4-9EF59D4513EC}" type="pres">
      <dgm:prSet presAssocID="{9B2AF0B1-0E99-4C27-A57D-9D42C07E574C}" presName="gap" presStyleCnt="0"/>
      <dgm:spPr/>
    </dgm:pt>
    <dgm:pt modelId="{4AF00F15-038B-44EE-87E0-5710F2CA9F85}" type="pres">
      <dgm:prSet presAssocID="{9B2AF0B1-0E99-4C27-A57D-9D42C07E574C}" presName="medCircle2" presStyleLbl="vennNode1" presStyleIdx="0" presStyleCnt="3"/>
      <dgm:spPr/>
    </dgm:pt>
    <dgm:pt modelId="{CFFABA4A-71DA-4CA9-B968-54CB11097F2D}" type="pres">
      <dgm:prSet presAssocID="{9B2AF0B1-0E99-4C27-A57D-9D42C07E574C}" presName="txLvlOnly1" presStyleLbl="revTx" presStyleIdx="0" presStyleCnt="3"/>
      <dgm:spPr/>
      <dgm:t>
        <a:bodyPr/>
        <a:lstStyle/>
        <a:p>
          <a:endParaRPr lang="es-ES"/>
        </a:p>
      </dgm:t>
    </dgm:pt>
    <dgm:pt modelId="{A7E26074-CFD9-44AA-835C-4DA01D2D175C}" type="pres">
      <dgm:prSet presAssocID="{B06D4CCB-0B9E-4DAF-B771-5F7CE9FDC062}" presName="noChildren" presStyleCnt="0"/>
      <dgm:spPr/>
    </dgm:pt>
    <dgm:pt modelId="{2172B770-8CF3-4042-A17B-B91B8A5E178A}" type="pres">
      <dgm:prSet presAssocID="{B06D4CCB-0B9E-4DAF-B771-5F7CE9FDC062}" presName="gap" presStyleCnt="0"/>
      <dgm:spPr/>
    </dgm:pt>
    <dgm:pt modelId="{B6A151C1-F1E2-474E-A8BB-E4FD6046FE81}" type="pres">
      <dgm:prSet presAssocID="{B06D4CCB-0B9E-4DAF-B771-5F7CE9FDC062}" presName="medCircle2" presStyleLbl="vennNode1" presStyleIdx="1" presStyleCnt="3"/>
      <dgm:spPr/>
    </dgm:pt>
    <dgm:pt modelId="{8DE73C8E-A648-42E3-AE57-40C9E4FFCD3B}" type="pres">
      <dgm:prSet presAssocID="{B06D4CCB-0B9E-4DAF-B771-5F7CE9FDC062}" presName="txLvlOnly1" presStyleLbl="revTx" presStyleIdx="1" presStyleCnt="3"/>
      <dgm:spPr/>
      <dgm:t>
        <a:bodyPr/>
        <a:lstStyle/>
        <a:p>
          <a:endParaRPr lang="es-ES"/>
        </a:p>
      </dgm:t>
    </dgm:pt>
    <dgm:pt modelId="{F09D0AD9-A8E3-4E65-AD13-DDA32EC093DC}" type="pres">
      <dgm:prSet presAssocID="{45AAC7A3-4AAA-4CBB-87C8-5D8791058D4E}" presName="noChildren" presStyleCnt="0"/>
      <dgm:spPr/>
    </dgm:pt>
    <dgm:pt modelId="{58E2F583-836B-48D1-8C2C-BD2206852EFF}" type="pres">
      <dgm:prSet presAssocID="{45AAC7A3-4AAA-4CBB-87C8-5D8791058D4E}" presName="gap" presStyleCnt="0"/>
      <dgm:spPr/>
    </dgm:pt>
    <dgm:pt modelId="{B1011008-6B7A-4D23-8E0B-758EF71DCD82}" type="pres">
      <dgm:prSet presAssocID="{45AAC7A3-4AAA-4CBB-87C8-5D8791058D4E}" presName="medCircle2" presStyleLbl="vennNode1" presStyleIdx="2" presStyleCnt="3"/>
      <dgm:spPr/>
    </dgm:pt>
    <dgm:pt modelId="{EE4867B8-9C4F-423C-B9EF-718E6D5C5FC2}" type="pres">
      <dgm:prSet presAssocID="{45AAC7A3-4AAA-4CBB-87C8-5D8791058D4E}" presName="txLvlOnly1" presStyleLbl="revTx" presStyleIdx="2" presStyleCnt="3"/>
      <dgm:spPr/>
      <dgm:t>
        <a:bodyPr/>
        <a:lstStyle/>
        <a:p>
          <a:endParaRPr lang="es-ES"/>
        </a:p>
      </dgm:t>
    </dgm:pt>
  </dgm:ptLst>
  <dgm:cxnLst>
    <dgm:cxn modelId="{E36CB5C7-F02E-46D5-805D-A0D94CD3083D}" type="presOf" srcId="{165DA1D2-018B-4368-A13D-1DD851F7565F}" destId="{44DD39A4-0335-48C0-A715-D505AADD2F89}" srcOrd="0" destOrd="0" presId="urn:microsoft.com/office/officeart/2008/layout/VerticalCircleList"/>
    <dgm:cxn modelId="{C0107614-8C11-4040-8593-6E739475FE57}" type="presOf" srcId="{9B2AF0B1-0E99-4C27-A57D-9D42C07E574C}" destId="{CFFABA4A-71DA-4CA9-B968-54CB11097F2D}" srcOrd="0" destOrd="0" presId="urn:microsoft.com/office/officeart/2008/layout/VerticalCircleList"/>
    <dgm:cxn modelId="{97DA8BF6-7847-4E14-9B69-4A9F9395C8B1}" type="presOf" srcId="{B06D4CCB-0B9E-4DAF-B771-5F7CE9FDC062}" destId="{8DE73C8E-A648-42E3-AE57-40C9E4FFCD3B}" srcOrd="0" destOrd="0" presId="urn:microsoft.com/office/officeart/2008/layout/VerticalCircleList"/>
    <dgm:cxn modelId="{F0707AFB-BE11-4999-AA5B-5158E75AB0AA}" type="presOf" srcId="{45AAC7A3-4AAA-4CBB-87C8-5D8791058D4E}" destId="{EE4867B8-9C4F-423C-B9EF-718E6D5C5FC2}" srcOrd="0" destOrd="0" presId="urn:microsoft.com/office/officeart/2008/layout/VerticalCircleList"/>
    <dgm:cxn modelId="{1A741DAD-8E22-400E-8603-BC58BD4B4DF5}" srcId="{165DA1D2-018B-4368-A13D-1DD851F7565F}" destId="{9B2AF0B1-0E99-4C27-A57D-9D42C07E574C}" srcOrd="0" destOrd="0" parTransId="{3835D45E-8C0B-4FE2-AE81-FA7712DE5925}" sibTransId="{29AF6545-F36F-40A0-BB46-966D60CA8CA8}"/>
    <dgm:cxn modelId="{EBC61EB7-7D84-4929-B18E-E97254C25EE3}" srcId="{165DA1D2-018B-4368-A13D-1DD851F7565F}" destId="{B06D4CCB-0B9E-4DAF-B771-5F7CE9FDC062}" srcOrd="1" destOrd="0" parTransId="{CD559175-0BFD-4235-BD95-7BC815E3EF22}" sibTransId="{C977EB08-4DCF-4D8D-8917-D1EB5B3F85FD}"/>
    <dgm:cxn modelId="{AF3911AF-DAC3-4C9F-94AB-9BC59DFAA1CD}" srcId="{165DA1D2-018B-4368-A13D-1DD851F7565F}" destId="{45AAC7A3-4AAA-4CBB-87C8-5D8791058D4E}" srcOrd="2" destOrd="0" parTransId="{04E251E7-FB6E-4B31-9288-E1D1A4F7A662}" sibTransId="{3901E16E-00E4-49B7-BD3E-150BFAC07F23}"/>
    <dgm:cxn modelId="{7E59A059-75B9-420F-BFE0-4346CD8620EB}" type="presParOf" srcId="{44DD39A4-0335-48C0-A715-D505AADD2F89}" destId="{899DD1CA-121F-4141-9778-617160932783}" srcOrd="0" destOrd="0" presId="urn:microsoft.com/office/officeart/2008/layout/VerticalCircleList"/>
    <dgm:cxn modelId="{E97C2577-8248-4E62-A65E-18A3B6DBAEB4}" type="presParOf" srcId="{899DD1CA-121F-4141-9778-617160932783}" destId="{A2E318E4-A2A2-491D-81B4-9EF59D4513EC}" srcOrd="0" destOrd="0" presId="urn:microsoft.com/office/officeart/2008/layout/VerticalCircleList"/>
    <dgm:cxn modelId="{0965F8B8-5B4E-4E24-BA5B-C94570490957}" type="presParOf" srcId="{899DD1CA-121F-4141-9778-617160932783}" destId="{4AF00F15-038B-44EE-87E0-5710F2CA9F85}" srcOrd="1" destOrd="0" presId="urn:microsoft.com/office/officeart/2008/layout/VerticalCircleList"/>
    <dgm:cxn modelId="{A0B088E7-E8B8-427F-B81F-F00E9037D1E5}" type="presParOf" srcId="{899DD1CA-121F-4141-9778-617160932783}" destId="{CFFABA4A-71DA-4CA9-B968-54CB11097F2D}" srcOrd="2" destOrd="0" presId="urn:microsoft.com/office/officeart/2008/layout/VerticalCircleList"/>
    <dgm:cxn modelId="{BC552FA3-87F8-44A7-B452-4AD588569894}" type="presParOf" srcId="{44DD39A4-0335-48C0-A715-D505AADD2F89}" destId="{A7E26074-CFD9-44AA-835C-4DA01D2D175C}" srcOrd="1" destOrd="0" presId="urn:microsoft.com/office/officeart/2008/layout/VerticalCircleList"/>
    <dgm:cxn modelId="{6633D523-79FA-4538-91DE-582954943506}" type="presParOf" srcId="{A7E26074-CFD9-44AA-835C-4DA01D2D175C}" destId="{2172B770-8CF3-4042-A17B-B91B8A5E178A}" srcOrd="0" destOrd="0" presId="urn:microsoft.com/office/officeart/2008/layout/VerticalCircleList"/>
    <dgm:cxn modelId="{60B39CFB-1E9B-44BE-8789-AAEC50C5A162}" type="presParOf" srcId="{A7E26074-CFD9-44AA-835C-4DA01D2D175C}" destId="{B6A151C1-F1E2-474E-A8BB-E4FD6046FE81}" srcOrd="1" destOrd="0" presId="urn:microsoft.com/office/officeart/2008/layout/VerticalCircleList"/>
    <dgm:cxn modelId="{F888A433-EFBC-4BB2-9280-BDB0017B921C}" type="presParOf" srcId="{A7E26074-CFD9-44AA-835C-4DA01D2D175C}" destId="{8DE73C8E-A648-42E3-AE57-40C9E4FFCD3B}" srcOrd="2" destOrd="0" presId="urn:microsoft.com/office/officeart/2008/layout/VerticalCircleList"/>
    <dgm:cxn modelId="{395ED8E0-4B16-4B52-80D9-F330F3F21515}" type="presParOf" srcId="{44DD39A4-0335-48C0-A715-D505AADD2F89}" destId="{F09D0AD9-A8E3-4E65-AD13-DDA32EC093DC}" srcOrd="2" destOrd="0" presId="urn:microsoft.com/office/officeart/2008/layout/VerticalCircleList"/>
    <dgm:cxn modelId="{BBF8C22F-DF90-4205-9155-C41F0FBF9533}" type="presParOf" srcId="{F09D0AD9-A8E3-4E65-AD13-DDA32EC093DC}" destId="{58E2F583-836B-48D1-8C2C-BD2206852EFF}" srcOrd="0" destOrd="0" presId="urn:microsoft.com/office/officeart/2008/layout/VerticalCircleList"/>
    <dgm:cxn modelId="{1CD4D818-8C7D-44ED-8C59-DAA0F4CE73B5}" type="presParOf" srcId="{F09D0AD9-A8E3-4E65-AD13-DDA32EC093DC}" destId="{B1011008-6B7A-4D23-8E0B-758EF71DCD82}" srcOrd="1" destOrd="0" presId="urn:microsoft.com/office/officeart/2008/layout/VerticalCircleList"/>
    <dgm:cxn modelId="{D2B9AE8F-64C6-4599-8ADF-F7EF7200D2B9}" type="presParOf" srcId="{F09D0AD9-A8E3-4E65-AD13-DDA32EC093DC}" destId="{EE4867B8-9C4F-423C-B9EF-718E6D5C5FC2}"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ACC491-69F0-41AA-8C30-B238FA280D2A}" type="doc">
      <dgm:prSet loTypeId="urn:microsoft.com/office/officeart/2009/3/layout/FramedTextPicture" loCatId="picture" qsTypeId="urn:microsoft.com/office/officeart/2005/8/quickstyle/simple1" qsCatId="simple" csTypeId="urn:microsoft.com/office/officeart/2005/8/colors/colorful5" csCatId="colorful" phldr="1"/>
      <dgm:spPr/>
      <dgm:t>
        <a:bodyPr/>
        <a:lstStyle/>
        <a:p>
          <a:endParaRPr lang="es-EC"/>
        </a:p>
      </dgm:t>
    </dgm:pt>
    <dgm:pt modelId="{5A0A8EC8-5DE9-4337-8B35-0802B089E325}">
      <dgm:prSet phldrT="[Texto]" custT="1"/>
      <dgm:spPr/>
      <dgm:t>
        <a:bodyPr/>
        <a:lstStyle/>
        <a:p>
          <a:pPr algn="just"/>
          <a:r>
            <a:rPr lang="es-ES" sz="1800" dirty="0" smtClean="0"/>
            <a:t>La ejecución de ejercicios propioceptivos incidirá significativamente en la técnica de recepción del voleibol en las estudiantes de 10 y 11 años de la Unidad Educativa Cardenal </a:t>
          </a:r>
          <a:r>
            <a:rPr lang="es-ES" sz="1800" dirty="0" err="1" smtClean="0"/>
            <a:t>Spellman</a:t>
          </a:r>
          <a:r>
            <a:rPr lang="es-ES" sz="1800" dirty="0" smtClean="0"/>
            <a:t>. </a:t>
          </a:r>
          <a:endParaRPr lang="es-EC" sz="1800" dirty="0">
            <a:latin typeface="+mn-lt"/>
          </a:endParaRPr>
        </a:p>
      </dgm:t>
    </dgm:pt>
    <dgm:pt modelId="{7C47A41F-BE6A-42CD-ADE1-18E2C895CF28}" type="parTrans" cxnId="{09A21F42-6AB0-466A-9892-5B37119032A2}">
      <dgm:prSet/>
      <dgm:spPr/>
      <dgm:t>
        <a:bodyPr/>
        <a:lstStyle/>
        <a:p>
          <a:endParaRPr lang="es-EC" sz="2000"/>
        </a:p>
      </dgm:t>
    </dgm:pt>
    <dgm:pt modelId="{6333D57F-EC5F-4134-8262-9C8E95D1CA3C}" type="sibTrans" cxnId="{09A21F42-6AB0-466A-9892-5B37119032A2}">
      <dgm:prSet/>
      <dgm:spPr/>
      <dgm:t>
        <a:bodyPr/>
        <a:lstStyle/>
        <a:p>
          <a:endParaRPr lang="es-EC" sz="2000"/>
        </a:p>
      </dgm:t>
    </dgm:pt>
    <dgm:pt modelId="{C9E481C5-C97C-42B3-9243-8E9DD57091D9}" type="pres">
      <dgm:prSet presAssocID="{91ACC491-69F0-41AA-8C30-B238FA280D2A}" presName="Name0" presStyleCnt="0">
        <dgm:presLayoutVars>
          <dgm:chMax/>
          <dgm:chPref/>
          <dgm:dir/>
        </dgm:presLayoutVars>
      </dgm:prSet>
      <dgm:spPr/>
      <dgm:t>
        <a:bodyPr/>
        <a:lstStyle/>
        <a:p>
          <a:endParaRPr lang="es-EC"/>
        </a:p>
      </dgm:t>
    </dgm:pt>
    <dgm:pt modelId="{37EBE7BE-B03D-484D-A084-F7D759A07845}" type="pres">
      <dgm:prSet presAssocID="{5A0A8EC8-5DE9-4337-8B35-0802B089E325}" presName="composite" presStyleCnt="0">
        <dgm:presLayoutVars>
          <dgm:chMax/>
          <dgm:chPref/>
        </dgm:presLayoutVars>
      </dgm:prSet>
      <dgm:spPr/>
    </dgm:pt>
    <dgm:pt modelId="{23ED84B0-1ABC-433E-900B-C026C0A6844A}" type="pres">
      <dgm:prSet presAssocID="{5A0A8EC8-5DE9-4337-8B35-0802B089E325}" presName="Image" presStyleLbl="bgImgPlace1" presStyleIdx="0" presStyleCnt="1"/>
      <dgm:spPr>
        <a:blipFill rotWithShape="1">
          <a:blip xmlns:r="http://schemas.openxmlformats.org/officeDocument/2006/relationships" r:embed="rId1"/>
          <a:stretch>
            <a:fillRect/>
          </a:stretch>
        </a:blipFill>
      </dgm:spPr>
      <dgm:t>
        <a:bodyPr/>
        <a:lstStyle/>
        <a:p>
          <a:endParaRPr lang="es-EC"/>
        </a:p>
      </dgm:t>
    </dgm:pt>
    <dgm:pt modelId="{BA41969C-72E2-4293-A9BF-5886C92C5FFB}" type="pres">
      <dgm:prSet presAssocID="{5A0A8EC8-5DE9-4337-8B35-0802B089E325}" presName="ParentText" presStyleLbl="revTx" presStyleIdx="0" presStyleCnt="1">
        <dgm:presLayoutVars>
          <dgm:chMax val="0"/>
          <dgm:chPref val="0"/>
          <dgm:bulletEnabled val="1"/>
        </dgm:presLayoutVars>
      </dgm:prSet>
      <dgm:spPr/>
      <dgm:t>
        <a:bodyPr/>
        <a:lstStyle/>
        <a:p>
          <a:endParaRPr lang="es-EC"/>
        </a:p>
      </dgm:t>
    </dgm:pt>
    <dgm:pt modelId="{62A44261-D921-49D5-B973-7BAC4845109C}" type="pres">
      <dgm:prSet presAssocID="{5A0A8EC8-5DE9-4337-8B35-0802B089E325}" presName="tlFrame" presStyleLbl="node1" presStyleIdx="0" presStyleCnt="4"/>
      <dgm:spPr/>
    </dgm:pt>
    <dgm:pt modelId="{BCA48C52-6FE2-4C76-ACC8-A2CFCFAC1FB8}" type="pres">
      <dgm:prSet presAssocID="{5A0A8EC8-5DE9-4337-8B35-0802B089E325}" presName="trFrame" presStyleLbl="node1" presStyleIdx="1" presStyleCnt="4"/>
      <dgm:spPr/>
    </dgm:pt>
    <dgm:pt modelId="{C9D294EC-58A5-4F58-AC39-E856E1B84FB7}" type="pres">
      <dgm:prSet presAssocID="{5A0A8EC8-5DE9-4337-8B35-0802B089E325}" presName="blFrame" presStyleLbl="node1" presStyleIdx="2" presStyleCnt="4"/>
      <dgm:spPr/>
    </dgm:pt>
    <dgm:pt modelId="{B2C5FFFB-225B-4278-BBC9-938B1973648F}" type="pres">
      <dgm:prSet presAssocID="{5A0A8EC8-5DE9-4337-8B35-0802B089E325}" presName="brFrame" presStyleLbl="node1" presStyleIdx="3" presStyleCnt="4"/>
      <dgm:spPr/>
    </dgm:pt>
  </dgm:ptLst>
  <dgm:cxnLst>
    <dgm:cxn modelId="{4B2F6AAE-0CAF-44B9-9893-F1343F65EAA8}" type="presOf" srcId="{91ACC491-69F0-41AA-8C30-B238FA280D2A}" destId="{C9E481C5-C97C-42B3-9243-8E9DD57091D9}" srcOrd="0" destOrd="0" presId="urn:microsoft.com/office/officeart/2009/3/layout/FramedTextPicture"/>
    <dgm:cxn modelId="{09A21F42-6AB0-466A-9892-5B37119032A2}" srcId="{91ACC491-69F0-41AA-8C30-B238FA280D2A}" destId="{5A0A8EC8-5DE9-4337-8B35-0802B089E325}" srcOrd="0" destOrd="0" parTransId="{7C47A41F-BE6A-42CD-ADE1-18E2C895CF28}" sibTransId="{6333D57F-EC5F-4134-8262-9C8E95D1CA3C}"/>
    <dgm:cxn modelId="{2A7B87DC-7C3B-4E6D-AF77-EA819EC180D3}" type="presOf" srcId="{5A0A8EC8-5DE9-4337-8B35-0802B089E325}" destId="{BA41969C-72E2-4293-A9BF-5886C92C5FFB}" srcOrd="0" destOrd="0" presId="urn:microsoft.com/office/officeart/2009/3/layout/FramedTextPicture"/>
    <dgm:cxn modelId="{1C65257D-F0BF-49E7-A8F5-DB29F1A88067}" type="presParOf" srcId="{C9E481C5-C97C-42B3-9243-8E9DD57091D9}" destId="{37EBE7BE-B03D-484D-A084-F7D759A07845}" srcOrd="0" destOrd="0" presId="urn:microsoft.com/office/officeart/2009/3/layout/FramedTextPicture"/>
    <dgm:cxn modelId="{FEBCA26E-00E4-483A-BEB4-7B6B56333B91}" type="presParOf" srcId="{37EBE7BE-B03D-484D-A084-F7D759A07845}" destId="{23ED84B0-1ABC-433E-900B-C026C0A6844A}" srcOrd="0" destOrd="0" presId="urn:microsoft.com/office/officeart/2009/3/layout/FramedTextPicture"/>
    <dgm:cxn modelId="{5DE89125-7DE9-44C0-94E5-16550F984F56}" type="presParOf" srcId="{37EBE7BE-B03D-484D-A084-F7D759A07845}" destId="{BA41969C-72E2-4293-A9BF-5886C92C5FFB}" srcOrd="1" destOrd="0" presId="urn:microsoft.com/office/officeart/2009/3/layout/FramedTextPicture"/>
    <dgm:cxn modelId="{7578557A-061C-4D0E-A216-186617FCC51A}" type="presParOf" srcId="{37EBE7BE-B03D-484D-A084-F7D759A07845}" destId="{62A44261-D921-49D5-B973-7BAC4845109C}" srcOrd="2" destOrd="0" presId="urn:microsoft.com/office/officeart/2009/3/layout/FramedTextPicture"/>
    <dgm:cxn modelId="{AFEB511E-8A5E-4FA7-BF51-6AA4D7779D0F}" type="presParOf" srcId="{37EBE7BE-B03D-484D-A084-F7D759A07845}" destId="{BCA48C52-6FE2-4C76-ACC8-A2CFCFAC1FB8}" srcOrd="3" destOrd="0" presId="urn:microsoft.com/office/officeart/2009/3/layout/FramedTextPicture"/>
    <dgm:cxn modelId="{971024B3-FC44-4FBC-BF9B-1295FD1A44A1}" type="presParOf" srcId="{37EBE7BE-B03D-484D-A084-F7D759A07845}" destId="{C9D294EC-58A5-4F58-AC39-E856E1B84FB7}" srcOrd="4" destOrd="0" presId="urn:microsoft.com/office/officeart/2009/3/layout/FramedTextPicture"/>
    <dgm:cxn modelId="{D89CF3E8-872C-494E-80BF-15A56B8AE6D5}" type="presParOf" srcId="{37EBE7BE-B03D-484D-A084-F7D759A07845}" destId="{B2C5FFFB-225B-4278-BBC9-938B1973648F}"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0D47DB-F9E1-40B5-A723-B05F7C0AFBB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es-EC"/>
        </a:p>
      </dgm:t>
    </dgm:pt>
    <dgm:pt modelId="{E2407F1A-255C-442F-8DE7-A06B655FF7A2}">
      <dgm:prSet phldrT="[Texto]"/>
      <dgm:spPr/>
      <dgm:t>
        <a:bodyPr/>
        <a:lstStyle/>
        <a:p>
          <a:r>
            <a:rPr lang="es-CO" i="1" dirty="0" smtClean="0">
              <a:solidFill>
                <a:schemeClr val="tx1"/>
              </a:solidFill>
              <a:latin typeface="+mn-lt"/>
              <a:cs typeface="Arial" charset="0"/>
            </a:rPr>
            <a:t>-Descriptiva</a:t>
          </a:r>
        </a:p>
        <a:p>
          <a:r>
            <a:rPr lang="es-CO" i="1" dirty="0" smtClean="0">
              <a:solidFill>
                <a:schemeClr val="tx1"/>
              </a:solidFill>
              <a:latin typeface="+mn-lt"/>
              <a:cs typeface="Arial" charset="0"/>
            </a:rPr>
            <a:t>-Cuasi experimental </a:t>
          </a:r>
          <a:endParaRPr lang="es-EC" dirty="0">
            <a:solidFill>
              <a:schemeClr val="tx1"/>
            </a:solidFill>
            <a:latin typeface="+mn-lt"/>
          </a:endParaRPr>
        </a:p>
      </dgm:t>
    </dgm:pt>
    <dgm:pt modelId="{D7A726D6-71A0-4FD6-8123-E181B3FD563F}" type="parTrans" cxnId="{6B66ACD6-0789-4A04-A15B-3CA326181C00}">
      <dgm:prSet/>
      <dgm:spPr/>
      <dgm:t>
        <a:bodyPr/>
        <a:lstStyle/>
        <a:p>
          <a:endParaRPr lang="es-EC"/>
        </a:p>
      </dgm:t>
    </dgm:pt>
    <dgm:pt modelId="{86E0003B-15DA-4E50-9E00-E842015368EA}" type="sibTrans" cxnId="{6B66ACD6-0789-4A04-A15B-3CA326181C00}">
      <dgm:prSet/>
      <dgm:spPr/>
      <dgm:t>
        <a:bodyPr/>
        <a:lstStyle/>
        <a:p>
          <a:endParaRPr lang="es-EC"/>
        </a:p>
      </dgm:t>
    </dgm:pt>
    <dgm:pt modelId="{E05F1D2A-0CEA-4C1D-A1F1-15EE2ADD77E5}">
      <dgm:prSet phldrT="[Texto]"/>
      <dgm:spPr/>
      <dgm:t>
        <a:bodyPr/>
        <a:lstStyle/>
        <a:p>
          <a:pPr algn="ctr"/>
          <a:endParaRPr lang="es-EC" dirty="0"/>
        </a:p>
      </dgm:t>
    </dgm:pt>
    <dgm:pt modelId="{B3C90308-6FC6-44AE-9D45-03696B68A1AE}" type="parTrans" cxnId="{A0731AA5-B7E0-4DEC-BC11-B19DA6B06F6B}">
      <dgm:prSet/>
      <dgm:spPr/>
      <dgm:t>
        <a:bodyPr/>
        <a:lstStyle/>
        <a:p>
          <a:endParaRPr lang="es-EC"/>
        </a:p>
      </dgm:t>
    </dgm:pt>
    <dgm:pt modelId="{B817237F-2E63-4631-8E2C-1E8CB45EB1D8}" type="sibTrans" cxnId="{A0731AA5-B7E0-4DEC-BC11-B19DA6B06F6B}">
      <dgm:prSet/>
      <dgm:spPr/>
      <dgm:t>
        <a:bodyPr/>
        <a:lstStyle/>
        <a:p>
          <a:endParaRPr lang="es-EC"/>
        </a:p>
      </dgm:t>
    </dgm:pt>
    <dgm:pt modelId="{758012D4-8A1E-4E06-9AEB-52D07534774A}">
      <dgm:prSet phldrT="[Texto]"/>
      <dgm:spPr/>
      <dgm:t>
        <a:bodyPr/>
        <a:lstStyle/>
        <a:p>
          <a:r>
            <a:rPr lang="es-CO" i="1" dirty="0" smtClean="0">
              <a:solidFill>
                <a:schemeClr val="tx1"/>
              </a:solidFill>
              <a:latin typeface="+mn-lt"/>
              <a:cs typeface="Arial" charset="0"/>
            </a:rPr>
            <a:t>Control de las variables dependiente e independiente </a:t>
          </a:r>
          <a:endParaRPr lang="es-EC" dirty="0">
            <a:solidFill>
              <a:schemeClr val="tx1"/>
            </a:solidFill>
            <a:latin typeface="+mn-lt"/>
          </a:endParaRPr>
        </a:p>
      </dgm:t>
    </dgm:pt>
    <dgm:pt modelId="{50777220-E2E2-450C-9E88-0D6EC67A22BD}" type="parTrans" cxnId="{A76F3B78-D4D9-47F4-8C37-85ED1550D72F}">
      <dgm:prSet/>
      <dgm:spPr/>
      <dgm:t>
        <a:bodyPr/>
        <a:lstStyle/>
        <a:p>
          <a:endParaRPr lang="es-EC"/>
        </a:p>
      </dgm:t>
    </dgm:pt>
    <dgm:pt modelId="{2773E2EB-4973-4D02-B20C-1EB97338FB90}" type="sibTrans" cxnId="{A76F3B78-D4D9-47F4-8C37-85ED1550D72F}">
      <dgm:prSet/>
      <dgm:spPr/>
      <dgm:t>
        <a:bodyPr/>
        <a:lstStyle/>
        <a:p>
          <a:endParaRPr lang="es-EC">
            <a:solidFill>
              <a:schemeClr val="tx1"/>
            </a:solidFill>
            <a:latin typeface="+mn-lt"/>
          </a:endParaRPr>
        </a:p>
      </dgm:t>
    </dgm:pt>
    <dgm:pt modelId="{96C68149-CD0E-4343-AFEE-35DDF0C86331}">
      <dgm:prSet phldrT="[Texto]"/>
      <dgm:spPr/>
      <dgm:t>
        <a:bodyPr/>
        <a:lstStyle/>
        <a:p>
          <a:endParaRPr lang="es-EC" dirty="0"/>
        </a:p>
      </dgm:t>
    </dgm:pt>
    <dgm:pt modelId="{A3B1EFD1-B7FB-44A1-8DF0-6DC76F7CE9FA}" type="parTrans" cxnId="{BA1BC847-F46D-498F-9204-F31245A88E78}">
      <dgm:prSet/>
      <dgm:spPr/>
      <dgm:t>
        <a:bodyPr/>
        <a:lstStyle/>
        <a:p>
          <a:endParaRPr lang="es-EC"/>
        </a:p>
      </dgm:t>
    </dgm:pt>
    <dgm:pt modelId="{895C2BEB-49A2-41CF-8BBE-EBB810C68758}" type="sibTrans" cxnId="{BA1BC847-F46D-498F-9204-F31245A88E78}">
      <dgm:prSet/>
      <dgm:spPr/>
      <dgm:t>
        <a:bodyPr/>
        <a:lstStyle/>
        <a:p>
          <a:endParaRPr lang="es-EC"/>
        </a:p>
      </dgm:t>
    </dgm:pt>
    <dgm:pt modelId="{D5C39BE9-71C9-457A-BDA2-7079D32C34A7}">
      <dgm:prSet phldrT="[Texto]"/>
      <dgm:spPr/>
      <dgm:t>
        <a:bodyPr/>
        <a:lstStyle/>
        <a:p>
          <a:r>
            <a:rPr lang="es-CO" i="1" dirty="0" smtClean="0">
              <a:solidFill>
                <a:schemeClr val="tx1"/>
              </a:solidFill>
              <a:latin typeface="+mn-lt"/>
              <a:cs typeface="Arial" charset="0"/>
            </a:rPr>
            <a:t>Inciden en la técnica de recepción del voleibol</a:t>
          </a:r>
          <a:endParaRPr lang="es-EC" dirty="0">
            <a:solidFill>
              <a:schemeClr val="tx1"/>
            </a:solidFill>
            <a:latin typeface="+mn-lt"/>
          </a:endParaRPr>
        </a:p>
      </dgm:t>
    </dgm:pt>
    <dgm:pt modelId="{07E63AD5-35C8-4C7F-9255-7FF26FB3C247}" type="parTrans" cxnId="{F8B801FF-4214-41D0-831A-F19A4C8B238E}">
      <dgm:prSet/>
      <dgm:spPr/>
      <dgm:t>
        <a:bodyPr/>
        <a:lstStyle/>
        <a:p>
          <a:endParaRPr lang="es-EC"/>
        </a:p>
      </dgm:t>
    </dgm:pt>
    <dgm:pt modelId="{9F70D0C3-4090-4BDA-B7CD-74B4D2459FF1}" type="sibTrans" cxnId="{F8B801FF-4214-41D0-831A-F19A4C8B238E}">
      <dgm:prSet/>
      <dgm:spPr/>
      <dgm:t>
        <a:bodyPr/>
        <a:lstStyle/>
        <a:p>
          <a:endParaRPr lang="es-EC"/>
        </a:p>
      </dgm:t>
    </dgm:pt>
    <dgm:pt modelId="{A87ABBA3-489D-47AC-925B-711599AD60D5}">
      <dgm:prSet phldrT="[Texto]"/>
      <dgm:spPr/>
      <dgm:t>
        <a:bodyPr/>
        <a:lstStyle/>
        <a:p>
          <a:endParaRPr lang="es-EC" dirty="0"/>
        </a:p>
      </dgm:t>
    </dgm:pt>
    <dgm:pt modelId="{D6F1AF26-A7DA-4F0A-878F-DA67B3E252FC}" type="parTrans" cxnId="{5BA07823-2AA5-43D6-923A-994A7D89CA6C}">
      <dgm:prSet/>
      <dgm:spPr/>
      <dgm:t>
        <a:bodyPr/>
        <a:lstStyle/>
        <a:p>
          <a:endParaRPr lang="es-EC"/>
        </a:p>
      </dgm:t>
    </dgm:pt>
    <dgm:pt modelId="{87B2AA13-801A-4BAC-864B-096D62F94508}" type="sibTrans" cxnId="{5BA07823-2AA5-43D6-923A-994A7D89CA6C}">
      <dgm:prSet/>
      <dgm:spPr/>
      <dgm:t>
        <a:bodyPr/>
        <a:lstStyle/>
        <a:p>
          <a:endParaRPr lang="es-EC"/>
        </a:p>
      </dgm:t>
    </dgm:pt>
    <dgm:pt modelId="{22004E9F-7606-4B72-B230-24FFEE32EF79}" type="pres">
      <dgm:prSet presAssocID="{9D0D47DB-F9E1-40B5-A723-B05F7C0AFBBC}" presName="Name0" presStyleCnt="0">
        <dgm:presLayoutVars>
          <dgm:chMax/>
          <dgm:chPref/>
          <dgm:dir/>
          <dgm:animLvl val="lvl"/>
        </dgm:presLayoutVars>
      </dgm:prSet>
      <dgm:spPr/>
      <dgm:t>
        <a:bodyPr/>
        <a:lstStyle/>
        <a:p>
          <a:endParaRPr lang="es-EC"/>
        </a:p>
      </dgm:t>
    </dgm:pt>
    <dgm:pt modelId="{633CF1C3-4239-4CBD-9FF7-79029EBD8735}" type="pres">
      <dgm:prSet presAssocID="{E2407F1A-255C-442F-8DE7-A06B655FF7A2}" presName="composite" presStyleCnt="0"/>
      <dgm:spPr/>
      <dgm:t>
        <a:bodyPr/>
        <a:lstStyle/>
        <a:p>
          <a:endParaRPr lang="es-EC"/>
        </a:p>
      </dgm:t>
    </dgm:pt>
    <dgm:pt modelId="{6AC455A8-0912-4DF1-A105-ECDD02453595}" type="pres">
      <dgm:prSet presAssocID="{E2407F1A-255C-442F-8DE7-A06B655FF7A2}" presName="Parent1" presStyleLbl="node1" presStyleIdx="0" presStyleCnt="6">
        <dgm:presLayoutVars>
          <dgm:chMax val="1"/>
          <dgm:chPref val="1"/>
          <dgm:bulletEnabled val="1"/>
        </dgm:presLayoutVars>
      </dgm:prSet>
      <dgm:spPr/>
      <dgm:t>
        <a:bodyPr/>
        <a:lstStyle/>
        <a:p>
          <a:endParaRPr lang="es-EC"/>
        </a:p>
      </dgm:t>
    </dgm:pt>
    <dgm:pt modelId="{A37AD10E-9B7D-441F-8F7D-A817D329346E}" type="pres">
      <dgm:prSet presAssocID="{E2407F1A-255C-442F-8DE7-A06B655FF7A2}" presName="Childtext1" presStyleLbl="revTx" presStyleIdx="0" presStyleCnt="3">
        <dgm:presLayoutVars>
          <dgm:chMax val="0"/>
          <dgm:chPref val="0"/>
          <dgm:bulletEnabled val="1"/>
        </dgm:presLayoutVars>
      </dgm:prSet>
      <dgm:spPr/>
      <dgm:t>
        <a:bodyPr/>
        <a:lstStyle/>
        <a:p>
          <a:endParaRPr lang="es-EC"/>
        </a:p>
      </dgm:t>
    </dgm:pt>
    <dgm:pt modelId="{DDE83E21-2285-4AF7-A959-69FA2D867B99}" type="pres">
      <dgm:prSet presAssocID="{E2407F1A-255C-442F-8DE7-A06B655FF7A2}" presName="BalanceSpacing" presStyleCnt="0"/>
      <dgm:spPr/>
      <dgm:t>
        <a:bodyPr/>
        <a:lstStyle/>
        <a:p>
          <a:endParaRPr lang="es-EC"/>
        </a:p>
      </dgm:t>
    </dgm:pt>
    <dgm:pt modelId="{B1EAC43B-568C-493C-9F51-34D8F5DC2F31}" type="pres">
      <dgm:prSet presAssocID="{E2407F1A-255C-442F-8DE7-A06B655FF7A2}" presName="BalanceSpacing1" presStyleCnt="0"/>
      <dgm:spPr/>
      <dgm:t>
        <a:bodyPr/>
        <a:lstStyle/>
        <a:p>
          <a:endParaRPr lang="es-EC"/>
        </a:p>
      </dgm:t>
    </dgm:pt>
    <dgm:pt modelId="{1F41E505-F99D-4F03-A04F-D46FB75682D6}" type="pres">
      <dgm:prSet presAssocID="{86E0003B-15DA-4E50-9E00-E842015368EA}" presName="Accent1Text" presStyleLbl="node1" presStyleIdx="1" presStyleCnt="6"/>
      <dgm:spPr/>
      <dgm:t>
        <a:bodyPr/>
        <a:lstStyle/>
        <a:p>
          <a:endParaRPr lang="es-EC"/>
        </a:p>
      </dgm:t>
    </dgm:pt>
    <dgm:pt modelId="{4FCE31DF-B93D-4E6B-8F81-16927580A0E4}" type="pres">
      <dgm:prSet presAssocID="{86E0003B-15DA-4E50-9E00-E842015368EA}" presName="spaceBetweenRectangles" presStyleCnt="0"/>
      <dgm:spPr/>
      <dgm:t>
        <a:bodyPr/>
        <a:lstStyle/>
        <a:p>
          <a:endParaRPr lang="es-EC"/>
        </a:p>
      </dgm:t>
    </dgm:pt>
    <dgm:pt modelId="{BF399B80-E7E7-4E6D-A5D6-12AFA7F4ECB7}" type="pres">
      <dgm:prSet presAssocID="{758012D4-8A1E-4E06-9AEB-52D07534774A}" presName="composite" presStyleCnt="0"/>
      <dgm:spPr/>
      <dgm:t>
        <a:bodyPr/>
        <a:lstStyle/>
        <a:p>
          <a:endParaRPr lang="es-EC"/>
        </a:p>
      </dgm:t>
    </dgm:pt>
    <dgm:pt modelId="{94359547-C77F-46F7-8AF4-70436148DC76}" type="pres">
      <dgm:prSet presAssocID="{758012D4-8A1E-4E06-9AEB-52D07534774A}" presName="Parent1" presStyleLbl="node1" presStyleIdx="2" presStyleCnt="6">
        <dgm:presLayoutVars>
          <dgm:chMax val="1"/>
          <dgm:chPref val="1"/>
          <dgm:bulletEnabled val="1"/>
        </dgm:presLayoutVars>
      </dgm:prSet>
      <dgm:spPr/>
      <dgm:t>
        <a:bodyPr/>
        <a:lstStyle/>
        <a:p>
          <a:endParaRPr lang="es-EC"/>
        </a:p>
      </dgm:t>
    </dgm:pt>
    <dgm:pt modelId="{DA31919B-C54A-4FE9-AB91-83595ADA2C87}" type="pres">
      <dgm:prSet presAssocID="{758012D4-8A1E-4E06-9AEB-52D07534774A}" presName="Childtext1" presStyleLbl="revTx" presStyleIdx="1" presStyleCnt="3">
        <dgm:presLayoutVars>
          <dgm:chMax val="0"/>
          <dgm:chPref val="0"/>
          <dgm:bulletEnabled val="1"/>
        </dgm:presLayoutVars>
      </dgm:prSet>
      <dgm:spPr/>
      <dgm:t>
        <a:bodyPr/>
        <a:lstStyle/>
        <a:p>
          <a:endParaRPr lang="es-EC"/>
        </a:p>
      </dgm:t>
    </dgm:pt>
    <dgm:pt modelId="{EC2CCB05-64F5-4082-9318-0F2A3C2C17A3}" type="pres">
      <dgm:prSet presAssocID="{758012D4-8A1E-4E06-9AEB-52D07534774A}" presName="BalanceSpacing" presStyleCnt="0"/>
      <dgm:spPr/>
      <dgm:t>
        <a:bodyPr/>
        <a:lstStyle/>
        <a:p>
          <a:endParaRPr lang="es-EC"/>
        </a:p>
      </dgm:t>
    </dgm:pt>
    <dgm:pt modelId="{224BB9BF-FFAF-423A-AB1A-44D8263C63D9}" type="pres">
      <dgm:prSet presAssocID="{758012D4-8A1E-4E06-9AEB-52D07534774A}" presName="BalanceSpacing1" presStyleCnt="0"/>
      <dgm:spPr/>
      <dgm:t>
        <a:bodyPr/>
        <a:lstStyle/>
        <a:p>
          <a:endParaRPr lang="es-EC"/>
        </a:p>
      </dgm:t>
    </dgm:pt>
    <dgm:pt modelId="{70C10243-2D2E-4220-B4EB-A11095E8BAAA}" type="pres">
      <dgm:prSet presAssocID="{2773E2EB-4973-4D02-B20C-1EB97338FB90}" presName="Accent1Text" presStyleLbl="node1" presStyleIdx="3" presStyleCnt="6" custScaleX="66687" custScaleY="62442"/>
      <dgm:spPr/>
      <dgm:t>
        <a:bodyPr/>
        <a:lstStyle/>
        <a:p>
          <a:endParaRPr lang="es-EC"/>
        </a:p>
      </dgm:t>
    </dgm:pt>
    <dgm:pt modelId="{89176FF3-BE15-4257-81AD-B44BF5BA8415}" type="pres">
      <dgm:prSet presAssocID="{2773E2EB-4973-4D02-B20C-1EB97338FB90}" presName="spaceBetweenRectangles" presStyleCnt="0"/>
      <dgm:spPr/>
      <dgm:t>
        <a:bodyPr/>
        <a:lstStyle/>
        <a:p>
          <a:endParaRPr lang="es-EC"/>
        </a:p>
      </dgm:t>
    </dgm:pt>
    <dgm:pt modelId="{0CBB7C08-A059-4843-98D0-44F1AC7AAD4B}" type="pres">
      <dgm:prSet presAssocID="{D5C39BE9-71C9-457A-BDA2-7079D32C34A7}" presName="composite" presStyleCnt="0"/>
      <dgm:spPr/>
      <dgm:t>
        <a:bodyPr/>
        <a:lstStyle/>
        <a:p>
          <a:endParaRPr lang="es-EC"/>
        </a:p>
      </dgm:t>
    </dgm:pt>
    <dgm:pt modelId="{23367E5A-1AA1-4D2E-811D-2BFA1BABF03C}" type="pres">
      <dgm:prSet presAssocID="{D5C39BE9-71C9-457A-BDA2-7079D32C34A7}" presName="Parent1" presStyleLbl="node1" presStyleIdx="4" presStyleCnt="6">
        <dgm:presLayoutVars>
          <dgm:chMax val="1"/>
          <dgm:chPref val="1"/>
          <dgm:bulletEnabled val="1"/>
        </dgm:presLayoutVars>
      </dgm:prSet>
      <dgm:spPr/>
      <dgm:t>
        <a:bodyPr/>
        <a:lstStyle/>
        <a:p>
          <a:endParaRPr lang="es-EC"/>
        </a:p>
      </dgm:t>
    </dgm:pt>
    <dgm:pt modelId="{195B6633-CBCB-40C9-BB77-3376EEA36DBB}" type="pres">
      <dgm:prSet presAssocID="{D5C39BE9-71C9-457A-BDA2-7079D32C34A7}" presName="Childtext1" presStyleLbl="revTx" presStyleIdx="2" presStyleCnt="3">
        <dgm:presLayoutVars>
          <dgm:chMax val="0"/>
          <dgm:chPref val="0"/>
          <dgm:bulletEnabled val="1"/>
        </dgm:presLayoutVars>
      </dgm:prSet>
      <dgm:spPr/>
      <dgm:t>
        <a:bodyPr/>
        <a:lstStyle/>
        <a:p>
          <a:endParaRPr lang="es-EC"/>
        </a:p>
      </dgm:t>
    </dgm:pt>
    <dgm:pt modelId="{F640A69E-A231-49D8-9B8A-C20DC81594DF}" type="pres">
      <dgm:prSet presAssocID="{D5C39BE9-71C9-457A-BDA2-7079D32C34A7}" presName="BalanceSpacing" presStyleCnt="0"/>
      <dgm:spPr/>
      <dgm:t>
        <a:bodyPr/>
        <a:lstStyle/>
        <a:p>
          <a:endParaRPr lang="es-EC"/>
        </a:p>
      </dgm:t>
    </dgm:pt>
    <dgm:pt modelId="{9E33CAF7-E1A9-4D6A-BD5F-74A003ECFAE8}" type="pres">
      <dgm:prSet presAssocID="{D5C39BE9-71C9-457A-BDA2-7079D32C34A7}" presName="BalanceSpacing1" presStyleCnt="0"/>
      <dgm:spPr/>
      <dgm:t>
        <a:bodyPr/>
        <a:lstStyle/>
        <a:p>
          <a:endParaRPr lang="es-EC"/>
        </a:p>
      </dgm:t>
    </dgm:pt>
    <dgm:pt modelId="{99E1F2F9-EB29-401F-910C-53D4ED8D6C03}" type="pres">
      <dgm:prSet presAssocID="{9F70D0C3-4090-4BDA-B7CD-74B4D2459FF1}" presName="Accent1Text" presStyleLbl="node1" presStyleIdx="5" presStyleCnt="6"/>
      <dgm:spPr/>
      <dgm:t>
        <a:bodyPr/>
        <a:lstStyle/>
        <a:p>
          <a:endParaRPr lang="es-EC"/>
        </a:p>
      </dgm:t>
    </dgm:pt>
  </dgm:ptLst>
  <dgm:cxnLst>
    <dgm:cxn modelId="{89EC549B-1ACC-4D69-BF36-E50957ED2C7A}" type="presOf" srcId="{96C68149-CD0E-4343-AFEE-35DDF0C86331}" destId="{DA31919B-C54A-4FE9-AB91-83595ADA2C87}" srcOrd="0" destOrd="0" presId="urn:microsoft.com/office/officeart/2008/layout/AlternatingHexagons"/>
    <dgm:cxn modelId="{5BA07823-2AA5-43D6-923A-994A7D89CA6C}" srcId="{D5C39BE9-71C9-457A-BDA2-7079D32C34A7}" destId="{A87ABBA3-489D-47AC-925B-711599AD60D5}" srcOrd="0" destOrd="0" parTransId="{D6F1AF26-A7DA-4F0A-878F-DA67B3E252FC}" sibTransId="{87B2AA13-801A-4BAC-864B-096D62F94508}"/>
    <dgm:cxn modelId="{916D1456-DB0D-45DE-97DA-91A7E2947112}" type="presOf" srcId="{758012D4-8A1E-4E06-9AEB-52D07534774A}" destId="{94359547-C77F-46F7-8AF4-70436148DC76}" srcOrd="0" destOrd="0" presId="urn:microsoft.com/office/officeart/2008/layout/AlternatingHexagons"/>
    <dgm:cxn modelId="{BA1BC847-F46D-498F-9204-F31245A88E78}" srcId="{758012D4-8A1E-4E06-9AEB-52D07534774A}" destId="{96C68149-CD0E-4343-AFEE-35DDF0C86331}" srcOrd="0" destOrd="0" parTransId="{A3B1EFD1-B7FB-44A1-8DF0-6DC76F7CE9FA}" sibTransId="{895C2BEB-49A2-41CF-8BBE-EBB810C68758}"/>
    <dgm:cxn modelId="{67EBBF3F-7BA5-422E-9011-3A2C155D43AC}" type="presOf" srcId="{9F70D0C3-4090-4BDA-B7CD-74B4D2459FF1}" destId="{99E1F2F9-EB29-401F-910C-53D4ED8D6C03}" srcOrd="0" destOrd="0" presId="urn:microsoft.com/office/officeart/2008/layout/AlternatingHexagons"/>
    <dgm:cxn modelId="{A76F3B78-D4D9-47F4-8C37-85ED1550D72F}" srcId="{9D0D47DB-F9E1-40B5-A723-B05F7C0AFBBC}" destId="{758012D4-8A1E-4E06-9AEB-52D07534774A}" srcOrd="1" destOrd="0" parTransId="{50777220-E2E2-450C-9E88-0D6EC67A22BD}" sibTransId="{2773E2EB-4973-4D02-B20C-1EB97338FB90}"/>
    <dgm:cxn modelId="{9258EF12-28F3-4FE3-BE91-20A53B94CE14}" type="presOf" srcId="{86E0003B-15DA-4E50-9E00-E842015368EA}" destId="{1F41E505-F99D-4F03-A04F-D46FB75682D6}" srcOrd="0" destOrd="0" presId="urn:microsoft.com/office/officeart/2008/layout/AlternatingHexagons"/>
    <dgm:cxn modelId="{DAE38D68-662D-4F7C-B1C4-143C973DDF6C}" type="presOf" srcId="{9D0D47DB-F9E1-40B5-A723-B05F7C0AFBBC}" destId="{22004E9F-7606-4B72-B230-24FFEE32EF79}" srcOrd="0" destOrd="0" presId="urn:microsoft.com/office/officeart/2008/layout/AlternatingHexagons"/>
    <dgm:cxn modelId="{43AD24EE-258D-4AB7-BDFA-A4FAA942C7E8}" type="presOf" srcId="{2773E2EB-4973-4D02-B20C-1EB97338FB90}" destId="{70C10243-2D2E-4220-B4EB-A11095E8BAAA}" srcOrd="0" destOrd="0" presId="urn:microsoft.com/office/officeart/2008/layout/AlternatingHexagons"/>
    <dgm:cxn modelId="{6207DA09-7187-4907-AA70-0994EE5A7FC0}" type="presOf" srcId="{A87ABBA3-489D-47AC-925B-711599AD60D5}" destId="{195B6633-CBCB-40C9-BB77-3376EEA36DBB}" srcOrd="0" destOrd="0" presId="urn:microsoft.com/office/officeart/2008/layout/AlternatingHexagons"/>
    <dgm:cxn modelId="{92A174B0-E17C-4C26-A06C-8E8B28611ED4}" type="presOf" srcId="{E05F1D2A-0CEA-4C1D-A1F1-15EE2ADD77E5}" destId="{A37AD10E-9B7D-441F-8F7D-A817D329346E}" srcOrd="0" destOrd="0" presId="urn:microsoft.com/office/officeart/2008/layout/AlternatingHexagons"/>
    <dgm:cxn modelId="{6B66ACD6-0789-4A04-A15B-3CA326181C00}" srcId="{9D0D47DB-F9E1-40B5-A723-B05F7C0AFBBC}" destId="{E2407F1A-255C-442F-8DE7-A06B655FF7A2}" srcOrd="0" destOrd="0" parTransId="{D7A726D6-71A0-4FD6-8123-E181B3FD563F}" sibTransId="{86E0003B-15DA-4E50-9E00-E842015368EA}"/>
    <dgm:cxn modelId="{A0731AA5-B7E0-4DEC-BC11-B19DA6B06F6B}" srcId="{E2407F1A-255C-442F-8DE7-A06B655FF7A2}" destId="{E05F1D2A-0CEA-4C1D-A1F1-15EE2ADD77E5}" srcOrd="0" destOrd="0" parTransId="{B3C90308-6FC6-44AE-9D45-03696B68A1AE}" sibTransId="{B817237F-2E63-4631-8E2C-1E8CB45EB1D8}"/>
    <dgm:cxn modelId="{D97FC063-32C6-4D60-9D8A-09FA65E619C8}" type="presOf" srcId="{E2407F1A-255C-442F-8DE7-A06B655FF7A2}" destId="{6AC455A8-0912-4DF1-A105-ECDD02453595}" srcOrd="0" destOrd="0" presId="urn:microsoft.com/office/officeart/2008/layout/AlternatingHexagons"/>
    <dgm:cxn modelId="{F8B801FF-4214-41D0-831A-F19A4C8B238E}" srcId="{9D0D47DB-F9E1-40B5-A723-B05F7C0AFBBC}" destId="{D5C39BE9-71C9-457A-BDA2-7079D32C34A7}" srcOrd="2" destOrd="0" parTransId="{07E63AD5-35C8-4C7F-9255-7FF26FB3C247}" sibTransId="{9F70D0C3-4090-4BDA-B7CD-74B4D2459FF1}"/>
    <dgm:cxn modelId="{83348C7F-9AD7-4297-8708-BBBC6C89EFAF}" type="presOf" srcId="{D5C39BE9-71C9-457A-BDA2-7079D32C34A7}" destId="{23367E5A-1AA1-4D2E-811D-2BFA1BABF03C}" srcOrd="0" destOrd="0" presId="urn:microsoft.com/office/officeart/2008/layout/AlternatingHexagons"/>
    <dgm:cxn modelId="{88A1623C-748C-432D-9797-7FFEF60AFB01}" type="presParOf" srcId="{22004E9F-7606-4B72-B230-24FFEE32EF79}" destId="{633CF1C3-4239-4CBD-9FF7-79029EBD8735}" srcOrd="0" destOrd="0" presId="urn:microsoft.com/office/officeart/2008/layout/AlternatingHexagons"/>
    <dgm:cxn modelId="{80F3D498-D106-4374-940C-E63F8026CAC4}" type="presParOf" srcId="{633CF1C3-4239-4CBD-9FF7-79029EBD8735}" destId="{6AC455A8-0912-4DF1-A105-ECDD02453595}" srcOrd="0" destOrd="0" presId="urn:microsoft.com/office/officeart/2008/layout/AlternatingHexagons"/>
    <dgm:cxn modelId="{D03141E7-E362-4DD2-81CA-C4CD1F9B5F82}" type="presParOf" srcId="{633CF1C3-4239-4CBD-9FF7-79029EBD8735}" destId="{A37AD10E-9B7D-441F-8F7D-A817D329346E}" srcOrd="1" destOrd="0" presId="urn:microsoft.com/office/officeart/2008/layout/AlternatingHexagons"/>
    <dgm:cxn modelId="{D1AB1463-A59F-49B6-994D-162D68434392}" type="presParOf" srcId="{633CF1C3-4239-4CBD-9FF7-79029EBD8735}" destId="{DDE83E21-2285-4AF7-A959-69FA2D867B99}" srcOrd="2" destOrd="0" presId="urn:microsoft.com/office/officeart/2008/layout/AlternatingHexagons"/>
    <dgm:cxn modelId="{3B8356B5-AA28-47C4-A420-BF96B7B4AF37}" type="presParOf" srcId="{633CF1C3-4239-4CBD-9FF7-79029EBD8735}" destId="{B1EAC43B-568C-493C-9F51-34D8F5DC2F31}" srcOrd="3" destOrd="0" presId="urn:microsoft.com/office/officeart/2008/layout/AlternatingHexagons"/>
    <dgm:cxn modelId="{A838D3D8-2B30-4309-8879-AE123923FFDF}" type="presParOf" srcId="{633CF1C3-4239-4CBD-9FF7-79029EBD8735}" destId="{1F41E505-F99D-4F03-A04F-D46FB75682D6}" srcOrd="4" destOrd="0" presId="urn:microsoft.com/office/officeart/2008/layout/AlternatingHexagons"/>
    <dgm:cxn modelId="{61AB1F72-E4F3-4986-B486-9664AD8639B3}" type="presParOf" srcId="{22004E9F-7606-4B72-B230-24FFEE32EF79}" destId="{4FCE31DF-B93D-4E6B-8F81-16927580A0E4}" srcOrd="1" destOrd="0" presId="urn:microsoft.com/office/officeart/2008/layout/AlternatingHexagons"/>
    <dgm:cxn modelId="{03FF6C5E-FDCD-49AD-B7B9-AA1B57DBEC15}" type="presParOf" srcId="{22004E9F-7606-4B72-B230-24FFEE32EF79}" destId="{BF399B80-E7E7-4E6D-A5D6-12AFA7F4ECB7}" srcOrd="2" destOrd="0" presId="urn:microsoft.com/office/officeart/2008/layout/AlternatingHexagons"/>
    <dgm:cxn modelId="{9795521B-5268-4403-A626-92828EA5E76B}" type="presParOf" srcId="{BF399B80-E7E7-4E6D-A5D6-12AFA7F4ECB7}" destId="{94359547-C77F-46F7-8AF4-70436148DC76}" srcOrd="0" destOrd="0" presId="urn:microsoft.com/office/officeart/2008/layout/AlternatingHexagons"/>
    <dgm:cxn modelId="{6269973B-C85E-42CE-8C5F-E7AE2C8CEDF5}" type="presParOf" srcId="{BF399B80-E7E7-4E6D-A5D6-12AFA7F4ECB7}" destId="{DA31919B-C54A-4FE9-AB91-83595ADA2C87}" srcOrd="1" destOrd="0" presId="urn:microsoft.com/office/officeart/2008/layout/AlternatingHexagons"/>
    <dgm:cxn modelId="{D5F82377-66E6-4E73-94CC-A3F22512DE11}" type="presParOf" srcId="{BF399B80-E7E7-4E6D-A5D6-12AFA7F4ECB7}" destId="{EC2CCB05-64F5-4082-9318-0F2A3C2C17A3}" srcOrd="2" destOrd="0" presId="urn:microsoft.com/office/officeart/2008/layout/AlternatingHexagons"/>
    <dgm:cxn modelId="{B802726D-B98A-44F9-B1E6-EF38AFD58A3D}" type="presParOf" srcId="{BF399B80-E7E7-4E6D-A5D6-12AFA7F4ECB7}" destId="{224BB9BF-FFAF-423A-AB1A-44D8263C63D9}" srcOrd="3" destOrd="0" presId="urn:microsoft.com/office/officeart/2008/layout/AlternatingHexagons"/>
    <dgm:cxn modelId="{716DB995-3DD2-414C-9CE1-702B492E6C48}" type="presParOf" srcId="{BF399B80-E7E7-4E6D-A5D6-12AFA7F4ECB7}" destId="{70C10243-2D2E-4220-B4EB-A11095E8BAAA}" srcOrd="4" destOrd="0" presId="urn:microsoft.com/office/officeart/2008/layout/AlternatingHexagons"/>
    <dgm:cxn modelId="{D10DC1F6-8B5A-4173-AF5D-3B64CF84DBF0}" type="presParOf" srcId="{22004E9F-7606-4B72-B230-24FFEE32EF79}" destId="{89176FF3-BE15-4257-81AD-B44BF5BA8415}" srcOrd="3" destOrd="0" presId="urn:microsoft.com/office/officeart/2008/layout/AlternatingHexagons"/>
    <dgm:cxn modelId="{9BA3BC0B-CE3F-484D-A7E1-ACF24346A263}" type="presParOf" srcId="{22004E9F-7606-4B72-B230-24FFEE32EF79}" destId="{0CBB7C08-A059-4843-98D0-44F1AC7AAD4B}" srcOrd="4" destOrd="0" presId="urn:microsoft.com/office/officeart/2008/layout/AlternatingHexagons"/>
    <dgm:cxn modelId="{EC71BC4A-13E5-4367-BC25-4491C8C4E68F}" type="presParOf" srcId="{0CBB7C08-A059-4843-98D0-44F1AC7AAD4B}" destId="{23367E5A-1AA1-4D2E-811D-2BFA1BABF03C}" srcOrd="0" destOrd="0" presId="urn:microsoft.com/office/officeart/2008/layout/AlternatingHexagons"/>
    <dgm:cxn modelId="{6F0BBAA0-E385-488B-ADAB-716F0F11EEBE}" type="presParOf" srcId="{0CBB7C08-A059-4843-98D0-44F1AC7AAD4B}" destId="{195B6633-CBCB-40C9-BB77-3376EEA36DBB}" srcOrd="1" destOrd="0" presId="urn:microsoft.com/office/officeart/2008/layout/AlternatingHexagons"/>
    <dgm:cxn modelId="{BB4ACF74-816C-4CA4-AB32-3E6375EA1119}" type="presParOf" srcId="{0CBB7C08-A059-4843-98D0-44F1AC7AAD4B}" destId="{F640A69E-A231-49D8-9B8A-C20DC81594DF}" srcOrd="2" destOrd="0" presId="urn:microsoft.com/office/officeart/2008/layout/AlternatingHexagons"/>
    <dgm:cxn modelId="{67E7A01B-47B1-4A73-83BA-DA6193A3CDF5}" type="presParOf" srcId="{0CBB7C08-A059-4843-98D0-44F1AC7AAD4B}" destId="{9E33CAF7-E1A9-4D6A-BD5F-74A003ECFAE8}" srcOrd="3" destOrd="0" presId="urn:microsoft.com/office/officeart/2008/layout/AlternatingHexagons"/>
    <dgm:cxn modelId="{113B8ADA-EC2B-472B-B917-8DB4B089FA77}" type="presParOf" srcId="{0CBB7C08-A059-4843-98D0-44F1AC7AAD4B}" destId="{99E1F2F9-EB29-401F-910C-53D4ED8D6C03}"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6651BB-1006-4813-894A-B4D615CE0E5E}" type="doc">
      <dgm:prSet loTypeId="urn:microsoft.com/office/officeart/2005/8/layout/hProcess10" loCatId="process" qsTypeId="urn:microsoft.com/office/officeart/2005/8/quickstyle/simple1" qsCatId="simple" csTypeId="urn:microsoft.com/office/officeart/2005/8/colors/colorful5" csCatId="colorful" phldr="1"/>
      <dgm:spPr/>
      <dgm:t>
        <a:bodyPr/>
        <a:lstStyle/>
        <a:p>
          <a:endParaRPr lang="es-EC"/>
        </a:p>
      </dgm:t>
    </dgm:pt>
    <dgm:pt modelId="{3304909D-6397-4D2F-9A26-55BD02846175}">
      <dgm:prSet phldrT="[Texto]"/>
      <dgm:spPr/>
      <dgm:t>
        <a:bodyPr/>
        <a:lstStyle/>
        <a:p>
          <a:pPr algn="l"/>
          <a:r>
            <a:rPr lang="es-EC" dirty="0" smtClean="0">
              <a:solidFill>
                <a:schemeClr val="tx1"/>
              </a:solidFill>
              <a:latin typeface="+mn-lt"/>
            </a:rPr>
            <a:t>POBLACIÓN</a:t>
          </a:r>
          <a:endParaRPr lang="es-EC" dirty="0">
            <a:solidFill>
              <a:schemeClr val="tx1"/>
            </a:solidFill>
            <a:latin typeface="+mn-lt"/>
          </a:endParaRPr>
        </a:p>
      </dgm:t>
    </dgm:pt>
    <dgm:pt modelId="{61A96C88-1C0B-4EB7-A825-C175B2E2CF4E}" type="parTrans" cxnId="{37405C0F-E472-4BC8-A8C6-A239479B51EB}">
      <dgm:prSet/>
      <dgm:spPr/>
      <dgm:t>
        <a:bodyPr/>
        <a:lstStyle/>
        <a:p>
          <a:endParaRPr lang="es-EC"/>
        </a:p>
      </dgm:t>
    </dgm:pt>
    <dgm:pt modelId="{1D961372-8B6F-4A68-B5EB-AA5E124F593D}" type="sibTrans" cxnId="{37405C0F-E472-4BC8-A8C6-A239479B51EB}">
      <dgm:prSet/>
      <dgm:spPr/>
      <dgm:t>
        <a:bodyPr/>
        <a:lstStyle/>
        <a:p>
          <a:endParaRPr lang="es-EC"/>
        </a:p>
      </dgm:t>
    </dgm:pt>
    <dgm:pt modelId="{E65E17E8-47D6-4176-BCAE-BFB13EF32BDD}">
      <dgm:prSet phldrT="[Texto]"/>
      <dgm:spPr/>
      <dgm:t>
        <a:bodyPr/>
        <a:lstStyle/>
        <a:p>
          <a:r>
            <a:rPr lang="es-EC" dirty="0" smtClean="0">
              <a:solidFill>
                <a:schemeClr val="tx1"/>
              </a:solidFill>
              <a:latin typeface="+mn-lt"/>
            </a:rPr>
            <a:t>SEXO</a:t>
          </a:r>
          <a:endParaRPr lang="es-EC" dirty="0">
            <a:solidFill>
              <a:schemeClr val="tx1"/>
            </a:solidFill>
            <a:latin typeface="+mn-lt"/>
          </a:endParaRPr>
        </a:p>
      </dgm:t>
    </dgm:pt>
    <dgm:pt modelId="{D2CEB14B-DCA6-4F48-A9D4-150E7ECFD137}" type="parTrans" cxnId="{0392687E-332A-49E6-A52D-504D71F87B7F}">
      <dgm:prSet/>
      <dgm:spPr/>
      <dgm:t>
        <a:bodyPr/>
        <a:lstStyle/>
        <a:p>
          <a:endParaRPr lang="es-EC"/>
        </a:p>
      </dgm:t>
    </dgm:pt>
    <dgm:pt modelId="{5844675F-B532-462E-A831-5524CEC9588F}" type="sibTrans" cxnId="{0392687E-332A-49E6-A52D-504D71F87B7F}">
      <dgm:prSet/>
      <dgm:spPr/>
      <dgm:t>
        <a:bodyPr/>
        <a:lstStyle/>
        <a:p>
          <a:endParaRPr lang="es-EC"/>
        </a:p>
      </dgm:t>
    </dgm:pt>
    <dgm:pt modelId="{1C1F122A-520B-4297-A753-84C9341DBD44}">
      <dgm:prSet phldrT="[Texto]"/>
      <dgm:spPr/>
      <dgm:t>
        <a:bodyPr/>
        <a:lstStyle/>
        <a:p>
          <a:pPr algn="l"/>
          <a:r>
            <a:rPr lang="es-EC" dirty="0" smtClean="0">
              <a:solidFill>
                <a:schemeClr val="tx1"/>
              </a:solidFill>
              <a:latin typeface="+mn-lt"/>
            </a:rPr>
            <a:t>MUESTREO</a:t>
          </a:r>
          <a:endParaRPr lang="es-EC" dirty="0">
            <a:solidFill>
              <a:schemeClr val="tx1"/>
            </a:solidFill>
            <a:latin typeface="+mn-lt"/>
          </a:endParaRPr>
        </a:p>
      </dgm:t>
    </dgm:pt>
    <dgm:pt modelId="{2101BF77-C1A9-4F98-B99D-AF9F35B740B7}" type="parTrans" cxnId="{83D163C6-7F91-4A9E-A4DB-389CEF4422E6}">
      <dgm:prSet/>
      <dgm:spPr/>
      <dgm:t>
        <a:bodyPr/>
        <a:lstStyle/>
        <a:p>
          <a:endParaRPr lang="es-EC"/>
        </a:p>
      </dgm:t>
    </dgm:pt>
    <dgm:pt modelId="{E03FDCE8-116F-4960-B6C9-926EA93A1D49}" type="sibTrans" cxnId="{83D163C6-7F91-4A9E-A4DB-389CEF4422E6}">
      <dgm:prSet/>
      <dgm:spPr/>
      <dgm:t>
        <a:bodyPr/>
        <a:lstStyle/>
        <a:p>
          <a:endParaRPr lang="es-EC"/>
        </a:p>
      </dgm:t>
    </dgm:pt>
    <dgm:pt modelId="{21187A3D-D6BA-46C9-80A3-64358428E039}">
      <dgm:prSet phldrT="[Texto]"/>
      <dgm:spPr/>
      <dgm:t>
        <a:bodyPr/>
        <a:lstStyle/>
        <a:p>
          <a:pPr algn="l"/>
          <a:r>
            <a:rPr lang="es-EC" dirty="0" smtClean="0">
              <a:solidFill>
                <a:schemeClr val="tx1"/>
              </a:solidFill>
              <a:latin typeface="+mn-lt"/>
            </a:rPr>
            <a:t>5 niñas de cada paralelo</a:t>
          </a:r>
          <a:endParaRPr lang="es-EC" dirty="0">
            <a:solidFill>
              <a:schemeClr val="tx1"/>
            </a:solidFill>
            <a:latin typeface="+mn-lt"/>
          </a:endParaRPr>
        </a:p>
      </dgm:t>
    </dgm:pt>
    <dgm:pt modelId="{611D1AE3-DFDC-4C30-8E8C-16C08F7F5D7D}" type="parTrans" cxnId="{581B380D-ED6A-48A7-B4A7-E7FD4130725A}">
      <dgm:prSet/>
      <dgm:spPr/>
      <dgm:t>
        <a:bodyPr/>
        <a:lstStyle/>
        <a:p>
          <a:endParaRPr lang="es-EC"/>
        </a:p>
      </dgm:t>
    </dgm:pt>
    <dgm:pt modelId="{277D817B-1AEF-4CE7-AE43-671A1D535A10}" type="sibTrans" cxnId="{581B380D-ED6A-48A7-B4A7-E7FD4130725A}">
      <dgm:prSet/>
      <dgm:spPr/>
      <dgm:t>
        <a:bodyPr/>
        <a:lstStyle/>
        <a:p>
          <a:endParaRPr lang="es-EC"/>
        </a:p>
      </dgm:t>
    </dgm:pt>
    <dgm:pt modelId="{A133FB87-CD0F-4371-BF51-98F911AC2F20}">
      <dgm:prSet phldrT="[Texto]"/>
      <dgm:spPr/>
      <dgm:t>
        <a:bodyPr/>
        <a:lstStyle/>
        <a:p>
          <a:pPr algn="ctr"/>
          <a:r>
            <a:rPr lang="es-CO" i="1" dirty="0" smtClean="0">
              <a:solidFill>
                <a:schemeClr val="tx1"/>
              </a:solidFill>
              <a:latin typeface="+mn-lt"/>
              <a:cs typeface="Arial" charset="0"/>
            </a:rPr>
            <a:t>Estudiantes en rangos de edad de 10 y 11 años</a:t>
          </a:r>
          <a:endParaRPr lang="es-EC" dirty="0">
            <a:solidFill>
              <a:schemeClr val="tx1"/>
            </a:solidFill>
            <a:latin typeface="+mn-lt"/>
          </a:endParaRPr>
        </a:p>
      </dgm:t>
    </dgm:pt>
    <dgm:pt modelId="{BAB91C74-D568-4FA2-87E0-3D0F49FB0F4D}" type="sibTrans" cxnId="{172C17BA-41B7-4218-B36B-70693697DA65}">
      <dgm:prSet/>
      <dgm:spPr/>
      <dgm:t>
        <a:bodyPr/>
        <a:lstStyle/>
        <a:p>
          <a:endParaRPr lang="es-EC"/>
        </a:p>
      </dgm:t>
    </dgm:pt>
    <dgm:pt modelId="{C4A0D63F-21BC-44F7-B764-8664AED6B95F}" type="parTrans" cxnId="{172C17BA-41B7-4218-B36B-70693697DA65}">
      <dgm:prSet/>
      <dgm:spPr/>
      <dgm:t>
        <a:bodyPr/>
        <a:lstStyle/>
        <a:p>
          <a:endParaRPr lang="es-EC"/>
        </a:p>
      </dgm:t>
    </dgm:pt>
    <dgm:pt modelId="{D5007BC8-F66F-4F44-BB6E-9C1F82CFC2C2}">
      <dgm:prSet phldrT="[Texto]"/>
      <dgm:spPr/>
      <dgm:t>
        <a:bodyPr/>
        <a:lstStyle/>
        <a:p>
          <a:r>
            <a:rPr lang="es-EC" dirty="0" smtClean="0">
              <a:solidFill>
                <a:schemeClr val="tx1"/>
              </a:solidFill>
              <a:latin typeface="+mn-lt"/>
            </a:rPr>
            <a:t>Femenino</a:t>
          </a:r>
          <a:endParaRPr lang="es-EC" dirty="0">
            <a:solidFill>
              <a:schemeClr val="tx1"/>
            </a:solidFill>
            <a:latin typeface="+mn-lt"/>
          </a:endParaRPr>
        </a:p>
      </dgm:t>
    </dgm:pt>
    <dgm:pt modelId="{2EB08ACC-17A7-4CAF-A9A1-3432FC7F173C}" type="sibTrans" cxnId="{047436D7-79B7-4D8C-A057-493371E9BFD3}">
      <dgm:prSet/>
      <dgm:spPr/>
      <dgm:t>
        <a:bodyPr/>
        <a:lstStyle/>
        <a:p>
          <a:endParaRPr lang="es-EC"/>
        </a:p>
      </dgm:t>
    </dgm:pt>
    <dgm:pt modelId="{389012BF-5F47-4521-A161-77158A9E30BF}" type="parTrans" cxnId="{047436D7-79B7-4D8C-A057-493371E9BFD3}">
      <dgm:prSet/>
      <dgm:spPr/>
      <dgm:t>
        <a:bodyPr/>
        <a:lstStyle/>
        <a:p>
          <a:endParaRPr lang="es-EC"/>
        </a:p>
      </dgm:t>
    </dgm:pt>
    <dgm:pt modelId="{D83491F7-7951-4B53-86A7-1155A6A2B6C4}">
      <dgm:prSet phldrT="[Texto]"/>
      <dgm:spPr/>
      <dgm:t>
        <a:bodyPr/>
        <a:lstStyle/>
        <a:p>
          <a:pPr algn="l"/>
          <a:r>
            <a:rPr lang="es-EC" dirty="0" smtClean="0">
              <a:solidFill>
                <a:schemeClr val="tx1"/>
              </a:solidFill>
              <a:latin typeface="+mn-lt"/>
            </a:rPr>
            <a:t>En total 15 niñas</a:t>
          </a:r>
          <a:endParaRPr lang="es-EC" dirty="0">
            <a:solidFill>
              <a:schemeClr val="tx1"/>
            </a:solidFill>
            <a:latin typeface="+mn-lt"/>
          </a:endParaRPr>
        </a:p>
      </dgm:t>
    </dgm:pt>
    <dgm:pt modelId="{0917518A-A670-44D4-824E-FF6314D434B0}" type="parTrans" cxnId="{A3BF2991-75AE-404D-8E14-66F7A37A2084}">
      <dgm:prSet/>
      <dgm:spPr/>
    </dgm:pt>
    <dgm:pt modelId="{E7DB1951-205A-423B-A8DB-18FDB019E946}" type="sibTrans" cxnId="{A3BF2991-75AE-404D-8E14-66F7A37A2084}">
      <dgm:prSet/>
      <dgm:spPr/>
    </dgm:pt>
    <dgm:pt modelId="{7E3EB853-C05B-4235-BF9A-85053B7995A0}" type="pres">
      <dgm:prSet presAssocID="{CC6651BB-1006-4813-894A-B4D615CE0E5E}" presName="Name0" presStyleCnt="0">
        <dgm:presLayoutVars>
          <dgm:dir/>
          <dgm:resizeHandles val="exact"/>
        </dgm:presLayoutVars>
      </dgm:prSet>
      <dgm:spPr/>
      <dgm:t>
        <a:bodyPr/>
        <a:lstStyle/>
        <a:p>
          <a:endParaRPr lang="es-EC"/>
        </a:p>
      </dgm:t>
    </dgm:pt>
    <dgm:pt modelId="{8B60D458-1A1D-4D37-99E4-9D56020CBA81}" type="pres">
      <dgm:prSet presAssocID="{3304909D-6397-4D2F-9A26-55BD02846175}" presName="composite" presStyleCnt="0"/>
      <dgm:spPr/>
    </dgm:pt>
    <dgm:pt modelId="{D81D6688-A371-4BAB-A545-CE14885132EB}" type="pres">
      <dgm:prSet presAssocID="{3304909D-6397-4D2F-9A26-55BD02846175}"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00D3AD83-6503-45E3-B303-042B8A614AC6}" type="pres">
      <dgm:prSet presAssocID="{3304909D-6397-4D2F-9A26-55BD02846175}" presName="txNode" presStyleLbl="node1" presStyleIdx="0" presStyleCnt="3">
        <dgm:presLayoutVars>
          <dgm:bulletEnabled val="1"/>
        </dgm:presLayoutVars>
      </dgm:prSet>
      <dgm:spPr/>
      <dgm:t>
        <a:bodyPr/>
        <a:lstStyle/>
        <a:p>
          <a:endParaRPr lang="es-EC"/>
        </a:p>
      </dgm:t>
    </dgm:pt>
    <dgm:pt modelId="{CAD45B08-D960-4585-BE7F-CC13239ED8C9}" type="pres">
      <dgm:prSet presAssocID="{1D961372-8B6F-4A68-B5EB-AA5E124F593D}" presName="sibTrans" presStyleLbl="sibTrans2D1" presStyleIdx="0" presStyleCnt="2"/>
      <dgm:spPr/>
      <dgm:t>
        <a:bodyPr/>
        <a:lstStyle/>
        <a:p>
          <a:endParaRPr lang="es-EC"/>
        </a:p>
      </dgm:t>
    </dgm:pt>
    <dgm:pt modelId="{6968C90D-ED45-4634-BC2C-4E2C44B00E7F}" type="pres">
      <dgm:prSet presAssocID="{1D961372-8B6F-4A68-B5EB-AA5E124F593D}" presName="connTx" presStyleLbl="sibTrans2D1" presStyleIdx="0" presStyleCnt="2"/>
      <dgm:spPr/>
      <dgm:t>
        <a:bodyPr/>
        <a:lstStyle/>
        <a:p>
          <a:endParaRPr lang="es-EC"/>
        </a:p>
      </dgm:t>
    </dgm:pt>
    <dgm:pt modelId="{3626BA62-1D81-48A6-A6D4-36EEE5578E67}" type="pres">
      <dgm:prSet presAssocID="{E65E17E8-47D6-4176-BCAE-BFB13EF32BDD}" presName="composite" presStyleCnt="0"/>
      <dgm:spPr/>
    </dgm:pt>
    <dgm:pt modelId="{D56B9E75-456B-483D-A952-689E7A685840}" type="pres">
      <dgm:prSet presAssocID="{E65E17E8-47D6-4176-BCAE-BFB13EF32BDD}" presName="imagSh" presStyleLbl="bgImgPlace1" presStyleIdx="1" presStyleCnt="3"/>
      <dgm:spPr>
        <a:blipFill rotWithShape="1">
          <a:blip xmlns:r="http://schemas.openxmlformats.org/officeDocument/2006/relationships" r:embed="rId2"/>
          <a:stretch>
            <a:fillRect/>
          </a:stretch>
        </a:blipFill>
      </dgm:spPr>
      <dgm:t>
        <a:bodyPr/>
        <a:lstStyle/>
        <a:p>
          <a:endParaRPr lang="es-EC"/>
        </a:p>
      </dgm:t>
    </dgm:pt>
    <dgm:pt modelId="{20D58C52-F735-4E4F-8712-21AF931D0C9C}" type="pres">
      <dgm:prSet presAssocID="{E65E17E8-47D6-4176-BCAE-BFB13EF32BDD}" presName="txNode" presStyleLbl="node1" presStyleIdx="1" presStyleCnt="3">
        <dgm:presLayoutVars>
          <dgm:bulletEnabled val="1"/>
        </dgm:presLayoutVars>
      </dgm:prSet>
      <dgm:spPr/>
      <dgm:t>
        <a:bodyPr/>
        <a:lstStyle/>
        <a:p>
          <a:endParaRPr lang="es-EC"/>
        </a:p>
      </dgm:t>
    </dgm:pt>
    <dgm:pt modelId="{F09B669B-7EEC-48C5-9CCA-F36AA7686ADD}" type="pres">
      <dgm:prSet presAssocID="{5844675F-B532-462E-A831-5524CEC9588F}" presName="sibTrans" presStyleLbl="sibTrans2D1" presStyleIdx="1" presStyleCnt="2"/>
      <dgm:spPr/>
      <dgm:t>
        <a:bodyPr/>
        <a:lstStyle/>
        <a:p>
          <a:endParaRPr lang="es-EC"/>
        </a:p>
      </dgm:t>
    </dgm:pt>
    <dgm:pt modelId="{4E3625F1-E4FA-45EA-AC12-236E0CC82BA0}" type="pres">
      <dgm:prSet presAssocID="{5844675F-B532-462E-A831-5524CEC9588F}" presName="connTx" presStyleLbl="sibTrans2D1" presStyleIdx="1" presStyleCnt="2"/>
      <dgm:spPr/>
      <dgm:t>
        <a:bodyPr/>
        <a:lstStyle/>
        <a:p>
          <a:endParaRPr lang="es-EC"/>
        </a:p>
      </dgm:t>
    </dgm:pt>
    <dgm:pt modelId="{A791B692-EB4F-4DC7-9E2E-5B0DCA375CA1}" type="pres">
      <dgm:prSet presAssocID="{1C1F122A-520B-4297-A753-84C9341DBD44}" presName="composite" presStyleCnt="0"/>
      <dgm:spPr/>
    </dgm:pt>
    <dgm:pt modelId="{FAE1D948-AC18-4A3C-8618-2F2841113C73}" type="pres">
      <dgm:prSet presAssocID="{1C1F122A-520B-4297-A753-84C9341DBD44}"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dgm:spPr>
      <dgm:t>
        <a:bodyPr/>
        <a:lstStyle/>
        <a:p>
          <a:endParaRPr lang="es-EC"/>
        </a:p>
      </dgm:t>
    </dgm:pt>
    <dgm:pt modelId="{15C72B2D-F7B1-43AA-963E-D76B4377EE7B}" type="pres">
      <dgm:prSet presAssocID="{1C1F122A-520B-4297-A753-84C9341DBD44}" presName="txNode" presStyleLbl="node1" presStyleIdx="2" presStyleCnt="3">
        <dgm:presLayoutVars>
          <dgm:bulletEnabled val="1"/>
        </dgm:presLayoutVars>
      </dgm:prSet>
      <dgm:spPr/>
      <dgm:t>
        <a:bodyPr/>
        <a:lstStyle/>
        <a:p>
          <a:endParaRPr lang="es-EC"/>
        </a:p>
      </dgm:t>
    </dgm:pt>
  </dgm:ptLst>
  <dgm:cxnLst>
    <dgm:cxn modelId="{172C17BA-41B7-4218-B36B-70693697DA65}" srcId="{3304909D-6397-4D2F-9A26-55BD02846175}" destId="{A133FB87-CD0F-4371-BF51-98F911AC2F20}" srcOrd="0" destOrd="0" parTransId="{C4A0D63F-21BC-44F7-B764-8664AED6B95F}" sibTransId="{BAB91C74-D568-4FA2-87E0-3D0F49FB0F4D}"/>
    <dgm:cxn modelId="{83D163C6-7F91-4A9E-A4DB-389CEF4422E6}" srcId="{CC6651BB-1006-4813-894A-B4D615CE0E5E}" destId="{1C1F122A-520B-4297-A753-84C9341DBD44}" srcOrd="2" destOrd="0" parTransId="{2101BF77-C1A9-4F98-B99D-AF9F35B740B7}" sibTransId="{E03FDCE8-116F-4960-B6C9-926EA93A1D49}"/>
    <dgm:cxn modelId="{6491D17F-A7FA-4305-9F54-B1A593F7C77A}" type="presOf" srcId="{5844675F-B532-462E-A831-5524CEC9588F}" destId="{4E3625F1-E4FA-45EA-AC12-236E0CC82BA0}" srcOrd="1" destOrd="0" presId="urn:microsoft.com/office/officeart/2005/8/layout/hProcess10"/>
    <dgm:cxn modelId="{0392687E-332A-49E6-A52D-504D71F87B7F}" srcId="{CC6651BB-1006-4813-894A-B4D615CE0E5E}" destId="{E65E17E8-47D6-4176-BCAE-BFB13EF32BDD}" srcOrd="1" destOrd="0" parTransId="{D2CEB14B-DCA6-4F48-A9D4-150E7ECFD137}" sibTransId="{5844675F-B532-462E-A831-5524CEC9588F}"/>
    <dgm:cxn modelId="{1A3B0577-F881-4A8D-A5C7-F2727DA34498}" type="presOf" srcId="{D5007BC8-F66F-4F44-BB6E-9C1F82CFC2C2}" destId="{20D58C52-F735-4E4F-8712-21AF931D0C9C}" srcOrd="0" destOrd="1" presId="urn:microsoft.com/office/officeart/2005/8/layout/hProcess10"/>
    <dgm:cxn modelId="{99CB74DE-A750-43B0-A049-CB8135FBC0C1}" type="presOf" srcId="{3304909D-6397-4D2F-9A26-55BD02846175}" destId="{00D3AD83-6503-45E3-B303-042B8A614AC6}" srcOrd="0" destOrd="0" presId="urn:microsoft.com/office/officeart/2005/8/layout/hProcess10"/>
    <dgm:cxn modelId="{862AC7EC-DDB0-4229-98D2-8BCE9B8ACF91}" type="presOf" srcId="{1C1F122A-520B-4297-A753-84C9341DBD44}" destId="{15C72B2D-F7B1-43AA-963E-D76B4377EE7B}" srcOrd="0" destOrd="0" presId="urn:microsoft.com/office/officeart/2005/8/layout/hProcess10"/>
    <dgm:cxn modelId="{D6A18230-7C9B-46A2-9E48-211CB1CD2ADB}" type="presOf" srcId="{5844675F-B532-462E-A831-5524CEC9588F}" destId="{F09B669B-7EEC-48C5-9CCA-F36AA7686ADD}" srcOrd="0" destOrd="0" presId="urn:microsoft.com/office/officeart/2005/8/layout/hProcess10"/>
    <dgm:cxn modelId="{7166C963-8C5A-4E70-8A70-1143059E8232}" type="presOf" srcId="{E65E17E8-47D6-4176-BCAE-BFB13EF32BDD}" destId="{20D58C52-F735-4E4F-8712-21AF931D0C9C}" srcOrd="0" destOrd="0" presId="urn:microsoft.com/office/officeart/2005/8/layout/hProcess10"/>
    <dgm:cxn modelId="{006FA3F6-A3C0-4EE8-AB73-6B120B00DEB8}" type="presOf" srcId="{1D961372-8B6F-4A68-B5EB-AA5E124F593D}" destId="{6968C90D-ED45-4634-BC2C-4E2C44B00E7F}" srcOrd="1" destOrd="0" presId="urn:microsoft.com/office/officeart/2005/8/layout/hProcess10"/>
    <dgm:cxn modelId="{849F777A-6E94-410C-B3C2-4BE367D6482D}" type="presOf" srcId="{D83491F7-7951-4B53-86A7-1155A6A2B6C4}" destId="{15C72B2D-F7B1-43AA-963E-D76B4377EE7B}" srcOrd="0" destOrd="2" presId="urn:microsoft.com/office/officeart/2005/8/layout/hProcess10"/>
    <dgm:cxn modelId="{047436D7-79B7-4D8C-A057-493371E9BFD3}" srcId="{E65E17E8-47D6-4176-BCAE-BFB13EF32BDD}" destId="{D5007BC8-F66F-4F44-BB6E-9C1F82CFC2C2}" srcOrd="0" destOrd="0" parTransId="{389012BF-5F47-4521-A161-77158A9E30BF}" sibTransId="{2EB08ACC-17A7-4CAF-A9A1-3432FC7F173C}"/>
    <dgm:cxn modelId="{A7ED0BDF-2353-4CDE-8BE6-ACD711204998}" type="presOf" srcId="{A133FB87-CD0F-4371-BF51-98F911AC2F20}" destId="{00D3AD83-6503-45E3-B303-042B8A614AC6}" srcOrd="0" destOrd="1" presId="urn:microsoft.com/office/officeart/2005/8/layout/hProcess10"/>
    <dgm:cxn modelId="{146CFA2B-2633-4C8C-A685-FF77F4CFFBC2}" type="presOf" srcId="{1D961372-8B6F-4A68-B5EB-AA5E124F593D}" destId="{CAD45B08-D960-4585-BE7F-CC13239ED8C9}" srcOrd="0" destOrd="0" presId="urn:microsoft.com/office/officeart/2005/8/layout/hProcess10"/>
    <dgm:cxn modelId="{9A677EC8-32D4-4B91-8B70-20A4C7CD9474}" type="presOf" srcId="{CC6651BB-1006-4813-894A-B4D615CE0E5E}" destId="{7E3EB853-C05B-4235-BF9A-85053B7995A0}" srcOrd="0" destOrd="0" presId="urn:microsoft.com/office/officeart/2005/8/layout/hProcess10"/>
    <dgm:cxn modelId="{37405C0F-E472-4BC8-A8C6-A239479B51EB}" srcId="{CC6651BB-1006-4813-894A-B4D615CE0E5E}" destId="{3304909D-6397-4D2F-9A26-55BD02846175}" srcOrd="0" destOrd="0" parTransId="{61A96C88-1C0B-4EB7-A825-C175B2E2CF4E}" sibTransId="{1D961372-8B6F-4A68-B5EB-AA5E124F593D}"/>
    <dgm:cxn modelId="{581B380D-ED6A-48A7-B4A7-E7FD4130725A}" srcId="{1C1F122A-520B-4297-A753-84C9341DBD44}" destId="{21187A3D-D6BA-46C9-80A3-64358428E039}" srcOrd="0" destOrd="0" parTransId="{611D1AE3-DFDC-4C30-8E8C-16C08F7F5D7D}" sibTransId="{277D817B-1AEF-4CE7-AE43-671A1D535A10}"/>
    <dgm:cxn modelId="{4AB1838B-DC36-417A-BC9D-3BA0B77B41DB}" type="presOf" srcId="{21187A3D-D6BA-46C9-80A3-64358428E039}" destId="{15C72B2D-F7B1-43AA-963E-D76B4377EE7B}" srcOrd="0" destOrd="1" presId="urn:microsoft.com/office/officeart/2005/8/layout/hProcess10"/>
    <dgm:cxn modelId="{A3BF2991-75AE-404D-8E14-66F7A37A2084}" srcId="{1C1F122A-520B-4297-A753-84C9341DBD44}" destId="{D83491F7-7951-4B53-86A7-1155A6A2B6C4}" srcOrd="1" destOrd="0" parTransId="{0917518A-A670-44D4-824E-FF6314D434B0}" sibTransId="{E7DB1951-205A-423B-A8DB-18FDB019E946}"/>
    <dgm:cxn modelId="{83DC7390-5022-4024-B588-698E81D3A77C}" type="presParOf" srcId="{7E3EB853-C05B-4235-BF9A-85053B7995A0}" destId="{8B60D458-1A1D-4D37-99E4-9D56020CBA81}" srcOrd="0" destOrd="0" presId="urn:microsoft.com/office/officeart/2005/8/layout/hProcess10"/>
    <dgm:cxn modelId="{A51EF069-A8B8-439A-958E-4F6B9266AF9C}" type="presParOf" srcId="{8B60D458-1A1D-4D37-99E4-9D56020CBA81}" destId="{D81D6688-A371-4BAB-A545-CE14885132EB}" srcOrd="0" destOrd="0" presId="urn:microsoft.com/office/officeart/2005/8/layout/hProcess10"/>
    <dgm:cxn modelId="{B9A635A8-7712-4788-A78F-9A9AF3FD071D}" type="presParOf" srcId="{8B60D458-1A1D-4D37-99E4-9D56020CBA81}" destId="{00D3AD83-6503-45E3-B303-042B8A614AC6}" srcOrd="1" destOrd="0" presId="urn:microsoft.com/office/officeart/2005/8/layout/hProcess10"/>
    <dgm:cxn modelId="{D9939F99-3C16-46AC-8455-7A683872462F}" type="presParOf" srcId="{7E3EB853-C05B-4235-BF9A-85053B7995A0}" destId="{CAD45B08-D960-4585-BE7F-CC13239ED8C9}" srcOrd="1" destOrd="0" presId="urn:microsoft.com/office/officeart/2005/8/layout/hProcess10"/>
    <dgm:cxn modelId="{B2867D74-A89F-4167-9A10-D6EB0D9894EF}" type="presParOf" srcId="{CAD45B08-D960-4585-BE7F-CC13239ED8C9}" destId="{6968C90D-ED45-4634-BC2C-4E2C44B00E7F}" srcOrd="0" destOrd="0" presId="urn:microsoft.com/office/officeart/2005/8/layout/hProcess10"/>
    <dgm:cxn modelId="{16956AB9-B288-40F3-AEFB-A90DABA9D958}" type="presParOf" srcId="{7E3EB853-C05B-4235-BF9A-85053B7995A0}" destId="{3626BA62-1D81-48A6-A6D4-36EEE5578E67}" srcOrd="2" destOrd="0" presId="urn:microsoft.com/office/officeart/2005/8/layout/hProcess10"/>
    <dgm:cxn modelId="{7642683E-632C-4B47-9E2F-FB569CEE4095}" type="presParOf" srcId="{3626BA62-1D81-48A6-A6D4-36EEE5578E67}" destId="{D56B9E75-456B-483D-A952-689E7A685840}" srcOrd="0" destOrd="0" presId="urn:microsoft.com/office/officeart/2005/8/layout/hProcess10"/>
    <dgm:cxn modelId="{8A6222C8-1957-45DD-A7EB-03F6AAE1B906}" type="presParOf" srcId="{3626BA62-1D81-48A6-A6D4-36EEE5578E67}" destId="{20D58C52-F735-4E4F-8712-21AF931D0C9C}" srcOrd="1" destOrd="0" presId="urn:microsoft.com/office/officeart/2005/8/layout/hProcess10"/>
    <dgm:cxn modelId="{415E8305-879D-4735-AE04-78B08289B09B}" type="presParOf" srcId="{7E3EB853-C05B-4235-BF9A-85053B7995A0}" destId="{F09B669B-7EEC-48C5-9CCA-F36AA7686ADD}" srcOrd="3" destOrd="0" presId="urn:microsoft.com/office/officeart/2005/8/layout/hProcess10"/>
    <dgm:cxn modelId="{E473DE4F-4D02-40D7-97B2-D2B2E5F4854F}" type="presParOf" srcId="{F09B669B-7EEC-48C5-9CCA-F36AA7686ADD}" destId="{4E3625F1-E4FA-45EA-AC12-236E0CC82BA0}" srcOrd="0" destOrd="0" presId="urn:microsoft.com/office/officeart/2005/8/layout/hProcess10"/>
    <dgm:cxn modelId="{6EB54ABC-E431-48FD-BB1D-86AC46565E54}" type="presParOf" srcId="{7E3EB853-C05B-4235-BF9A-85053B7995A0}" destId="{A791B692-EB4F-4DC7-9E2E-5B0DCA375CA1}" srcOrd="4" destOrd="0" presId="urn:microsoft.com/office/officeart/2005/8/layout/hProcess10"/>
    <dgm:cxn modelId="{9BDC659C-827A-4F0B-8CF0-DF02A1A23DFE}" type="presParOf" srcId="{A791B692-EB4F-4DC7-9E2E-5B0DCA375CA1}" destId="{FAE1D948-AC18-4A3C-8618-2F2841113C73}" srcOrd="0" destOrd="0" presId="urn:microsoft.com/office/officeart/2005/8/layout/hProcess10"/>
    <dgm:cxn modelId="{0D733DE1-0127-4F6E-88DF-C1CA44CC0D6E}" type="presParOf" srcId="{A791B692-EB4F-4DC7-9E2E-5B0DCA375CA1}" destId="{15C72B2D-F7B1-43AA-963E-D76B4377EE7B}"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900185-9E56-4772-8A2F-3FD5B3466A0F}"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s-EC"/>
        </a:p>
      </dgm:t>
    </dgm:pt>
    <dgm:pt modelId="{D4F05C0A-829A-4169-8C31-07BE6CFF4563}">
      <dgm:prSet phldrT="[Texto]" custT="1"/>
      <dgm:spPr/>
      <dgm:t>
        <a:bodyPr/>
        <a:lstStyle/>
        <a:p>
          <a:pPr algn="just"/>
          <a:r>
            <a:rPr lang="es-CO" sz="2000" dirty="0" smtClean="0">
              <a:solidFill>
                <a:schemeClr val="tx1"/>
              </a:solidFill>
              <a:latin typeface="+mn-lt"/>
              <a:cs typeface="Arial" charset="0"/>
            </a:rPr>
            <a:t>La investigación empleará diversos métodos de investigación</a:t>
          </a:r>
          <a:endParaRPr lang="es-EC" sz="2000" dirty="0">
            <a:solidFill>
              <a:schemeClr val="tx1"/>
            </a:solidFill>
            <a:latin typeface="+mn-lt"/>
          </a:endParaRPr>
        </a:p>
      </dgm:t>
    </dgm:pt>
    <dgm:pt modelId="{2B47D7E5-DE41-4DD9-A2CE-D6A07163F80D}" type="parTrans" cxnId="{05659F18-98F0-4624-AF12-8C721A18E3B1}">
      <dgm:prSet/>
      <dgm:spPr/>
      <dgm:t>
        <a:bodyPr/>
        <a:lstStyle/>
        <a:p>
          <a:endParaRPr lang="es-EC">
            <a:solidFill>
              <a:schemeClr val="tx1"/>
            </a:solidFill>
          </a:endParaRPr>
        </a:p>
      </dgm:t>
    </dgm:pt>
    <dgm:pt modelId="{4F7DBBD5-03D3-4236-B2C2-E01E23DF2588}" type="sibTrans" cxnId="{05659F18-98F0-4624-AF12-8C721A18E3B1}">
      <dgm:prSet/>
      <dgm:spPr/>
      <dgm:t>
        <a:bodyPr/>
        <a:lstStyle/>
        <a:p>
          <a:endParaRPr lang="es-EC">
            <a:solidFill>
              <a:schemeClr val="tx1"/>
            </a:solidFill>
          </a:endParaRPr>
        </a:p>
      </dgm:t>
    </dgm:pt>
    <dgm:pt modelId="{154B4483-8307-415D-ABC1-71A2EABF1B2A}">
      <dgm:prSet phldrT="[Texto]" custT="1"/>
      <dgm:spPr/>
      <dgm:t>
        <a:bodyPr/>
        <a:lstStyle/>
        <a:p>
          <a:pPr algn="l"/>
          <a:r>
            <a:rPr lang="es-CO" sz="2100" dirty="0" smtClean="0">
              <a:solidFill>
                <a:schemeClr val="tx1"/>
              </a:solidFill>
              <a:latin typeface="+mn-lt"/>
              <a:cs typeface="Arial" charset="0"/>
            </a:rPr>
            <a:t>1.- </a:t>
          </a:r>
          <a:r>
            <a:rPr lang="es-CO" sz="2100" b="1" dirty="0" smtClean="0">
              <a:solidFill>
                <a:schemeClr val="tx1"/>
              </a:solidFill>
              <a:latin typeface="+mn-lt"/>
              <a:cs typeface="Arial" charset="0"/>
            </a:rPr>
            <a:t>Histórico-Lógico: </a:t>
          </a:r>
        </a:p>
        <a:p>
          <a:pPr algn="just"/>
          <a:r>
            <a:rPr lang="es-CO" sz="1600" dirty="0" smtClean="0">
              <a:solidFill>
                <a:schemeClr val="tx1"/>
              </a:solidFill>
              <a:latin typeface="+mn-lt"/>
              <a:cs typeface="Arial" charset="0"/>
            </a:rPr>
            <a:t>revisión bibliográfica y documentación referencial</a:t>
          </a:r>
          <a:endParaRPr lang="es-EC" sz="1600" dirty="0">
            <a:solidFill>
              <a:schemeClr val="tx1"/>
            </a:solidFill>
            <a:latin typeface="+mn-lt"/>
          </a:endParaRPr>
        </a:p>
      </dgm:t>
    </dgm:pt>
    <dgm:pt modelId="{64E1844B-5E30-4512-8CC8-D5A60760F0A1}" type="parTrans" cxnId="{954DFF4F-9C36-485B-8444-44F5DD911913}">
      <dgm:prSet/>
      <dgm:spPr/>
      <dgm:t>
        <a:bodyPr/>
        <a:lstStyle/>
        <a:p>
          <a:endParaRPr lang="es-EC">
            <a:solidFill>
              <a:schemeClr val="tx1"/>
            </a:solidFill>
          </a:endParaRPr>
        </a:p>
      </dgm:t>
    </dgm:pt>
    <dgm:pt modelId="{D6BB41F9-EBFE-4F8B-8E11-7DB3BDE7DE52}" type="sibTrans" cxnId="{954DFF4F-9C36-485B-8444-44F5DD911913}">
      <dgm:prSet/>
      <dgm:spPr/>
      <dgm:t>
        <a:bodyPr/>
        <a:lstStyle/>
        <a:p>
          <a:endParaRPr lang="es-EC">
            <a:solidFill>
              <a:schemeClr val="tx1"/>
            </a:solidFill>
          </a:endParaRPr>
        </a:p>
      </dgm:t>
    </dgm:pt>
    <dgm:pt modelId="{F7D24114-4F8F-4ECD-B546-190779FF32D2}">
      <dgm:prSet phldrT="[Texto]" custT="1"/>
      <dgm:spPr/>
      <dgm:t>
        <a:bodyPr/>
        <a:lstStyle/>
        <a:p>
          <a:pPr algn="just"/>
          <a:r>
            <a:rPr lang="es-CO" sz="1700" dirty="0" smtClean="0">
              <a:solidFill>
                <a:schemeClr val="tx1"/>
              </a:solidFill>
              <a:latin typeface="+mn-lt"/>
              <a:cs typeface="Arial" charset="0"/>
            </a:rPr>
            <a:t>2.- </a:t>
          </a:r>
          <a:r>
            <a:rPr lang="es-CO" sz="1700" b="1" dirty="0" smtClean="0">
              <a:solidFill>
                <a:schemeClr val="tx1"/>
              </a:solidFill>
              <a:latin typeface="+mn-lt"/>
              <a:cs typeface="Arial" charset="0"/>
            </a:rPr>
            <a:t>Análisis-Síntesis: </a:t>
          </a:r>
          <a:r>
            <a:rPr lang="es-CO" sz="1600" dirty="0" smtClean="0">
              <a:solidFill>
                <a:schemeClr val="tx1"/>
              </a:solidFill>
              <a:latin typeface="+mn-lt"/>
              <a:cs typeface="Arial" charset="0"/>
            </a:rPr>
            <a:t>analizar y seleccionar los contenidos y temas más factibles, sintetizando los más relevantes para esta investigación</a:t>
          </a:r>
          <a:endParaRPr lang="es-EC" sz="1600" dirty="0">
            <a:solidFill>
              <a:schemeClr val="tx1"/>
            </a:solidFill>
            <a:latin typeface="+mn-lt"/>
          </a:endParaRPr>
        </a:p>
      </dgm:t>
    </dgm:pt>
    <dgm:pt modelId="{2B15E399-07CC-4D1C-A8BB-5DBD8D20666D}" type="parTrans" cxnId="{D757636B-01CC-485C-BF09-9EDA2D53B5ED}">
      <dgm:prSet/>
      <dgm:spPr/>
      <dgm:t>
        <a:bodyPr/>
        <a:lstStyle/>
        <a:p>
          <a:endParaRPr lang="es-EC">
            <a:solidFill>
              <a:schemeClr val="tx1"/>
            </a:solidFill>
          </a:endParaRPr>
        </a:p>
      </dgm:t>
    </dgm:pt>
    <dgm:pt modelId="{204C7F2D-5BCA-4220-9AE0-23D8D3BE63C6}" type="sibTrans" cxnId="{D757636B-01CC-485C-BF09-9EDA2D53B5ED}">
      <dgm:prSet/>
      <dgm:spPr/>
      <dgm:t>
        <a:bodyPr/>
        <a:lstStyle/>
        <a:p>
          <a:endParaRPr lang="es-EC">
            <a:solidFill>
              <a:schemeClr val="tx1"/>
            </a:solidFill>
          </a:endParaRPr>
        </a:p>
      </dgm:t>
    </dgm:pt>
    <dgm:pt modelId="{40E02958-7EDB-4661-9DF6-BA956E5B8DE1}" type="pres">
      <dgm:prSet presAssocID="{A4900185-9E56-4772-8A2F-3FD5B3466A0F}" presName="linearFlow" presStyleCnt="0">
        <dgm:presLayoutVars>
          <dgm:resizeHandles val="exact"/>
        </dgm:presLayoutVars>
      </dgm:prSet>
      <dgm:spPr/>
      <dgm:t>
        <a:bodyPr/>
        <a:lstStyle/>
        <a:p>
          <a:endParaRPr lang="es-ES"/>
        </a:p>
      </dgm:t>
    </dgm:pt>
    <dgm:pt modelId="{6241C932-4AE4-46AE-BDBB-268E68B62627}" type="pres">
      <dgm:prSet presAssocID="{D4F05C0A-829A-4169-8C31-07BE6CFF4563}" presName="node" presStyleLbl="node1" presStyleIdx="0" presStyleCnt="3">
        <dgm:presLayoutVars>
          <dgm:bulletEnabled val="1"/>
        </dgm:presLayoutVars>
      </dgm:prSet>
      <dgm:spPr/>
      <dgm:t>
        <a:bodyPr/>
        <a:lstStyle/>
        <a:p>
          <a:endParaRPr lang="es-ES"/>
        </a:p>
      </dgm:t>
    </dgm:pt>
    <dgm:pt modelId="{A27671EA-7DE9-4C15-9F84-FD2F5CD7EE92}" type="pres">
      <dgm:prSet presAssocID="{4F7DBBD5-03D3-4236-B2C2-E01E23DF2588}" presName="sibTrans" presStyleLbl="sibTrans2D1" presStyleIdx="0" presStyleCnt="2"/>
      <dgm:spPr/>
      <dgm:t>
        <a:bodyPr/>
        <a:lstStyle/>
        <a:p>
          <a:endParaRPr lang="es-ES"/>
        </a:p>
      </dgm:t>
    </dgm:pt>
    <dgm:pt modelId="{5E0057CF-D1C9-4DAC-B413-2A3F59335883}" type="pres">
      <dgm:prSet presAssocID="{4F7DBBD5-03D3-4236-B2C2-E01E23DF2588}" presName="connectorText" presStyleLbl="sibTrans2D1" presStyleIdx="0" presStyleCnt="2"/>
      <dgm:spPr/>
      <dgm:t>
        <a:bodyPr/>
        <a:lstStyle/>
        <a:p>
          <a:endParaRPr lang="es-ES"/>
        </a:p>
      </dgm:t>
    </dgm:pt>
    <dgm:pt modelId="{2B1B18E1-51A6-4AE5-BFB8-BEA363F21DC1}" type="pres">
      <dgm:prSet presAssocID="{154B4483-8307-415D-ABC1-71A2EABF1B2A}" presName="node" presStyleLbl="node1" presStyleIdx="1" presStyleCnt="3">
        <dgm:presLayoutVars>
          <dgm:bulletEnabled val="1"/>
        </dgm:presLayoutVars>
      </dgm:prSet>
      <dgm:spPr/>
      <dgm:t>
        <a:bodyPr/>
        <a:lstStyle/>
        <a:p>
          <a:endParaRPr lang="es-ES"/>
        </a:p>
      </dgm:t>
    </dgm:pt>
    <dgm:pt modelId="{5F5450FB-A3D2-405F-975E-263893FA8AEE}" type="pres">
      <dgm:prSet presAssocID="{D6BB41F9-EBFE-4F8B-8E11-7DB3BDE7DE52}" presName="sibTrans" presStyleLbl="sibTrans2D1" presStyleIdx="1" presStyleCnt="2"/>
      <dgm:spPr/>
      <dgm:t>
        <a:bodyPr/>
        <a:lstStyle/>
        <a:p>
          <a:endParaRPr lang="es-ES"/>
        </a:p>
      </dgm:t>
    </dgm:pt>
    <dgm:pt modelId="{7FC4EA51-C910-487A-91E4-27757FDA0420}" type="pres">
      <dgm:prSet presAssocID="{D6BB41F9-EBFE-4F8B-8E11-7DB3BDE7DE52}" presName="connectorText" presStyleLbl="sibTrans2D1" presStyleIdx="1" presStyleCnt="2"/>
      <dgm:spPr/>
      <dgm:t>
        <a:bodyPr/>
        <a:lstStyle/>
        <a:p>
          <a:endParaRPr lang="es-ES"/>
        </a:p>
      </dgm:t>
    </dgm:pt>
    <dgm:pt modelId="{A6453624-4F9D-47FE-9064-3DD47C598DEA}" type="pres">
      <dgm:prSet presAssocID="{F7D24114-4F8F-4ECD-B546-190779FF32D2}" presName="node" presStyleLbl="node1" presStyleIdx="2" presStyleCnt="3">
        <dgm:presLayoutVars>
          <dgm:bulletEnabled val="1"/>
        </dgm:presLayoutVars>
      </dgm:prSet>
      <dgm:spPr/>
      <dgm:t>
        <a:bodyPr/>
        <a:lstStyle/>
        <a:p>
          <a:endParaRPr lang="es-ES"/>
        </a:p>
      </dgm:t>
    </dgm:pt>
  </dgm:ptLst>
  <dgm:cxnLst>
    <dgm:cxn modelId="{6D847663-2411-4088-87B9-D49FC58459B0}" type="presOf" srcId="{D4F05C0A-829A-4169-8C31-07BE6CFF4563}" destId="{6241C932-4AE4-46AE-BDBB-268E68B62627}" srcOrd="0" destOrd="0" presId="urn:microsoft.com/office/officeart/2005/8/layout/process2"/>
    <dgm:cxn modelId="{0B458605-4119-42BF-9F9B-FE0A1512B753}" type="presOf" srcId="{F7D24114-4F8F-4ECD-B546-190779FF32D2}" destId="{A6453624-4F9D-47FE-9064-3DD47C598DEA}" srcOrd="0" destOrd="0" presId="urn:microsoft.com/office/officeart/2005/8/layout/process2"/>
    <dgm:cxn modelId="{6DB76E10-28A2-437E-8669-7FBD948180B2}" type="presOf" srcId="{D6BB41F9-EBFE-4F8B-8E11-7DB3BDE7DE52}" destId="{5F5450FB-A3D2-405F-975E-263893FA8AEE}" srcOrd="0" destOrd="0" presId="urn:microsoft.com/office/officeart/2005/8/layout/process2"/>
    <dgm:cxn modelId="{28B63CF4-8AEB-484A-A186-583BCBDF7AE5}" type="presOf" srcId="{D6BB41F9-EBFE-4F8B-8E11-7DB3BDE7DE52}" destId="{7FC4EA51-C910-487A-91E4-27757FDA0420}" srcOrd="1" destOrd="0" presId="urn:microsoft.com/office/officeart/2005/8/layout/process2"/>
    <dgm:cxn modelId="{EE5F002E-8F01-4A14-9FC9-27922934FBA0}" type="presOf" srcId="{4F7DBBD5-03D3-4236-B2C2-E01E23DF2588}" destId="{5E0057CF-D1C9-4DAC-B413-2A3F59335883}" srcOrd="1" destOrd="0" presId="urn:microsoft.com/office/officeart/2005/8/layout/process2"/>
    <dgm:cxn modelId="{F74BA952-B18C-46A5-9649-EDD49843D67F}" type="presOf" srcId="{154B4483-8307-415D-ABC1-71A2EABF1B2A}" destId="{2B1B18E1-51A6-4AE5-BFB8-BEA363F21DC1}" srcOrd="0" destOrd="0" presId="urn:microsoft.com/office/officeart/2005/8/layout/process2"/>
    <dgm:cxn modelId="{9923F09C-CE77-40A7-80C6-EF1E670DDC71}" type="presOf" srcId="{A4900185-9E56-4772-8A2F-3FD5B3466A0F}" destId="{40E02958-7EDB-4661-9DF6-BA956E5B8DE1}" srcOrd="0" destOrd="0" presId="urn:microsoft.com/office/officeart/2005/8/layout/process2"/>
    <dgm:cxn modelId="{DB64DB9B-8707-4A58-99FA-BBC5F3104FA5}" type="presOf" srcId="{4F7DBBD5-03D3-4236-B2C2-E01E23DF2588}" destId="{A27671EA-7DE9-4C15-9F84-FD2F5CD7EE92}" srcOrd="0" destOrd="0" presId="urn:microsoft.com/office/officeart/2005/8/layout/process2"/>
    <dgm:cxn modelId="{954DFF4F-9C36-485B-8444-44F5DD911913}" srcId="{A4900185-9E56-4772-8A2F-3FD5B3466A0F}" destId="{154B4483-8307-415D-ABC1-71A2EABF1B2A}" srcOrd="1" destOrd="0" parTransId="{64E1844B-5E30-4512-8CC8-D5A60760F0A1}" sibTransId="{D6BB41F9-EBFE-4F8B-8E11-7DB3BDE7DE52}"/>
    <dgm:cxn modelId="{D757636B-01CC-485C-BF09-9EDA2D53B5ED}" srcId="{A4900185-9E56-4772-8A2F-3FD5B3466A0F}" destId="{F7D24114-4F8F-4ECD-B546-190779FF32D2}" srcOrd="2" destOrd="0" parTransId="{2B15E399-07CC-4D1C-A8BB-5DBD8D20666D}" sibTransId="{204C7F2D-5BCA-4220-9AE0-23D8D3BE63C6}"/>
    <dgm:cxn modelId="{05659F18-98F0-4624-AF12-8C721A18E3B1}" srcId="{A4900185-9E56-4772-8A2F-3FD5B3466A0F}" destId="{D4F05C0A-829A-4169-8C31-07BE6CFF4563}" srcOrd="0" destOrd="0" parTransId="{2B47D7E5-DE41-4DD9-A2CE-D6A07163F80D}" sibTransId="{4F7DBBD5-03D3-4236-B2C2-E01E23DF2588}"/>
    <dgm:cxn modelId="{BA2CF994-1D5E-4E8A-8E6C-D10C3500A712}" type="presParOf" srcId="{40E02958-7EDB-4661-9DF6-BA956E5B8DE1}" destId="{6241C932-4AE4-46AE-BDBB-268E68B62627}" srcOrd="0" destOrd="0" presId="urn:microsoft.com/office/officeart/2005/8/layout/process2"/>
    <dgm:cxn modelId="{DD0EB606-B256-491C-A0BF-A4C45E4D4998}" type="presParOf" srcId="{40E02958-7EDB-4661-9DF6-BA956E5B8DE1}" destId="{A27671EA-7DE9-4C15-9F84-FD2F5CD7EE92}" srcOrd="1" destOrd="0" presId="urn:microsoft.com/office/officeart/2005/8/layout/process2"/>
    <dgm:cxn modelId="{B26E4D24-AF53-457E-9506-ADC3B574BBE8}" type="presParOf" srcId="{A27671EA-7DE9-4C15-9F84-FD2F5CD7EE92}" destId="{5E0057CF-D1C9-4DAC-B413-2A3F59335883}" srcOrd="0" destOrd="0" presId="urn:microsoft.com/office/officeart/2005/8/layout/process2"/>
    <dgm:cxn modelId="{E20163FA-E152-41AF-9C20-52B8872647C4}" type="presParOf" srcId="{40E02958-7EDB-4661-9DF6-BA956E5B8DE1}" destId="{2B1B18E1-51A6-4AE5-BFB8-BEA363F21DC1}" srcOrd="2" destOrd="0" presId="urn:microsoft.com/office/officeart/2005/8/layout/process2"/>
    <dgm:cxn modelId="{531A0000-3A67-4E6F-9697-635412844334}" type="presParOf" srcId="{40E02958-7EDB-4661-9DF6-BA956E5B8DE1}" destId="{5F5450FB-A3D2-405F-975E-263893FA8AEE}" srcOrd="3" destOrd="0" presId="urn:microsoft.com/office/officeart/2005/8/layout/process2"/>
    <dgm:cxn modelId="{0D459AB8-A327-473B-B94D-43C57038BD9F}" type="presParOf" srcId="{5F5450FB-A3D2-405F-975E-263893FA8AEE}" destId="{7FC4EA51-C910-487A-91E4-27757FDA0420}" srcOrd="0" destOrd="0" presId="urn:microsoft.com/office/officeart/2005/8/layout/process2"/>
    <dgm:cxn modelId="{7637D367-C703-4089-84BF-4CCCDC0D0AD2}" type="presParOf" srcId="{40E02958-7EDB-4661-9DF6-BA956E5B8DE1}" destId="{A6453624-4F9D-47FE-9064-3DD47C598DEA}"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D1DAA6-0C2C-4878-A37E-5F8FE1A66586}" type="doc">
      <dgm:prSet loTypeId="urn:microsoft.com/office/officeart/2005/8/layout/vList3" loCatId="list" qsTypeId="urn:microsoft.com/office/officeart/2005/8/quickstyle/simple5" qsCatId="simple" csTypeId="urn:microsoft.com/office/officeart/2005/8/colors/colorful5" csCatId="colorful" phldr="1"/>
      <dgm:spPr/>
    </dgm:pt>
    <dgm:pt modelId="{94F99A94-7D9F-47CF-BE5E-0B42B961647C}">
      <dgm:prSet phldrT="[Texto]" custT="1"/>
      <dgm:spPr/>
      <dgm:t>
        <a:bodyPr/>
        <a:lstStyle/>
        <a:p>
          <a:pPr algn="just"/>
          <a:r>
            <a:rPr lang="es-EC" sz="2000" b="1" dirty="0" smtClean="0">
              <a:solidFill>
                <a:schemeClr val="tx1"/>
              </a:solidFill>
              <a:latin typeface="+mn-lt"/>
            </a:rPr>
            <a:t>OBJETIVO DE LA PROPUESTA</a:t>
          </a:r>
        </a:p>
        <a:p>
          <a:pPr algn="just"/>
          <a:r>
            <a:rPr lang="es-CO" sz="1800" dirty="0" smtClean="0">
              <a:solidFill>
                <a:schemeClr val="tx1"/>
              </a:solidFill>
              <a:latin typeface="+mn-lt"/>
              <a:cs typeface="Arial" charset="0"/>
            </a:rPr>
            <a:t>Fortalecer la técnica de recepción del voleibol aplicando un plan de ejercicios propioceptivos</a:t>
          </a:r>
          <a:endParaRPr lang="es-EC" sz="1800" dirty="0">
            <a:solidFill>
              <a:schemeClr val="tx1"/>
            </a:solidFill>
            <a:latin typeface="+mn-lt"/>
          </a:endParaRPr>
        </a:p>
      </dgm:t>
    </dgm:pt>
    <dgm:pt modelId="{EA74D05C-3625-4B45-997B-3939A5C2D112}" type="parTrans" cxnId="{3FBBD87D-26EC-43CD-8388-511489B59B70}">
      <dgm:prSet/>
      <dgm:spPr/>
      <dgm:t>
        <a:bodyPr/>
        <a:lstStyle/>
        <a:p>
          <a:endParaRPr lang="es-EC">
            <a:solidFill>
              <a:schemeClr val="tx1"/>
            </a:solidFill>
          </a:endParaRPr>
        </a:p>
      </dgm:t>
    </dgm:pt>
    <dgm:pt modelId="{B9FAB24C-4884-4C9F-90A0-5687D1D691F5}" type="sibTrans" cxnId="{3FBBD87D-26EC-43CD-8388-511489B59B70}">
      <dgm:prSet/>
      <dgm:spPr/>
      <dgm:t>
        <a:bodyPr/>
        <a:lstStyle/>
        <a:p>
          <a:endParaRPr lang="es-EC">
            <a:solidFill>
              <a:schemeClr val="tx1"/>
            </a:solidFill>
          </a:endParaRPr>
        </a:p>
      </dgm:t>
    </dgm:pt>
    <dgm:pt modelId="{2145A7AB-6287-4EC4-9CB7-DA9B037E5E81}" type="pres">
      <dgm:prSet presAssocID="{FED1DAA6-0C2C-4878-A37E-5F8FE1A66586}" presName="linearFlow" presStyleCnt="0">
        <dgm:presLayoutVars>
          <dgm:dir/>
          <dgm:resizeHandles val="exact"/>
        </dgm:presLayoutVars>
      </dgm:prSet>
      <dgm:spPr/>
    </dgm:pt>
    <dgm:pt modelId="{2DEB96FD-FB44-4E37-B07A-47539A37577B}" type="pres">
      <dgm:prSet presAssocID="{94F99A94-7D9F-47CF-BE5E-0B42B961647C}" presName="composite" presStyleCnt="0"/>
      <dgm:spPr/>
    </dgm:pt>
    <dgm:pt modelId="{B9BF9628-B1E8-4075-8663-65AEB105C19E}" type="pres">
      <dgm:prSet presAssocID="{94F99A94-7D9F-47CF-BE5E-0B42B961647C}" presName="imgShp" presStyleLbl="fgImgPlace1" presStyleIdx="0" presStyleCnt="1" custScaleX="66926" custScaleY="66228"/>
      <dgm:spPr>
        <a:blipFill rotWithShape="1">
          <a:blip xmlns:r="http://schemas.openxmlformats.org/officeDocument/2006/relationships" r:embed="rId1"/>
          <a:stretch>
            <a:fillRect/>
          </a:stretch>
        </a:blipFill>
      </dgm:spPr>
    </dgm:pt>
    <dgm:pt modelId="{D543452C-B283-4213-A8A9-F660B5BA9B3B}" type="pres">
      <dgm:prSet presAssocID="{94F99A94-7D9F-47CF-BE5E-0B42B961647C}" presName="txShp" presStyleLbl="node1" presStyleIdx="0" presStyleCnt="1">
        <dgm:presLayoutVars>
          <dgm:bulletEnabled val="1"/>
        </dgm:presLayoutVars>
      </dgm:prSet>
      <dgm:spPr/>
      <dgm:t>
        <a:bodyPr/>
        <a:lstStyle/>
        <a:p>
          <a:endParaRPr lang="es-EC"/>
        </a:p>
      </dgm:t>
    </dgm:pt>
  </dgm:ptLst>
  <dgm:cxnLst>
    <dgm:cxn modelId="{8C3F9FB3-E144-4A51-95BA-61A0AA6E0641}" type="presOf" srcId="{FED1DAA6-0C2C-4878-A37E-5F8FE1A66586}" destId="{2145A7AB-6287-4EC4-9CB7-DA9B037E5E81}" srcOrd="0" destOrd="0" presId="urn:microsoft.com/office/officeart/2005/8/layout/vList3"/>
    <dgm:cxn modelId="{7125A8D9-6A1E-4F28-8C3E-98158D3B0B34}" type="presOf" srcId="{94F99A94-7D9F-47CF-BE5E-0B42B961647C}" destId="{D543452C-B283-4213-A8A9-F660B5BA9B3B}" srcOrd="0" destOrd="0" presId="urn:microsoft.com/office/officeart/2005/8/layout/vList3"/>
    <dgm:cxn modelId="{3FBBD87D-26EC-43CD-8388-511489B59B70}" srcId="{FED1DAA6-0C2C-4878-A37E-5F8FE1A66586}" destId="{94F99A94-7D9F-47CF-BE5E-0B42B961647C}" srcOrd="0" destOrd="0" parTransId="{EA74D05C-3625-4B45-997B-3939A5C2D112}" sibTransId="{B9FAB24C-4884-4C9F-90A0-5687D1D691F5}"/>
    <dgm:cxn modelId="{23AD3518-67FD-4C4A-8C2D-E4E1344EE549}" type="presParOf" srcId="{2145A7AB-6287-4EC4-9CB7-DA9B037E5E81}" destId="{2DEB96FD-FB44-4E37-B07A-47539A37577B}" srcOrd="0" destOrd="0" presId="urn:microsoft.com/office/officeart/2005/8/layout/vList3"/>
    <dgm:cxn modelId="{A19514B9-11E5-412C-8768-F2458D0B04A2}" type="presParOf" srcId="{2DEB96FD-FB44-4E37-B07A-47539A37577B}" destId="{B9BF9628-B1E8-4075-8663-65AEB105C19E}" srcOrd="0" destOrd="0" presId="urn:microsoft.com/office/officeart/2005/8/layout/vList3"/>
    <dgm:cxn modelId="{F8BFEF90-C768-46E1-8AE2-46C10F966842}" type="presParOf" srcId="{2DEB96FD-FB44-4E37-B07A-47539A37577B}" destId="{D543452C-B283-4213-A8A9-F660B5BA9B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3670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8933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3329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1130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8019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9197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335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2695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406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0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0053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6965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6703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2122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2543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72496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857092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7.emf"/><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8.emf"/><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gi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6.xml"/><Relationship Id="rId7" Type="http://schemas.openxmlformats.org/officeDocument/2006/relationships/image" Target="../media/image8.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diagramLayout" Target="../diagrams/layout8.xml"/><Relationship Id="rId7" Type="http://schemas.openxmlformats.org/officeDocument/2006/relationships/image" Target="../media/image14.gi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pPr algn="just"/>
            <a:r>
              <a:rPr lang="es-CO" sz="3100" b="1" dirty="0" smtClean="0">
                <a:solidFill>
                  <a:schemeClr val="tx1"/>
                </a:solidFill>
              </a:rPr>
              <a:t/>
            </a:r>
            <a:br>
              <a:rPr lang="es-CO" sz="3100" b="1" dirty="0" smtClean="0">
                <a:solidFill>
                  <a:schemeClr val="tx1"/>
                </a:solidFill>
              </a:rPr>
            </a:br>
            <a:r>
              <a:rPr lang="es-CO" sz="3100" b="1" dirty="0">
                <a:solidFill>
                  <a:schemeClr val="tx1"/>
                </a:solidFill>
              </a:rPr>
              <a:t/>
            </a:r>
            <a:br>
              <a:rPr lang="es-CO" sz="3100" b="1" dirty="0">
                <a:solidFill>
                  <a:schemeClr val="tx1"/>
                </a:solidFill>
              </a:rPr>
            </a:br>
            <a:r>
              <a:rPr lang="es-CO" sz="3100" b="1" dirty="0" smtClean="0">
                <a:solidFill>
                  <a:schemeClr val="tx1"/>
                </a:solidFill>
              </a:rPr>
              <a:t>INCIDENCIA DE EJERCICIOS PROPIOCEPTIVOS EN LA TÉCNICA DE LA RECEPCIÓN DEL VOLEIBOL EN </a:t>
            </a:r>
            <a:r>
              <a:rPr lang="es-CO" sz="3100" b="1" dirty="0" smtClean="0">
                <a:solidFill>
                  <a:schemeClr val="tx1"/>
                </a:solidFill>
              </a:rPr>
              <a:t>JUGADORES </a:t>
            </a:r>
            <a:r>
              <a:rPr lang="es-CO" sz="3100" b="1" dirty="0" smtClean="0">
                <a:solidFill>
                  <a:schemeClr val="tx1"/>
                </a:solidFill>
              </a:rPr>
              <a:t>DE 10  Y 11 AÑOS DE LA UNIDAD EDUCATIVA </a:t>
            </a:r>
            <a:r>
              <a:rPr lang="es-CO" sz="3100" b="1" dirty="0" smtClean="0">
                <a:solidFill>
                  <a:schemeClr val="tx1"/>
                </a:solidFill>
              </a:rPr>
              <a:t>SPELLMAN </a:t>
            </a:r>
            <a:endParaRPr lang="es-EC" dirty="0"/>
          </a:p>
        </p:txBody>
      </p:sp>
      <p:sp>
        <p:nvSpPr>
          <p:cNvPr id="3" name="Subtítulo 2"/>
          <p:cNvSpPr>
            <a:spLocks noGrp="1"/>
          </p:cNvSpPr>
          <p:nvPr>
            <p:ph type="subTitle" idx="1"/>
          </p:nvPr>
        </p:nvSpPr>
        <p:spPr/>
        <p:txBody>
          <a:bodyPr/>
          <a:lstStyle/>
          <a:p>
            <a:endParaRPr lang="es-EC" dirty="0" smtClean="0"/>
          </a:p>
          <a:p>
            <a:endParaRPr lang="es-EC" dirty="0"/>
          </a:p>
        </p:txBody>
      </p:sp>
      <p:pic>
        <p:nvPicPr>
          <p:cNvPr id="1028" name="Picture 4" descr="Resultado de imagen para logo fuerzas armadas espe posgrados sin fo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686" y="572530"/>
            <a:ext cx="7804404"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8"/>
          <p:cNvSpPr txBox="1">
            <a:spLocks noChangeArrowheads="1"/>
          </p:cNvSpPr>
          <p:nvPr/>
        </p:nvSpPr>
        <p:spPr bwMode="auto">
          <a:xfrm>
            <a:off x="4110123" y="5406166"/>
            <a:ext cx="5873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pt-BR" altLang="es-ES" sz="2000" b="1" dirty="0">
                <a:latin typeface="Arial" panose="020B0604020202020204" pitchFamily="34" charset="0"/>
              </a:rPr>
              <a:t>Autor: </a:t>
            </a:r>
            <a:r>
              <a:rPr lang="pt-BR" altLang="es-ES" sz="2000" b="1" dirty="0" err="1" smtClean="0">
                <a:latin typeface="Arial" panose="020B0604020202020204" pitchFamily="34" charset="0"/>
              </a:rPr>
              <a:t>Lcdo</a:t>
            </a:r>
            <a:r>
              <a:rPr lang="pt-BR" altLang="es-ES" sz="2000" b="1" dirty="0" smtClean="0">
                <a:latin typeface="Arial" panose="020B0604020202020204" pitchFamily="34" charset="0"/>
              </a:rPr>
              <a:t>. </a:t>
            </a:r>
            <a:r>
              <a:rPr lang="pt-BR" altLang="es-ES" sz="2000" b="1" dirty="0" err="1" smtClean="0">
                <a:latin typeface="Arial" panose="020B0604020202020204" pitchFamily="34" charset="0"/>
              </a:rPr>
              <a:t>Oñate</a:t>
            </a:r>
            <a:r>
              <a:rPr lang="pt-BR" altLang="es-ES" sz="2000" b="1" dirty="0" smtClean="0">
                <a:latin typeface="Arial" panose="020B0604020202020204" pitchFamily="34" charset="0"/>
              </a:rPr>
              <a:t> Salazar Francisco Javier</a:t>
            </a:r>
            <a:endParaRPr lang="es-ES" altLang="es-ES" sz="2000" b="1" dirty="0">
              <a:solidFill>
                <a:srgbClr val="FF0000"/>
              </a:solidFill>
              <a:latin typeface="Arial" panose="020B0604020202020204" pitchFamily="34" charset="0"/>
            </a:endParaRPr>
          </a:p>
        </p:txBody>
      </p:sp>
      <p:sp>
        <p:nvSpPr>
          <p:cNvPr id="7" name="Pentágono 6"/>
          <p:cNvSpPr/>
          <p:nvPr/>
        </p:nvSpPr>
        <p:spPr>
          <a:xfrm>
            <a:off x="0" y="4324866"/>
            <a:ext cx="1795849" cy="75788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9949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PROPUESTA DE INTERVENCIÓN</a:t>
            </a:r>
            <a:endParaRPr lang="es-EC" b="1"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502701598"/>
              </p:ext>
            </p:extLst>
          </p:nvPr>
        </p:nvGraphicFramePr>
        <p:xfrm>
          <a:off x="1888997" y="2100648"/>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737057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6449" y="376975"/>
            <a:ext cx="8911687" cy="1280890"/>
          </a:xfrm>
        </p:spPr>
        <p:txBody>
          <a:bodyPr/>
          <a:lstStyle/>
          <a:p>
            <a:r>
              <a:rPr lang="es-EC" b="1" dirty="0"/>
              <a:t>PROPUESTA DE INTERVENCIÓN</a:t>
            </a:r>
            <a:endParaRPr lang="es-EC"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694970671"/>
              </p:ext>
            </p:extLst>
          </p:nvPr>
        </p:nvGraphicFramePr>
        <p:xfrm>
          <a:off x="-665872" y="943233"/>
          <a:ext cx="12857872" cy="5669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2800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59483" y="302788"/>
            <a:ext cx="8911687" cy="1280890"/>
          </a:xfrm>
        </p:spPr>
        <p:txBody>
          <a:bodyPr/>
          <a:lstStyle/>
          <a:p>
            <a:r>
              <a:rPr lang="es-EC" b="1" dirty="0" smtClean="0"/>
              <a:t>ANÁLISIS DE LOS RESULTADOS</a:t>
            </a:r>
            <a:endParaRPr lang="es-EC" b="1" dirty="0"/>
          </a:p>
        </p:txBody>
      </p:sp>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graphicFrame>
        <p:nvGraphicFramePr>
          <p:cNvPr id="5" name="Diagrama 4"/>
          <p:cNvGraphicFramePr/>
          <p:nvPr>
            <p:extLst>
              <p:ext uri="{D42A27DB-BD31-4B8C-83A1-F6EECF244321}">
                <p14:modId xmlns:p14="http://schemas.microsoft.com/office/powerpoint/2010/main" val="1631376003"/>
              </p:ext>
            </p:extLst>
          </p:nvPr>
        </p:nvGraphicFramePr>
        <p:xfrm>
          <a:off x="4826561" y="1386054"/>
          <a:ext cx="7365439" cy="56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p:cNvSpPr/>
          <p:nvPr/>
        </p:nvSpPr>
        <p:spPr>
          <a:xfrm>
            <a:off x="5049795" y="841631"/>
            <a:ext cx="4273927" cy="369332"/>
          </a:xfrm>
          <a:prstGeom prst="rect">
            <a:avLst/>
          </a:prstGeom>
        </p:spPr>
        <p:txBody>
          <a:bodyPr wrap="none">
            <a:spAutoFit/>
          </a:bodyPr>
          <a:lstStyle/>
          <a:p>
            <a:pPr algn="just">
              <a:defRPr/>
            </a:pPr>
            <a:r>
              <a:rPr lang="es-CO" b="1" dirty="0">
                <a:cs typeface="Arial" charset="0"/>
              </a:rPr>
              <a:t>Efectividad presentada en el estudio</a:t>
            </a:r>
            <a:endParaRPr lang="es-ES" b="1" dirty="0">
              <a:cs typeface="Arial"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511140149"/>
              </p:ext>
            </p:extLst>
          </p:nvPr>
        </p:nvGraphicFramePr>
        <p:xfrm>
          <a:off x="2465040" y="2231062"/>
          <a:ext cx="3446362" cy="4204153"/>
        </p:xfrm>
        <a:graphic>
          <a:graphicData uri="http://schemas.openxmlformats.org/drawingml/2006/table">
            <a:tbl>
              <a:tblPr>
                <a:tableStyleId>{D27102A9-8310-4765-A935-A1911B00CA55}</a:tableStyleId>
              </a:tblPr>
              <a:tblGrid>
                <a:gridCol w="1438772"/>
                <a:gridCol w="1003795"/>
                <a:gridCol w="1003795"/>
              </a:tblGrid>
              <a:tr h="253699">
                <a:tc>
                  <a:txBody>
                    <a:bodyPr/>
                    <a:lstStyle/>
                    <a:p>
                      <a:pPr algn="l" fontAlgn="b"/>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dirty="0">
                          <a:effectLst/>
                        </a:rPr>
                        <a:t>PRE TEST</a:t>
                      </a:r>
                      <a:endParaRPr lang="es-E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POS TEST</a:t>
                      </a:r>
                      <a:endParaRPr lang="es-ES" sz="1400" b="1"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dirty="0">
                          <a:effectLst/>
                        </a:rPr>
                        <a:t>ESTUDIANTE 1</a:t>
                      </a:r>
                      <a:endParaRPr lang="es-E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3,5</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8</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2</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8</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3</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7</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4</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5</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3,5</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9</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6</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6</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7</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dirty="0">
                          <a:effectLst/>
                        </a:rPr>
                        <a:t>3,5</a:t>
                      </a:r>
                      <a:endParaRPr lang="es-E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8</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5</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9</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7</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10</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4,5</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11</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9</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12</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6</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10</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13</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3</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7</a:t>
                      </a:r>
                      <a:endParaRPr lang="es-ES" sz="1400" b="0" i="0" u="none" strike="noStrike">
                        <a:solidFill>
                          <a:srgbClr val="000000"/>
                        </a:solidFill>
                        <a:effectLst/>
                        <a:latin typeface="Calibri" panose="020F0502020204030204" pitchFamily="34" charset="0"/>
                      </a:endParaRPr>
                    </a:p>
                  </a:txBody>
                  <a:tcPr marL="9525" marR="9525" marT="9525" marB="0" anchor="ctr"/>
                </a:tc>
              </a:tr>
              <a:tr h="241618">
                <a:tc>
                  <a:txBody>
                    <a:bodyPr/>
                    <a:lstStyle/>
                    <a:p>
                      <a:pPr algn="l" fontAlgn="b"/>
                      <a:r>
                        <a:rPr lang="es-ES" sz="1400" u="none" strike="noStrike">
                          <a:effectLst/>
                        </a:rPr>
                        <a:t>ESTUDIANTE 14</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2,5</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8</a:t>
                      </a:r>
                      <a:endParaRPr lang="es-ES" sz="1400" b="0" i="0" u="none" strike="noStrike">
                        <a:solidFill>
                          <a:srgbClr val="000000"/>
                        </a:solidFill>
                        <a:effectLst/>
                        <a:latin typeface="Calibri" panose="020F0502020204030204" pitchFamily="34" charset="0"/>
                      </a:endParaRPr>
                    </a:p>
                  </a:txBody>
                  <a:tcPr marL="9525" marR="9525" marT="9525" marB="0" anchor="ctr"/>
                </a:tc>
              </a:tr>
              <a:tr h="253699">
                <a:tc>
                  <a:txBody>
                    <a:bodyPr/>
                    <a:lstStyle/>
                    <a:p>
                      <a:pPr algn="l" fontAlgn="b"/>
                      <a:r>
                        <a:rPr lang="es-ES" sz="1400" u="none" strike="noStrike">
                          <a:effectLst/>
                        </a:rPr>
                        <a:t>ESTUDIANTE 15</a:t>
                      </a:r>
                      <a:endParaRPr lang="es-E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s-ES" sz="1400" u="none" strike="noStrike">
                          <a:effectLst/>
                        </a:rPr>
                        <a:t>4</a:t>
                      </a:r>
                      <a:endParaRPr lang="es-E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a:effectLst/>
                        </a:rPr>
                        <a:t>9</a:t>
                      </a:r>
                      <a:endParaRPr lang="es-ES" sz="1400" b="0" i="0" u="none" strike="noStrike">
                        <a:solidFill>
                          <a:srgbClr val="000000"/>
                        </a:solidFill>
                        <a:effectLst/>
                        <a:latin typeface="Calibri" panose="020F0502020204030204" pitchFamily="34" charset="0"/>
                      </a:endParaRPr>
                    </a:p>
                  </a:txBody>
                  <a:tcPr marL="9525" marR="9525" marT="9525" marB="0" anchor="ctr"/>
                </a:tc>
              </a:tr>
              <a:tr h="314103">
                <a:tc>
                  <a:txBody>
                    <a:bodyPr/>
                    <a:lstStyle/>
                    <a:p>
                      <a:pPr algn="ctr" fontAlgn="b"/>
                      <a:r>
                        <a:rPr lang="es-ES" sz="1800" u="none" strike="noStrike">
                          <a:effectLst/>
                        </a:rPr>
                        <a:t>x̄</a:t>
                      </a:r>
                      <a:endParaRPr lang="es-ES" sz="1800" b="0" i="1" u="none" strike="noStrike">
                        <a:solidFill>
                          <a:srgbClr val="3A3A3A"/>
                        </a:solidFill>
                        <a:effectLst/>
                        <a:latin typeface="AcmeFont" pitchFamily="2" charset="0"/>
                      </a:endParaRPr>
                    </a:p>
                  </a:txBody>
                  <a:tcPr marL="9525" marR="9525" marT="9525" marB="0" anchor="b"/>
                </a:tc>
                <a:tc>
                  <a:txBody>
                    <a:bodyPr/>
                    <a:lstStyle/>
                    <a:p>
                      <a:pPr algn="ctr" fontAlgn="ctr"/>
                      <a:r>
                        <a:rPr lang="es-ES" sz="1400" u="none" strike="noStrike" dirty="0">
                          <a:effectLst/>
                        </a:rPr>
                        <a:t>3,97</a:t>
                      </a:r>
                      <a:endParaRPr lang="es-E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400" u="none" strike="noStrike" dirty="0">
                          <a:effectLst/>
                        </a:rPr>
                        <a:t>8,80</a:t>
                      </a:r>
                      <a:endParaRPr lang="es-ES"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8" name="Rectángulo redondeado 7"/>
          <p:cNvSpPr/>
          <p:nvPr/>
        </p:nvSpPr>
        <p:spPr>
          <a:xfrm>
            <a:off x="1416676" y="1511479"/>
            <a:ext cx="4494726" cy="632037"/>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S" sz="1400" b="1" i="1" dirty="0" smtClean="0"/>
              <a:t>Tabla 1. </a:t>
            </a:r>
            <a:r>
              <a:rPr lang="es-ES" sz="1200" dirty="0" smtClean="0"/>
              <a:t>Efectividad reflejada en la ejecución técnica de la recepción del voleibol en 2 momentos del estudio </a:t>
            </a:r>
            <a:r>
              <a:rPr lang="es-ES" sz="1200" b="1" i="1" dirty="0" smtClean="0"/>
              <a:t> </a:t>
            </a:r>
            <a:endParaRPr lang="es-ES" sz="1200" b="1" i="1" dirty="0"/>
          </a:p>
        </p:txBody>
      </p:sp>
    </p:spTree>
    <p:extLst>
      <p:ext uri="{BB962C8B-B14F-4D97-AF65-F5344CB8AC3E}">
        <p14:creationId xmlns:p14="http://schemas.microsoft.com/office/powerpoint/2010/main" val="2018865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662252190"/>
              </p:ext>
            </p:extLst>
          </p:nvPr>
        </p:nvGraphicFramePr>
        <p:xfrm>
          <a:off x="3750843" y="2307187"/>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5" name="Título 1"/>
          <p:cNvSpPr txBox="1">
            <a:spLocks/>
          </p:cNvSpPr>
          <p:nvPr/>
        </p:nvSpPr>
        <p:spPr>
          <a:xfrm>
            <a:off x="2601163" y="434640"/>
            <a:ext cx="8911687" cy="12808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rgbClr val="FFFF00"/>
                </a:solidFill>
              </a:rPr>
              <a:t>ANÁLISIS DE LOS RESULTADOS</a:t>
            </a:r>
            <a:endParaRPr lang="es-EC" b="1" dirty="0">
              <a:solidFill>
                <a:srgbClr val="FFFF00"/>
              </a:solidFill>
            </a:endParaRPr>
          </a:p>
        </p:txBody>
      </p:sp>
      <p:sp>
        <p:nvSpPr>
          <p:cNvPr id="6" name="Rectángulo 5"/>
          <p:cNvSpPr/>
          <p:nvPr/>
        </p:nvSpPr>
        <p:spPr>
          <a:xfrm>
            <a:off x="4023051" y="1026297"/>
            <a:ext cx="4273927" cy="369332"/>
          </a:xfrm>
          <a:prstGeom prst="rect">
            <a:avLst/>
          </a:prstGeom>
        </p:spPr>
        <p:txBody>
          <a:bodyPr wrap="none">
            <a:spAutoFit/>
          </a:bodyPr>
          <a:lstStyle/>
          <a:p>
            <a:pPr algn="just">
              <a:defRPr/>
            </a:pPr>
            <a:r>
              <a:rPr lang="es-CO" b="1" dirty="0">
                <a:cs typeface="Arial" charset="0"/>
              </a:rPr>
              <a:t>Efectividad presentada en el estudio</a:t>
            </a:r>
            <a:endParaRPr lang="es-ES" b="1" dirty="0">
              <a:cs typeface="Arial" charset="0"/>
            </a:endParaRP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0762" y="1715530"/>
            <a:ext cx="7523802" cy="447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1563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120520036"/>
              </p:ext>
            </p:extLst>
          </p:nvPr>
        </p:nvGraphicFramePr>
        <p:xfrm>
          <a:off x="5511567" y="2172750"/>
          <a:ext cx="6224631" cy="4127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2601163" y="434640"/>
            <a:ext cx="8911687" cy="128089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rgbClr val="FFFF00"/>
                </a:solidFill>
              </a:rPr>
              <a:t>ANÁLISIS DE LOS RESULTADOS</a:t>
            </a:r>
            <a:endParaRPr lang="es-EC" b="1" dirty="0">
              <a:solidFill>
                <a:srgbClr val="FFFF00"/>
              </a:solidFill>
            </a:endParaRPr>
          </a:p>
        </p:txBody>
      </p:sp>
      <p:sp>
        <p:nvSpPr>
          <p:cNvPr id="5" name="Rectángulo 4"/>
          <p:cNvSpPr/>
          <p:nvPr/>
        </p:nvSpPr>
        <p:spPr>
          <a:xfrm>
            <a:off x="4023051" y="1026297"/>
            <a:ext cx="4273927" cy="369332"/>
          </a:xfrm>
          <a:prstGeom prst="rect">
            <a:avLst/>
          </a:prstGeom>
        </p:spPr>
        <p:txBody>
          <a:bodyPr wrap="none">
            <a:spAutoFit/>
          </a:bodyPr>
          <a:lstStyle/>
          <a:p>
            <a:pPr algn="just">
              <a:defRPr/>
            </a:pPr>
            <a:r>
              <a:rPr lang="es-CO" b="1" dirty="0">
                <a:cs typeface="Arial" charset="0"/>
              </a:rPr>
              <a:t>Efectividad presentada en el estudio</a:t>
            </a:r>
            <a:endParaRPr lang="es-ES" b="1" dirty="0">
              <a:cs typeface="Arial" charset="0"/>
            </a:endParaRPr>
          </a:p>
        </p:txBody>
      </p:sp>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789" y="1694826"/>
            <a:ext cx="5865903" cy="474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entágono 7"/>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765402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CONCLUSIONES</a:t>
            </a:r>
            <a:endParaRPr lang="es-EC" b="1" dirty="0"/>
          </a:p>
        </p:txBody>
      </p:sp>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graphicFrame>
        <p:nvGraphicFramePr>
          <p:cNvPr id="8" name="Diagrama 7"/>
          <p:cNvGraphicFramePr/>
          <p:nvPr>
            <p:extLst>
              <p:ext uri="{D42A27DB-BD31-4B8C-83A1-F6EECF244321}">
                <p14:modId xmlns:p14="http://schemas.microsoft.com/office/powerpoint/2010/main" val="1851077599"/>
              </p:ext>
            </p:extLst>
          </p:nvPr>
        </p:nvGraphicFramePr>
        <p:xfrm>
          <a:off x="2360612" y="1210963"/>
          <a:ext cx="9144000" cy="5486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675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RECOMENDACIONES</a:t>
            </a:r>
            <a:endParaRPr lang="es-EC" b="1" dirty="0"/>
          </a:p>
        </p:txBody>
      </p:sp>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3" name="Marcador de contenido 2"/>
          <p:cNvSpPr>
            <a:spLocks noGrp="1"/>
          </p:cNvSpPr>
          <p:nvPr>
            <p:ph idx="1"/>
          </p:nvPr>
        </p:nvSpPr>
        <p:spPr>
          <a:xfrm>
            <a:off x="2137893" y="1661375"/>
            <a:ext cx="9366719" cy="4249847"/>
          </a:xfrm>
        </p:spPr>
        <p:txBody>
          <a:bodyPr>
            <a:normAutofit fontScale="92500" lnSpcReduction="10000"/>
          </a:bodyPr>
          <a:lstStyle/>
          <a:p>
            <a:pPr lvl="0" algn="just"/>
            <a:r>
              <a:rPr lang="es-ES" dirty="0"/>
              <a:t>El plan de ejercicios propioceptivos que se aplicó con la población mencionada desarrollo de forma considerable su desenvolvimiento motriz en el voleibol, por lo que podemos recomendar que los ejercicios propioceptivos deben trabajarse acorde a la edad y con una planificación dinámica variada dependiendo cual es el objetivo que se desea alcanzar, independientemente al deporte o beneficio que se quiere obtener.</a:t>
            </a:r>
          </a:p>
          <a:p>
            <a:pPr lvl="0" algn="just"/>
            <a:r>
              <a:rPr lang="es-ES" dirty="0"/>
              <a:t>Durante las clases de educación física incentivar a la práctica deportiva variada e innovadora, y según las deficiencias técnicas </a:t>
            </a:r>
            <a:r>
              <a:rPr lang="es-ES" dirty="0" smtClean="0"/>
              <a:t>encontradas ejecutar </a:t>
            </a:r>
            <a:r>
              <a:rPr lang="es-ES" dirty="0"/>
              <a:t>ejercicios propioceptivos </a:t>
            </a:r>
            <a:r>
              <a:rPr lang="es-ES" dirty="0" smtClean="0"/>
              <a:t>planificados acorde a la edad, </a:t>
            </a:r>
            <a:r>
              <a:rPr lang="es-ES" dirty="0"/>
              <a:t>los cuales nos llevaran a obtener resultados similares al del estudio ejecutado y enfatizando a la propiocepción como pilar fundamental del entrenamiento deportivo.</a:t>
            </a:r>
          </a:p>
          <a:p>
            <a:pPr lvl="0" algn="just"/>
            <a:r>
              <a:rPr lang="es-ES" dirty="0"/>
              <a:t>El trabajo propioceptivo aplicados en la clase de educación física sirve para el desarrollo de muchas capacidades pero debemos considerar el tipo de actividad acorde a la edad en la que va hacer aplicada, teniendo en cuenta el nivel de complejidad, los implementos a utilizar y el espacio en el que se puede trabajar, los mismos que no provoquen daño físico, motor o de autoestima en la estudiante.</a:t>
            </a:r>
          </a:p>
        </p:txBody>
      </p:sp>
    </p:spTree>
    <p:extLst>
      <p:ext uri="{BB962C8B-B14F-4D97-AF65-F5344CB8AC3E}">
        <p14:creationId xmlns:p14="http://schemas.microsoft.com/office/powerpoint/2010/main" val="245024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ágono 3"/>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
        <p:nvSpPr>
          <p:cNvPr id="2" name="CuadroTexto 1"/>
          <p:cNvSpPr txBox="1"/>
          <p:nvPr/>
        </p:nvSpPr>
        <p:spPr>
          <a:xfrm>
            <a:off x="2734963" y="2191264"/>
            <a:ext cx="8023654" cy="1107996"/>
          </a:xfrm>
          <a:prstGeom prst="rect">
            <a:avLst/>
          </a:prstGeom>
          <a:noFill/>
        </p:spPr>
        <p:txBody>
          <a:bodyPr wrap="square" rtlCol="0">
            <a:spAutoFit/>
          </a:bodyPr>
          <a:lstStyle/>
          <a:p>
            <a:pPr algn="ctr"/>
            <a:r>
              <a:rPr lang="es-EC" sz="6600" dirty="0" smtClean="0">
                <a:effectLst>
                  <a:glow rad="228600">
                    <a:schemeClr val="accent6">
                      <a:satMod val="175000"/>
                      <a:alpha val="40000"/>
                    </a:schemeClr>
                  </a:glow>
                  <a:reflection blurRad="6350" stA="60000" endA="900" endPos="60000" dist="29997" dir="5400000" sy="-100000" algn="bl" rotWithShape="0"/>
                </a:effectLst>
                <a:latin typeface="Ink Free" panose="03080402000500000000" pitchFamily="66" charset="0"/>
              </a:rPr>
              <a:t>Muchas Gracias </a:t>
            </a:r>
            <a:endParaRPr lang="es-EC" sz="6600" dirty="0">
              <a:effectLst>
                <a:glow rad="228600">
                  <a:schemeClr val="accent6">
                    <a:satMod val="175000"/>
                    <a:alpha val="40000"/>
                  </a:schemeClr>
                </a:glow>
                <a:reflection blurRad="6350" stA="60000" endA="900" endPos="60000" dist="29997" dir="5400000" sy="-100000" algn="bl" rotWithShape="0"/>
              </a:effectLst>
              <a:latin typeface="Ink Free" panose="03080402000500000000" pitchFamily="66" charset="0"/>
            </a:endParaRPr>
          </a:p>
        </p:txBody>
      </p:sp>
      <p:pic>
        <p:nvPicPr>
          <p:cNvPr id="7" name="Picture 4" descr="Resultado de imagen para logo fuerzas armadas espe posgrados sin fondo"/>
          <p:cNvPicPr>
            <a:picLocks noChangeAspect="1" noChangeArrowheads="1"/>
          </p:cNvPicPr>
          <p:nvPr/>
        </p:nvPicPr>
        <p:blipFill rotWithShape="1">
          <a:blip r:embed="rId2">
            <a:extLst>
              <a:ext uri="{28A0092B-C50C-407E-A947-70E740481C1C}">
                <a14:useLocalDpi xmlns:a14="http://schemas.microsoft.com/office/drawing/2010/main" val="0"/>
              </a:ext>
            </a:extLst>
          </a:blip>
          <a:srcRect l="16424" t="58560" r="33755" b="12011"/>
          <a:stretch/>
        </p:blipFill>
        <p:spPr bwMode="auto">
          <a:xfrm>
            <a:off x="2191263" y="5926231"/>
            <a:ext cx="3888259" cy="4036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esultado de imagen para logo fuerzas armadas espe posgrados sin fondo"/>
          <p:cNvPicPr>
            <a:picLocks noChangeAspect="1" noChangeArrowheads="1"/>
          </p:cNvPicPr>
          <p:nvPr/>
        </p:nvPicPr>
        <p:blipFill rotWithShape="1">
          <a:blip r:embed="rId2">
            <a:extLst>
              <a:ext uri="{28A0092B-C50C-407E-A947-70E740481C1C}">
                <a14:useLocalDpi xmlns:a14="http://schemas.microsoft.com/office/drawing/2010/main" val="0"/>
              </a:ext>
            </a:extLst>
          </a:blip>
          <a:srcRect r="83049"/>
          <a:stretch/>
        </p:blipFill>
        <p:spPr bwMode="auto">
          <a:xfrm>
            <a:off x="1461448" y="5500927"/>
            <a:ext cx="820432" cy="85060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ifs [Brillos, estrellas etc] | Wiki | • Recursos AMINO • Amin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46401" y="1779839"/>
            <a:ext cx="3000778" cy="245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16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8655" y="327549"/>
            <a:ext cx="8911687" cy="1280890"/>
          </a:xfrm>
        </p:spPr>
        <p:txBody>
          <a:bodyPr/>
          <a:lstStyle/>
          <a:p>
            <a:r>
              <a:rPr lang="es-EC" b="1" dirty="0" smtClean="0"/>
              <a:t>INTRODUCCION</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454483988"/>
              </p:ext>
            </p:extLst>
          </p:nvPr>
        </p:nvGraphicFramePr>
        <p:xfrm>
          <a:off x="1068947" y="624109"/>
          <a:ext cx="10573554" cy="6233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ágono 2"/>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665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PROBLEMA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64240679"/>
              </p:ext>
            </p:extLst>
          </p:nvPr>
        </p:nvGraphicFramePr>
        <p:xfrm>
          <a:off x="2424457" y="875763"/>
          <a:ext cx="10557447" cy="5615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653259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25437753"/>
              </p:ext>
            </p:extLst>
          </p:nvPr>
        </p:nvGraphicFramePr>
        <p:xfrm>
          <a:off x="683740" y="1977081"/>
          <a:ext cx="11417644" cy="550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ítulo 1"/>
          <p:cNvSpPr>
            <a:spLocks noGrp="1"/>
          </p:cNvSpPr>
          <p:nvPr>
            <p:ph type="title"/>
          </p:nvPr>
        </p:nvSpPr>
        <p:spPr/>
        <p:txBody>
          <a:bodyPr/>
          <a:lstStyle/>
          <a:p>
            <a:r>
              <a:rPr lang="es-EC" b="1" dirty="0" smtClean="0"/>
              <a:t>OBJETIVO GENERAL</a:t>
            </a:r>
            <a:endParaRPr lang="es-EC" b="1" dirty="0"/>
          </a:p>
        </p:txBody>
      </p:sp>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425948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OBJETIVOS ESPECÍFICOS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51256646"/>
              </p:ext>
            </p:extLst>
          </p:nvPr>
        </p:nvGraphicFramePr>
        <p:xfrm>
          <a:off x="1540476" y="1524000"/>
          <a:ext cx="10223156" cy="520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pic>
        <p:nvPicPr>
          <p:cNvPr id="1026" name="Picture 2" descr="Volleyball Sticker by imoji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82686" y="2052475"/>
            <a:ext cx="610239" cy="6102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olleyball Sticker by imoji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1352" y="5594825"/>
            <a:ext cx="610239" cy="6102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Volleyball Sticker by imoji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51352" y="3801428"/>
            <a:ext cx="610239" cy="61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24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solidFill>
                  <a:schemeClr val="tx1"/>
                </a:solidFill>
              </a:rPr>
              <a:t>HIPÓTESIS</a:t>
            </a:r>
            <a:endParaRPr lang="es-EC" b="1"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97173831"/>
              </p:ext>
            </p:extLst>
          </p:nvPr>
        </p:nvGraphicFramePr>
        <p:xfrm>
          <a:off x="2174789" y="1905000"/>
          <a:ext cx="9329824" cy="400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69531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TIPO DE INVESTIGACIÓN</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47017082"/>
              </p:ext>
            </p:extLst>
          </p:nvPr>
        </p:nvGraphicFramePr>
        <p:xfrm>
          <a:off x="453080" y="1556952"/>
          <a:ext cx="11051532" cy="502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pic>
        <p:nvPicPr>
          <p:cNvPr id="6146" name="Picture 2" descr="▷ Voleibol: Imágenes Animadas, Gifs y Animaciones ¡100% GRATI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25025" y="5100034"/>
            <a:ext cx="1635617" cy="11708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EMINARIO DE TRABAJO DE GRADO: EL TEMA DE INVESTIGACION - Líneas de  Investigación"/>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25025" y="1905000"/>
            <a:ext cx="1635617" cy="113441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nvestigacion Puzzle GIF - Investigacion Puzzle Lightbulb - Descubre &amp;  Comparte GIF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838683" y="3375794"/>
            <a:ext cx="875762" cy="138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68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smtClean="0"/>
              <a:t>POBLACIÓN Y MUESTRA</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64897496"/>
              </p:ext>
            </p:extLst>
          </p:nvPr>
        </p:nvGraphicFramePr>
        <p:xfrm>
          <a:off x="2012564" y="207593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3068637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b="1" dirty="0" smtClean="0"/>
              <a:t>TRATAMIENTO Y ANÁLISIS ESTADÍSTICO DE LOS DATOS</a:t>
            </a:r>
            <a:endParaRPr lang="es-EC" b="1"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49086425"/>
              </p:ext>
            </p:extLst>
          </p:nvPr>
        </p:nvGraphicFramePr>
        <p:xfrm>
          <a:off x="1606378" y="2123621"/>
          <a:ext cx="10718840" cy="443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entágono 4"/>
          <p:cNvSpPr/>
          <p:nvPr/>
        </p:nvSpPr>
        <p:spPr>
          <a:xfrm>
            <a:off x="0" y="675503"/>
            <a:ext cx="1606378" cy="53546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dirty="0"/>
          </a:p>
        </p:txBody>
      </p:sp>
      <p:pic>
        <p:nvPicPr>
          <p:cNvPr id="2050" name="Picture 2" descr="REGISTROS CONTABLES 2: LIBROS DE CONTABILIDAD"/>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76835" y="4340179"/>
            <a:ext cx="2875737" cy="1637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ibros-animados | CEP Doramas"/>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38924" y="1724696"/>
            <a:ext cx="2764933" cy="239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674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TM04033925[[fn=Gota]]</Template>
  <TotalTime>464</TotalTime>
  <Words>1309</Words>
  <Application>Microsoft Office PowerPoint</Application>
  <PresentationFormat>Panorámica</PresentationFormat>
  <Paragraphs>125</Paragraphs>
  <Slides>17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AcmeFont</vt:lpstr>
      <vt:lpstr>Arial</vt:lpstr>
      <vt:lpstr>Calibri</vt:lpstr>
      <vt:lpstr>Century Gothic</vt:lpstr>
      <vt:lpstr>Ink Free</vt:lpstr>
      <vt:lpstr>Wingdings 3</vt:lpstr>
      <vt:lpstr>Espiral</vt:lpstr>
      <vt:lpstr>  INCIDENCIA DE EJERCICIOS PROPIOCEPTIVOS EN LA TÉCNICA DE LA RECEPCIÓN DEL VOLEIBOL EN JUGADORES DE 10  Y 11 AÑOS DE LA UNIDAD EDUCATIVA SPELLMAN </vt:lpstr>
      <vt:lpstr>INTRODUCCION</vt:lpstr>
      <vt:lpstr>PROBLEMA</vt:lpstr>
      <vt:lpstr>OBJETIVO GENERAL</vt:lpstr>
      <vt:lpstr>OBJETIVOS ESPECÍFICOS</vt:lpstr>
      <vt:lpstr>HIPÓTESIS</vt:lpstr>
      <vt:lpstr>TIPO DE INVESTIGACIÓN</vt:lpstr>
      <vt:lpstr>POBLACIÓN Y MUESTRA</vt:lpstr>
      <vt:lpstr>TRATAMIENTO Y ANÁLISIS ESTADÍSTICO DE LOS DATOS</vt:lpstr>
      <vt:lpstr>PROPUESTA DE INTERVENCIÓN</vt:lpstr>
      <vt:lpstr>PROPUESTA DE INTERVENCIÓN</vt:lpstr>
      <vt:lpstr>ANÁLISIS DE LOS RESULTADOS</vt:lpstr>
      <vt:lpstr>Presentación de PowerPoint</vt:lpstr>
      <vt:lpstr>Presentación de PowerPoint</vt:lpstr>
      <vt:lpstr>CONCLUSIONES</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EJERCICIOS ESPECIALES PARA POTENCIAR LA EFECTIVIDAD EN LOS TIROS A PORTERÍA EN FUTBOLISTAS ESCOLARES DEL CLUB DE FÚTBOL PROFESIONAL “BAÑOS CIUDAD DE FUEGO”</dc:title>
  <dc:creator>Usuario</dc:creator>
  <cp:lastModifiedBy>Ruben</cp:lastModifiedBy>
  <cp:revision>65</cp:revision>
  <dcterms:created xsi:type="dcterms:W3CDTF">2019-12-16T18:49:52Z</dcterms:created>
  <dcterms:modified xsi:type="dcterms:W3CDTF">2021-01-08T15:33:00Z</dcterms:modified>
</cp:coreProperties>
</file>