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2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.xml" ContentType="application/vnd.openxmlformats-officedocument.presentationml.notesSlide+xml"/>
  <Override PartName="/ppt/diagrams/data23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9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ata19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4" r:id="rId3"/>
    <p:sldId id="290" r:id="rId4"/>
    <p:sldId id="292" r:id="rId5"/>
    <p:sldId id="261" r:id="rId6"/>
    <p:sldId id="262" r:id="rId7"/>
    <p:sldId id="263" r:id="rId8"/>
    <p:sldId id="264" r:id="rId9"/>
    <p:sldId id="273" r:id="rId10"/>
    <p:sldId id="266" r:id="rId11"/>
    <p:sldId id="275" r:id="rId12"/>
    <p:sldId id="276" r:id="rId13"/>
    <p:sldId id="277" r:id="rId14"/>
    <p:sldId id="267" r:id="rId15"/>
    <p:sldId id="268" r:id="rId16"/>
    <p:sldId id="269" r:id="rId17"/>
    <p:sldId id="272" r:id="rId18"/>
    <p:sldId id="287" r:id="rId19"/>
    <p:sldId id="286" r:id="rId20"/>
    <p:sldId id="279" r:id="rId21"/>
    <p:sldId id="278" r:id="rId22"/>
    <p:sldId id="281" r:id="rId23"/>
    <p:sldId id="283" r:id="rId24"/>
    <p:sldId id="284" r:id="rId25"/>
    <p:sldId id="289" r:id="rId26"/>
    <p:sldId id="288" r:id="rId27"/>
    <p:sldId id="296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9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F52702-99D5-43B7-8CA6-D94BD32D983A}" type="doc">
      <dgm:prSet loTypeId="urn:microsoft.com/office/officeart/2005/8/layout/radial4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D71830F-FC8F-48C5-B618-809ACB5E97EF}">
      <dgm:prSet phldrT="[Texto]"/>
      <dgm:spPr/>
      <dgm:t>
        <a:bodyPr/>
        <a:lstStyle/>
        <a:p>
          <a:r>
            <a:rPr lang="es-ES" dirty="0" smtClean="0"/>
            <a:t>PPTA</a:t>
          </a:r>
          <a:endParaRPr lang="es-ES" dirty="0"/>
        </a:p>
      </dgm:t>
    </dgm:pt>
    <dgm:pt modelId="{8980607A-F2E1-4A5E-B120-CA1C8C3A35CA}" type="parTrans" cxnId="{66F7BF98-AFDA-4EF1-8726-DD98AB552A3E}">
      <dgm:prSet/>
      <dgm:spPr/>
      <dgm:t>
        <a:bodyPr/>
        <a:lstStyle/>
        <a:p>
          <a:endParaRPr lang="es-ES"/>
        </a:p>
      </dgm:t>
    </dgm:pt>
    <dgm:pt modelId="{6038A76C-B9BA-43E3-9C04-6467EC0A4B12}" type="sibTrans" cxnId="{66F7BF98-AFDA-4EF1-8726-DD98AB552A3E}">
      <dgm:prSet/>
      <dgm:spPr/>
      <dgm:t>
        <a:bodyPr/>
        <a:lstStyle/>
        <a:p>
          <a:endParaRPr lang="es-ES"/>
        </a:p>
      </dgm:t>
    </dgm:pt>
    <dgm:pt modelId="{9C64DD39-1C09-4229-8731-882A4A2584CC}">
      <dgm:prSet phldrT="[Texto]"/>
      <dgm:spPr/>
      <dgm:t>
        <a:bodyPr/>
        <a:lstStyle/>
        <a:p>
          <a:r>
            <a:rPr lang="es-ES" dirty="0" smtClean="0"/>
            <a:t>Poliamida altamente orientada</a:t>
          </a:r>
          <a:endParaRPr lang="es-ES" dirty="0"/>
        </a:p>
      </dgm:t>
    </dgm:pt>
    <dgm:pt modelId="{68100C4D-557C-42B3-A0A5-0B34F1BA8626}" type="parTrans" cxnId="{CD667E09-D96E-4FE9-B9CF-4BBF41C0D907}">
      <dgm:prSet/>
      <dgm:spPr/>
      <dgm:t>
        <a:bodyPr/>
        <a:lstStyle/>
        <a:p>
          <a:endParaRPr lang="es-ES"/>
        </a:p>
      </dgm:t>
    </dgm:pt>
    <dgm:pt modelId="{D3B83A69-7BE9-495C-A396-10C0DF67AD8F}" type="sibTrans" cxnId="{CD667E09-D96E-4FE9-B9CF-4BBF41C0D907}">
      <dgm:prSet/>
      <dgm:spPr/>
      <dgm:t>
        <a:bodyPr/>
        <a:lstStyle/>
        <a:p>
          <a:endParaRPr lang="es-ES"/>
        </a:p>
      </dgm:t>
    </dgm:pt>
    <dgm:pt modelId="{49A09DD3-E45E-4240-A08B-2267B6CC7F8E}">
      <dgm:prSet phldrT="[Texto]"/>
      <dgm:spPr/>
      <dgm:t>
        <a:bodyPr/>
        <a:lstStyle/>
        <a:p>
          <a:r>
            <a:rPr lang="es-ES" dirty="0" smtClean="0"/>
            <a:t>Formado en su mayoría por enlaces amida, unidos por enlaces de hidrógeno entre cadenas</a:t>
          </a:r>
          <a:endParaRPr lang="es-ES" dirty="0"/>
        </a:p>
      </dgm:t>
    </dgm:pt>
    <dgm:pt modelId="{E92812CB-6FD3-4FF0-B28F-3C2FFFB68BC7}" type="parTrans" cxnId="{7FA54CDE-2DEF-44B0-AC9F-0A479A8515A2}">
      <dgm:prSet/>
      <dgm:spPr/>
      <dgm:t>
        <a:bodyPr/>
        <a:lstStyle/>
        <a:p>
          <a:endParaRPr lang="es-ES"/>
        </a:p>
      </dgm:t>
    </dgm:pt>
    <dgm:pt modelId="{6EB33516-9DCD-4F00-9975-0F424AEB3B81}" type="sibTrans" cxnId="{7FA54CDE-2DEF-44B0-AC9F-0A479A8515A2}">
      <dgm:prSet/>
      <dgm:spPr/>
      <dgm:t>
        <a:bodyPr/>
        <a:lstStyle/>
        <a:p>
          <a:endParaRPr lang="es-ES"/>
        </a:p>
      </dgm:t>
    </dgm:pt>
    <dgm:pt modelId="{AE92633F-7779-40F7-B52D-F7C5C25DB5E7}">
      <dgm:prSet phldrT="[Texto]"/>
      <dgm:spPr/>
      <dgm:t>
        <a:bodyPr/>
        <a:lstStyle/>
        <a:p>
          <a:r>
            <a:rPr lang="es-ES" dirty="0" smtClean="0"/>
            <a:t>Soluble en solventes ácidos</a:t>
          </a:r>
          <a:endParaRPr lang="es-ES" dirty="0"/>
        </a:p>
      </dgm:t>
    </dgm:pt>
    <dgm:pt modelId="{3EE64A58-F573-493C-AC3D-F21DAB9B5689}" type="parTrans" cxnId="{A7EA89C3-B61B-41A7-BDC6-3404BC23E6BB}">
      <dgm:prSet/>
      <dgm:spPr/>
      <dgm:t>
        <a:bodyPr/>
        <a:lstStyle/>
        <a:p>
          <a:endParaRPr lang="es-ES"/>
        </a:p>
      </dgm:t>
    </dgm:pt>
    <dgm:pt modelId="{4730922A-6DBF-4251-AAA6-31AB65916F05}" type="sibTrans" cxnId="{A7EA89C3-B61B-41A7-BDC6-3404BC23E6BB}">
      <dgm:prSet/>
      <dgm:spPr/>
      <dgm:t>
        <a:bodyPr/>
        <a:lstStyle/>
        <a:p>
          <a:endParaRPr lang="es-ES"/>
        </a:p>
      </dgm:t>
    </dgm:pt>
    <dgm:pt modelId="{F2B20CB1-374D-49A8-ACE6-C5A36D8AFE25}">
      <dgm:prSet phldrT="[Texto]"/>
      <dgm:spPr/>
      <dgm:t>
        <a:bodyPr/>
        <a:lstStyle/>
        <a:p>
          <a:r>
            <a:rPr lang="es-ES" dirty="0" smtClean="0"/>
            <a:t>Conocida comercialmente como </a:t>
          </a:r>
          <a:r>
            <a:rPr lang="es-ES" dirty="0" err="1" smtClean="0"/>
            <a:t>Kevlar</a:t>
          </a:r>
          <a:endParaRPr lang="es-ES" dirty="0"/>
        </a:p>
      </dgm:t>
    </dgm:pt>
    <dgm:pt modelId="{5268E690-B71B-4347-BB13-97E8FEE4DE44}" type="parTrans" cxnId="{F5DA51E6-68B6-45A0-8FFD-B910600B4300}">
      <dgm:prSet/>
      <dgm:spPr/>
      <dgm:t>
        <a:bodyPr/>
        <a:lstStyle/>
        <a:p>
          <a:endParaRPr lang="es-ES"/>
        </a:p>
      </dgm:t>
    </dgm:pt>
    <dgm:pt modelId="{9569C483-618C-42D5-A516-2E30A4C6D32A}" type="sibTrans" cxnId="{F5DA51E6-68B6-45A0-8FFD-B910600B4300}">
      <dgm:prSet/>
      <dgm:spPr/>
      <dgm:t>
        <a:bodyPr/>
        <a:lstStyle/>
        <a:p>
          <a:endParaRPr lang="es-ES"/>
        </a:p>
      </dgm:t>
    </dgm:pt>
    <dgm:pt modelId="{0A89CCF3-7666-47AB-B219-AECDE87CAD2A}" type="pres">
      <dgm:prSet presAssocID="{24F52702-99D5-43B7-8CA6-D94BD32D983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7103E2D-5232-4AC2-8D78-C2D92082B1C8}" type="pres">
      <dgm:prSet presAssocID="{5D71830F-FC8F-48C5-B618-809ACB5E97EF}" presName="centerShape" presStyleLbl="node0" presStyleIdx="0" presStyleCnt="1"/>
      <dgm:spPr/>
      <dgm:t>
        <a:bodyPr/>
        <a:lstStyle/>
        <a:p>
          <a:endParaRPr lang="es-ES"/>
        </a:p>
      </dgm:t>
    </dgm:pt>
    <dgm:pt modelId="{43A6FBD2-6F2F-4B4F-A717-34C63ED5CD86}" type="pres">
      <dgm:prSet presAssocID="{68100C4D-557C-42B3-A0A5-0B34F1BA8626}" presName="parTrans" presStyleLbl="bgSibTrans2D1" presStyleIdx="0" presStyleCnt="4"/>
      <dgm:spPr/>
      <dgm:t>
        <a:bodyPr/>
        <a:lstStyle/>
        <a:p>
          <a:endParaRPr lang="es-ES"/>
        </a:p>
      </dgm:t>
    </dgm:pt>
    <dgm:pt modelId="{702E7F4E-603D-426A-86C1-11104B559AD9}" type="pres">
      <dgm:prSet presAssocID="{9C64DD39-1C09-4229-8731-882A4A2584C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141BB7-FC2C-43D8-B842-D03F95DCDFF4}" type="pres">
      <dgm:prSet presAssocID="{E92812CB-6FD3-4FF0-B28F-3C2FFFB68BC7}" presName="parTrans" presStyleLbl="bgSibTrans2D1" presStyleIdx="1" presStyleCnt="4"/>
      <dgm:spPr/>
      <dgm:t>
        <a:bodyPr/>
        <a:lstStyle/>
        <a:p>
          <a:endParaRPr lang="es-ES"/>
        </a:p>
      </dgm:t>
    </dgm:pt>
    <dgm:pt modelId="{0A169A63-CEFC-4B4A-B352-4275C3C8B921}" type="pres">
      <dgm:prSet presAssocID="{49A09DD3-E45E-4240-A08B-2267B6CC7F8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57BFA1-ED11-43EB-B868-5182BF38DB5C}" type="pres">
      <dgm:prSet presAssocID="{3EE64A58-F573-493C-AC3D-F21DAB9B5689}" presName="parTrans" presStyleLbl="bgSibTrans2D1" presStyleIdx="2" presStyleCnt="4"/>
      <dgm:spPr/>
      <dgm:t>
        <a:bodyPr/>
        <a:lstStyle/>
        <a:p>
          <a:endParaRPr lang="es-ES"/>
        </a:p>
      </dgm:t>
    </dgm:pt>
    <dgm:pt modelId="{87A017D3-2CE8-4170-9AC8-16A11FA471A8}" type="pres">
      <dgm:prSet presAssocID="{AE92633F-7779-40F7-B52D-F7C5C25DB5E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99AE08-CE16-493D-BF49-F33F20695D2E}" type="pres">
      <dgm:prSet presAssocID="{5268E690-B71B-4347-BB13-97E8FEE4DE44}" presName="parTrans" presStyleLbl="bgSibTrans2D1" presStyleIdx="3" presStyleCnt="4"/>
      <dgm:spPr/>
      <dgm:t>
        <a:bodyPr/>
        <a:lstStyle/>
        <a:p>
          <a:endParaRPr lang="es-ES"/>
        </a:p>
      </dgm:t>
    </dgm:pt>
    <dgm:pt modelId="{E95C8100-1582-44CF-A8C9-69253C181304}" type="pres">
      <dgm:prSet presAssocID="{F2B20CB1-374D-49A8-ACE6-C5A36D8AFE2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7EA89C3-B61B-41A7-BDC6-3404BC23E6BB}" srcId="{5D71830F-FC8F-48C5-B618-809ACB5E97EF}" destId="{AE92633F-7779-40F7-B52D-F7C5C25DB5E7}" srcOrd="2" destOrd="0" parTransId="{3EE64A58-F573-493C-AC3D-F21DAB9B5689}" sibTransId="{4730922A-6DBF-4251-AAA6-31AB65916F05}"/>
    <dgm:cxn modelId="{F6DE9E76-08D4-4D34-B939-7BD8B2CE7834}" type="presOf" srcId="{E92812CB-6FD3-4FF0-B28F-3C2FFFB68BC7}" destId="{92141BB7-FC2C-43D8-B842-D03F95DCDFF4}" srcOrd="0" destOrd="0" presId="urn:microsoft.com/office/officeart/2005/8/layout/radial4"/>
    <dgm:cxn modelId="{5FC2CABC-52F7-4278-82ED-8613424021B8}" type="presOf" srcId="{5D71830F-FC8F-48C5-B618-809ACB5E97EF}" destId="{17103E2D-5232-4AC2-8D78-C2D92082B1C8}" srcOrd="0" destOrd="0" presId="urn:microsoft.com/office/officeart/2005/8/layout/radial4"/>
    <dgm:cxn modelId="{1F19ADCF-D320-4550-90A9-13B117B8669B}" type="presOf" srcId="{49A09DD3-E45E-4240-A08B-2267B6CC7F8E}" destId="{0A169A63-CEFC-4B4A-B352-4275C3C8B921}" srcOrd="0" destOrd="0" presId="urn:microsoft.com/office/officeart/2005/8/layout/radial4"/>
    <dgm:cxn modelId="{6D5719D0-AB6F-4F84-AB87-F0988D6BF555}" type="presOf" srcId="{24F52702-99D5-43B7-8CA6-D94BD32D983A}" destId="{0A89CCF3-7666-47AB-B219-AECDE87CAD2A}" srcOrd="0" destOrd="0" presId="urn:microsoft.com/office/officeart/2005/8/layout/radial4"/>
    <dgm:cxn modelId="{00F8AB86-E000-4191-9BEA-C5457A4041BD}" type="presOf" srcId="{5268E690-B71B-4347-BB13-97E8FEE4DE44}" destId="{3299AE08-CE16-493D-BF49-F33F20695D2E}" srcOrd="0" destOrd="0" presId="urn:microsoft.com/office/officeart/2005/8/layout/radial4"/>
    <dgm:cxn modelId="{B930A602-A9FC-4F97-95E3-CDDF65A9C315}" type="presOf" srcId="{9C64DD39-1C09-4229-8731-882A4A2584CC}" destId="{702E7F4E-603D-426A-86C1-11104B559AD9}" srcOrd="0" destOrd="0" presId="urn:microsoft.com/office/officeart/2005/8/layout/radial4"/>
    <dgm:cxn modelId="{7FA54CDE-2DEF-44B0-AC9F-0A479A8515A2}" srcId="{5D71830F-FC8F-48C5-B618-809ACB5E97EF}" destId="{49A09DD3-E45E-4240-A08B-2267B6CC7F8E}" srcOrd="1" destOrd="0" parTransId="{E92812CB-6FD3-4FF0-B28F-3C2FFFB68BC7}" sibTransId="{6EB33516-9DCD-4F00-9975-0F424AEB3B81}"/>
    <dgm:cxn modelId="{F24F4294-50BA-4C85-9080-779346F1E10B}" type="presOf" srcId="{AE92633F-7779-40F7-B52D-F7C5C25DB5E7}" destId="{87A017D3-2CE8-4170-9AC8-16A11FA471A8}" srcOrd="0" destOrd="0" presId="urn:microsoft.com/office/officeart/2005/8/layout/radial4"/>
    <dgm:cxn modelId="{972AA9AF-7CCF-4F5B-86BA-0711ED5B220E}" type="presOf" srcId="{68100C4D-557C-42B3-A0A5-0B34F1BA8626}" destId="{43A6FBD2-6F2F-4B4F-A717-34C63ED5CD86}" srcOrd="0" destOrd="0" presId="urn:microsoft.com/office/officeart/2005/8/layout/radial4"/>
    <dgm:cxn modelId="{F5DA51E6-68B6-45A0-8FFD-B910600B4300}" srcId="{5D71830F-FC8F-48C5-B618-809ACB5E97EF}" destId="{F2B20CB1-374D-49A8-ACE6-C5A36D8AFE25}" srcOrd="3" destOrd="0" parTransId="{5268E690-B71B-4347-BB13-97E8FEE4DE44}" sibTransId="{9569C483-618C-42D5-A516-2E30A4C6D32A}"/>
    <dgm:cxn modelId="{D6E1E052-C6B5-4256-B79D-BAB44AA67BDE}" type="presOf" srcId="{3EE64A58-F573-493C-AC3D-F21DAB9B5689}" destId="{5D57BFA1-ED11-43EB-B868-5182BF38DB5C}" srcOrd="0" destOrd="0" presId="urn:microsoft.com/office/officeart/2005/8/layout/radial4"/>
    <dgm:cxn modelId="{69675F98-B6C7-4EFC-B93E-FA54E51C85A9}" type="presOf" srcId="{F2B20CB1-374D-49A8-ACE6-C5A36D8AFE25}" destId="{E95C8100-1582-44CF-A8C9-69253C181304}" srcOrd="0" destOrd="0" presId="urn:microsoft.com/office/officeart/2005/8/layout/radial4"/>
    <dgm:cxn modelId="{66F7BF98-AFDA-4EF1-8726-DD98AB552A3E}" srcId="{24F52702-99D5-43B7-8CA6-D94BD32D983A}" destId="{5D71830F-FC8F-48C5-B618-809ACB5E97EF}" srcOrd="0" destOrd="0" parTransId="{8980607A-F2E1-4A5E-B120-CA1C8C3A35CA}" sibTransId="{6038A76C-B9BA-43E3-9C04-6467EC0A4B12}"/>
    <dgm:cxn modelId="{CD667E09-D96E-4FE9-B9CF-4BBF41C0D907}" srcId="{5D71830F-FC8F-48C5-B618-809ACB5E97EF}" destId="{9C64DD39-1C09-4229-8731-882A4A2584CC}" srcOrd="0" destOrd="0" parTransId="{68100C4D-557C-42B3-A0A5-0B34F1BA8626}" sibTransId="{D3B83A69-7BE9-495C-A396-10C0DF67AD8F}"/>
    <dgm:cxn modelId="{A1889150-D31D-4F70-B55B-2B1AB0013C4E}" type="presParOf" srcId="{0A89CCF3-7666-47AB-B219-AECDE87CAD2A}" destId="{17103E2D-5232-4AC2-8D78-C2D92082B1C8}" srcOrd="0" destOrd="0" presId="urn:microsoft.com/office/officeart/2005/8/layout/radial4"/>
    <dgm:cxn modelId="{513CE7E8-B8F0-4683-AC8B-5F081F19FF80}" type="presParOf" srcId="{0A89CCF3-7666-47AB-B219-AECDE87CAD2A}" destId="{43A6FBD2-6F2F-4B4F-A717-34C63ED5CD86}" srcOrd="1" destOrd="0" presId="urn:microsoft.com/office/officeart/2005/8/layout/radial4"/>
    <dgm:cxn modelId="{E93AA1CA-EB6F-44EA-B76F-E0EC2B055418}" type="presParOf" srcId="{0A89CCF3-7666-47AB-B219-AECDE87CAD2A}" destId="{702E7F4E-603D-426A-86C1-11104B559AD9}" srcOrd="2" destOrd="0" presId="urn:microsoft.com/office/officeart/2005/8/layout/radial4"/>
    <dgm:cxn modelId="{3C08738B-4C96-41A7-9FFD-7BBEBFEC42DC}" type="presParOf" srcId="{0A89CCF3-7666-47AB-B219-AECDE87CAD2A}" destId="{92141BB7-FC2C-43D8-B842-D03F95DCDFF4}" srcOrd="3" destOrd="0" presId="urn:microsoft.com/office/officeart/2005/8/layout/radial4"/>
    <dgm:cxn modelId="{D98D5DEC-05CD-467B-9A8A-2D817D99F846}" type="presParOf" srcId="{0A89CCF3-7666-47AB-B219-AECDE87CAD2A}" destId="{0A169A63-CEFC-4B4A-B352-4275C3C8B921}" srcOrd="4" destOrd="0" presId="urn:microsoft.com/office/officeart/2005/8/layout/radial4"/>
    <dgm:cxn modelId="{1B5D08AF-807A-4F18-BA21-9D4B99446E8E}" type="presParOf" srcId="{0A89CCF3-7666-47AB-B219-AECDE87CAD2A}" destId="{5D57BFA1-ED11-43EB-B868-5182BF38DB5C}" srcOrd="5" destOrd="0" presId="urn:microsoft.com/office/officeart/2005/8/layout/radial4"/>
    <dgm:cxn modelId="{2C43EF46-AA2C-4910-B4CB-10F74C3DBFD5}" type="presParOf" srcId="{0A89CCF3-7666-47AB-B219-AECDE87CAD2A}" destId="{87A017D3-2CE8-4170-9AC8-16A11FA471A8}" srcOrd="6" destOrd="0" presId="urn:microsoft.com/office/officeart/2005/8/layout/radial4"/>
    <dgm:cxn modelId="{51B4E6A4-9338-4CB0-9EB0-4DCFF642A6EA}" type="presParOf" srcId="{0A89CCF3-7666-47AB-B219-AECDE87CAD2A}" destId="{3299AE08-CE16-493D-BF49-F33F20695D2E}" srcOrd="7" destOrd="0" presId="urn:microsoft.com/office/officeart/2005/8/layout/radial4"/>
    <dgm:cxn modelId="{9350DF9C-6C2E-42D3-BED0-DE0081478250}" type="presParOf" srcId="{0A89CCF3-7666-47AB-B219-AECDE87CAD2A}" destId="{E95C8100-1582-44CF-A8C9-69253C18130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E7CD99-3507-4751-B3FF-9E0BBF57BE75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mc:AlternateContent xmlns:mc="http://schemas.openxmlformats.org/markup-compatibility/2006" xmlns:a14="http://schemas.microsoft.com/office/drawing/2010/main">
      <mc:Choice Requires="a14">
        <dgm:pt modelId="{41BF12F7-3E73-4F09-BD9A-DC12FA0D38EC}">
          <dgm:prSet phldrT="[Texto]"/>
          <dgm:spPr/>
          <dgm:t>
            <a:bodyPr/>
            <a:lstStyle/>
            <a:p>
              <a:r>
                <a:rPr lang="es-ES" dirty="0"/>
                <a:t>Diferentes concentraciones de </a:t>
              </a:r>
              <a14:m>
                <m:oMath xmlns:m="http://schemas.openxmlformats.org/officeDocument/2006/math">
                  <m:r>
                    <a:rPr lang="es-EC" b="0" i="1" smtClean="0">
                      <a:latin typeface="Cambria Math" panose="02040503050406030204" pitchFamily="18" charset="0"/>
                    </a:rPr>
                    <m:t>𝐶𝑢</m:t>
                  </m:r>
                  <m:sSub>
                    <m:sSubPr>
                      <m:ctrlPr>
                        <a:rPr lang="es-EC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d>
                        <m:d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e>
                    <m: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a14:m>
              <a:endParaRPr lang="es-ES" dirty="0"/>
            </a:p>
          </dgm:t>
        </dgm:pt>
      </mc:Choice>
      <mc:Fallback xmlns="">
        <dgm:pt modelId="{41BF12F7-3E73-4F09-BD9A-DC12FA0D38EC}">
          <dgm:prSet phldrT="[Texto]"/>
          <dgm:spPr/>
          <dgm:t>
            <a:bodyPr/>
            <a:lstStyle/>
            <a:p>
              <a:r>
                <a:rPr lang="es-ES" dirty="0" smtClean="0"/>
                <a:t>Diferentes concentraciones de </a:t>
              </a:r>
              <a:r>
                <a:rPr lang="es-EC" b="0" i="0" smtClean="0">
                  <a:latin typeface="Cambria Math" panose="02040503050406030204" pitchFamily="18" charset="0"/>
                </a:rPr>
                <a:t>𝐶𝑢(𝑁𝑂_3 )_2</a:t>
              </a:r>
              <a:endParaRPr lang="es-ES" dirty="0"/>
            </a:p>
          </dgm:t>
        </dgm:pt>
      </mc:Fallback>
    </mc:AlternateContent>
    <dgm:pt modelId="{0A1929ED-68D0-42B8-9076-E9132439E5BD}" type="parTrans" cxnId="{35A4DBCB-0B1D-4B31-B44F-F41883265A81}">
      <dgm:prSet/>
      <dgm:spPr/>
      <dgm:t>
        <a:bodyPr/>
        <a:lstStyle/>
        <a:p>
          <a:endParaRPr lang="es-ES"/>
        </a:p>
      </dgm:t>
    </dgm:pt>
    <dgm:pt modelId="{643493D5-2850-4FB9-95BD-62D96C0415CA}" type="sibTrans" cxnId="{35A4DBCB-0B1D-4B31-B44F-F41883265A81}">
      <dgm:prSet/>
      <dgm:spPr/>
      <dgm:t>
        <a:bodyPr/>
        <a:lstStyle/>
        <a:p>
          <a:endParaRPr lang="es-ES"/>
        </a:p>
      </dgm:t>
    </dgm:pt>
    <dgm:pt modelId="{443B5E6F-D6CA-4FFD-98BF-62BC86924212}">
      <dgm:prSet phldrT="[Texto]"/>
      <dgm:spPr/>
      <dgm:t>
        <a:bodyPr/>
        <a:lstStyle/>
        <a:p>
          <a:r>
            <a:rPr lang="es-ES" dirty="0"/>
            <a:t>Añadir el extracto (1:10)</a:t>
          </a:r>
        </a:p>
      </dgm:t>
    </dgm:pt>
    <dgm:pt modelId="{05047C42-ACA1-4BC8-92D7-65A3B40A29DD}" type="parTrans" cxnId="{E1ED166E-8912-46DC-BE2F-A847B39DD7F1}">
      <dgm:prSet/>
      <dgm:spPr/>
      <dgm:t>
        <a:bodyPr/>
        <a:lstStyle/>
        <a:p>
          <a:endParaRPr lang="es-ES"/>
        </a:p>
      </dgm:t>
    </dgm:pt>
    <dgm:pt modelId="{8D568F86-E4A2-4546-90E6-769F678F3506}" type="sibTrans" cxnId="{E1ED166E-8912-46DC-BE2F-A847B39DD7F1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A0507DD7-6209-4FEF-BDDD-1F5A45A26391}">
          <dgm:prSet phldrT="[Texto]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"/>
                  </m:oMathParaPr>
                  <m:oMath xmlns:m="http://schemas.openxmlformats.org/officeDocument/2006/math">
                    <m:sSub>
                      <m:sSubPr>
                        <m:ctrlPr>
                          <a:rPr lang="es-EC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s-EC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m:oMathPara>
              </a14:m>
              <a:r>
                <a:rPr lang="es-ES" dirty="0"/>
                <a:t/>
              </a:r>
              <a:br>
                <a:rPr lang="es-ES" dirty="0"/>
              </a:br>
              <a:r>
                <a:rPr lang="es-ES" dirty="0"/>
                <a:t> 0.1uL of 5% PPTA </a:t>
              </a:r>
            </a:p>
          </dgm:t>
        </dgm:pt>
      </mc:Choice>
      <mc:Fallback xmlns="">
        <dgm:pt modelId="{A0507DD7-6209-4FEF-BDDD-1F5A45A26391}">
          <dgm:prSet phldrT="[Texto]"/>
          <dgm:spPr/>
          <dgm:t>
            <a:bodyPr/>
            <a:lstStyle/>
            <a:p>
              <a:pPr algn="ctr"/>
              <a:r>
                <a:rPr lang="es-EC" b="0" i="0" smtClean="0">
                  <a:latin typeface="Cambria Math" panose="02040503050406030204" pitchFamily="18" charset="0"/>
                </a:rPr>
                <a:t>𝐻_2 𝑆𝑂_4</a:t>
              </a:r>
              <a:r>
                <a:rPr lang="es-ES" dirty="0" smtClean="0"/>
                <a:t/>
              </a:r>
              <a:br>
                <a:rPr lang="es-ES" dirty="0" smtClean="0"/>
              </a:br>
              <a:r>
                <a:rPr lang="es-ES" dirty="0" smtClean="0"/>
                <a:t> 0.1uL </a:t>
              </a:r>
              <a:r>
                <a:rPr lang="es-ES" dirty="0" smtClean="0"/>
                <a:t>of 5% PPTA </a:t>
              </a:r>
              <a:endParaRPr lang="es-ES" dirty="0"/>
            </a:p>
          </dgm:t>
        </dgm:pt>
      </mc:Fallback>
    </mc:AlternateContent>
    <dgm:pt modelId="{5E05455F-64C0-43B6-9BA6-28F36CA3B38E}" type="parTrans" cxnId="{2AC53934-F23F-450D-A3CC-325AAEB33940}">
      <dgm:prSet/>
      <dgm:spPr/>
      <dgm:t>
        <a:bodyPr/>
        <a:lstStyle/>
        <a:p>
          <a:endParaRPr lang="es-ES"/>
        </a:p>
      </dgm:t>
    </dgm:pt>
    <dgm:pt modelId="{FC231E90-C8CF-4C19-8247-DEE420EB3C21}" type="sibTrans" cxnId="{2AC53934-F23F-450D-A3CC-325AAEB33940}">
      <dgm:prSet/>
      <dgm:spPr/>
      <dgm:t>
        <a:bodyPr/>
        <a:lstStyle/>
        <a:p>
          <a:endParaRPr lang="es-ES"/>
        </a:p>
      </dgm:t>
    </dgm:pt>
    <dgm:pt modelId="{EE2A4BA8-E41C-496F-993B-B80B1474844B}">
      <dgm:prSet phldrT="[Texto]"/>
      <dgm:spPr/>
      <dgm:t>
        <a:bodyPr/>
        <a:lstStyle/>
        <a:p>
          <a:r>
            <a:rPr lang="es-EC"/>
            <a:t>Homogenizar </a:t>
          </a:r>
          <a:r>
            <a:rPr lang="es-EC" dirty="0"/>
            <a:t>la mezcla</a:t>
          </a:r>
          <a:endParaRPr lang="es-ES" dirty="0"/>
        </a:p>
      </dgm:t>
    </dgm:pt>
    <dgm:pt modelId="{5713F053-C3EE-4ECC-B17B-C1E31F08C38F}" type="parTrans" cxnId="{7C8D10CA-4133-44E8-ABAD-7D772177D2FC}">
      <dgm:prSet/>
      <dgm:spPr/>
      <dgm:t>
        <a:bodyPr/>
        <a:lstStyle/>
        <a:p>
          <a:endParaRPr lang="es-ES"/>
        </a:p>
      </dgm:t>
    </dgm:pt>
    <dgm:pt modelId="{4E73DDA1-3ED4-479F-B498-9E2FCB2698F4}" type="sibTrans" cxnId="{7C8D10CA-4133-44E8-ABAD-7D772177D2FC}">
      <dgm:prSet/>
      <dgm:spPr/>
      <dgm:t>
        <a:bodyPr/>
        <a:lstStyle/>
        <a:p>
          <a:endParaRPr lang="es-ES"/>
        </a:p>
      </dgm:t>
    </dgm:pt>
    <dgm:pt modelId="{CF9FE66B-94F9-4F3A-97CA-E0B14827A620}">
      <dgm:prSet phldrT="[Texto]"/>
      <dgm:spPr/>
      <dgm:t>
        <a:bodyPr/>
        <a:lstStyle/>
        <a:p>
          <a:r>
            <a:rPr lang="es-ES"/>
            <a:t>Cambiar </a:t>
          </a:r>
          <a:r>
            <a:rPr lang="es-ES" dirty="0"/>
            <a:t>el pH a 11</a:t>
          </a:r>
        </a:p>
      </dgm:t>
    </dgm:pt>
    <dgm:pt modelId="{68343FA6-40D3-46E8-8A08-180864BED7D3}" type="parTrans" cxnId="{7FA24A76-A37A-40B1-84E5-761A25635768}">
      <dgm:prSet/>
      <dgm:spPr/>
      <dgm:t>
        <a:bodyPr/>
        <a:lstStyle/>
        <a:p>
          <a:endParaRPr lang="es-ES"/>
        </a:p>
      </dgm:t>
    </dgm:pt>
    <dgm:pt modelId="{BE9D5FE7-9610-4E91-B0FB-B8E6520B99DE}" type="sibTrans" cxnId="{7FA24A76-A37A-40B1-84E5-761A25635768}">
      <dgm:prSet/>
      <dgm:spPr/>
      <dgm:t>
        <a:bodyPr/>
        <a:lstStyle/>
        <a:p>
          <a:endParaRPr lang="es-ES"/>
        </a:p>
      </dgm:t>
    </dgm:pt>
    <dgm:pt modelId="{3B224329-EC82-4787-B147-269CDD93A593}" type="pres">
      <dgm:prSet presAssocID="{7CE7CD99-3507-4751-B3FF-9E0BBF57BE75}" presName="Name0" presStyleCnt="0">
        <dgm:presLayoutVars>
          <dgm:dir/>
          <dgm:resizeHandles val="exact"/>
        </dgm:presLayoutVars>
      </dgm:prSet>
      <dgm:spPr/>
    </dgm:pt>
    <dgm:pt modelId="{D5D90719-784C-408B-83C3-CF99B211BE13}" type="pres">
      <dgm:prSet presAssocID="{A0507DD7-6209-4FEF-BDDD-1F5A45A2639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65371E-0BBB-41FC-9A26-4C622B92D498}" type="pres">
      <dgm:prSet presAssocID="{FC231E90-C8CF-4C19-8247-DEE420EB3C21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78116F7-B4DB-4405-90A1-5E27B2EA2DDB}" type="pres">
      <dgm:prSet presAssocID="{FC231E90-C8CF-4C19-8247-DEE420EB3C21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3DBF66AB-829F-4322-AEC5-67A06A89C364}" type="pres">
      <dgm:prSet presAssocID="{41BF12F7-3E73-4F09-BD9A-DC12FA0D38E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D634A8-659E-4672-A67E-1E3E22E8F704}" type="pres">
      <dgm:prSet presAssocID="{643493D5-2850-4FB9-95BD-62D96C0415CA}" presName="sibTrans" presStyleLbl="sibTrans2D1" presStyleIdx="1" presStyleCnt="4"/>
      <dgm:spPr/>
      <dgm:t>
        <a:bodyPr/>
        <a:lstStyle/>
        <a:p>
          <a:endParaRPr lang="es-ES"/>
        </a:p>
      </dgm:t>
    </dgm:pt>
    <dgm:pt modelId="{A2903252-843C-447C-BB3E-54E263289A62}" type="pres">
      <dgm:prSet presAssocID="{643493D5-2850-4FB9-95BD-62D96C0415CA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57ED37A2-58AB-4F20-B551-1168D403DD25}" type="pres">
      <dgm:prSet presAssocID="{EE2A4BA8-E41C-496F-993B-B80B1474844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83A339-8672-4851-BA6A-8F9E34BB4275}" type="pres">
      <dgm:prSet presAssocID="{4E73DDA1-3ED4-479F-B498-9E2FCB2698F4}" presName="sibTrans" presStyleLbl="sibTrans2D1" presStyleIdx="2" presStyleCnt="4"/>
      <dgm:spPr/>
      <dgm:t>
        <a:bodyPr/>
        <a:lstStyle/>
        <a:p>
          <a:endParaRPr lang="es-ES"/>
        </a:p>
      </dgm:t>
    </dgm:pt>
    <dgm:pt modelId="{1C5700F5-014A-4036-80BF-00150B010DD6}" type="pres">
      <dgm:prSet presAssocID="{4E73DDA1-3ED4-479F-B498-9E2FCB2698F4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C7200631-C98B-424A-A8AD-9B4BF07BB3E4}" type="pres">
      <dgm:prSet presAssocID="{443B5E6F-D6CA-4FFD-98BF-62BC8692421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545BE7-F6FA-457F-8402-4AF4B36ADBAD}" type="pres">
      <dgm:prSet presAssocID="{8D568F86-E4A2-4546-90E6-769F678F3506}" presName="sibTrans" presStyleLbl="sibTrans2D1" presStyleIdx="3" presStyleCnt="4"/>
      <dgm:spPr/>
      <dgm:t>
        <a:bodyPr/>
        <a:lstStyle/>
        <a:p>
          <a:endParaRPr lang="es-ES"/>
        </a:p>
      </dgm:t>
    </dgm:pt>
    <dgm:pt modelId="{F5EC4E33-360E-416A-A32E-788A8D1CB1E6}" type="pres">
      <dgm:prSet presAssocID="{8D568F86-E4A2-4546-90E6-769F678F3506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C9B60B22-F06C-4480-9CEA-928AAEB6B638}" type="pres">
      <dgm:prSet presAssocID="{CF9FE66B-94F9-4F3A-97CA-E0B14827A62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8D10CA-4133-44E8-ABAD-7D772177D2FC}" srcId="{7CE7CD99-3507-4751-B3FF-9E0BBF57BE75}" destId="{EE2A4BA8-E41C-496F-993B-B80B1474844B}" srcOrd="2" destOrd="0" parTransId="{5713F053-C3EE-4ECC-B17B-C1E31F08C38F}" sibTransId="{4E73DDA1-3ED4-479F-B498-9E2FCB2698F4}"/>
    <dgm:cxn modelId="{78AAFD90-B784-4F31-9A71-ED5E5F7DCD5A}" type="presOf" srcId="{8D568F86-E4A2-4546-90E6-769F678F3506}" destId="{F5EC4E33-360E-416A-A32E-788A8D1CB1E6}" srcOrd="1" destOrd="0" presId="urn:microsoft.com/office/officeart/2005/8/layout/process1"/>
    <dgm:cxn modelId="{2AC53934-F23F-450D-A3CC-325AAEB33940}" srcId="{7CE7CD99-3507-4751-B3FF-9E0BBF57BE75}" destId="{A0507DD7-6209-4FEF-BDDD-1F5A45A26391}" srcOrd="0" destOrd="0" parTransId="{5E05455F-64C0-43B6-9BA6-28F36CA3B38E}" sibTransId="{FC231E90-C8CF-4C19-8247-DEE420EB3C21}"/>
    <dgm:cxn modelId="{B03E7414-80BE-4C22-A2FC-945A2CA59525}" type="presOf" srcId="{7CE7CD99-3507-4751-B3FF-9E0BBF57BE75}" destId="{3B224329-EC82-4787-B147-269CDD93A593}" srcOrd="0" destOrd="0" presId="urn:microsoft.com/office/officeart/2005/8/layout/process1"/>
    <dgm:cxn modelId="{6AFC5DF5-24DF-46EF-80DD-059A91DA2A46}" type="presOf" srcId="{CF9FE66B-94F9-4F3A-97CA-E0B14827A620}" destId="{C9B60B22-F06C-4480-9CEA-928AAEB6B638}" srcOrd="0" destOrd="0" presId="urn:microsoft.com/office/officeart/2005/8/layout/process1"/>
    <dgm:cxn modelId="{96132908-0A80-4602-B660-12BE02F42466}" type="presOf" srcId="{FC231E90-C8CF-4C19-8247-DEE420EB3C21}" destId="{578116F7-B4DB-4405-90A1-5E27B2EA2DDB}" srcOrd="1" destOrd="0" presId="urn:microsoft.com/office/officeart/2005/8/layout/process1"/>
    <dgm:cxn modelId="{359F3AD5-7429-4D23-B6F7-519BBEB5A020}" type="presOf" srcId="{4E73DDA1-3ED4-479F-B498-9E2FCB2698F4}" destId="{D283A339-8672-4851-BA6A-8F9E34BB4275}" srcOrd="0" destOrd="0" presId="urn:microsoft.com/office/officeart/2005/8/layout/process1"/>
    <dgm:cxn modelId="{0437D0F1-3052-4735-B35C-12C8DA913383}" type="presOf" srcId="{443B5E6F-D6CA-4FFD-98BF-62BC86924212}" destId="{C7200631-C98B-424A-A8AD-9B4BF07BB3E4}" srcOrd="0" destOrd="0" presId="urn:microsoft.com/office/officeart/2005/8/layout/process1"/>
    <dgm:cxn modelId="{F3AF0641-F3C2-4A28-B3B8-36B8B316542B}" type="presOf" srcId="{643493D5-2850-4FB9-95BD-62D96C0415CA}" destId="{2CD634A8-659E-4672-A67E-1E3E22E8F704}" srcOrd="0" destOrd="0" presId="urn:microsoft.com/office/officeart/2005/8/layout/process1"/>
    <dgm:cxn modelId="{F7F54D30-F8CD-4B29-BEEB-F11CAEF6F065}" type="presOf" srcId="{8D568F86-E4A2-4546-90E6-769F678F3506}" destId="{23545BE7-F6FA-457F-8402-4AF4B36ADBAD}" srcOrd="0" destOrd="0" presId="urn:microsoft.com/office/officeart/2005/8/layout/process1"/>
    <dgm:cxn modelId="{2FF83063-C3B5-4C76-BC60-C50813C8AD75}" type="presOf" srcId="{41BF12F7-3E73-4F09-BD9A-DC12FA0D38EC}" destId="{3DBF66AB-829F-4322-AEC5-67A06A89C364}" srcOrd="0" destOrd="0" presId="urn:microsoft.com/office/officeart/2005/8/layout/process1"/>
    <dgm:cxn modelId="{78B3CA97-D84D-4A2B-8C67-416BED6B0AF1}" type="presOf" srcId="{A0507DD7-6209-4FEF-BDDD-1F5A45A26391}" destId="{D5D90719-784C-408B-83C3-CF99B211BE13}" srcOrd="0" destOrd="0" presId="urn:microsoft.com/office/officeart/2005/8/layout/process1"/>
    <dgm:cxn modelId="{8C51BE24-C265-4D29-84E5-10CC8AE2D53B}" type="presOf" srcId="{643493D5-2850-4FB9-95BD-62D96C0415CA}" destId="{A2903252-843C-447C-BB3E-54E263289A62}" srcOrd="1" destOrd="0" presId="urn:microsoft.com/office/officeart/2005/8/layout/process1"/>
    <dgm:cxn modelId="{F0F7B8A2-21E5-49FD-AE4F-BA3BFD9F759D}" type="presOf" srcId="{FC231E90-C8CF-4C19-8247-DEE420EB3C21}" destId="{B465371E-0BBB-41FC-9A26-4C622B92D498}" srcOrd="0" destOrd="0" presId="urn:microsoft.com/office/officeart/2005/8/layout/process1"/>
    <dgm:cxn modelId="{E1ED166E-8912-46DC-BE2F-A847B39DD7F1}" srcId="{7CE7CD99-3507-4751-B3FF-9E0BBF57BE75}" destId="{443B5E6F-D6CA-4FFD-98BF-62BC86924212}" srcOrd="3" destOrd="0" parTransId="{05047C42-ACA1-4BC8-92D7-65A3B40A29DD}" sibTransId="{8D568F86-E4A2-4546-90E6-769F678F3506}"/>
    <dgm:cxn modelId="{7FA24A76-A37A-40B1-84E5-761A25635768}" srcId="{7CE7CD99-3507-4751-B3FF-9E0BBF57BE75}" destId="{CF9FE66B-94F9-4F3A-97CA-E0B14827A620}" srcOrd="4" destOrd="0" parTransId="{68343FA6-40D3-46E8-8A08-180864BED7D3}" sibTransId="{BE9D5FE7-9610-4E91-B0FB-B8E6520B99DE}"/>
    <dgm:cxn modelId="{992D36C6-92C8-4DC5-88D7-98D884D85FE6}" type="presOf" srcId="{4E73DDA1-3ED4-479F-B498-9E2FCB2698F4}" destId="{1C5700F5-014A-4036-80BF-00150B010DD6}" srcOrd="1" destOrd="0" presId="urn:microsoft.com/office/officeart/2005/8/layout/process1"/>
    <dgm:cxn modelId="{A57A8D78-BBC2-4A43-B465-5E8BC7F8F18B}" type="presOf" srcId="{EE2A4BA8-E41C-496F-993B-B80B1474844B}" destId="{57ED37A2-58AB-4F20-B551-1168D403DD25}" srcOrd="0" destOrd="0" presId="urn:microsoft.com/office/officeart/2005/8/layout/process1"/>
    <dgm:cxn modelId="{35A4DBCB-0B1D-4B31-B44F-F41883265A81}" srcId="{7CE7CD99-3507-4751-B3FF-9E0BBF57BE75}" destId="{41BF12F7-3E73-4F09-BD9A-DC12FA0D38EC}" srcOrd="1" destOrd="0" parTransId="{0A1929ED-68D0-42B8-9076-E9132439E5BD}" sibTransId="{643493D5-2850-4FB9-95BD-62D96C0415CA}"/>
    <dgm:cxn modelId="{A3F19D7B-1549-4F35-AA5E-F378BC2F008E}" type="presParOf" srcId="{3B224329-EC82-4787-B147-269CDD93A593}" destId="{D5D90719-784C-408B-83C3-CF99B211BE13}" srcOrd="0" destOrd="0" presId="urn:microsoft.com/office/officeart/2005/8/layout/process1"/>
    <dgm:cxn modelId="{3BEBB548-BF36-4F9C-A509-E73223142332}" type="presParOf" srcId="{3B224329-EC82-4787-B147-269CDD93A593}" destId="{B465371E-0BBB-41FC-9A26-4C622B92D498}" srcOrd="1" destOrd="0" presId="urn:microsoft.com/office/officeart/2005/8/layout/process1"/>
    <dgm:cxn modelId="{2B45A3B5-8257-4B01-A299-78D2F24EA449}" type="presParOf" srcId="{B465371E-0BBB-41FC-9A26-4C622B92D498}" destId="{578116F7-B4DB-4405-90A1-5E27B2EA2DDB}" srcOrd="0" destOrd="0" presId="urn:microsoft.com/office/officeart/2005/8/layout/process1"/>
    <dgm:cxn modelId="{97FCF0F7-ECC8-4AE5-996F-05E9D9550889}" type="presParOf" srcId="{3B224329-EC82-4787-B147-269CDD93A593}" destId="{3DBF66AB-829F-4322-AEC5-67A06A89C364}" srcOrd="2" destOrd="0" presId="urn:microsoft.com/office/officeart/2005/8/layout/process1"/>
    <dgm:cxn modelId="{C5C89579-BFF5-46B3-8E39-9B35BCD156B6}" type="presParOf" srcId="{3B224329-EC82-4787-B147-269CDD93A593}" destId="{2CD634A8-659E-4672-A67E-1E3E22E8F704}" srcOrd="3" destOrd="0" presId="urn:microsoft.com/office/officeart/2005/8/layout/process1"/>
    <dgm:cxn modelId="{7DCB9D11-5E42-4C7F-BFC7-26793AC02434}" type="presParOf" srcId="{2CD634A8-659E-4672-A67E-1E3E22E8F704}" destId="{A2903252-843C-447C-BB3E-54E263289A62}" srcOrd="0" destOrd="0" presId="urn:microsoft.com/office/officeart/2005/8/layout/process1"/>
    <dgm:cxn modelId="{39DDFE26-8B86-44DF-9DB2-5D56076936F6}" type="presParOf" srcId="{3B224329-EC82-4787-B147-269CDD93A593}" destId="{57ED37A2-58AB-4F20-B551-1168D403DD25}" srcOrd="4" destOrd="0" presId="urn:microsoft.com/office/officeart/2005/8/layout/process1"/>
    <dgm:cxn modelId="{C2BA0567-EC70-48C5-ADBE-3219A0D57598}" type="presParOf" srcId="{3B224329-EC82-4787-B147-269CDD93A593}" destId="{D283A339-8672-4851-BA6A-8F9E34BB4275}" srcOrd="5" destOrd="0" presId="urn:microsoft.com/office/officeart/2005/8/layout/process1"/>
    <dgm:cxn modelId="{08838CCF-C63F-4C7B-A1B1-3F305635A892}" type="presParOf" srcId="{D283A339-8672-4851-BA6A-8F9E34BB4275}" destId="{1C5700F5-014A-4036-80BF-00150B010DD6}" srcOrd="0" destOrd="0" presId="urn:microsoft.com/office/officeart/2005/8/layout/process1"/>
    <dgm:cxn modelId="{F671C730-5A1A-42C5-AA51-665CC049D929}" type="presParOf" srcId="{3B224329-EC82-4787-B147-269CDD93A593}" destId="{C7200631-C98B-424A-A8AD-9B4BF07BB3E4}" srcOrd="6" destOrd="0" presId="urn:microsoft.com/office/officeart/2005/8/layout/process1"/>
    <dgm:cxn modelId="{D56EC31A-D740-4EC2-A3FE-438ECBD90498}" type="presParOf" srcId="{3B224329-EC82-4787-B147-269CDD93A593}" destId="{23545BE7-F6FA-457F-8402-4AF4B36ADBAD}" srcOrd="7" destOrd="0" presId="urn:microsoft.com/office/officeart/2005/8/layout/process1"/>
    <dgm:cxn modelId="{01855B69-4431-4870-AF9C-8F3E1C0F0961}" type="presParOf" srcId="{23545BE7-F6FA-457F-8402-4AF4B36ADBAD}" destId="{F5EC4E33-360E-416A-A32E-788A8D1CB1E6}" srcOrd="0" destOrd="0" presId="urn:microsoft.com/office/officeart/2005/8/layout/process1"/>
    <dgm:cxn modelId="{7AC62FF2-5564-4BCD-B431-1D6CE1C41701}" type="presParOf" srcId="{3B224329-EC82-4787-B147-269CDD93A593}" destId="{C9B60B22-F06C-4480-9CEA-928AAEB6B638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4B82F95-FC0B-4A50-943A-4AF540C11050}" type="doc">
      <dgm:prSet loTypeId="urn:microsoft.com/office/officeart/2005/8/layout/cycle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AC6D4CF-00D8-4971-A3ED-40D0359CD72F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Espectroscopia UV-Vis</a:t>
          </a:r>
        </a:p>
      </dgm:t>
    </dgm:pt>
    <dgm:pt modelId="{DEF44890-DDA4-404B-BDEA-F51DD1535B1F}" type="parTrans" cxnId="{457F92B7-ABEF-43B4-A5A2-FB3F015DB64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FA9B22D-E1CA-4F0C-A6CC-DDE53214EADE}" type="sibTrans" cxnId="{457F92B7-ABEF-43B4-A5A2-FB3F015DB64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46EEBC1-B04F-44E5-BD6E-B7C197FF830D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Dispersión de luz dinámica (DLS)</a:t>
          </a:r>
        </a:p>
      </dgm:t>
    </dgm:pt>
    <dgm:pt modelId="{5AD3785B-B88E-482F-B91D-E18F8F2474FC}" type="parTrans" cxnId="{D7442A17-F019-4A2D-8F1F-40B4C396A39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5227E04-AB89-40B7-9C0F-87E7564C7EE9}" type="sibTrans" cxnId="{D7442A17-F019-4A2D-8F1F-40B4C396A39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99F41C0-4701-4421-9A81-D4B8FEAB2C89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STEM</a:t>
          </a:r>
        </a:p>
      </dgm:t>
    </dgm:pt>
    <dgm:pt modelId="{7316664D-1ACE-4F40-960F-739955B6A046}" type="parTrans" cxnId="{A2969AEB-535F-44ED-904C-A33CBE2FC2D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68EBCE0-6B05-476B-80EF-8624902EAAC9}" type="sibTrans" cxnId="{A2969AEB-535F-44ED-904C-A33CBE2FC2D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0D60856-66DB-4845-AA25-B2880890F759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EDS</a:t>
          </a:r>
        </a:p>
      </dgm:t>
    </dgm:pt>
    <dgm:pt modelId="{4D17B8DA-05CE-4CF5-8738-338E9BF922F2}" type="parTrans" cxnId="{0A82346F-FAC8-4EEF-929F-9FBAF8250B7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46584B3-7953-4C93-A52E-622D4C4A9C08}" type="sibTrans" cxnId="{0A82346F-FAC8-4EEF-929F-9FBAF8250B7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055EE75-F89E-4333-A129-C9C2F9FBB4A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XRD</a:t>
          </a:r>
        </a:p>
      </dgm:t>
    </dgm:pt>
    <dgm:pt modelId="{3D9681FB-F59C-40D5-83A9-0F9400BF5674}" type="parTrans" cxnId="{9A92B23C-6F19-498E-AC7D-8F51931B7A1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FFD3118-AC9C-401D-AFDA-5777E8F89BD1}" type="sibTrans" cxnId="{9A92B23C-6F19-498E-AC7D-8F51931B7A1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AD73E2E-B3D2-4DF9-914B-8BB3B93D893B}" type="pres">
      <dgm:prSet presAssocID="{14B82F95-FC0B-4A50-943A-4AF540C1105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6B7B634-B9BF-4BB6-9364-65648340E7ED}" type="pres">
      <dgm:prSet presAssocID="{BAC6D4CF-00D8-4971-A3ED-40D0359CD72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5AFA6D-D3D6-4B59-A2B1-B109DAAADDE1}" type="pres">
      <dgm:prSet presAssocID="{BAC6D4CF-00D8-4971-A3ED-40D0359CD72F}" presName="spNode" presStyleCnt="0"/>
      <dgm:spPr/>
    </dgm:pt>
    <dgm:pt modelId="{9C08F41B-1F6D-417F-AC9C-916DEB48F029}" type="pres">
      <dgm:prSet presAssocID="{CFA9B22D-E1CA-4F0C-A6CC-DDE53214EADE}" presName="sibTrans" presStyleLbl="sibTrans1D1" presStyleIdx="0" presStyleCnt="5"/>
      <dgm:spPr/>
      <dgm:t>
        <a:bodyPr/>
        <a:lstStyle/>
        <a:p>
          <a:endParaRPr lang="es-ES"/>
        </a:p>
      </dgm:t>
    </dgm:pt>
    <dgm:pt modelId="{B2643F30-E9FE-49F3-BCFC-D1B5F455E176}" type="pres">
      <dgm:prSet presAssocID="{346EEBC1-B04F-44E5-BD6E-B7C197FF830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D9E68D-CEF1-444E-85D1-82E929EDB490}" type="pres">
      <dgm:prSet presAssocID="{346EEBC1-B04F-44E5-BD6E-B7C197FF830D}" presName="spNode" presStyleCnt="0"/>
      <dgm:spPr/>
    </dgm:pt>
    <dgm:pt modelId="{9BDF9BD9-73C1-4FEC-B77F-2FFF65647FB8}" type="pres">
      <dgm:prSet presAssocID="{75227E04-AB89-40B7-9C0F-87E7564C7EE9}" presName="sibTrans" presStyleLbl="sibTrans1D1" presStyleIdx="1" presStyleCnt="5"/>
      <dgm:spPr/>
      <dgm:t>
        <a:bodyPr/>
        <a:lstStyle/>
        <a:p>
          <a:endParaRPr lang="es-ES"/>
        </a:p>
      </dgm:t>
    </dgm:pt>
    <dgm:pt modelId="{95C6A186-5F61-4347-8D2E-9C4933AA235C}" type="pres">
      <dgm:prSet presAssocID="{A99F41C0-4701-4421-9A81-D4B8FEAB2C8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19E089-6B05-4170-92AF-5849E7444674}" type="pres">
      <dgm:prSet presAssocID="{A99F41C0-4701-4421-9A81-D4B8FEAB2C89}" presName="spNode" presStyleCnt="0"/>
      <dgm:spPr/>
    </dgm:pt>
    <dgm:pt modelId="{A272800A-D8F9-4332-BC2B-EA86B6D2A0C2}" type="pres">
      <dgm:prSet presAssocID="{268EBCE0-6B05-476B-80EF-8624902EAAC9}" presName="sibTrans" presStyleLbl="sibTrans1D1" presStyleIdx="2" presStyleCnt="5"/>
      <dgm:spPr/>
      <dgm:t>
        <a:bodyPr/>
        <a:lstStyle/>
        <a:p>
          <a:endParaRPr lang="es-ES"/>
        </a:p>
      </dgm:t>
    </dgm:pt>
    <dgm:pt modelId="{B71099D4-106B-4DD2-8E2B-0D700EC848E2}" type="pres">
      <dgm:prSet presAssocID="{50D60856-66DB-4845-AA25-B2880890F75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C74600-099D-4F3F-B5F2-FEFEC0F61BAE}" type="pres">
      <dgm:prSet presAssocID="{50D60856-66DB-4845-AA25-B2880890F759}" presName="spNode" presStyleCnt="0"/>
      <dgm:spPr/>
    </dgm:pt>
    <dgm:pt modelId="{6029680B-C4E5-44CF-A590-9EA973ED29D3}" type="pres">
      <dgm:prSet presAssocID="{E46584B3-7953-4C93-A52E-622D4C4A9C08}" presName="sibTrans" presStyleLbl="sibTrans1D1" presStyleIdx="3" presStyleCnt="5"/>
      <dgm:spPr/>
      <dgm:t>
        <a:bodyPr/>
        <a:lstStyle/>
        <a:p>
          <a:endParaRPr lang="es-ES"/>
        </a:p>
      </dgm:t>
    </dgm:pt>
    <dgm:pt modelId="{16A628E5-69B5-40D6-AC3F-114B03BC077F}" type="pres">
      <dgm:prSet presAssocID="{4055EE75-F89E-4333-A129-C9C2F9FBB4A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335CD6-0F1A-4CA7-9DC3-E1D2F4F72179}" type="pres">
      <dgm:prSet presAssocID="{4055EE75-F89E-4333-A129-C9C2F9FBB4A0}" presName="spNode" presStyleCnt="0"/>
      <dgm:spPr/>
    </dgm:pt>
    <dgm:pt modelId="{67C53C12-6FA0-4292-AC33-07807586AC84}" type="pres">
      <dgm:prSet presAssocID="{2FFD3118-AC9C-401D-AFDA-5777E8F89BD1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214E2A24-48D4-450A-9999-29822AC820B5}" type="presOf" srcId="{E46584B3-7953-4C93-A52E-622D4C4A9C08}" destId="{6029680B-C4E5-44CF-A590-9EA973ED29D3}" srcOrd="0" destOrd="0" presId="urn:microsoft.com/office/officeart/2005/8/layout/cycle6"/>
    <dgm:cxn modelId="{9A92B23C-6F19-498E-AC7D-8F51931B7A18}" srcId="{14B82F95-FC0B-4A50-943A-4AF540C11050}" destId="{4055EE75-F89E-4333-A129-C9C2F9FBB4A0}" srcOrd="4" destOrd="0" parTransId="{3D9681FB-F59C-40D5-83A9-0F9400BF5674}" sibTransId="{2FFD3118-AC9C-401D-AFDA-5777E8F89BD1}"/>
    <dgm:cxn modelId="{1C5BD5A0-0C09-45C2-9A28-B16B02A1B24D}" type="presOf" srcId="{2FFD3118-AC9C-401D-AFDA-5777E8F89BD1}" destId="{67C53C12-6FA0-4292-AC33-07807586AC84}" srcOrd="0" destOrd="0" presId="urn:microsoft.com/office/officeart/2005/8/layout/cycle6"/>
    <dgm:cxn modelId="{A2969AEB-535F-44ED-904C-A33CBE2FC2D9}" srcId="{14B82F95-FC0B-4A50-943A-4AF540C11050}" destId="{A99F41C0-4701-4421-9A81-D4B8FEAB2C89}" srcOrd="2" destOrd="0" parTransId="{7316664D-1ACE-4F40-960F-739955B6A046}" sibTransId="{268EBCE0-6B05-476B-80EF-8624902EAAC9}"/>
    <dgm:cxn modelId="{BE41C5C7-62CD-45C4-A034-B474019D8166}" type="presOf" srcId="{346EEBC1-B04F-44E5-BD6E-B7C197FF830D}" destId="{B2643F30-E9FE-49F3-BCFC-D1B5F455E176}" srcOrd="0" destOrd="0" presId="urn:microsoft.com/office/officeart/2005/8/layout/cycle6"/>
    <dgm:cxn modelId="{223E21E9-A810-4B3B-9BDE-8DA272FD4348}" type="presOf" srcId="{A99F41C0-4701-4421-9A81-D4B8FEAB2C89}" destId="{95C6A186-5F61-4347-8D2E-9C4933AA235C}" srcOrd="0" destOrd="0" presId="urn:microsoft.com/office/officeart/2005/8/layout/cycle6"/>
    <dgm:cxn modelId="{D77DB6DF-B8B8-4F5D-B80D-B61A37291586}" type="presOf" srcId="{75227E04-AB89-40B7-9C0F-87E7564C7EE9}" destId="{9BDF9BD9-73C1-4FEC-B77F-2FFF65647FB8}" srcOrd="0" destOrd="0" presId="urn:microsoft.com/office/officeart/2005/8/layout/cycle6"/>
    <dgm:cxn modelId="{F6566B5C-701D-4082-AD6D-9C2641969E9F}" type="presOf" srcId="{CFA9B22D-E1CA-4F0C-A6CC-DDE53214EADE}" destId="{9C08F41B-1F6D-417F-AC9C-916DEB48F029}" srcOrd="0" destOrd="0" presId="urn:microsoft.com/office/officeart/2005/8/layout/cycle6"/>
    <dgm:cxn modelId="{0A82346F-FAC8-4EEF-929F-9FBAF8250B7E}" srcId="{14B82F95-FC0B-4A50-943A-4AF540C11050}" destId="{50D60856-66DB-4845-AA25-B2880890F759}" srcOrd="3" destOrd="0" parTransId="{4D17B8DA-05CE-4CF5-8738-338E9BF922F2}" sibTransId="{E46584B3-7953-4C93-A52E-622D4C4A9C08}"/>
    <dgm:cxn modelId="{1D06B297-30B7-4327-88D7-975A203F28D6}" type="presOf" srcId="{50D60856-66DB-4845-AA25-B2880890F759}" destId="{B71099D4-106B-4DD2-8E2B-0D700EC848E2}" srcOrd="0" destOrd="0" presId="urn:microsoft.com/office/officeart/2005/8/layout/cycle6"/>
    <dgm:cxn modelId="{457F92B7-ABEF-43B4-A5A2-FB3F015DB648}" srcId="{14B82F95-FC0B-4A50-943A-4AF540C11050}" destId="{BAC6D4CF-00D8-4971-A3ED-40D0359CD72F}" srcOrd="0" destOrd="0" parTransId="{DEF44890-DDA4-404B-BDEA-F51DD1535B1F}" sibTransId="{CFA9B22D-E1CA-4F0C-A6CC-DDE53214EADE}"/>
    <dgm:cxn modelId="{C998B7B5-9081-497A-8FE3-FBEE043F6D0F}" type="presOf" srcId="{268EBCE0-6B05-476B-80EF-8624902EAAC9}" destId="{A272800A-D8F9-4332-BC2B-EA86B6D2A0C2}" srcOrd="0" destOrd="0" presId="urn:microsoft.com/office/officeart/2005/8/layout/cycle6"/>
    <dgm:cxn modelId="{70338984-5EB6-4088-845A-116719E8FD65}" type="presOf" srcId="{14B82F95-FC0B-4A50-943A-4AF540C11050}" destId="{AAD73E2E-B3D2-4DF9-914B-8BB3B93D893B}" srcOrd="0" destOrd="0" presId="urn:microsoft.com/office/officeart/2005/8/layout/cycle6"/>
    <dgm:cxn modelId="{D7442A17-F019-4A2D-8F1F-40B4C396A390}" srcId="{14B82F95-FC0B-4A50-943A-4AF540C11050}" destId="{346EEBC1-B04F-44E5-BD6E-B7C197FF830D}" srcOrd="1" destOrd="0" parTransId="{5AD3785B-B88E-482F-B91D-E18F8F2474FC}" sibTransId="{75227E04-AB89-40B7-9C0F-87E7564C7EE9}"/>
    <dgm:cxn modelId="{EF2F50CD-D480-420C-8722-26F19099616E}" type="presOf" srcId="{BAC6D4CF-00D8-4971-A3ED-40D0359CD72F}" destId="{06B7B634-B9BF-4BB6-9364-65648340E7ED}" srcOrd="0" destOrd="0" presId="urn:microsoft.com/office/officeart/2005/8/layout/cycle6"/>
    <dgm:cxn modelId="{29BA9D1A-04C6-4AFD-855F-F93A44496F4C}" type="presOf" srcId="{4055EE75-F89E-4333-A129-C9C2F9FBB4A0}" destId="{16A628E5-69B5-40D6-AC3F-114B03BC077F}" srcOrd="0" destOrd="0" presId="urn:microsoft.com/office/officeart/2005/8/layout/cycle6"/>
    <dgm:cxn modelId="{1D77261B-0207-4C9B-8C08-40632E393D4F}" type="presParOf" srcId="{AAD73E2E-B3D2-4DF9-914B-8BB3B93D893B}" destId="{06B7B634-B9BF-4BB6-9364-65648340E7ED}" srcOrd="0" destOrd="0" presId="urn:microsoft.com/office/officeart/2005/8/layout/cycle6"/>
    <dgm:cxn modelId="{3058A762-531B-4EF7-A42D-82BEF60D65D8}" type="presParOf" srcId="{AAD73E2E-B3D2-4DF9-914B-8BB3B93D893B}" destId="{2D5AFA6D-D3D6-4B59-A2B1-B109DAAADDE1}" srcOrd="1" destOrd="0" presId="urn:microsoft.com/office/officeart/2005/8/layout/cycle6"/>
    <dgm:cxn modelId="{4B033325-A39E-4B8D-AA79-33486F461309}" type="presParOf" srcId="{AAD73E2E-B3D2-4DF9-914B-8BB3B93D893B}" destId="{9C08F41B-1F6D-417F-AC9C-916DEB48F029}" srcOrd="2" destOrd="0" presId="urn:microsoft.com/office/officeart/2005/8/layout/cycle6"/>
    <dgm:cxn modelId="{CF940AA4-D88A-49B8-BB2C-5919D2958A13}" type="presParOf" srcId="{AAD73E2E-B3D2-4DF9-914B-8BB3B93D893B}" destId="{B2643F30-E9FE-49F3-BCFC-D1B5F455E176}" srcOrd="3" destOrd="0" presId="urn:microsoft.com/office/officeart/2005/8/layout/cycle6"/>
    <dgm:cxn modelId="{925AF7D4-10DE-4DBD-9453-BF4C6A23AE11}" type="presParOf" srcId="{AAD73E2E-B3D2-4DF9-914B-8BB3B93D893B}" destId="{B0D9E68D-CEF1-444E-85D1-82E929EDB490}" srcOrd="4" destOrd="0" presId="urn:microsoft.com/office/officeart/2005/8/layout/cycle6"/>
    <dgm:cxn modelId="{D0D1B478-33CC-4AC9-ACB5-CDB3E6BFCE68}" type="presParOf" srcId="{AAD73E2E-B3D2-4DF9-914B-8BB3B93D893B}" destId="{9BDF9BD9-73C1-4FEC-B77F-2FFF65647FB8}" srcOrd="5" destOrd="0" presId="urn:microsoft.com/office/officeart/2005/8/layout/cycle6"/>
    <dgm:cxn modelId="{277294F8-C6C9-4D1A-AF3D-74DE737268BA}" type="presParOf" srcId="{AAD73E2E-B3D2-4DF9-914B-8BB3B93D893B}" destId="{95C6A186-5F61-4347-8D2E-9C4933AA235C}" srcOrd="6" destOrd="0" presId="urn:microsoft.com/office/officeart/2005/8/layout/cycle6"/>
    <dgm:cxn modelId="{7D53494F-45F1-4363-8810-3DECF4C31A48}" type="presParOf" srcId="{AAD73E2E-B3D2-4DF9-914B-8BB3B93D893B}" destId="{1019E089-6B05-4170-92AF-5849E7444674}" srcOrd="7" destOrd="0" presId="urn:microsoft.com/office/officeart/2005/8/layout/cycle6"/>
    <dgm:cxn modelId="{09B9EAD0-97D5-4674-A6C6-D8D8E159C58F}" type="presParOf" srcId="{AAD73E2E-B3D2-4DF9-914B-8BB3B93D893B}" destId="{A272800A-D8F9-4332-BC2B-EA86B6D2A0C2}" srcOrd="8" destOrd="0" presId="urn:microsoft.com/office/officeart/2005/8/layout/cycle6"/>
    <dgm:cxn modelId="{4C8A0FDA-8744-4949-9FCF-155EF9EEB0C8}" type="presParOf" srcId="{AAD73E2E-B3D2-4DF9-914B-8BB3B93D893B}" destId="{B71099D4-106B-4DD2-8E2B-0D700EC848E2}" srcOrd="9" destOrd="0" presId="urn:microsoft.com/office/officeart/2005/8/layout/cycle6"/>
    <dgm:cxn modelId="{D1D63F87-9E8A-4730-96BE-2E3C2E02B70F}" type="presParOf" srcId="{AAD73E2E-B3D2-4DF9-914B-8BB3B93D893B}" destId="{CFC74600-099D-4F3F-B5F2-FEFEC0F61BAE}" srcOrd="10" destOrd="0" presId="urn:microsoft.com/office/officeart/2005/8/layout/cycle6"/>
    <dgm:cxn modelId="{13CDE662-3D09-4C1A-B024-1299E256A1C3}" type="presParOf" srcId="{AAD73E2E-B3D2-4DF9-914B-8BB3B93D893B}" destId="{6029680B-C4E5-44CF-A590-9EA973ED29D3}" srcOrd="11" destOrd="0" presId="urn:microsoft.com/office/officeart/2005/8/layout/cycle6"/>
    <dgm:cxn modelId="{CF47AF36-CE41-4A4D-8865-EE8080C1DD05}" type="presParOf" srcId="{AAD73E2E-B3D2-4DF9-914B-8BB3B93D893B}" destId="{16A628E5-69B5-40D6-AC3F-114B03BC077F}" srcOrd="12" destOrd="0" presId="urn:microsoft.com/office/officeart/2005/8/layout/cycle6"/>
    <dgm:cxn modelId="{01600BCF-C8FA-4D46-BAF4-8F60D9711DE9}" type="presParOf" srcId="{AAD73E2E-B3D2-4DF9-914B-8BB3B93D893B}" destId="{59335CD6-0F1A-4CA7-9DC3-E1D2F4F72179}" srcOrd="13" destOrd="0" presId="urn:microsoft.com/office/officeart/2005/8/layout/cycle6"/>
    <dgm:cxn modelId="{059C027B-56BD-4952-BA13-36D7D8E306E6}" type="presParOf" srcId="{AAD73E2E-B3D2-4DF9-914B-8BB3B93D893B}" destId="{67C53C12-6FA0-4292-AC33-07807586AC8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34D02A-E37C-4605-9947-614B91FE2C1E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</dgm:pt>
    <dgm:pt modelId="{649A7DAC-FCA2-4604-ACA2-5E98338ED799}">
      <dgm:prSet phldrT="[Texto]" custT="1"/>
      <dgm:spPr/>
      <dgm:t>
        <a:bodyPr/>
        <a:lstStyle/>
        <a:p>
          <a:r>
            <a:rPr lang="es-ES" sz="1400" dirty="0"/>
            <a:t>5g de PPTA</a:t>
          </a:r>
        </a:p>
      </dgm:t>
    </dgm:pt>
    <dgm:pt modelId="{B4DFD1F2-5E36-4C6C-B897-63CC98398D8B}" type="parTrans" cxnId="{2EBBDDBF-0938-4919-8213-E8685EE0F329}">
      <dgm:prSet/>
      <dgm:spPr/>
      <dgm:t>
        <a:bodyPr/>
        <a:lstStyle/>
        <a:p>
          <a:endParaRPr lang="es-ES" sz="2000"/>
        </a:p>
      </dgm:t>
    </dgm:pt>
    <dgm:pt modelId="{638AADB4-14BC-46DC-BA67-4D0DBD1EF132}" type="sibTrans" cxnId="{2EBBDDBF-0938-4919-8213-E8685EE0F329}">
      <dgm:prSet custT="1"/>
      <dgm:spPr/>
      <dgm:t>
        <a:bodyPr/>
        <a:lstStyle/>
        <a:p>
          <a:endParaRPr lang="es-ES" sz="1050"/>
        </a:p>
      </dgm:t>
    </dgm:pt>
    <dgm:pt modelId="{42ADFEE9-C97F-461B-9504-9272740F3EF1}">
      <dgm:prSet phldrT="[Texto]" custT="1"/>
      <dgm:spPr/>
      <dgm:t>
        <a:bodyPr/>
        <a:lstStyle/>
        <a:p>
          <a:r>
            <a:rPr lang="es-ES" sz="1400" dirty="0"/>
            <a:t>25ml de H2SO4 para disolver el polímero </a:t>
          </a:r>
        </a:p>
      </dgm:t>
    </dgm:pt>
    <dgm:pt modelId="{7A1F2E8E-36E4-4E5C-BB91-580FEB378DF4}" type="parTrans" cxnId="{5EFC2818-07FE-4E53-8B65-E3E60BB60AF6}">
      <dgm:prSet/>
      <dgm:spPr/>
      <dgm:t>
        <a:bodyPr/>
        <a:lstStyle/>
        <a:p>
          <a:endParaRPr lang="es-ES" sz="2000"/>
        </a:p>
      </dgm:t>
    </dgm:pt>
    <dgm:pt modelId="{450B8193-713D-4ADD-B321-AE44E0CF6E47}" type="sibTrans" cxnId="{5EFC2818-07FE-4E53-8B65-E3E60BB60AF6}">
      <dgm:prSet custT="1"/>
      <dgm:spPr/>
      <dgm:t>
        <a:bodyPr/>
        <a:lstStyle/>
        <a:p>
          <a:endParaRPr lang="es-ES" sz="1050"/>
        </a:p>
      </dgm:t>
    </dgm:pt>
    <dgm:pt modelId="{3F483734-4D14-4EEF-B394-124F0A266DD3}">
      <dgm:prSet phldrT="[Texto]" custT="1"/>
      <dgm:spPr/>
      <dgm:t>
        <a:bodyPr/>
        <a:lstStyle/>
        <a:p>
          <a:r>
            <a:rPr lang="es-ES" sz="1400" dirty="0"/>
            <a:t>Mezcla a 44°C por 40min </a:t>
          </a:r>
        </a:p>
      </dgm:t>
    </dgm:pt>
    <dgm:pt modelId="{A626E8C1-409C-43B2-A26D-0A58A141A222}" type="parTrans" cxnId="{DF7C3C74-3BA5-4F33-BA97-2E6067E80ED1}">
      <dgm:prSet/>
      <dgm:spPr/>
      <dgm:t>
        <a:bodyPr/>
        <a:lstStyle/>
        <a:p>
          <a:endParaRPr lang="es-ES" sz="2000"/>
        </a:p>
      </dgm:t>
    </dgm:pt>
    <dgm:pt modelId="{668B8118-F363-4A0F-B5FC-FB0EC294B938}" type="sibTrans" cxnId="{DF7C3C74-3BA5-4F33-BA97-2E6067E80ED1}">
      <dgm:prSet custT="1"/>
      <dgm:spPr/>
      <dgm:t>
        <a:bodyPr/>
        <a:lstStyle/>
        <a:p>
          <a:endParaRPr lang="es-ES" sz="1050"/>
        </a:p>
      </dgm:t>
    </dgm:pt>
    <dgm:pt modelId="{7D07AD09-73E4-44F9-951E-89728968C21B}">
      <dgm:prSet phldrT="[Texto]" custT="1"/>
      <dgm:spPr/>
      <dgm:t>
        <a:bodyPr/>
        <a:lstStyle/>
        <a:p>
          <a:r>
            <a:rPr lang="es-ES" sz="1400" dirty="0"/>
            <a:t>Se suspende en placas de vidrio, estirándose a 60°C </a:t>
          </a:r>
        </a:p>
      </dgm:t>
    </dgm:pt>
    <dgm:pt modelId="{C8A190D0-4613-4895-9A17-9D8C7EB3395C}" type="parTrans" cxnId="{B660DC3A-AF08-481B-83DD-60CEFC9F3FE6}">
      <dgm:prSet/>
      <dgm:spPr/>
      <dgm:t>
        <a:bodyPr/>
        <a:lstStyle/>
        <a:p>
          <a:endParaRPr lang="es-ES" sz="2000"/>
        </a:p>
      </dgm:t>
    </dgm:pt>
    <dgm:pt modelId="{C1E94940-0065-40F8-BAA7-51D51A068267}" type="sibTrans" cxnId="{B660DC3A-AF08-481B-83DD-60CEFC9F3FE6}">
      <dgm:prSet custT="1"/>
      <dgm:spPr/>
      <dgm:t>
        <a:bodyPr/>
        <a:lstStyle/>
        <a:p>
          <a:endParaRPr lang="es-ES" sz="1050"/>
        </a:p>
      </dgm:t>
    </dgm:pt>
    <dgm:pt modelId="{10D0129A-4AD7-4041-ABFA-6523F8A54CE1}">
      <dgm:prSet phldrT="[Texto]" custT="1"/>
      <dgm:spPr/>
      <dgm:t>
        <a:bodyPr/>
        <a:lstStyle/>
        <a:p>
          <a:r>
            <a:rPr lang="es-ES" sz="1400" dirty="0"/>
            <a:t>Lavado agua para eliminación de H2SO4 (24h en agua, 24h en 1%NaOH y 24h en agua)</a:t>
          </a:r>
        </a:p>
      </dgm:t>
    </dgm:pt>
    <dgm:pt modelId="{5D6C2D3B-D0CB-494F-8928-989E668E33DF}" type="parTrans" cxnId="{F872DCA5-F95F-4CFE-AD24-2F8A5E023B4C}">
      <dgm:prSet/>
      <dgm:spPr/>
      <dgm:t>
        <a:bodyPr/>
        <a:lstStyle/>
        <a:p>
          <a:endParaRPr lang="es-ES" sz="2000"/>
        </a:p>
      </dgm:t>
    </dgm:pt>
    <dgm:pt modelId="{63AFCEDB-D52A-4E82-8B6E-D70BD05A9A28}" type="sibTrans" cxnId="{F872DCA5-F95F-4CFE-AD24-2F8A5E023B4C}">
      <dgm:prSet custT="1"/>
      <dgm:spPr/>
      <dgm:t>
        <a:bodyPr/>
        <a:lstStyle/>
        <a:p>
          <a:endParaRPr lang="es-ES" sz="1050"/>
        </a:p>
      </dgm:t>
    </dgm:pt>
    <dgm:pt modelId="{58435122-8E90-4959-8665-826DDB96656E}" type="pres">
      <dgm:prSet presAssocID="{D034D02A-E37C-4605-9947-614B91FE2C1E}" presName="diagram" presStyleCnt="0">
        <dgm:presLayoutVars>
          <dgm:dir/>
          <dgm:resizeHandles val="exact"/>
        </dgm:presLayoutVars>
      </dgm:prSet>
      <dgm:spPr/>
    </dgm:pt>
    <dgm:pt modelId="{ABC8C9A2-D1EE-47E2-8801-1F1768613B9D}" type="pres">
      <dgm:prSet presAssocID="{649A7DAC-FCA2-4604-ACA2-5E98338ED7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B57D71-DA91-4521-9491-8945522C4D3F}" type="pres">
      <dgm:prSet presAssocID="{638AADB4-14BC-46DC-BA67-4D0DBD1EF132}" presName="sibTrans" presStyleLbl="sibTrans2D1" presStyleIdx="0" presStyleCnt="4"/>
      <dgm:spPr/>
      <dgm:t>
        <a:bodyPr/>
        <a:lstStyle/>
        <a:p>
          <a:endParaRPr lang="es-ES"/>
        </a:p>
      </dgm:t>
    </dgm:pt>
    <dgm:pt modelId="{E9D0C9B0-14A3-47D0-B743-D817A7DF1CA3}" type="pres">
      <dgm:prSet presAssocID="{638AADB4-14BC-46DC-BA67-4D0DBD1EF132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A75C2A47-570A-4C8F-A1D4-CED183D67173}" type="pres">
      <dgm:prSet presAssocID="{42ADFEE9-C97F-461B-9504-9272740F3EF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77409B-FFDF-47AA-9890-4167D45B9D03}" type="pres">
      <dgm:prSet presAssocID="{450B8193-713D-4ADD-B321-AE44E0CF6E47}" presName="sibTrans" presStyleLbl="sibTrans2D1" presStyleIdx="1" presStyleCnt="4"/>
      <dgm:spPr/>
      <dgm:t>
        <a:bodyPr/>
        <a:lstStyle/>
        <a:p>
          <a:endParaRPr lang="es-ES"/>
        </a:p>
      </dgm:t>
    </dgm:pt>
    <dgm:pt modelId="{36F11396-62BF-4B43-A773-849E5F848E00}" type="pres">
      <dgm:prSet presAssocID="{450B8193-713D-4ADD-B321-AE44E0CF6E47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703799E4-AED4-4793-B330-CF18C09BB83D}" type="pres">
      <dgm:prSet presAssocID="{3F483734-4D14-4EEF-B394-124F0A266DD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688789-D63B-49EC-B489-F1C28D1461B3}" type="pres">
      <dgm:prSet presAssocID="{668B8118-F363-4A0F-B5FC-FB0EC294B938}" presName="sibTrans" presStyleLbl="sibTrans2D1" presStyleIdx="2" presStyleCnt="4"/>
      <dgm:spPr/>
      <dgm:t>
        <a:bodyPr/>
        <a:lstStyle/>
        <a:p>
          <a:endParaRPr lang="es-ES"/>
        </a:p>
      </dgm:t>
    </dgm:pt>
    <dgm:pt modelId="{333FDD25-861D-4ED8-9A6F-F62D9328C10B}" type="pres">
      <dgm:prSet presAssocID="{668B8118-F363-4A0F-B5FC-FB0EC294B938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7BFA502A-DCB4-4630-9F69-5108EF71CF3E}" type="pres">
      <dgm:prSet presAssocID="{7D07AD09-73E4-44F9-951E-89728968C21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F72684-841B-4E0E-90A5-7BD4A9C25FF1}" type="pres">
      <dgm:prSet presAssocID="{C1E94940-0065-40F8-BAA7-51D51A068267}" presName="sibTrans" presStyleLbl="sibTrans2D1" presStyleIdx="3" presStyleCnt="4"/>
      <dgm:spPr/>
      <dgm:t>
        <a:bodyPr/>
        <a:lstStyle/>
        <a:p>
          <a:endParaRPr lang="es-ES"/>
        </a:p>
      </dgm:t>
    </dgm:pt>
    <dgm:pt modelId="{89B0C181-131E-474F-955C-0B93ED791A03}" type="pres">
      <dgm:prSet presAssocID="{C1E94940-0065-40F8-BAA7-51D51A068267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6C58B737-1BA5-48E0-9B66-F31C0022231F}" type="pres">
      <dgm:prSet presAssocID="{10D0129A-4AD7-4041-ABFA-6523F8A54CE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660DC3A-AF08-481B-83DD-60CEFC9F3FE6}" srcId="{D034D02A-E37C-4605-9947-614B91FE2C1E}" destId="{7D07AD09-73E4-44F9-951E-89728968C21B}" srcOrd="3" destOrd="0" parTransId="{C8A190D0-4613-4895-9A17-9D8C7EB3395C}" sibTransId="{C1E94940-0065-40F8-BAA7-51D51A068267}"/>
    <dgm:cxn modelId="{2EBBDDBF-0938-4919-8213-E8685EE0F329}" srcId="{D034D02A-E37C-4605-9947-614B91FE2C1E}" destId="{649A7DAC-FCA2-4604-ACA2-5E98338ED799}" srcOrd="0" destOrd="0" parTransId="{B4DFD1F2-5E36-4C6C-B897-63CC98398D8B}" sibTransId="{638AADB4-14BC-46DC-BA67-4D0DBD1EF132}"/>
    <dgm:cxn modelId="{E43B5761-C002-498A-BAC5-ACC0D0DCE1AF}" type="presOf" srcId="{C1E94940-0065-40F8-BAA7-51D51A068267}" destId="{07F72684-841B-4E0E-90A5-7BD4A9C25FF1}" srcOrd="0" destOrd="0" presId="urn:microsoft.com/office/officeart/2005/8/layout/process5"/>
    <dgm:cxn modelId="{BDD82E85-CA90-4710-8D72-AF5A264275FE}" type="presOf" srcId="{42ADFEE9-C97F-461B-9504-9272740F3EF1}" destId="{A75C2A47-570A-4C8F-A1D4-CED183D67173}" srcOrd="0" destOrd="0" presId="urn:microsoft.com/office/officeart/2005/8/layout/process5"/>
    <dgm:cxn modelId="{2EC6FFBF-D78B-4367-8C9F-D36755DF5455}" type="presOf" srcId="{668B8118-F363-4A0F-B5FC-FB0EC294B938}" destId="{D3688789-D63B-49EC-B489-F1C28D1461B3}" srcOrd="0" destOrd="0" presId="urn:microsoft.com/office/officeart/2005/8/layout/process5"/>
    <dgm:cxn modelId="{DF7C3C74-3BA5-4F33-BA97-2E6067E80ED1}" srcId="{D034D02A-E37C-4605-9947-614B91FE2C1E}" destId="{3F483734-4D14-4EEF-B394-124F0A266DD3}" srcOrd="2" destOrd="0" parTransId="{A626E8C1-409C-43B2-A26D-0A58A141A222}" sibTransId="{668B8118-F363-4A0F-B5FC-FB0EC294B938}"/>
    <dgm:cxn modelId="{4AD444C0-1E7B-4423-8274-98A71DB38337}" type="presOf" srcId="{450B8193-713D-4ADD-B321-AE44E0CF6E47}" destId="{36F11396-62BF-4B43-A773-849E5F848E00}" srcOrd="1" destOrd="0" presId="urn:microsoft.com/office/officeart/2005/8/layout/process5"/>
    <dgm:cxn modelId="{241A1305-19A7-4C03-8A29-FCEAA4582C4C}" type="presOf" srcId="{7D07AD09-73E4-44F9-951E-89728968C21B}" destId="{7BFA502A-DCB4-4630-9F69-5108EF71CF3E}" srcOrd="0" destOrd="0" presId="urn:microsoft.com/office/officeart/2005/8/layout/process5"/>
    <dgm:cxn modelId="{AB032437-50CF-48B9-9A95-D6893430CD87}" type="presOf" srcId="{638AADB4-14BC-46DC-BA67-4D0DBD1EF132}" destId="{E9D0C9B0-14A3-47D0-B743-D817A7DF1CA3}" srcOrd="1" destOrd="0" presId="urn:microsoft.com/office/officeart/2005/8/layout/process5"/>
    <dgm:cxn modelId="{4640BCB7-6984-4268-B5EF-5948ED0B33AB}" type="presOf" srcId="{10D0129A-4AD7-4041-ABFA-6523F8A54CE1}" destId="{6C58B737-1BA5-48E0-9B66-F31C0022231F}" srcOrd="0" destOrd="0" presId="urn:microsoft.com/office/officeart/2005/8/layout/process5"/>
    <dgm:cxn modelId="{4135209F-2181-4945-A676-6D34418142BF}" type="presOf" srcId="{638AADB4-14BC-46DC-BA67-4D0DBD1EF132}" destId="{E3B57D71-DA91-4521-9491-8945522C4D3F}" srcOrd="0" destOrd="0" presId="urn:microsoft.com/office/officeart/2005/8/layout/process5"/>
    <dgm:cxn modelId="{42F23FAA-837C-4A06-99C7-121635BA2191}" type="presOf" srcId="{649A7DAC-FCA2-4604-ACA2-5E98338ED799}" destId="{ABC8C9A2-D1EE-47E2-8801-1F1768613B9D}" srcOrd="0" destOrd="0" presId="urn:microsoft.com/office/officeart/2005/8/layout/process5"/>
    <dgm:cxn modelId="{22A1D96B-9F8C-4D03-8505-D0D20A40EB11}" type="presOf" srcId="{450B8193-713D-4ADD-B321-AE44E0CF6E47}" destId="{1577409B-FFDF-47AA-9890-4167D45B9D03}" srcOrd="0" destOrd="0" presId="urn:microsoft.com/office/officeart/2005/8/layout/process5"/>
    <dgm:cxn modelId="{A30F62B9-2BBA-4F92-8992-AF2DB7CD512C}" type="presOf" srcId="{3F483734-4D14-4EEF-B394-124F0A266DD3}" destId="{703799E4-AED4-4793-B330-CF18C09BB83D}" srcOrd="0" destOrd="0" presId="urn:microsoft.com/office/officeart/2005/8/layout/process5"/>
    <dgm:cxn modelId="{1CE4D3AF-9E49-42A2-999D-F78D944D33DB}" type="presOf" srcId="{668B8118-F363-4A0F-B5FC-FB0EC294B938}" destId="{333FDD25-861D-4ED8-9A6F-F62D9328C10B}" srcOrd="1" destOrd="0" presId="urn:microsoft.com/office/officeart/2005/8/layout/process5"/>
    <dgm:cxn modelId="{F872DCA5-F95F-4CFE-AD24-2F8A5E023B4C}" srcId="{D034D02A-E37C-4605-9947-614B91FE2C1E}" destId="{10D0129A-4AD7-4041-ABFA-6523F8A54CE1}" srcOrd="4" destOrd="0" parTransId="{5D6C2D3B-D0CB-494F-8928-989E668E33DF}" sibTransId="{63AFCEDB-D52A-4E82-8B6E-D70BD05A9A28}"/>
    <dgm:cxn modelId="{5EFC2818-07FE-4E53-8B65-E3E60BB60AF6}" srcId="{D034D02A-E37C-4605-9947-614B91FE2C1E}" destId="{42ADFEE9-C97F-461B-9504-9272740F3EF1}" srcOrd="1" destOrd="0" parTransId="{7A1F2E8E-36E4-4E5C-BB91-580FEB378DF4}" sibTransId="{450B8193-713D-4ADD-B321-AE44E0CF6E47}"/>
    <dgm:cxn modelId="{C1C648E2-7B78-4023-9669-4F84DCCF4863}" type="presOf" srcId="{C1E94940-0065-40F8-BAA7-51D51A068267}" destId="{89B0C181-131E-474F-955C-0B93ED791A03}" srcOrd="1" destOrd="0" presId="urn:microsoft.com/office/officeart/2005/8/layout/process5"/>
    <dgm:cxn modelId="{0D60236B-8912-49C6-BFF4-CCA38A73849F}" type="presOf" srcId="{D034D02A-E37C-4605-9947-614B91FE2C1E}" destId="{58435122-8E90-4959-8665-826DDB96656E}" srcOrd="0" destOrd="0" presId="urn:microsoft.com/office/officeart/2005/8/layout/process5"/>
    <dgm:cxn modelId="{7F390BBE-9C33-4AD3-B6E2-AF4A4B1A88ED}" type="presParOf" srcId="{58435122-8E90-4959-8665-826DDB96656E}" destId="{ABC8C9A2-D1EE-47E2-8801-1F1768613B9D}" srcOrd="0" destOrd="0" presId="urn:microsoft.com/office/officeart/2005/8/layout/process5"/>
    <dgm:cxn modelId="{36835594-9534-4E15-9609-A3340AD4BFAE}" type="presParOf" srcId="{58435122-8E90-4959-8665-826DDB96656E}" destId="{E3B57D71-DA91-4521-9491-8945522C4D3F}" srcOrd="1" destOrd="0" presId="urn:microsoft.com/office/officeart/2005/8/layout/process5"/>
    <dgm:cxn modelId="{549BE330-8F68-4F8B-B524-366B7D1053A3}" type="presParOf" srcId="{E3B57D71-DA91-4521-9491-8945522C4D3F}" destId="{E9D0C9B0-14A3-47D0-B743-D817A7DF1CA3}" srcOrd="0" destOrd="0" presId="urn:microsoft.com/office/officeart/2005/8/layout/process5"/>
    <dgm:cxn modelId="{D6E7D6AF-5724-4492-AD52-9D0A6F250739}" type="presParOf" srcId="{58435122-8E90-4959-8665-826DDB96656E}" destId="{A75C2A47-570A-4C8F-A1D4-CED183D67173}" srcOrd="2" destOrd="0" presId="urn:microsoft.com/office/officeart/2005/8/layout/process5"/>
    <dgm:cxn modelId="{ACEBC236-1538-4860-8AC5-B17081C9E3DF}" type="presParOf" srcId="{58435122-8E90-4959-8665-826DDB96656E}" destId="{1577409B-FFDF-47AA-9890-4167D45B9D03}" srcOrd="3" destOrd="0" presId="urn:microsoft.com/office/officeart/2005/8/layout/process5"/>
    <dgm:cxn modelId="{BA2E1615-AAA9-490B-81F6-AAC18220221E}" type="presParOf" srcId="{1577409B-FFDF-47AA-9890-4167D45B9D03}" destId="{36F11396-62BF-4B43-A773-849E5F848E00}" srcOrd="0" destOrd="0" presId="urn:microsoft.com/office/officeart/2005/8/layout/process5"/>
    <dgm:cxn modelId="{C2CBD97A-4BAE-4732-A963-0A81B940F131}" type="presParOf" srcId="{58435122-8E90-4959-8665-826DDB96656E}" destId="{703799E4-AED4-4793-B330-CF18C09BB83D}" srcOrd="4" destOrd="0" presId="urn:microsoft.com/office/officeart/2005/8/layout/process5"/>
    <dgm:cxn modelId="{F4EE0C70-1A1F-4A2F-ACD8-A513F2F4C5DC}" type="presParOf" srcId="{58435122-8E90-4959-8665-826DDB96656E}" destId="{D3688789-D63B-49EC-B489-F1C28D1461B3}" srcOrd="5" destOrd="0" presId="urn:microsoft.com/office/officeart/2005/8/layout/process5"/>
    <dgm:cxn modelId="{8BA78A2E-D81F-4FAF-BBFA-0DD7B157862C}" type="presParOf" srcId="{D3688789-D63B-49EC-B489-F1C28D1461B3}" destId="{333FDD25-861D-4ED8-9A6F-F62D9328C10B}" srcOrd="0" destOrd="0" presId="urn:microsoft.com/office/officeart/2005/8/layout/process5"/>
    <dgm:cxn modelId="{4FF93638-5D21-4BB0-A33D-76DAA2E393FE}" type="presParOf" srcId="{58435122-8E90-4959-8665-826DDB96656E}" destId="{7BFA502A-DCB4-4630-9F69-5108EF71CF3E}" srcOrd="6" destOrd="0" presId="urn:microsoft.com/office/officeart/2005/8/layout/process5"/>
    <dgm:cxn modelId="{E50F9CDB-42DE-478E-BE64-F55B2B5C0978}" type="presParOf" srcId="{58435122-8E90-4959-8665-826DDB96656E}" destId="{07F72684-841B-4E0E-90A5-7BD4A9C25FF1}" srcOrd="7" destOrd="0" presId="urn:microsoft.com/office/officeart/2005/8/layout/process5"/>
    <dgm:cxn modelId="{F51C2460-C055-4CF1-BCA5-287D5F3FF0C7}" type="presParOf" srcId="{07F72684-841B-4E0E-90A5-7BD4A9C25FF1}" destId="{89B0C181-131E-474F-955C-0B93ED791A03}" srcOrd="0" destOrd="0" presId="urn:microsoft.com/office/officeart/2005/8/layout/process5"/>
    <dgm:cxn modelId="{0E998A17-8AA3-40FC-A176-360FAA16C337}" type="presParOf" srcId="{58435122-8E90-4959-8665-826DDB96656E}" destId="{6C58B737-1BA5-48E0-9B66-F31C0022231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34D02A-E37C-4605-9947-614B91FE2C1E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</dgm:pt>
    <dgm:pt modelId="{649A7DAC-FCA2-4604-ACA2-5E98338ED799}">
      <dgm:prSet phldrT="[Texto]" custT="1"/>
      <dgm:spPr/>
      <dgm:t>
        <a:bodyPr/>
        <a:lstStyle/>
        <a:p>
          <a:r>
            <a:rPr lang="es-ES" sz="1400" dirty="0"/>
            <a:t>15g de </a:t>
          </a:r>
          <a:r>
            <a:rPr lang="es-ES" sz="1400" dirty="0" err="1"/>
            <a:t>kevlar</a:t>
          </a:r>
          <a:r>
            <a:rPr lang="es-ES" sz="1400" dirty="0"/>
            <a:t> reciclado deshilado </a:t>
          </a:r>
        </a:p>
      </dgm:t>
    </dgm:pt>
    <dgm:pt modelId="{B4DFD1F2-5E36-4C6C-B897-63CC98398D8B}" type="parTrans" cxnId="{2EBBDDBF-0938-4919-8213-E8685EE0F329}">
      <dgm:prSet/>
      <dgm:spPr/>
      <dgm:t>
        <a:bodyPr/>
        <a:lstStyle/>
        <a:p>
          <a:endParaRPr lang="es-ES" sz="2000"/>
        </a:p>
      </dgm:t>
    </dgm:pt>
    <dgm:pt modelId="{638AADB4-14BC-46DC-BA67-4D0DBD1EF132}" type="sibTrans" cxnId="{2EBBDDBF-0938-4919-8213-E8685EE0F329}">
      <dgm:prSet custT="1"/>
      <dgm:spPr/>
      <dgm:t>
        <a:bodyPr/>
        <a:lstStyle/>
        <a:p>
          <a:endParaRPr lang="es-ES" sz="1050"/>
        </a:p>
      </dgm:t>
    </dgm:pt>
    <dgm:pt modelId="{42ADFEE9-C97F-461B-9504-9272740F3EF1}">
      <dgm:prSet phldrT="[Texto]" custT="1"/>
      <dgm:spPr/>
      <dgm:t>
        <a:bodyPr/>
        <a:lstStyle/>
        <a:p>
          <a:r>
            <a:rPr lang="es-ES" sz="1400" dirty="0"/>
            <a:t>78ml de H2SO4 para disolver el polímero </a:t>
          </a:r>
        </a:p>
      </dgm:t>
    </dgm:pt>
    <dgm:pt modelId="{7A1F2E8E-36E4-4E5C-BB91-580FEB378DF4}" type="parTrans" cxnId="{5EFC2818-07FE-4E53-8B65-E3E60BB60AF6}">
      <dgm:prSet/>
      <dgm:spPr/>
      <dgm:t>
        <a:bodyPr/>
        <a:lstStyle/>
        <a:p>
          <a:endParaRPr lang="es-ES" sz="2000"/>
        </a:p>
      </dgm:t>
    </dgm:pt>
    <dgm:pt modelId="{450B8193-713D-4ADD-B321-AE44E0CF6E47}" type="sibTrans" cxnId="{5EFC2818-07FE-4E53-8B65-E3E60BB60AF6}">
      <dgm:prSet custT="1"/>
      <dgm:spPr/>
      <dgm:t>
        <a:bodyPr/>
        <a:lstStyle/>
        <a:p>
          <a:endParaRPr lang="es-ES" sz="1050"/>
        </a:p>
      </dgm:t>
    </dgm:pt>
    <dgm:pt modelId="{3F483734-4D14-4EEF-B394-124F0A266DD3}">
      <dgm:prSet phldrT="[Texto]" custT="1"/>
      <dgm:spPr/>
      <dgm:t>
        <a:bodyPr/>
        <a:lstStyle/>
        <a:p>
          <a:r>
            <a:rPr lang="es-ES" sz="1400" dirty="0"/>
            <a:t>Mezcla a 50°C por 40min </a:t>
          </a:r>
        </a:p>
      </dgm:t>
    </dgm:pt>
    <dgm:pt modelId="{A626E8C1-409C-43B2-A26D-0A58A141A222}" type="parTrans" cxnId="{DF7C3C74-3BA5-4F33-BA97-2E6067E80ED1}">
      <dgm:prSet/>
      <dgm:spPr/>
      <dgm:t>
        <a:bodyPr/>
        <a:lstStyle/>
        <a:p>
          <a:endParaRPr lang="es-ES" sz="2000"/>
        </a:p>
      </dgm:t>
    </dgm:pt>
    <dgm:pt modelId="{668B8118-F363-4A0F-B5FC-FB0EC294B938}" type="sibTrans" cxnId="{DF7C3C74-3BA5-4F33-BA97-2E6067E80ED1}">
      <dgm:prSet custT="1"/>
      <dgm:spPr/>
      <dgm:t>
        <a:bodyPr/>
        <a:lstStyle/>
        <a:p>
          <a:endParaRPr lang="es-ES" sz="1050"/>
        </a:p>
      </dgm:t>
    </dgm:pt>
    <dgm:pt modelId="{7D07AD09-73E4-44F9-951E-89728968C21B}">
      <dgm:prSet phldrT="[Texto]" custT="1"/>
      <dgm:spPr/>
      <dgm:t>
        <a:bodyPr/>
        <a:lstStyle/>
        <a:p>
          <a:r>
            <a:rPr lang="es-ES" sz="1400" dirty="0"/>
            <a:t>Se suspende en placas de vidrio, estirándose a 60°C </a:t>
          </a:r>
        </a:p>
      </dgm:t>
    </dgm:pt>
    <dgm:pt modelId="{C8A190D0-4613-4895-9A17-9D8C7EB3395C}" type="parTrans" cxnId="{B660DC3A-AF08-481B-83DD-60CEFC9F3FE6}">
      <dgm:prSet/>
      <dgm:spPr/>
      <dgm:t>
        <a:bodyPr/>
        <a:lstStyle/>
        <a:p>
          <a:endParaRPr lang="es-ES" sz="2000"/>
        </a:p>
      </dgm:t>
    </dgm:pt>
    <dgm:pt modelId="{C1E94940-0065-40F8-BAA7-51D51A068267}" type="sibTrans" cxnId="{B660DC3A-AF08-481B-83DD-60CEFC9F3FE6}">
      <dgm:prSet custT="1"/>
      <dgm:spPr/>
      <dgm:t>
        <a:bodyPr/>
        <a:lstStyle/>
        <a:p>
          <a:endParaRPr lang="es-ES" sz="1050"/>
        </a:p>
      </dgm:t>
    </dgm:pt>
    <dgm:pt modelId="{10D0129A-4AD7-4041-ABFA-6523F8A54CE1}">
      <dgm:prSet phldrT="[Texto]" custT="1"/>
      <dgm:spPr/>
      <dgm:t>
        <a:bodyPr/>
        <a:lstStyle/>
        <a:p>
          <a:r>
            <a:rPr lang="es-ES" sz="1400" dirty="0"/>
            <a:t>Lavado agua para eliminación de H2SO4 (24h en agua, 24h en 1%NaOH y 24h en agua)</a:t>
          </a:r>
        </a:p>
      </dgm:t>
    </dgm:pt>
    <dgm:pt modelId="{5D6C2D3B-D0CB-494F-8928-989E668E33DF}" type="parTrans" cxnId="{F872DCA5-F95F-4CFE-AD24-2F8A5E023B4C}">
      <dgm:prSet/>
      <dgm:spPr/>
      <dgm:t>
        <a:bodyPr/>
        <a:lstStyle/>
        <a:p>
          <a:endParaRPr lang="es-ES" sz="2000"/>
        </a:p>
      </dgm:t>
    </dgm:pt>
    <dgm:pt modelId="{63AFCEDB-D52A-4E82-8B6E-D70BD05A9A28}" type="sibTrans" cxnId="{F872DCA5-F95F-4CFE-AD24-2F8A5E023B4C}">
      <dgm:prSet custT="1"/>
      <dgm:spPr/>
      <dgm:t>
        <a:bodyPr/>
        <a:lstStyle/>
        <a:p>
          <a:endParaRPr lang="es-ES" sz="1050"/>
        </a:p>
      </dgm:t>
    </dgm:pt>
    <dgm:pt modelId="{90B8725B-B8A1-479D-AEA9-ED14721E4ED7}">
      <dgm:prSet phldrT="[Texto]" custT="1"/>
      <dgm:spPr/>
      <dgm:t>
        <a:bodyPr/>
        <a:lstStyle/>
        <a:p>
          <a:r>
            <a:rPr lang="es-ES" sz="1400" dirty="0"/>
            <a:t>Prensado hasta 6 Ton, secado a 100°C, prensado hasta 100Tons </a:t>
          </a:r>
        </a:p>
      </dgm:t>
    </dgm:pt>
    <dgm:pt modelId="{2E03CA13-EFAB-46AD-BB27-81FFD8CDF261}" type="parTrans" cxnId="{F8C17966-43EC-44C4-83A0-4D8081BB9465}">
      <dgm:prSet/>
      <dgm:spPr/>
      <dgm:t>
        <a:bodyPr/>
        <a:lstStyle/>
        <a:p>
          <a:endParaRPr lang="es-ES" sz="2000"/>
        </a:p>
      </dgm:t>
    </dgm:pt>
    <dgm:pt modelId="{75F7002A-B550-4969-A624-0CD575087A96}" type="sibTrans" cxnId="{F8C17966-43EC-44C4-83A0-4D8081BB9465}">
      <dgm:prSet/>
      <dgm:spPr/>
      <dgm:t>
        <a:bodyPr/>
        <a:lstStyle/>
        <a:p>
          <a:endParaRPr lang="es-ES" sz="2000"/>
        </a:p>
      </dgm:t>
    </dgm:pt>
    <dgm:pt modelId="{58435122-8E90-4959-8665-826DDB96656E}" type="pres">
      <dgm:prSet presAssocID="{D034D02A-E37C-4605-9947-614B91FE2C1E}" presName="diagram" presStyleCnt="0">
        <dgm:presLayoutVars>
          <dgm:dir/>
          <dgm:resizeHandles val="exact"/>
        </dgm:presLayoutVars>
      </dgm:prSet>
      <dgm:spPr/>
    </dgm:pt>
    <dgm:pt modelId="{ABC8C9A2-D1EE-47E2-8801-1F1768613B9D}" type="pres">
      <dgm:prSet presAssocID="{649A7DAC-FCA2-4604-ACA2-5E98338ED79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B57D71-DA91-4521-9491-8945522C4D3F}" type="pres">
      <dgm:prSet presAssocID="{638AADB4-14BC-46DC-BA67-4D0DBD1EF132}" presName="sibTrans" presStyleLbl="sibTrans2D1" presStyleIdx="0" presStyleCnt="5"/>
      <dgm:spPr/>
      <dgm:t>
        <a:bodyPr/>
        <a:lstStyle/>
        <a:p>
          <a:endParaRPr lang="es-ES"/>
        </a:p>
      </dgm:t>
    </dgm:pt>
    <dgm:pt modelId="{E9D0C9B0-14A3-47D0-B743-D817A7DF1CA3}" type="pres">
      <dgm:prSet presAssocID="{638AADB4-14BC-46DC-BA67-4D0DBD1EF132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A75C2A47-570A-4C8F-A1D4-CED183D67173}" type="pres">
      <dgm:prSet presAssocID="{42ADFEE9-C97F-461B-9504-9272740F3EF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77409B-FFDF-47AA-9890-4167D45B9D03}" type="pres">
      <dgm:prSet presAssocID="{450B8193-713D-4ADD-B321-AE44E0CF6E47}" presName="sibTrans" presStyleLbl="sibTrans2D1" presStyleIdx="1" presStyleCnt="5"/>
      <dgm:spPr/>
      <dgm:t>
        <a:bodyPr/>
        <a:lstStyle/>
        <a:p>
          <a:endParaRPr lang="es-ES"/>
        </a:p>
      </dgm:t>
    </dgm:pt>
    <dgm:pt modelId="{36F11396-62BF-4B43-A773-849E5F848E00}" type="pres">
      <dgm:prSet presAssocID="{450B8193-713D-4ADD-B321-AE44E0CF6E47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703799E4-AED4-4793-B330-CF18C09BB83D}" type="pres">
      <dgm:prSet presAssocID="{3F483734-4D14-4EEF-B394-124F0A266DD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688789-D63B-49EC-B489-F1C28D1461B3}" type="pres">
      <dgm:prSet presAssocID="{668B8118-F363-4A0F-B5FC-FB0EC294B938}" presName="sibTrans" presStyleLbl="sibTrans2D1" presStyleIdx="2" presStyleCnt="5"/>
      <dgm:spPr/>
      <dgm:t>
        <a:bodyPr/>
        <a:lstStyle/>
        <a:p>
          <a:endParaRPr lang="es-ES"/>
        </a:p>
      </dgm:t>
    </dgm:pt>
    <dgm:pt modelId="{333FDD25-861D-4ED8-9A6F-F62D9328C10B}" type="pres">
      <dgm:prSet presAssocID="{668B8118-F363-4A0F-B5FC-FB0EC294B938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7BFA502A-DCB4-4630-9F69-5108EF71CF3E}" type="pres">
      <dgm:prSet presAssocID="{7D07AD09-73E4-44F9-951E-89728968C21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F72684-841B-4E0E-90A5-7BD4A9C25FF1}" type="pres">
      <dgm:prSet presAssocID="{C1E94940-0065-40F8-BAA7-51D51A068267}" presName="sibTrans" presStyleLbl="sibTrans2D1" presStyleIdx="3" presStyleCnt="5"/>
      <dgm:spPr/>
      <dgm:t>
        <a:bodyPr/>
        <a:lstStyle/>
        <a:p>
          <a:endParaRPr lang="es-ES"/>
        </a:p>
      </dgm:t>
    </dgm:pt>
    <dgm:pt modelId="{89B0C181-131E-474F-955C-0B93ED791A03}" type="pres">
      <dgm:prSet presAssocID="{C1E94940-0065-40F8-BAA7-51D51A068267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6C58B737-1BA5-48E0-9B66-F31C0022231F}" type="pres">
      <dgm:prSet presAssocID="{10D0129A-4AD7-4041-ABFA-6523F8A54CE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9B1D4B-920A-475A-8079-AE3A108CF78C}" type="pres">
      <dgm:prSet presAssocID="{63AFCEDB-D52A-4E82-8B6E-D70BD05A9A28}" presName="sibTrans" presStyleLbl="sibTrans2D1" presStyleIdx="4" presStyleCnt="5"/>
      <dgm:spPr/>
      <dgm:t>
        <a:bodyPr/>
        <a:lstStyle/>
        <a:p>
          <a:endParaRPr lang="es-ES"/>
        </a:p>
      </dgm:t>
    </dgm:pt>
    <dgm:pt modelId="{AAA1E0BD-6641-42EA-8B6B-713302312674}" type="pres">
      <dgm:prSet presAssocID="{63AFCEDB-D52A-4E82-8B6E-D70BD05A9A28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42053BFD-6AE8-4CAD-B758-628C1F47BD34}" type="pres">
      <dgm:prSet presAssocID="{90B8725B-B8A1-479D-AEA9-ED14721E4ED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BBDDBF-0938-4919-8213-E8685EE0F329}" srcId="{D034D02A-E37C-4605-9947-614B91FE2C1E}" destId="{649A7DAC-FCA2-4604-ACA2-5E98338ED799}" srcOrd="0" destOrd="0" parTransId="{B4DFD1F2-5E36-4C6C-B897-63CC98398D8B}" sibTransId="{638AADB4-14BC-46DC-BA67-4D0DBD1EF132}"/>
    <dgm:cxn modelId="{A746971A-B330-40A2-BDD8-547638603486}" type="presOf" srcId="{63AFCEDB-D52A-4E82-8B6E-D70BD05A9A28}" destId="{7B9B1D4B-920A-475A-8079-AE3A108CF78C}" srcOrd="0" destOrd="0" presId="urn:microsoft.com/office/officeart/2005/8/layout/process5"/>
    <dgm:cxn modelId="{4135209F-2181-4945-A676-6D34418142BF}" type="presOf" srcId="{638AADB4-14BC-46DC-BA67-4D0DBD1EF132}" destId="{E3B57D71-DA91-4521-9491-8945522C4D3F}" srcOrd="0" destOrd="0" presId="urn:microsoft.com/office/officeart/2005/8/layout/process5"/>
    <dgm:cxn modelId="{22A1D96B-9F8C-4D03-8505-D0D20A40EB11}" type="presOf" srcId="{450B8193-713D-4ADD-B321-AE44E0CF6E47}" destId="{1577409B-FFDF-47AA-9890-4167D45B9D03}" srcOrd="0" destOrd="0" presId="urn:microsoft.com/office/officeart/2005/8/layout/process5"/>
    <dgm:cxn modelId="{F872DCA5-F95F-4CFE-AD24-2F8A5E023B4C}" srcId="{D034D02A-E37C-4605-9947-614B91FE2C1E}" destId="{10D0129A-4AD7-4041-ABFA-6523F8A54CE1}" srcOrd="4" destOrd="0" parTransId="{5D6C2D3B-D0CB-494F-8928-989E668E33DF}" sibTransId="{63AFCEDB-D52A-4E82-8B6E-D70BD05A9A28}"/>
    <dgm:cxn modelId="{AB032437-50CF-48B9-9A95-D6893430CD87}" type="presOf" srcId="{638AADB4-14BC-46DC-BA67-4D0DBD1EF132}" destId="{E9D0C9B0-14A3-47D0-B743-D817A7DF1CA3}" srcOrd="1" destOrd="0" presId="urn:microsoft.com/office/officeart/2005/8/layout/process5"/>
    <dgm:cxn modelId="{B660DC3A-AF08-481B-83DD-60CEFC9F3FE6}" srcId="{D034D02A-E37C-4605-9947-614B91FE2C1E}" destId="{7D07AD09-73E4-44F9-951E-89728968C21B}" srcOrd="3" destOrd="0" parTransId="{C8A190D0-4613-4895-9A17-9D8C7EB3395C}" sibTransId="{C1E94940-0065-40F8-BAA7-51D51A068267}"/>
    <dgm:cxn modelId="{42F23FAA-837C-4A06-99C7-121635BA2191}" type="presOf" srcId="{649A7DAC-FCA2-4604-ACA2-5E98338ED799}" destId="{ABC8C9A2-D1EE-47E2-8801-1F1768613B9D}" srcOrd="0" destOrd="0" presId="urn:microsoft.com/office/officeart/2005/8/layout/process5"/>
    <dgm:cxn modelId="{4AD444C0-1E7B-4423-8274-98A71DB38337}" type="presOf" srcId="{450B8193-713D-4ADD-B321-AE44E0CF6E47}" destId="{36F11396-62BF-4B43-A773-849E5F848E00}" srcOrd="1" destOrd="0" presId="urn:microsoft.com/office/officeart/2005/8/layout/process5"/>
    <dgm:cxn modelId="{1CE4D3AF-9E49-42A2-999D-F78D944D33DB}" type="presOf" srcId="{668B8118-F363-4A0F-B5FC-FB0EC294B938}" destId="{333FDD25-861D-4ED8-9A6F-F62D9328C10B}" srcOrd="1" destOrd="0" presId="urn:microsoft.com/office/officeart/2005/8/layout/process5"/>
    <dgm:cxn modelId="{E43B5761-C002-498A-BAC5-ACC0D0DCE1AF}" type="presOf" srcId="{C1E94940-0065-40F8-BAA7-51D51A068267}" destId="{07F72684-841B-4E0E-90A5-7BD4A9C25FF1}" srcOrd="0" destOrd="0" presId="urn:microsoft.com/office/officeart/2005/8/layout/process5"/>
    <dgm:cxn modelId="{0D60236B-8912-49C6-BFF4-CCA38A73849F}" type="presOf" srcId="{D034D02A-E37C-4605-9947-614B91FE2C1E}" destId="{58435122-8E90-4959-8665-826DDB96656E}" srcOrd="0" destOrd="0" presId="urn:microsoft.com/office/officeart/2005/8/layout/process5"/>
    <dgm:cxn modelId="{C1C648E2-7B78-4023-9669-4F84DCCF4863}" type="presOf" srcId="{C1E94940-0065-40F8-BAA7-51D51A068267}" destId="{89B0C181-131E-474F-955C-0B93ED791A03}" srcOrd="1" destOrd="0" presId="urn:microsoft.com/office/officeart/2005/8/layout/process5"/>
    <dgm:cxn modelId="{2EC6FFBF-D78B-4367-8C9F-D36755DF5455}" type="presOf" srcId="{668B8118-F363-4A0F-B5FC-FB0EC294B938}" destId="{D3688789-D63B-49EC-B489-F1C28D1461B3}" srcOrd="0" destOrd="0" presId="urn:microsoft.com/office/officeart/2005/8/layout/process5"/>
    <dgm:cxn modelId="{4640BCB7-6984-4268-B5EF-5948ED0B33AB}" type="presOf" srcId="{10D0129A-4AD7-4041-ABFA-6523F8A54CE1}" destId="{6C58B737-1BA5-48E0-9B66-F31C0022231F}" srcOrd="0" destOrd="0" presId="urn:microsoft.com/office/officeart/2005/8/layout/process5"/>
    <dgm:cxn modelId="{DD8E3801-AD4D-4A5A-9057-E029DFD16EC1}" type="presOf" srcId="{90B8725B-B8A1-479D-AEA9-ED14721E4ED7}" destId="{42053BFD-6AE8-4CAD-B758-628C1F47BD34}" srcOrd="0" destOrd="0" presId="urn:microsoft.com/office/officeart/2005/8/layout/process5"/>
    <dgm:cxn modelId="{F8C17966-43EC-44C4-83A0-4D8081BB9465}" srcId="{D034D02A-E37C-4605-9947-614B91FE2C1E}" destId="{90B8725B-B8A1-479D-AEA9-ED14721E4ED7}" srcOrd="5" destOrd="0" parTransId="{2E03CA13-EFAB-46AD-BB27-81FFD8CDF261}" sibTransId="{75F7002A-B550-4969-A624-0CD575087A96}"/>
    <dgm:cxn modelId="{5EFC2818-07FE-4E53-8B65-E3E60BB60AF6}" srcId="{D034D02A-E37C-4605-9947-614B91FE2C1E}" destId="{42ADFEE9-C97F-461B-9504-9272740F3EF1}" srcOrd="1" destOrd="0" parTransId="{7A1F2E8E-36E4-4E5C-BB91-580FEB378DF4}" sibTransId="{450B8193-713D-4ADD-B321-AE44E0CF6E47}"/>
    <dgm:cxn modelId="{A30F62B9-2BBA-4F92-8992-AF2DB7CD512C}" type="presOf" srcId="{3F483734-4D14-4EEF-B394-124F0A266DD3}" destId="{703799E4-AED4-4793-B330-CF18C09BB83D}" srcOrd="0" destOrd="0" presId="urn:microsoft.com/office/officeart/2005/8/layout/process5"/>
    <dgm:cxn modelId="{5944DFEB-9263-45F5-BDA7-5D0142AF854B}" type="presOf" srcId="{63AFCEDB-D52A-4E82-8B6E-D70BD05A9A28}" destId="{AAA1E0BD-6641-42EA-8B6B-713302312674}" srcOrd="1" destOrd="0" presId="urn:microsoft.com/office/officeart/2005/8/layout/process5"/>
    <dgm:cxn modelId="{BDD82E85-CA90-4710-8D72-AF5A264275FE}" type="presOf" srcId="{42ADFEE9-C97F-461B-9504-9272740F3EF1}" destId="{A75C2A47-570A-4C8F-A1D4-CED183D67173}" srcOrd="0" destOrd="0" presId="urn:microsoft.com/office/officeart/2005/8/layout/process5"/>
    <dgm:cxn modelId="{241A1305-19A7-4C03-8A29-FCEAA4582C4C}" type="presOf" srcId="{7D07AD09-73E4-44F9-951E-89728968C21B}" destId="{7BFA502A-DCB4-4630-9F69-5108EF71CF3E}" srcOrd="0" destOrd="0" presId="urn:microsoft.com/office/officeart/2005/8/layout/process5"/>
    <dgm:cxn modelId="{DF7C3C74-3BA5-4F33-BA97-2E6067E80ED1}" srcId="{D034D02A-E37C-4605-9947-614B91FE2C1E}" destId="{3F483734-4D14-4EEF-B394-124F0A266DD3}" srcOrd="2" destOrd="0" parTransId="{A626E8C1-409C-43B2-A26D-0A58A141A222}" sibTransId="{668B8118-F363-4A0F-B5FC-FB0EC294B938}"/>
    <dgm:cxn modelId="{7F390BBE-9C33-4AD3-B6E2-AF4A4B1A88ED}" type="presParOf" srcId="{58435122-8E90-4959-8665-826DDB96656E}" destId="{ABC8C9A2-D1EE-47E2-8801-1F1768613B9D}" srcOrd="0" destOrd="0" presId="urn:microsoft.com/office/officeart/2005/8/layout/process5"/>
    <dgm:cxn modelId="{36835594-9534-4E15-9609-A3340AD4BFAE}" type="presParOf" srcId="{58435122-8E90-4959-8665-826DDB96656E}" destId="{E3B57D71-DA91-4521-9491-8945522C4D3F}" srcOrd="1" destOrd="0" presId="urn:microsoft.com/office/officeart/2005/8/layout/process5"/>
    <dgm:cxn modelId="{549BE330-8F68-4F8B-B524-366B7D1053A3}" type="presParOf" srcId="{E3B57D71-DA91-4521-9491-8945522C4D3F}" destId="{E9D0C9B0-14A3-47D0-B743-D817A7DF1CA3}" srcOrd="0" destOrd="0" presId="urn:microsoft.com/office/officeart/2005/8/layout/process5"/>
    <dgm:cxn modelId="{D6E7D6AF-5724-4492-AD52-9D0A6F250739}" type="presParOf" srcId="{58435122-8E90-4959-8665-826DDB96656E}" destId="{A75C2A47-570A-4C8F-A1D4-CED183D67173}" srcOrd="2" destOrd="0" presId="urn:microsoft.com/office/officeart/2005/8/layout/process5"/>
    <dgm:cxn modelId="{ACEBC236-1538-4860-8AC5-B17081C9E3DF}" type="presParOf" srcId="{58435122-8E90-4959-8665-826DDB96656E}" destId="{1577409B-FFDF-47AA-9890-4167D45B9D03}" srcOrd="3" destOrd="0" presId="urn:microsoft.com/office/officeart/2005/8/layout/process5"/>
    <dgm:cxn modelId="{BA2E1615-AAA9-490B-81F6-AAC18220221E}" type="presParOf" srcId="{1577409B-FFDF-47AA-9890-4167D45B9D03}" destId="{36F11396-62BF-4B43-A773-849E5F848E00}" srcOrd="0" destOrd="0" presId="urn:microsoft.com/office/officeart/2005/8/layout/process5"/>
    <dgm:cxn modelId="{C2CBD97A-4BAE-4732-A963-0A81B940F131}" type="presParOf" srcId="{58435122-8E90-4959-8665-826DDB96656E}" destId="{703799E4-AED4-4793-B330-CF18C09BB83D}" srcOrd="4" destOrd="0" presId="urn:microsoft.com/office/officeart/2005/8/layout/process5"/>
    <dgm:cxn modelId="{F4EE0C70-1A1F-4A2F-ACD8-A513F2F4C5DC}" type="presParOf" srcId="{58435122-8E90-4959-8665-826DDB96656E}" destId="{D3688789-D63B-49EC-B489-F1C28D1461B3}" srcOrd="5" destOrd="0" presId="urn:microsoft.com/office/officeart/2005/8/layout/process5"/>
    <dgm:cxn modelId="{8BA78A2E-D81F-4FAF-BBFA-0DD7B157862C}" type="presParOf" srcId="{D3688789-D63B-49EC-B489-F1C28D1461B3}" destId="{333FDD25-861D-4ED8-9A6F-F62D9328C10B}" srcOrd="0" destOrd="0" presId="urn:microsoft.com/office/officeart/2005/8/layout/process5"/>
    <dgm:cxn modelId="{4FF93638-5D21-4BB0-A33D-76DAA2E393FE}" type="presParOf" srcId="{58435122-8E90-4959-8665-826DDB96656E}" destId="{7BFA502A-DCB4-4630-9F69-5108EF71CF3E}" srcOrd="6" destOrd="0" presId="urn:microsoft.com/office/officeart/2005/8/layout/process5"/>
    <dgm:cxn modelId="{E50F9CDB-42DE-478E-BE64-F55B2B5C0978}" type="presParOf" srcId="{58435122-8E90-4959-8665-826DDB96656E}" destId="{07F72684-841B-4E0E-90A5-7BD4A9C25FF1}" srcOrd="7" destOrd="0" presId="urn:microsoft.com/office/officeart/2005/8/layout/process5"/>
    <dgm:cxn modelId="{F51C2460-C055-4CF1-BCA5-287D5F3FF0C7}" type="presParOf" srcId="{07F72684-841B-4E0E-90A5-7BD4A9C25FF1}" destId="{89B0C181-131E-474F-955C-0B93ED791A03}" srcOrd="0" destOrd="0" presId="urn:microsoft.com/office/officeart/2005/8/layout/process5"/>
    <dgm:cxn modelId="{0E998A17-8AA3-40FC-A176-360FAA16C337}" type="presParOf" srcId="{58435122-8E90-4959-8665-826DDB96656E}" destId="{6C58B737-1BA5-48E0-9B66-F31C0022231F}" srcOrd="8" destOrd="0" presId="urn:microsoft.com/office/officeart/2005/8/layout/process5"/>
    <dgm:cxn modelId="{0490AA96-6A9F-46DE-A228-AD9E9C9EAE2F}" type="presParOf" srcId="{58435122-8E90-4959-8665-826DDB96656E}" destId="{7B9B1D4B-920A-475A-8079-AE3A108CF78C}" srcOrd="9" destOrd="0" presId="urn:microsoft.com/office/officeart/2005/8/layout/process5"/>
    <dgm:cxn modelId="{6D24BA41-B0A3-4A3B-9C80-7E251623B68B}" type="presParOf" srcId="{7B9B1D4B-920A-475A-8079-AE3A108CF78C}" destId="{AAA1E0BD-6641-42EA-8B6B-713302312674}" srcOrd="0" destOrd="0" presId="urn:microsoft.com/office/officeart/2005/8/layout/process5"/>
    <dgm:cxn modelId="{732E6424-537A-49E2-A921-698BC5593F7D}" type="presParOf" srcId="{58435122-8E90-4959-8665-826DDB96656E}" destId="{42053BFD-6AE8-4CAD-B758-628C1F47BD34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018FF75-3BE6-4FB4-A8BD-840A1254BF99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9C911223-DD6C-428F-B208-3CC943B63184}">
      <dgm:prSet phldrT="[Texto]"/>
      <dgm:spPr>
        <a:solidFill>
          <a:schemeClr val="tx1"/>
        </a:solidFill>
      </dgm:spPr>
      <dgm:t>
        <a:bodyPr/>
        <a:lstStyle/>
        <a:p>
          <a:r>
            <a:rPr lang="es-ES" dirty="0"/>
            <a:t>Las láminas fueron cortadas a un tamaño de 1x1cm </a:t>
          </a:r>
        </a:p>
      </dgm:t>
    </dgm:pt>
    <dgm:pt modelId="{014DB2DA-6162-4C30-9FAC-C83675AA6545}" type="parTrans" cxnId="{4ADE150E-3F13-4755-A022-6AEC26539A10}">
      <dgm:prSet/>
      <dgm:spPr/>
      <dgm:t>
        <a:bodyPr/>
        <a:lstStyle/>
        <a:p>
          <a:endParaRPr lang="es-ES"/>
        </a:p>
      </dgm:t>
    </dgm:pt>
    <dgm:pt modelId="{FC48A7B4-712B-495E-87D8-A014FE6FCDBD}" type="sibTrans" cxnId="{4ADE150E-3F13-4755-A022-6AEC26539A10}">
      <dgm:prSet/>
      <dgm:spPr/>
      <dgm:t>
        <a:bodyPr/>
        <a:lstStyle/>
        <a:p>
          <a:endParaRPr lang="es-ES"/>
        </a:p>
      </dgm:t>
    </dgm:pt>
    <dgm:pt modelId="{9602932A-B5BB-4B09-9E01-DA52E7AE869A}">
      <dgm:prSet phldrT="[Texto]"/>
      <dgm:spPr>
        <a:solidFill>
          <a:schemeClr val="tx1"/>
        </a:solidFill>
      </dgm:spPr>
      <dgm:t>
        <a:bodyPr/>
        <a:lstStyle/>
        <a:p>
          <a:r>
            <a:rPr lang="es-ES" dirty="0"/>
            <a:t>Las láminas analizadas:</a:t>
          </a:r>
          <a:br>
            <a:rPr lang="es-ES" dirty="0"/>
          </a:br>
          <a:r>
            <a:rPr lang="es-ES" dirty="0"/>
            <a:t>MWCNT, TTNT, CuNPs, Blanco</a:t>
          </a:r>
        </a:p>
      </dgm:t>
    </dgm:pt>
    <dgm:pt modelId="{55189316-3765-4C9E-B64C-BCE4B323B4FB}" type="parTrans" cxnId="{79723AC3-BC9E-4996-827F-F1361528B2BC}">
      <dgm:prSet/>
      <dgm:spPr/>
      <dgm:t>
        <a:bodyPr/>
        <a:lstStyle/>
        <a:p>
          <a:endParaRPr lang="es-ES"/>
        </a:p>
      </dgm:t>
    </dgm:pt>
    <dgm:pt modelId="{820C0BF2-4986-4945-B909-D7D56BF1C49E}" type="sibTrans" cxnId="{79723AC3-BC9E-4996-827F-F1361528B2BC}">
      <dgm:prSet/>
      <dgm:spPr/>
      <dgm:t>
        <a:bodyPr/>
        <a:lstStyle/>
        <a:p>
          <a:endParaRPr lang="es-ES"/>
        </a:p>
      </dgm:t>
    </dgm:pt>
    <dgm:pt modelId="{18FC8A29-76B5-415D-954D-25FD5CED0144}" type="pres">
      <dgm:prSet presAssocID="{3018FF75-3BE6-4FB4-A8BD-840A1254BF99}" presName="CompostProcess" presStyleCnt="0">
        <dgm:presLayoutVars>
          <dgm:dir/>
          <dgm:resizeHandles val="exact"/>
        </dgm:presLayoutVars>
      </dgm:prSet>
      <dgm:spPr/>
    </dgm:pt>
    <dgm:pt modelId="{E2D73E45-6D8C-4684-BC82-BEE7426BFAA2}" type="pres">
      <dgm:prSet presAssocID="{3018FF75-3BE6-4FB4-A8BD-840A1254BF99}" presName="arrow" presStyleLbl="bgShp" presStyleIdx="0" presStyleCnt="1" custScaleX="71599" custScaleY="81962" custLinFactNeighborX="-982" custLinFactNeighborY="-3209"/>
      <dgm:spPr/>
    </dgm:pt>
    <dgm:pt modelId="{68175871-3B57-42F5-BE80-D4740C4344D8}" type="pres">
      <dgm:prSet presAssocID="{3018FF75-3BE6-4FB4-A8BD-840A1254BF99}" presName="linearProcess" presStyleCnt="0"/>
      <dgm:spPr/>
    </dgm:pt>
    <dgm:pt modelId="{A052BC97-FCEA-48B2-AD7E-5EA1F6C25519}" type="pres">
      <dgm:prSet presAssocID="{9C911223-DD6C-428F-B208-3CC943B63184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C59668-886D-46D9-A1A2-FB90FBA94813}" type="pres">
      <dgm:prSet presAssocID="{FC48A7B4-712B-495E-87D8-A014FE6FCDBD}" presName="sibTrans" presStyleCnt="0"/>
      <dgm:spPr/>
    </dgm:pt>
    <dgm:pt modelId="{F196BDF2-3CCD-4E63-A66F-309E58C5A284}" type="pres">
      <dgm:prSet presAssocID="{9602932A-B5BB-4B09-9E01-DA52E7AE869A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ADE150E-3F13-4755-A022-6AEC26539A10}" srcId="{3018FF75-3BE6-4FB4-A8BD-840A1254BF99}" destId="{9C911223-DD6C-428F-B208-3CC943B63184}" srcOrd="0" destOrd="0" parTransId="{014DB2DA-6162-4C30-9FAC-C83675AA6545}" sibTransId="{FC48A7B4-712B-495E-87D8-A014FE6FCDBD}"/>
    <dgm:cxn modelId="{EE53D14A-8C27-45C3-A93F-71331757CEAE}" type="presOf" srcId="{9C911223-DD6C-428F-B208-3CC943B63184}" destId="{A052BC97-FCEA-48B2-AD7E-5EA1F6C25519}" srcOrd="0" destOrd="0" presId="urn:microsoft.com/office/officeart/2005/8/layout/hProcess9"/>
    <dgm:cxn modelId="{D40A6E4C-FD1C-4078-9690-AE8BCD0A4F5C}" type="presOf" srcId="{3018FF75-3BE6-4FB4-A8BD-840A1254BF99}" destId="{18FC8A29-76B5-415D-954D-25FD5CED0144}" srcOrd="0" destOrd="0" presId="urn:microsoft.com/office/officeart/2005/8/layout/hProcess9"/>
    <dgm:cxn modelId="{79723AC3-BC9E-4996-827F-F1361528B2BC}" srcId="{3018FF75-3BE6-4FB4-A8BD-840A1254BF99}" destId="{9602932A-B5BB-4B09-9E01-DA52E7AE869A}" srcOrd="1" destOrd="0" parTransId="{55189316-3765-4C9E-B64C-BCE4B323B4FB}" sibTransId="{820C0BF2-4986-4945-B909-D7D56BF1C49E}"/>
    <dgm:cxn modelId="{69B293EE-5C3A-4F9C-A54D-C68F08F23D40}" type="presOf" srcId="{9602932A-B5BB-4B09-9E01-DA52E7AE869A}" destId="{F196BDF2-3CCD-4E63-A66F-309E58C5A284}" srcOrd="0" destOrd="0" presId="urn:microsoft.com/office/officeart/2005/8/layout/hProcess9"/>
    <dgm:cxn modelId="{9DA594C6-1436-46A8-B477-D80B414FEC2A}" type="presParOf" srcId="{18FC8A29-76B5-415D-954D-25FD5CED0144}" destId="{E2D73E45-6D8C-4684-BC82-BEE7426BFAA2}" srcOrd="0" destOrd="0" presId="urn:microsoft.com/office/officeart/2005/8/layout/hProcess9"/>
    <dgm:cxn modelId="{373881F3-5D40-40E2-9EE2-E34B8B21F579}" type="presParOf" srcId="{18FC8A29-76B5-415D-954D-25FD5CED0144}" destId="{68175871-3B57-42F5-BE80-D4740C4344D8}" srcOrd="1" destOrd="0" presId="urn:microsoft.com/office/officeart/2005/8/layout/hProcess9"/>
    <dgm:cxn modelId="{0ADE885C-30B7-4C9D-8544-08AB72760F32}" type="presParOf" srcId="{68175871-3B57-42F5-BE80-D4740C4344D8}" destId="{A052BC97-FCEA-48B2-AD7E-5EA1F6C25519}" srcOrd="0" destOrd="0" presId="urn:microsoft.com/office/officeart/2005/8/layout/hProcess9"/>
    <dgm:cxn modelId="{366A3EE2-5949-48AA-8D5B-5FC12C66A7B7}" type="presParOf" srcId="{68175871-3B57-42F5-BE80-D4740C4344D8}" destId="{6FC59668-886D-46D9-A1A2-FB90FBA94813}" srcOrd="1" destOrd="0" presId="urn:microsoft.com/office/officeart/2005/8/layout/hProcess9"/>
    <dgm:cxn modelId="{2C11CA57-F384-4398-BE94-684B9CD5A8AF}" type="presParOf" srcId="{68175871-3B57-42F5-BE80-D4740C4344D8}" destId="{F196BDF2-3CCD-4E63-A66F-309E58C5A284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1C6CBFB-B8D3-407C-BAF4-33CF8E97F2E9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073CE92A-88C6-4E78-9AEA-9C39FA7B17EC}">
      <dgm:prSet phldrT="[Texto]"/>
      <dgm:spPr/>
      <dgm:t>
        <a:bodyPr/>
        <a:lstStyle/>
        <a:p>
          <a:r>
            <a:rPr lang="es-ES" dirty="0" smtClean="0"/>
            <a:t>Corte de láminas de 1.5cm de ancho</a:t>
          </a:r>
          <a:endParaRPr lang="es-ES" dirty="0"/>
        </a:p>
      </dgm:t>
    </dgm:pt>
    <dgm:pt modelId="{22BAFE83-3D40-4512-A4D2-856F7ABA9CB5}" type="parTrans" cxnId="{0B9A9823-75E5-4884-AF47-CA80F342A321}">
      <dgm:prSet/>
      <dgm:spPr/>
      <dgm:t>
        <a:bodyPr/>
        <a:lstStyle/>
        <a:p>
          <a:endParaRPr lang="es-ES"/>
        </a:p>
      </dgm:t>
    </dgm:pt>
    <dgm:pt modelId="{8B3E7FA7-2B50-404C-9995-314D675B69C6}" type="sibTrans" cxnId="{0B9A9823-75E5-4884-AF47-CA80F342A321}">
      <dgm:prSet/>
      <dgm:spPr/>
      <dgm:t>
        <a:bodyPr/>
        <a:lstStyle/>
        <a:p>
          <a:endParaRPr lang="es-ES"/>
        </a:p>
      </dgm:t>
    </dgm:pt>
    <dgm:pt modelId="{07A6333C-8426-4A5C-B971-D6EC0031067D}">
      <dgm:prSet phldrT="[Texto]"/>
      <dgm:spPr/>
      <dgm:t>
        <a:bodyPr/>
        <a:lstStyle/>
        <a:p>
          <a:r>
            <a:rPr lang="es-ES" dirty="0" smtClean="0"/>
            <a:t>Tracción de 6mm/min</a:t>
          </a:r>
          <a:endParaRPr lang="es-ES" dirty="0"/>
        </a:p>
      </dgm:t>
    </dgm:pt>
    <dgm:pt modelId="{5B0276A4-D3E6-464D-8751-35D2FFB67C1C}" type="parTrans" cxnId="{9240AC2B-6918-4386-BC25-D0BBF0D8BD4A}">
      <dgm:prSet/>
      <dgm:spPr/>
      <dgm:t>
        <a:bodyPr/>
        <a:lstStyle/>
        <a:p>
          <a:endParaRPr lang="es-ES"/>
        </a:p>
      </dgm:t>
    </dgm:pt>
    <dgm:pt modelId="{5FC70353-898E-4121-B72E-0B5F7C2FC734}" type="sibTrans" cxnId="{9240AC2B-6918-4386-BC25-D0BBF0D8BD4A}">
      <dgm:prSet/>
      <dgm:spPr/>
      <dgm:t>
        <a:bodyPr/>
        <a:lstStyle/>
        <a:p>
          <a:endParaRPr lang="es-ES"/>
        </a:p>
      </dgm:t>
    </dgm:pt>
    <dgm:pt modelId="{D5B47626-7973-4EB4-9023-9534CDCCCFE7}" type="pres">
      <dgm:prSet presAssocID="{81C6CBFB-B8D3-407C-BAF4-33CF8E97F2E9}" presName="CompostProcess" presStyleCnt="0">
        <dgm:presLayoutVars>
          <dgm:dir/>
          <dgm:resizeHandles val="exact"/>
        </dgm:presLayoutVars>
      </dgm:prSet>
      <dgm:spPr/>
    </dgm:pt>
    <dgm:pt modelId="{65DFDFF4-C53F-4ADF-BB45-E24BC5E371BE}" type="pres">
      <dgm:prSet presAssocID="{81C6CBFB-B8D3-407C-BAF4-33CF8E97F2E9}" presName="arrow" presStyleLbl="bgShp" presStyleIdx="0" presStyleCnt="1"/>
      <dgm:spPr/>
    </dgm:pt>
    <dgm:pt modelId="{5ADCDDFC-228E-4F36-B6ED-21D335010FF6}" type="pres">
      <dgm:prSet presAssocID="{81C6CBFB-B8D3-407C-BAF4-33CF8E97F2E9}" presName="linearProcess" presStyleCnt="0"/>
      <dgm:spPr/>
    </dgm:pt>
    <dgm:pt modelId="{EB41E8D4-2D76-4571-9D04-4710593D3C47}" type="pres">
      <dgm:prSet presAssocID="{073CE92A-88C6-4E78-9AEA-9C39FA7B17EC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F9785D-ADC9-44FE-A42E-FE91616A471D}" type="pres">
      <dgm:prSet presAssocID="{8B3E7FA7-2B50-404C-9995-314D675B69C6}" presName="sibTrans" presStyleCnt="0"/>
      <dgm:spPr/>
    </dgm:pt>
    <dgm:pt modelId="{DB15CF95-D8F8-4749-A61A-B77429D5BACB}" type="pres">
      <dgm:prSet presAssocID="{07A6333C-8426-4A5C-B971-D6EC0031067D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429A818-B19C-4AB8-A114-E16C133DCB92}" type="presOf" srcId="{81C6CBFB-B8D3-407C-BAF4-33CF8E97F2E9}" destId="{D5B47626-7973-4EB4-9023-9534CDCCCFE7}" srcOrd="0" destOrd="0" presId="urn:microsoft.com/office/officeart/2005/8/layout/hProcess9"/>
    <dgm:cxn modelId="{955DA0B0-CCF5-46CB-80C7-BA3F9845751F}" type="presOf" srcId="{073CE92A-88C6-4E78-9AEA-9C39FA7B17EC}" destId="{EB41E8D4-2D76-4571-9D04-4710593D3C47}" srcOrd="0" destOrd="0" presId="urn:microsoft.com/office/officeart/2005/8/layout/hProcess9"/>
    <dgm:cxn modelId="{0B9A9823-75E5-4884-AF47-CA80F342A321}" srcId="{81C6CBFB-B8D3-407C-BAF4-33CF8E97F2E9}" destId="{073CE92A-88C6-4E78-9AEA-9C39FA7B17EC}" srcOrd="0" destOrd="0" parTransId="{22BAFE83-3D40-4512-A4D2-856F7ABA9CB5}" sibTransId="{8B3E7FA7-2B50-404C-9995-314D675B69C6}"/>
    <dgm:cxn modelId="{9240AC2B-6918-4386-BC25-D0BBF0D8BD4A}" srcId="{81C6CBFB-B8D3-407C-BAF4-33CF8E97F2E9}" destId="{07A6333C-8426-4A5C-B971-D6EC0031067D}" srcOrd="1" destOrd="0" parTransId="{5B0276A4-D3E6-464D-8751-35D2FFB67C1C}" sibTransId="{5FC70353-898E-4121-B72E-0B5F7C2FC734}"/>
    <dgm:cxn modelId="{ABF932C1-F721-4FE3-9F33-33A0B12587ED}" type="presOf" srcId="{07A6333C-8426-4A5C-B971-D6EC0031067D}" destId="{DB15CF95-D8F8-4749-A61A-B77429D5BACB}" srcOrd="0" destOrd="0" presId="urn:microsoft.com/office/officeart/2005/8/layout/hProcess9"/>
    <dgm:cxn modelId="{5F9B8D26-11A8-4A1C-84EF-A5237F481C71}" type="presParOf" srcId="{D5B47626-7973-4EB4-9023-9534CDCCCFE7}" destId="{65DFDFF4-C53F-4ADF-BB45-E24BC5E371BE}" srcOrd="0" destOrd="0" presId="urn:microsoft.com/office/officeart/2005/8/layout/hProcess9"/>
    <dgm:cxn modelId="{AF119143-1645-4EE9-B93A-4619DDD41081}" type="presParOf" srcId="{D5B47626-7973-4EB4-9023-9534CDCCCFE7}" destId="{5ADCDDFC-228E-4F36-B6ED-21D335010FF6}" srcOrd="1" destOrd="0" presId="urn:microsoft.com/office/officeart/2005/8/layout/hProcess9"/>
    <dgm:cxn modelId="{BF7E8AC1-F2EB-4890-B93D-2AEF2849881C}" type="presParOf" srcId="{5ADCDDFC-228E-4F36-B6ED-21D335010FF6}" destId="{EB41E8D4-2D76-4571-9D04-4710593D3C47}" srcOrd="0" destOrd="0" presId="urn:microsoft.com/office/officeart/2005/8/layout/hProcess9"/>
    <dgm:cxn modelId="{324DEFAA-D3B3-40A1-867F-89138DB1E51B}" type="presParOf" srcId="{5ADCDDFC-228E-4F36-B6ED-21D335010FF6}" destId="{8FF9785D-ADC9-44FE-A42E-FE91616A471D}" srcOrd="1" destOrd="0" presId="urn:microsoft.com/office/officeart/2005/8/layout/hProcess9"/>
    <dgm:cxn modelId="{7313CE25-B3D5-45A4-8E01-20AFF5DA86C3}" type="presParOf" srcId="{5ADCDDFC-228E-4F36-B6ED-21D335010FF6}" destId="{DB15CF95-D8F8-4749-A61A-B77429D5BAC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BF17380-AFC7-4188-A623-E5FF42428F98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619D2E6-A41B-4F68-8BE6-1D16EE11ECE5}">
      <dgm:prSet phldrT="[Texto]" custT="1"/>
      <dgm:spPr/>
      <dgm:t>
        <a:bodyPr/>
        <a:lstStyle/>
        <a:p>
          <a:r>
            <a:rPr lang="es-ES" sz="2400" dirty="0" smtClean="0"/>
            <a:t>Polvo amarillento, granular fino. </a:t>
          </a:r>
          <a:r>
            <a:rPr lang="es-EC" sz="2400" dirty="0" smtClean="0"/>
            <a:t>22±2g de PPTA por cada 200mL de NMP</a:t>
          </a:r>
          <a:endParaRPr lang="es-ES" sz="2400" dirty="0"/>
        </a:p>
      </dgm:t>
    </dgm:pt>
    <dgm:pt modelId="{41210550-63A4-46A6-81D1-54191474E51E}" type="parTrans" cxnId="{CA66F952-E816-428E-BD06-82502872BE2A}">
      <dgm:prSet/>
      <dgm:spPr/>
      <dgm:t>
        <a:bodyPr/>
        <a:lstStyle/>
        <a:p>
          <a:endParaRPr lang="es-ES" sz="1600"/>
        </a:p>
      </dgm:t>
    </dgm:pt>
    <dgm:pt modelId="{AAD4569A-BBCE-4442-BEF1-EB7436877D1D}" type="sibTrans" cxnId="{CA66F952-E816-428E-BD06-82502872BE2A}">
      <dgm:prSet/>
      <dgm:spPr/>
      <dgm:t>
        <a:bodyPr/>
        <a:lstStyle/>
        <a:p>
          <a:endParaRPr lang="es-ES" sz="1600"/>
        </a:p>
      </dgm:t>
    </dgm:pt>
    <dgm:pt modelId="{B66492B0-49C9-4596-94B9-8142DCA2A206}">
      <dgm:prSet phldrT="[Texto]" custT="1"/>
      <dgm:spPr/>
      <dgm:t>
        <a:bodyPr/>
        <a:lstStyle/>
        <a:p>
          <a:r>
            <a:rPr lang="es-EC" sz="2400" dirty="0" smtClean="0"/>
            <a:t>La utilización de H</a:t>
          </a:r>
          <a:r>
            <a:rPr lang="es-EC" sz="2400" baseline="-25000" dirty="0" smtClean="0"/>
            <a:t>2</a:t>
          </a:r>
          <a:r>
            <a:rPr lang="es-EC" sz="2400" dirty="0" smtClean="0"/>
            <a:t>SO</a:t>
          </a:r>
          <a:r>
            <a:rPr lang="es-EC" sz="2400" baseline="-25000" dirty="0" smtClean="0"/>
            <a:t>4 </a:t>
          </a:r>
          <a:r>
            <a:rPr lang="es-EC" sz="2400" dirty="0" smtClean="0"/>
            <a:t>&gt; 96.5%, mejora las propiedades del polímero como </a:t>
          </a:r>
          <a:r>
            <a:rPr lang="el-GR" sz="2400" dirty="0" smtClean="0">
              <a:latin typeface="Century Gothic" panose="020B0502020202020204" pitchFamily="34" charset="0"/>
            </a:rPr>
            <a:t>η</a:t>
          </a:r>
          <a:r>
            <a:rPr lang="es-EC" sz="2400" dirty="0" smtClean="0">
              <a:latin typeface="Century Gothic" panose="020B0502020202020204" pitchFamily="34" charset="0"/>
            </a:rPr>
            <a:t> y </a:t>
          </a:r>
          <a:r>
            <a:rPr lang="es-EC" sz="2400" dirty="0" err="1" smtClean="0">
              <a:latin typeface="Century Gothic" panose="020B0502020202020204" pitchFamily="34" charset="0"/>
            </a:rPr>
            <a:t>Mw</a:t>
          </a:r>
          <a:endParaRPr lang="es-ES" sz="2400" dirty="0"/>
        </a:p>
      </dgm:t>
    </dgm:pt>
    <dgm:pt modelId="{C50162CB-932A-4BE0-8994-2A125E436C2F}" type="parTrans" cxnId="{8E54057E-0BC9-4CCE-AC95-6B44E0991F0B}">
      <dgm:prSet/>
      <dgm:spPr/>
      <dgm:t>
        <a:bodyPr/>
        <a:lstStyle/>
        <a:p>
          <a:endParaRPr lang="es-ES" sz="1600"/>
        </a:p>
      </dgm:t>
    </dgm:pt>
    <dgm:pt modelId="{3C577956-2272-4165-8A1D-D26138E32346}" type="sibTrans" cxnId="{8E54057E-0BC9-4CCE-AC95-6B44E0991F0B}">
      <dgm:prSet/>
      <dgm:spPr/>
      <dgm:t>
        <a:bodyPr/>
        <a:lstStyle/>
        <a:p>
          <a:endParaRPr lang="es-ES" sz="1600"/>
        </a:p>
      </dgm:t>
    </dgm:pt>
    <dgm:pt modelId="{E3E95136-243D-4AFF-83E5-C546AAA90F97}" type="pres">
      <dgm:prSet presAssocID="{6BF17380-AFC7-4188-A623-E5FF42428F9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264B995-589F-4A53-AAB0-8271AC491749}" type="pres">
      <dgm:prSet presAssocID="{D619D2E6-A41B-4F68-8BE6-1D16EE11ECE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5766E8-42B5-4BF7-BF82-EC1954A4E3C6}" type="pres">
      <dgm:prSet presAssocID="{AAD4569A-BBCE-4442-BEF1-EB7436877D1D}" presName="sibTrans" presStyleCnt="0"/>
      <dgm:spPr/>
    </dgm:pt>
    <dgm:pt modelId="{178BFD0E-5D35-4016-8EE5-B0F314B5A237}" type="pres">
      <dgm:prSet presAssocID="{B66492B0-49C9-4596-94B9-8142DCA2A20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66F952-E816-428E-BD06-82502872BE2A}" srcId="{6BF17380-AFC7-4188-A623-E5FF42428F98}" destId="{D619D2E6-A41B-4F68-8BE6-1D16EE11ECE5}" srcOrd="0" destOrd="0" parTransId="{41210550-63A4-46A6-81D1-54191474E51E}" sibTransId="{AAD4569A-BBCE-4442-BEF1-EB7436877D1D}"/>
    <dgm:cxn modelId="{8E54057E-0BC9-4CCE-AC95-6B44E0991F0B}" srcId="{6BF17380-AFC7-4188-A623-E5FF42428F98}" destId="{B66492B0-49C9-4596-94B9-8142DCA2A206}" srcOrd="1" destOrd="0" parTransId="{C50162CB-932A-4BE0-8994-2A125E436C2F}" sibTransId="{3C577956-2272-4165-8A1D-D26138E32346}"/>
    <dgm:cxn modelId="{2223C514-4D7B-4393-A3F8-6CC6177F9BD8}" type="presOf" srcId="{6BF17380-AFC7-4188-A623-E5FF42428F98}" destId="{E3E95136-243D-4AFF-83E5-C546AAA90F97}" srcOrd="0" destOrd="0" presId="urn:microsoft.com/office/officeart/2005/8/layout/default"/>
    <dgm:cxn modelId="{EF54DEF8-6C56-41CC-98EC-771E6A783DE9}" type="presOf" srcId="{D619D2E6-A41B-4F68-8BE6-1D16EE11ECE5}" destId="{6264B995-589F-4A53-AAB0-8271AC491749}" srcOrd="0" destOrd="0" presId="urn:microsoft.com/office/officeart/2005/8/layout/default"/>
    <dgm:cxn modelId="{9517D906-BAB4-40A6-BCB4-916D0FADDDA1}" type="presOf" srcId="{B66492B0-49C9-4596-94B9-8142DCA2A206}" destId="{178BFD0E-5D35-4016-8EE5-B0F314B5A237}" srcOrd="0" destOrd="0" presId="urn:microsoft.com/office/officeart/2005/8/layout/default"/>
    <dgm:cxn modelId="{E42DC12A-1ED1-403A-A5FC-845FBB65BD98}" type="presParOf" srcId="{E3E95136-243D-4AFF-83E5-C546AAA90F97}" destId="{6264B995-589F-4A53-AAB0-8271AC491749}" srcOrd="0" destOrd="0" presId="urn:microsoft.com/office/officeart/2005/8/layout/default"/>
    <dgm:cxn modelId="{0A8B26B5-43B1-4CAC-8137-B17CC2E51A1B}" type="presParOf" srcId="{E3E95136-243D-4AFF-83E5-C546AAA90F97}" destId="{F35766E8-42B5-4BF7-BF82-EC1954A4E3C6}" srcOrd="1" destOrd="0" presId="urn:microsoft.com/office/officeart/2005/8/layout/default"/>
    <dgm:cxn modelId="{72B73FA5-7EE1-42FB-AFDF-6EE8F450CEB8}" type="presParOf" srcId="{E3E95136-243D-4AFF-83E5-C546AAA90F97}" destId="{178BFD0E-5D35-4016-8EE5-B0F314B5A237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6900669-58AF-42F0-9016-BF4FC8FE9FAD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02E1077-35D2-48B8-B4C4-6C113DC4EF72}">
      <dgm:prSet phldrT="[Texto]"/>
      <dgm:spPr/>
      <dgm:t>
        <a:bodyPr/>
        <a:lstStyle/>
        <a:p>
          <a:r>
            <a:rPr lang="es-EC" dirty="0" err="1" smtClean="0"/>
            <a:t>Northolt</a:t>
          </a:r>
          <a:r>
            <a:rPr lang="es-EC" dirty="0" smtClean="0"/>
            <a:t> en 1974, determina al PPTA como una estructura </a:t>
          </a:r>
          <a:r>
            <a:rPr lang="es-EC" dirty="0" err="1" smtClean="0"/>
            <a:t>pseudo-ortorómbica</a:t>
          </a:r>
          <a:r>
            <a:rPr lang="es-EC" dirty="0" smtClean="0"/>
            <a:t>.</a:t>
          </a:r>
          <a:endParaRPr lang="es-ES" dirty="0"/>
        </a:p>
      </dgm:t>
    </dgm:pt>
    <dgm:pt modelId="{067DC00D-8DB2-4F8E-B1D3-469A1A641E67}" type="parTrans" cxnId="{6763F241-0F6D-4914-B5E5-209CBD3D462D}">
      <dgm:prSet/>
      <dgm:spPr/>
      <dgm:t>
        <a:bodyPr/>
        <a:lstStyle/>
        <a:p>
          <a:endParaRPr lang="es-ES"/>
        </a:p>
      </dgm:t>
    </dgm:pt>
    <dgm:pt modelId="{5A03DEE4-D560-406A-92E9-E4E5A786302D}" type="sibTrans" cxnId="{6763F241-0F6D-4914-B5E5-209CBD3D462D}">
      <dgm:prSet/>
      <dgm:spPr/>
      <dgm:t>
        <a:bodyPr/>
        <a:lstStyle/>
        <a:p>
          <a:endParaRPr lang="es-ES"/>
        </a:p>
      </dgm:t>
    </dgm:pt>
    <dgm:pt modelId="{63AF3363-88C6-4728-A52C-DC4CC6D7A816}">
      <dgm:prSet phldrT="[Texto]"/>
      <dgm:spPr/>
      <dgm:t>
        <a:bodyPr/>
        <a:lstStyle/>
        <a:p>
          <a:r>
            <a:rPr lang="es-EC" dirty="0" smtClean="0"/>
            <a:t>Las bandas a 37.835° y 43.069°, no se encuentran en el patrón normal, lo sugieren que son fallas   por una característica estructural del cristal o también debido a condiciones de procesamiento como el secado</a:t>
          </a:r>
          <a:endParaRPr lang="es-ES" dirty="0"/>
        </a:p>
      </dgm:t>
    </dgm:pt>
    <dgm:pt modelId="{ED2EB082-CEEF-4F05-832C-EF39BC7020F3}" type="parTrans" cxnId="{3D2696FA-31EB-4022-85E6-24D715758ABA}">
      <dgm:prSet/>
      <dgm:spPr/>
      <dgm:t>
        <a:bodyPr/>
        <a:lstStyle/>
        <a:p>
          <a:endParaRPr lang="es-ES"/>
        </a:p>
      </dgm:t>
    </dgm:pt>
    <dgm:pt modelId="{E401C897-C6DC-4267-9A7F-E13B1B5D7D37}" type="sibTrans" cxnId="{3D2696FA-31EB-4022-85E6-24D715758ABA}">
      <dgm:prSet/>
      <dgm:spPr/>
      <dgm:t>
        <a:bodyPr/>
        <a:lstStyle/>
        <a:p>
          <a:endParaRPr lang="es-ES"/>
        </a:p>
      </dgm:t>
    </dgm:pt>
    <dgm:pt modelId="{D99EDBAC-5267-4DDF-85F2-416443515701}">
      <dgm:prSet phldrT="[Texto]"/>
      <dgm:spPr/>
      <dgm:t>
        <a:bodyPr/>
        <a:lstStyle/>
        <a:p>
          <a:r>
            <a:rPr lang="es-EC" dirty="0" smtClean="0"/>
            <a:t>Se observan tres bandas marcados en 2θ a  20.5°, 23.5° y 28.6°</a:t>
          </a:r>
          <a:endParaRPr lang="es-ES" dirty="0"/>
        </a:p>
      </dgm:t>
    </dgm:pt>
    <dgm:pt modelId="{53535CFE-8CFA-44F4-A62D-EF9A8D84A011}" type="parTrans" cxnId="{458258D8-0EC4-442B-B97C-B018A0A4D4BD}">
      <dgm:prSet/>
      <dgm:spPr/>
      <dgm:t>
        <a:bodyPr/>
        <a:lstStyle/>
        <a:p>
          <a:endParaRPr lang="es-ES"/>
        </a:p>
      </dgm:t>
    </dgm:pt>
    <dgm:pt modelId="{DA7D369A-63C8-444F-9DC6-D72515D5DAFF}" type="sibTrans" cxnId="{458258D8-0EC4-442B-B97C-B018A0A4D4BD}">
      <dgm:prSet/>
      <dgm:spPr/>
      <dgm:t>
        <a:bodyPr/>
        <a:lstStyle/>
        <a:p>
          <a:endParaRPr lang="es-ES"/>
        </a:p>
      </dgm:t>
    </dgm:pt>
    <dgm:pt modelId="{1B86BBA9-9AFD-40DF-A1D8-C1C7DA2618D7}" type="pres">
      <dgm:prSet presAssocID="{36900669-58AF-42F0-9016-BF4FC8FE9F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A281C80-5EA4-4054-B71F-E8DB8F166C60}" type="pres">
      <dgm:prSet presAssocID="{D02E1077-35D2-48B8-B4C4-6C113DC4EF7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2171E0-755D-4A3A-965C-0E3DDADF51E1}" type="pres">
      <dgm:prSet presAssocID="{5A03DEE4-D560-406A-92E9-E4E5A786302D}" presName="sibTrans" presStyleCnt="0"/>
      <dgm:spPr/>
    </dgm:pt>
    <dgm:pt modelId="{9F5F622D-C3DF-42B9-9257-DFB9DFCA0865}" type="pres">
      <dgm:prSet presAssocID="{D99EDBAC-5267-4DDF-85F2-41644351570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CF27A2-E23D-4700-9492-D17099E6A12C}" type="pres">
      <dgm:prSet presAssocID="{DA7D369A-63C8-444F-9DC6-D72515D5DAFF}" presName="sibTrans" presStyleCnt="0"/>
      <dgm:spPr/>
    </dgm:pt>
    <dgm:pt modelId="{06EAB184-351D-484C-90F2-8453E7CD9BE2}" type="pres">
      <dgm:prSet presAssocID="{63AF3363-88C6-4728-A52C-DC4CC6D7A81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CA0BB20-1A02-4AD6-A8C9-50C27295E857}" type="presOf" srcId="{63AF3363-88C6-4728-A52C-DC4CC6D7A816}" destId="{06EAB184-351D-484C-90F2-8453E7CD9BE2}" srcOrd="0" destOrd="0" presId="urn:microsoft.com/office/officeart/2005/8/layout/default"/>
    <dgm:cxn modelId="{127967B7-8C7C-4EF5-99C7-F31E0458EEBA}" type="presOf" srcId="{36900669-58AF-42F0-9016-BF4FC8FE9FAD}" destId="{1B86BBA9-9AFD-40DF-A1D8-C1C7DA2618D7}" srcOrd="0" destOrd="0" presId="urn:microsoft.com/office/officeart/2005/8/layout/default"/>
    <dgm:cxn modelId="{21B890AB-E8D0-4F47-8C79-5D60995C547F}" type="presOf" srcId="{D02E1077-35D2-48B8-B4C4-6C113DC4EF72}" destId="{EA281C80-5EA4-4054-B71F-E8DB8F166C60}" srcOrd="0" destOrd="0" presId="urn:microsoft.com/office/officeart/2005/8/layout/default"/>
    <dgm:cxn modelId="{3D2696FA-31EB-4022-85E6-24D715758ABA}" srcId="{36900669-58AF-42F0-9016-BF4FC8FE9FAD}" destId="{63AF3363-88C6-4728-A52C-DC4CC6D7A816}" srcOrd="2" destOrd="0" parTransId="{ED2EB082-CEEF-4F05-832C-EF39BC7020F3}" sibTransId="{E401C897-C6DC-4267-9A7F-E13B1B5D7D37}"/>
    <dgm:cxn modelId="{E5ED3241-31C1-4E0F-8203-231A345D707A}" type="presOf" srcId="{D99EDBAC-5267-4DDF-85F2-416443515701}" destId="{9F5F622D-C3DF-42B9-9257-DFB9DFCA0865}" srcOrd="0" destOrd="0" presId="urn:microsoft.com/office/officeart/2005/8/layout/default"/>
    <dgm:cxn modelId="{6763F241-0F6D-4914-B5E5-209CBD3D462D}" srcId="{36900669-58AF-42F0-9016-BF4FC8FE9FAD}" destId="{D02E1077-35D2-48B8-B4C4-6C113DC4EF72}" srcOrd="0" destOrd="0" parTransId="{067DC00D-8DB2-4F8E-B1D3-469A1A641E67}" sibTransId="{5A03DEE4-D560-406A-92E9-E4E5A786302D}"/>
    <dgm:cxn modelId="{458258D8-0EC4-442B-B97C-B018A0A4D4BD}" srcId="{36900669-58AF-42F0-9016-BF4FC8FE9FAD}" destId="{D99EDBAC-5267-4DDF-85F2-416443515701}" srcOrd="1" destOrd="0" parTransId="{53535CFE-8CFA-44F4-A62D-EF9A8D84A011}" sibTransId="{DA7D369A-63C8-444F-9DC6-D72515D5DAFF}"/>
    <dgm:cxn modelId="{C17A7544-EF9C-4697-9F3F-ECC4A5612161}" type="presParOf" srcId="{1B86BBA9-9AFD-40DF-A1D8-C1C7DA2618D7}" destId="{EA281C80-5EA4-4054-B71F-E8DB8F166C60}" srcOrd="0" destOrd="0" presId="urn:microsoft.com/office/officeart/2005/8/layout/default"/>
    <dgm:cxn modelId="{DD572DD5-C214-418B-8C72-8075B98357F7}" type="presParOf" srcId="{1B86BBA9-9AFD-40DF-A1D8-C1C7DA2618D7}" destId="{0C2171E0-755D-4A3A-965C-0E3DDADF51E1}" srcOrd="1" destOrd="0" presId="urn:microsoft.com/office/officeart/2005/8/layout/default"/>
    <dgm:cxn modelId="{BE9F5120-A334-4940-A7FD-9AE2E93750AA}" type="presParOf" srcId="{1B86BBA9-9AFD-40DF-A1D8-C1C7DA2618D7}" destId="{9F5F622D-C3DF-42B9-9257-DFB9DFCA0865}" srcOrd="2" destOrd="0" presId="urn:microsoft.com/office/officeart/2005/8/layout/default"/>
    <dgm:cxn modelId="{1DFF2A4C-F9B6-4517-B100-A244CA7E775A}" type="presParOf" srcId="{1B86BBA9-9AFD-40DF-A1D8-C1C7DA2618D7}" destId="{DFCF27A2-E23D-4700-9492-D17099E6A12C}" srcOrd="3" destOrd="0" presId="urn:microsoft.com/office/officeart/2005/8/layout/default"/>
    <dgm:cxn modelId="{C0CB5A5B-406F-48F0-BB8D-108B5E0DE6C0}" type="presParOf" srcId="{1B86BBA9-9AFD-40DF-A1D8-C1C7DA2618D7}" destId="{06EAB184-351D-484C-90F2-8453E7CD9BE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566BD4D-A6DB-4700-9648-5AB1DD10CB8E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3764FA9-83E5-4BC8-8ADC-08C22CF66EE4}">
      <dgm:prSet phldrT="[Texto]"/>
      <dgm:spPr/>
      <dgm:t>
        <a:bodyPr/>
        <a:lstStyle/>
        <a:p>
          <a:r>
            <a:rPr lang="es-ES" dirty="0" smtClean="0"/>
            <a:t>La señal de cobre a K</a:t>
          </a:r>
          <a:r>
            <a:rPr lang="es-ES" baseline="-25000" dirty="0" smtClean="0"/>
            <a:t>L</a:t>
          </a:r>
          <a:r>
            <a:rPr lang="es-ES" dirty="0" smtClean="0"/>
            <a:t> 0.92 y K</a:t>
          </a:r>
          <a:r>
            <a:rPr lang="es-ES" baseline="-25000" dirty="0" smtClean="0"/>
            <a:t>α</a:t>
          </a:r>
          <a:r>
            <a:rPr lang="es-ES" dirty="0" smtClean="0"/>
            <a:t> 8.04 </a:t>
          </a:r>
          <a:r>
            <a:rPr lang="es-ES" dirty="0" err="1" smtClean="0"/>
            <a:t>keV</a:t>
          </a:r>
          <a:r>
            <a:rPr lang="es-ES" dirty="0" smtClean="0"/>
            <a:t>, sugiriendo la presencia de cobre elemental (Das et al., 2020).</a:t>
          </a:r>
          <a:endParaRPr lang="es-ES" dirty="0"/>
        </a:p>
      </dgm:t>
    </dgm:pt>
    <dgm:pt modelId="{F355E0DB-D4F2-4629-9BB0-E1FD17FD6050}" type="parTrans" cxnId="{CDEC0FEF-7E39-4247-A6F5-BA175914EC1A}">
      <dgm:prSet/>
      <dgm:spPr/>
      <dgm:t>
        <a:bodyPr/>
        <a:lstStyle/>
        <a:p>
          <a:endParaRPr lang="es-ES"/>
        </a:p>
      </dgm:t>
    </dgm:pt>
    <dgm:pt modelId="{72529C5C-9302-4269-B80D-70AF7F4EFA14}" type="sibTrans" cxnId="{CDEC0FEF-7E39-4247-A6F5-BA175914EC1A}">
      <dgm:prSet/>
      <dgm:spPr/>
      <dgm:t>
        <a:bodyPr/>
        <a:lstStyle/>
        <a:p>
          <a:endParaRPr lang="es-ES"/>
        </a:p>
      </dgm:t>
    </dgm:pt>
    <dgm:pt modelId="{7B7ABCBD-D8D7-45EB-AA31-E6022C822587}">
      <dgm:prSet phldrT="[Texto]"/>
      <dgm:spPr/>
      <dgm:t>
        <a:bodyPr/>
        <a:lstStyle/>
        <a:p>
          <a:r>
            <a:rPr lang="es-ES" dirty="0" smtClean="0"/>
            <a:t>Las bandas a 19.16°, 23.13° y 31.6°, no pudieron ser identificación, bibliografía consideran estas bandas son  </a:t>
          </a:r>
          <a:r>
            <a:rPr lang="es-ES" dirty="0" err="1" smtClean="0"/>
            <a:t>bio</a:t>
          </a:r>
          <a:r>
            <a:rPr lang="es-ES" dirty="0" smtClean="0"/>
            <a:t>-constituyentes de los extractos utilizados al momento de síntesis de las nanopartículas.</a:t>
          </a:r>
          <a:endParaRPr lang="es-ES" dirty="0"/>
        </a:p>
      </dgm:t>
    </dgm:pt>
    <dgm:pt modelId="{EA952215-1B07-43AE-AEE2-6C46BB97A8BC}" type="parTrans" cxnId="{42FF440F-BB71-4E3D-9D53-EC850F7CB664}">
      <dgm:prSet/>
      <dgm:spPr/>
      <dgm:t>
        <a:bodyPr/>
        <a:lstStyle/>
        <a:p>
          <a:endParaRPr lang="es-ES"/>
        </a:p>
      </dgm:t>
    </dgm:pt>
    <dgm:pt modelId="{B2EAD76B-CB63-4118-AB4C-B8BC0CC5E3CA}" type="sibTrans" cxnId="{42FF440F-BB71-4E3D-9D53-EC850F7CB664}">
      <dgm:prSet/>
      <dgm:spPr/>
      <dgm:t>
        <a:bodyPr/>
        <a:lstStyle/>
        <a:p>
          <a:endParaRPr lang="es-ES"/>
        </a:p>
      </dgm:t>
    </dgm:pt>
    <dgm:pt modelId="{B7BE6339-C56A-4185-97CE-0D1A2FE51644}">
      <dgm:prSet phldrT="[Texto]"/>
      <dgm:spPr/>
      <dgm:t>
        <a:bodyPr/>
        <a:lstStyle/>
        <a:p>
          <a:r>
            <a:rPr lang="es-ES" dirty="0" smtClean="0"/>
            <a:t>La presencia de los otros elementos se debe a materia orgánica del agente reductor y/o a trazas del polímero (</a:t>
          </a:r>
          <a:r>
            <a:rPr lang="es-ES" dirty="0" err="1" smtClean="0"/>
            <a:t>Ismail</a:t>
          </a:r>
          <a:r>
            <a:rPr lang="es-ES" dirty="0" smtClean="0"/>
            <a:t> et al., 2019)</a:t>
          </a:r>
          <a:endParaRPr lang="es-ES" dirty="0"/>
        </a:p>
      </dgm:t>
    </dgm:pt>
    <dgm:pt modelId="{0AC3FA2F-D888-4750-BC89-3A7CBFF5343D}" type="parTrans" cxnId="{A66DFC40-CEF4-47F3-8F5A-E26D2812861E}">
      <dgm:prSet/>
      <dgm:spPr/>
      <dgm:t>
        <a:bodyPr/>
        <a:lstStyle/>
        <a:p>
          <a:endParaRPr lang="es-ES"/>
        </a:p>
      </dgm:t>
    </dgm:pt>
    <dgm:pt modelId="{8259E6C8-12D5-4A37-85AA-44AFD56A23D1}" type="sibTrans" cxnId="{A66DFC40-CEF4-47F3-8F5A-E26D2812861E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0BA2B049-8E81-44ED-ADAF-C6DC71F4E77B}">
          <dgm:prSet phldrT="[Texto]"/>
          <dgm:spPr/>
          <dgm:t>
            <a:bodyPr/>
            <a:lstStyle/>
            <a:p>
              <a:r>
                <a:rPr lang="es-ES" smtClean="0"/>
                <a:t>A </a:t>
              </a:r>
              <a:r>
                <a:rPr lang="es-ES" dirty="0" smtClean="0"/>
                <a:t>36.3° y 43.5° corresponde al </a:t>
              </a:r>
              <a14:m>
                <m:oMath xmlns:m="http://schemas.openxmlformats.org/officeDocument/2006/math">
                  <m:r>
                    <a:rPr lang="es-EC" b="0" i="1" smtClean="0">
                      <a:latin typeface="Cambria Math" panose="02040503050406030204" pitchFamily="18" charset="0"/>
                    </a:rPr>
                    <m:t>𝐶</m:t>
                  </m:r>
                  <m:sSup>
                    <m:sSupPr>
                      <m:ctrlPr>
                        <a:rPr lang="es-EC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𝑢</m:t>
                      </m:r>
                    </m:e>
                    <m:sup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</m:oMath>
              </a14:m>
              <a:r>
                <a:rPr lang="es-ES" dirty="0" smtClean="0"/>
                <a:t>. A 29.5° y 60.4° se muestran bandas de Cu</a:t>
              </a:r>
              <a:r>
                <a:rPr lang="es-ES" baseline="-25000" dirty="0" smtClean="0"/>
                <a:t>2</a:t>
              </a:r>
              <a:r>
                <a:rPr lang="es-ES" dirty="0" smtClean="0"/>
                <a:t>O, y a 32.3° la banda de </a:t>
              </a:r>
              <a:r>
                <a:rPr lang="es-ES" dirty="0" err="1" smtClean="0"/>
                <a:t>CuO</a:t>
              </a:r>
              <a:endParaRPr lang="es-ES"/>
            </a:p>
          </dgm:t>
        </dgm:pt>
      </mc:Choice>
      <mc:Fallback xmlns="">
        <dgm:pt modelId="{0BA2B049-8E81-44ED-ADAF-C6DC71F4E77B}">
          <dgm:prSet phldrT="[Texto]"/>
          <dgm:spPr/>
          <dgm:t>
            <a:bodyPr/>
            <a:lstStyle/>
            <a:p>
              <a:r>
                <a:rPr lang="es-ES" smtClean="0"/>
                <a:t>A </a:t>
              </a:r>
              <a:r>
                <a:rPr lang="es-ES" dirty="0" smtClean="0"/>
                <a:t>36.3° y 43.5° corresponde al </a:t>
              </a:r>
              <a:r>
                <a:rPr lang="es-EC" b="0" i="0" smtClean="0">
                  <a:latin typeface="Cambria Math" panose="02040503050406030204" pitchFamily="18" charset="0"/>
                </a:rPr>
                <a:t>𝐶𝑢^0</a:t>
              </a:r>
              <a:r>
                <a:rPr lang="es-ES" dirty="0" smtClean="0"/>
                <a:t>. A 29.5° y 60.4° se muestran </a:t>
              </a:r>
              <a:r>
                <a:rPr lang="es-ES" dirty="0" smtClean="0"/>
                <a:t>bandas </a:t>
              </a:r>
              <a:r>
                <a:rPr lang="es-ES" dirty="0" smtClean="0"/>
                <a:t>de Cu</a:t>
              </a:r>
              <a:r>
                <a:rPr lang="es-ES" baseline="-25000" dirty="0" smtClean="0"/>
                <a:t>2</a:t>
              </a:r>
              <a:r>
                <a:rPr lang="es-ES" dirty="0" smtClean="0"/>
                <a:t>O, y a 32.3° </a:t>
              </a:r>
              <a:r>
                <a:rPr lang="es-ES" dirty="0" smtClean="0"/>
                <a:t>la banda </a:t>
              </a:r>
              <a:r>
                <a:rPr lang="es-ES" dirty="0" smtClean="0"/>
                <a:t>de </a:t>
              </a:r>
              <a:r>
                <a:rPr lang="es-ES" dirty="0" err="1" smtClean="0"/>
                <a:t>CuO</a:t>
              </a:r>
              <a:endParaRPr lang="es-ES"/>
            </a:p>
          </dgm:t>
        </dgm:pt>
      </mc:Fallback>
    </mc:AlternateContent>
    <dgm:pt modelId="{996D2512-E5B6-41BC-9172-8AB3AC22FB2D}" type="parTrans" cxnId="{1AA9DF07-0430-4EE4-96F0-5A7E96028C95}">
      <dgm:prSet/>
      <dgm:spPr/>
      <dgm:t>
        <a:bodyPr/>
        <a:lstStyle/>
        <a:p>
          <a:endParaRPr lang="es-ES"/>
        </a:p>
      </dgm:t>
    </dgm:pt>
    <dgm:pt modelId="{CEE7F69D-0E1B-4355-9AEC-EB79CD03BBCA}" type="sibTrans" cxnId="{1AA9DF07-0430-4EE4-96F0-5A7E96028C95}">
      <dgm:prSet/>
      <dgm:spPr/>
      <dgm:t>
        <a:bodyPr/>
        <a:lstStyle/>
        <a:p>
          <a:endParaRPr lang="es-ES"/>
        </a:p>
      </dgm:t>
    </dgm:pt>
    <dgm:pt modelId="{DC6FB9B1-C8BF-46E6-91CF-81300FC8406D}" type="pres">
      <dgm:prSet presAssocID="{F566BD4D-A6DB-4700-9648-5AB1DD10CB8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6E77708-5F6B-4ECD-A9E1-E8877A4FB58D}" type="pres">
      <dgm:prSet presAssocID="{53764FA9-83E5-4BC8-8ADC-08C22CF66EE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2DCDD6-D089-482F-B278-6B30E1842929}" type="pres">
      <dgm:prSet presAssocID="{72529C5C-9302-4269-B80D-70AF7F4EFA14}" presName="sibTrans" presStyleCnt="0"/>
      <dgm:spPr/>
    </dgm:pt>
    <dgm:pt modelId="{58130A9D-5FB1-4DC3-8C99-2ECEF2C020B0}" type="pres">
      <dgm:prSet presAssocID="{B7BE6339-C56A-4185-97CE-0D1A2FE5164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74506E-9799-4C77-BFD9-7FD3CAA2E3EE}" type="pres">
      <dgm:prSet presAssocID="{8259E6C8-12D5-4A37-85AA-44AFD56A23D1}" presName="sibTrans" presStyleCnt="0"/>
      <dgm:spPr/>
    </dgm:pt>
    <dgm:pt modelId="{CD8A3C95-D737-4558-8D76-8293E43FBE88}" type="pres">
      <dgm:prSet presAssocID="{0BA2B049-8E81-44ED-ADAF-C6DC71F4E7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01E68F-4422-468D-9A63-282EFA7DA6A0}" type="pres">
      <dgm:prSet presAssocID="{CEE7F69D-0E1B-4355-9AEC-EB79CD03BBCA}" presName="sibTrans" presStyleCnt="0"/>
      <dgm:spPr/>
    </dgm:pt>
    <dgm:pt modelId="{C0B7B612-F7EF-4EBD-AE75-1D747F365DC7}" type="pres">
      <dgm:prSet presAssocID="{7B7ABCBD-D8D7-45EB-AA31-E6022C822587}" presName="node" presStyleLbl="node1" presStyleIdx="3" presStyleCnt="4" custScaleX="102795" custScaleY="1027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DF0F2E-B5A7-47B4-AAF1-072EB7A9AC83}" type="presOf" srcId="{F566BD4D-A6DB-4700-9648-5AB1DD10CB8E}" destId="{DC6FB9B1-C8BF-46E6-91CF-81300FC8406D}" srcOrd="0" destOrd="0" presId="urn:microsoft.com/office/officeart/2005/8/layout/default"/>
    <dgm:cxn modelId="{26819F20-7DB4-4CCB-8D67-609C93F3EFF0}" type="presOf" srcId="{7B7ABCBD-D8D7-45EB-AA31-E6022C822587}" destId="{C0B7B612-F7EF-4EBD-AE75-1D747F365DC7}" srcOrd="0" destOrd="0" presId="urn:microsoft.com/office/officeart/2005/8/layout/default"/>
    <dgm:cxn modelId="{42FF440F-BB71-4E3D-9D53-EC850F7CB664}" srcId="{F566BD4D-A6DB-4700-9648-5AB1DD10CB8E}" destId="{7B7ABCBD-D8D7-45EB-AA31-E6022C822587}" srcOrd="3" destOrd="0" parTransId="{EA952215-1B07-43AE-AEE2-6C46BB97A8BC}" sibTransId="{B2EAD76B-CB63-4118-AB4C-B8BC0CC5E3CA}"/>
    <dgm:cxn modelId="{D783415B-E344-4BC3-821F-2B1F50259853}" type="presOf" srcId="{53764FA9-83E5-4BC8-8ADC-08C22CF66EE4}" destId="{86E77708-5F6B-4ECD-A9E1-E8877A4FB58D}" srcOrd="0" destOrd="0" presId="urn:microsoft.com/office/officeart/2005/8/layout/default"/>
    <dgm:cxn modelId="{A66DFC40-CEF4-47F3-8F5A-E26D2812861E}" srcId="{F566BD4D-A6DB-4700-9648-5AB1DD10CB8E}" destId="{B7BE6339-C56A-4185-97CE-0D1A2FE51644}" srcOrd="1" destOrd="0" parTransId="{0AC3FA2F-D888-4750-BC89-3A7CBFF5343D}" sibTransId="{8259E6C8-12D5-4A37-85AA-44AFD56A23D1}"/>
    <dgm:cxn modelId="{1AA9DF07-0430-4EE4-96F0-5A7E96028C95}" srcId="{F566BD4D-A6DB-4700-9648-5AB1DD10CB8E}" destId="{0BA2B049-8E81-44ED-ADAF-C6DC71F4E77B}" srcOrd="2" destOrd="0" parTransId="{996D2512-E5B6-41BC-9172-8AB3AC22FB2D}" sibTransId="{CEE7F69D-0E1B-4355-9AEC-EB79CD03BBCA}"/>
    <dgm:cxn modelId="{CDEC0FEF-7E39-4247-A6F5-BA175914EC1A}" srcId="{F566BD4D-A6DB-4700-9648-5AB1DD10CB8E}" destId="{53764FA9-83E5-4BC8-8ADC-08C22CF66EE4}" srcOrd="0" destOrd="0" parTransId="{F355E0DB-D4F2-4629-9BB0-E1FD17FD6050}" sibTransId="{72529C5C-9302-4269-B80D-70AF7F4EFA14}"/>
    <dgm:cxn modelId="{7FB73B47-4424-4F61-99AB-DC32B89715C5}" type="presOf" srcId="{B7BE6339-C56A-4185-97CE-0D1A2FE51644}" destId="{58130A9D-5FB1-4DC3-8C99-2ECEF2C020B0}" srcOrd="0" destOrd="0" presId="urn:microsoft.com/office/officeart/2005/8/layout/default"/>
    <dgm:cxn modelId="{5E0DE45C-27AB-4757-8EAA-6BEF00253718}" type="presOf" srcId="{0BA2B049-8E81-44ED-ADAF-C6DC71F4E77B}" destId="{CD8A3C95-D737-4558-8D76-8293E43FBE88}" srcOrd="0" destOrd="0" presId="urn:microsoft.com/office/officeart/2005/8/layout/default"/>
    <dgm:cxn modelId="{3CBEB928-A002-4CC7-AD6D-AD77EC344A72}" type="presParOf" srcId="{DC6FB9B1-C8BF-46E6-91CF-81300FC8406D}" destId="{86E77708-5F6B-4ECD-A9E1-E8877A4FB58D}" srcOrd="0" destOrd="0" presId="urn:microsoft.com/office/officeart/2005/8/layout/default"/>
    <dgm:cxn modelId="{BBE46550-F534-4795-8508-035B12D38ECE}" type="presParOf" srcId="{DC6FB9B1-C8BF-46E6-91CF-81300FC8406D}" destId="{E52DCDD6-D089-482F-B278-6B30E1842929}" srcOrd="1" destOrd="0" presId="urn:microsoft.com/office/officeart/2005/8/layout/default"/>
    <dgm:cxn modelId="{3B1117C1-E724-4933-91AF-99CD01CB152A}" type="presParOf" srcId="{DC6FB9B1-C8BF-46E6-91CF-81300FC8406D}" destId="{58130A9D-5FB1-4DC3-8C99-2ECEF2C020B0}" srcOrd="2" destOrd="0" presId="urn:microsoft.com/office/officeart/2005/8/layout/default"/>
    <dgm:cxn modelId="{30B26DC9-4453-4D91-90BD-9B13C97F4537}" type="presParOf" srcId="{DC6FB9B1-C8BF-46E6-91CF-81300FC8406D}" destId="{2D74506E-9799-4C77-BFD9-7FD3CAA2E3EE}" srcOrd="3" destOrd="0" presId="urn:microsoft.com/office/officeart/2005/8/layout/default"/>
    <dgm:cxn modelId="{0F990DE3-C338-4C30-B09D-EF5BDE895AC1}" type="presParOf" srcId="{DC6FB9B1-C8BF-46E6-91CF-81300FC8406D}" destId="{CD8A3C95-D737-4558-8D76-8293E43FBE88}" srcOrd="4" destOrd="0" presId="urn:microsoft.com/office/officeart/2005/8/layout/default"/>
    <dgm:cxn modelId="{B8B099D7-1C67-463A-8401-6D7A9703489C}" type="presParOf" srcId="{DC6FB9B1-C8BF-46E6-91CF-81300FC8406D}" destId="{0901E68F-4422-468D-9A63-282EFA7DA6A0}" srcOrd="5" destOrd="0" presId="urn:microsoft.com/office/officeart/2005/8/layout/default"/>
    <dgm:cxn modelId="{E685E581-52CC-450A-A004-72C76D8AF4AC}" type="presParOf" srcId="{DC6FB9B1-C8BF-46E6-91CF-81300FC8406D}" destId="{C0B7B612-F7EF-4EBD-AE75-1D747F365DC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566BD4D-A6DB-4700-9648-5AB1DD10CB8E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3764FA9-83E5-4BC8-8ADC-08C22CF66EE4}">
      <dgm:prSet phldrT="[Texto]"/>
      <dgm:spPr/>
      <dgm:t>
        <a:bodyPr/>
        <a:lstStyle/>
        <a:p>
          <a:r>
            <a:rPr lang="es-ES" dirty="0" smtClean="0"/>
            <a:t>La señal de cobre a K</a:t>
          </a:r>
          <a:r>
            <a:rPr lang="es-ES" baseline="-25000" dirty="0" smtClean="0"/>
            <a:t>L</a:t>
          </a:r>
          <a:r>
            <a:rPr lang="es-ES" dirty="0" smtClean="0"/>
            <a:t> 0.92 y K</a:t>
          </a:r>
          <a:r>
            <a:rPr lang="es-ES" baseline="-25000" dirty="0" smtClean="0"/>
            <a:t>α</a:t>
          </a:r>
          <a:r>
            <a:rPr lang="es-ES" dirty="0" smtClean="0"/>
            <a:t> 8.04 </a:t>
          </a:r>
          <a:r>
            <a:rPr lang="es-ES" dirty="0" err="1" smtClean="0"/>
            <a:t>keV</a:t>
          </a:r>
          <a:r>
            <a:rPr lang="es-ES" dirty="0" smtClean="0"/>
            <a:t>, sugiriendo la presencia de cobre elemental (Das et al., 2020).</a:t>
          </a:r>
          <a:endParaRPr lang="es-ES" dirty="0"/>
        </a:p>
      </dgm:t>
    </dgm:pt>
    <dgm:pt modelId="{F355E0DB-D4F2-4629-9BB0-E1FD17FD6050}" type="parTrans" cxnId="{CDEC0FEF-7E39-4247-A6F5-BA175914EC1A}">
      <dgm:prSet/>
      <dgm:spPr/>
      <dgm:t>
        <a:bodyPr/>
        <a:lstStyle/>
        <a:p>
          <a:endParaRPr lang="es-ES"/>
        </a:p>
      </dgm:t>
    </dgm:pt>
    <dgm:pt modelId="{72529C5C-9302-4269-B80D-70AF7F4EFA14}" type="sibTrans" cxnId="{CDEC0FEF-7E39-4247-A6F5-BA175914EC1A}">
      <dgm:prSet/>
      <dgm:spPr/>
      <dgm:t>
        <a:bodyPr/>
        <a:lstStyle/>
        <a:p>
          <a:endParaRPr lang="es-ES"/>
        </a:p>
      </dgm:t>
    </dgm:pt>
    <dgm:pt modelId="{7B7ABCBD-D8D7-45EB-AA31-E6022C822587}">
      <dgm:prSet phldrT="[Texto]"/>
      <dgm:spPr/>
      <dgm:t>
        <a:bodyPr/>
        <a:lstStyle/>
        <a:p>
          <a:r>
            <a:rPr lang="es-ES" dirty="0" smtClean="0"/>
            <a:t>Las bandas a 19.16°, 23.13° y 31.6°, no pudieron ser identificación, bibliografía consideran estas bandas son  </a:t>
          </a:r>
          <a:r>
            <a:rPr lang="es-ES" dirty="0" err="1" smtClean="0"/>
            <a:t>bio</a:t>
          </a:r>
          <a:r>
            <a:rPr lang="es-ES" dirty="0" smtClean="0"/>
            <a:t>-constituyentes de los extractos utilizados al momento de síntesis de las nanopartículas.</a:t>
          </a:r>
          <a:endParaRPr lang="es-ES" dirty="0"/>
        </a:p>
      </dgm:t>
    </dgm:pt>
    <dgm:pt modelId="{EA952215-1B07-43AE-AEE2-6C46BB97A8BC}" type="parTrans" cxnId="{42FF440F-BB71-4E3D-9D53-EC850F7CB664}">
      <dgm:prSet/>
      <dgm:spPr/>
      <dgm:t>
        <a:bodyPr/>
        <a:lstStyle/>
        <a:p>
          <a:endParaRPr lang="es-ES"/>
        </a:p>
      </dgm:t>
    </dgm:pt>
    <dgm:pt modelId="{B2EAD76B-CB63-4118-AB4C-B8BC0CC5E3CA}" type="sibTrans" cxnId="{42FF440F-BB71-4E3D-9D53-EC850F7CB664}">
      <dgm:prSet/>
      <dgm:spPr/>
      <dgm:t>
        <a:bodyPr/>
        <a:lstStyle/>
        <a:p>
          <a:endParaRPr lang="es-ES"/>
        </a:p>
      </dgm:t>
    </dgm:pt>
    <dgm:pt modelId="{B7BE6339-C56A-4185-97CE-0D1A2FE51644}">
      <dgm:prSet phldrT="[Texto]"/>
      <dgm:spPr/>
      <dgm:t>
        <a:bodyPr/>
        <a:lstStyle/>
        <a:p>
          <a:r>
            <a:rPr lang="es-ES" dirty="0" smtClean="0"/>
            <a:t>La presencia de los otros elementos se debe a materia orgánica del agente reductor y/o a trazas del polímero (</a:t>
          </a:r>
          <a:r>
            <a:rPr lang="es-ES" dirty="0" err="1" smtClean="0"/>
            <a:t>Ismail</a:t>
          </a:r>
          <a:r>
            <a:rPr lang="es-ES" dirty="0" smtClean="0"/>
            <a:t> et al., 2019)</a:t>
          </a:r>
          <a:endParaRPr lang="es-ES" dirty="0"/>
        </a:p>
      </dgm:t>
    </dgm:pt>
    <dgm:pt modelId="{0AC3FA2F-D888-4750-BC89-3A7CBFF5343D}" type="parTrans" cxnId="{A66DFC40-CEF4-47F3-8F5A-E26D2812861E}">
      <dgm:prSet/>
      <dgm:spPr/>
      <dgm:t>
        <a:bodyPr/>
        <a:lstStyle/>
        <a:p>
          <a:endParaRPr lang="es-ES"/>
        </a:p>
      </dgm:t>
    </dgm:pt>
    <dgm:pt modelId="{8259E6C8-12D5-4A37-85AA-44AFD56A23D1}" type="sibTrans" cxnId="{A66DFC40-CEF4-47F3-8F5A-E26D2812861E}">
      <dgm:prSet/>
      <dgm:spPr/>
      <dgm:t>
        <a:bodyPr/>
        <a:lstStyle/>
        <a:p>
          <a:endParaRPr lang="es-ES"/>
        </a:p>
      </dgm:t>
    </dgm:pt>
    <dgm:pt modelId="{0BA2B049-8E81-44ED-ADAF-C6DC71F4E77B}">
      <dgm:prSet phldrT="[Texto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96D2512-E5B6-41BC-9172-8AB3AC22FB2D}" type="parTrans" cxnId="{1AA9DF07-0430-4EE4-96F0-5A7E96028C95}">
      <dgm:prSet/>
      <dgm:spPr/>
      <dgm:t>
        <a:bodyPr/>
        <a:lstStyle/>
        <a:p>
          <a:endParaRPr lang="es-ES"/>
        </a:p>
      </dgm:t>
    </dgm:pt>
    <dgm:pt modelId="{CEE7F69D-0E1B-4355-9AEC-EB79CD03BBCA}" type="sibTrans" cxnId="{1AA9DF07-0430-4EE4-96F0-5A7E96028C95}">
      <dgm:prSet/>
      <dgm:spPr/>
      <dgm:t>
        <a:bodyPr/>
        <a:lstStyle/>
        <a:p>
          <a:endParaRPr lang="es-ES"/>
        </a:p>
      </dgm:t>
    </dgm:pt>
    <dgm:pt modelId="{DC6FB9B1-C8BF-46E6-91CF-81300FC8406D}" type="pres">
      <dgm:prSet presAssocID="{F566BD4D-A6DB-4700-9648-5AB1DD10CB8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6E77708-5F6B-4ECD-A9E1-E8877A4FB58D}" type="pres">
      <dgm:prSet presAssocID="{53764FA9-83E5-4BC8-8ADC-08C22CF66EE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2DCDD6-D089-482F-B278-6B30E1842929}" type="pres">
      <dgm:prSet presAssocID="{72529C5C-9302-4269-B80D-70AF7F4EFA14}" presName="sibTrans" presStyleCnt="0"/>
      <dgm:spPr/>
    </dgm:pt>
    <dgm:pt modelId="{58130A9D-5FB1-4DC3-8C99-2ECEF2C020B0}" type="pres">
      <dgm:prSet presAssocID="{B7BE6339-C56A-4185-97CE-0D1A2FE5164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74506E-9799-4C77-BFD9-7FD3CAA2E3EE}" type="pres">
      <dgm:prSet presAssocID="{8259E6C8-12D5-4A37-85AA-44AFD56A23D1}" presName="sibTrans" presStyleCnt="0"/>
      <dgm:spPr/>
    </dgm:pt>
    <dgm:pt modelId="{CD8A3C95-D737-4558-8D76-8293E43FBE88}" type="pres">
      <dgm:prSet presAssocID="{0BA2B049-8E81-44ED-ADAF-C6DC71F4E7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01E68F-4422-468D-9A63-282EFA7DA6A0}" type="pres">
      <dgm:prSet presAssocID="{CEE7F69D-0E1B-4355-9AEC-EB79CD03BBCA}" presName="sibTrans" presStyleCnt="0"/>
      <dgm:spPr/>
    </dgm:pt>
    <dgm:pt modelId="{C0B7B612-F7EF-4EBD-AE75-1D747F365DC7}" type="pres">
      <dgm:prSet presAssocID="{7B7ABCBD-D8D7-45EB-AA31-E6022C822587}" presName="node" presStyleLbl="node1" presStyleIdx="3" presStyleCnt="4" custScaleX="102795" custScaleY="1027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DF0F2E-B5A7-47B4-AAF1-072EB7A9AC83}" type="presOf" srcId="{F566BD4D-A6DB-4700-9648-5AB1DD10CB8E}" destId="{DC6FB9B1-C8BF-46E6-91CF-81300FC8406D}" srcOrd="0" destOrd="0" presId="urn:microsoft.com/office/officeart/2005/8/layout/default"/>
    <dgm:cxn modelId="{26819F20-7DB4-4CCB-8D67-609C93F3EFF0}" type="presOf" srcId="{7B7ABCBD-D8D7-45EB-AA31-E6022C822587}" destId="{C0B7B612-F7EF-4EBD-AE75-1D747F365DC7}" srcOrd="0" destOrd="0" presId="urn:microsoft.com/office/officeart/2005/8/layout/default"/>
    <dgm:cxn modelId="{42FF440F-BB71-4E3D-9D53-EC850F7CB664}" srcId="{F566BD4D-A6DB-4700-9648-5AB1DD10CB8E}" destId="{7B7ABCBD-D8D7-45EB-AA31-E6022C822587}" srcOrd="3" destOrd="0" parTransId="{EA952215-1B07-43AE-AEE2-6C46BB97A8BC}" sibTransId="{B2EAD76B-CB63-4118-AB4C-B8BC0CC5E3CA}"/>
    <dgm:cxn modelId="{D783415B-E344-4BC3-821F-2B1F50259853}" type="presOf" srcId="{53764FA9-83E5-4BC8-8ADC-08C22CF66EE4}" destId="{86E77708-5F6B-4ECD-A9E1-E8877A4FB58D}" srcOrd="0" destOrd="0" presId="urn:microsoft.com/office/officeart/2005/8/layout/default"/>
    <dgm:cxn modelId="{A66DFC40-CEF4-47F3-8F5A-E26D2812861E}" srcId="{F566BD4D-A6DB-4700-9648-5AB1DD10CB8E}" destId="{B7BE6339-C56A-4185-97CE-0D1A2FE51644}" srcOrd="1" destOrd="0" parTransId="{0AC3FA2F-D888-4750-BC89-3A7CBFF5343D}" sibTransId="{8259E6C8-12D5-4A37-85AA-44AFD56A23D1}"/>
    <dgm:cxn modelId="{1AA9DF07-0430-4EE4-96F0-5A7E96028C95}" srcId="{F566BD4D-A6DB-4700-9648-5AB1DD10CB8E}" destId="{0BA2B049-8E81-44ED-ADAF-C6DC71F4E77B}" srcOrd="2" destOrd="0" parTransId="{996D2512-E5B6-41BC-9172-8AB3AC22FB2D}" sibTransId="{CEE7F69D-0E1B-4355-9AEC-EB79CD03BBCA}"/>
    <dgm:cxn modelId="{CDEC0FEF-7E39-4247-A6F5-BA175914EC1A}" srcId="{F566BD4D-A6DB-4700-9648-5AB1DD10CB8E}" destId="{53764FA9-83E5-4BC8-8ADC-08C22CF66EE4}" srcOrd="0" destOrd="0" parTransId="{F355E0DB-D4F2-4629-9BB0-E1FD17FD6050}" sibTransId="{72529C5C-9302-4269-B80D-70AF7F4EFA14}"/>
    <dgm:cxn modelId="{7FB73B47-4424-4F61-99AB-DC32B89715C5}" type="presOf" srcId="{B7BE6339-C56A-4185-97CE-0D1A2FE51644}" destId="{58130A9D-5FB1-4DC3-8C99-2ECEF2C020B0}" srcOrd="0" destOrd="0" presId="urn:microsoft.com/office/officeart/2005/8/layout/default"/>
    <dgm:cxn modelId="{5E0DE45C-27AB-4757-8EAA-6BEF00253718}" type="presOf" srcId="{0BA2B049-8E81-44ED-ADAF-C6DC71F4E77B}" destId="{CD8A3C95-D737-4558-8D76-8293E43FBE88}" srcOrd="0" destOrd="0" presId="urn:microsoft.com/office/officeart/2005/8/layout/default"/>
    <dgm:cxn modelId="{3CBEB928-A002-4CC7-AD6D-AD77EC344A72}" type="presParOf" srcId="{DC6FB9B1-C8BF-46E6-91CF-81300FC8406D}" destId="{86E77708-5F6B-4ECD-A9E1-E8877A4FB58D}" srcOrd="0" destOrd="0" presId="urn:microsoft.com/office/officeart/2005/8/layout/default"/>
    <dgm:cxn modelId="{BBE46550-F534-4795-8508-035B12D38ECE}" type="presParOf" srcId="{DC6FB9B1-C8BF-46E6-91CF-81300FC8406D}" destId="{E52DCDD6-D089-482F-B278-6B30E1842929}" srcOrd="1" destOrd="0" presId="urn:microsoft.com/office/officeart/2005/8/layout/default"/>
    <dgm:cxn modelId="{3B1117C1-E724-4933-91AF-99CD01CB152A}" type="presParOf" srcId="{DC6FB9B1-C8BF-46E6-91CF-81300FC8406D}" destId="{58130A9D-5FB1-4DC3-8C99-2ECEF2C020B0}" srcOrd="2" destOrd="0" presId="urn:microsoft.com/office/officeart/2005/8/layout/default"/>
    <dgm:cxn modelId="{30B26DC9-4453-4D91-90BD-9B13C97F4537}" type="presParOf" srcId="{DC6FB9B1-C8BF-46E6-91CF-81300FC8406D}" destId="{2D74506E-9799-4C77-BFD9-7FD3CAA2E3EE}" srcOrd="3" destOrd="0" presId="urn:microsoft.com/office/officeart/2005/8/layout/default"/>
    <dgm:cxn modelId="{0F990DE3-C338-4C30-B09D-EF5BDE895AC1}" type="presParOf" srcId="{DC6FB9B1-C8BF-46E6-91CF-81300FC8406D}" destId="{CD8A3C95-D737-4558-8D76-8293E43FBE88}" srcOrd="4" destOrd="0" presId="urn:microsoft.com/office/officeart/2005/8/layout/default"/>
    <dgm:cxn modelId="{B8B099D7-1C67-463A-8401-6D7A9703489C}" type="presParOf" srcId="{DC6FB9B1-C8BF-46E6-91CF-81300FC8406D}" destId="{0901E68F-4422-468D-9A63-282EFA7DA6A0}" srcOrd="5" destOrd="0" presId="urn:microsoft.com/office/officeart/2005/8/layout/default"/>
    <dgm:cxn modelId="{E685E581-52CC-450A-A004-72C76D8AF4AC}" type="presParOf" srcId="{DC6FB9B1-C8BF-46E6-91CF-81300FC8406D}" destId="{C0B7B612-F7EF-4EBD-AE75-1D747F365DC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5937A2-F9EA-47BA-BED3-722BFF6536C2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8888A5B3-9633-4FF7-9906-CA8202798114}">
      <dgm:prSet phldrT="[Texto]"/>
      <dgm:spPr/>
      <dgm:t>
        <a:bodyPr/>
        <a:lstStyle/>
        <a:p>
          <a:r>
            <a:rPr lang="es-ES" dirty="0" smtClean="0"/>
            <a:t>Resistente solventes orgánicos, resistente a la absorción, no conductivo, resistente a T de 500°C</a:t>
          </a:r>
          <a:endParaRPr lang="es-ES" dirty="0"/>
        </a:p>
      </dgm:t>
    </dgm:pt>
    <dgm:pt modelId="{146D276F-A92C-46E0-96D4-A2896792AD2B}" type="parTrans" cxnId="{7C657D5B-39AD-425F-9C2E-B1CD5FBC851C}">
      <dgm:prSet/>
      <dgm:spPr/>
      <dgm:t>
        <a:bodyPr/>
        <a:lstStyle/>
        <a:p>
          <a:endParaRPr lang="es-ES"/>
        </a:p>
      </dgm:t>
    </dgm:pt>
    <dgm:pt modelId="{BD29855A-89F7-4FEB-90F2-D5F919A9BB2C}" type="sibTrans" cxnId="{7C657D5B-39AD-425F-9C2E-B1CD5FBC851C}">
      <dgm:prSet/>
      <dgm:spPr/>
      <dgm:t>
        <a:bodyPr/>
        <a:lstStyle/>
        <a:p>
          <a:endParaRPr lang="es-ES"/>
        </a:p>
      </dgm:t>
    </dgm:pt>
    <dgm:pt modelId="{0EF77599-BE62-4D52-9C9B-37059281B191}">
      <dgm:prSet phldrT="[Texto]"/>
      <dgm:spPr/>
      <dgm:t>
        <a:bodyPr/>
        <a:lstStyle/>
        <a:p>
          <a:r>
            <a:rPr lang="es-ES" dirty="0" smtClean="0"/>
            <a:t>Sensible a ácidos y sales, radiación ultravioleta, humedad</a:t>
          </a:r>
          <a:endParaRPr lang="es-ES" dirty="0"/>
        </a:p>
      </dgm:t>
    </dgm:pt>
    <dgm:pt modelId="{A7B02743-2855-4736-AD7F-37B6F359F755}" type="parTrans" cxnId="{A1F43E52-1A88-4C93-9971-2CE5D8BCFF72}">
      <dgm:prSet/>
      <dgm:spPr/>
      <dgm:t>
        <a:bodyPr/>
        <a:lstStyle/>
        <a:p>
          <a:endParaRPr lang="es-ES"/>
        </a:p>
      </dgm:t>
    </dgm:pt>
    <dgm:pt modelId="{AA6D07EB-8127-4037-92F4-E93D57F3127A}" type="sibTrans" cxnId="{A1F43E52-1A88-4C93-9971-2CE5D8BCFF72}">
      <dgm:prSet/>
      <dgm:spPr/>
      <dgm:t>
        <a:bodyPr/>
        <a:lstStyle/>
        <a:p>
          <a:endParaRPr lang="es-ES"/>
        </a:p>
      </dgm:t>
    </dgm:pt>
    <dgm:pt modelId="{282A01D1-2E33-4C11-9B40-2FBD3DFB67A5}" type="pres">
      <dgm:prSet presAssocID="{3F5937A2-F9EA-47BA-BED3-722BFF6536C2}" presName="Name0" presStyleCnt="0">
        <dgm:presLayoutVars>
          <dgm:dir/>
          <dgm:resizeHandles val="exact"/>
        </dgm:presLayoutVars>
      </dgm:prSet>
      <dgm:spPr/>
    </dgm:pt>
    <dgm:pt modelId="{80588D14-21D6-4579-9506-79FFD964C59D}" type="pres">
      <dgm:prSet presAssocID="{8888A5B3-9633-4FF7-9906-CA820279811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1D2741-814D-40D2-9728-D9419C3BB304}" type="pres">
      <dgm:prSet presAssocID="{BD29855A-89F7-4FEB-90F2-D5F919A9BB2C}" presName="sibTrans" presStyleLbl="sibTrans2D1" presStyleIdx="0" presStyleCnt="1"/>
      <dgm:spPr/>
      <dgm:t>
        <a:bodyPr/>
        <a:lstStyle/>
        <a:p>
          <a:endParaRPr lang="es-ES"/>
        </a:p>
      </dgm:t>
    </dgm:pt>
    <dgm:pt modelId="{F99DD269-1137-460E-9405-1C42A79D58F5}" type="pres">
      <dgm:prSet presAssocID="{BD29855A-89F7-4FEB-90F2-D5F919A9BB2C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EB286568-9AF0-4D28-85C1-D231866396E8}" type="pres">
      <dgm:prSet presAssocID="{0EF77599-BE62-4D52-9C9B-37059281B19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657D5B-39AD-425F-9C2E-B1CD5FBC851C}" srcId="{3F5937A2-F9EA-47BA-BED3-722BFF6536C2}" destId="{8888A5B3-9633-4FF7-9906-CA8202798114}" srcOrd="0" destOrd="0" parTransId="{146D276F-A92C-46E0-96D4-A2896792AD2B}" sibTransId="{BD29855A-89F7-4FEB-90F2-D5F919A9BB2C}"/>
    <dgm:cxn modelId="{E3CD6E00-0989-4684-8D02-190092E9B5F7}" type="presOf" srcId="{8888A5B3-9633-4FF7-9906-CA8202798114}" destId="{80588D14-21D6-4579-9506-79FFD964C59D}" srcOrd="0" destOrd="0" presId="urn:microsoft.com/office/officeart/2005/8/layout/process1"/>
    <dgm:cxn modelId="{9B324D13-56A6-4C29-8F30-85AC21372DCB}" type="presOf" srcId="{3F5937A2-F9EA-47BA-BED3-722BFF6536C2}" destId="{282A01D1-2E33-4C11-9B40-2FBD3DFB67A5}" srcOrd="0" destOrd="0" presId="urn:microsoft.com/office/officeart/2005/8/layout/process1"/>
    <dgm:cxn modelId="{51126306-75EE-4BBC-9CD3-94385F3F4DF9}" type="presOf" srcId="{BD29855A-89F7-4FEB-90F2-D5F919A9BB2C}" destId="{F99DD269-1137-460E-9405-1C42A79D58F5}" srcOrd="1" destOrd="0" presId="urn:microsoft.com/office/officeart/2005/8/layout/process1"/>
    <dgm:cxn modelId="{A1F43E52-1A88-4C93-9971-2CE5D8BCFF72}" srcId="{3F5937A2-F9EA-47BA-BED3-722BFF6536C2}" destId="{0EF77599-BE62-4D52-9C9B-37059281B191}" srcOrd="1" destOrd="0" parTransId="{A7B02743-2855-4736-AD7F-37B6F359F755}" sibTransId="{AA6D07EB-8127-4037-92F4-E93D57F3127A}"/>
    <dgm:cxn modelId="{087C71C4-C831-4EF8-8CE5-668C93EA5705}" type="presOf" srcId="{0EF77599-BE62-4D52-9C9B-37059281B191}" destId="{EB286568-9AF0-4D28-85C1-D231866396E8}" srcOrd="0" destOrd="0" presId="urn:microsoft.com/office/officeart/2005/8/layout/process1"/>
    <dgm:cxn modelId="{25279A44-29EA-42BE-B40F-8259EEAFDBA7}" type="presOf" srcId="{BD29855A-89F7-4FEB-90F2-D5F919A9BB2C}" destId="{7B1D2741-814D-40D2-9728-D9419C3BB304}" srcOrd="0" destOrd="0" presId="urn:microsoft.com/office/officeart/2005/8/layout/process1"/>
    <dgm:cxn modelId="{5F2F3F2A-FCA2-43C5-A7E8-2DCC09451DED}" type="presParOf" srcId="{282A01D1-2E33-4C11-9B40-2FBD3DFB67A5}" destId="{80588D14-21D6-4579-9506-79FFD964C59D}" srcOrd="0" destOrd="0" presId="urn:microsoft.com/office/officeart/2005/8/layout/process1"/>
    <dgm:cxn modelId="{618FFA35-00DF-4C28-8FDC-A8D59C8DCEA0}" type="presParOf" srcId="{282A01D1-2E33-4C11-9B40-2FBD3DFB67A5}" destId="{7B1D2741-814D-40D2-9728-D9419C3BB304}" srcOrd="1" destOrd="0" presId="urn:microsoft.com/office/officeart/2005/8/layout/process1"/>
    <dgm:cxn modelId="{35604E41-438B-45EB-A23E-9E7BDDF4D901}" type="presParOf" srcId="{7B1D2741-814D-40D2-9728-D9419C3BB304}" destId="{F99DD269-1137-460E-9405-1C42A79D58F5}" srcOrd="0" destOrd="0" presId="urn:microsoft.com/office/officeart/2005/8/layout/process1"/>
    <dgm:cxn modelId="{A9364A45-EF65-496C-A224-27D673D25BDF}" type="presParOf" srcId="{282A01D1-2E33-4C11-9B40-2FBD3DFB67A5}" destId="{EB286568-9AF0-4D28-85C1-D231866396E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F6B0E3E-A6BF-4C40-AFF9-9B266C5181AF}" type="doc">
      <dgm:prSet loTypeId="urn:microsoft.com/office/officeart/2005/8/layout/defaul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FAC8E43-82D6-4589-B8F0-319463BCD1B0}">
      <dgm:prSet phldrT="[Texto]"/>
      <dgm:spPr/>
      <dgm:t>
        <a:bodyPr/>
        <a:lstStyle/>
        <a:p>
          <a:r>
            <a:rPr lang="es-ES" dirty="0" smtClean="0"/>
            <a:t>Ahmed y </a:t>
          </a:r>
          <a:r>
            <a:rPr lang="es-ES" dirty="0" err="1" smtClean="0"/>
            <a:t>colaboratores</a:t>
          </a:r>
          <a:r>
            <a:rPr lang="es-ES" dirty="0" smtClean="0"/>
            <a:t> (2014), mencionan que las cadenas de PPTA se consideran como varillas rígidas que se alinean en el proceso de hilatura, con el fin de tener cadenas extendidas, este paso se realiza a altas velocidades de 200m/min.</a:t>
          </a:r>
          <a:endParaRPr lang="es-ES" dirty="0"/>
        </a:p>
      </dgm:t>
    </dgm:pt>
    <dgm:pt modelId="{A1E22A69-3D68-4B0C-B556-CDC8CF087C16}" type="parTrans" cxnId="{EA85F6FE-3E9A-4107-9A88-F3D0868FF07B}">
      <dgm:prSet/>
      <dgm:spPr/>
      <dgm:t>
        <a:bodyPr/>
        <a:lstStyle/>
        <a:p>
          <a:endParaRPr lang="es-ES"/>
        </a:p>
      </dgm:t>
    </dgm:pt>
    <dgm:pt modelId="{6EE7E85F-92D5-48FF-8966-B1DA6939C547}" type="sibTrans" cxnId="{EA85F6FE-3E9A-4107-9A88-F3D0868FF07B}">
      <dgm:prSet/>
      <dgm:spPr/>
      <dgm:t>
        <a:bodyPr/>
        <a:lstStyle/>
        <a:p>
          <a:endParaRPr lang="es-ES"/>
        </a:p>
      </dgm:t>
    </dgm:pt>
    <dgm:pt modelId="{8C97D760-B630-4E87-A58A-B1D5931F56A3}" type="pres">
      <dgm:prSet presAssocID="{AF6B0E3E-A6BF-4C40-AFF9-9B266C5181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D2985C4-B0A6-4BDF-B0DE-BC1D8858E906}" type="pres">
      <dgm:prSet presAssocID="{AFAC8E43-82D6-4589-B8F0-319463BCD1B0}" presName="node" presStyleLbl="node1" presStyleIdx="0" presStyleCnt="1" custLinFactX="100000" custLinFactNeighborX="104564" custLinFactNeighborY="-931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DFD3721-9EDE-4A44-86A2-B8ECA7CAEB88}" type="presOf" srcId="{AF6B0E3E-A6BF-4C40-AFF9-9B266C5181AF}" destId="{8C97D760-B630-4E87-A58A-B1D5931F56A3}" srcOrd="0" destOrd="0" presId="urn:microsoft.com/office/officeart/2005/8/layout/default"/>
    <dgm:cxn modelId="{EA85F6FE-3E9A-4107-9A88-F3D0868FF07B}" srcId="{AF6B0E3E-A6BF-4C40-AFF9-9B266C5181AF}" destId="{AFAC8E43-82D6-4589-B8F0-319463BCD1B0}" srcOrd="0" destOrd="0" parTransId="{A1E22A69-3D68-4B0C-B556-CDC8CF087C16}" sibTransId="{6EE7E85F-92D5-48FF-8966-B1DA6939C547}"/>
    <dgm:cxn modelId="{9F592969-6E54-4532-8957-8880A7EF8A42}" type="presOf" srcId="{AFAC8E43-82D6-4589-B8F0-319463BCD1B0}" destId="{ED2985C4-B0A6-4BDF-B0DE-BC1D8858E906}" srcOrd="0" destOrd="0" presId="urn:microsoft.com/office/officeart/2005/8/layout/default"/>
    <dgm:cxn modelId="{1955A7FE-F207-4165-8970-55B985808C8E}" type="presParOf" srcId="{8C97D760-B630-4E87-A58A-B1D5931F56A3}" destId="{ED2985C4-B0A6-4BDF-B0DE-BC1D8858E90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9EE6879-629C-435A-B338-724897F52BF3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D3A1301-F6B9-47E7-BA4C-A25CE08C965A}">
      <dgm:prSet phldrT="[Texto]"/>
      <dgm:spPr/>
      <dgm:t>
        <a:bodyPr/>
        <a:lstStyle/>
        <a:p>
          <a:r>
            <a:rPr lang="es-ES" dirty="0" smtClean="0"/>
            <a:t>Estas máquinas suelen ser costosas, al estar estructuradas en su mayoría por acero inoxidable capaz de resistir disolventes agresivos como lo es el ácido sulfúrico (Van Der </a:t>
          </a:r>
          <a:r>
            <a:rPr lang="es-ES" dirty="0" err="1" smtClean="0"/>
            <a:t>Zwaag</a:t>
          </a:r>
          <a:r>
            <a:rPr lang="es-ES" dirty="0" smtClean="0"/>
            <a:t>, 2009).  </a:t>
          </a:r>
          <a:endParaRPr lang="es-ES" dirty="0"/>
        </a:p>
      </dgm:t>
    </dgm:pt>
    <dgm:pt modelId="{627C9B7C-E9B2-4EFD-AA0B-EFEA9C74C751}" type="parTrans" cxnId="{C38FA045-FF63-4AFD-91F2-DC2A69FE4F7E}">
      <dgm:prSet/>
      <dgm:spPr/>
      <dgm:t>
        <a:bodyPr/>
        <a:lstStyle/>
        <a:p>
          <a:endParaRPr lang="es-ES"/>
        </a:p>
      </dgm:t>
    </dgm:pt>
    <dgm:pt modelId="{DB655717-EF1A-4111-A4D5-C6DB34E44747}" type="sibTrans" cxnId="{C38FA045-FF63-4AFD-91F2-DC2A69FE4F7E}">
      <dgm:prSet/>
      <dgm:spPr/>
      <dgm:t>
        <a:bodyPr/>
        <a:lstStyle/>
        <a:p>
          <a:endParaRPr lang="es-ES"/>
        </a:p>
      </dgm:t>
    </dgm:pt>
    <dgm:pt modelId="{3D620E5A-91B5-4F11-8D47-1895BD97C085}" type="pres">
      <dgm:prSet presAssocID="{E9EE6879-629C-435A-B338-724897F52B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00B4B2-1856-40FE-A7B1-04A83AF25602}" type="pres">
      <dgm:prSet presAssocID="{FD3A1301-F6B9-47E7-BA4C-A25CE08C965A}" presName="node" presStyleLbl="node1" presStyleIdx="0" presStyleCnt="1" custLinFactNeighborY="-31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38FA045-FF63-4AFD-91F2-DC2A69FE4F7E}" srcId="{E9EE6879-629C-435A-B338-724897F52BF3}" destId="{FD3A1301-F6B9-47E7-BA4C-A25CE08C965A}" srcOrd="0" destOrd="0" parTransId="{627C9B7C-E9B2-4EFD-AA0B-EFEA9C74C751}" sibTransId="{DB655717-EF1A-4111-A4D5-C6DB34E44747}"/>
    <dgm:cxn modelId="{94588DF9-6278-45C2-A3DE-04058C848A04}" type="presOf" srcId="{FD3A1301-F6B9-47E7-BA4C-A25CE08C965A}" destId="{0300B4B2-1856-40FE-A7B1-04A83AF25602}" srcOrd="0" destOrd="0" presId="urn:microsoft.com/office/officeart/2005/8/layout/default"/>
    <dgm:cxn modelId="{9E4FD463-E2F3-40E5-937D-B52C084E2AC4}" type="presOf" srcId="{E9EE6879-629C-435A-B338-724897F52BF3}" destId="{3D620E5A-91B5-4F11-8D47-1895BD97C085}" srcOrd="0" destOrd="0" presId="urn:microsoft.com/office/officeart/2005/8/layout/default"/>
    <dgm:cxn modelId="{3C35B506-DD29-4A42-B8F9-6E7B651FF673}" type="presParOf" srcId="{3D620E5A-91B5-4F11-8D47-1895BD97C085}" destId="{0300B4B2-1856-40FE-A7B1-04A83AF2560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4F931F1-2082-4E99-BF90-C91508A0DB56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9F4737BA-BCA5-48EB-A8E5-3A2436E15410}">
      <dgm:prSet phldrT="[Texto]"/>
      <dgm:spPr/>
      <dgm:t>
        <a:bodyPr/>
        <a:lstStyle/>
        <a:p>
          <a:r>
            <a:rPr lang="es-ES" dirty="0" smtClean="0"/>
            <a:t>Concentración de nanomateriales 0.04%</a:t>
          </a:r>
          <a:endParaRPr lang="es-ES" dirty="0"/>
        </a:p>
      </dgm:t>
    </dgm:pt>
    <dgm:pt modelId="{C805EFED-E86A-4E7A-B246-772EF6991A57}" type="parTrans" cxnId="{246F174F-C682-4751-AE81-565B0C7BEF34}">
      <dgm:prSet/>
      <dgm:spPr/>
      <dgm:t>
        <a:bodyPr/>
        <a:lstStyle/>
        <a:p>
          <a:endParaRPr lang="es-ES"/>
        </a:p>
      </dgm:t>
    </dgm:pt>
    <dgm:pt modelId="{D9536ED2-E354-44A8-B872-524578E715E5}" type="sibTrans" cxnId="{246F174F-C682-4751-AE81-565B0C7BEF34}">
      <dgm:prSet/>
      <dgm:spPr/>
      <dgm:t>
        <a:bodyPr/>
        <a:lstStyle/>
        <a:p>
          <a:endParaRPr lang="es-ES"/>
        </a:p>
      </dgm:t>
    </dgm:pt>
    <dgm:pt modelId="{59105803-CC2A-4F0E-8DE4-2AD6FC57B5AF}">
      <dgm:prSet phldrT="[Texto]"/>
      <dgm:spPr/>
      <dgm:t>
        <a:bodyPr/>
        <a:lstStyle/>
        <a:p>
          <a:r>
            <a:rPr lang="es-ES" dirty="0" smtClean="0"/>
            <a:t>La utilización de concentraciones bajas está pensado en función del coste de producción con maximización de benéficos</a:t>
          </a:r>
          <a:endParaRPr lang="es-ES" dirty="0"/>
        </a:p>
      </dgm:t>
    </dgm:pt>
    <dgm:pt modelId="{0ACE3376-5AE7-467F-B4A1-2658EAB795B4}" type="parTrans" cxnId="{6FEEBB57-4D2B-4962-94F6-9359319EDCC6}">
      <dgm:prSet/>
      <dgm:spPr/>
      <dgm:t>
        <a:bodyPr/>
        <a:lstStyle/>
        <a:p>
          <a:endParaRPr lang="es-ES"/>
        </a:p>
      </dgm:t>
    </dgm:pt>
    <dgm:pt modelId="{45CAE338-F399-4FB9-9A7C-22C663182D43}" type="sibTrans" cxnId="{6FEEBB57-4D2B-4962-94F6-9359319EDCC6}">
      <dgm:prSet/>
      <dgm:spPr/>
      <dgm:t>
        <a:bodyPr/>
        <a:lstStyle/>
        <a:p>
          <a:endParaRPr lang="es-ES"/>
        </a:p>
      </dgm:t>
    </dgm:pt>
    <dgm:pt modelId="{C6509FB4-6011-427E-9921-7D3BFE31E11E}" type="pres">
      <dgm:prSet presAssocID="{44F931F1-2082-4E99-BF90-C91508A0DB56}" presName="linearFlow" presStyleCnt="0">
        <dgm:presLayoutVars>
          <dgm:resizeHandles val="exact"/>
        </dgm:presLayoutVars>
      </dgm:prSet>
      <dgm:spPr/>
    </dgm:pt>
    <dgm:pt modelId="{E08E1B0F-C771-4281-A12C-D94CA69B1CA7}" type="pres">
      <dgm:prSet presAssocID="{9F4737BA-BCA5-48EB-A8E5-3A2436E1541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39C5B3-40AE-41CA-9E08-C212F863B1A9}" type="pres">
      <dgm:prSet presAssocID="{D9536ED2-E354-44A8-B872-524578E715E5}" presName="sibTrans" presStyleLbl="sibTrans2D1" presStyleIdx="0" presStyleCnt="1"/>
      <dgm:spPr/>
      <dgm:t>
        <a:bodyPr/>
        <a:lstStyle/>
        <a:p>
          <a:endParaRPr lang="es-ES"/>
        </a:p>
      </dgm:t>
    </dgm:pt>
    <dgm:pt modelId="{01138E43-7106-4F25-869B-194F502922B7}" type="pres">
      <dgm:prSet presAssocID="{D9536ED2-E354-44A8-B872-524578E715E5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DD6373C3-230F-45EF-9D32-2623DFCF2285}" type="pres">
      <dgm:prSet presAssocID="{59105803-CC2A-4F0E-8DE4-2AD6FC57B5A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3C188F2-E776-458E-9D1F-12D35CC361AC}" type="presOf" srcId="{D9536ED2-E354-44A8-B872-524578E715E5}" destId="{01138E43-7106-4F25-869B-194F502922B7}" srcOrd="1" destOrd="0" presId="urn:microsoft.com/office/officeart/2005/8/layout/process2"/>
    <dgm:cxn modelId="{83015FD1-6F7F-42AA-AFCC-38403FE57B00}" type="presOf" srcId="{44F931F1-2082-4E99-BF90-C91508A0DB56}" destId="{C6509FB4-6011-427E-9921-7D3BFE31E11E}" srcOrd="0" destOrd="0" presId="urn:microsoft.com/office/officeart/2005/8/layout/process2"/>
    <dgm:cxn modelId="{6FEEBB57-4D2B-4962-94F6-9359319EDCC6}" srcId="{44F931F1-2082-4E99-BF90-C91508A0DB56}" destId="{59105803-CC2A-4F0E-8DE4-2AD6FC57B5AF}" srcOrd="1" destOrd="0" parTransId="{0ACE3376-5AE7-467F-B4A1-2658EAB795B4}" sibTransId="{45CAE338-F399-4FB9-9A7C-22C663182D43}"/>
    <dgm:cxn modelId="{246F174F-C682-4751-AE81-565B0C7BEF34}" srcId="{44F931F1-2082-4E99-BF90-C91508A0DB56}" destId="{9F4737BA-BCA5-48EB-A8E5-3A2436E15410}" srcOrd="0" destOrd="0" parTransId="{C805EFED-E86A-4E7A-B246-772EF6991A57}" sibTransId="{D9536ED2-E354-44A8-B872-524578E715E5}"/>
    <dgm:cxn modelId="{8490B021-2F38-43DB-96FA-7BAE608A0ABA}" type="presOf" srcId="{9F4737BA-BCA5-48EB-A8E5-3A2436E15410}" destId="{E08E1B0F-C771-4281-A12C-D94CA69B1CA7}" srcOrd="0" destOrd="0" presId="urn:microsoft.com/office/officeart/2005/8/layout/process2"/>
    <dgm:cxn modelId="{F3E6B5FA-1D5D-4EF4-8E4B-A2944DC697BE}" type="presOf" srcId="{D9536ED2-E354-44A8-B872-524578E715E5}" destId="{9339C5B3-40AE-41CA-9E08-C212F863B1A9}" srcOrd="0" destOrd="0" presId="urn:microsoft.com/office/officeart/2005/8/layout/process2"/>
    <dgm:cxn modelId="{C2FBFA2D-7B74-476E-8CB9-292AB2454C4A}" type="presOf" srcId="{59105803-CC2A-4F0E-8DE4-2AD6FC57B5AF}" destId="{DD6373C3-230F-45EF-9D32-2623DFCF2285}" srcOrd="0" destOrd="0" presId="urn:microsoft.com/office/officeart/2005/8/layout/process2"/>
    <dgm:cxn modelId="{9367E95E-FDF4-44CE-8EB9-F6BB676B33F1}" type="presParOf" srcId="{C6509FB4-6011-427E-9921-7D3BFE31E11E}" destId="{E08E1B0F-C771-4281-A12C-D94CA69B1CA7}" srcOrd="0" destOrd="0" presId="urn:microsoft.com/office/officeart/2005/8/layout/process2"/>
    <dgm:cxn modelId="{8431F96E-C03A-4C74-B4FE-FB7071D6A2AA}" type="presParOf" srcId="{C6509FB4-6011-427E-9921-7D3BFE31E11E}" destId="{9339C5B3-40AE-41CA-9E08-C212F863B1A9}" srcOrd="1" destOrd="0" presId="urn:microsoft.com/office/officeart/2005/8/layout/process2"/>
    <dgm:cxn modelId="{5907B240-9586-4AC6-99F8-63B5266FEEC4}" type="presParOf" srcId="{9339C5B3-40AE-41CA-9E08-C212F863B1A9}" destId="{01138E43-7106-4F25-869B-194F502922B7}" srcOrd="0" destOrd="0" presId="urn:microsoft.com/office/officeart/2005/8/layout/process2"/>
    <dgm:cxn modelId="{4FDCD01F-D9BF-4E16-91C3-F5C35FCBD872}" type="presParOf" srcId="{C6509FB4-6011-427E-9921-7D3BFE31E11E}" destId="{DD6373C3-230F-45EF-9D32-2623DFCF2285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9828660-F5D8-482A-8B53-636570B5FC35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7EEBFE2-0FEA-4AB9-85ED-DE40A3370734}">
      <dgm:prSet phldrT="[Texto]"/>
      <dgm:spPr/>
      <dgm:t>
        <a:bodyPr/>
        <a:lstStyle/>
        <a:p>
          <a:r>
            <a:rPr lang="es-ES" dirty="0" smtClean="0"/>
            <a:t>Presencia de bandas a 22.9° y 28.5° propios del polímero, bandas más agudas en las láminas con nanomateriales </a:t>
          </a:r>
          <a:r>
            <a:rPr lang="es-ES" dirty="0" err="1" smtClean="0"/>
            <a:t>tuburales</a:t>
          </a:r>
          <a:r>
            <a:rPr lang="es-ES" dirty="0" smtClean="0"/>
            <a:t>.</a:t>
          </a:r>
          <a:endParaRPr lang="es-ES" dirty="0"/>
        </a:p>
      </dgm:t>
    </dgm:pt>
    <dgm:pt modelId="{895E9055-F201-45DF-A027-4CF6FE487740}" type="parTrans" cxnId="{050A526A-4BF5-44AD-854C-946180FBBCD6}">
      <dgm:prSet/>
      <dgm:spPr/>
      <dgm:t>
        <a:bodyPr/>
        <a:lstStyle/>
        <a:p>
          <a:endParaRPr lang="es-ES"/>
        </a:p>
      </dgm:t>
    </dgm:pt>
    <dgm:pt modelId="{61F3BBA3-B87C-45BF-9AB5-E6FA66696878}" type="sibTrans" cxnId="{050A526A-4BF5-44AD-854C-946180FBBCD6}">
      <dgm:prSet/>
      <dgm:spPr/>
      <dgm:t>
        <a:bodyPr/>
        <a:lstStyle/>
        <a:p>
          <a:endParaRPr lang="es-ES"/>
        </a:p>
      </dgm:t>
    </dgm:pt>
    <dgm:pt modelId="{5EA92450-F96F-467F-9D43-BE662D33012B}">
      <dgm:prSet phldrT="[Texto]"/>
      <dgm:spPr/>
      <dgm:t>
        <a:bodyPr/>
        <a:lstStyle/>
        <a:p>
          <a:r>
            <a:rPr lang="es-EC" dirty="0" smtClean="0"/>
            <a:t>La dispersión de los </a:t>
          </a:r>
          <a:r>
            <a:rPr lang="es-EC" dirty="0" err="1" smtClean="0"/>
            <a:t>nanorellenos</a:t>
          </a:r>
          <a:r>
            <a:rPr lang="es-EC" dirty="0" smtClean="0"/>
            <a:t> en las soluciones de polímeros de alta viscosidad sigue siendo uno de los grandes desafíos en aplicaciones industriales </a:t>
          </a:r>
          <a:endParaRPr lang="es-ES" dirty="0"/>
        </a:p>
      </dgm:t>
    </dgm:pt>
    <dgm:pt modelId="{260CF356-251C-42CD-B07A-640E35DC3D7B}" type="parTrans" cxnId="{DDA9DD39-15E2-4842-8E54-24B84836B418}">
      <dgm:prSet/>
      <dgm:spPr/>
      <dgm:t>
        <a:bodyPr/>
        <a:lstStyle/>
        <a:p>
          <a:endParaRPr lang="es-ES"/>
        </a:p>
      </dgm:t>
    </dgm:pt>
    <dgm:pt modelId="{C05143AC-5EE4-423B-AD58-23C8E114DF25}" type="sibTrans" cxnId="{DDA9DD39-15E2-4842-8E54-24B84836B418}">
      <dgm:prSet/>
      <dgm:spPr/>
      <dgm:t>
        <a:bodyPr/>
        <a:lstStyle/>
        <a:p>
          <a:endParaRPr lang="es-ES"/>
        </a:p>
      </dgm:t>
    </dgm:pt>
    <dgm:pt modelId="{6BE1A1AF-71F1-40D2-B684-348DAD3858E7}">
      <dgm:prSet phldrT="[Texto]"/>
      <dgm:spPr/>
      <dgm:t>
        <a:bodyPr/>
        <a:lstStyle/>
        <a:p>
          <a:r>
            <a:rPr lang="es-ES" dirty="0" smtClean="0"/>
            <a:t>Aumento en la concentración de C en WMCNT a 62.58%. Presencia de 0.01% de Ti en PPTA con TTNT y 0.04% de Cu en PPTA con CuNPs</a:t>
          </a:r>
          <a:endParaRPr lang="es-ES" dirty="0"/>
        </a:p>
      </dgm:t>
    </dgm:pt>
    <dgm:pt modelId="{FF87B182-A8D4-42AF-B6C9-477AB6C6262F}" type="parTrans" cxnId="{FA1744DB-8D70-42B3-AFE6-6CA5AFD13FD4}">
      <dgm:prSet/>
      <dgm:spPr/>
      <dgm:t>
        <a:bodyPr/>
        <a:lstStyle/>
        <a:p>
          <a:endParaRPr lang="es-ES"/>
        </a:p>
      </dgm:t>
    </dgm:pt>
    <dgm:pt modelId="{E5528C67-1E3C-4013-B05F-29DC2E50557A}" type="sibTrans" cxnId="{FA1744DB-8D70-42B3-AFE6-6CA5AFD13FD4}">
      <dgm:prSet/>
      <dgm:spPr/>
      <dgm:t>
        <a:bodyPr/>
        <a:lstStyle/>
        <a:p>
          <a:endParaRPr lang="es-ES"/>
        </a:p>
      </dgm:t>
    </dgm:pt>
    <dgm:pt modelId="{64AD3037-7BA6-4AC3-B7A6-65FB126EE267}" type="pres">
      <dgm:prSet presAssocID="{C9828660-F5D8-482A-8B53-636570B5FC3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BB43615-4B25-4E9E-AE18-B5C4BB680470}" type="pres">
      <dgm:prSet presAssocID="{67EEBFE2-0FEA-4AB9-85ED-DE40A337073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4BB278-111C-40EC-BA19-89EB1EE01003}" type="pres">
      <dgm:prSet presAssocID="{61F3BBA3-B87C-45BF-9AB5-E6FA66696878}" presName="sibTrans" presStyleCnt="0"/>
      <dgm:spPr/>
    </dgm:pt>
    <dgm:pt modelId="{BB4DD912-59E5-49EE-8807-3B94FDAB0BE4}" type="pres">
      <dgm:prSet presAssocID="{6BE1A1AF-71F1-40D2-B684-348DAD3858E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0F8E8A-BF65-4A32-83E8-C2A2F030DC06}" type="pres">
      <dgm:prSet presAssocID="{E5528C67-1E3C-4013-B05F-29DC2E50557A}" presName="sibTrans" presStyleCnt="0"/>
      <dgm:spPr/>
    </dgm:pt>
    <dgm:pt modelId="{A97F832D-FF54-445B-AE3C-8E23AC5D2B97}" type="pres">
      <dgm:prSet presAssocID="{5EA92450-F96F-467F-9D43-BE662D33012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78963E4-FC4D-41A4-A9D7-C4027F9D1E97}" type="presOf" srcId="{6BE1A1AF-71F1-40D2-B684-348DAD3858E7}" destId="{BB4DD912-59E5-49EE-8807-3B94FDAB0BE4}" srcOrd="0" destOrd="0" presId="urn:microsoft.com/office/officeart/2005/8/layout/default"/>
    <dgm:cxn modelId="{FA1744DB-8D70-42B3-AFE6-6CA5AFD13FD4}" srcId="{C9828660-F5D8-482A-8B53-636570B5FC35}" destId="{6BE1A1AF-71F1-40D2-B684-348DAD3858E7}" srcOrd="1" destOrd="0" parTransId="{FF87B182-A8D4-42AF-B6C9-477AB6C6262F}" sibTransId="{E5528C67-1E3C-4013-B05F-29DC2E50557A}"/>
    <dgm:cxn modelId="{940DFF77-78D1-45D2-B674-EDA7D7A87A9F}" type="presOf" srcId="{67EEBFE2-0FEA-4AB9-85ED-DE40A3370734}" destId="{8BB43615-4B25-4E9E-AE18-B5C4BB680470}" srcOrd="0" destOrd="0" presId="urn:microsoft.com/office/officeart/2005/8/layout/default"/>
    <dgm:cxn modelId="{050A526A-4BF5-44AD-854C-946180FBBCD6}" srcId="{C9828660-F5D8-482A-8B53-636570B5FC35}" destId="{67EEBFE2-0FEA-4AB9-85ED-DE40A3370734}" srcOrd="0" destOrd="0" parTransId="{895E9055-F201-45DF-A027-4CF6FE487740}" sibTransId="{61F3BBA3-B87C-45BF-9AB5-E6FA66696878}"/>
    <dgm:cxn modelId="{6FC6EBAB-9E36-46EF-9ABD-D34C86005BA4}" type="presOf" srcId="{C9828660-F5D8-482A-8B53-636570B5FC35}" destId="{64AD3037-7BA6-4AC3-B7A6-65FB126EE267}" srcOrd="0" destOrd="0" presId="urn:microsoft.com/office/officeart/2005/8/layout/default"/>
    <dgm:cxn modelId="{64800EC7-F5D6-429D-B12D-D30D26D1390D}" type="presOf" srcId="{5EA92450-F96F-467F-9D43-BE662D33012B}" destId="{A97F832D-FF54-445B-AE3C-8E23AC5D2B97}" srcOrd="0" destOrd="0" presId="urn:microsoft.com/office/officeart/2005/8/layout/default"/>
    <dgm:cxn modelId="{DDA9DD39-15E2-4842-8E54-24B84836B418}" srcId="{C9828660-F5D8-482A-8B53-636570B5FC35}" destId="{5EA92450-F96F-467F-9D43-BE662D33012B}" srcOrd="2" destOrd="0" parTransId="{260CF356-251C-42CD-B07A-640E35DC3D7B}" sibTransId="{C05143AC-5EE4-423B-AD58-23C8E114DF25}"/>
    <dgm:cxn modelId="{FB07F607-FC65-4503-A030-46FE8A5AEEAD}" type="presParOf" srcId="{64AD3037-7BA6-4AC3-B7A6-65FB126EE267}" destId="{8BB43615-4B25-4E9E-AE18-B5C4BB680470}" srcOrd="0" destOrd="0" presId="urn:microsoft.com/office/officeart/2005/8/layout/default"/>
    <dgm:cxn modelId="{8052F323-BB6D-4195-B995-CF00E1C8B058}" type="presParOf" srcId="{64AD3037-7BA6-4AC3-B7A6-65FB126EE267}" destId="{9F4BB278-111C-40EC-BA19-89EB1EE01003}" srcOrd="1" destOrd="0" presId="urn:microsoft.com/office/officeart/2005/8/layout/default"/>
    <dgm:cxn modelId="{26995683-DC02-49F4-B344-11C614053407}" type="presParOf" srcId="{64AD3037-7BA6-4AC3-B7A6-65FB126EE267}" destId="{BB4DD912-59E5-49EE-8807-3B94FDAB0BE4}" srcOrd="2" destOrd="0" presId="urn:microsoft.com/office/officeart/2005/8/layout/default"/>
    <dgm:cxn modelId="{CBCDBFF4-5DC7-4735-94DB-E6219AEE9436}" type="presParOf" srcId="{64AD3037-7BA6-4AC3-B7A6-65FB126EE267}" destId="{C30F8E8A-BF65-4A32-83E8-C2A2F030DC06}" srcOrd="3" destOrd="0" presId="urn:microsoft.com/office/officeart/2005/8/layout/default"/>
    <dgm:cxn modelId="{E2A1A0EB-7142-4037-B70F-8DE40BBD166F}" type="presParOf" srcId="{64AD3037-7BA6-4AC3-B7A6-65FB126EE267}" destId="{A97F832D-FF54-445B-AE3C-8E23AC5D2B9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7CFD58-E27C-4501-BF68-436BF2A23590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F5AC236-7C98-4FEB-979D-74BF08DDBB28}">
      <dgm:prSet phldrT="[Texto]"/>
      <dgm:spPr/>
      <dgm:t>
        <a:bodyPr/>
        <a:lstStyle/>
        <a:p>
          <a:r>
            <a:rPr lang="es-ES" dirty="0" smtClean="0"/>
            <a:t>Nanotubos de carbono (CNT)</a:t>
          </a:r>
          <a:endParaRPr lang="es-ES" dirty="0"/>
        </a:p>
      </dgm:t>
    </dgm:pt>
    <dgm:pt modelId="{F343CCBF-A91C-4715-9A99-8D439DEF00EA}" type="parTrans" cxnId="{C9B3E45A-6CFC-4060-848B-86ACE6EB0B65}">
      <dgm:prSet/>
      <dgm:spPr/>
      <dgm:t>
        <a:bodyPr/>
        <a:lstStyle/>
        <a:p>
          <a:endParaRPr lang="es-ES"/>
        </a:p>
      </dgm:t>
    </dgm:pt>
    <dgm:pt modelId="{0AB6F181-0778-474C-925A-2257BCC539D3}" type="sibTrans" cxnId="{C9B3E45A-6CFC-4060-848B-86ACE6EB0B65}">
      <dgm:prSet/>
      <dgm:spPr/>
      <dgm:t>
        <a:bodyPr/>
        <a:lstStyle/>
        <a:p>
          <a:endParaRPr lang="es-ES"/>
        </a:p>
      </dgm:t>
    </dgm:pt>
    <dgm:pt modelId="{E912ACF1-94A5-45AD-994A-4FAC363010B5}">
      <dgm:prSet phldrT="[Texto]"/>
      <dgm:spPr/>
      <dgm:t>
        <a:bodyPr/>
        <a:lstStyle/>
        <a:p>
          <a:r>
            <a:rPr lang="es-ES" dirty="0" smtClean="0"/>
            <a:t>Estructuras cilíndricas en forma de colmena, relacionadas químicamente con el grafito</a:t>
          </a:r>
          <a:endParaRPr lang="es-ES" dirty="0"/>
        </a:p>
      </dgm:t>
    </dgm:pt>
    <dgm:pt modelId="{2EC08AF0-77F9-4919-BFB1-CC36A0C02826}" type="parTrans" cxnId="{0C7F8B4B-849E-42E5-8225-01F225F153CD}">
      <dgm:prSet/>
      <dgm:spPr/>
      <dgm:t>
        <a:bodyPr/>
        <a:lstStyle/>
        <a:p>
          <a:endParaRPr lang="es-ES"/>
        </a:p>
      </dgm:t>
    </dgm:pt>
    <dgm:pt modelId="{B8CE0196-C8FE-4859-AD8B-AADF32EF95DE}" type="sibTrans" cxnId="{0C7F8B4B-849E-42E5-8225-01F225F153CD}">
      <dgm:prSet/>
      <dgm:spPr/>
      <dgm:t>
        <a:bodyPr/>
        <a:lstStyle/>
        <a:p>
          <a:endParaRPr lang="es-ES"/>
        </a:p>
      </dgm:t>
    </dgm:pt>
    <dgm:pt modelId="{E4A7737F-7BE2-449B-91C1-8C75BF8EB407}">
      <dgm:prSet phldrT="[Texto]"/>
      <dgm:spPr/>
      <dgm:t>
        <a:bodyPr/>
        <a:lstStyle/>
        <a:p>
          <a:r>
            <a:rPr lang="es-ES" dirty="0" smtClean="0"/>
            <a:t>Nanotubos de Titanato (TTNT)</a:t>
          </a:r>
          <a:endParaRPr lang="es-ES" dirty="0"/>
        </a:p>
      </dgm:t>
    </dgm:pt>
    <dgm:pt modelId="{1F86BF98-37C6-41CA-9382-913861D0D786}" type="parTrans" cxnId="{BAD4D348-A8EC-4788-A2F3-B1D535713299}">
      <dgm:prSet/>
      <dgm:spPr/>
      <dgm:t>
        <a:bodyPr/>
        <a:lstStyle/>
        <a:p>
          <a:endParaRPr lang="es-ES"/>
        </a:p>
      </dgm:t>
    </dgm:pt>
    <dgm:pt modelId="{56DDBE7C-6573-4A33-BB74-7B884CC7EF45}" type="sibTrans" cxnId="{BAD4D348-A8EC-4788-A2F3-B1D535713299}">
      <dgm:prSet/>
      <dgm:spPr/>
      <dgm:t>
        <a:bodyPr/>
        <a:lstStyle/>
        <a:p>
          <a:endParaRPr lang="es-ES"/>
        </a:p>
      </dgm:t>
    </dgm:pt>
    <dgm:pt modelId="{616CDA54-C5A7-421D-8309-7C68F477C1D4}">
      <dgm:prSet phldrT="[Texto]"/>
      <dgm:spPr/>
      <dgm:t>
        <a:bodyPr/>
        <a:lstStyle/>
        <a:p>
          <a:r>
            <a:rPr lang="es-ES" dirty="0" smtClean="0"/>
            <a:t>Son menos populares que los CNT</a:t>
          </a:r>
          <a:endParaRPr lang="es-ES" dirty="0"/>
        </a:p>
      </dgm:t>
    </dgm:pt>
    <dgm:pt modelId="{EB253724-A9EC-4C6C-8BE6-B400D4D20559}" type="parTrans" cxnId="{7B84B8C3-2DC4-4E65-9653-3C1F9A233594}">
      <dgm:prSet/>
      <dgm:spPr/>
      <dgm:t>
        <a:bodyPr/>
        <a:lstStyle/>
        <a:p>
          <a:endParaRPr lang="es-ES"/>
        </a:p>
      </dgm:t>
    </dgm:pt>
    <dgm:pt modelId="{A295F918-BDE2-46A5-933A-26E4572F134A}" type="sibTrans" cxnId="{7B84B8C3-2DC4-4E65-9653-3C1F9A233594}">
      <dgm:prSet/>
      <dgm:spPr/>
      <dgm:t>
        <a:bodyPr/>
        <a:lstStyle/>
        <a:p>
          <a:endParaRPr lang="es-ES"/>
        </a:p>
      </dgm:t>
    </dgm:pt>
    <dgm:pt modelId="{48D60BF4-C78A-421E-B8F7-5342ACFACCDC}">
      <dgm:prSet phldrT="[Texto]"/>
      <dgm:spPr/>
      <dgm:t>
        <a:bodyPr/>
        <a:lstStyle/>
        <a:p>
          <a:r>
            <a:rPr lang="es-ES" dirty="0" smtClean="0"/>
            <a:t>Nanopartículas de cobre (CuNPs)</a:t>
          </a:r>
          <a:endParaRPr lang="es-ES" dirty="0"/>
        </a:p>
      </dgm:t>
    </dgm:pt>
    <dgm:pt modelId="{67679FDB-7953-4FD2-BF06-6E1B428E1946}" type="parTrans" cxnId="{CDB95819-005C-403E-B075-FE8DF83B67BC}">
      <dgm:prSet/>
      <dgm:spPr/>
      <dgm:t>
        <a:bodyPr/>
        <a:lstStyle/>
        <a:p>
          <a:endParaRPr lang="es-ES"/>
        </a:p>
      </dgm:t>
    </dgm:pt>
    <dgm:pt modelId="{8357DEDA-65E1-450D-8DFC-63149F59C781}" type="sibTrans" cxnId="{CDB95819-005C-403E-B075-FE8DF83B67BC}">
      <dgm:prSet/>
      <dgm:spPr/>
      <dgm:t>
        <a:bodyPr/>
        <a:lstStyle/>
        <a:p>
          <a:endParaRPr lang="es-ES"/>
        </a:p>
      </dgm:t>
    </dgm:pt>
    <dgm:pt modelId="{0D7B54C9-FB57-42BD-9ED1-AF2FEF299CB2}">
      <dgm:prSet phldrT="[Texto]"/>
      <dgm:spPr/>
      <dgm:t>
        <a:bodyPr/>
        <a:lstStyle/>
        <a:p>
          <a:r>
            <a:rPr lang="es-ES" dirty="0" smtClean="0"/>
            <a:t>Cu es más rentable que otros metales como Au, Ag, Pt</a:t>
          </a:r>
          <a:endParaRPr lang="es-ES" dirty="0"/>
        </a:p>
      </dgm:t>
    </dgm:pt>
    <dgm:pt modelId="{D407257E-5AAE-47E1-A2B9-5E22F93F4F82}" type="parTrans" cxnId="{E1C92A5A-DE28-4DFF-9917-6FA61FBF8EB2}">
      <dgm:prSet/>
      <dgm:spPr/>
      <dgm:t>
        <a:bodyPr/>
        <a:lstStyle/>
        <a:p>
          <a:endParaRPr lang="es-ES"/>
        </a:p>
      </dgm:t>
    </dgm:pt>
    <dgm:pt modelId="{6F0D3264-1BAF-4F31-8A32-7C4EA6248217}" type="sibTrans" cxnId="{E1C92A5A-DE28-4DFF-9917-6FA61FBF8EB2}">
      <dgm:prSet/>
      <dgm:spPr/>
      <dgm:t>
        <a:bodyPr/>
        <a:lstStyle/>
        <a:p>
          <a:endParaRPr lang="es-ES"/>
        </a:p>
      </dgm:t>
    </dgm:pt>
    <dgm:pt modelId="{92DA4387-DDA1-4308-849F-059EDAF26404}">
      <dgm:prSet phldrT="[Texto]"/>
      <dgm:spPr/>
      <dgm:t>
        <a:bodyPr/>
        <a:lstStyle/>
        <a:p>
          <a:r>
            <a:rPr lang="es-ES" dirty="0" smtClean="0"/>
            <a:t>Síntesis con sistemas biológicos abarata el costo de producción</a:t>
          </a:r>
          <a:endParaRPr lang="es-ES" dirty="0"/>
        </a:p>
      </dgm:t>
    </dgm:pt>
    <dgm:pt modelId="{E9CB7449-052D-4BFB-A624-C540681D947A}" type="parTrans" cxnId="{137F02FF-F812-46A2-9140-617240FF4022}">
      <dgm:prSet/>
      <dgm:spPr/>
      <dgm:t>
        <a:bodyPr/>
        <a:lstStyle/>
        <a:p>
          <a:endParaRPr lang="es-ES"/>
        </a:p>
      </dgm:t>
    </dgm:pt>
    <dgm:pt modelId="{B8591E00-216C-4C26-A77E-36DD4A2F5F6F}" type="sibTrans" cxnId="{137F02FF-F812-46A2-9140-617240FF4022}">
      <dgm:prSet/>
      <dgm:spPr/>
      <dgm:t>
        <a:bodyPr/>
        <a:lstStyle/>
        <a:p>
          <a:endParaRPr lang="es-ES"/>
        </a:p>
      </dgm:t>
    </dgm:pt>
    <dgm:pt modelId="{E8543C03-CDE9-46DD-A9F3-D64CB2C35DCC}">
      <dgm:prSet phldrT="[Texto]"/>
      <dgm:spPr/>
      <dgm:t>
        <a:bodyPr/>
        <a:lstStyle/>
        <a:p>
          <a:r>
            <a:rPr lang="es-ES" dirty="0" smtClean="0"/>
            <a:t>Las CuNPs tienden a oxidarse por el oxígeno del ambiente o de las soluciones acuosas</a:t>
          </a:r>
          <a:endParaRPr lang="es-ES" dirty="0"/>
        </a:p>
      </dgm:t>
    </dgm:pt>
    <dgm:pt modelId="{E9725F52-7E57-4CB6-A7B6-6F63055D5625}" type="parTrans" cxnId="{FE575459-6E05-484E-A1C9-1FEA4580E657}">
      <dgm:prSet/>
      <dgm:spPr/>
      <dgm:t>
        <a:bodyPr/>
        <a:lstStyle/>
        <a:p>
          <a:endParaRPr lang="es-ES"/>
        </a:p>
      </dgm:t>
    </dgm:pt>
    <dgm:pt modelId="{CB418E3A-6604-4D02-9A3C-F45D759F8921}" type="sibTrans" cxnId="{FE575459-6E05-484E-A1C9-1FEA4580E657}">
      <dgm:prSet/>
      <dgm:spPr/>
      <dgm:t>
        <a:bodyPr/>
        <a:lstStyle/>
        <a:p>
          <a:endParaRPr lang="es-ES"/>
        </a:p>
      </dgm:t>
    </dgm:pt>
    <dgm:pt modelId="{0CEE83C6-2D0D-4CBB-B9A5-99ED16FACCBD}">
      <dgm:prSet phldrT="[Texto]"/>
      <dgm:spPr/>
      <dgm:t>
        <a:bodyPr/>
        <a:lstStyle/>
        <a:p>
          <a:r>
            <a:rPr lang="es-ES" dirty="0" smtClean="0"/>
            <a:t>Presentan buenas propiedades antibacterianas, </a:t>
          </a:r>
          <a:r>
            <a:rPr lang="es-ES" dirty="0" err="1" smtClean="0"/>
            <a:t>antifúngicas</a:t>
          </a:r>
          <a:r>
            <a:rPr lang="es-ES" dirty="0" smtClean="0"/>
            <a:t>, con buena relación superficie- volumen, dispersoras de calor</a:t>
          </a:r>
          <a:endParaRPr lang="es-ES" dirty="0"/>
        </a:p>
      </dgm:t>
    </dgm:pt>
    <dgm:pt modelId="{E0FB51CA-DD47-4643-A18E-98AAA0699DBC}" type="parTrans" cxnId="{11EA1EB5-3268-4745-BFD0-66455B40DFCE}">
      <dgm:prSet/>
      <dgm:spPr/>
      <dgm:t>
        <a:bodyPr/>
        <a:lstStyle/>
        <a:p>
          <a:endParaRPr lang="es-ES"/>
        </a:p>
      </dgm:t>
    </dgm:pt>
    <dgm:pt modelId="{4C312800-78B3-471C-AC03-C8AC07679706}" type="sibTrans" cxnId="{11EA1EB5-3268-4745-BFD0-66455B40DFCE}">
      <dgm:prSet/>
      <dgm:spPr/>
      <dgm:t>
        <a:bodyPr/>
        <a:lstStyle/>
        <a:p>
          <a:endParaRPr lang="es-ES"/>
        </a:p>
      </dgm:t>
    </dgm:pt>
    <dgm:pt modelId="{E325E470-0B75-4D35-96C5-AD3DEB72BB6B}">
      <dgm:prSet phldrT="[Texto]"/>
      <dgm:spPr/>
      <dgm:t>
        <a:bodyPr/>
        <a:lstStyle/>
        <a:p>
          <a:r>
            <a:rPr lang="es-ES" dirty="0" smtClean="0"/>
            <a:t>Modulo de Young</a:t>
          </a:r>
          <a:endParaRPr lang="es-ES" dirty="0"/>
        </a:p>
      </dgm:t>
    </dgm:pt>
    <dgm:pt modelId="{01EA5CCD-24DB-4FAF-941F-1A64EB7B44BC}" type="parTrans" cxnId="{AD6281FF-0794-4E77-82A3-D0374FDB1888}">
      <dgm:prSet/>
      <dgm:spPr/>
      <dgm:t>
        <a:bodyPr/>
        <a:lstStyle/>
        <a:p>
          <a:endParaRPr lang="es-ES"/>
        </a:p>
      </dgm:t>
    </dgm:pt>
    <dgm:pt modelId="{94431F21-91DE-4339-9707-EB9DFC7B704E}" type="sibTrans" cxnId="{AD6281FF-0794-4E77-82A3-D0374FDB1888}">
      <dgm:prSet/>
      <dgm:spPr/>
      <dgm:t>
        <a:bodyPr/>
        <a:lstStyle/>
        <a:p>
          <a:endParaRPr lang="es-ES"/>
        </a:p>
      </dgm:t>
    </dgm:pt>
    <dgm:pt modelId="{DBE1457E-0FBA-40BE-BA69-ABFF81D0BBB0}">
      <dgm:prSet phldrT="[Texto]"/>
      <dgm:spPr/>
      <dgm:t>
        <a:bodyPr/>
        <a:lstStyle/>
        <a:p>
          <a:r>
            <a:rPr lang="es-ES" dirty="0" smtClean="0"/>
            <a:t>Resistencia a la tracción</a:t>
          </a:r>
          <a:endParaRPr lang="es-ES" dirty="0"/>
        </a:p>
      </dgm:t>
    </dgm:pt>
    <dgm:pt modelId="{27B03C6E-8C0E-4646-951F-C899BF594F50}" type="parTrans" cxnId="{63ECC987-63DB-41EB-A1A0-F2E419B13D4D}">
      <dgm:prSet/>
      <dgm:spPr/>
      <dgm:t>
        <a:bodyPr/>
        <a:lstStyle/>
        <a:p>
          <a:endParaRPr lang="es-ES"/>
        </a:p>
      </dgm:t>
    </dgm:pt>
    <dgm:pt modelId="{AF6595B5-BA60-49B6-ABED-05951983864D}" type="sibTrans" cxnId="{63ECC987-63DB-41EB-A1A0-F2E419B13D4D}">
      <dgm:prSet/>
      <dgm:spPr/>
      <dgm:t>
        <a:bodyPr/>
        <a:lstStyle/>
        <a:p>
          <a:endParaRPr lang="es-ES"/>
        </a:p>
      </dgm:t>
    </dgm:pt>
    <dgm:pt modelId="{638403D0-505B-4CB3-9B25-7D78B403F366}">
      <dgm:prSet phldrT="[Texto]"/>
      <dgm:spPr/>
      <dgm:t>
        <a:bodyPr/>
        <a:lstStyle/>
        <a:p>
          <a:r>
            <a:rPr lang="es-ES" dirty="0" err="1" smtClean="0"/>
            <a:t>Tenasidad</a:t>
          </a:r>
          <a:endParaRPr lang="es-ES" dirty="0"/>
        </a:p>
      </dgm:t>
    </dgm:pt>
    <dgm:pt modelId="{91D73194-0A26-4236-8F72-687162155E08}" type="parTrans" cxnId="{B27DD854-BCAA-48A1-91F1-AD0BA6FD3FEB}">
      <dgm:prSet/>
      <dgm:spPr/>
      <dgm:t>
        <a:bodyPr/>
        <a:lstStyle/>
        <a:p>
          <a:endParaRPr lang="es-ES"/>
        </a:p>
      </dgm:t>
    </dgm:pt>
    <dgm:pt modelId="{C8D767B0-3A14-4C57-BC85-45FE58EC67A8}" type="sibTrans" cxnId="{B27DD854-BCAA-48A1-91F1-AD0BA6FD3FEB}">
      <dgm:prSet/>
      <dgm:spPr/>
      <dgm:t>
        <a:bodyPr/>
        <a:lstStyle/>
        <a:p>
          <a:endParaRPr lang="es-ES"/>
        </a:p>
      </dgm:t>
    </dgm:pt>
    <dgm:pt modelId="{84037F69-12D9-4E82-A06E-C1EE597B1DFB}">
      <dgm:prSet phldrT="[Texto]"/>
      <dgm:spPr/>
      <dgm:t>
        <a:bodyPr/>
        <a:lstStyle/>
        <a:p>
          <a:r>
            <a:rPr lang="es-ES" dirty="0" smtClean="0"/>
            <a:t>Mejorar la resistencia a la corrosión, fortalecimiento de polímero como </a:t>
          </a:r>
          <a:r>
            <a:rPr lang="es-ES" dirty="0" err="1" smtClean="0"/>
            <a:t>quitosato</a:t>
          </a:r>
          <a:endParaRPr lang="es-ES" dirty="0"/>
        </a:p>
      </dgm:t>
    </dgm:pt>
    <dgm:pt modelId="{E03A4E27-AFF7-4231-BFA4-342D9439EDD9}" type="parTrans" cxnId="{720B9973-287B-4E63-9698-8B1B86AF4591}">
      <dgm:prSet/>
      <dgm:spPr/>
      <dgm:t>
        <a:bodyPr/>
        <a:lstStyle/>
        <a:p>
          <a:endParaRPr lang="es-ES"/>
        </a:p>
      </dgm:t>
    </dgm:pt>
    <dgm:pt modelId="{4D3BA735-14BA-48D3-8056-3953349E2941}" type="sibTrans" cxnId="{720B9973-287B-4E63-9698-8B1B86AF4591}">
      <dgm:prSet/>
      <dgm:spPr/>
      <dgm:t>
        <a:bodyPr/>
        <a:lstStyle/>
        <a:p>
          <a:endParaRPr lang="es-ES"/>
        </a:p>
      </dgm:t>
    </dgm:pt>
    <dgm:pt modelId="{3E3690C2-CBA5-409E-8E4F-C191AD318607}">
      <dgm:prSet phldrT="[Texto]"/>
      <dgm:spPr/>
      <dgm:t>
        <a:bodyPr/>
        <a:lstStyle/>
        <a:p>
          <a:r>
            <a:rPr lang="es-ES" dirty="0" smtClean="0"/>
            <a:t>De una sola pared (SWCNT) con diámetros de 0.7nm</a:t>
          </a:r>
          <a:endParaRPr lang="es-ES" dirty="0"/>
        </a:p>
      </dgm:t>
    </dgm:pt>
    <dgm:pt modelId="{24A99607-9166-4F36-84E0-6CAA24A73C75}" type="parTrans" cxnId="{311A167A-B7B2-4BFC-902C-393937C5C819}">
      <dgm:prSet/>
      <dgm:spPr/>
      <dgm:t>
        <a:bodyPr/>
        <a:lstStyle/>
        <a:p>
          <a:endParaRPr lang="es-ES"/>
        </a:p>
      </dgm:t>
    </dgm:pt>
    <dgm:pt modelId="{39B1C365-A487-4359-93CD-19E8D2204FF9}" type="sibTrans" cxnId="{311A167A-B7B2-4BFC-902C-393937C5C819}">
      <dgm:prSet/>
      <dgm:spPr/>
      <dgm:t>
        <a:bodyPr/>
        <a:lstStyle/>
        <a:p>
          <a:endParaRPr lang="es-ES"/>
        </a:p>
      </dgm:t>
    </dgm:pt>
    <dgm:pt modelId="{58CFA20D-0667-4C8C-85DC-679FBD6CE1A5}">
      <dgm:prSet phldrT="[Texto]"/>
      <dgm:spPr/>
      <dgm:t>
        <a:bodyPr/>
        <a:lstStyle/>
        <a:p>
          <a:r>
            <a:rPr lang="es-ES" dirty="0" smtClean="0"/>
            <a:t>Pared múltiple (MWCNT) con diámetros tan grandes como 100nm</a:t>
          </a:r>
          <a:endParaRPr lang="es-ES" dirty="0"/>
        </a:p>
      </dgm:t>
    </dgm:pt>
    <dgm:pt modelId="{394BA1A5-5C80-4257-B2F7-BE2533EE8E6B}" type="parTrans" cxnId="{2C0E9F62-5241-44E5-8068-27E99EC4047C}">
      <dgm:prSet/>
      <dgm:spPr/>
      <dgm:t>
        <a:bodyPr/>
        <a:lstStyle/>
        <a:p>
          <a:endParaRPr lang="es-ES"/>
        </a:p>
      </dgm:t>
    </dgm:pt>
    <dgm:pt modelId="{1C0ACA7F-06FF-433F-99ED-6F9565B48E49}" type="sibTrans" cxnId="{2C0E9F62-5241-44E5-8068-27E99EC4047C}">
      <dgm:prSet/>
      <dgm:spPr/>
      <dgm:t>
        <a:bodyPr/>
        <a:lstStyle/>
        <a:p>
          <a:endParaRPr lang="es-ES"/>
        </a:p>
      </dgm:t>
    </dgm:pt>
    <dgm:pt modelId="{7BFDEFB7-D800-41BE-94E2-7BA6E5502E69}">
      <dgm:prSet phldrT="[Texto]"/>
      <dgm:spPr/>
      <dgm:t>
        <a:bodyPr/>
        <a:lstStyle/>
        <a:p>
          <a:r>
            <a:rPr lang="es-ES" smtClean="0"/>
            <a:t>Por </a:t>
          </a:r>
          <a:r>
            <a:rPr lang="es-ES" dirty="0" smtClean="0"/>
            <a:t>sus propiedades son buenos candidatos como refuerzos mecánicos de polímeros </a:t>
          </a:r>
          <a:endParaRPr lang="es-ES"/>
        </a:p>
      </dgm:t>
    </dgm:pt>
    <dgm:pt modelId="{41AD1A16-6ADE-496A-BB54-01D898C41F9A}" type="parTrans" cxnId="{A1589C72-D409-4480-8A24-F333A61E2CA9}">
      <dgm:prSet/>
      <dgm:spPr/>
      <dgm:t>
        <a:bodyPr/>
        <a:lstStyle/>
        <a:p>
          <a:endParaRPr lang="es-ES"/>
        </a:p>
      </dgm:t>
    </dgm:pt>
    <dgm:pt modelId="{054D8A04-10A4-4306-8BE2-CA3AFCBEF99C}" type="sibTrans" cxnId="{A1589C72-D409-4480-8A24-F333A61E2CA9}">
      <dgm:prSet/>
      <dgm:spPr/>
      <dgm:t>
        <a:bodyPr/>
        <a:lstStyle/>
        <a:p>
          <a:endParaRPr lang="es-ES"/>
        </a:p>
      </dgm:t>
    </dgm:pt>
    <dgm:pt modelId="{EB51FA43-AC1B-4DBE-B0EA-99A3D6CE48BD}">
      <dgm:prSet phldrT="[Texto]"/>
      <dgm:spPr/>
      <dgm:t>
        <a:bodyPr/>
        <a:lstStyle/>
        <a:p>
          <a:r>
            <a:rPr lang="es-ES" dirty="0" smtClean="0"/>
            <a:t>Más fáciles de sintetizar y menos costoso</a:t>
          </a:r>
          <a:endParaRPr lang="es-ES" dirty="0"/>
        </a:p>
      </dgm:t>
    </dgm:pt>
    <dgm:pt modelId="{C22A0405-DC8F-485A-A520-ED4C0E4D43E0}" type="parTrans" cxnId="{9EFCEC0F-246F-4856-97FB-0C8ECF7ED6EB}">
      <dgm:prSet/>
      <dgm:spPr/>
      <dgm:t>
        <a:bodyPr/>
        <a:lstStyle/>
        <a:p>
          <a:endParaRPr lang="es-ES"/>
        </a:p>
      </dgm:t>
    </dgm:pt>
    <dgm:pt modelId="{537FF2F9-0807-43ED-B0B0-678CF1D847CD}" type="sibTrans" cxnId="{9EFCEC0F-246F-4856-97FB-0C8ECF7ED6EB}">
      <dgm:prSet/>
      <dgm:spPr/>
      <dgm:t>
        <a:bodyPr/>
        <a:lstStyle/>
        <a:p>
          <a:endParaRPr lang="es-ES"/>
        </a:p>
      </dgm:t>
    </dgm:pt>
    <dgm:pt modelId="{4803529D-9DF2-4073-8953-1CD756CB6C64}">
      <dgm:prSet phldrT="[Texto]"/>
      <dgm:spPr/>
      <dgm:t>
        <a:bodyPr/>
        <a:lstStyle/>
        <a:p>
          <a:r>
            <a:rPr lang="es-ES" smtClean="0"/>
            <a:t>Pueden </a:t>
          </a:r>
          <a:r>
            <a:rPr lang="es-ES" dirty="0" smtClean="0"/>
            <a:t>proporcionar gran superficie específica y polaridad, debido a la alta concentración de grupos hidroxilo en la superficie</a:t>
          </a:r>
          <a:endParaRPr lang="es-ES"/>
        </a:p>
      </dgm:t>
    </dgm:pt>
    <dgm:pt modelId="{F2D36368-ACCD-4316-8F81-015B56D3A3BB}" type="parTrans" cxnId="{135DFA6E-F918-4DF9-8054-BB83C7CDBE4B}">
      <dgm:prSet/>
      <dgm:spPr/>
      <dgm:t>
        <a:bodyPr/>
        <a:lstStyle/>
        <a:p>
          <a:endParaRPr lang="es-ES"/>
        </a:p>
      </dgm:t>
    </dgm:pt>
    <dgm:pt modelId="{262F8495-3254-4A6D-B92E-67307EEA6641}" type="sibTrans" cxnId="{135DFA6E-F918-4DF9-8054-BB83C7CDBE4B}">
      <dgm:prSet/>
      <dgm:spPr/>
      <dgm:t>
        <a:bodyPr/>
        <a:lstStyle/>
        <a:p>
          <a:endParaRPr lang="es-ES"/>
        </a:p>
      </dgm:t>
    </dgm:pt>
    <dgm:pt modelId="{CABCD08A-C0B5-4615-B384-AC3D65E32AB0}" type="pres">
      <dgm:prSet presAssocID="{3C7CFD58-E27C-4501-BF68-436BF2A23590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9D956859-9763-485D-AA49-7BD055A4BDA4}" type="pres">
      <dgm:prSet presAssocID="{8F5AC236-7C98-4FEB-979D-74BF08DDBB28}" presName="composite" presStyleCnt="0"/>
      <dgm:spPr/>
    </dgm:pt>
    <dgm:pt modelId="{9DE834FC-4F8D-4C70-BF21-ED5590033874}" type="pres">
      <dgm:prSet presAssocID="{8F5AC236-7C98-4FEB-979D-74BF08DDBB28}" presName="Accent" presStyleLbl="alignAcc1" presStyleIdx="0" presStyleCnt="3"/>
      <dgm:spPr/>
    </dgm:pt>
    <dgm:pt modelId="{01F1DD33-45B8-432D-8F04-36FAD0A41A33}" type="pres">
      <dgm:prSet presAssocID="{8F5AC236-7C98-4FEB-979D-74BF08DDBB28}" presName="Image" presStyleLbl="node1" presStyleIdx="0" presStyleCnt="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5C1AB94-3D05-4A5B-A455-F2610C080318}" type="pres">
      <dgm:prSet presAssocID="{8F5AC236-7C98-4FEB-979D-74BF08DDBB28}" presName="Child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26541A-4931-415D-B86B-5CE4D4844FDA}" type="pres">
      <dgm:prSet presAssocID="{8F5AC236-7C98-4FEB-979D-74BF08DDBB28}" presName="Paren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20F1CD-5B40-4010-8081-1CF2A2A2C74D}" type="pres">
      <dgm:prSet presAssocID="{0AB6F181-0778-474C-925A-2257BCC539D3}" presName="sibTrans" presStyleCnt="0"/>
      <dgm:spPr/>
    </dgm:pt>
    <dgm:pt modelId="{F0A7A289-EACD-4D39-BCC2-3DF303195BAE}" type="pres">
      <dgm:prSet presAssocID="{E4A7737F-7BE2-449B-91C1-8C75BF8EB407}" presName="composite" presStyleCnt="0"/>
      <dgm:spPr/>
    </dgm:pt>
    <dgm:pt modelId="{E4B1635B-3632-4D1F-9492-9D1A5E9E3434}" type="pres">
      <dgm:prSet presAssocID="{E4A7737F-7BE2-449B-91C1-8C75BF8EB407}" presName="Accent" presStyleLbl="alignAcc1" presStyleIdx="1" presStyleCnt="3"/>
      <dgm:spPr/>
    </dgm:pt>
    <dgm:pt modelId="{6887B847-AF40-4C64-86F4-5599C5AD6329}" type="pres">
      <dgm:prSet presAssocID="{E4A7737F-7BE2-449B-91C1-8C75BF8EB407}" presName="Image" presStyleLbl="node1" presStyleIdx="1" presStyleCnt="3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09E2639-633A-4316-BFD7-81A300A3186B}" type="pres">
      <dgm:prSet presAssocID="{E4A7737F-7BE2-449B-91C1-8C75BF8EB407}" presName="Child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97B6B6-18C7-4EBB-B13A-171B6899124C}" type="pres">
      <dgm:prSet presAssocID="{E4A7737F-7BE2-449B-91C1-8C75BF8EB407}" presName="Paren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D591D4-507E-4B28-A68D-9FBFD28186D4}" type="pres">
      <dgm:prSet presAssocID="{56DDBE7C-6573-4A33-BB74-7B884CC7EF45}" presName="sibTrans" presStyleCnt="0"/>
      <dgm:spPr/>
    </dgm:pt>
    <dgm:pt modelId="{D69DA769-180A-4E72-BE3B-1378A99D91C2}" type="pres">
      <dgm:prSet presAssocID="{48D60BF4-C78A-421E-B8F7-5342ACFACCDC}" presName="composite" presStyleCnt="0"/>
      <dgm:spPr/>
    </dgm:pt>
    <dgm:pt modelId="{F548D66E-0862-4A9C-9898-4A25952F1249}" type="pres">
      <dgm:prSet presAssocID="{48D60BF4-C78A-421E-B8F7-5342ACFACCDC}" presName="Accent" presStyleLbl="alignAcc1" presStyleIdx="2" presStyleCnt="3"/>
      <dgm:spPr/>
    </dgm:pt>
    <dgm:pt modelId="{FAA25297-764E-4498-BC30-3CFD3708DD6F}" type="pres">
      <dgm:prSet presAssocID="{48D60BF4-C78A-421E-B8F7-5342ACFACCDC}" presName="Image" presStyleLbl="node1" presStyleIdx="2" presStyleCnt="3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D6F5DF-58F5-4A4E-996C-DCF470A2EA2A}" type="pres">
      <dgm:prSet presAssocID="{48D60BF4-C78A-421E-B8F7-5342ACFACCDC}" presName="Child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A27C4A-B7F4-484B-B75B-38B23A90EFAB}" type="pres">
      <dgm:prSet presAssocID="{48D60BF4-C78A-421E-B8F7-5342ACFACCDC}" presName="Paren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6E8834F-53DD-4195-BDD4-F0331C9D199E}" type="presOf" srcId="{E325E470-0B75-4D35-96C5-AD3DEB72BB6B}" destId="{75C1AB94-3D05-4A5B-A455-F2610C080318}" srcOrd="0" destOrd="4" presId="urn:microsoft.com/office/officeart/2008/layout/TitlePictureLineup"/>
    <dgm:cxn modelId="{E1C92A5A-DE28-4DFF-9917-6FA61FBF8EB2}" srcId="{48D60BF4-C78A-421E-B8F7-5342ACFACCDC}" destId="{0D7B54C9-FB57-42BD-9ED1-AF2FEF299CB2}" srcOrd="0" destOrd="0" parTransId="{D407257E-5AAE-47E1-A2B9-5E22F93F4F82}" sibTransId="{6F0D3264-1BAF-4F31-8A32-7C4EA6248217}"/>
    <dgm:cxn modelId="{3523E4DF-8BF7-4AAF-B500-06676E973A68}" type="presOf" srcId="{0CEE83C6-2D0D-4CBB-B9A5-99ED16FACCBD}" destId="{D4D6F5DF-58F5-4A4E-996C-DCF470A2EA2A}" srcOrd="0" destOrd="3" presId="urn:microsoft.com/office/officeart/2008/layout/TitlePictureLineup"/>
    <dgm:cxn modelId="{78E3C505-BCF8-436C-AFE6-B54CDF756C88}" type="presOf" srcId="{8F5AC236-7C98-4FEB-979D-74BF08DDBB28}" destId="{9126541A-4931-415D-B86B-5CE4D4844FDA}" srcOrd="0" destOrd="0" presId="urn:microsoft.com/office/officeart/2008/layout/TitlePictureLineup"/>
    <dgm:cxn modelId="{BCA0E58F-1653-46FF-AB7D-745C785E768A}" type="presOf" srcId="{DBE1457E-0FBA-40BE-BA69-ABFF81D0BBB0}" destId="{75C1AB94-3D05-4A5B-A455-F2610C080318}" srcOrd="0" destOrd="5" presId="urn:microsoft.com/office/officeart/2008/layout/TitlePictureLineup"/>
    <dgm:cxn modelId="{70270541-8E8B-4304-A685-9F178AA56392}" type="presOf" srcId="{3C7CFD58-E27C-4501-BF68-436BF2A23590}" destId="{CABCD08A-C0B5-4615-B384-AC3D65E32AB0}" srcOrd="0" destOrd="0" presId="urn:microsoft.com/office/officeart/2008/layout/TitlePictureLineup"/>
    <dgm:cxn modelId="{C9B3E45A-6CFC-4060-848B-86ACE6EB0B65}" srcId="{3C7CFD58-E27C-4501-BF68-436BF2A23590}" destId="{8F5AC236-7C98-4FEB-979D-74BF08DDBB28}" srcOrd="0" destOrd="0" parTransId="{F343CCBF-A91C-4715-9A99-8D439DEF00EA}" sibTransId="{0AB6F181-0778-474C-925A-2257BCC539D3}"/>
    <dgm:cxn modelId="{311A167A-B7B2-4BFC-902C-393937C5C819}" srcId="{E912ACF1-94A5-45AD-994A-4FAC363010B5}" destId="{3E3690C2-CBA5-409E-8E4F-C191AD318607}" srcOrd="0" destOrd="0" parTransId="{24A99607-9166-4F36-84E0-6CAA24A73C75}" sibTransId="{39B1C365-A487-4359-93CD-19E8D2204FF9}"/>
    <dgm:cxn modelId="{D22BF5AD-5DBA-4D93-A31E-7E4B448735E9}" type="presOf" srcId="{92DA4387-DDA1-4308-849F-059EDAF26404}" destId="{D4D6F5DF-58F5-4A4E-996C-DCF470A2EA2A}" srcOrd="0" destOrd="1" presId="urn:microsoft.com/office/officeart/2008/layout/TitlePictureLineup"/>
    <dgm:cxn modelId="{AD6281FF-0794-4E77-82A3-D0374FDB1888}" srcId="{7BFDEFB7-D800-41BE-94E2-7BA6E5502E69}" destId="{E325E470-0B75-4D35-96C5-AD3DEB72BB6B}" srcOrd="0" destOrd="0" parTransId="{01EA5CCD-24DB-4FAF-941F-1A64EB7B44BC}" sibTransId="{94431F21-91DE-4339-9707-EB9DFC7B704E}"/>
    <dgm:cxn modelId="{2C0E9F62-5241-44E5-8068-27E99EC4047C}" srcId="{E912ACF1-94A5-45AD-994A-4FAC363010B5}" destId="{58CFA20D-0667-4C8C-85DC-679FBD6CE1A5}" srcOrd="1" destOrd="0" parTransId="{394BA1A5-5C80-4257-B2F7-BE2533EE8E6B}" sibTransId="{1C0ACA7F-06FF-433F-99ED-6F9565B48E49}"/>
    <dgm:cxn modelId="{7B84B8C3-2DC4-4E65-9653-3C1F9A233594}" srcId="{E4A7737F-7BE2-449B-91C1-8C75BF8EB407}" destId="{616CDA54-C5A7-421D-8309-7C68F477C1D4}" srcOrd="0" destOrd="0" parTransId="{EB253724-A9EC-4C6C-8BE6-B400D4D20559}" sibTransId="{A295F918-BDE2-46A5-933A-26E4572F134A}"/>
    <dgm:cxn modelId="{FE575459-6E05-484E-A1C9-1FEA4580E657}" srcId="{48D60BF4-C78A-421E-B8F7-5342ACFACCDC}" destId="{E8543C03-CDE9-46DD-A9F3-D64CB2C35DCC}" srcOrd="2" destOrd="0" parTransId="{E9725F52-7E57-4CB6-A7B6-6F63055D5625}" sibTransId="{CB418E3A-6604-4D02-9A3C-F45D759F8921}"/>
    <dgm:cxn modelId="{A1589C72-D409-4480-8A24-F333A61E2CA9}" srcId="{8F5AC236-7C98-4FEB-979D-74BF08DDBB28}" destId="{7BFDEFB7-D800-41BE-94E2-7BA6E5502E69}" srcOrd="1" destOrd="0" parTransId="{41AD1A16-6ADE-496A-BB54-01D898C41F9A}" sibTransId="{054D8A04-10A4-4306-8BE2-CA3AFCBEF99C}"/>
    <dgm:cxn modelId="{DE53F3ED-5ED6-4022-A5B4-B37C0EF1FE41}" type="presOf" srcId="{48D60BF4-C78A-421E-B8F7-5342ACFACCDC}" destId="{FAA27C4A-B7F4-484B-B75B-38B23A90EFAB}" srcOrd="0" destOrd="0" presId="urn:microsoft.com/office/officeart/2008/layout/TitlePictureLineup"/>
    <dgm:cxn modelId="{135DFA6E-F918-4DF9-8054-BB83C7CDBE4B}" srcId="{E4A7737F-7BE2-449B-91C1-8C75BF8EB407}" destId="{4803529D-9DF2-4073-8953-1CD756CB6C64}" srcOrd="2" destOrd="0" parTransId="{F2D36368-ACCD-4316-8F81-015B56D3A3BB}" sibTransId="{262F8495-3254-4A6D-B92E-67307EEA6641}"/>
    <dgm:cxn modelId="{0C7F8B4B-849E-42E5-8225-01F225F153CD}" srcId="{8F5AC236-7C98-4FEB-979D-74BF08DDBB28}" destId="{E912ACF1-94A5-45AD-994A-4FAC363010B5}" srcOrd="0" destOrd="0" parTransId="{2EC08AF0-77F9-4919-BFB1-CC36A0C02826}" sibTransId="{B8CE0196-C8FE-4859-AD8B-AADF32EF95DE}"/>
    <dgm:cxn modelId="{E5637C92-C9B2-4BFE-B056-BED83A3F43F2}" type="presOf" srcId="{E912ACF1-94A5-45AD-994A-4FAC363010B5}" destId="{75C1AB94-3D05-4A5B-A455-F2610C080318}" srcOrd="0" destOrd="0" presId="urn:microsoft.com/office/officeart/2008/layout/TitlePictureLineup"/>
    <dgm:cxn modelId="{B47B9353-7352-4F8C-85F7-DF1D9006647B}" type="presOf" srcId="{E8543C03-CDE9-46DD-A9F3-D64CB2C35DCC}" destId="{D4D6F5DF-58F5-4A4E-996C-DCF470A2EA2A}" srcOrd="0" destOrd="2" presId="urn:microsoft.com/office/officeart/2008/layout/TitlePictureLineup"/>
    <dgm:cxn modelId="{4DAE8692-6DC5-4C75-9401-FA830ABF1612}" type="presOf" srcId="{EB51FA43-AC1B-4DBE-B0EA-99A3D6CE48BD}" destId="{A09E2639-633A-4316-BFD7-81A300A3186B}" srcOrd="0" destOrd="1" presId="urn:microsoft.com/office/officeart/2008/layout/TitlePictureLineup"/>
    <dgm:cxn modelId="{63ECC987-63DB-41EB-A1A0-F2E419B13D4D}" srcId="{7BFDEFB7-D800-41BE-94E2-7BA6E5502E69}" destId="{DBE1457E-0FBA-40BE-BA69-ABFF81D0BBB0}" srcOrd="1" destOrd="0" parTransId="{27B03C6E-8C0E-4646-951F-C899BF594F50}" sibTransId="{AF6595B5-BA60-49B6-ABED-05951983864D}"/>
    <dgm:cxn modelId="{11EA1EB5-3268-4745-BFD0-66455B40DFCE}" srcId="{48D60BF4-C78A-421E-B8F7-5342ACFACCDC}" destId="{0CEE83C6-2D0D-4CBB-B9A5-99ED16FACCBD}" srcOrd="3" destOrd="0" parTransId="{E0FB51CA-DD47-4643-A18E-98AAA0699DBC}" sibTransId="{4C312800-78B3-471C-AC03-C8AC07679706}"/>
    <dgm:cxn modelId="{E047AC66-3E28-41E1-93D3-3A1DDF965BAB}" type="presOf" srcId="{84037F69-12D9-4E82-A06E-C1EE597B1DFB}" destId="{A09E2639-633A-4316-BFD7-81A300A3186B}" srcOrd="0" destOrd="3" presId="urn:microsoft.com/office/officeart/2008/layout/TitlePictureLineup"/>
    <dgm:cxn modelId="{137F02FF-F812-46A2-9140-617240FF4022}" srcId="{48D60BF4-C78A-421E-B8F7-5342ACFACCDC}" destId="{92DA4387-DDA1-4308-849F-059EDAF26404}" srcOrd="1" destOrd="0" parTransId="{E9CB7449-052D-4BFB-A624-C540681D947A}" sibTransId="{B8591E00-216C-4C26-A77E-36DD4A2F5F6F}"/>
    <dgm:cxn modelId="{B27DD854-BCAA-48A1-91F1-AD0BA6FD3FEB}" srcId="{7BFDEFB7-D800-41BE-94E2-7BA6E5502E69}" destId="{638403D0-505B-4CB3-9B25-7D78B403F366}" srcOrd="2" destOrd="0" parTransId="{91D73194-0A26-4236-8F72-687162155E08}" sibTransId="{C8D767B0-3A14-4C57-BC85-45FE58EC67A8}"/>
    <dgm:cxn modelId="{871C1DBE-1A96-4D53-B41D-2DC7556E565C}" type="presOf" srcId="{7BFDEFB7-D800-41BE-94E2-7BA6E5502E69}" destId="{75C1AB94-3D05-4A5B-A455-F2610C080318}" srcOrd="0" destOrd="3" presId="urn:microsoft.com/office/officeart/2008/layout/TitlePictureLineup"/>
    <dgm:cxn modelId="{BAD4D348-A8EC-4788-A2F3-B1D535713299}" srcId="{3C7CFD58-E27C-4501-BF68-436BF2A23590}" destId="{E4A7737F-7BE2-449B-91C1-8C75BF8EB407}" srcOrd="1" destOrd="0" parTransId="{1F86BF98-37C6-41CA-9382-913861D0D786}" sibTransId="{56DDBE7C-6573-4A33-BB74-7B884CC7EF45}"/>
    <dgm:cxn modelId="{B5B83281-C93C-407B-8DE3-51352BCB857E}" type="presOf" srcId="{0D7B54C9-FB57-42BD-9ED1-AF2FEF299CB2}" destId="{D4D6F5DF-58F5-4A4E-996C-DCF470A2EA2A}" srcOrd="0" destOrd="0" presId="urn:microsoft.com/office/officeart/2008/layout/TitlePictureLineup"/>
    <dgm:cxn modelId="{65FB2483-22EA-43AB-9549-6D3EA9EFF7B3}" type="presOf" srcId="{58CFA20D-0667-4C8C-85DC-679FBD6CE1A5}" destId="{75C1AB94-3D05-4A5B-A455-F2610C080318}" srcOrd="0" destOrd="2" presId="urn:microsoft.com/office/officeart/2008/layout/TitlePictureLineup"/>
    <dgm:cxn modelId="{EE947132-2B68-4E65-9C54-964E36D01FA6}" type="presOf" srcId="{4803529D-9DF2-4073-8953-1CD756CB6C64}" destId="{A09E2639-633A-4316-BFD7-81A300A3186B}" srcOrd="0" destOrd="2" presId="urn:microsoft.com/office/officeart/2008/layout/TitlePictureLineup"/>
    <dgm:cxn modelId="{9EFCEC0F-246F-4856-97FB-0C8ECF7ED6EB}" srcId="{E4A7737F-7BE2-449B-91C1-8C75BF8EB407}" destId="{EB51FA43-AC1B-4DBE-B0EA-99A3D6CE48BD}" srcOrd="1" destOrd="0" parTransId="{C22A0405-DC8F-485A-A520-ED4C0E4D43E0}" sibTransId="{537FF2F9-0807-43ED-B0B0-678CF1D847CD}"/>
    <dgm:cxn modelId="{720B9973-287B-4E63-9698-8B1B86AF4591}" srcId="{4803529D-9DF2-4073-8953-1CD756CB6C64}" destId="{84037F69-12D9-4E82-A06E-C1EE597B1DFB}" srcOrd="0" destOrd="0" parTransId="{E03A4E27-AFF7-4231-BFA4-342D9439EDD9}" sibTransId="{4D3BA735-14BA-48D3-8056-3953349E2941}"/>
    <dgm:cxn modelId="{872C045F-21EC-4BED-B04F-E2FCE11EA275}" type="presOf" srcId="{638403D0-505B-4CB3-9B25-7D78B403F366}" destId="{75C1AB94-3D05-4A5B-A455-F2610C080318}" srcOrd="0" destOrd="6" presId="urn:microsoft.com/office/officeart/2008/layout/TitlePictureLineup"/>
    <dgm:cxn modelId="{F1A5A50B-7ECC-4E88-B8F1-6EAC6B12F0AB}" type="presOf" srcId="{E4A7737F-7BE2-449B-91C1-8C75BF8EB407}" destId="{AE97B6B6-18C7-4EBB-B13A-171B6899124C}" srcOrd="0" destOrd="0" presId="urn:microsoft.com/office/officeart/2008/layout/TitlePictureLineup"/>
    <dgm:cxn modelId="{E937666A-5B5D-4018-9768-E54958EA5B5F}" type="presOf" srcId="{3E3690C2-CBA5-409E-8E4F-C191AD318607}" destId="{75C1AB94-3D05-4A5B-A455-F2610C080318}" srcOrd="0" destOrd="1" presId="urn:microsoft.com/office/officeart/2008/layout/TitlePictureLineup"/>
    <dgm:cxn modelId="{CDB95819-005C-403E-B075-FE8DF83B67BC}" srcId="{3C7CFD58-E27C-4501-BF68-436BF2A23590}" destId="{48D60BF4-C78A-421E-B8F7-5342ACFACCDC}" srcOrd="2" destOrd="0" parTransId="{67679FDB-7953-4FD2-BF06-6E1B428E1946}" sibTransId="{8357DEDA-65E1-450D-8DFC-63149F59C781}"/>
    <dgm:cxn modelId="{E66E7E51-1255-4109-8E98-DF8F2E6C8A51}" type="presOf" srcId="{616CDA54-C5A7-421D-8309-7C68F477C1D4}" destId="{A09E2639-633A-4316-BFD7-81A300A3186B}" srcOrd="0" destOrd="0" presId="urn:microsoft.com/office/officeart/2008/layout/TitlePictureLineup"/>
    <dgm:cxn modelId="{73F98E56-F808-42E1-B311-F8036CF29CD6}" type="presParOf" srcId="{CABCD08A-C0B5-4615-B384-AC3D65E32AB0}" destId="{9D956859-9763-485D-AA49-7BD055A4BDA4}" srcOrd="0" destOrd="0" presId="urn:microsoft.com/office/officeart/2008/layout/TitlePictureLineup"/>
    <dgm:cxn modelId="{BF76BED3-B14D-4EFA-98D6-9E5B6318D455}" type="presParOf" srcId="{9D956859-9763-485D-AA49-7BD055A4BDA4}" destId="{9DE834FC-4F8D-4C70-BF21-ED5590033874}" srcOrd="0" destOrd="0" presId="urn:microsoft.com/office/officeart/2008/layout/TitlePictureLineup"/>
    <dgm:cxn modelId="{15450070-D23D-48F5-A6B6-7554468D0FB0}" type="presParOf" srcId="{9D956859-9763-485D-AA49-7BD055A4BDA4}" destId="{01F1DD33-45B8-432D-8F04-36FAD0A41A33}" srcOrd="1" destOrd="0" presId="urn:microsoft.com/office/officeart/2008/layout/TitlePictureLineup"/>
    <dgm:cxn modelId="{7E5A659C-348F-4A6F-B55F-77520863546C}" type="presParOf" srcId="{9D956859-9763-485D-AA49-7BD055A4BDA4}" destId="{75C1AB94-3D05-4A5B-A455-F2610C080318}" srcOrd="2" destOrd="0" presId="urn:microsoft.com/office/officeart/2008/layout/TitlePictureLineup"/>
    <dgm:cxn modelId="{A847BDC6-7B8E-4511-BC16-8C8E893A4802}" type="presParOf" srcId="{9D956859-9763-485D-AA49-7BD055A4BDA4}" destId="{9126541A-4931-415D-B86B-5CE4D4844FDA}" srcOrd="3" destOrd="0" presId="urn:microsoft.com/office/officeart/2008/layout/TitlePictureLineup"/>
    <dgm:cxn modelId="{362879BB-1F04-40F8-BBAC-83FB37D69780}" type="presParOf" srcId="{CABCD08A-C0B5-4615-B384-AC3D65E32AB0}" destId="{2820F1CD-5B40-4010-8081-1CF2A2A2C74D}" srcOrd="1" destOrd="0" presId="urn:microsoft.com/office/officeart/2008/layout/TitlePictureLineup"/>
    <dgm:cxn modelId="{A767D96E-C207-4FBA-B37C-73337C55A4CE}" type="presParOf" srcId="{CABCD08A-C0B5-4615-B384-AC3D65E32AB0}" destId="{F0A7A289-EACD-4D39-BCC2-3DF303195BAE}" srcOrd="2" destOrd="0" presId="urn:microsoft.com/office/officeart/2008/layout/TitlePictureLineup"/>
    <dgm:cxn modelId="{43697CB6-902D-4C71-B16F-1D773D7A0931}" type="presParOf" srcId="{F0A7A289-EACD-4D39-BCC2-3DF303195BAE}" destId="{E4B1635B-3632-4D1F-9492-9D1A5E9E3434}" srcOrd="0" destOrd="0" presId="urn:microsoft.com/office/officeart/2008/layout/TitlePictureLineup"/>
    <dgm:cxn modelId="{36C51AFD-E70C-4BBF-B8C5-F595AD839A2E}" type="presParOf" srcId="{F0A7A289-EACD-4D39-BCC2-3DF303195BAE}" destId="{6887B847-AF40-4C64-86F4-5599C5AD6329}" srcOrd="1" destOrd="0" presId="urn:microsoft.com/office/officeart/2008/layout/TitlePictureLineup"/>
    <dgm:cxn modelId="{07B63C42-B227-4942-94CF-AA343FEDD684}" type="presParOf" srcId="{F0A7A289-EACD-4D39-BCC2-3DF303195BAE}" destId="{A09E2639-633A-4316-BFD7-81A300A3186B}" srcOrd="2" destOrd="0" presId="urn:microsoft.com/office/officeart/2008/layout/TitlePictureLineup"/>
    <dgm:cxn modelId="{B8133A75-49E7-48D8-85A2-1505D45C0069}" type="presParOf" srcId="{F0A7A289-EACD-4D39-BCC2-3DF303195BAE}" destId="{AE97B6B6-18C7-4EBB-B13A-171B6899124C}" srcOrd="3" destOrd="0" presId="urn:microsoft.com/office/officeart/2008/layout/TitlePictureLineup"/>
    <dgm:cxn modelId="{4C423EE4-1362-4556-8E0D-7D8C5F84D314}" type="presParOf" srcId="{CABCD08A-C0B5-4615-B384-AC3D65E32AB0}" destId="{EAD591D4-507E-4B28-A68D-9FBFD28186D4}" srcOrd="3" destOrd="0" presId="urn:microsoft.com/office/officeart/2008/layout/TitlePictureLineup"/>
    <dgm:cxn modelId="{B9F8C799-FFB7-42A3-9555-C4E8F19AED40}" type="presParOf" srcId="{CABCD08A-C0B5-4615-B384-AC3D65E32AB0}" destId="{D69DA769-180A-4E72-BE3B-1378A99D91C2}" srcOrd="4" destOrd="0" presId="urn:microsoft.com/office/officeart/2008/layout/TitlePictureLineup"/>
    <dgm:cxn modelId="{49559BA4-ACE4-41C2-A137-E59A7B44B5BE}" type="presParOf" srcId="{D69DA769-180A-4E72-BE3B-1378A99D91C2}" destId="{F548D66E-0862-4A9C-9898-4A25952F1249}" srcOrd="0" destOrd="0" presId="urn:microsoft.com/office/officeart/2008/layout/TitlePictureLineup"/>
    <dgm:cxn modelId="{14777FC1-0758-443A-B0E0-DD82BA4A97A7}" type="presParOf" srcId="{D69DA769-180A-4E72-BE3B-1378A99D91C2}" destId="{FAA25297-764E-4498-BC30-3CFD3708DD6F}" srcOrd="1" destOrd="0" presId="urn:microsoft.com/office/officeart/2008/layout/TitlePictureLineup"/>
    <dgm:cxn modelId="{C0A80FFB-A61D-4385-A703-B17840EBE2FA}" type="presParOf" srcId="{D69DA769-180A-4E72-BE3B-1378A99D91C2}" destId="{D4D6F5DF-58F5-4A4E-996C-DCF470A2EA2A}" srcOrd="2" destOrd="0" presId="urn:microsoft.com/office/officeart/2008/layout/TitlePictureLineup"/>
    <dgm:cxn modelId="{5CFCD9F0-5811-47E8-BD85-CF650DBC1275}" type="presParOf" srcId="{D69DA769-180A-4E72-BE3B-1378A99D91C2}" destId="{FAA27C4A-B7F4-484B-B75B-38B23A90EFAB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8E0D87-14D0-4412-B4F0-2D5B748371F8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3C94BD-52B5-4A4D-A4EE-2A7C62F0A51A}">
      <dgm:prSet phldrT="[Texto]"/>
      <dgm:spPr/>
      <dgm:t>
        <a:bodyPr/>
        <a:lstStyle/>
        <a:p>
          <a:r>
            <a:rPr lang="es-ES" dirty="0"/>
            <a:t>Fase 1</a:t>
          </a:r>
        </a:p>
      </dgm:t>
    </dgm:pt>
    <dgm:pt modelId="{1720CBD6-A279-4F0E-BA38-FD42487A0EFB}" type="parTrans" cxnId="{C7889599-C5C3-4F83-9934-BE72C520CD87}">
      <dgm:prSet/>
      <dgm:spPr/>
      <dgm:t>
        <a:bodyPr/>
        <a:lstStyle/>
        <a:p>
          <a:endParaRPr lang="es-ES"/>
        </a:p>
      </dgm:t>
    </dgm:pt>
    <dgm:pt modelId="{C23B5CC1-67CE-4AD6-B41E-AA9C10FBE47D}" type="sibTrans" cxnId="{C7889599-C5C3-4F83-9934-BE72C520CD87}">
      <dgm:prSet/>
      <dgm:spPr/>
      <dgm:t>
        <a:bodyPr/>
        <a:lstStyle/>
        <a:p>
          <a:endParaRPr lang="es-ES"/>
        </a:p>
      </dgm:t>
    </dgm:pt>
    <dgm:pt modelId="{A9CD0447-3408-43A0-B487-F259853FF448}">
      <dgm:prSet phldrT="[Texto]"/>
      <dgm:spPr/>
      <dgm:t>
        <a:bodyPr/>
        <a:lstStyle/>
        <a:p>
          <a:r>
            <a:rPr lang="es-ES" dirty="0"/>
            <a:t>Ambiente Ni G5.0</a:t>
          </a:r>
        </a:p>
      </dgm:t>
    </dgm:pt>
    <dgm:pt modelId="{C7BE62EB-DA49-4C50-A9CB-CEEFCD9550BF}" type="parTrans" cxnId="{C715EF94-537E-42A4-819A-33E8DC0B394D}">
      <dgm:prSet/>
      <dgm:spPr/>
      <dgm:t>
        <a:bodyPr/>
        <a:lstStyle/>
        <a:p>
          <a:endParaRPr lang="es-ES"/>
        </a:p>
      </dgm:t>
    </dgm:pt>
    <dgm:pt modelId="{51A97B1A-7691-48AF-B834-0F7A81179876}" type="sibTrans" cxnId="{C715EF94-537E-42A4-819A-33E8DC0B394D}">
      <dgm:prSet/>
      <dgm:spPr/>
      <dgm:t>
        <a:bodyPr/>
        <a:lstStyle/>
        <a:p>
          <a:endParaRPr lang="es-ES"/>
        </a:p>
      </dgm:t>
    </dgm:pt>
    <dgm:pt modelId="{D77392C5-D073-4ECA-8F53-FA2FBA6B5944}">
      <dgm:prSet phldrT="[Texto]"/>
      <dgm:spPr/>
      <dgm:t>
        <a:bodyPr/>
        <a:lstStyle/>
        <a:p>
          <a:r>
            <a:rPr lang="es-ES" dirty="0"/>
            <a:t>NMP y </a:t>
          </a:r>
          <a:r>
            <a:rPr lang="es-ES" dirty="0" err="1"/>
            <a:t>LiCl</a:t>
          </a:r>
          <a:r>
            <a:rPr lang="es-ES" dirty="0"/>
            <a:t> a 60°C</a:t>
          </a:r>
        </a:p>
      </dgm:t>
    </dgm:pt>
    <dgm:pt modelId="{23B6D984-A31C-466B-BA21-93ECE8A2445C}" type="parTrans" cxnId="{346D3D58-3977-4A97-85D0-D49332F20B7B}">
      <dgm:prSet/>
      <dgm:spPr/>
      <dgm:t>
        <a:bodyPr/>
        <a:lstStyle/>
        <a:p>
          <a:endParaRPr lang="es-ES"/>
        </a:p>
      </dgm:t>
    </dgm:pt>
    <dgm:pt modelId="{985475BB-EFA9-4563-8902-4872905FFC61}" type="sibTrans" cxnId="{346D3D58-3977-4A97-85D0-D49332F20B7B}">
      <dgm:prSet/>
      <dgm:spPr/>
      <dgm:t>
        <a:bodyPr/>
        <a:lstStyle/>
        <a:p>
          <a:endParaRPr lang="es-ES"/>
        </a:p>
      </dgm:t>
    </dgm:pt>
    <dgm:pt modelId="{F736D5B8-E78A-44A4-B238-B6B3541BA888}">
      <dgm:prSet phldrT="[Texto]"/>
      <dgm:spPr/>
      <dgm:t>
        <a:bodyPr/>
        <a:lstStyle/>
        <a:p>
          <a:r>
            <a:rPr lang="es-ES" dirty="0"/>
            <a:t>Fase 2</a:t>
          </a:r>
        </a:p>
      </dgm:t>
    </dgm:pt>
    <dgm:pt modelId="{E9E76B11-CBE2-42D2-88CF-8429A9CD6ED1}" type="parTrans" cxnId="{17E9C5C6-4899-41D4-892C-8CA28F2C6096}">
      <dgm:prSet/>
      <dgm:spPr/>
      <dgm:t>
        <a:bodyPr/>
        <a:lstStyle/>
        <a:p>
          <a:endParaRPr lang="es-ES"/>
        </a:p>
      </dgm:t>
    </dgm:pt>
    <dgm:pt modelId="{11BF47E4-19CF-4470-9898-A3E2521D95A1}" type="sibTrans" cxnId="{17E9C5C6-4899-41D4-892C-8CA28F2C6096}">
      <dgm:prSet/>
      <dgm:spPr/>
      <dgm:t>
        <a:bodyPr/>
        <a:lstStyle/>
        <a:p>
          <a:endParaRPr lang="es-ES"/>
        </a:p>
      </dgm:t>
    </dgm:pt>
    <dgm:pt modelId="{5E918467-6370-4ECF-AB8D-64217C696C09}">
      <dgm:prSet phldrT="[Texto]"/>
      <dgm:spPr/>
      <dgm:t>
        <a:bodyPr/>
        <a:lstStyle/>
        <a:p>
          <a:r>
            <a:rPr lang="es-ES" dirty="0"/>
            <a:t>T </a:t>
          </a:r>
          <a:r>
            <a:rPr lang="es-EC" dirty="0"/>
            <a:t>~0°C</a:t>
          </a:r>
          <a:endParaRPr lang="es-ES" dirty="0"/>
        </a:p>
      </dgm:t>
    </dgm:pt>
    <dgm:pt modelId="{1547D145-DB35-4292-AB85-ABC59A7C0269}" type="parTrans" cxnId="{CB21E551-415B-4CCD-BA60-C4D5023A9C2B}">
      <dgm:prSet/>
      <dgm:spPr/>
      <dgm:t>
        <a:bodyPr/>
        <a:lstStyle/>
        <a:p>
          <a:endParaRPr lang="es-ES"/>
        </a:p>
      </dgm:t>
    </dgm:pt>
    <dgm:pt modelId="{A3FDA652-7361-49F5-BD4F-7F77B7420979}" type="sibTrans" cxnId="{CB21E551-415B-4CCD-BA60-C4D5023A9C2B}">
      <dgm:prSet/>
      <dgm:spPr/>
      <dgm:t>
        <a:bodyPr/>
        <a:lstStyle/>
        <a:p>
          <a:endParaRPr lang="es-ES"/>
        </a:p>
      </dgm:t>
    </dgm:pt>
    <dgm:pt modelId="{965C1D5C-4769-4E82-8E99-FDA1C6BF025C}">
      <dgm:prSet phldrT="[Texto]"/>
      <dgm:spPr/>
      <dgm:t>
        <a:bodyPr/>
        <a:lstStyle/>
        <a:p>
          <a:r>
            <a:rPr lang="es-EC" dirty="0"/>
            <a:t>½ TPC</a:t>
          </a:r>
          <a:endParaRPr lang="es-ES" dirty="0"/>
        </a:p>
      </dgm:t>
    </dgm:pt>
    <dgm:pt modelId="{9CC21054-4B16-4D7D-9ED7-05F6BA748491}" type="parTrans" cxnId="{C4C72DA8-0C86-4E07-A232-A4B0625AE3FC}">
      <dgm:prSet/>
      <dgm:spPr/>
      <dgm:t>
        <a:bodyPr/>
        <a:lstStyle/>
        <a:p>
          <a:endParaRPr lang="es-ES"/>
        </a:p>
      </dgm:t>
    </dgm:pt>
    <dgm:pt modelId="{402CBA7F-0DAB-4392-A45F-3FC8EDFA991D}" type="sibTrans" cxnId="{C4C72DA8-0C86-4E07-A232-A4B0625AE3FC}">
      <dgm:prSet/>
      <dgm:spPr/>
      <dgm:t>
        <a:bodyPr/>
        <a:lstStyle/>
        <a:p>
          <a:endParaRPr lang="es-ES"/>
        </a:p>
      </dgm:t>
    </dgm:pt>
    <dgm:pt modelId="{9F455C08-8C0E-48B4-8865-F964D3D6FE3A}">
      <dgm:prSet phldrT="[Texto]"/>
      <dgm:spPr/>
      <dgm:t>
        <a:bodyPr/>
        <a:lstStyle/>
        <a:p>
          <a:r>
            <a:rPr lang="es-ES" dirty="0"/>
            <a:t>Fase 3</a:t>
          </a:r>
        </a:p>
      </dgm:t>
    </dgm:pt>
    <dgm:pt modelId="{747162EF-B762-4811-B56B-9F0F854D866B}" type="parTrans" cxnId="{5FBBEB9E-0217-4F6E-88BD-4F50B6C3C8FC}">
      <dgm:prSet/>
      <dgm:spPr/>
      <dgm:t>
        <a:bodyPr/>
        <a:lstStyle/>
        <a:p>
          <a:endParaRPr lang="es-ES"/>
        </a:p>
      </dgm:t>
    </dgm:pt>
    <dgm:pt modelId="{BD400E3E-1BE6-49B6-9C33-70DD47B5104F}" type="sibTrans" cxnId="{5FBBEB9E-0217-4F6E-88BD-4F50B6C3C8FC}">
      <dgm:prSet/>
      <dgm:spPr/>
      <dgm:t>
        <a:bodyPr/>
        <a:lstStyle/>
        <a:p>
          <a:endParaRPr lang="es-ES"/>
        </a:p>
      </dgm:t>
    </dgm:pt>
    <dgm:pt modelId="{BECE0CBD-F123-42F5-AB7B-530CEFFC47B7}">
      <dgm:prSet phldrT="[Texto]"/>
      <dgm:spPr/>
      <dgm:t>
        <a:bodyPr/>
        <a:lstStyle/>
        <a:p>
          <a:r>
            <a:rPr lang="es-EC" dirty="0"/>
            <a:t>45 min subir 60°C</a:t>
          </a:r>
          <a:endParaRPr lang="es-ES" dirty="0"/>
        </a:p>
      </dgm:t>
    </dgm:pt>
    <dgm:pt modelId="{D4EE019E-9908-47DF-9DFA-B3123EB9BDE3}" type="parTrans" cxnId="{A77799EC-8ED3-4E99-9461-EFA583895F9C}">
      <dgm:prSet/>
      <dgm:spPr/>
      <dgm:t>
        <a:bodyPr/>
        <a:lstStyle/>
        <a:p>
          <a:endParaRPr lang="es-ES"/>
        </a:p>
      </dgm:t>
    </dgm:pt>
    <dgm:pt modelId="{C4B46CA1-BCCA-4A6A-AAEF-BCDFE4EA1A2E}" type="sibTrans" cxnId="{A77799EC-8ED3-4E99-9461-EFA583895F9C}">
      <dgm:prSet/>
      <dgm:spPr/>
      <dgm:t>
        <a:bodyPr/>
        <a:lstStyle/>
        <a:p>
          <a:endParaRPr lang="es-ES"/>
        </a:p>
      </dgm:t>
    </dgm:pt>
    <dgm:pt modelId="{80A0E9CF-36C4-4D80-BDF0-26869871F848}">
      <dgm:prSet phldrT="[Texto]"/>
      <dgm:spPr/>
      <dgm:t>
        <a:bodyPr/>
        <a:lstStyle/>
        <a:p>
          <a:r>
            <a:rPr lang="es-ES" dirty="0"/>
            <a:t>Ambiente Ni normal</a:t>
          </a:r>
        </a:p>
      </dgm:t>
    </dgm:pt>
    <dgm:pt modelId="{FA6B1805-4B43-45EE-BA61-594A8D48BC2F}" type="parTrans" cxnId="{B4907FDD-1EC5-4FC7-A86E-7F57384C5B42}">
      <dgm:prSet/>
      <dgm:spPr/>
      <dgm:t>
        <a:bodyPr/>
        <a:lstStyle/>
        <a:p>
          <a:endParaRPr lang="es-ES"/>
        </a:p>
      </dgm:t>
    </dgm:pt>
    <dgm:pt modelId="{0A2A2C68-0215-42D6-83C6-1DEBB6984C33}" type="sibTrans" cxnId="{B4907FDD-1EC5-4FC7-A86E-7F57384C5B42}">
      <dgm:prSet/>
      <dgm:spPr/>
      <dgm:t>
        <a:bodyPr/>
        <a:lstStyle/>
        <a:p>
          <a:endParaRPr lang="es-ES"/>
        </a:p>
      </dgm:t>
    </dgm:pt>
    <dgm:pt modelId="{1F19D765-F07A-45A8-BD81-776C088B4140}">
      <dgm:prSet phldrT="[Texto]"/>
      <dgm:spPr/>
      <dgm:t>
        <a:bodyPr/>
        <a:lstStyle/>
        <a:p>
          <a:r>
            <a:rPr lang="es-ES" dirty="0"/>
            <a:t>PPD y </a:t>
          </a:r>
          <a:r>
            <a:rPr lang="es-ES" dirty="0" err="1"/>
            <a:t>Py</a:t>
          </a:r>
          <a:r>
            <a:rPr lang="es-ES" dirty="0"/>
            <a:t> </a:t>
          </a:r>
        </a:p>
      </dgm:t>
    </dgm:pt>
    <dgm:pt modelId="{F411C634-7092-4406-9BAA-E330526D61C8}" type="parTrans" cxnId="{C8156888-A460-49EC-8E80-469B88BE1B65}">
      <dgm:prSet/>
      <dgm:spPr/>
      <dgm:t>
        <a:bodyPr/>
        <a:lstStyle/>
        <a:p>
          <a:endParaRPr lang="es-ES"/>
        </a:p>
      </dgm:t>
    </dgm:pt>
    <dgm:pt modelId="{D0D74D0E-8411-4B2D-AA2F-2E5F8EE6D28D}" type="sibTrans" cxnId="{C8156888-A460-49EC-8E80-469B88BE1B65}">
      <dgm:prSet/>
      <dgm:spPr/>
      <dgm:t>
        <a:bodyPr/>
        <a:lstStyle/>
        <a:p>
          <a:endParaRPr lang="es-ES"/>
        </a:p>
      </dgm:t>
    </dgm:pt>
    <dgm:pt modelId="{8C49A79A-FCE5-473D-AB28-6030EB7177E6}">
      <dgm:prSet phldrT="[Texto]"/>
      <dgm:spPr/>
      <dgm:t>
        <a:bodyPr/>
        <a:lstStyle/>
        <a:p>
          <a:r>
            <a:rPr lang="es-ES" dirty="0"/>
            <a:t>Enfriar a </a:t>
          </a:r>
          <a:r>
            <a:rPr lang="es-ES" dirty="0" err="1"/>
            <a:t>Tamb</a:t>
          </a:r>
          <a:r>
            <a:rPr lang="es-ES" dirty="0"/>
            <a:t> </a:t>
          </a:r>
        </a:p>
      </dgm:t>
    </dgm:pt>
    <dgm:pt modelId="{324F3BC6-0A05-4BA9-89A3-810810CD82A1}" type="parTrans" cxnId="{6B92F837-9E3B-47BB-877B-5A61DDAA2371}">
      <dgm:prSet/>
      <dgm:spPr/>
      <dgm:t>
        <a:bodyPr/>
        <a:lstStyle/>
        <a:p>
          <a:endParaRPr lang="es-ES"/>
        </a:p>
      </dgm:t>
    </dgm:pt>
    <dgm:pt modelId="{FFB180A7-362F-4BE7-AD01-77F318E11095}" type="sibTrans" cxnId="{6B92F837-9E3B-47BB-877B-5A61DDAA2371}">
      <dgm:prSet/>
      <dgm:spPr/>
      <dgm:t>
        <a:bodyPr/>
        <a:lstStyle/>
        <a:p>
          <a:endParaRPr lang="es-ES"/>
        </a:p>
      </dgm:t>
    </dgm:pt>
    <dgm:pt modelId="{A40684F4-E6C1-4EDE-B17B-842CA0D91F75}">
      <dgm:prSet phldrT="[Texto]"/>
      <dgm:spPr/>
      <dgm:t>
        <a:bodyPr/>
        <a:lstStyle/>
        <a:p>
          <a:r>
            <a:rPr lang="es-EC" dirty="0"/>
            <a:t>15 min ½ TPC</a:t>
          </a:r>
          <a:endParaRPr lang="es-ES" dirty="0"/>
        </a:p>
      </dgm:t>
    </dgm:pt>
    <dgm:pt modelId="{AD82EA4B-72E1-4F21-BAB0-3F523726D509}" type="parTrans" cxnId="{83E49F4F-CC54-48BD-AB6C-D62E9866DB58}">
      <dgm:prSet/>
      <dgm:spPr/>
      <dgm:t>
        <a:bodyPr/>
        <a:lstStyle/>
        <a:p>
          <a:endParaRPr lang="es-ES"/>
        </a:p>
      </dgm:t>
    </dgm:pt>
    <dgm:pt modelId="{339BD768-398C-49DE-91E9-EED909A0FF17}" type="sibTrans" cxnId="{83E49F4F-CC54-48BD-AB6C-D62E9866DB58}">
      <dgm:prSet/>
      <dgm:spPr/>
      <dgm:t>
        <a:bodyPr/>
        <a:lstStyle/>
        <a:p>
          <a:endParaRPr lang="es-ES"/>
        </a:p>
      </dgm:t>
    </dgm:pt>
    <dgm:pt modelId="{C4F96CD5-9BD1-4C3A-B0D1-D37A8696DA25}">
      <dgm:prSet phldrT="[Texto]"/>
      <dgm:spPr/>
      <dgm:t>
        <a:bodyPr/>
        <a:lstStyle/>
        <a:p>
          <a:r>
            <a:rPr lang="es-ES" dirty="0"/>
            <a:t>Mezclar 1h</a:t>
          </a:r>
        </a:p>
      </dgm:t>
    </dgm:pt>
    <dgm:pt modelId="{78E3C209-1C3C-4FB2-8127-640C5DE4CBEF}" type="parTrans" cxnId="{176D7919-5085-4151-A8AA-F9D139574AAA}">
      <dgm:prSet/>
      <dgm:spPr/>
      <dgm:t>
        <a:bodyPr/>
        <a:lstStyle/>
        <a:p>
          <a:endParaRPr lang="es-ES"/>
        </a:p>
      </dgm:t>
    </dgm:pt>
    <dgm:pt modelId="{F67E267A-1A87-483F-B706-40A391494C82}" type="sibTrans" cxnId="{176D7919-5085-4151-A8AA-F9D139574AAA}">
      <dgm:prSet/>
      <dgm:spPr/>
      <dgm:t>
        <a:bodyPr/>
        <a:lstStyle/>
        <a:p>
          <a:endParaRPr lang="es-ES"/>
        </a:p>
      </dgm:t>
    </dgm:pt>
    <dgm:pt modelId="{E2CD92A5-EED3-4C16-8222-9E7A9818F8F2}" type="pres">
      <dgm:prSet presAssocID="{298E0D87-14D0-4412-B4F0-2D5B748371F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2C77CFD-7CBC-425E-A9FE-C938181037F1}" type="pres">
      <dgm:prSet presAssocID="{D53C94BD-52B5-4A4D-A4EE-2A7C62F0A51A}" presName="linNode" presStyleCnt="0"/>
      <dgm:spPr/>
    </dgm:pt>
    <dgm:pt modelId="{03E7EED3-D9F3-49CF-BCCE-6E6D2C1B9A09}" type="pres">
      <dgm:prSet presAssocID="{D53C94BD-52B5-4A4D-A4EE-2A7C62F0A51A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CB3DEE-977F-412F-959A-F659D20F2098}" type="pres">
      <dgm:prSet presAssocID="{D53C94BD-52B5-4A4D-A4EE-2A7C62F0A51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D86696-240C-444C-B3FC-AA258AEE05D0}" type="pres">
      <dgm:prSet presAssocID="{C23B5CC1-67CE-4AD6-B41E-AA9C10FBE47D}" presName="spacing" presStyleCnt="0"/>
      <dgm:spPr/>
    </dgm:pt>
    <dgm:pt modelId="{30D8449A-9192-408E-819E-9179BD9AC330}" type="pres">
      <dgm:prSet presAssocID="{F736D5B8-E78A-44A4-B238-B6B3541BA888}" presName="linNode" presStyleCnt="0"/>
      <dgm:spPr/>
    </dgm:pt>
    <dgm:pt modelId="{25845036-44C1-4D92-ABB6-45618A136EEF}" type="pres">
      <dgm:prSet presAssocID="{F736D5B8-E78A-44A4-B238-B6B3541BA888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428722-C2BA-4841-93F9-78F4AC18492F}" type="pres">
      <dgm:prSet presAssocID="{F736D5B8-E78A-44A4-B238-B6B3541BA888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2638F3-D4B8-4330-9350-121D9D8D8C20}" type="pres">
      <dgm:prSet presAssocID="{11BF47E4-19CF-4470-9898-A3E2521D95A1}" presName="spacing" presStyleCnt="0"/>
      <dgm:spPr/>
    </dgm:pt>
    <dgm:pt modelId="{504BC3E5-6340-4E1B-83C2-7FF1C74C6D40}" type="pres">
      <dgm:prSet presAssocID="{9F455C08-8C0E-48B4-8865-F964D3D6FE3A}" presName="linNode" presStyleCnt="0"/>
      <dgm:spPr/>
    </dgm:pt>
    <dgm:pt modelId="{B53801B0-19BD-4730-993E-24EAA5CD6D65}" type="pres">
      <dgm:prSet presAssocID="{9F455C08-8C0E-48B4-8865-F964D3D6FE3A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11E3A0-F46C-4091-9D2E-89724D52E9C3}" type="pres">
      <dgm:prSet presAssocID="{9F455C08-8C0E-48B4-8865-F964D3D6FE3A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F97BB1-7D92-466A-A3A4-EFDF09D7A89E}" type="presOf" srcId="{8C49A79A-FCE5-473D-AB28-6030EB7177E6}" destId="{FACB3DEE-977F-412F-959A-F659D20F2098}" srcOrd="0" destOrd="2" presId="urn:microsoft.com/office/officeart/2005/8/layout/vList6"/>
    <dgm:cxn modelId="{C8156888-A460-49EC-8E80-469B88BE1B65}" srcId="{D53C94BD-52B5-4A4D-A4EE-2A7C62F0A51A}" destId="{1F19D765-F07A-45A8-BD81-776C088B4140}" srcOrd="3" destOrd="0" parTransId="{F411C634-7092-4406-9BAA-E330526D61C8}" sibTransId="{D0D74D0E-8411-4B2D-AA2F-2E5F8EE6D28D}"/>
    <dgm:cxn modelId="{CB05D0D9-C5E9-4D57-97D1-0A595BD7D276}" type="presOf" srcId="{D77392C5-D073-4ECA-8F53-FA2FBA6B5944}" destId="{FACB3DEE-977F-412F-959A-F659D20F2098}" srcOrd="0" destOrd="1" presId="urn:microsoft.com/office/officeart/2005/8/layout/vList6"/>
    <dgm:cxn modelId="{BFA3EF18-1704-424D-9254-DE74920C7F1F}" type="presOf" srcId="{BECE0CBD-F123-42F5-AB7B-530CEFFC47B7}" destId="{3611E3A0-F46C-4091-9D2E-89724D52E9C3}" srcOrd="0" destOrd="1" presId="urn:microsoft.com/office/officeart/2005/8/layout/vList6"/>
    <dgm:cxn modelId="{B4907FDD-1EC5-4FC7-A86E-7F57384C5B42}" srcId="{9F455C08-8C0E-48B4-8865-F964D3D6FE3A}" destId="{80A0E9CF-36C4-4D80-BDF0-26869871F848}" srcOrd="0" destOrd="0" parTransId="{FA6B1805-4B43-45EE-BA61-594A8D48BC2F}" sibTransId="{0A2A2C68-0215-42D6-83C6-1DEBB6984C33}"/>
    <dgm:cxn modelId="{7CC24798-C9DB-49CE-A60F-EC8972EEE639}" type="presOf" srcId="{9F455C08-8C0E-48B4-8865-F964D3D6FE3A}" destId="{B53801B0-19BD-4730-993E-24EAA5CD6D65}" srcOrd="0" destOrd="0" presId="urn:microsoft.com/office/officeart/2005/8/layout/vList6"/>
    <dgm:cxn modelId="{C7889599-C5C3-4F83-9934-BE72C520CD87}" srcId="{298E0D87-14D0-4412-B4F0-2D5B748371F8}" destId="{D53C94BD-52B5-4A4D-A4EE-2A7C62F0A51A}" srcOrd="0" destOrd="0" parTransId="{1720CBD6-A279-4F0E-BA38-FD42487A0EFB}" sibTransId="{C23B5CC1-67CE-4AD6-B41E-AA9C10FBE47D}"/>
    <dgm:cxn modelId="{C715EF94-537E-42A4-819A-33E8DC0B394D}" srcId="{D53C94BD-52B5-4A4D-A4EE-2A7C62F0A51A}" destId="{A9CD0447-3408-43A0-B487-F259853FF448}" srcOrd="0" destOrd="0" parTransId="{C7BE62EB-DA49-4C50-A9CB-CEEFCD9550BF}" sibTransId="{51A97B1A-7691-48AF-B834-0F7A81179876}"/>
    <dgm:cxn modelId="{83E49F4F-CC54-48BD-AB6C-D62E9866DB58}" srcId="{F736D5B8-E78A-44A4-B238-B6B3541BA888}" destId="{A40684F4-E6C1-4EDE-B17B-842CA0D91F75}" srcOrd="2" destOrd="0" parTransId="{AD82EA4B-72E1-4F21-BAB0-3F523726D509}" sibTransId="{339BD768-398C-49DE-91E9-EED909A0FF17}"/>
    <dgm:cxn modelId="{8DDB5E6F-D237-4ED0-B11B-8D065009E6CE}" type="presOf" srcId="{80A0E9CF-36C4-4D80-BDF0-26869871F848}" destId="{3611E3A0-F46C-4091-9D2E-89724D52E9C3}" srcOrd="0" destOrd="0" presId="urn:microsoft.com/office/officeart/2005/8/layout/vList6"/>
    <dgm:cxn modelId="{A77799EC-8ED3-4E99-9461-EFA583895F9C}" srcId="{9F455C08-8C0E-48B4-8865-F964D3D6FE3A}" destId="{BECE0CBD-F123-42F5-AB7B-530CEFFC47B7}" srcOrd="1" destOrd="0" parTransId="{D4EE019E-9908-47DF-9DFA-B3123EB9BDE3}" sibTransId="{C4B46CA1-BCCA-4A6A-AAEF-BCDFE4EA1A2E}"/>
    <dgm:cxn modelId="{5D02EFF2-9D15-4CAB-86D1-7FF1C98DBD60}" type="presOf" srcId="{A9CD0447-3408-43A0-B487-F259853FF448}" destId="{FACB3DEE-977F-412F-959A-F659D20F2098}" srcOrd="0" destOrd="0" presId="urn:microsoft.com/office/officeart/2005/8/layout/vList6"/>
    <dgm:cxn modelId="{6B92F837-9E3B-47BB-877B-5A61DDAA2371}" srcId="{D53C94BD-52B5-4A4D-A4EE-2A7C62F0A51A}" destId="{8C49A79A-FCE5-473D-AB28-6030EB7177E6}" srcOrd="2" destOrd="0" parTransId="{324F3BC6-0A05-4BA9-89A3-810810CD82A1}" sibTransId="{FFB180A7-362F-4BE7-AD01-77F318E11095}"/>
    <dgm:cxn modelId="{22BAD692-EA2D-46CA-A416-525BDBAB97A7}" type="presOf" srcId="{1F19D765-F07A-45A8-BD81-776C088B4140}" destId="{FACB3DEE-977F-412F-959A-F659D20F2098}" srcOrd="0" destOrd="3" presId="urn:microsoft.com/office/officeart/2005/8/layout/vList6"/>
    <dgm:cxn modelId="{A4E05050-24AE-4D57-8E72-66B68205C632}" type="presOf" srcId="{C4F96CD5-9BD1-4C3A-B0D1-D37A8696DA25}" destId="{3611E3A0-F46C-4091-9D2E-89724D52E9C3}" srcOrd="0" destOrd="2" presId="urn:microsoft.com/office/officeart/2005/8/layout/vList6"/>
    <dgm:cxn modelId="{5FBBEB9E-0217-4F6E-88BD-4F50B6C3C8FC}" srcId="{298E0D87-14D0-4412-B4F0-2D5B748371F8}" destId="{9F455C08-8C0E-48B4-8865-F964D3D6FE3A}" srcOrd="2" destOrd="0" parTransId="{747162EF-B762-4811-B56B-9F0F854D866B}" sibTransId="{BD400E3E-1BE6-49B6-9C33-70DD47B5104F}"/>
    <dgm:cxn modelId="{D8B8C725-15A5-495C-9D89-B18C3220150B}" type="presOf" srcId="{965C1D5C-4769-4E82-8E99-FDA1C6BF025C}" destId="{F0428722-C2BA-4841-93F9-78F4AC18492F}" srcOrd="0" destOrd="1" presId="urn:microsoft.com/office/officeart/2005/8/layout/vList6"/>
    <dgm:cxn modelId="{CB21E551-415B-4CCD-BA60-C4D5023A9C2B}" srcId="{F736D5B8-E78A-44A4-B238-B6B3541BA888}" destId="{5E918467-6370-4ECF-AB8D-64217C696C09}" srcOrd="0" destOrd="0" parTransId="{1547D145-DB35-4292-AB85-ABC59A7C0269}" sibTransId="{A3FDA652-7361-49F5-BD4F-7F77B7420979}"/>
    <dgm:cxn modelId="{4765BDB5-6D8E-4681-ACBF-59711D623642}" type="presOf" srcId="{F736D5B8-E78A-44A4-B238-B6B3541BA888}" destId="{25845036-44C1-4D92-ABB6-45618A136EEF}" srcOrd="0" destOrd="0" presId="urn:microsoft.com/office/officeart/2005/8/layout/vList6"/>
    <dgm:cxn modelId="{346D3D58-3977-4A97-85D0-D49332F20B7B}" srcId="{D53C94BD-52B5-4A4D-A4EE-2A7C62F0A51A}" destId="{D77392C5-D073-4ECA-8F53-FA2FBA6B5944}" srcOrd="1" destOrd="0" parTransId="{23B6D984-A31C-466B-BA21-93ECE8A2445C}" sibTransId="{985475BB-EFA9-4563-8902-4872905FFC61}"/>
    <dgm:cxn modelId="{176D7919-5085-4151-A8AA-F9D139574AAA}" srcId="{9F455C08-8C0E-48B4-8865-F964D3D6FE3A}" destId="{C4F96CD5-9BD1-4C3A-B0D1-D37A8696DA25}" srcOrd="2" destOrd="0" parTransId="{78E3C209-1C3C-4FB2-8127-640C5DE4CBEF}" sibTransId="{F67E267A-1A87-483F-B706-40A391494C82}"/>
    <dgm:cxn modelId="{17E9C5C6-4899-41D4-892C-8CA28F2C6096}" srcId="{298E0D87-14D0-4412-B4F0-2D5B748371F8}" destId="{F736D5B8-E78A-44A4-B238-B6B3541BA888}" srcOrd="1" destOrd="0" parTransId="{E9E76B11-CBE2-42D2-88CF-8429A9CD6ED1}" sibTransId="{11BF47E4-19CF-4470-9898-A3E2521D95A1}"/>
    <dgm:cxn modelId="{C4C72DA8-0C86-4E07-A232-A4B0625AE3FC}" srcId="{F736D5B8-E78A-44A4-B238-B6B3541BA888}" destId="{965C1D5C-4769-4E82-8E99-FDA1C6BF025C}" srcOrd="1" destOrd="0" parTransId="{9CC21054-4B16-4D7D-9ED7-05F6BA748491}" sibTransId="{402CBA7F-0DAB-4392-A45F-3FC8EDFA991D}"/>
    <dgm:cxn modelId="{F188C40A-A9FF-46B4-B8DE-3F4417E5BAD1}" type="presOf" srcId="{A40684F4-E6C1-4EDE-B17B-842CA0D91F75}" destId="{F0428722-C2BA-4841-93F9-78F4AC18492F}" srcOrd="0" destOrd="2" presId="urn:microsoft.com/office/officeart/2005/8/layout/vList6"/>
    <dgm:cxn modelId="{8C7D7247-C166-40AB-AB47-A2D824AF3973}" type="presOf" srcId="{5E918467-6370-4ECF-AB8D-64217C696C09}" destId="{F0428722-C2BA-4841-93F9-78F4AC18492F}" srcOrd="0" destOrd="0" presId="urn:microsoft.com/office/officeart/2005/8/layout/vList6"/>
    <dgm:cxn modelId="{0C14046C-68F0-43A9-8952-7BB3596289FC}" type="presOf" srcId="{D53C94BD-52B5-4A4D-A4EE-2A7C62F0A51A}" destId="{03E7EED3-D9F3-49CF-BCCE-6E6D2C1B9A09}" srcOrd="0" destOrd="0" presId="urn:microsoft.com/office/officeart/2005/8/layout/vList6"/>
    <dgm:cxn modelId="{26D70001-1E41-44AE-8B09-461AB6FF45C3}" type="presOf" srcId="{298E0D87-14D0-4412-B4F0-2D5B748371F8}" destId="{E2CD92A5-EED3-4C16-8222-9E7A9818F8F2}" srcOrd="0" destOrd="0" presId="urn:microsoft.com/office/officeart/2005/8/layout/vList6"/>
    <dgm:cxn modelId="{26645255-29FC-44FC-91BB-154C6E92FEFD}" type="presParOf" srcId="{E2CD92A5-EED3-4C16-8222-9E7A9818F8F2}" destId="{32C77CFD-7CBC-425E-A9FE-C938181037F1}" srcOrd="0" destOrd="0" presId="urn:microsoft.com/office/officeart/2005/8/layout/vList6"/>
    <dgm:cxn modelId="{A4E6E78B-BC84-4850-B3CB-FA055B4351E7}" type="presParOf" srcId="{32C77CFD-7CBC-425E-A9FE-C938181037F1}" destId="{03E7EED3-D9F3-49CF-BCCE-6E6D2C1B9A09}" srcOrd="0" destOrd="0" presId="urn:microsoft.com/office/officeart/2005/8/layout/vList6"/>
    <dgm:cxn modelId="{9FE324B8-44A6-4FFD-BE51-058BCB2C1C74}" type="presParOf" srcId="{32C77CFD-7CBC-425E-A9FE-C938181037F1}" destId="{FACB3DEE-977F-412F-959A-F659D20F2098}" srcOrd="1" destOrd="0" presId="urn:microsoft.com/office/officeart/2005/8/layout/vList6"/>
    <dgm:cxn modelId="{F8CD1D68-E0AD-4155-9924-44CFCCDBB361}" type="presParOf" srcId="{E2CD92A5-EED3-4C16-8222-9E7A9818F8F2}" destId="{A4D86696-240C-444C-B3FC-AA258AEE05D0}" srcOrd="1" destOrd="0" presId="urn:microsoft.com/office/officeart/2005/8/layout/vList6"/>
    <dgm:cxn modelId="{6B26B4C7-84EF-4A84-9F09-C79D5DBFC94E}" type="presParOf" srcId="{E2CD92A5-EED3-4C16-8222-9E7A9818F8F2}" destId="{30D8449A-9192-408E-819E-9179BD9AC330}" srcOrd="2" destOrd="0" presId="urn:microsoft.com/office/officeart/2005/8/layout/vList6"/>
    <dgm:cxn modelId="{59C5FA24-C4DC-450C-B511-7C97AA190E62}" type="presParOf" srcId="{30D8449A-9192-408E-819E-9179BD9AC330}" destId="{25845036-44C1-4D92-ABB6-45618A136EEF}" srcOrd="0" destOrd="0" presId="urn:microsoft.com/office/officeart/2005/8/layout/vList6"/>
    <dgm:cxn modelId="{C5631BB7-9191-460C-ACC2-58C1F332A31E}" type="presParOf" srcId="{30D8449A-9192-408E-819E-9179BD9AC330}" destId="{F0428722-C2BA-4841-93F9-78F4AC18492F}" srcOrd="1" destOrd="0" presId="urn:microsoft.com/office/officeart/2005/8/layout/vList6"/>
    <dgm:cxn modelId="{C1EED15E-6439-435E-849A-78A0A8865F8F}" type="presParOf" srcId="{E2CD92A5-EED3-4C16-8222-9E7A9818F8F2}" destId="{CF2638F3-D4B8-4330-9350-121D9D8D8C20}" srcOrd="3" destOrd="0" presId="urn:microsoft.com/office/officeart/2005/8/layout/vList6"/>
    <dgm:cxn modelId="{CC5B4B26-75F8-4581-A5AB-E72118F754F8}" type="presParOf" srcId="{E2CD92A5-EED3-4C16-8222-9E7A9818F8F2}" destId="{504BC3E5-6340-4E1B-83C2-7FF1C74C6D40}" srcOrd="4" destOrd="0" presId="urn:microsoft.com/office/officeart/2005/8/layout/vList6"/>
    <dgm:cxn modelId="{38A765C8-D346-487A-9ECA-B0CD09F8744B}" type="presParOf" srcId="{504BC3E5-6340-4E1B-83C2-7FF1C74C6D40}" destId="{B53801B0-19BD-4730-993E-24EAA5CD6D65}" srcOrd="0" destOrd="0" presId="urn:microsoft.com/office/officeart/2005/8/layout/vList6"/>
    <dgm:cxn modelId="{FC2267B8-A14E-4DE1-9160-265700B77216}" type="presParOf" srcId="{504BC3E5-6340-4E1B-83C2-7FF1C74C6D40}" destId="{3611E3A0-F46C-4091-9D2E-89724D52E9C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96655C-6FBA-4FCE-B305-974B28AB6115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0196D2-8C22-489A-985E-07158A4C794D}">
      <dgm:prSet phldrT="[Texto]" custT="1"/>
      <dgm:spPr/>
      <dgm:t>
        <a:bodyPr/>
        <a:lstStyle/>
        <a:p>
          <a:r>
            <a:rPr lang="es-ES" sz="1600" dirty="0"/>
            <a:t>1</a:t>
          </a:r>
        </a:p>
      </dgm:t>
    </dgm:pt>
    <dgm:pt modelId="{67B1906C-348D-444E-A991-A9E266EAB646}" type="parTrans" cxnId="{A268FF6E-1A23-406A-9808-F2580B556A6D}">
      <dgm:prSet/>
      <dgm:spPr/>
      <dgm:t>
        <a:bodyPr/>
        <a:lstStyle/>
        <a:p>
          <a:endParaRPr lang="es-ES"/>
        </a:p>
      </dgm:t>
    </dgm:pt>
    <dgm:pt modelId="{58882544-D409-4ACB-8A3B-CA36DEB0DCF1}" type="sibTrans" cxnId="{A268FF6E-1A23-406A-9808-F2580B556A6D}">
      <dgm:prSet/>
      <dgm:spPr/>
      <dgm:t>
        <a:bodyPr/>
        <a:lstStyle/>
        <a:p>
          <a:endParaRPr lang="es-ES"/>
        </a:p>
      </dgm:t>
    </dgm:pt>
    <dgm:pt modelId="{0CA866F1-49DC-4BD2-884D-2AC944347416}">
      <dgm:prSet phldrT="[Texto]" custT="1"/>
      <dgm:spPr/>
      <dgm:t>
        <a:bodyPr/>
        <a:lstStyle/>
        <a:p>
          <a:r>
            <a:rPr lang="es-ES" sz="1800" dirty="0"/>
            <a:t>Alcohol</a:t>
          </a:r>
        </a:p>
      </dgm:t>
    </dgm:pt>
    <dgm:pt modelId="{CF310E17-EB78-4C99-822F-F052C457E493}" type="parTrans" cxnId="{723A7EF2-6A8B-460C-8441-960748EEBACE}">
      <dgm:prSet/>
      <dgm:spPr/>
      <dgm:t>
        <a:bodyPr/>
        <a:lstStyle/>
        <a:p>
          <a:endParaRPr lang="es-ES"/>
        </a:p>
      </dgm:t>
    </dgm:pt>
    <dgm:pt modelId="{D90B827E-7517-4000-ADAB-9958B688FAC9}" type="sibTrans" cxnId="{723A7EF2-6A8B-460C-8441-960748EEBACE}">
      <dgm:prSet/>
      <dgm:spPr/>
      <dgm:t>
        <a:bodyPr/>
        <a:lstStyle/>
        <a:p>
          <a:endParaRPr lang="es-ES"/>
        </a:p>
      </dgm:t>
    </dgm:pt>
    <dgm:pt modelId="{775BD9C5-A45E-40E2-B3AA-3B67C065985F}">
      <dgm:prSet phldrT="[Texto]" custT="1"/>
      <dgm:spPr/>
      <dgm:t>
        <a:bodyPr/>
        <a:lstStyle/>
        <a:p>
          <a:r>
            <a:rPr lang="es-ES" sz="1600" dirty="0"/>
            <a:t>2</a:t>
          </a:r>
        </a:p>
      </dgm:t>
    </dgm:pt>
    <dgm:pt modelId="{4B303F30-585A-4822-AB8C-6B874F449551}" type="parTrans" cxnId="{7F6601FD-82C2-43C9-B2C7-905F0E2D526F}">
      <dgm:prSet/>
      <dgm:spPr/>
      <dgm:t>
        <a:bodyPr/>
        <a:lstStyle/>
        <a:p>
          <a:endParaRPr lang="es-ES"/>
        </a:p>
      </dgm:t>
    </dgm:pt>
    <dgm:pt modelId="{EB445255-C93C-4EC5-8B0D-8280BBC0C848}" type="sibTrans" cxnId="{7F6601FD-82C2-43C9-B2C7-905F0E2D526F}">
      <dgm:prSet/>
      <dgm:spPr/>
      <dgm:t>
        <a:bodyPr/>
        <a:lstStyle/>
        <a:p>
          <a:endParaRPr lang="es-ES"/>
        </a:p>
      </dgm:t>
    </dgm:pt>
    <dgm:pt modelId="{C7614E2B-BBF7-4841-ADFB-E45BB985B464}">
      <dgm:prSet phldrT="[Texto]" custT="1"/>
      <dgm:spPr/>
      <dgm:t>
        <a:bodyPr/>
        <a:lstStyle/>
        <a:p>
          <a:r>
            <a:rPr lang="es-ES" sz="1800" dirty="0"/>
            <a:t>Agua destilada</a:t>
          </a:r>
        </a:p>
      </dgm:t>
    </dgm:pt>
    <dgm:pt modelId="{345B9645-5DEE-43E9-9809-E22DDB77407A}" type="parTrans" cxnId="{FE2FCC3F-6C79-4E29-BC19-B10732F9ACFB}">
      <dgm:prSet/>
      <dgm:spPr/>
      <dgm:t>
        <a:bodyPr/>
        <a:lstStyle/>
        <a:p>
          <a:endParaRPr lang="es-ES"/>
        </a:p>
      </dgm:t>
    </dgm:pt>
    <dgm:pt modelId="{9B22A6FB-5EC2-4838-B77E-F57148EDA976}" type="sibTrans" cxnId="{FE2FCC3F-6C79-4E29-BC19-B10732F9ACFB}">
      <dgm:prSet/>
      <dgm:spPr/>
      <dgm:t>
        <a:bodyPr/>
        <a:lstStyle/>
        <a:p>
          <a:endParaRPr lang="es-ES"/>
        </a:p>
      </dgm:t>
    </dgm:pt>
    <dgm:pt modelId="{E5FC32B2-C0DE-4A02-B04D-CCBB9BA74A3D}" type="pres">
      <dgm:prSet presAssocID="{4596655C-6FBA-4FCE-B305-974B28AB611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C9A75C4-1DD0-4046-9AFC-0BA875BB05C9}" type="pres">
      <dgm:prSet presAssocID="{C00196D2-8C22-489A-985E-07158A4C794D}" presName="composite" presStyleCnt="0"/>
      <dgm:spPr/>
    </dgm:pt>
    <dgm:pt modelId="{100152FD-5A05-438B-A8DC-4648C5484966}" type="pres">
      <dgm:prSet presAssocID="{C00196D2-8C22-489A-985E-07158A4C794D}" presName="BackAccent" presStyleLbl="bgShp" presStyleIdx="0" presStyleCnt="2" custLinFactX="-100000" custLinFactNeighborX="-123696"/>
      <dgm:spPr/>
    </dgm:pt>
    <dgm:pt modelId="{B7850DBD-0620-44DC-B157-64BB459347F1}" type="pres">
      <dgm:prSet presAssocID="{C00196D2-8C22-489A-985E-07158A4C794D}" presName="Accent" presStyleLbl="alignNode1" presStyleIdx="0" presStyleCnt="2" custLinFactX="-100000" custLinFactNeighborX="-185975"/>
      <dgm:spPr/>
    </dgm:pt>
    <dgm:pt modelId="{4CC7B362-5BDC-424A-9FA3-618CF8D7F538}" type="pres">
      <dgm:prSet presAssocID="{C00196D2-8C22-489A-985E-07158A4C794D}" presName="Child" presStyleLbl="revTx" presStyleIdx="0" presStyleCnt="4" custScaleX="242054" custLinFactNeighborX="-62522" custLinFactNeighborY="1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210DBA-2255-42F6-B2B0-B078979B21DD}" type="pres">
      <dgm:prSet presAssocID="{C00196D2-8C22-489A-985E-07158A4C794D}" presName="Parent" presStyleLbl="revTx" presStyleIdx="1" presStyleCnt="4" custLinFactNeighborX="-71715" custLinFactNeighborY="203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07CDA0-2389-4DE4-BF74-EE5834B877A9}" type="pres">
      <dgm:prSet presAssocID="{58882544-D409-4ACB-8A3B-CA36DEB0DCF1}" presName="sibTrans" presStyleCnt="0"/>
      <dgm:spPr/>
    </dgm:pt>
    <dgm:pt modelId="{C215F87A-B87E-48D8-9B94-412BF45D137E}" type="pres">
      <dgm:prSet presAssocID="{775BD9C5-A45E-40E2-B3AA-3B67C065985F}" presName="composite" presStyleCnt="0"/>
      <dgm:spPr/>
    </dgm:pt>
    <dgm:pt modelId="{F18AFB4C-D988-4393-8F70-720056F4E0D7}" type="pres">
      <dgm:prSet presAssocID="{775BD9C5-A45E-40E2-B3AA-3B67C065985F}" presName="BackAccent" presStyleLbl="bgShp" presStyleIdx="1" presStyleCnt="2"/>
      <dgm:spPr/>
    </dgm:pt>
    <dgm:pt modelId="{2AA31BEA-5D33-4959-9681-F0BA2F85E3D0}" type="pres">
      <dgm:prSet presAssocID="{775BD9C5-A45E-40E2-B3AA-3B67C065985F}" presName="Accent" presStyleLbl="alignNode1" presStyleIdx="1" presStyleCnt="2"/>
      <dgm:spPr/>
    </dgm:pt>
    <dgm:pt modelId="{F3131EB3-27A1-4F77-BD0B-C18F29479B55}" type="pres">
      <dgm:prSet presAssocID="{775BD9C5-A45E-40E2-B3AA-3B67C065985F}" presName="Child" presStyleLbl="revTx" presStyleIdx="2" presStyleCnt="4" custScaleX="193362" custLinFactNeighborX="204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FCC614-F15A-4B7F-B2F0-A4322BC5B11E}" type="pres">
      <dgm:prSet presAssocID="{775BD9C5-A45E-40E2-B3AA-3B67C065985F}" presName="Parent" presStyleLbl="revTx" presStyleIdx="3" presStyleCnt="4" custLinFactNeighborY="101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E2FCC3F-6C79-4E29-BC19-B10732F9ACFB}" srcId="{775BD9C5-A45E-40E2-B3AA-3B67C065985F}" destId="{C7614E2B-BBF7-4841-ADFB-E45BB985B464}" srcOrd="0" destOrd="0" parTransId="{345B9645-5DEE-43E9-9809-E22DDB77407A}" sibTransId="{9B22A6FB-5EC2-4838-B77E-F57148EDA976}"/>
    <dgm:cxn modelId="{A268FF6E-1A23-406A-9808-F2580B556A6D}" srcId="{4596655C-6FBA-4FCE-B305-974B28AB6115}" destId="{C00196D2-8C22-489A-985E-07158A4C794D}" srcOrd="0" destOrd="0" parTransId="{67B1906C-348D-444E-A991-A9E266EAB646}" sibTransId="{58882544-D409-4ACB-8A3B-CA36DEB0DCF1}"/>
    <dgm:cxn modelId="{EB55BD54-2F2D-44A8-B3E6-4EAF2B6FC799}" type="presOf" srcId="{C00196D2-8C22-489A-985E-07158A4C794D}" destId="{50210DBA-2255-42F6-B2B0-B078979B21DD}" srcOrd="0" destOrd="0" presId="urn:microsoft.com/office/officeart/2008/layout/IncreasingCircleProcess"/>
    <dgm:cxn modelId="{501232AB-4F61-4324-9773-BEC8B60D15BC}" type="presOf" srcId="{C7614E2B-BBF7-4841-ADFB-E45BB985B464}" destId="{F3131EB3-27A1-4F77-BD0B-C18F29479B55}" srcOrd="0" destOrd="0" presId="urn:microsoft.com/office/officeart/2008/layout/IncreasingCircleProcess"/>
    <dgm:cxn modelId="{FE7C5D16-179E-41BF-8F98-DBB21AE1E618}" type="presOf" srcId="{775BD9C5-A45E-40E2-B3AA-3B67C065985F}" destId="{41FCC614-F15A-4B7F-B2F0-A4322BC5B11E}" srcOrd="0" destOrd="0" presId="urn:microsoft.com/office/officeart/2008/layout/IncreasingCircleProcess"/>
    <dgm:cxn modelId="{57E7B672-402A-4E38-9448-5CA7B0776790}" type="presOf" srcId="{0CA866F1-49DC-4BD2-884D-2AC944347416}" destId="{4CC7B362-5BDC-424A-9FA3-618CF8D7F538}" srcOrd="0" destOrd="0" presId="urn:microsoft.com/office/officeart/2008/layout/IncreasingCircleProcess"/>
    <dgm:cxn modelId="{7F6601FD-82C2-43C9-B2C7-905F0E2D526F}" srcId="{4596655C-6FBA-4FCE-B305-974B28AB6115}" destId="{775BD9C5-A45E-40E2-B3AA-3B67C065985F}" srcOrd="1" destOrd="0" parTransId="{4B303F30-585A-4822-AB8C-6B874F449551}" sibTransId="{EB445255-C93C-4EC5-8B0D-8280BBC0C848}"/>
    <dgm:cxn modelId="{1E63B3ED-A49E-4C82-8C49-207B79199570}" type="presOf" srcId="{4596655C-6FBA-4FCE-B305-974B28AB6115}" destId="{E5FC32B2-C0DE-4A02-B04D-CCBB9BA74A3D}" srcOrd="0" destOrd="0" presId="urn:microsoft.com/office/officeart/2008/layout/IncreasingCircleProcess"/>
    <dgm:cxn modelId="{723A7EF2-6A8B-460C-8441-960748EEBACE}" srcId="{C00196D2-8C22-489A-985E-07158A4C794D}" destId="{0CA866F1-49DC-4BD2-884D-2AC944347416}" srcOrd="0" destOrd="0" parTransId="{CF310E17-EB78-4C99-822F-F052C457E493}" sibTransId="{D90B827E-7517-4000-ADAB-9958B688FAC9}"/>
    <dgm:cxn modelId="{5DA9CEBA-6D5F-41F6-B05E-065458F54C2B}" type="presParOf" srcId="{E5FC32B2-C0DE-4A02-B04D-CCBB9BA74A3D}" destId="{DC9A75C4-1DD0-4046-9AFC-0BA875BB05C9}" srcOrd="0" destOrd="0" presId="urn:microsoft.com/office/officeart/2008/layout/IncreasingCircleProcess"/>
    <dgm:cxn modelId="{EA0B5322-B58C-443A-BFF2-A0AFE0724ECB}" type="presParOf" srcId="{DC9A75C4-1DD0-4046-9AFC-0BA875BB05C9}" destId="{100152FD-5A05-438B-A8DC-4648C5484966}" srcOrd="0" destOrd="0" presId="urn:microsoft.com/office/officeart/2008/layout/IncreasingCircleProcess"/>
    <dgm:cxn modelId="{5C8CD2C3-F623-451A-9C14-BA1DDFDD208F}" type="presParOf" srcId="{DC9A75C4-1DD0-4046-9AFC-0BA875BB05C9}" destId="{B7850DBD-0620-44DC-B157-64BB459347F1}" srcOrd="1" destOrd="0" presId="urn:microsoft.com/office/officeart/2008/layout/IncreasingCircleProcess"/>
    <dgm:cxn modelId="{82FC9FCF-315B-420F-9571-F3B4667F0370}" type="presParOf" srcId="{DC9A75C4-1DD0-4046-9AFC-0BA875BB05C9}" destId="{4CC7B362-5BDC-424A-9FA3-618CF8D7F538}" srcOrd="2" destOrd="0" presId="urn:microsoft.com/office/officeart/2008/layout/IncreasingCircleProcess"/>
    <dgm:cxn modelId="{B7976029-605D-441E-883A-5A29840F0E41}" type="presParOf" srcId="{DC9A75C4-1DD0-4046-9AFC-0BA875BB05C9}" destId="{50210DBA-2255-42F6-B2B0-B078979B21DD}" srcOrd="3" destOrd="0" presId="urn:microsoft.com/office/officeart/2008/layout/IncreasingCircleProcess"/>
    <dgm:cxn modelId="{E22239BD-755D-4F03-AAFB-5D45C3BAD8BE}" type="presParOf" srcId="{E5FC32B2-C0DE-4A02-B04D-CCBB9BA74A3D}" destId="{0607CDA0-2389-4DE4-BF74-EE5834B877A9}" srcOrd="1" destOrd="0" presId="urn:microsoft.com/office/officeart/2008/layout/IncreasingCircleProcess"/>
    <dgm:cxn modelId="{6EDE6654-D4D8-44D6-887A-6DE5CFA80CE9}" type="presParOf" srcId="{E5FC32B2-C0DE-4A02-B04D-CCBB9BA74A3D}" destId="{C215F87A-B87E-48D8-9B94-412BF45D137E}" srcOrd="2" destOrd="0" presId="urn:microsoft.com/office/officeart/2008/layout/IncreasingCircleProcess"/>
    <dgm:cxn modelId="{FB164239-9935-42C4-92C5-0CEEA8A07DCD}" type="presParOf" srcId="{C215F87A-B87E-48D8-9B94-412BF45D137E}" destId="{F18AFB4C-D988-4393-8F70-720056F4E0D7}" srcOrd="0" destOrd="0" presId="urn:microsoft.com/office/officeart/2008/layout/IncreasingCircleProcess"/>
    <dgm:cxn modelId="{E24DD7DC-FD11-4DF5-9F91-FF46820817F3}" type="presParOf" srcId="{C215F87A-B87E-48D8-9B94-412BF45D137E}" destId="{2AA31BEA-5D33-4959-9681-F0BA2F85E3D0}" srcOrd="1" destOrd="0" presId="urn:microsoft.com/office/officeart/2008/layout/IncreasingCircleProcess"/>
    <dgm:cxn modelId="{6A552F35-5108-4349-9A40-5850761644A3}" type="presParOf" srcId="{C215F87A-B87E-48D8-9B94-412BF45D137E}" destId="{F3131EB3-27A1-4F77-BD0B-C18F29479B55}" srcOrd="2" destOrd="0" presId="urn:microsoft.com/office/officeart/2008/layout/IncreasingCircleProcess"/>
    <dgm:cxn modelId="{87B1DAEF-E669-45EA-9260-6EA1DF378E1F}" type="presParOf" srcId="{C215F87A-B87E-48D8-9B94-412BF45D137E}" destId="{41FCC614-F15A-4B7F-B2F0-A4322BC5B11E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A8B0CB-AFDD-47B0-88EA-CE9BA2F2E398}" type="doc">
      <dgm:prSet loTypeId="urn:microsoft.com/office/officeart/2005/8/layout/process1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06FCF8B-EE2D-44F4-87DF-B367C90E789E}">
      <dgm:prSet phldrT="[Texto]"/>
      <dgm:spPr/>
      <dgm:t>
        <a:bodyPr/>
        <a:lstStyle/>
        <a:p>
          <a:r>
            <a:rPr lang="es-ES" dirty="0"/>
            <a:t>70°C</a:t>
          </a:r>
        </a:p>
        <a:p>
          <a:r>
            <a:rPr lang="es-ES" dirty="0"/>
            <a:t>5min</a:t>
          </a:r>
        </a:p>
        <a:p>
          <a:r>
            <a:rPr lang="es-ES" dirty="0"/>
            <a:t>agitación</a:t>
          </a:r>
        </a:p>
      </dgm:t>
    </dgm:pt>
    <dgm:pt modelId="{6F9901F0-E45F-40B9-B7CD-8A87B745EAF7}" type="parTrans" cxnId="{02B701EC-2E50-4665-AA76-258BC6787A00}">
      <dgm:prSet/>
      <dgm:spPr/>
      <dgm:t>
        <a:bodyPr/>
        <a:lstStyle/>
        <a:p>
          <a:endParaRPr lang="es-ES"/>
        </a:p>
      </dgm:t>
    </dgm:pt>
    <dgm:pt modelId="{25BE2D42-4167-4F32-BD5E-726A545A1D6D}" type="sibTrans" cxnId="{02B701EC-2E50-4665-AA76-258BC6787A00}">
      <dgm:prSet/>
      <dgm:spPr/>
      <dgm:t>
        <a:bodyPr/>
        <a:lstStyle/>
        <a:p>
          <a:endParaRPr lang="es-ES"/>
        </a:p>
      </dgm:t>
    </dgm:pt>
    <dgm:pt modelId="{9F32ACAA-A349-405E-9720-6F47A1F96C57}">
      <dgm:prSet phldrT="[Texto]"/>
      <dgm:spPr/>
      <dgm:t>
        <a:bodyPr/>
        <a:lstStyle/>
        <a:p>
          <a:r>
            <a:rPr lang="es-ES" dirty="0"/>
            <a:t>Filtración y conservación de soluto</a:t>
          </a:r>
        </a:p>
      </dgm:t>
    </dgm:pt>
    <dgm:pt modelId="{0D9C1EF6-190A-4F9B-A39E-A3C0C4F4FD19}" type="parTrans" cxnId="{6FCE9B7D-995C-4CEB-A0EC-D8AFDD524CA7}">
      <dgm:prSet/>
      <dgm:spPr/>
      <dgm:t>
        <a:bodyPr/>
        <a:lstStyle/>
        <a:p>
          <a:endParaRPr lang="es-ES"/>
        </a:p>
      </dgm:t>
    </dgm:pt>
    <dgm:pt modelId="{3F444DC5-50EB-4014-ADE9-AE0DF3CD7F70}" type="sibTrans" cxnId="{6FCE9B7D-995C-4CEB-A0EC-D8AFDD524CA7}">
      <dgm:prSet/>
      <dgm:spPr/>
      <dgm:t>
        <a:bodyPr/>
        <a:lstStyle/>
        <a:p>
          <a:endParaRPr lang="es-ES"/>
        </a:p>
      </dgm:t>
    </dgm:pt>
    <dgm:pt modelId="{C33E706D-FD7A-4600-882F-1362EE9D3FAD}" type="pres">
      <dgm:prSet presAssocID="{F6A8B0CB-AFDD-47B0-88EA-CE9BA2F2E3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333652D-6A2E-4605-B1BB-76487B9965FB}" type="pres">
      <dgm:prSet presAssocID="{F06FCF8B-EE2D-44F4-87DF-B367C90E789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E8723A-84B0-432B-BE1D-5E1AEDED84D4}" type="pres">
      <dgm:prSet presAssocID="{25BE2D42-4167-4F32-BD5E-726A545A1D6D}" presName="sibTrans" presStyleLbl="sibTrans2D1" presStyleIdx="0" presStyleCnt="1"/>
      <dgm:spPr/>
      <dgm:t>
        <a:bodyPr/>
        <a:lstStyle/>
        <a:p>
          <a:endParaRPr lang="es-ES"/>
        </a:p>
      </dgm:t>
    </dgm:pt>
    <dgm:pt modelId="{3D776FD8-5755-4AB0-B95D-956459285FA8}" type="pres">
      <dgm:prSet presAssocID="{25BE2D42-4167-4F32-BD5E-726A545A1D6D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23F2BC51-BDC3-43E5-B29E-6BED0EC04346}" type="pres">
      <dgm:prSet presAssocID="{9F32ACAA-A349-405E-9720-6F47A1F96C57}" presName="node" presStyleLbl="node1" presStyleIdx="1" presStyleCnt="2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1C00CE9-1DE3-471B-BD50-552FEA07C5CA}" type="presOf" srcId="{25BE2D42-4167-4F32-BD5E-726A545A1D6D}" destId="{3D776FD8-5755-4AB0-B95D-956459285FA8}" srcOrd="1" destOrd="0" presId="urn:microsoft.com/office/officeart/2005/8/layout/process1"/>
    <dgm:cxn modelId="{1B1B1313-80AD-4580-B2D7-C57DB90C3A5F}" type="presOf" srcId="{F6A8B0CB-AFDD-47B0-88EA-CE9BA2F2E398}" destId="{C33E706D-FD7A-4600-882F-1362EE9D3FAD}" srcOrd="0" destOrd="0" presId="urn:microsoft.com/office/officeart/2005/8/layout/process1"/>
    <dgm:cxn modelId="{6FCE9B7D-995C-4CEB-A0EC-D8AFDD524CA7}" srcId="{F6A8B0CB-AFDD-47B0-88EA-CE9BA2F2E398}" destId="{9F32ACAA-A349-405E-9720-6F47A1F96C57}" srcOrd="1" destOrd="0" parTransId="{0D9C1EF6-190A-4F9B-A39E-A3C0C4F4FD19}" sibTransId="{3F444DC5-50EB-4014-ADE9-AE0DF3CD7F70}"/>
    <dgm:cxn modelId="{5EBBE2D5-304E-4F75-8B70-76592D96DFC9}" type="presOf" srcId="{F06FCF8B-EE2D-44F4-87DF-B367C90E789E}" destId="{9333652D-6A2E-4605-B1BB-76487B9965FB}" srcOrd="0" destOrd="0" presId="urn:microsoft.com/office/officeart/2005/8/layout/process1"/>
    <dgm:cxn modelId="{DD528E3C-3084-4D04-9899-1C17D0519B57}" type="presOf" srcId="{9F32ACAA-A349-405E-9720-6F47A1F96C57}" destId="{23F2BC51-BDC3-43E5-B29E-6BED0EC04346}" srcOrd="0" destOrd="0" presId="urn:microsoft.com/office/officeart/2005/8/layout/process1"/>
    <dgm:cxn modelId="{EA72754D-8ECB-4A5D-A1FF-3B1F25FC03DB}" type="presOf" srcId="{25BE2D42-4167-4F32-BD5E-726A545A1D6D}" destId="{ABE8723A-84B0-432B-BE1D-5E1AEDED84D4}" srcOrd="0" destOrd="0" presId="urn:microsoft.com/office/officeart/2005/8/layout/process1"/>
    <dgm:cxn modelId="{02B701EC-2E50-4665-AA76-258BC6787A00}" srcId="{F6A8B0CB-AFDD-47B0-88EA-CE9BA2F2E398}" destId="{F06FCF8B-EE2D-44F4-87DF-B367C90E789E}" srcOrd="0" destOrd="0" parTransId="{6F9901F0-E45F-40B9-B7CD-8A87B745EAF7}" sibTransId="{25BE2D42-4167-4F32-BD5E-726A545A1D6D}"/>
    <dgm:cxn modelId="{513D541F-EADF-4BEA-9388-A10CD76C931C}" type="presParOf" srcId="{C33E706D-FD7A-4600-882F-1362EE9D3FAD}" destId="{9333652D-6A2E-4605-B1BB-76487B9965FB}" srcOrd="0" destOrd="0" presId="urn:microsoft.com/office/officeart/2005/8/layout/process1"/>
    <dgm:cxn modelId="{8851E317-C934-4050-A836-FC41C59E3850}" type="presParOf" srcId="{C33E706D-FD7A-4600-882F-1362EE9D3FAD}" destId="{ABE8723A-84B0-432B-BE1D-5E1AEDED84D4}" srcOrd="1" destOrd="0" presId="urn:microsoft.com/office/officeart/2005/8/layout/process1"/>
    <dgm:cxn modelId="{67C70F50-782E-49EE-A421-5BE0662DF7AE}" type="presParOf" srcId="{ABE8723A-84B0-432B-BE1D-5E1AEDED84D4}" destId="{3D776FD8-5755-4AB0-B95D-956459285FA8}" srcOrd="0" destOrd="0" presId="urn:microsoft.com/office/officeart/2005/8/layout/process1"/>
    <dgm:cxn modelId="{8C05F7CB-55F0-45B6-A3B8-BC74D51CAF73}" type="presParOf" srcId="{C33E706D-FD7A-4600-882F-1362EE9D3FAD}" destId="{23F2BC51-BDC3-43E5-B29E-6BED0EC0434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48C0F6-EDDE-45AC-A6C0-1FEE25BE124B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9E1ACE5E-CB9A-4A3E-957D-F375EBD327EE}">
      <dgm:prSet phldrT="[Texto]"/>
      <dgm:spPr/>
      <dgm:t>
        <a:bodyPr/>
        <a:lstStyle/>
        <a:p>
          <a:r>
            <a:rPr lang="es-ES" dirty="0"/>
            <a:t>7h a 100°C </a:t>
          </a:r>
        </a:p>
      </dgm:t>
    </dgm:pt>
    <dgm:pt modelId="{822A8D74-C261-4440-B772-702F0548585D}" type="parTrans" cxnId="{B36BA6C4-110F-478D-845D-A81BB7772767}">
      <dgm:prSet/>
      <dgm:spPr/>
      <dgm:t>
        <a:bodyPr/>
        <a:lstStyle/>
        <a:p>
          <a:endParaRPr lang="es-ES"/>
        </a:p>
      </dgm:t>
    </dgm:pt>
    <dgm:pt modelId="{140B7C06-955E-4868-AF8C-6FCE0682785E}" type="sibTrans" cxnId="{B36BA6C4-110F-478D-845D-A81BB7772767}">
      <dgm:prSet/>
      <dgm:spPr/>
      <dgm:t>
        <a:bodyPr/>
        <a:lstStyle/>
        <a:p>
          <a:endParaRPr lang="es-ES"/>
        </a:p>
      </dgm:t>
    </dgm:pt>
    <dgm:pt modelId="{3F506AE9-4A26-4320-91A5-82B15FD12904}">
      <dgm:prSet phldrT="[Texto]"/>
      <dgm:spPr/>
      <dgm:t>
        <a:bodyPr/>
        <a:lstStyle/>
        <a:p>
          <a:r>
            <a:rPr lang="es-ES" dirty="0"/>
            <a:t>Molienda y tamizado</a:t>
          </a:r>
        </a:p>
      </dgm:t>
    </dgm:pt>
    <dgm:pt modelId="{3D3887F3-BF72-4DEE-8AA5-DEC43E98F7F2}" type="parTrans" cxnId="{9F615160-9BD8-4D11-9081-65D6454B62C2}">
      <dgm:prSet/>
      <dgm:spPr/>
      <dgm:t>
        <a:bodyPr/>
        <a:lstStyle/>
        <a:p>
          <a:endParaRPr lang="es-ES"/>
        </a:p>
      </dgm:t>
    </dgm:pt>
    <dgm:pt modelId="{7EC4ADEA-395B-4E0F-A960-398B96C4638D}" type="sibTrans" cxnId="{9F615160-9BD8-4D11-9081-65D6454B62C2}">
      <dgm:prSet/>
      <dgm:spPr/>
      <dgm:t>
        <a:bodyPr/>
        <a:lstStyle/>
        <a:p>
          <a:endParaRPr lang="es-ES"/>
        </a:p>
      </dgm:t>
    </dgm:pt>
    <dgm:pt modelId="{7E500351-0B9B-4F84-8A96-3996048369EE}" type="pres">
      <dgm:prSet presAssocID="{1A48C0F6-EDDE-45AC-A6C0-1FEE25BE124B}" presName="Name0" presStyleCnt="0">
        <dgm:presLayoutVars>
          <dgm:dir/>
          <dgm:resizeHandles val="exact"/>
        </dgm:presLayoutVars>
      </dgm:prSet>
      <dgm:spPr/>
    </dgm:pt>
    <dgm:pt modelId="{2CCB2757-F940-4F38-A5A4-8C0D618F9AE7}" type="pres">
      <dgm:prSet presAssocID="{9E1ACE5E-CB9A-4A3E-957D-F375EBD327E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F535D3-EE7B-4965-B675-23AEB3BA5B06}" type="pres">
      <dgm:prSet presAssocID="{140B7C06-955E-4868-AF8C-6FCE0682785E}" presName="sibTrans" presStyleLbl="sibTrans2D1" presStyleIdx="0" presStyleCnt="1"/>
      <dgm:spPr/>
      <dgm:t>
        <a:bodyPr/>
        <a:lstStyle/>
        <a:p>
          <a:endParaRPr lang="es-ES"/>
        </a:p>
      </dgm:t>
    </dgm:pt>
    <dgm:pt modelId="{17146265-751B-4AC0-83D0-066BC0FF97F1}" type="pres">
      <dgm:prSet presAssocID="{140B7C06-955E-4868-AF8C-6FCE0682785E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031E224E-9398-4C02-8B5E-C090E7D5C328}" type="pres">
      <dgm:prSet presAssocID="{3F506AE9-4A26-4320-91A5-82B15FD1290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36BA6C4-110F-478D-845D-A81BB7772767}" srcId="{1A48C0F6-EDDE-45AC-A6C0-1FEE25BE124B}" destId="{9E1ACE5E-CB9A-4A3E-957D-F375EBD327EE}" srcOrd="0" destOrd="0" parTransId="{822A8D74-C261-4440-B772-702F0548585D}" sibTransId="{140B7C06-955E-4868-AF8C-6FCE0682785E}"/>
    <dgm:cxn modelId="{ABD3D759-3DBE-486C-B7E1-17E48C5835CD}" type="presOf" srcId="{140B7C06-955E-4868-AF8C-6FCE0682785E}" destId="{BAF535D3-EE7B-4965-B675-23AEB3BA5B06}" srcOrd="0" destOrd="0" presId="urn:microsoft.com/office/officeart/2005/8/layout/process1"/>
    <dgm:cxn modelId="{09098CEA-3611-4ABF-AB67-4390DC91E202}" type="presOf" srcId="{3F506AE9-4A26-4320-91A5-82B15FD12904}" destId="{031E224E-9398-4C02-8B5E-C090E7D5C328}" srcOrd="0" destOrd="0" presId="urn:microsoft.com/office/officeart/2005/8/layout/process1"/>
    <dgm:cxn modelId="{9F615160-9BD8-4D11-9081-65D6454B62C2}" srcId="{1A48C0F6-EDDE-45AC-A6C0-1FEE25BE124B}" destId="{3F506AE9-4A26-4320-91A5-82B15FD12904}" srcOrd="1" destOrd="0" parTransId="{3D3887F3-BF72-4DEE-8AA5-DEC43E98F7F2}" sibTransId="{7EC4ADEA-395B-4E0F-A960-398B96C4638D}"/>
    <dgm:cxn modelId="{A05CCEFA-2466-4FCA-B838-CE89B8BE88ED}" type="presOf" srcId="{140B7C06-955E-4868-AF8C-6FCE0682785E}" destId="{17146265-751B-4AC0-83D0-066BC0FF97F1}" srcOrd="1" destOrd="0" presId="urn:microsoft.com/office/officeart/2005/8/layout/process1"/>
    <dgm:cxn modelId="{994A6CA1-27D4-48F0-A584-B35618DACD82}" type="presOf" srcId="{1A48C0F6-EDDE-45AC-A6C0-1FEE25BE124B}" destId="{7E500351-0B9B-4F84-8A96-3996048369EE}" srcOrd="0" destOrd="0" presId="urn:microsoft.com/office/officeart/2005/8/layout/process1"/>
    <dgm:cxn modelId="{209FC016-9888-435C-89AE-E5ADC93067FF}" type="presOf" srcId="{9E1ACE5E-CB9A-4A3E-957D-F375EBD327EE}" destId="{2CCB2757-F940-4F38-A5A4-8C0D618F9AE7}" srcOrd="0" destOrd="0" presId="urn:microsoft.com/office/officeart/2005/8/layout/process1"/>
    <dgm:cxn modelId="{013D43DD-F5E4-4930-B397-215293997AC5}" type="presParOf" srcId="{7E500351-0B9B-4F84-8A96-3996048369EE}" destId="{2CCB2757-F940-4F38-A5A4-8C0D618F9AE7}" srcOrd="0" destOrd="0" presId="urn:microsoft.com/office/officeart/2005/8/layout/process1"/>
    <dgm:cxn modelId="{85F564A3-780C-4F61-B9F7-415C5E9EE4BF}" type="presParOf" srcId="{7E500351-0B9B-4F84-8A96-3996048369EE}" destId="{BAF535D3-EE7B-4965-B675-23AEB3BA5B06}" srcOrd="1" destOrd="0" presId="urn:microsoft.com/office/officeart/2005/8/layout/process1"/>
    <dgm:cxn modelId="{74F8EE79-D96B-4BE5-ABA1-90DB75D87528}" type="presParOf" srcId="{BAF535D3-EE7B-4965-B675-23AEB3BA5B06}" destId="{17146265-751B-4AC0-83D0-066BC0FF97F1}" srcOrd="0" destOrd="0" presId="urn:microsoft.com/office/officeart/2005/8/layout/process1"/>
    <dgm:cxn modelId="{444F3183-9919-4964-8C68-B1341D7BC5A9}" type="presParOf" srcId="{7E500351-0B9B-4F84-8A96-3996048369EE}" destId="{031E224E-9398-4C02-8B5E-C090E7D5C32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6D4667-9B7A-4895-B254-97E2E79D83AA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645D3C0-4254-4A18-B58B-D765C0768F15}">
      <dgm:prSet phldrT="[Texto]"/>
      <dgm:spPr/>
      <dgm:t>
        <a:bodyPr/>
        <a:lstStyle/>
        <a:p>
          <a:r>
            <a:rPr lang="es-ES" dirty="0"/>
            <a:t>Difracción de rayos-X (XRD) </a:t>
          </a:r>
        </a:p>
      </dgm:t>
    </dgm:pt>
    <dgm:pt modelId="{C2F4530E-CD02-4CE8-848E-91A822EB03C2}" type="parTrans" cxnId="{ED50A2B3-1FAF-4288-AB52-857F238CB6DE}">
      <dgm:prSet/>
      <dgm:spPr/>
      <dgm:t>
        <a:bodyPr/>
        <a:lstStyle/>
        <a:p>
          <a:endParaRPr lang="es-ES"/>
        </a:p>
      </dgm:t>
    </dgm:pt>
    <dgm:pt modelId="{9D45E134-6CA2-4916-88F3-F90B926EC2DD}" type="sibTrans" cxnId="{ED50A2B3-1FAF-4288-AB52-857F238CB6DE}">
      <dgm:prSet/>
      <dgm:spPr/>
      <dgm:t>
        <a:bodyPr/>
        <a:lstStyle/>
        <a:p>
          <a:endParaRPr lang="es-ES"/>
        </a:p>
      </dgm:t>
    </dgm:pt>
    <dgm:pt modelId="{60DED576-3364-427B-8008-0EE6B1954F97}">
      <dgm:prSet phldrT="[Texto]"/>
      <dgm:spPr/>
      <dgm:t>
        <a:bodyPr/>
        <a:lstStyle/>
        <a:p>
          <a:r>
            <a:rPr lang="es-ES" dirty="0"/>
            <a:t>Viscosidad</a:t>
          </a:r>
        </a:p>
      </dgm:t>
    </dgm:pt>
    <dgm:pt modelId="{9FA84877-7E2C-46EB-A0DA-3FB7BC75A8AB}" type="parTrans" cxnId="{A55C180D-FBB8-4504-A250-7693965608C6}">
      <dgm:prSet/>
      <dgm:spPr/>
      <dgm:t>
        <a:bodyPr/>
        <a:lstStyle/>
        <a:p>
          <a:endParaRPr lang="es-ES"/>
        </a:p>
      </dgm:t>
    </dgm:pt>
    <dgm:pt modelId="{12E04FCA-2F69-4BBE-B245-889D901083FB}" type="sibTrans" cxnId="{A55C180D-FBB8-4504-A250-7693965608C6}">
      <dgm:prSet/>
      <dgm:spPr/>
      <dgm:t>
        <a:bodyPr/>
        <a:lstStyle/>
        <a:p>
          <a:endParaRPr lang="es-ES"/>
        </a:p>
      </dgm:t>
    </dgm:pt>
    <dgm:pt modelId="{22ED169C-8C12-4CA0-86C7-A8688082C3E8}">
      <dgm:prSet phldrT="[Texto]"/>
      <dgm:spPr/>
      <dgm:t>
        <a:bodyPr/>
        <a:lstStyle/>
        <a:p>
          <a:r>
            <a:rPr lang="es-ES" dirty="0"/>
            <a:t>Peso molecular</a:t>
          </a:r>
        </a:p>
      </dgm:t>
    </dgm:pt>
    <dgm:pt modelId="{DBA6DCED-0A62-4AC7-9182-D124FB51262B}" type="parTrans" cxnId="{EF75460D-56F5-4F88-BC5E-7D334F80EEEB}">
      <dgm:prSet/>
      <dgm:spPr/>
      <dgm:t>
        <a:bodyPr/>
        <a:lstStyle/>
        <a:p>
          <a:endParaRPr lang="es-ES"/>
        </a:p>
      </dgm:t>
    </dgm:pt>
    <dgm:pt modelId="{62BFBC99-9F6D-457E-BBAF-2A8228B7A988}" type="sibTrans" cxnId="{EF75460D-56F5-4F88-BC5E-7D334F80EEEB}">
      <dgm:prSet/>
      <dgm:spPr/>
      <dgm:t>
        <a:bodyPr/>
        <a:lstStyle/>
        <a:p>
          <a:endParaRPr lang="es-ES"/>
        </a:p>
      </dgm:t>
    </dgm:pt>
    <dgm:pt modelId="{4C5AD4AA-C654-40F7-988D-7670598C6D0E}" type="pres">
      <dgm:prSet presAssocID="{046D4667-9B7A-4895-B254-97E2E79D83A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BA91D2C-E846-4AF4-AA2B-45491B02834B}" type="pres">
      <dgm:prSet presAssocID="{4645D3C0-4254-4A18-B58B-D765C0768F1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9AD99E-D49B-4009-A8C9-B98D52916362}" type="pres">
      <dgm:prSet presAssocID="{4645D3C0-4254-4A18-B58B-D765C0768F15}" presName="spNode" presStyleCnt="0"/>
      <dgm:spPr/>
    </dgm:pt>
    <dgm:pt modelId="{B2E88638-61DA-46BE-9CBA-2FB20EAEEB9E}" type="pres">
      <dgm:prSet presAssocID="{9D45E134-6CA2-4916-88F3-F90B926EC2DD}" presName="sibTrans" presStyleLbl="sibTrans1D1" presStyleIdx="0" presStyleCnt="3"/>
      <dgm:spPr/>
      <dgm:t>
        <a:bodyPr/>
        <a:lstStyle/>
        <a:p>
          <a:endParaRPr lang="es-ES"/>
        </a:p>
      </dgm:t>
    </dgm:pt>
    <dgm:pt modelId="{58881318-7213-4F4D-B09D-39C6518A3B7A}" type="pres">
      <dgm:prSet presAssocID="{60DED576-3364-427B-8008-0EE6B1954F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153C61-E1D8-4915-A145-9F9269A206FC}" type="pres">
      <dgm:prSet presAssocID="{60DED576-3364-427B-8008-0EE6B1954F97}" presName="spNode" presStyleCnt="0"/>
      <dgm:spPr/>
    </dgm:pt>
    <dgm:pt modelId="{F3CAFC5D-DA40-41F7-9C42-DFBFE8EF4592}" type="pres">
      <dgm:prSet presAssocID="{12E04FCA-2F69-4BBE-B245-889D901083FB}" presName="sibTrans" presStyleLbl="sibTrans1D1" presStyleIdx="1" presStyleCnt="3"/>
      <dgm:spPr/>
      <dgm:t>
        <a:bodyPr/>
        <a:lstStyle/>
        <a:p>
          <a:endParaRPr lang="es-ES"/>
        </a:p>
      </dgm:t>
    </dgm:pt>
    <dgm:pt modelId="{B87B8677-6F81-4486-A340-7DAEDFC69EE5}" type="pres">
      <dgm:prSet presAssocID="{22ED169C-8C12-4CA0-86C7-A8688082C3E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B94770-1C35-4155-8D7A-9DBDABC92432}" type="pres">
      <dgm:prSet presAssocID="{22ED169C-8C12-4CA0-86C7-A8688082C3E8}" presName="spNode" presStyleCnt="0"/>
      <dgm:spPr/>
    </dgm:pt>
    <dgm:pt modelId="{5896683C-085E-472D-A7B5-6ABE8A7ED914}" type="pres">
      <dgm:prSet presAssocID="{62BFBC99-9F6D-457E-BBAF-2A8228B7A988}" presName="sibTrans" presStyleLbl="sibTrans1D1" presStyleIdx="2" presStyleCnt="3"/>
      <dgm:spPr/>
      <dgm:t>
        <a:bodyPr/>
        <a:lstStyle/>
        <a:p>
          <a:endParaRPr lang="es-ES"/>
        </a:p>
      </dgm:t>
    </dgm:pt>
  </dgm:ptLst>
  <dgm:cxnLst>
    <dgm:cxn modelId="{EF75460D-56F5-4F88-BC5E-7D334F80EEEB}" srcId="{046D4667-9B7A-4895-B254-97E2E79D83AA}" destId="{22ED169C-8C12-4CA0-86C7-A8688082C3E8}" srcOrd="2" destOrd="0" parTransId="{DBA6DCED-0A62-4AC7-9182-D124FB51262B}" sibTransId="{62BFBC99-9F6D-457E-BBAF-2A8228B7A988}"/>
    <dgm:cxn modelId="{AA681E86-1F8D-4035-9A97-9D59D8B932D1}" type="presOf" srcId="{12E04FCA-2F69-4BBE-B245-889D901083FB}" destId="{F3CAFC5D-DA40-41F7-9C42-DFBFE8EF4592}" srcOrd="0" destOrd="0" presId="urn:microsoft.com/office/officeart/2005/8/layout/cycle6"/>
    <dgm:cxn modelId="{790A0042-73C6-4DAC-936B-B53B1D92AC19}" type="presOf" srcId="{62BFBC99-9F6D-457E-BBAF-2A8228B7A988}" destId="{5896683C-085E-472D-A7B5-6ABE8A7ED914}" srcOrd="0" destOrd="0" presId="urn:microsoft.com/office/officeart/2005/8/layout/cycle6"/>
    <dgm:cxn modelId="{A55C180D-FBB8-4504-A250-7693965608C6}" srcId="{046D4667-9B7A-4895-B254-97E2E79D83AA}" destId="{60DED576-3364-427B-8008-0EE6B1954F97}" srcOrd="1" destOrd="0" parTransId="{9FA84877-7E2C-46EB-A0DA-3FB7BC75A8AB}" sibTransId="{12E04FCA-2F69-4BBE-B245-889D901083FB}"/>
    <dgm:cxn modelId="{ED50A2B3-1FAF-4288-AB52-857F238CB6DE}" srcId="{046D4667-9B7A-4895-B254-97E2E79D83AA}" destId="{4645D3C0-4254-4A18-B58B-D765C0768F15}" srcOrd="0" destOrd="0" parTransId="{C2F4530E-CD02-4CE8-848E-91A822EB03C2}" sibTransId="{9D45E134-6CA2-4916-88F3-F90B926EC2DD}"/>
    <dgm:cxn modelId="{65D984A8-A203-440C-AC88-B79ECF3B49BD}" type="presOf" srcId="{60DED576-3364-427B-8008-0EE6B1954F97}" destId="{58881318-7213-4F4D-B09D-39C6518A3B7A}" srcOrd="0" destOrd="0" presId="urn:microsoft.com/office/officeart/2005/8/layout/cycle6"/>
    <dgm:cxn modelId="{2773BD0B-2B6E-48A1-840A-AD56C7EC8847}" type="presOf" srcId="{046D4667-9B7A-4895-B254-97E2E79D83AA}" destId="{4C5AD4AA-C654-40F7-988D-7670598C6D0E}" srcOrd="0" destOrd="0" presId="urn:microsoft.com/office/officeart/2005/8/layout/cycle6"/>
    <dgm:cxn modelId="{1C6FABD4-00C8-43F3-B1E3-3BBB01D80676}" type="presOf" srcId="{22ED169C-8C12-4CA0-86C7-A8688082C3E8}" destId="{B87B8677-6F81-4486-A340-7DAEDFC69EE5}" srcOrd="0" destOrd="0" presId="urn:microsoft.com/office/officeart/2005/8/layout/cycle6"/>
    <dgm:cxn modelId="{A93B1B93-DBAD-4F39-B526-24A82C9E26C6}" type="presOf" srcId="{4645D3C0-4254-4A18-B58B-D765C0768F15}" destId="{7BA91D2C-E846-4AF4-AA2B-45491B02834B}" srcOrd="0" destOrd="0" presId="urn:microsoft.com/office/officeart/2005/8/layout/cycle6"/>
    <dgm:cxn modelId="{3432D1CC-CF65-45F5-9190-A0747CDCDCC6}" type="presOf" srcId="{9D45E134-6CA2-4916-88F3-F90B926EC2DD}" destId="{B2E88638-61DA-46BE-9CBA-2FB20EAEEB9E}" srcOrd="0" destOrd="0" presId="urn:microsoft.com/office/officeart/2005/8/layout/cycle6"/>
    <dgm:cxn modelId="{EDEB62E9-30FB-4854-9334-B061C29C7DE4}" type="presParOf" srcId="{4C5AD4AA-C654-40F7-988D-7670598C6D0E}" destId="{7BA91D2C-E846-4AF4-AA2B-45491B02834B}" srcOrd="0" destOrd="0" presId="urn:microsoft.com/office/officeart/2005/8/layout/cycle6"/>
    <dgm:cxn modelId="{7026C8BB-3A8D-496E-9AFD-CF73FAB8FC40}" type="presParOf" srcId="{4C5AD4AA-C654-40F7-988D-7670598C6D0E}" destId="{2C9AD99E-D49B-4009-A8C9-B98D52916362}" srcOrd="1" destOrd="0" presId="urn:microsoft.com/office/officeart/2005/8/layout/cycle6"/>
    <dgm:cxn modelId="{CCCB3768-636F-4B10-B3DF-687B630A6A77}" type="presParOf" srcId="{4C5AD4AA-C654-40F7-988D-7670598C6D0E}" destId="{B2E88638-61DA-46BE-9CBA-2FB20EAEEB9E}" srcOrd="2" destOrd="0" presId="urn:microsoft.com/office/officeart/2005/8/layout/cycle6"/>
    <dgm:cxn modelId="{A5DF8707-B029-4E04-AD30-33F74129E134}" type="presParOf" srcId="{4C5AD4AA-C654-40F7-988D-7670598C6D0E}" destId="{58881318-7213-4F4D-B09D-39C6518A3B7A}" srcOrd="3" destOrd="0" presId="urn:microsoft.com/office/officeart/2005/8/layout/cycle6"/>
    <dgm:cxn modelId="{AB02AAD4-E76E-4C0B-BDCE-86DDBD47D759}" type="presParOf" srcId="{4C5AD4AA-C654-40F7-988D-7670598C6D0E}" destId="{3B153C61-E1D8-4915-A145-9F9269A206FC}" srcOrd="4" destOrd="0" presId="urn:microsoft.com/office/officeart/2005/8/layout/cycle6"/>
    <dgm:cxn modelId="{6DE960BC-4634-45E1-B5E4-CB464D76DE30}" type="presParOf" srcId="{4C5AD4AA-C654-40F7-988D-7670598C6D0E}" destId="{F3CAFC5D-DA40-41F7-9C42-DFBFE8EF4592}" srcOrd="5" destOrd="0" presId="urn:microsoft.com/office/officeart/2005/8/layout/cycle6"/>
    <dgm:cxn modelId="{0E4D7CE3-AF77-4EFC-A3D5-625603AEC847}" type="presParOf" srcId="{4C5AD4AA-C654-40F7-988D-7670598C6D0E}" destId="{B87B8677-6F81-4486-A340-7DAEDFC69EE5}" srcOrd="6" destOrd="0" presId="urn:microsoft.com/office/officeart/2005/8/layout/cycle6"/>
    <dgm:cxn modelId="{A8AC572B-1974-445E-8DE4-714EC8A3FADB}" type="presParOf" srcId="{4C5AD4AA-C654-40F7-988D-7670598C6D0E}" destId="{3CB94770-1C35-4155-8D7A-9DBDABC92432}" srcOrd="7" destOrd="0" presId="urn:microsoft.com/office/officeart/2005/8/layout/cycle6"/>
    <dgm:cxn modelId="{767D54A4-17FB-457F-ADD4-D44585D92975}" type="presParOf" srcId="{4C5AD4AA-C654-40F7-988D-7670598C6D0E}" destId="{5896683C-085E-472D-A7B5-6ABE8A7ED914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130375-020F-466D-AB1E-1850010E1370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7BE4CE14-B225-453A-AD2B-FA37C07241BE}">
      <dgm:prSet phldrT="[Texto]"/>
      <dgm:spPr/>
      <dgm:t>
        <a:bodyPr/>
        <a:lstStyle/>
        <a:p>
          <a:r>
            <a:rPr lang="es-ES" dirty="0"/>
            <a:t>Disolución en H2SO4de PPTA:</a:t>
          </a:r>
        </a:p>
        <a:p>
          <a:r>
            <a:rPr lang="es-ES" dirty="0"/>
            <a:t>0.2g/100ml</a:t>
          </a:r>
        </a:p>
        <a:p>
          <a:r>
            <a:rPr lang="es-ES" dirty="0"/>
            <a:t>5g/100ml </a:t>
          </a:r>
        </a:p>
      </dgm:t>
    </dgm:pt>
    <dgm:pt modelId="{B18FA1F8-8F57-4012-991E-7DC4A3107623}" type="parTrans" cxnId="{DAAEFB20-F7CE-4AF0-A6C0-7F2FCF1D9343}">
      <dgm:prSet/>
      <dgm:spPr/>
      <dgm:t>
        <a:bodyPr/>
        <a:lstStyle/>
        <a:p>
          <a:endParaRPr lang="es-ES"/>
        </a:p>
      </dgm:t>
    </dgm:pt>
    <dgm:pt modelId="{6E1B9E0D-98EA-4EFB-AA2C-AC5D6FEB33F7}" type="sibTrans" cxnId="{DAAEFB20-F7CE-4AF0-A6C0-7F2FCF1D9343}">
      <dgm:prSet/>
      <dgm:spPr/>
      <dgm:t>
        <a:bodyPr/>
        <a:lstStyle/>
        <a:p>
          <a:endParaRPr lang="es-ES"/>
        </a:p>
      </dgm:t>
    </dgm:pt>
    <dgm:pt modelId="{A898349B-589E-4D3E-8FA0-CCB50E67A986}">
      <dgm:prSet phldrT="[Texto]"/>
      <dgm:spPr/>
      <dgm:t>
        <a:bodyPr/>
        <a:lstStyle/>
        <a:p>
          <a:r>
            <a:rPr lang="es-ES" dirty="0"/>
            <a:t>Mediciones a 30°C en un Reómetro Discovery HR-2</a:t>
          </a:r>
        </a:p>
      </dgm:t>
    </dgm:pt>
    <dgm:pt modelId="{37E10014-E8A6-4E4F-A6BC-64FDAB8F1C55}" type="parTrans" cxnId="{54C113D4-4D93-40A9-800C-E1A7D2D9AC4A}">
      <dgm:prSet/>
      <dgm:spPr/>
      <dgm:t>
        <a:bodyPr/>
        <a:lstStyle/>
        <a:p>
          <a:endParaRPr lang="es-ES"/>
        </a:p>
      </dgm:t>
    </dgm:pt>
    <dgm:pt modelId="{4CAA1C89-B656-47F6-BAE2-0273A1FB800E}" type="sibTrans" cxnId="{54C113D4-4D93-40A9-800C-E1A7D2D9AC4A}">
      <dgm:prSet/>
      <dgm:spPr/>
      <dgm:t>
        <a:bodyPr/>
        <a:lstStyle/>
        <a:p>
          <a:endParaRPr lang="es-ES"/>
        </a:p>
      </dgm:t>
    </dgm:pt>
    <dgm:pt modelId="{6245BFC8-6C42-4476-B119-376E7AC9D74E}">
      <dgm:prSet phldrT="[Texto]"/>
      <dgm:spPr/>
      <dgm:t>
        <a:bodyPr/>
        <a:lstStyle/>
        <a:p>
          <a:r>
            <a:rPr lang="es-ES" dirty="0"/>
            <a:t>Velocidades de corte hasta 360s-1</a:t>
          </a:r>
        </a:p>
      </dgm:t>
    </dgm:pt>
    <dgm:pt modelId="{34464097-F6CE-4063-978A-4E452C9EE7E2}" type="parTrans" cxnId="{F9B62810-9C89-41C6-8A24-E0D163493E65}">
      <dgm:prSet/>
      <dgm:spPr/>
      <dgm:t>
        <a:bodyPr/>
        <a:lstStyle/>
        <a:p>
          <a:endParaRPr lang="es-ES"/>
        </a:p>
      </dgm:t>
    </dgm:pt>
    <dgm:pt modelId="{AE4CC689-EFC3-4D8F-8083-8318429159B0}" type="sibTrans" cxnId="{F9B62810-9C89-41C6-8A24-E0D163493E65}">
      <dgm:prSet/>
      <dgm:spPr/>
      <dgm:t>
        <a:bodyPr/>
        <a:lstStyle/>
        <a:p>
          <a:endParaRPr lang="es-ES"/>
        </a:p>
      </dgm:t>
    </dgm:pt>
    <dgm:pt modelId="{E8D414CE-34B4-49C6-8BEA-76B183FFA6F5}" type="pres">
      <dgm:prSet presAssocID="{25130375-020F-466D-AB1E-1850010E1370}" presName="Name0" presStyleCnt="0">
        <dgm:presLayoutVars>
          <dgm:dir/>
          <dgm:resizeHandles val="exact"/>
        </dgm:presLayoutVars>
      </dgm:prSet>
      <dgm:spPr/>
    </dgm:pt>
    <dgm:pt modelId="{054669D5-1496-4577-A545-145276DEB94A}" type="pres">
      <dgm:prSet presAssocID="{7BE4CE14-B225-453A-AD2B-FA37C07241B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CAB8DB-AC2F-4024-B3B7-050DDD8788B0}" type="pres">
      <dgm:prSet presAssocID="{6E1B9E0D-98EA-4EFB-AA2C-AC5D6FEB33F7}" presName="sibTrans" presStyleLbl="sibTrans2D1" presStyleIdx="0" presStyleCnt="2"/>
      <dgm:spPr/>
      <dgm:t>
        <a:bodyPr/>
        <a:lstStyle/>
        <a:p>
          <a:endParaRPr lang="es-ES"/>
        </a:p>
      </dgm:t>
    </dgm:pt>
    <dgm:pt modelId="{50660A54-4B42-48D4-A98B-365413B0E288}" type="pres">
      <dgm:prSet presAssocID="{6E1B9E0D-98EA-4EFB-AA2C-AC5D6FEB33F7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4A2A43AC-5D46-4E17-8E71-CDD78BF28C47}" type="pres">
      <dgm:prSet presAssocID="{A898349B-589E-4D3E-8FA0-CCB50E67A98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AD6ED2-ABAE-4977-8AB6-F8288857DD06}" type="pres">
      <dgm:prSet presAssocID="{4CAA1C89-B656-47F6-BAE2-0273A1FB800E}" presName="sibTrans" presStyleLbl="sibTrans2D1" presStyleIdx="1" presStyleCnt="2"/>
      <dgm:spPr/>
      <dgm:t>
        <a:bodyPr/>
        <a:lstStyle/>
        <a:p>
          <a:endParaRPr lang="es-ES"/>
        </a:p>
      </dgm:t>
    </dgm:pt>
    <dgm:pt modelId="{CEC0B428-F4C4-4AC1-9760-752208C1909E}" type="pres">
      <dgm:prSet presAssocID="{4CAA1C89-B656-47F6-BAE2-0273A1FB800E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8CDB8DFC-8696-4A0C-AD2C-1FCDFAB48BB9}" type="pres">
      <dgm:prSet presAssocID="{6245BFC8-6C42-4476-B119-376E7AC9D74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AEFB20-F7CE-4AF0-A6C0-7F2FCF1D9343}" srcId="{25130375-020F-466D-AB1E-1850010E1370}" destId="{7BE4CE14-B225-453A-AD2B-FA37C07241BE}" srcOrd="0" destOrd="0" parTransId="{B18FA1F8-8F57-4012-991E-7DC4A3107623}" sibTransId="{6E1B9E0D-98EA-4EFB-AA2C-AC5D6FEB33F7}"/>
    <dgm:cxn modelId="{F9B62810-9C89-41C6-8A24-E0D163493E65}" srcId="{25130375-020F-466D-AB1E-1850010E1370}" destId="{6245BFC8-6C42-4476-B119-376E7AC9D74E}" srcOrd="2" destOrd="0" parTransId="{34464097-F6CE-4063-978A-4E452C9EE7E2}" sibTransId="{AE4CC689-EFC3-4D8F-8083-8318429159B0}"/>
    <dgm:cxn modelId="{EEA168F1-3082-420B-8270-1D2D2AA74EF3}" type="presOf" srcId="{25130375-020F-466D-AB1E-1850010E1370}" destId="{E8D414CE-34B4-49C6-8BEA-76B183FFA6F5}" srcOrd="0" destOrd="0" presId="urn:microsoft.com/office/officeart/2005/8/layout/process1"/>
    <dgm:cxn modelId="{54C113D4-4D93-40A9-800C-E1A7D2D9AC4A}" srcId="{25130375-020F-466D-AB1E-1850010E1370}" destId="{A898349B-589E-4D3E-8FA0-CCB50E67A986}" srcOrd="1" destOrd="0" parTransId="{37E10014-E8A6-4E4F-A6BC-64FDAB8F1C55}" sibTransId="{4CAA1C89-B656-47F6-BAE2-0273A1FB800E}"/>
    <dgm:cxn modelId="{841F823B-3942-4021-905F-26CC427C51C1}" type="presOf" srcId="{6E1B9E0D-98EA-4EFB-AA2C-AC5D6FEB33F7}" destId="{2CCAB8DB-AC2F-4024-B3B7-050DDD8788B0}" srcOrd="0" destOrd="0" presId="urn:microsoft.com/office/officeart/2005/8/layout/process1"/>
    <dgm:cxn modelId="{79A0D32B-A773-44DD-89C5-B3D3B55F99AE}" type="presOf" srcId="{6245BFC8-6C42-4476-B119-376E7AC9D74E}" destId="{8CDB8DFC-8696-4A0C-AD2C-1FCDFAB48BB9}" srcOrd="0" destOrd="0" presId="urn:microsoft.com/office/officeart/2005/8/layout/process1"/>
    <dgm:cxn modelId="{BDBC3711-8985-40A6-8FCA-41AE000426E5}" type="presOf" srcId="{6E1B9E0D-98EA-4EFB-AA2C-AC5D6FEB33F7}" destId="{50660A54-4B42-48D4-A98B-365413B0E288}" srcOrd="1" destOrd="0" presId="urn:microsoft.com/office/officeart/2005/8/layout/process1"/>
    <dgm:cxn modelId="{632212CD-B35B-4FB2-A6AA-3B9DC4BDBC44}" type="presOf" srcId="{4CAA1C89-B656-47F6-BAE2-0273A1FB800E}" destId="{26AD6ED2-ABAE-4977-8AB6-F8288857DD06}" srcOrd="0" destOrd="0" presId="urn:microsoft.com/office/officeart/2005/8/layout/process1"/>
    <dgm:cxn modelId="{D8C73A5B-7F04-4F15-89F1-628F68062DE1}" type="presOf" srcId="{4CAA1C89-B656-47F6-BAE2-0273A1FB800E}" destId="{CEC0B428-F4C4-4AC1-9760-752208C1909E}" srcOrd="1" destOrd="0" presId="urn:microsoft.com/office/officeart/2005/8/layout/process1"/>
    <dgm:cxn modelId="{B69C9AB9-AE59-4847-9D83-988D28C7CED1}" type="presOf" srcId="{A898349B-589E-4D3E-8FA0-CCB50E67A986}" destId="{4A2A43AC-5D46-4E17-8E71-CDD78BF28C47}" srcOrd="0" destOrd="0" presId="urn:microsoft.com/office/officeart/2005/8/layout/process1"/>
    <dgm:cxn modelId="{9DFB1D26-DC16-4048-A095-F1293A1BE49C}" type="presOf" srcId="{7BE4CE14-B225-453A-AD2B-FA37C07241BE}" destId="{054669D5-1496-4577-A545-145276DEB94A}" srcOrd="0" destOrd="0" presId="urn:microsoft.com/office/officeart/2005/8/layout/process1"/>
    <dgm:cxn modelId="{A55C1D12-DFA6-4178-B953-D46CB6F140FC}" type="presParOf" srcId="{E8D414CE-34B4-49C6-8BEA-76B183FFA6F5}" destId="{054669D5-1496-4577-A545-145276DEB94A}" srcOrd="0" destOrd="0" presId="urn:microsoft.com/office/officeart/2005/8/layout/process1"/>
    <dgm:cxn modelId="{B8D42A50-2966-4969-A006-EDB2CD8D48CC}" type="presParOf" srcId="{E8D414CE-34B4-49C6-8BEA-76B183FFA6F5}" destId="{2CCAB8DB-AC2F-4024-B3B7-050DDD8788B0}" srcOrd="1" destOrd="0" presId="urn:microsoft.com/office/officeart/2005/8/layout/process1"/>
    <dgm:cxn modelId="{A744F94E-8B86-456C-830F-A7CFA6411419}" type="presParOf" srcId="{2CCAB8DB-AC2F-4024-B3B7-050DDD8788B0}" destId="{50660A54-4B42-48D4-A98B-365413B0E288}" srcOrd="0" destOrd="0" presId="urn:microsoft.com/office/officeart/2005/8/layout/process1"/>
    <dgm:cxn modelId="{B3D3D6C6-3F05-4784-836B-A296A79AC815}" type="presParOf" srcId="{E8D414CE-34B4-49C6-8BEA-76B183FFA6F5}" destId="{4A2A43AC-5D46-4E17-8E71-CDD78BF28C47}" srcOrd="2" destOrd="0" presId="urn:microsoft.com/office/officeart/2005/8/layout/process1"/>
    <dgm:cxn modelId="{98E7DD54-0A6E-495D-BD8B-374683506289}" type="presParOf" srcId="{E8D414CE-34B4-49C6-8BEA-76B183FFA6F5}" destId="{26AD6ED2-ABAE-4977-8AB6-F8288857DD06}" srcOrd="3" destOrd="0" presId="urn:microsoft.com/office/officeart/2005/8/layout/process1"/>
    <dgm:cxn modelId="{FF05F548-87D3-41BD-88A9-BE8B3B243153}" type="presParOf" srcId="{26AD6ED2-ABAE-4977-8AB6-F8288857DD06}" destId="{CEC0B428-F4C4-4AC1-9760-752208C1909E}" srcOrd="0" destOrd="0" presId="urn:microsoft.com/office/officeart/2005/8/layout/process1"/>
    <dgm:cxn modelId="{0A47C630-0C7F-4C85-8D3D-ABBF9DB1E1BC}" type="presParOf" srcId="{E8D414CE-34B4-49C6-8BEA-76B183FFA6F5}" destId="{8CDB8DFC-8696-4A0C-AD2C-1FCDFAB48B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0.xml><?xml version="1.0" encoding="utf-8"?>
<dgm:dataModel xmlns:dgm="http://schemas.openxmlformats.org/drawingml/2006/diagram" xmlns:a="http://schemas.openxmlformats.org/drawingml/2006/main">
  <dgm:ptLst>
    <dgm:pt modelId="{7CE7CD99-3507-4751-B3FF-9E0BBF57BE75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41BF12F7-3E73-4F09-BD9A-DC12FA0D38EC}">
      <dgm:prSet phldrT="[Texto]"/>
      <dgm:spPr>
        <a:blipFill>
          <a:blip xmlns:r="http://schemas.openxmlformats.org/officeDocument/2006/relationships" r:embed="rId1"/>
          <a:stretch>
            <a:fillRect l="-444" r="-488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A1929ED-68D0-42B8-9076-E9132439E5BD}" type="parTrans" cxnId="{35A4DBCB-0B1D-4B31-B44F-F41883265A81}">
      <dgm:prSet/>
      <dgm:spPr/>
      <dgm:t>
        <a:bodyPr/>
        <a:lstStyle/>
        <a:p>
          <a:endParaRPr lang="es-ES"/>
        </a:p>
      </dgm:t>
    </dgm:pt>
    <dgm:pt modelId="{643493D5-2850-4FB9-95BD-62D96C0415CA}" type="sibTrans" cxnId="{35A4DBCB-0B1D-4B31-B44F-F41883265A81}">
      <dgm:prSet/>
      <dgm:spPr/>
      <dgm:t>
        <a:bodyPr/>
        <a:lstStyle/>
        <a:p>
          <a:endParaRPr lang="es-ES"/>
        </a:p>
      </dgm:t>
    </dgm:pt>
    <dgm:pt modelId="{443B5E6F-D6CA-4FFD-98BF-62BC86924212}">
      <dgm:prSet phldrT="[Texto]"/>
      <dgm:spPr/>
      <dgm:t>
        <a:bodyPr/>
        <a:lstStyle/>
        <a:p>
          <a:r>
            <a:rPr lang="es-ES" dirty="0" smtClean="0"/>
            <a:t>Añadir el extracto (1:10)</a:t>
          </a:r>
          <a:endParaRPr lang="es-ES" dirty="0"/>
        </a:p>
      </dgm:t>
    </dgm:pt>
    <dgm:pt modelId="{05047C42-ACA1-4BC8-92D7-65A3B40A29DD}" type="parTrans" cxnId="{E1ED166E-8912-46DC-BE2F-A847B39DD7F1}">
      <dgm:prSet/>
      <dgm:spPr/>
      <dgm:t>
        <a:bodyPr/>
        <a:lstStyle/>
        <a:p>
          <a:endParaRPr lang="es-ES"/>
        </a:p>
      </dgm:t>
    </dgm:pt>
    <dgm:pt modelId="{8D568F86-E4A2-4546-90E6-769F678F3506}" type="sibTrans" cxnId="{E1ED166E-8912-46DC-BE2F-A847B39DD7F1}">
      <dgm:prSet/>
      <dgm:spPr/>
      <dgm:t>
        <a:bodyPr/>
        <a:lstStyle/>
        <a:p>
          <a:endParaRPr lang="es-ES"/>
        </a:p>
      </dgm:t>
    </dgm:pt>
    <dgm:pt modelId="{A0507DD7-6209-4FEF-BDDD-1F5A45A26391}">
      <dgm:prSet phldrT="[Texto]"/>
      <dgm:spPr>
        <a:blipFill>
          <a:blip xmlns:r="http://schemas.openxmlformats.org/officeDocument/2006/relationships" r:embed="rId2"/>
          <a:stretch>
            <a:fillRect r="-4444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E05455F-64C0-43B6-9BA6-28F36CA3B38E}" type="parTrans" cxnId="{2AC53934-F23F-450D-A3CC-325AAEB33940}">
      <dgm:prSet/>
      <dgm:spPr/>
      <dgm:t>
        <a:bodyPr/>
        <a:lstStyle/>
        <a:p>
          <a:endParaRPr lang="es-ES"/>
        </a:p>
      </dgm:t>
    </dgm:pt>
    <dgm:pt modelId="{FC231E90-C8CF-4C19-8247-DEE420EB3C21}" type="sibTrans" cxnId="{2AC53934-F23F-450D-A3CC-325AAEB33940}">
      <dgm:prSet/>
      <dgm:spPr/>
      <dgm:t>
        <a:bodyPr/>
        <a:lstStyle/>
        <a:p>
          <a:endParaRPr lang="es-ES"/>
        </a:p>
      </dgm:t>
    </dgm:pt>
    <dgm:pt modelId="{EE2A4BA8-E41C-496F-993B-B80B1474844B}">
      <dgm:prSet phldrT="[Texto]"/>
      <dgm:spPr/>
      <dgm:t>
        <a:bodyPr/>
        <a:lstStyle/>
        <a:p>
          <a:r>
            <a:rPr lang="es-EC" smtClean="0"/>
            <a:t>Homogenizar </a:t>
          </a:r>
          <a:r>
            <a:rPr lang="es-EC" dirty="0" smtClean="0"/>
            <a:t>la mezcla</a:t>
          </a:r>
          <a:endParaRPr lang="es-ES" dirty="0"/>
        </a:p>
      </dgm:t>
    </dgm:pt>
    <dgm:pt modelId="{5713F053-C3EE-4ECC-B17B-C1E31F08C38F}" type="parTrans" cxnId="{7C8D10CA-4133-44E8-ABAD-7D772177D2FC}">
      <dgm:prSet/>
      <dgm:spPr/>
      <dgm:t>
        <a:bodyPr/>
        <a:lstStyle/>
        <a:p>
          <a:endParaRPr lang="es-ES"/>
        </a:p>
      </dgm:t>
    </dgm:pt>
    <dgm:pt modelId="{4E73DDA1-3ED4-479F-B498-9E2FCB2698F4}" type="sibTrans" cxnId="{7C8D10CA-4133-44E8-ABAD-7D772177D2FC}">
      <dgm:prSet/>
      <dgm:spPr/>
      <dgm:t>
        <a:bodyPr/>
        <a:lstStyle/>
        <a:p>
          <a:endParaRPr lang="es-ES"/>
        </a:p>
      </dgm:t>
    </dgm:pt>
    <dgm:pt modelId="{CF9FE66B-94F9-4F3A-97CA-E0B14827A620}">
      <dgm:prSet phldrT="[Texto]"/>
      <dgm:spPr/>
      <dgm:t>
        <a:bodyPr/>
        <a:lstStyle/>
        <a:p>
          <a:r>
            <a:rPr lang="es-ES" smtClean="0"/>
            <a:t>Cambiar </a:t>
          </a:r>
          <a:r>
            <a:rPr lang="es-ES" dirty="0" smtClean="0"/>
            <a:t>el </a:t>
          </a:r>
          <a:r>
            <a:rPr lang="es-ES" dirty="0" smtClean="0"/>
            <a:t>pH </a:t>
          </a:r>
          <a:r>
            <a:rPr lang="es-ES" dirty="0" smtClean="0"/>
            <a:t>a </a:t>
          </a:r>
          <a:r>
            <a:rPr lang="es-ES" dirty="0" smtClean="0"/>
            <a:t>11</a:t>
          </a:r>
          <a:endParaRPr lang="es-ES" dirty="0"/>
        </a:p>
      </dgm:t>
    </dgm:pt>
    <dgm:pt modelId="{68343FA6-40D3-46E8-8A08-180864BED7D3}" type="parTrans" cxnId="{7FA24A76-A37A-40B1-84E5-761A25635768}">
      <dgm:prSet/>
      <dgm:spPr/>
      <dgm:t>
        <a:bodyPr/>
        <a:lstStyle/>
        <a:p>
          <a:endParaRPr lang="es-ES"/>
        </a:p>
      </dgm:t>
    </dgm:pt>
    <dgm:pt modelId="{BE9D5FE7-9610-4E91-B0FB-B8E6520B99DE}" type="sibTrans" cxnId="{7FA24A76-A37A-40B1-84E5-761A25635768}">
      <dgm:prSet/>
      <dgm:spPr/>
      <dgm:t>
        <a:bodyPr/>
        <a:lstStyle/>
        <a:p>
          <a:endParaRPr lang="es-ES"/>
        </a:p>
      </dgm:t>
    </dgm:pt>
    <dgm:pt modelId="{3B224329-EC82-4787-B147-269CDD93A593}" type="pres">
      <dgm:prSet presAssocID="{7CE7CD99-3507-4751-B3FF-9E0BBF57BE75}" presName="Name0" presStyleCnt="0">
        <dgm:presLayoutVars>
          <dgm:dir/>
          <dgm:resizeHandles val="exact"/>
        </dgm:presLayoutVars>
      </dgm:prSet>
      <dgm:spPr/>
    </dgm:pt>
    <dgm:pt modelId="{D5D90719-784C-408B-83C3-CF99B211BE13}" type="pres">
      <dgm:prSet presAssocID="{A0507DD7-6209-4FEF-BDDD-1F5A45A2639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65371E-0BBB-41FC-9A26-4C622B92D498}" type="pres">
      <dgm:prSet presAssocID="{FC231E90-C8CF-4C19-8247-DEE420EB3C21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78116F7-B4DB-4405-90A1-5E27B2EA2DDB}" type="pres">
      <dgm:prSet presAssocID="{FC231E90-C8CF-4C19-8247-DEE420EB3C21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3DBF66AB-829F-4322-AEC5-67A06A89C364}" type="pres">
      <dgm:prSet presAssocID="{41BF12F7-3E73-4F09-BD9A-DC12FA0D38E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D634A8-659E-4672-A67E-1E3E22E8F704}" type="pres">
      <dgm:prSet presAssocID="{643493D5-2850-4FB9-95BD-62D96C0415CA}" presName="sibTrans" presStyleLbl="sibTrans2D1" presStyleIdx="1" presStyleCnt="4"/>
      <dgm:spPr/>
      <dgm:t>
        <a:bodyPr/>
        <a:lstStyle/>
        <a:p>
          <a:endParaRPr lang="es-ES"/>
        </a:p>
      </dgm:t>
    </dgm:pt>
    <dgm:pt modelId="{A2903252-843C-447C-BB3E-54E263289A62}" type="pres">
      <dgm:prSet presAssocID="{643493D5-2850-4FB9-95BD-62D96C0415CA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57ED37A2-58AB-4F20-B551-1168D403DD25}" type="pres">
      <dgm:prSet presAssocID="{EE2A4BA8-E41C-496F-993B-B80B1474844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83A339-8672-4851-BA6A-8F9E34BB4275}" type="pres">
      <dgm:prSet presAssocID="{4E73DDA1-3ED4-479F-B498-9E2FCB2698F4}" presName="sibTrans" presStyleLbl="sibTrans2D1" presStyleIdx="2" presStyleCnt="4"/>
      <dgm:spPr/>
    </dgm:pt>
    <dgm:pt modelId="{1C5700F5-014A-4036-80BF-00150B010DD6}" type="pres">
      <dgm:prSet presAssocID="{4E73DDA1-3ED4-479F-B498-9E2FCB2698F4}" presName="connectorText" presStyleLbl="sibTrans2D1" presStyleIdx="2" presStyleCnt="4"/>
      <dgm:spPr/>
    </dgm:pt>
    <dgm:pt modelId="{C7200631-C98B-424A-A8AD-9B4BF07BB3E4}" type="pres">
      <dgm:prSet presAssocID="{443B5E6F-D6CA-4FFD-98BF-62BC8692421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545BE7-F6FA-457F-8402-4AF4B36ADBAD}" type="pres">
      <dgm:prSet presAssocID="{8D568F86-E4A2-4546-90E6-769F678F3506}" presName="sibTrans" presStyleLbl="sibTrans2D1" presStyleIdx="3" presStyleCnt="4"/>
      <dgm:spPr/>
      <dgm:t>
        <a:bodyPr/>
        <a:lstStyle/>
        <a:p>
          <a:endParaRPr lang="es-ES"/>
        </a:p>
      </dgm:t>
    </dgm:pt>
    <dgm:pt modelId="{F5EC4E33-360E-416A-A32E-788A8D1CB1E6}" type="pres">
      <dgm:prSet presAssocID="{8D568F86-E4A2-4546-90E6-769F678F3506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C9B60B22-F06C-4480-9CEA-928AAEB6B638}" type="pres">
      <dgm:prSet presAssocID="{CF9FE66B-94F9-4F3A-97CA-E0B14827A62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8D10CA-4133-44E8-ABAD-7D772177D2FC}" srcId="{7CE7CD99-3507-4751-B3FF-9E0BBF57BE75}" destId="{EE2A4BA8-E41C-496F-993B-B80B1474844B}" srcOrd="2" destOrd="0" parTransId="{5713F053-C3EE-4ECC-B17B-C1E31F08C38F}" sibTransId="{4E73DDA1-3ED4-479F-B498-9E2FCB2698F4}"/>
    <dgm:cxn modelId="{2AC53934-F23F-450D-A3CC-325AAEB33940}" srcId="{7CE7CD99-3507-4751-B3FF-9E0BBF57BE75}" destId="{A0507DD7-6209-4FEF-BDDD-1F5A45A26391}" srcOrd="0" destOrd="0" parTransId="{5E05455F-64C0-43B6-9BA6-28F36CA3B38E}" sibTransId="{FC231E90-C8CF-4C19-8247-DEE420EB3C21}"/>
    <dgm:cxn modelId="{78AAFD90-B784-4F31-9A71-ED5E5F7DCD5A}" type="presOf" srcId="{8D568F86-E4A2-4546-90E6-769F678F3506}" destId="{F5EC4E33-360E-416A-A32E-788A8D1CB1E6}" srcOrd="1" destOrd="0" presId="urn:microsoft.com/office/officeart/2005/8/layout/process1"/>
    <dgm:cxn modelId="{B03E7414-80BE-4C22-A2FC-945A2CA59525}" type="presOf" srcId="{7CE7CD99-3507-4751-B3FF-9E0BBF57BE75}" destId="{3B224329-EC82-4787-B147-269CDD93A593}" srcOrd="0" destOrd="0" presId="urn:microsoft.com/office/officeart/2005/8/layout/process1"/>
    <dgm:cxn modelId="{6AFC5DF5-24DF-46EF-80DD-059A91DA2A46}" type="presOf" srcId="{CF9FE66B-94F9-4F3A-97CA-E0B14827A620}" destId="{C9B60B22-F06C-4480-9CEA-928AAEB6B638}" srcOrd="0" destOrd="0" presId="urn:microsoft.com/office/officeart/2005/8/layout/process1"/>
    <dgm:cxn modelId="{96132908-0A80-4602-B660-12BE02F42466}" type="presOf" srcId="{FC231E90-C8CF-4C19-8247-DEE420EB3C21}" destId="{578116F7-B4DB-4405-90A1-5E27B2EA2DDB}" srcOrd="1" destOrd="0" presId="urn:microsoft.com/office/officeart/2005/8/layout/process1"/>
    <dgm:cxn modelId="{359F3AD5-7429-4D23-B6F7-519BBEB5A020}" type="presOf" srcId="{4E73DDA1-3ED4-479F-B498-9E2FCB2698F4}" destId="{D283A339-8672-4851-BA6A-8F9E34BB4275}" srcOrd="0" destOrd="0" presId="urn:microsoft.com/office/officeart/2005/8/layout/process1"/>
    <dgm:cxn modelId="{0437D0F1-3052-4735-B35C-12C8DA913383}" type="presOf" srcId="{443B5E6F-D6CA-4FFD-98BF-62BC86924212}" destId="{C7200631-C98B-424A-A8AD-9B4BF07BB3E4}" srcOrd="0" destOrd="0" presId="urn:microsoft.com/office/officeart/2005/8/layout/process1"/>
    <dgm:cxn modelId="{F3AF0641-F3C2-4A28-B3B8-36B8B316542B}" type="presOf" srcId="{643493D5-2850-4FB9-95BD-62D96C0415CA}" destId="{2CD634A8-659E-4672-A67E-1E3E22E8F704}" srcOrd="0" destOrd="0" presId="urn:microsoft.com/office/officeart/2005/8/layout/process1"/>
    <dgm:cxn modelId="{F7F54D30-F8CD-4B29-BEEB-F11CAEF6F065}" type="presOf" srcId="{8D568F86-E4A2-4546-90E6-769F678F3506}" destId="{23545BE7-F6FA-457F-8402-4AF4B36ADBAD}" srcOrd="0" destOrd="0" presId="urn:microsoft.com/office/officeart/2005/8/layout/process1"/>
    <dgm:cxn modelId="{2FF83063-C3B5-4C76-BC60-C50813C8AD75}" type="presOf" srcId="{41BF12F7-3E73-4F09-BD9A-DC12FA0D38EC}" destId="{3DBF66AB-829F-4322-AEC5-67A06A89C364}" srcOrd="0" destOrd="0" presId="urn:microsoft.com/office/officeart/2005/8/layout/process1"/>
    <dgm:cxn modelId="{78B3CA97-D84D-4A2B-8C67-416BED6B0AF1}" type="presOf" srcId="{A0507DD7-6209-4FEF-BDDD-1F5A45A26391}" destId="{D5D90719-784C-408B-83C3-CF99B211BE13}" srcOrd="0" destOrd="0" presId="urn:microsoft.com/office/officeart/2005/8/layout/process1"/>
    <dgm:cxn modelId="{8C51BE24-C265-4D29-84E5-10CC8AE2D53B}" type="presOf" srcId="{643493D5-2850-4FB9-95BD-62D96C0415CA}" destId="{A2903252-843C-447C-BB3E-54E263289A62}" srcOrd="1" destOrd="0" presId="urn:microsoft.com/office/officeart/2005/8/layout/process1"/>
    <dgm:cxn modelId="{F0F7B8A2-21E5-49FD-AE4F-BA3BFD9F759D}" type="presOf" srcId="{FC231E90-C8CF-4C19-8247-DEE420EB3C21}" destId="{B465371E-0BBB-41FC-9A26-4C622B92D498}" srcOrd="0" destOrd="0" presId="urn:microsoft.com/office/officeart/2005/8/layout/process1"/>
    <dgm:cxn modelId="{E1ED166E-8912-46DC-BE2F-A847B39DD7F1}" srcId="{7CE7CD99-3507-4751-B3FF-9E0BBF57BE75}" destId="{443B5E6F-D6CA-4FFD-98BF-62BC86924212}" srcOrd="3" destOrd="0" parTransId="{05047C42-ACA1-4BC8-92D7-65A3B40A29DD}" sibTransId="{8D568F86-E4A2-4546-90E6-769F678F3506}"/>
    <dgm:cxn modelId="{7FA24A76-A37A-40B1-84E5-761A25635768}" srcId="{7CE7CD99-3507-4751-B3FF-9E0BBF57BE75}" destId="{CF9FE66B-94F9-4F3A-97CA-E0B14827A620}" srcOrd="4" destOrd="0" parTransId="{68343FA6-40D3-46E8-8A08-180864BED7D3}" sibTransId="{BE9D5FE7-9610-4E91-B0FB-B8E6520B99DE}"/>
    <dgm:cxn modelId="{992D36C6-92C8-4DC5-88D7-98D884D85FE6}" type="presOf" srcId="{4E73DDA1-3ED4-479F-B498-9E2FCB2698F4}" destId="{1C5700F5-014A-4036-80BF-00150B010DD6}" srcOrd="1" destOrd="0" presId="urn:microsoft.com/office/officeart/2005/8/layout/process1"/>
    <dgm:cxn modelId="{A57A8D78-BBC2-4A43-B465-5E8BC7F8F18B}" type="presOf" srcId="{EE2A4BA8-E41C-496F-993B-B80B1474844B}" destId="{57ED37A2-58AB-4F20-B551-1168D403DD25}" srcOrd="0" destOrd="0" presId="urn:microsoft.com/office/officeart/2005/8/layout/process1"/>
    <dgm:cxn modelId="{35A4DBCB-0B1D-4B31-B44F-F41883265A81}" srcId="{7CE7CD99-3507-4751-B3FF-9E0BBF57BE75}" destId="{41BF12F7-3E73-4F09-BD9A-DC12FA0D38EC}" srcOrd="1" destOrd="0" parTransId="{0A1929ED-68D0-42B8-9076-E9132439E5BD}" sibTransId="{643493D5-2850-4FB9-95BD-62D96C0415CA}"/>
    <dgm:cxn modelId="{A3F19D7B-1549-4F35-AA5E-F378BC2F008E}" type="presParOf" srcId="{3B224329-EC82-4787-B147-269CDD93A593}" destId="{D5D90719-784C-408B-83C3-CF99B211BE13}" srcOrd="0" destOrd="0" presId="urn:microsoft.com/office/officeart/2005/8/layout/process1"/>
    <dgm:cxn modelId="{3BEBB548-BF36-4F9C-A509-E73223142332}" type="presParOf" srcId="{3B224329-EC82-4787-B147-269CDD93A593}" destId="{B465371E-0BBB-41FC-9A26-4C622B92D498}" srcOrd="1" destOrd="0" presId="urn:microsoft.com/office/officeart/2005/8/layout/process1"/>
    <dgm:cxn modelId="{2B45A3B5-8257-4B01-A299-78D2F24EA449}" type="presParOf" srcId="{B465371E-0BBB-41FC-9A26-4C622B92D498}" destId="{578116F7-B4DB-4405-90A1-5E27B2EA2DDB}" srcOrd="0" destOrd="0" presId="urn:microsoft.com/office/officeart/2005/8/layout/process1"/>
    <dgm:cxn modelId="{97FCF0F7-ECC8-4AE5-996F-05E9D9550889}" type="presParOf" srcId="{3B224329-EC82-4787-B147-269CDD93A593}" destId="{3DBF66AB-829F-4322-AEC5-67A06A89C364}" srcOrd="2" destOrd="0" presId="urn:microsoft.com/office/officeart/2005/8/layout/process1"/>
    <dgm:cxn modelId="{C5C89579-BFF5-46B3-8E39-9B35BCD156B6}" type="presParOf" srcId="{3B224329-EC82-4787-B147-269CDD93A593}" destId="{2CD634A8-659E-4672-A67E-1E3E22E8F704}" srcOrd="3" destOrd="0" presId="urn:microsoft.com/office/officeart/2005/8/layout/process1"/>
    <dgm:cxn modelId="{7DCB9D11-5E42-4C7F-BFC7-26793AC02434}" type="presParOf" srcId="{2CD634A8-659E-4672-A67E-1E3E22E8F704}" destId="{A2903252-843C-447C-BB3E-54E263289A62}" srcOrd="0" destOrd="0" presId="urn:microsoft.com/office/officeart/2005/8/layout/process1"/>
    <dgm:cxn modelId="{39DDFE26-8B86-44DF-9DB2-5D56076936F6}" type="presParOf" srcId="{3B224329-EC82-4787-B147-269CDD93A593}" destId="{57ED37A2-58AB-4F20-B551-1168D403DD25}" srcOrd="4" destOrd="0" presId="urn:microsoft.com/office/officeart/2005/8/layout/process1"/>
    <dgm:cxn modelId="{C2BA0567-EC70-48C5-ADBE-3219A0D57598}" type="presParOf" srcId="{3B224329-EC82-4787-B147-269CDD93A593}" destId="{D283A339-8672-4851-BA6A-8F9E34BB4275}" srcOrd="5" destOrd="0" presId="urn:microsoft.com/office/officeart/2005/8/layout/process1"/>
    <dgm:cxn modelId="{08838CCF-C63F-4C7B-A1B1-3F305635A892}" type="presParOf" srcId="{D283A339-8672-4851-BA6A-8F9E34BB4275}" destId="{1C5700F5-014A-4036-80BF-00150B010DD6}" srcOrd="0" destOrd="0" presId="urn:microsoft.com/office/officeart/2005/8/layout/process1"/>
    <dgm:cxn modelId="{F671C730-5A1A-42C5-AA51-665CC049D929}" type="presParOf" srcId="{3B224329-EC82-4787-B147-269CDD93A593}" destId="{C7200631-C98B-424A-A8AD-9B4BF07BB3E4}" srcOrd="6" destOrd="0" presId="urn:microsoft.com/office/officeart/2005/8/layout/process1"/>
    <dgm:cxn modelId="{D56EC31A-D740-4EC2-A3FE-438ECBD90498}" type="presParOf" srcId="{3B224329-EC82-4787-B147-269CDD93A593}" destId="{23545BE7-F6FA-457F-8402-4AF4B36ADBAD}" srcOrd="7" destOrd="0" presId="urn:microsoft.com/office/officeart/2005/8/layout/process1"/>
    <dgm:cxn modelId="{01855B69-4431-4870-AF9C-8F3E1C0F0961}" type="presParOf" srcId="{23545BE7-F6FA-457F-8402-4AF4B36ADBAD}" destId="{F5EC4E33-360E-416A-A32E-788A8D1CB1E6}" srcOrd="0" destOrd="0" presId="urn:microsoft.com/office/officeart/2005/8/layout/process1"/>
    <dgm:cxn modelId="{7AC62FF2-5564-4BCD-B431-1D6CE1C41701}" type="presParOf" srcId="{3B224329-EC82-4787-B147-269CDD93A593}" destId="{C9B60B22-F06C-4480-9CEA-928AAEB6B638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03E2D-5232-4AC2-8D78-C2D92082B1C8}">
      <dsp:nvSpPr>
        <dsp:cNvPr id="0" name=""/>
        <dsp:cNvSpPr/>
      </dsp:nvSpPr>
      <dsp:spPr>
        <a:xfrm>
          <a:off x="2218184" y="2215804"/>
          <a:ext cx="1640848" cy="16408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 smtClean="0"/>
            <a:t>PPTA</a:t>
          </a:r>
          <a:endParaRPr lang="es-ES" sz="4300" kern="1200" dirty="0"/>
        </a:p>
      </dsp:txBody>
      <dsp:txXfrm>
        <a:off x="2458481" y="2456101"/>
        <a:ext cx="1160254" cy="1160254"/>
      </dsp:txXfrm>
    </dsp:sp>
    <dsp:sp modelId="{43A6FBD2-6F2F-4B4F-A717-34C63ED5CD86}">
      <dsp:nvSpPr>
        <dsp:cNvPr id="0" name=""/>
        <dsp:cNvSpPr/>
      </dsp:nvSpPr>
      <dsp:spPr>
        <a:xfrm rot="11700000">
          <a:off x="755993" y="2382897"/>
          <a:ext cx="1433962" cy="4676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2E7F4E-603D-426A-86C1-11104B559AD9}">
      <dsp:nvSpPr>
        <dsp:cNvPr id="0" name=""/>
        <dsp:cNvSpPr/>
      </dsp:nvSpPr>
      <dsp:spPr>
        <a:xfrm>
          <a:off x="1020" y="1807627"/>
          <a:ext cx="1558806" cy="1247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Poliamida altamente orientada</a:t>
          </a:r>
          <a:endParaRPr lang="es-ES" sz="1300" kern="1200" dirty="0"/>
        </a:p>
      </dsp:txBody>
      <dsp:txXfrm>
        <a:off x="37545" y="1844152"/>
        <a:ext cx="1485756" cy="1173994"/>
      </dsp:txXfrm>
    </dsp:sp>
    <dsp:sp modelId="{92141BB7-FC2C-43D8-B842-D03F95DCDFF4}">
      <dsp:nvSpPr>
        <dsp:cNvPr id="0" name=""/>
        <dsp:cNvSpPr/>
      </dsp:nvSpPr>
      <dsp:spPr>
        <a:xfrm rot="14700000">
          <a:off x="1636620" y="1333406"/>
          <a:ext cx="1433962" cy="4676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169A63-CEFC-4B4A-B352-4275C3C8B921}">
      <dsp:nvSpPr>
        <dsp:cNvPr id="0" name=""/>
        <dsp:cNvSpPr/>
      </dsp:nvSpPr>
      <dsp:spPr>
        <a:xfrm>
          <a:off x="1271189" y="293899"/>
          <a:ext cx="1558806" cy="1247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Formado en su mayoría por enlaces amida, unidos por enlaces de hidrógeno entre cadenas</a:t>
          </a:r>
          <a:endParaRPr lang="es-ES" sz="1300" kern="1200" dirty="0"/>
        </a:p>
      </dsp:txBody>
      <dsp:txXfrm>
        <a:off x="1307714" y="330424"/>
        <a:ext cx="1485756" cy="1173994"/>
      </dsp:txXfrm>
    </dsp:sp>
    <dsp:sp modelId="{5D57BFA1-ED11-43EB-B868-5182BF38DB5C}">
      <dsp:nvSpPr>
        <dsp:cNvPr id="0" name=""/>
        <dsp:cNvSpPr/>
      </dsp:nvSpPr>
      <dsp:spPr>
        <a:xfrm rot="17700000">
          <a:off x="3006633" y="1333406"/>
          <a:ext cx="1433962" cy="4676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7A017D3-2CE8-4170-9AC8-16A11FA471A8}">
      <dsp:nvSpPr>
        <dsp:cNvPr id="0" name=""/>
        <dsp:cNvSpPr/>
      </dsp:nvSpPr>
      <dsp:spPr>
        <a:xfrm>
          <a:off x="3247221" y="293899"/>
          <a:ext cx="1558806" cy="1247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Soluble en solventes ácidos</a:t>
          </a:r>
          <a:endParaRPr lang="es-ES" sz="1300" kern="1200" dirty="0"/>
        </a:p>
      </dsp:txBody>
      <dsp:txXfrm>
        <a:off x="3283746" y="330424"/>
        <a:ext cx="1485756" cy="1173994"/>
      </dsp:txXfrm>
    </dsp:sp>
    <dsp:sp modelId="{3299AE08-CE16-493D-BF49-F33F20695D2E}">
      <dsp:nvSpPr>
        <dsp:cNvPr id="0" name=""/>
        <dsp:cNvSpPr/>
      </dsp:nvSpPr>
      <dsp:spPr>
        <a:xfrm rot="20700000">
          <a:off x="3887261" y="2382897"/>
          <a:ext cx="1433962" cy="4676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5C8100-1582-44CF-A8C9-69253C181304}">
      <dsp:nvSpPr>
        <dsp:cNvPr id="0" name=""/>
        <dsp:cNvSpPr/>
      </dsp:nvSpPr>
      <dsp:spPr>
        <a:xfrm>
          <a:off x="4517390" y="1807627"/>
          <a:ext cx="1558806" cy="1247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Conocida comercialmente como </a:t>
          </a:r>
          <a:r>
            <a:rPr lang="es-ES" sz="1300" kern="1200" dirty="0" err="1" smtClean="0"/>
            <a:t>Kevlar</a:t>
          </a:r>
          <a:endParaRPr lang="es-ES" sz="1300" kern="1200" dirty="0"/>
        </a:p>
      </dsp:txBody>
      <dsp:txXfrm>
        <a:off x="4553915" y="1844152"/>
        <a:ext cx="1485756" cy="11739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90719-784C-408B-83C3-CF99B211BE13}">
      <dsp:nvSpPr>
        <dsp:cNvPr id="0" name=""/>
        <dsp:cNvSpPr/>
      </dsp:nvSpPr>
      <dsp:spPr>
        <a:xfrm>
          <a:off x="4387" y="931003"/>
          <a:ext cx="1360226" cy="8161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"/>
              </m:oMathParaPr>
              <m:oMath xmlns:m="http://schemas.openxmlformats.org/officeDocument/2006/math">
                <m:sSub>
                  <m:sSubPr>
                    <m:ctrlPr>
                      <a:rPr lang="es-EC" sz="14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s-EC" sz="1400" b="0" i="1" kern="1200" smtClean="0">
                        <a:latin typeface="Cambria Math" panose="02040503050406030204" pitchFamily="18" charset="0"/>
                      </a:rPr>
                      <m:t>𝐻</m:t>
                    </m:r>
                  </m:e>
                  <m:sub>
                    <m:r>
                      <a:rPr lang="es-EC" sz="14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s-EC" sz="1400" b="0" i="1" kern="1200" smtClean="0">
                    <a:latin typeface="Cambria Math" panose="02040503050406030204" pitchFamily="18" charset="0"/>
                  </a:rPr>
                  <m:t>𝑆</m:t>
                </m:r>
                <m:sSub>
                  <m:sSubPr>
                    <m:ctrlPr>
                      <a:rPr lang="es-EC" sz="14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s-EC" sz="1400" b="0" i="1" kern="1200" smtClean="0">
                        <a:latin typeface="Cambria Math" panose="02040503050406030204" pitchFamily="18" charset="0"/>
                      </a:rPr>
                      <m:t>𝑂</m:t>
                    </m:r>
                  </m:e>
                  <m:sub>
                    <m:r>
                      <a:rPr lang="es-EC" sz="14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</m:oMath>
            </m:oMathPara>
          </a14:m>
          <a:r>
            <a:rPr lang="es-ES" sz="1400" kern="1200" dirty="0"/>
            <a:t/>
          </a:r>
          <a:br>
            <a:rPr lang="es-ES" sz="1400" kern="1200" dirty="0"/>
          </a:br>
          <a:r>
            <a:rPr lang="es-ES" sz="1400" kern="1200" dirty="0"/>
            <a:t> 0.1uL of 5% PPTA </a:t>
          </a:r>
        </a:p>
      </dsp:txBody>
      <dsp:txXfrm>
        <a:off x="28291" y="954907"/>
        <a:ext cx="1312418" cy="768327"/>
      </dsp:txXfrm>
    </dsp:sp>
    <dsp:sp modelId="{B465371E-0BBB-41FC-9A26-4C622B92D498}">
      <dsp:nvSpPr>
        <dsp:cNvPr id="0" name=""/>
        <dsp:cNvSpPr/>
      </dsp:nvSpPr>
      <dsp:spPr>
        <a:xfrm>
          <a:off x="1500636" y="1170402"/>
          <a:ext cx="288368" cy="337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1500636" y="1237869"/>
        <a:ext cx="201858" cy="202402"/>
      </dsp:txXfrm>
    </dsp:sp>
    <dsp:sp modelId="{3DBF66AB-829F-4322-AEC5-67A06A89C364}">
      <dsp:nvSpPr>
        <dsp:cNvPr id="0" name=""/>
        <dsp:cNvSpPr/>
      </dsp:nvSpPr>
      <dsp:spPr>
        <a:xfrm>
          <a:off x="1908704" y="931003"/>
          <a:ext cx="1360226" cy="816135"/>
        </a:xfrm>
        <a:prstGeom prst="roundRect">
          <a:avLst>
            <a:gd name="adj" fmla="val 1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Diferentes concentraciones de </a:t>
          </a:r>
          <a14:m xmlns:a14="http://schemas.microsoft.com/office/drawing/2010/main">
            <m:oMath xmlns:m="http://schemas.openxmlformats.org/officeDocument/2006/math">
              <m:r>
                <a:rPr lang="es-EC" sz="1400" b="0" i="1" kern="1200" smtClean="0">
                  <a:latin typeface="Cambria Math" panose="02040503050406030204" pitchFamily="18" charset="0"/>
                </a:rPr>
                <m:t>𝐶𝑢</m:t>
              </m:r>
              <m:sSub>
                <m:sSubPr>
                  <m:ctrlPr>
                    <a:rPr lang="es-EC" sz="14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d>
                    <m:dPr>
                      <m:ctrlPr>
                        <a:rPr lang="es-EC" sz="1400" b="0" i="1" kern="1200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C" sz="1400" b="0" i="1" kern="1200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s-EC" sz="1400" b="0" i="1" kern="120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400" b="0" i="1" kern="1200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s-EC" sz="1400" b="0" i="1" kern="12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e>
                  </m:d>
                </m:e>
                <m:sub>
                  <m:r>
                    <a:rPr lang="es-EC" sz="1400" b="0" i="1" kern="1200" smtClean="0">
                      <a:latin typeface="Cambria Math" panose="02040503050406030204" pitchFamily="18" charset="0"/>
                    </a:rPr>
                    <m:t>2</m:t>
                  </m:r>
                </m:sub>
              </m:sSub>
            </m:oMath>
          </a14:m>
          <a:endParaRPr lang="es-ES" sz="1400" kern="1200" dirty="0"/>
        </a:p>
      </dsp:txBody>
      <dsp:txXfrm>
        <a:off x="1932608" y="954907"/>
        <a:ext cx="1312418" cy="768327"/>
      </dsp:txXfrm>
    </dsp:sp>
    <dsp:sp modelId="{2CD634A8-659E-4672-A67E-1E3E22E8F704}">
      <dsp:nvSpPr>
        <dsp:cNvPr id="0" name=""/>
        <dsp:cNvSpPr/>
      </dsp:nvSpPr>
      <dsp:spPr>
        <a:xfrm>
          <a:off x="3404953" y="1170402"/>
          <a:ext cx="288368" cy="337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3404953" y="1237869"/>
        <a:ext cx="201858" cy="202402"/>
      </dsp:txXfrm>
    </dsp:sp>
    <dsp:sp modelId="{57ED37A2-58AB-4F20-B551-1168D403DD25}">
      <dsp:nvSpPr>
        <dsp:cNvPr id="0" name=""/>
        <dsp:cNvSpPr/>
      </dsp:nvSpPr>
      <dsp:spPr>
        <a:xfrm>
          <a:off x="3813021" y="931003"/>
          <a:ext cx="1360226" cy="816135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Homogenizar </a:t>
          </a:r>
          <a:r>
            <a:rPr lang="es-EC" sz="1400" kern="1200" dirty="0"/>
            <a:t>la mezcla</a:t>
          </a:r>
          <a:endParaRPr lang="es-ES" sz="1400" kern="1200" dirty="0"/>
        </a:p>
      </dsp:txBody>
      <dsp:txXfrm>
        <a:off x="3836925" y="954907"/>
        <a:ext cx="1312418" cy="768327"/>
      </dsp:txXfrm>
    </dsp:sp>
    <dsp:sp modelId="{D283A339-8672-4851-BA6A-8F9E34BB4275}">
      <dsp:nvSpPr>
        <dsp:cNvPr id="0" name=""/>
        <dsp:cNvSpPr/>
      </dsp:nvSpPr>
      <dsp:spPr>
        <a:xfrm>
          <a:off x="5309270" y="1170402"/>
          <a:ext cx="288368" cy="337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5309270" y="1237869"/>
        <a:ext cx="201858" cy="202402"/>
      </dsp:txXfrm>
    </dsp:sp>
    <dsp:sp modelId="{C7200631-C98B-424A-A8AD-9B4BF07BB3E4}">
      <dsp:nvSpPr>
        <dsp:cNvPr id="0" name=""/>
        <dsp:cNvSpPr/>
      </dsp:nvSpPr>
      <dsp:spPr>
        <a:xfrm>
          <a:off x="5717338" y="931003"/>
          <a:ext cx="1360226" cy="816135"/>
        </a:xfrm>
        <a:prstGeom prst="roundRect">
          <a:avLst>
            <a:gd name="adj" fmla="val 1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Añadir el extracto (1:10)</a:t>
          </a:r>
        </a:p>
      </dsp:txBody>
      <dsp:txXfrm>
        <a:off x="5741242" y="954907"/>
        <a:ext cx="1312418" cy="768327"/>
      </dsp:txXfrm>
    </dsp:sp>
    <dsp:sp modelId="{23545BE7-F6FA-457F-8402-4AF4B36ADBAD}">
      <dsp:nvSpPr>
        <dsp:cNvPr id="0" name=""/>
        <dsp:cNvSpPr/>
      </dsp:nvSpPr>
      <dsp:spPr>
        <a:xfrm>
          <a:off x="7213587" y="1170402"/>
          <a:ext cx="288368" cy="337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7213587" y="1237869"/>
        <a:ext cx="201858" cy="202402"/>
      </dsp:txXfrm>
    </dsp:sp>
    <dsp:sp modelId="{C9B60B22-F06C-4480-9CEA-928AAEB6B638}">
      <dsp:nvSpPr>
        <dsp:cNvPr id="0" name=""/>
        <dsp:cNvSpPr/>
      </dsp:nvSpPr>
      <dsp:spPr>
        <a:xfrm>
          <a:off x="7621655" y="931003"/>
          <a:ext cx="1360226" cy="816135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Cambiar </a:t>
          </a:r>
          <a:r>
            <a:rPr lang="es-ES" sz="1400" kern="1200" dirty="0"/>
            <a:t>el pH a 11</a:t>
          </a:r>
        </a:p>
      </dsp:txBody>
      <dsp:txXfrm>
        <a:off x="7645559" y="954907"/>
        <a:ext cx="1312418" cy="7683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7B634-B9BF-4BB6-9364-65648340E7ED}">
      <dsp:nvSpPr>
        <dsp:cNvPr id="0" name=""/>
        <dsp:cNvSpPr/>
      </dsp:nvSpPr>
      <dsp:spPr>
        <a:xfrm>
          <a:off x="2163841" y="1021"/>
          <a:ext cx="1353788" cy="8799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Espectroscopia UV-Vis</a:t>
          </a:r>
        </a:p>
      </dsp:txBody>
      <dsp:txXfrm>
        <a:off x="2206797" y="43977"/>
        <a:ext cx="1267876" cy="794050"/>
      </dsp:txXfrm>
    </dsp:sp>
    <dsp:sp modelId="{9C08F41B-1F6D-417F-AC9C-916DEB48F029}">
      <dsp:nvSpPr>
        <dsp:cNvPr id="0" name=""/>
        <dsp:cNvSpPr/>
      </dsp:nvSpPr>
      <dsp:spPr>
        <a:xfrm>
          <a:off x="1082662" y="441002"/>
          <a:ext cx="3516147" cy="3516147"/>
        </a:xfrm>
        <a:custGeom>
          <a:avLst/>
          <a:gdLst/>
          <a:ahLst/>
          <a:cxnLst/>
          <a:rect l="0" t="0" r="0" b="0"/>
          <a:pathLst>
            <a:path>
              <a:moveTo>
                <a:pt x="2444267" y="139444"/>
              </a:moveTo>
              <a:arcTo wR="1758073" hR="1758073" stAng="17578428" swAng="1961481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43F30-E9FE-49F3-BCFC-D1B5F455E176}">
      <dsp:nvSpPr>
        <dsp:cNvPr id="0" name=""/>
        <dsp:cNvSpPr/>
      </dsp:nvSpPr>
      <dsp:spPr>
        <a:xfrm>
          <a:off x="3835869" y="1215820"/>
          <a:ext cx="1353788" cy="879962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Dispersión de luz dinámica (DLS)</a:t>
          </a:r>
        </a:p>
      </dsp:txBody>
      <dsp:txXfrm>
        <a:off x="3878825" y="1258776"/>
        <a:ext cx="1267876" cy="794050"/>
      </dsp:txXfrm>
    </dsp:sp>
    <dsp:sp modelId="{9BDF9BD9-73C1-4FEC-B77F-2FFF65647FB8}">
      <dsp:nvSpPr>
        <dsp:cNvPr id="0" name=""/>
        <dsp:cNvSpPr/>
      </dsp:nvSpPr>
      <dsp:spPr>
        <a:xfrm>
          <a:off x="1082662" y="441002"/>
          <a:ext cx="3516147" cy="3516147"/>
        </a:xfrm>
        <a:custGeom>
          <a:avLst/>
          <a:gdLst/>
          <a:ahLst/>
          <a:cxnLst/>
          <a:rect l="0" t="0" r="0" b="0"/>
          <a:pathLst>
            <a:path>
              <a:moveTo>
                <a:pt x="3513735" y="1666017"/>
              </a:moveTo>
              <a:arcTo wR="1758073" hR="1758073" stAng="21419912" swAng="2196259"/>
            </a:path>
          </a:pathLst>
        </a:custGeom>
        <a:noFill/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6A186-5F61-4347-8D2E-9C4933AA235C}">
      <dsp:nvSpPr>
        <dsp:cNvPr id="0" name=""/>
        <dsp:cNvSpPr/>
      </dsp:nvSpPr>
      <dsp:spPr>
        <a:xfrm>
          <a:off x="3197211" y="3181405"/>
          <a:ext cx="1353788" cy="879962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STEM</a:t>
          </a:r>
        </a:p>
      </dsp:txBody>
      <dsp:txXfrm>
        <a:off x="3240167" y="3224361"/>
        <a:ext cx="1267876" cy="794050"/>
      </dsp:txXfrm>
    </dsp:sp>
    <dsp:sp modelId="{A272800A-D8F9-4332-BC2B-EA86B6D2A0C2}">
      <dsp:nvSpPr>
        <dsp:cNvPr id="0" name=""/>
        <dsp:cNvSpPr/>
      </dsp:nvSpPr>
      <dsp:spPr>
        <a:xfrm>
          <a:off x="1082662" y="441002"/>
          <a:ext cx="3516147" cy="3516147"/>
        </a:xfrm>
        <a:custGeom>
          <a:avLst/>
          <a:gdLst/>
          <a:ahLst/>
          <a:cxnLst/>
          <a:rect l="0" t="0" r="0" b="0"/>
          <a:pathLst>
            <a:path>
              <a:moveTo>
                <a:pt x="2107564" y="3481058"/>
              </a:moveTo>
              <a:arcTo wR="1758073" hR="1758073" stAng="4712020" swAng="1375960"/>
            </a:path>
          </a:pathLst>
        </a:custGeom>
        <a:noFill/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099D4-106B-4DD2-8E2B-0D700EC848E2}">
      <dsp:nvSpPr>
        <dsp:cNvPr id="0" name=""/>
        <dsp:cNvSpPr/>
      </dsp:nvSpPr>
      <dsp:spPr>
        <a:xfrm>
          <a:off x="1130472" y="3181405"/>
          <a:ext cx="1353788" cy="879962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EDS</a:t>
          </a:r>
        </a:p>
      </dsp:txBody>
      <dsp:txXfrm>
        <a:off x="1173428" y="3224361"/>
        <a:ext cx="1267876" cy="794050"/>
      </dsp:txXfrm>
    </dsp:sp>
    <dsp:sp modelId="{6029680B-C4E5-44CF-A590-9EA973ED29D3}">
      <dsp:nvSpPr>
        <dsp:cNvPr id="0" name=""/>
        <dsp:cNvSpPr/>
      </dsp:nvSpPr>
      <dsp:spPr>
        <a:xfrm>
          <a:off x="1082662" y="441002"/>
          <a:ext cx="3516147" cy="3516147"/>
        </a:xfrm>
        <a:custGeom>
          <a:avLst/>
          <a:gdLst/>
          <a:ahLst/>
          <a:cxnLst/>
          <a:rect l="0" t="0" r="0" b="0"/>
          <a:pathLst>
            <a:path>
              <a:moveTo>
                <a:pt x="293785" y="2731049"/>
              </a:moveTo>
              <a:arcTo wR="1758073" hR="1758073" stAng="8783829" swAng="2196259"/>
            </a:path>
          </a:pathLst>
        </a:custGeom>
        <a:noFill/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628E5-69B5-40D6-AC3F-114B03BC077F}">
      <dsp:nvSpPr>
        <dsp:cNvPr id="0" name=""/>
        <dsp:cNvSpPr/>
      </dsp:nvSpPr>
      <dsp:spPr>
        <a:xfrm>
          <a:off x="491814" y="1215820"/>
          <a:ext cx="1353788" cy="879962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XRD</a:t>
          </a:r>
        </a:p>
      </dsp:txBody>
      <dsp:txXfrm>
        <a:off x="534770" y="1258776"/>
        <a:ext cx="1267876" cy="794050"/>
      </dsp:txXfrm>
    </dsp:sp>
    <dsp:sp modelId="{67C53C12-6FA0-4292-AC33-07807586AC84}">
      <dsp:nvSpPr>
        <dsp:cNvPr id="0" name=""/>
        <dsp:cNvSpPr/>
      </dsp:nvSpPr>
      <dsp:spPr>
        <a:xfrm>
          <a:off x="1082662" y="441002"/>
          <a:ext cx="3516147" cy="3516147"/>
        </a:xfrm>
        <a:custGeom>
          <a:avLst/>
          <a:gdLst/>
          <a:ahLst/>
          <a:cxnLst/>
          <a:rect l="0" t="0" r="0" b="0"/>
          <a:pathLst>
            <a:path>
              <a:moveTo>
                <a:pt x="306334" y="766470"/>
              </a:moveTo>
              <a:arcTo wR="1758073" hR="1758073" stAng="12860090" swAng="1961481"/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8C9A2-D1EE-47E2-8801-1F1768613B9D}">
      <dsp:nvSpPr>
        <dsp:cNvPr id="0" name=""/>
        <dsp:cNvSpPr/>
      </dsp:nvSpPr>
      <dsp:spPr>
        <a:xfrm>
          <a:off x="133179" y="1561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5g de PPTA</a:t>
          </a:r>
        </a:p>
      </dsp:txBody>
      <dsp:txXfrm>
        <a:off x="163525" y="31907"/>
        <a:ext cx="1666122" cy="975396"/>
      </dsp:txXfrm>
    </dsp:sp>
    <dsp:sp modelId="{E3B57D71-DA91-4521-9491-8945522C4D3F}">
      <dsp:nvSpPr>
        <dsp:cNvPr id="0" name=""/>
        <dsp:cNvSpPr/>
      </dsp:nvSpPr>
      <dsp:spPr>
        <a:xfrm>
          <a:off x="2011953" y="305480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>
        <a:off x="2011953" y="391130"/>
        <a:ext cx="256259" cy="256950"/>
      </dsp:txXfrm>
    </dsp:sp>
    <dsp:sp modelId="{A75C2A47-570A-4C8F-A1D4-CED183D67173}">
      <dsp:nvSpPr>
        <dsp:cNvPr id="0" name=""/>
        <dsp:cNvSpPr/>
      </dsp:nvSpPr>
      <dsp:spPr>
        <a:xfrm>
          <a:off x="2550719" y="1561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25ml de H2SO4 para disolver el polímero </a:t>
          </a:r>
        </a:p>
      </dsp:txBody>
      <dsp:txXfrm>
        <a:off x="2581065" y="31907"/>
        <a:ext cx="1666122" cy="975396"/>
      </dsp:txXfrm>
    </dsp:sp>
    <dsp:sp modelId="{1577409B-FFDF-47AA-9890-4167D45B9D03}">
      <dsp:nvSpPr>
        <dsp:cNvPr id="0" name=""/>
        <dsp:cNvSpPr/>
      </dsp:nvSpPr>
      <dsp:spPr>
        <a:xfrm>
          <a:off x="4429494" y="305480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>
        <a:off x="4429494" y="391130"/>
        <a:ext cx="256259" cy="256950"/>
      </dsp:txXfrm>
    </dsp:sp>
    <dsp:sp modelId="{703799E4-AED4-4793-B330-CF18C09BB83D}">
      <dsp:nvSpPr>
        <dsp:cNvPr id="0" name=""/>
        <dsp:cNvSpPr/>
      </dsp:nvSpPr>
      <dsp:spPr>
        <a:xfrm>
          <a:off x="4968260" y="1561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Mezcla a 44°C por 40min </a:t>
          </a:r>
        </a:p>
      </dsp:txBody>
      <dsp:txXfrm>
        <a:off x="4998606" y="31907"/>
        <a:ext cx="1666122" cy="975396"/>
      </dsp:txXfrm>
    </dsp:sp>
    <dsp:sp modelId="{D3688789-D63B-49EC-B489-F1C28D1461B3}">
      <dsp:nvSpPr>
        <dsp:cNvPr id="0" name=""/>
        <dsp:cNvSpPr/>
      </dsp:nvSpPr>
      <dsp:spPr>
        <a:xfrm>
          <a:off x="6847034" y="305480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>
        <a:off x="6847034" y="391130"/>
        <a:ext cx="256259" cy="256950"/>
      </dsp:txXfrm>
    </dsp:sp>
    <dsp:sp modelId="{7BFA502A-DCB4-4630-9F69-5108EF71CF3E}">
      <dsp:nvSpPr>
        <dsp:cNvPr id="0" name=""/>
        <dsp:cNvSpPr/>
      </dsp:nvSpPr>
      <dsp:spPr>
        <a:xfrm>
          <a:off x="7385801" y="1561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Se suspende en placas de vidrio, estirándose a 60°C </a:t>
          </a:r>
        </a:p>
      </dsp:txBody>
      <dsp:txXfrm>
        <a:off x="7416147" y="31907"/>
        <a:ext cx="1666122" cy="975396"/>
      </dsp:txXfrm>
    </dsp:sp>
    <dsp:sp modelId="{07F72684-841B-4E0E-90A5-7BD4A9C25FF1}">
      <dsp:nvSpPr>
        <dsp:cNvPr id="0" name=""/>
        <dsp:cNvSpPr/>
      </dsp:nvSpPr>
      <dsp:spPr>
        <a:xfrm rot="5400000">
          <a:off x="8066166" y="1158527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 rot="-5400000">
        <a:off x="8120734" y="1189610"/>
        <a:ext cx="256950" cy="256259"/>
      </dsp:txXfrm>
    </dsp:sp>
    <dsp:sp modelId="{6C58B737-1BA5-48E0-9B66-F31C0022231F}">
      <dsp:nvSpPr>
        <dsp:cNvPr id="0" name=""/>
        <dsp:cNvSpPr/>
      </dsp:nvSpPr>
      <dsp:spPr>
        <a:xfrm>
          <a:off x="7385801" y="1728375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Lavado agua para eliminación de H2SO4 (24h en agua, 24h en 1%NaOH y 24h en agua)</a:t>
          </a:r>
        </a:p>
      </dsp:txBody>
      <dsp:txXfrm>
        <a:off x="7416147" y="1758721"/>
        <a:ext cx="1666122" cy="9753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8C9A2-D1EE-47E2-8801-1F1768613B9D}">
      <dsp:nvSpPr>
        <dsp:cNvPr id="0" name=""/>
        <dsp:cNvSpPr/>
      </dsp:nvSpPr>
      <dsp:spPr>
        <a:xfrm>
          <a:off x="133179" y="1561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15g de </a:t>
          </a:r>
          <a:r>
            <a:rPr lang="es-ES" sz="1400" kern="1200" dirty="0" err="1"/>
            <a:t>kevlar</a:t>
          </a:r>
          <a:r>
            <a:rPr lang="es-ES" sz="1400" kern="1200" dirty="0"/>
            <a:t> reciclado deshilado </a:t>
          </a:r>
        </a:p>
      </dsp:txBody>
      <dsp:txXfrm>
        <a:off x="163525" y="31907"/>
        <a:ext cx="1666122" cy="975396"/>
      </dsp:txXfrm>
    </dsp:sp>
    <dsp:sp modelId="{E3B57D71-DA91-4521-9491-8945522C4D3F}">
      <dsp:nvSpPr>
        <dsp:cNvPr id="0" name=""/>
        <dsp:cNvSpPr/>
      </dsp:nvSpPr>
      <dsp:spPr>
        <a:xfrm>
          <a:off x="2011953" y="305480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>
        <a:off x="2011953" y="391130"/>
        <a:ext cx="256259" cy="256950"/>
      </dsp:txXfrm>
    </dsp:sp>
    <dsp:sp modelId="{A75C2A47-570A-4C8F-A1D4-CED183D67173}">
      <dsp:nvSpPr>
        <dsp:cNvPr id="0" name=""/>
        <dsp:cNvSpPr/>
      </dsp:nvSpPr>
      <dsp:spPr>
        <a:xfrm>
          <a:off x="2550719" y="1561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78ml de H2SO4 para disolver el polímero </a:t>
          </a:r>
        </a:p>
      </dsp:txBody>
      <dsp:txXfrm>
        <a:off x="2581065" y="31907"/>
        <a:ext cx="1666122" cy="975396"/>
      </dsp:txXfrm>
    </dsp:sp>
    <dsp:sp modelId="{1577409B-FFDF-47AA-9890-4167D45B9D03}">
      <dsp:nvSpPr>
        <dsp:cNvPr id="0" name=""/>
        <dsp:cNvSpPr/>
      </dsp:nvSpPr>
      <dsp:spPr>
        <a:xfrm>
          <a:off x="4429494" y="305480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>
        <a:off x="4429494" y="391130"/>
        <a:ext cx="256259" cy="256950"/>
      </dsp:txXfrm>
    </dsp:sp>
    <dsp:sp modelId="{703799E4-AED4-4793-B330-CF18C09BB83D}">
      <dsp:nvSpPr>
        <dsp:cNvPr id="0" name=""/>
        <dsp:cNvSpPr/>
      </dsp:nvSpPr>
      <dsp:spPr>
        <a:xfrm>
          <a:off x="4968260" y="1561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Mezcla a 50°C por 40min </a:t>
          </a:r>
        </a:p>
      </dsp:txBody>
      <dsp:txXfrm>
        <a:off x="4998606" y="31907"/>
        <a:ext cx="1666122" cy="975396"/>
      </dsp:txXfrm>
    </dsp:sp>
    <dsp:sp modelId="{D3688789-D63B-49EC-B489-F1C28D1461B3}">
      <dsp:nvSpPr>
        <dsp:cNvPr id="0" name=""/>
        <dsp:cNvSpPr/>
      </dsp:nvSpPr>
      <dsp:spPr>
        <a:xfrm>
          <a:off x="6847034" y="305480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>
        <a:off x="6847034" y="391130"/>
        <a:ext cx="256259" cy="256950"/>
      </dsp:txXfrm>
    </dsp:sp>
    <dsp:sp modelId="{7BFA502A-DCB4-4630-9F69-5108EF71CF3E}">
      <dsp:nvSpPr>
        <dsp:cNvPr id="0" name=""/>
        <dsp:cNvSpPr/>
      </dsp:nvSpPr>
      <dsp:spPr>
        <a:xfrm>
          <a:off x="7385801" y="1561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Se suspende en placas de vidrio, estirándose a 60°C </a:t>
          </a:r>
        </a:p>
      </dsp:txBody>
      <dsp:txXfrm>
        <a:off x="7416147" y="31907"/>
        <a:ext cx="1666122" cy="975396"/>
      </dsp:txXfrm>
    </dsp:sp>
    <dsp:sp modelId="{07F72684-841B-4E0E-90A5-7BD4A9C25FF1}">
      <dsp:nvSpPr>
        <dsp:cNvPr id="0" name=""/>
        <dsp:cNvSpPr/>
      </dsp:nvSpPr>
      <dsp:spPr>
        <a:xfrm rot="5400000">
          <a:off x="8066166" y="1158527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 rot="-5400000">
        <a:off x="8120734" y="1189610"/>
        <a:ext cx="256950" cy="256259"/>
      </dsp:txXfrm>
    </dsp:sp>
    <dsp:sp modelId="{6C58B737-1BA5-48E0-9B66-F31C0022231F}">
      <dsp:nvSpPr>
        <dsp:cNvPr id="0" name=""/>
        <dsp:cNvSpPr/>
      </dsp:nvSpPr>
      <dsp:spPr>
        <a:xfrm>
          <a:off x="7385801" y="1728375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Lavado agua para eliminación de H2SO4 (24h en agua, 24h en 1%NaOH y 24h en agua)</a:t>
          </a:r>
        </a:p>
      </dsp:txBody>
      <dsp:txXfrm>
        <a:off x="7416147" y="1758721"/>
        <a:ext cx="1666122" cy="975396"/>
      </dsp:txXfrm>
    </dsp:sp>
    <dsp:sp modelId="{7B9B1D4B-920A-475A-8079-AE3A108CF78C}">
      <dsp:nvSpPr>
        <dsp:cNvPr id="0" name=""/>
        <dsp:cNvSpPr/>
      </dsp:nvSpPr>
      <dsp:spPr>
        <a:xfrm rot="10800000">
          <a:off x="6867756" y="2032295"/>
          <a:ext cx="366084" cy="428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50" kern="1200"/>
        </a:p>
      </dsp:txBody>
      <dsp:txXfrm rot="10800000">
        <a:off x="6977581" y="2117945"/>
        <a:ext cx="256259" cy="256950"/>
      </dsp:txXfrm>
    </dsp:sp>
    <dsp:sp modelId="{42053BFD-6AE8-4CAD-B758-628C1F47BD34}">
      <dsp:nvSpPr>
        <dsp:cNvPr id="0" name=""/>
        <dsp:cNvSpPr/>
      </dsp:nvSpPr>
      <dsp:spPr>
        <a:xfrm>
          <a:off x="4968260" y="1728375"/>
          <a:ext cx="1726814" cy="1036088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Prensado hasta 6 Ton, secado a 100°C, prensado hasta 100Tons </a:t>
          </a:r>
        </a:p>
      </dsp:txBody>
      <dsp:txXfrm>
        <a:off x="4998606" y="1758721"/>
        <a:ext cx="1666122" cy="97539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73E45-6D8C-4684-BC82-BEE7426BFAA2}">
      <dsp:nvSpPr>
        <dsp:cNvPr id="0" name=""/>
        <dsp:cNvSpPr/>
      </dsp:nvSpPr>
      <dsp:spPr>
        <a:xfrm>
          <a:off x="647686" y="167206"/>
          <a:ext cx="2103875" cy="235879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2BC97-FCEA-48B2-AD7E-5EA1F6C25519}">
      <dsp:nvSpPr>
        <dsp:cNvPr id="0" name=""/>
        <dsp:cNvSpPr/>
      </dsp:nvSpPr>
      <dsp:spPr>
        <a:xfrm>
          <a:off x="119887" y="863375"/>
          <a:ext cx="1566434" cy="1151166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Las láminas fueron cortadas a un tamaño de 1x1cm </a:t>
          </a:r>
        </a:p>
      </dsp:txBody>
      <dsp:txXfrm>
        <a:off x="176082" y="919570"/>
        <a:ext cx="1454044" cy="1038776"/>
      </dsp:txXfrm>
    </dsp:sp>
    <dsp:sp modelId="{F196BDF2-3CCD-4E63-A66F-309E58C5A284}">
      <dsp:nvSpPr>
        <dsp:cNvPr id="0" name=""/>
        <dsp:cNvSpPr/>
      </dsp:nvSpPr>
      <dsp:spPr>
        <a:xfrm>
          <a:off x="1770635" y="863375"/>
          <a:ext cx="1566434" cy="1151166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Las láminas analizadas:</a:t>
          </a:r>
          <a:br>
            <a:rPr lang="es-ES" sz="1600" kern="1200" dirty="0"/>
          </a:br>
          <a:r>
            <a:rPr lang="es-ES" sz="1600" kern="1200" dirty="0"/>
            <a:t>MWCNT, TTNT, CuNPs, Blanco</a:t>
          </a:r>
        </a:p>
      </dsp:txBody>
      <dsp:txXfrm>
        <a:off x="1826830" y="919570"/>
        <a:ext cx="1454044" cy="103877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FDFF4-C53F-4ADF-BB45-E24BC5E371BE}">
      <dsp:nvSpPr>
        <dsp:cNvPr id="0" name=""/>
        <dsp:cNvSpPr/>
      </dsp:nvSpPr>
      <dsp:spPr>
        <a:xfrm>
          <a:off x="288035" y="0"/>
          <a:ext cx="3264408" cy="2465251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1E8D4-2D76-4571-9D04-4710593D3C47}">
      <dsp:nvSpPr>
        <dsp:cNvPr id="0" name=""/>
        <dsp:cNvSpPr/>
      </dsp:nvSpPr>
      <dsp:spPr>
        <a:xfrm>
          <a:off x="217199" y="739575"/>
          <a:ext cx="1656207" cy="9861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Corte de láminas de 1.5cm de ancho</a:t>
          </a:r>
          <a:endParaRPr lang="es-ES" sz="1700" kern="1200" dirty="0"/>
        </a:p>
      </dsp:txBody>
      <dsp:txXfrm>
        <a:off x="265336" y="787712"/>
        <a:ext cx="1559933" cy="889826"/>
      </dsp:txXfrm>
    </dsp:sp>
    <dsp:sp modelId="{DB15CF95-D8F8-4749-A61A-B77429D5BACB}">
      <dsp:nvSpPr>
        <dsp:cNvPr id="0" name=""/>
        <dsp:cNvSpPr/>
      </dsp:nvSpPr>
      <dsp:spPr>
        <a:xfrm>
          <a:off x="1967073" y="739575"/>
          <a:ext cx="1656207" cy="9861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Tracción de 6mm/min</a:t>
          </a:r>
          <a:endParaRPr lang="es-ES" sz="1700" kern="1200" dirty="0"/>
        </a:p>
      </dsp:txBody>
      <dsp:txXfrm>
        <a:off x="2015210" y="787712"/>
        <a:ext cx="1559933" cy="88982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4B995-589F-4A53-AAB0-8271AC491749}">
      <dsp:nvSpPr>
        <dsp:cNvPr id="0" name=""/>
        <dsp:cNvSpPr/>
      </dsp:nvSpPr>
      <dsp:spPr>
        <a:xfrm>
          <a:off x="788" y="23894"/>
          <a:ext cx="3075806" cy="18454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Polvo amarillento, granular fino. </a:t>
          </a:r>
          <a:r>
            <a:rPr lang="es-EC" sz="2400" kern="1200" dirty="0" smtClean="0"/>
            <a:t>22±2g de PPTA por cada 200mL de NMP</a:t>
          </a:r>
          <a:endParaRPr lang="es-ES" sz="2400" kern="1200" dirty="0"/>
        </a:p>
      </dsp:txBody>
      <dsp:txXfrm>
        <a:off x="788" y="23894"/>
        <a:ext cx="3075806" cy="1845483"/>
      </dsp:txXfrm>
    </dsp:sp>
    <dsp:sp modelId="{178BFD0E-5D35-4016-8EE5-B0F314B5A237}">
      <dsp:nvSpPr>
        <dsp:cNvPr id="0" name=""/>
        <dsp:cNvSpPr/>
      </dsp:nvSpPr>
      <dsp:spPr>
        <a:xfrm>
          <a:off x="3384175" y="23894"/>
          <a:ext cx="3075806" cy="1845483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La utilización de H</a:t>
          </a:r>
          <a:r>
            <a:rPr lang="es-EC" sz="2400" kern="1200" baseline="-25000" dirty="0" smtClean="0"/>
            <a:t>2</a:t>
          </a:r>
          <a:r>
            <a:rPr lang="es-EC" sz="2400" kern="1200" dirty="0" smtClean="0"/>
            <a:t>SO</a:t>
          </a:r>
          <a:r>
            <a:rPr lang="es-EC" sz="2400" kern="1200" baseline="-25000" dirty="0" smtClean="0"/>
            <a:t>4 </a:t>
          </a:r>
          <a:r>
            <a:rPr lang="es-EC" sz="2400" kern="1200" dirty="0" smtClean="0"/>
            <a:t>&gt; 96.5%, mejora las propiedades del polímero como </a:t>
          </a:r>
          <a:r>
            <a:rPr lang="el-GR" sz="2400" kern="1200" dirty="0" smtClean="0">
              <a:latin typeface="Century Gothic" panose="020B0502020202020204" pitchFamily="34" charset="0"/>
            </a:rPr>
            <a:t>η</a:t>
          </a:r>
          <a:r>
            <a:rPr lang="es-EC" sz="2400" kern="1200" dirty="0" smtClean="0">
              <a:latin typeface="Century Gothic" panose="020B0502020202020204" pitchFamily="34" charset="0"/>
            </a:rPr>
            <a:t> y </a:t>
          </a:r>
          <a:r>
            <a:rPr lang="es-EC" sz="2400" kern="1200" dirty="0" err="1" smtClean="0">
              <a:latin typeface="Century Gothic" panose="020B0502020202020204" pitchFamily="34" charset="0"/>
            </a:rPr>
            <a:t>Mw</a:t>
          </a:r>
          <a:endParaRPr lang="es-ES" sz="2400" kern="1200" dirty="0"/>
        </a:p>
      </dsp:txBody>
      <dsp:txXfrm>
        <a:off x="3384175" y="23894"/>
        <a:ext cx="3075806" cy="18454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81C80-5EA4-4054-B71F-E8DB8F166C60}">
      <dsp:nvSpPr>
        <dsp:cNvPr id="0" name=""/>
        <dsp:cNvSpPr/>
      </dsp:nvSpPr>
      <dsp:spPr>
        <a:xfrm>
          <a:off x="0" y="291773"/>
          <a:ext cx="2537035" cy="15222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err="1" smtClean="0"/>
            <a:t>Northolt</a:t>
          </a:r>
          <a:r>
            <a:rPr lang="es-EC" sz="1400" kern="1200" dirty="0" smtClean="0"/>
            <a:t> en 1974, determina al PPTA como una estructura </a:t>
          </a:r>
          <a:r>
            <a:rPr lang="es-EC" sz="1400" kern="1200" dirty="0" err="1" smtClean="0"/>
            <a:t>pseudo-ortorómbica</a:t>
          </a:r>
          <a:r>
            <a:rPr lang="es-EC" sz="1400" kern="1200" dirty="0" smtClean="0"/>
            <a:t>.</a:t>
          </a:r>
          <a:endParaRPr lang="es-ES" sz="1400" kern="1200" dirty="0"/>
        </a:p>
      </dsp:txBody>
      <dsp:txXfrm>
        <a:off x="0" y="291773"/>
        <a:ext cx="2537035" cy="1522221"/>
      </dsp:txXfrm>
    </dsp:sp>
    <dsp:sp modelId="{9F5F622D-C3DF-42B9-9257-DFB9DFCA0865}">
      <dsp:nvSpPr>
        <dsp:cNvPr id="0" name=""/>
        <dsp:cNvSpPr/>
      </dsp:nvSpPr>
      <dsp:spPr>
        <a:xfrm>
          <a:off x="2790738" y="291773"/>
          <a:ext cx="2537035" cy="1522221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Se observan tres bandas marcados en 2θ a  20.5°, 23.5° y 28.6°</a:t>
          </a:r>
          <a:endParaRPr lang="es-ES" sz="1400" kern="1200" dirty="0"/>
        </a:p>
      </dsp:txBody>
      <dsp:txXfrm>
        <a:off x="2790738" y="291773"/>
        <a:ext cx="2537035" cy="1522221"/>
      </dsp:txXfrm>
    </dsp:sp>
    <dsp:sp modelId="{06EAB184-351D-484C-90F2-8453E7CD9BE2}">
      <dsp:nvSpPr>
        <dsp:cNvPr id="0" name=""/>
        <dsp:cNvSpPr/>
      </dsp:nvSpPr>
      <dsp:spPr>
        <a:xfrm>
          <a:off x="5581477" y="291773"/>
          <a:ext cx="2537035" cy="1522221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Las bandas a 37.835° y 43.069°, no se encuentran en el patrón normal, lo sugieren que son fallas   por una característica estructural del cristal o también debido a condiciones de procesamiento como el secado</a:t>
          </a:r>
          <a:endParaRPr lang="es-ES" sz="1400" kern="1200" dirty="0"/>
        </a:p>
      </dsp:txBody>
      <dsp:txXfrm>
        <a:off x="5581477" y="291773"/>
        <a:ext cx="2537035" cy="152222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77708-5F6B-4ECD-A9E1-E8877A4FB58D}">
      <dsp:nvSpPr>
        <dsp:cNvPr id="0" name=""/>
        <dsp:cNvSpPr/>
      </dsp:nvSpPr>
      <dsp:spPr>
        <a:xfrm>
          <a:off x="1950" y="723735"/>
          <a:ext cx="2097235" cy="12583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La señal de cobre a K</a:t>
          </a:r>
          <a:r>
            <a:rPr lang="es-ES" sz="1200" kern="1200" baseline="-25000" dirty="0" smtClean="0"/>
            <a:t>L</a:t>
          </a:r>
          <a:r>
            <a:rPr lang="es-ES" sz="1200" kern="1200" dirty="0" smtClean="0"/>
            <a:t> 0.92 y K</a:t>
          </a:r>
          <a:r>
            <a:rPr lang="es-ES" sz="1200" kern="1200" baseline="-25000" dirty="0" smtClean="0"/>
            <a:t>α</a:t>
          </a:r>
          <a:r>
            <a:rPr lang="es-ES" sz="1200" kern="1200" dirty="0" smtClean="0"/>
            <a:t> 8.04 </a:t>
          </a:r>
          <a:r>
            <a:rPr lang="es-ES" sz="1200" kern="1200" dirty="0" err="1" smtClean="0"/>
            <a:t>keV</a:t>
          </a:r>
          <a:r>
            <a:rPr lang="es-ES" sz="1200" kern="1200" dirty="0" smtClean="0"/>
            <a:t>, sugiriendo la presencia de cobre elemental (Das et al., 2020).</a:t>
          </a:r>
          <a:endParaRPr lang="es-ES" sz="1200" kern="1200" dirty="0"/>
        </a:p>
      </dsp:txBody>
      <dsp:txXfrm>
        <a:off x="1950" y="723735"/>
        <a:ext cx="2097235" cy="1258341"/>
      </dsp:txXfrm>
    </dsp:sp>
    <dsp:sp modelId="{58130A9D-5FB1-4DC3-8C99-2ECEF2C020B0}">
      <dsp:nvSpPr>
        <dsp:cNvPr id="0" name=""/>
        <dsp:cNvSpPr/>
      </dsp:nvSpPr>
      <dsp:spPr>
        <a:xfrm>
          <a:off x="2308909" y="723735"/>
          <a:ext cx="2097235" cy="1258341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La presencia de los otros elementos se debe a materia orgánica del agente reductor y/o a trazas del polímero (</a:t>
          </a:r>
          <a:r>
            <a:rPr lang="es-ES" sz="1200" kern="1200" dirty="0" err="1" smtClean="0"/>
            <a:t>Ismail</a:t>
          </a:r>
          <a:r>
            <a:rPr lang="es-ES" sz="1200" kern="1200" dirty="0" smtClean="0"/>
            <a:t> et al., 2019)</a:t>
          </a:r>
          <a:endParaRPr lang="es-ES" sz="1200" kern="1200" dirty="0"/>
        </a:p>
      </dsp:txBody>
      <dsp:txXfrm>
        <a:off x="2308909" y="723735"/>
        <a:ext cx="2097235" cy="1258341"/>
      </dsp:txXfrm>
    </dsp:sp>
    <dsp:sp modelId="{CD8A3C95-D737-4558-8D76-8293E43FBE88}">
      <dsp:nvSpPr>
        <dsp:cNvPr id="0" name=""/>
        <dsp:cNvSpPr/>
      </dsp:nvSpPr>
      <dsp:spPr>
        <a:xfrm>
          <a:off x="4615868" y="723735"/>
          <a:ext cx="2097235" cy="1258341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A </a:t>
          </a:r>
          <a:r>
            <a:rPr lang="es-ES" sz="1200" kern="1200" dirty="0" smtClean="0"/>
            <a:t>36.3° y 43.5° corresponde al </a:t>
          </a:r>
          <a14:m xmlns:a14="http://schemas.microsoft.com/office/drawing/2010/main">
            <m:oMath xmlns:m="http://schemas.openxmlformats.org/officeDocument/2006/math">
              <m:r>
                <a:rPr lang="es-EC" sz="1200" b="0" i="1" kern="1200" smtClean="0">
                  <a:latin typeface="Cambria Math" panose="02040503050406030204" pitchFamily="18" charset="0"/>
                </a:rPr>
                <m:t>𝐶</m:t>
              </m:r>
              <m:sSup>
                <m:sSupPr>
                  <m:ctrlPr>
                    <a:rPr lang="es-EC" sz="12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s-EC" sz="1200" b="0" i="1" kern="1200" smtClean="0">
                      <a:latin typeface="Cambria Math" panose="02040503050406030204" pitchFamily="18" charset="0"/>
                    </a:rPr>
                    <m:t>𝑢</m:t>
                  </m:r>
                </m:e>
                <m:sup>
                  <m:r>
                    <a:rPr lang="es-EC" sz="1200" b="0" i="1" kern="1200" smtClean="0">
                      <a:latin typeface="Cambria Math" panose="02040503050406030204" pitchFamily="18" charset="0"/>
                    </a:rPr>
                    <m:t>0</m:t>
                  </m:r>
                </m:sup>
              </m:sSup>
            </m:oMath>
          </a14:m>
          <a:r>
            <a:rPr lang="es-ES" sz="1200" kern="1200" dirty="0" smtClean="0"/>
            <a:t>. A 29.5° y 60.4° se muestran bandas de Cu</a:t>
          </a:r>
          <a:r>
            <a:rPr lang="es-ES" sz="1200" kern="1200" baseline="-25000" dirty="0" smtClean="0"/>
            <a:t>2</a:t>
          </a:r>
          <a:r>
            <a:rPr lang="es-ES" sz="1200" kern="1200" dirty="0" smtClean="0"/>
            <a:t>O, y a 32.3° la banda de </a:t>
          </a:r>
          <a:r>
            <a:rPr lang="es-ES" sz="1200" kern="1200" dirty="0" err="1" smtClean="0"/>
            <a:t>CuO</a:t>
          </a:r>
          <a:endParaRPr lang="es-ES" sz="1200" kern="1200"/>
        </a:p>
      </dsp:txBody>
      <dsp:txXfrm>
        <a:off x="4615868" y="723735"/>
        <a:ext cx="2097235" cy="1258341"/>
      </dsp:txXfrm>
    </dsp:sp>
    <dsp:sp modelId="{C0B7B612-F7EF-4EBD-AE75-1D747F365DC7}">
      <dsp:nvSpPr>
        <dsp:cNvPr id="0" name=""/>
        <dsp:cNvSpPr/>
      </dsp:nvSpPr>
      <dsp:spPr>
        <a:xfrm>
          <a:off x="6922828" y="706382"/>
          <a:ext cx="2155853" cy="1293046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Las bandas a 19.16°, 23.13° y 31.6°, no pudieron ser identificación, bibliografía consideran estas bandas son  </a:t>
          </a:r>
          <a:r>
            <a:rPr lang="es-ES" sz="1200" kern="1200" dirty="0" err="1" smtClean="0"/>
            <a:t>bio</a:t>
          </a:r>
          <a:r>
            <a:rPr lang="es-ES" sz="1200" kern="1200" dirty="0" smtClean="0"/>
            <a:t>-constituyentes de los extractos utilizados al momento de síntesis de las nanopartículas.</a:t>
          </a:r>
          <a:endParaRPr lang="es-ES" sz="1200" kern="1200" dirty="0"/>
        </a:p>
      </dsp:txBody>
      <dsp:txXfrm>
        <a:off x="6922828" y="706382"/>
        <a:ext cx="2155853" cy="129304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985C4-B0A6-4BDF-B0DE-BC1D8858E906}">
      <dsp:nvSpPr>
        <dsp:cNvPr id="0" name=""/>
        <dsp:cNvSpPr/>
      </dsp:nvSpPr>
      <dsp:spPr>
        <a:xfrm>
          <a:off x="0" y="0"/>
          <a:ext cx="2537963" cy="152277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Ahmed y </a:t>
          </a:r>
          <a:r>
            <a:rPr lang="es-ES" sz="1300" kern="1200" dirty="0" err="1" smtClean="0"/>
            <a:t>colaboratores</a:t>
          </a:r>
          <a:r>
            <a:rPr lang="es-ES" sz="1300" kern="1200" dirty="0" smtClean="0"/>
            <a:t> (2014), mencionan que las cadenas de PPTA se consideran como varillas rígidas que se alinean en el proceso de hilatura, con el fin de tener cadenas extendidas, este paso se realiza a altas velocidades de 200m/min.</a:t>
          </a:r>
          <a:endParaRPr lang="es-ES" sz="1300" kern="1200" dirty="0"/>
        </a:p>
      </dsp:txBody>
      <dsp:txXfrm>
        <a:off x="0" y="0"/>
        <a:ext cx="2537963" cy="1522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88D14-21D6-4579-9506-79FFD964C59D}">
      <dsp:nvSpPr>
        <dsp:cNvPr id="0" name=""/>
        <dsp:cNvSpPr/>
      </dsp:nvSpPr>
      <dsp:spPr>
        <a:xfrm>
          <a:off x="923" y="16253"/>
          <a:ext cx="1969446" cy="15694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Resistente solventes orgánicos, resistente a la absorción, no conductivo, resistente a T de 500°C</a:t>
          </a:r>
          <a:endParaRPr lang="es-ES" sz="1600" kern="1200" dirty="0"/>
        </a:p>
      </dsp:txBody>
      <dsp:txXfrm>
        <a:off x="46889" y="62219"/>
        <a:ext cx="1877514" cy="1477470"/>
      </dsp:txXfrm>
    </dsp:sp>
    <dsp:sp modelId="{7B1D2741-814D-40D2-9728-D9419C3BB304}">
      <dsp:nvSpPr>
        <dsp:cNvPr id="0" name=""/>
        <dsp:cNvSpPr/>
      </dsp:nvSpPr>
      <dsp:spPr>
        <a:xfrm>
          <a:off x="2167314" y="556743"/>
          <a:ext cx="417522" cy="4884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2167314" y="654427"/>
        <a:ext cx="292265" cy="293054"/>
      </dsp:txXfrm>
    </dsp:sp>
    <dsp:sp modelId="{EB286568-9AF0-4D28-85C1-D231866396E8}">
      <dsp:nvSpPr>
        <dsp:cNvPr id="0" name=""/>
        <dsp:cNvSpPr/>
      </dsp:nvSpPr>
      <dsp:spPr>
        <a:xfrm>
          <a:off x="2758148" y="16253"/>
          <a:ext cx="1969446" cy="156940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Sensible a ácidos y sales, radiación ultravioleta, humedad</a:t>
          </a:r>
          <a:endParaRPr lang="es-ES" sz="1600" kern="1200" dirty="0"/>
        </a:p>
      </dsp:txBody>
      <dsp:txXfrm>
        <a:off x="2804114" y="62219"/>
        <a:ext cx="1877514" cy="147747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0B4B2-1856-40FE-A7B1-04A83AF25602}">
      <dsp:nvSpPr>
        <dsp:cNvPr id="0" name=""/>
        <dsp:cNvSpPr/>
      </dsp:nvSpPr>
      <dsp:spPr>
        <a:xfrm>
          <a:off x="0" y="62679"/>
          <a:ext cx="2583263" cy="15499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Estas máquinas suelen ser costosas, al estar estructuradas en su mayoría por acero inoxidable capaz de resistir disolventes agresivos como lo es el ácido sulfúrico (Van Der </a:t>
          </a:r>
          <a:r>
            <a:rPr lang="es-ES" sz="1400" kern="1200" dirty="0" err="1" smtClean="0"/>
            <a:t>Zwaag</a:t>
          </a:r>
          <a:r>
            <a:rPr lang="es-ES" sz="1400" kern="1200" dirty="0" smtClean="0"/>
            <a:t>, 2009).  </a:t>
          </a:r>
          <a:endParaRPr lang="es-ES" sz="1400" kern="1200" dirty="0"/>
        </a:p>
      </dsp:txBody>
      <dsp:txXfrm>
        <a:off x="0" y="62679"/>
        <a:ext cx="2583263" cy="154995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E1B0F-C771-4281-A12C-D94CA69B1CA7}">
      <dsp:nvSpPr>
        <dsp:cNvPr id="0" name=""/>
        <dsp:cNvSpPr/>
      </dsp:nvSpPr>
      <dsp:spPr>
        <a:xfrm>
          <a:off x="1101137" y="485"/>
          <a:ext cx="2859983" cy="15888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Concentración de nanomateriales 0.04%</a:t>
          </a:r>
          <a:endParaRPr lang="es-ES" sz="1800" kern="1200" dirty="0"/>
        </a:p>
      </dsp:txBody>
      <dsp:txXfrm>
        <a:off x="1147674" y="47022"/>
        <a:ext cx="2766909" cy="1495805"/>
      </dsp:txXfrm>
    </dsp:sp>
    <dsp:sp modelId="{9339C5B3-40AE-41CA-9E08-C212F863B1A9}">
      <dsp:nvSpPr>
        <dsp:cNvPr id="0" name=""/>
        <dsp:cNvSpPr/>
      </dsp:nvSpPr>
      <dsp:spPr>
        <a:xfrm rot="5400000">
          <a:off x="2233214" y="1629086"/>
          <a:ext cx="595829" cy="714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-5400000">
        <a:off x="2316631" y="1688669"/>
        <a:ext cx="428997" cy="417080"/>
      </dsp:txXfrm>
    </dsp:sp>
    <dsp:sp modelId="{DD6373C3-230F-45EF-9D32-2623DFCF2285}">
      <dsp:nvSpPr>
        <dsp:cNvPr id="0" name=""/>
        <dsp:cNvSpPr/>
      </dsp:nvSpPr>
      <dsp:spPr>
        <a:xfrm>
          <a:off x="1101137" y="2383804"/>
          <a:ext cx="2859983" cy="1588879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La utilización de concentraciones bajas está pensado en función del coste de producción con maximización de benéficos</a:t>
          </a:r>
          <a:endParaRPr lang="es-ES" sz="1800" kern="1200" dirty="0"/>
        </a:p>
      </dsp:txBody>
      <dsp:txXfrm>
        <a:off x="1147674" y="2430341"/>
        <a:ext cx="2766909" cy="149580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43615-4B25-4E9E-AE18-B5C4BB680470}">
      <dsp:nvSpPr>
        <dsp:cNvPr id="0" name=""/>
        <dsp:cNvSpPr/>
      </dsp:nvSpPr>
      <dsp:spPr>
        <a:xfrm>
          <a:off x="1083151" y="202"/>
          <a:ext cx="2100151" cy="12600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Presencia de bandas a 22.9° y 28.5° propios del polímero, bandas más agudas en las láminas con nanomateriales </a:t>
          </a:r>
          <a:r>
            <a:rPr lang="es-ES" sz="1300" kern="1200" dirty="0" err="1" smtClean="0"/>
            <a:t>tuburales</a:t>
          </a:r>
          <a:r>
            <a:rPr lang="es-ES" sz="1300" kern="1200" dirty="0" smtClean="0"/>
            <a:t>.</a:t>
          </a:r>
          <a:endParaRPr lang="es-ES" sz="1300" kern="1200" dirty="0"/>
        </a:p>
      </dsp:txBody>
      <dsp:txXfrm>
        <a:off x="1083151" y="202"/>
        <a:ext cx="2100151" cy="1260090"/>
      </dsp:txXfrm>
    </dsp:sp>
    <dsp:sp modelId="{BB4DD912-59E5-49EE-8807-3B94FDAB0BE4}">
      <dsp:nvSpPr>
        <dsp:cNvPr id="0" name=""/>
        <dsp:cNvSpPr/>
      </dsp:nvSpPr>
      <dsp:spPr>
        <a:xfrm>
          <a:off x="3393317" y="202"/>
          <a:ext cx="2100151" cy="1260090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Aumento en la concentración de C en WMCNT a 62.58%. Presencia de 0.01% de Ti en PPTA con TTNT y 0.04% de Cu en PPTA con CuNPs</a:t>
          </a:r>
          <a:endParaRPr lang="es-ES" sz="1300" kern="1200" dirty="0"/>
        </a:p>
      </dsp:txBody>
      <dsp:txXfrm>
        <a:off x="3393317" y="202"/>
        <a:ext cx="2100151" cy="1260090"/>
      </dsp:txXfrm>
    </dsp:sp>
    <dsp:sp modelId="{A97F832D-FF54-445B-AE3C-8E23AC5D2B97}">
      <dsp:nvSpPr>
        <dsp:cNvPr id="0" name=""/>
        <dsp:cNvSpPr/>
      </dsp:nvSpPr>
      <dsp:spPr>
        <a:xfrm>
          <a:off x="2238234" y="1470308"/>
          <a:ext cx="2100151" cy="126009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La dispersión de los </a:t>
          </a:r>
          <a:r>
            <a:rPr lang="es-EC" sz="1300" kern="1200" dirty="0" err="1" smtClean="0"/>
            <a:t>nanorellenos</a:t>
          </a:r>
          <a:r>
            <a:rPr lang="es-EC" sz="1300" kern="1200" dirty="0" smtClean="0"/>
            <a:t> en las soluciones de polímeros de alta viscosidad sigue siendo uno de los grandes desafíos en aplicaciones industriales </a:t>
          </a:r>
          <a:endParaRPr lang="es-ES" sz="1300" kern="1200" dirty="0"/>
        </a:p>
      </dsp:txBody>
      <dsp:txXfrm>
        <a:off x="2238234" y="1470308"/>
        <a:ext cx="2100151" cy="12600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834FC-4F8D-4C70-BF21-ED5590033874}">
      <dsp:nvSpPr>
        <dsp:cNvPr id="0" name=""/>
        <dsp:cNvSpPr/>
      </dsp:nvSpPr>
      <dsp:spPr>
        <a:xfrm>
          <a:off x="2111" y="820893"/>
          <a:ext cx="0" cy="488852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1DD33-45B8-432D-8F04-36FAD0A41A33}">
      <dsp:nvSpPr>
        <dsp:cNvPr id="0" name=""/>
        <dsp:cNvSpPr/>
      </dsp:nvSpPr>
      <dsp:spPr>
        <a:xfrm>
          <a:off x="137903" y="983844"/>
          <a:ext cx="2571092" cy="2199836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1AB94-3D05-4A5B-A455-F2610C080318}">
      <dsp:nvSpPr>
        <dsp:cNvPr id="0" name=""/>
        <dsp:cNvSpPr/>
      </dsp:nvSpPr>
      <dsp:spPr>
        <a:xfrm>
          <a:off x="137903" y="3183680"/>
          <a:ext cx="2571092" cy="252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Estructuras cilíndricas en forma de colmena, relacionadas químicamente con el grafito</a:t>
          </a:r>
          <a:endParaRPr lang="es-E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De una sola pared (SWCNT) con diámetros de 0.7nm</a:t>
          </a:r>
          <a:endParaRPr lang="es-E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Pared múltiple (MWCNT) con diámetros tan grandes como 100nm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smtClean="0"/>
            <a:t>Por </a:t>
          </a:r>
          <a:r>
            <a:rPr lang="es-ES" sz="1200" kern="1200" dirty="0" smtClean="0"/>
            <a:t>sus propiedades son buenos candidatos como refuerzos mecánicos de polímeros </a:t>
          </a:r>
          <a:endParaRPr lang="es-E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Modulo de Young</a:t>
          </a:r>
          <a:endParaRPr lang="es-E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Resistencia a la tracción</a:t>
          </a:r>
          <a:endParaRPr lang="es-E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err="1" smtClean="0"/>
            <a:t>Tenasidad</a:t>
          </a:r>
          <a:endParaRPr lang="es-ES" sz="1200" kern="1200" dirty="0"/>
        </a:p>
      </dsp:txBody>
      <dsp:txXfrm>
        <a:off x="137903" y="3183680"/>
        <a:ext cx="2571092" cy="2525738"/>
      </dsp:txXfrm>
    </dsp:sp>
    <dsp:sp modelId="{9126541A-4931-415D-B86B-5CE4D4844FDA}">
      <dsp:nvSpPr>
        <dsp:cNvPr id="0" name=""/>
        <dsp:cNvSpPr/>
      </dsp:nvSpPr>
      <dsp:spPr>
        <a:xfrm>
          <a:off x="2111" y="277723"/>
          <a:ext cx="2715847" cy="5431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Nanotubos de carbono (CNT)</a:t>
          </a:r>
          <a:endParaRPr lang="es-ES" sz="1600" kern="1200" dirty="0"/>
        </a:p>
      </dsp:txBody>
      <dsp:txXfrm>
        <a:off x="2111" y="277723"/>
        <a:ext cx="2715847" cy="543169"/>
      </dsp:txXfrm>
    </dsp:sp>
    <dsp:sp modelId="{E4B1635B-3632-4D1F-9492-9D1A5E9E3434}">
      <dsp:nvSpPr>
        <dsp:cNvPr id="0" name=""/>
        <dsp:cNvSpPr/>
      </dsp:nvSpPr>
      <dsp:spPr>
        <a:xfrm>
          <a:off x="3124627" y="820893"/>
          <a:ext cx="0" cy="488852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7B847-AF40-4C64-86F4-5599C5AD6329}">
      <dsp:nvSpPr>
        <dsp:cNvPr id="0" name=""/>
        <dsp:cNvSpPr/>
      </dsp:nvSpPr>
      <dsp:spPr>
        <a:xfrm>
          <a:off x="3260420" y="983844"/>
          <a:ext cx="2571092" cy="2199836"/>
        </a:xfrm>
        <a:prstGeom prst="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E2639-633A-4316-BFD7-81A300A3186B}">
      <dsp:nvSpPr>
        <dsp:cNvPr id="0" name=""/>
        <dsp:cNvSpPr/>
      </dsp:nvSpPr>
      <dsp:spPr>
        <a:xfrm>
          <a:off x="3260420" y="3183680"/>
          <a:ext cx="2571092" cy="252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Son menos populares que los CNT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Más fáciles de sintetizar y menos costoso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smtClean="0"/>
            <a:t>Pueden </a:t>
          </a:r>
          <a:r>
            <a:rPr lang="es-ES" sz="1200" kern="1200" dirty="0" smtClean="0"/>
            <a:t>proporcionar gran superficie específica y polaridad, debido a la alta concentración de grupos hidroxilo en la superficie</a:t>
          </a:r>
          <a:endParaRPr lang="es-E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Mejorar la resistencia a la corrosión, fortalecimiento de polímero como </a:t>
          </a:r>
          <a:r>
            <a:rPr lang="es-ES" sz="1200" kern="1200" dirty="0" err="1" smtClean="0"/>
            <a:t>quitosato</a:t>
          </a:r>
          <a:endParaRPr lang="es-ES" sz="1200" kern="1200" dirty="0"/>
        </a:p>
      </dsp:txBody>
      <dsp:txXfrm>
        <a:off x="3260420" y="3183680"/>
        <a:ext cx="2571092" cy="2525738"/>
      </dsp:txXfrm>
    </dsp:sp>
    <dsp:sp modelId="{AE97B6B6-18C7-4EBB-B13A-171B6899124C}">
      <dsp:nvSpPr>
        <dsp:cNvPr id="0" name=""/>
        <dsp:cNvSpPr/>
      </dsp:nvSpPr>
      <dsp:spPr>
        <a:xfrm>
          <a:off x="3124627" y="277723"/>
          <a:ext cx="2715847" cy="543169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Nanotubos de Titanato (TTNT)</a:t>
          </a:r>
          <a:endParaRPr lang="es-ES" sz="1600" kern="1200" dirty="0"/>
        </a:p>
      </dsp:txBody>
      <dsp:txXfrm>
        <a:off x="3124627" y="277723"/>
        <a:ext cx="2715847" cy="543169"/>
      </dsp:txXfrm>
    </dsp:sp>
    <dsp:sp modelId="{F548D66E-0862-4A9C-9898-4A25952F1249}">
      <dsp:nvSpPr>
        <dsp:cNvPr id="0" name=""/>
        <dsp:cNvSpPr/>
      </dsp:nvSpPr>
      <dsp:spPr>
        <a:xfrm>
          <a:off x="6247144" y="820893"/>
          <a:ext cx="0" cy="488852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25297-764E-4498-BC30-3CFD3708DD6F}">
      <dsp:nvSpPr>
        <dsp:cNvPr id="0" name=""/>
        <dsp:cNvSpPr/>
      </dsp:nvSpPr>
      <dsp:spPr>
        <a:xfrm>
          <a:off x="6382936" y="983844"/>
          <a:ext cx="2571092" cy="2199836"/>
        </a:xfrm>
        <a:prstGeom prst="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6F5DF-58F5-4A4E-996C-DCF470A2EA2A}">
      <dsp:nvSpPr>
        <dsp:cNvPr id="0" name=""/>
        <dsp:cNvSpPr/>
      </dsp:nvSpPr>
      <dsp:spPr>
        <a:xfrm>
          <a:off x="6382936" y="3183680"/>
          <a:ext cx="2571092" cy="252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Cu es más rentable que otros metales como Au, Ag, Pt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Síntesis con sistemas biológicos abarata el costo de producción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Las CuNPs tienden a oxidarse por el oxígeno del ambiente o de las soluciones acuosas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Presentan buenas propiedades antibacterianas, </a:t>
          </a:r>
          <a:r>
            <a:rPr lang="es-ES" sz="1200" kern="1200" dirty="0" err="1" smtClean="0"/>
            <a:t>antifúngicas</a:t>
          </a:r>
          <a:r>
            <a:rPr lang="es-ES" sz="1200" kern="1200" dirty="0" smtClean="0"/>
            <a:t>, con buena relación superficie- volumen, dispersoras de calor</a:t>
          </a:r>
          <a:endParaRPr lang="es-ES" sz="1200" kern="1200" dirty="0"/>
        </a:p>
      </dsp:txBody>
      <dsp:txXfrm>
        <a:off x="6382936" y="3183680"/>
        <a:ext cx="2571092" cy="2525738"/>
      </dsp:txXfrm>
    </dsp:sp>
    <dsp:sp modelId="{FAA27C4A-B7F4-484B-B75B-38B23A90EFAB}">
      <dsp:nvSpPr>
        <dsp:cNvPr id="0" name=""/>
        <dsp:cNvSpPr/>
      </dsp:nvSpPr>
      <dsp:spPr>
        <a:xfrm>
          <a:off x="6247144" y="277723"/>
          <a:ext cx="2715847" cy="543169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Nanopartículas de cobre (CuNPs)</a:t>
          </a:r>
          <a:endParaRPr lang="es-ES" sz="1600" kern="1200" dirty="0"/>
        </a:p>
      </dsp:txBody>
      <dsp:txXfrm>
        <a:off x="6247144" y="277723"/>
        <a:ext cx="2715847" cy="5431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B3DEE-977F-412F-959A-F659D20F2098}">
      <dsp:nvSpPr>
        <dsp:cNvPr id="0" name=""/>
        <dsp:cNvSpPr/>
      </dsp:nvSpPr>
      <dsp:spPr>
        <a:xfrm>
          <a:off x="1747790" y="0"/>
          <a:ext cx="2621686" cy="11765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Ambiente Ni G5.0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NMP y </a:t>
          </a:r>
          <a:r>
            <a:rPr lang="es-ES" sz="1300" kern="1200" dirty="0" err="1"/>
            <a:t>LiCl</a:t>
          </a:r>
          <a:r>
            <a:rPr lang="es-ES" sz="1300" kern="1200" dirty="0"/>
            <a:t> a 60°C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Enfriar a </a:t>
          </a:r>
          <a:r>
            <a:rPr lang="es-ES" sz="1300" kern="1200" dirty="0" err="1"/>
            <a:t>Tamb</a:t>
          </a:r>
          <a:r>
            <a:rPr lang="es-ES" sz="1300" kern="1200" dirty="0"/>
            <a:t>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PPD y </a:t>
          </a:r>
          <a:r>
            <a:rPr lang="es-ES" sz="1300" kern="1200" dirty="0" err="1"/>
            <a:t>Py</a:t>
          </a:r>
          <a:r>
            <a:rPr lang="es-ES" sz="1300" kern="1200" dirty="0"/>
            <a:t> </a:t>
          </a:r>
        </a:p>
      </dsp:txBody>
      <dsp:txXfrm>
        <a:off x="1747790" y="147069"/>
        <a:ext cx="2180479" cy="882414"/>
      </dsp:txXfrm>
    </dsp:sp>
    <dsp:sp modelId="{03E7EED3-D9F3-49CF-BCCE-6E6D2C1B9A09}">
      <dsp:nvSpPr>
        <dsp:cNvPr id="0" name=""/>
        <dsp:cNvSpPr/>
      </dsp:nvSpPr>
      <dsp:spPr>
        <a:xfrm>
          <a:off x="0" y="0"/>
          <a:ext cx="1747790" cy="11765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/>
            <a:t>Fase 1</a:t>
          </a:r>
        </a:p>
      </dsp:txBody>
      <dsp:txXfrm>
        <a:off x="57435" y="57435"/>
        <a:ext cx="1632920" cy="1061682"/>
      </dsp:txXfrm>
    </dsp:sp>
    <dsp:sp modelId="{F0428722-C2BA-4841-93F9-78F4AC18492F}">
      <dsp:nvSpPr>
        <dsp:cNvPr id="0" name=""/>
        <dsp:cNvSpPr/>
      </dsp:nvSpPr>
      <dsp:spPr>
        <a:xfrm>
          <a:off x="1747790" y="1294207"/>
          <a:ext cx="2621686" cy="11765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T </a:t>
          </a:r>
          <a:r>
            <a:rPr lang="es-EC" sz="1300" kern="1200" dirty="0"/>
            <a:t>~0°C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/>
            <a:t>½ TPC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/>
            <a:t>15 min ½ TPC</a:t>
          </a:r>
          <a:endParaRPr lang="es-ES" sz="1300" kern="1200" dirty="0"/>
        </a:p>
      </dsp:txBody>
      <dsp:txXfrm>
        <a:off x="1747790" y="1441276"/>
        <a:ext cx="2180479" cy="882414"/>
      </dsp:txXfrm>
    </dsp:sp>
    <dsp:sp modelId="{25845036-44C1-4D92-ABB6-45618A136EEF}">
      <dsp:nvSpPr>
        <dsp:cNvPr id="0" name=""/>
        <dsp:cNvSpPr/>
      </dsp:nvSpPr>
      <dsp:spPr>
        <a:xfrm>
          <a:off x="0" y="1294207"/>
          <a:ext cx="1747790" cy="11765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/>
            <a:t>Fase 2</a:t>
          </a:r>
        </a:p>
      </dsp:txBody>
      <dsp:txXfrm>
        <a:off x="57435" y="1351642"/>
        <a:ext cx="1632920" cy="1061682"/>
      </dsp:txXfrm>
    </dsp:sp>
    <dsp:sp modelId="{3611E3A0-F46C-4091-9D2E-89724D52E9C3}">
      <dsp:nvSpPr>
        <dsp:cNvPr id="0" name=""/>
        <dsp:cNvSpPr/>
      </dsp:nvSpPr>
      <dsp:spPr>
        <a:xfrm>
          <a:off x="1747790" y="2588414"/>
          <a:ext cx="2621686" cy="11765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Ambiente Ni normal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/>
            <a:t>45 min subir 60°C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Mezclar 1h</a:t>
          </a:r>
        </a:p>
      </dsp:txBody>
      <dsp:txXfrm>
        <a:off x="1747790" y="2735483"/>
        <a:ext cx="2180479" cy="882414"/>
      </dsp:txXfrm>
    </dsp:sp>
    <dsp:sp modelId="{B53801B0-19BD-4730-993E-24EAA5CD6D65}">
      <dsp:nvSpPr>
        <dsp:cNvPr id="0" name=""/>
        <dsp:cNvSpPr/>
      </dsp:nvSpPr>
      <dsp:spPr>
        <a:xfrm>
          <a:off x="0" y="2588414"/>
          <a:ext cx="1747790" cy="11765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/>
            <a:t>Fase 3</a:t>
          </a:r>
        </a:p>
      </dsp:txBody>
      <dsp:txXfrm>
        <a:off x="57435" y="2645849"/>
        <a:ext cx="1632920" cy="10616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152FD-5A05-438B-A8DC-4648C5484966}">
      <dsp:nvSpPr>
        <dsp:cNvPr id="0" name=""/>
        <dsp:cNvSpPr/>
      </dsp:nvSpPr>
      <dsp:spPr>
        <a:xfrm>
          <a:off x="422284" y="0"/>
          <a:ext cx="181344" cy="1813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50DBD-0620-44DC-B157-64BB459347F1}">
      <dsp:nvSpPr>
        <dsp:cNvPr id="0" name=""/>
        <dsp:cNvSpPr/>
      </dsp:nvSpPr>
      <dsp:spPr>
        <a:xfrm>
          <a:off x="431199" y="18134"/>
          <a:ext cx="145075" cy="145075"/>
        </a:xfrm>
        <a:prstGeom prst="chord">
          <a:avLst>
            <a:gd name="adj1" fmla="val 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7B362-5BDC-424A-9FA3-618CF8D7F538}">
      <dsp:nvSpPr>
        <dsp:cNvPr id="0" name=""/>
        <dsp:cNvSpPr/>
      </dsp:nvSpPr>
      <dsp:spPr>
        <a:xfrm>
          <a:off x="330608" y="182267"/>
          <a:ext cx="1298566" cy="763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Alcohol</a:t>
          </a:r>
        </a:p>
      </dsp:txBody>
      <dsp:txXfrm>
        <a:off x="330608" y="182267"/>
        <a:ext cx="1298566" cy="763159"/>
      </dsp:txXfrm>
    </dsp:sp>
    <dsp:sp modelId="{50210DBA-2255-42F6-B2B0-B078979B21DD}">
      <dsp:nvSpPr>
        <dsp:cNvPr id="0" name=""/>
        <dsp:cNvSpPr/>
      </dsp:nvSpPr>
      <dsp:spPr>
        <a:xfrm>
          <a:off x="662334" y="36878"/>
          <a:ext cx="536478" cy="18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1</a:t>
          </a:r>
        </a:p>
      </dsp:txBody>
      <dsp:txXfrm>
        <a:off x="662334" y="36878"/>
        <a:ext cx="536478" cy="181344"/>
      </dsp:txXfrm>
    </dsp:sp>
    <dsp:sp modelId="{F18AFB4C-D988-4393-8F70-720056F4E0D7}">
      <dsp:nvSpPr>
        <dsp:cNvPr id="0" name=""/>
        <dsp:cNvSpPr/>
      </dsp:nvSpPr>
      <dsp:spPr>
        <a:xfrm>
          <a:off x="2033681" y="0"/>
          <a:ext cx="181344" cy="1813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31BEA-5D33-4959-9681-F0BA2F85E3D0}">
      <dsp:nvSpPr>
        <dsp:cNvPr id="0" name=""/>
        <dsp:cNvSpPr/>
      </dsp:nvSpPr>
      <dsp:spPr>
        <a:xfrm>
          <a:off x="2051815" y="18134"/>
          <a:ext cx="145075" cy="145075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31EB3-27A1-4F77-BD0B-C18F29479B55}">
      <dsp:nvSpPr>
        <dsp:cNvPr id="0" name=""/>
        <dsp:cNvSpPr/>
      </dsp:nvSpPr>
      <dsp:spPr>
        <a:xfrm>
          <a:off x="2112119" y="181344"/>
          <a:ext cx="1037344" cy="763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Agua destilada</a:t>
          </a:r>
        </a:p>
      </dsp:txBody>
      <dsp:txXfrm>
        <a:off x="2112119" y="181344"/>
        <a:ext cx="1037344" cy="763159"/>
      </dsp:txXfrm>
    </dsp:sp>
    <dsp:sp modelId="{41FCC614-F15A-4B7F-B2F0-A4322BC5B11E}">
      <dsp:nvSpPr>
        <dsp:cNvPr id="0" name=""/>
        <dsp:cNvSpPr/>
      </dsp:nvSpPr>
      <dsp:spPr>
        <a:xfrm>
          <a:off x="2252805" y="18439"/>
          <a:ext cx="536478" cy="18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2</a:t>
          </a:r>
        </a:p>
      </dsp:txBody>
      <dsp:txXfrm>
        <a:off x="2252805" y="18439"/>
        <a:ext cx="536478" cy="1813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3652D-6A2E-4605-B1BB-76487B9965FB}">
      <dsp:nvSpPr>
        <dsp:cNvPr id="0" name=""/>
        <dsp:cNvSpPr/>
      </dsp:nvSpPr>
      <dsp:spPr>
        <a:xfrm>
          <a:off x="768" y="288738"/>
          <a:ext cx="1638928" cy="1167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70°C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5min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agitación</a:t>
          </a:r>
        </a:p>
      </dsp:txBody>
      <dsp:txXfrm>
        <a:off x="34970" y="322940"/>
        <a:ext cx="1570524" cy="1099332"/>
      </dsp:txXfrm>
    </dsp:sp>
    <dsp:sp modelId="{ABE8723A-84B0-432B-BE1D-5E1AEDED84D4}">
      <dsp:nvSpPr>
        <dsp:cNvPr id="0" name=""/>
        <dsp:cNvSpPr/>
      </dsp:nvSpPr>
      <dsp:spPr>
        <a:xfrm>
          <a:off x="1803590" y="669379"/>
          <a:ext cx="347452" cy="4064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803590" y="750670"/>
        <a:ext cx="243216" cy="243872"/>
      </dsp:txXfrm>
    </dsp:sp>
    <dsp:sp modelId="{23F2BC51-BDC3-43E5-B29E-6BED0EC04346}">
      <dsp:nvSpPr>
        <dsp:cNvPr id="0" name=""/>
        <dsp:cNvSpPr/>
      </dsp:nvSpPr>
      <dsp:spPr>
        <a:xfrm>
          <a:off x="2295268" y="288738"/>
          <a:ext cx="1638928" cy="1167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Filtración y conservación de soluto</a:t>
          </a:r>
        </a:p>
      </dsp:txBody>
      <dsp:txXfrm>
        <a:off x="2329470" y="322940"/>
        <a:ext cx="1570524" cy="10993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B2757-F940-4F38-A5A4-8C0D618F9AE7}">
      <dsp:nvSpPr>
        <dsp:cNvPr id="0" name=""/>
        <dsp:cNvSpPr/>
      </dsp:nvSpPr>
      <dsp:spPr>
        <a:xfrm>
          <a:off x="741" y="631832"/>
          <a:ext cx="1581920" cy="9491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7h a 100°C </a:t>
          </a:r>
        </a:p>
      </dsp:txBody>
      <dsp:txXfrm>
        <a:off x="28541" y="659632"/>
        <a:ext cx="1526320" cy="893552"/>
      </dsp:txXfrm>
    </dsp:sp>
    <dsp:sp modelId="{BAF535D3-EE7B-4965-B675-23AEB3BA5B06}">
      <dsp:nvSpPr>
        <dsp:cNvPr id="0" name=""/>
        <dsp:cNvSpPr/>
      </dsp:nvSpPr>
      <dsp:spPr>
        <a:xfrm>
          <a:off x="1740854" y="910250"/>
          <a:ext cx="335367" cy="3923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1740854" y="988713"/>
        <a:ext cx="234757" cy="235390"/>
      </dsp:txXfrm>
    </dsp:sp>
    <dsp:sp modelId="{031E224E-9398-4C02-8B5E-C090E7D5C328}">
      <dsp:nvSpPr>
        <dsp:cNvPr id="0" name=""/>
        <dsp:cNvSpPr/>
      </dsp:nvSpPr>
      <dsp:spPr>
        <a:xfrm>
          <a:off x="2215430" y="631832"/>
          <a:ext cx="1581920" cy="949152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Molienda y tamizado</a:t>
          </a:r>
        </a:p>
      </dsp:txBody>
      <dsp:txXfrm>
        <a:off x="2243230" y="659632"/>
        <a:ext cx="1526320" cy="8935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91D2C-E846-4AF4-AA2B-45491B02834B}">
      <dsp:nvSpPr>
        <dsp:cNvPr id="0" name=""/>
        <dsp:cNvSpPr/>
      </dsp:nvSpPr>
      <dsp:spPr>
        <a:xfrm>
          <a:off x="1807755" y="897"/>
          <a:ext cx="1765715" cy="114771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Difracción de rayos-X (XRD) </a:t>
          </a:r>
        </a:p>
      </dsp:txBody>
      <dsp:txXfrm>
        <a:off x="1863782" y="56924"/>
        <a:ext cx="1653661" cy="1035660"/>
      </dsp:txXfrm>
    </dsp:sp>
    <dsp:sp modelId="{B2E88638-61DA-46BE-9CBA-2FB20EAEEB9E}">
      <dsp:nvSpPr>
        <dsp:cNvPr id="0" name=""/>
        <dsp:cNvSpPr/>
      </dsp:nvSpPr>
      <dsp:spPr>
        <a:xfrm>
          <a:off x="1158020" y="574754"/>
          <a:ext cx="3065185" cy="3065185"/>
        </a:xfrm>
        <a:custGeom>
          <a:avLst/>
          <a:gdLst/>
          <a:ahLst/>
          <a:cxnLst/>
          <a:rect l="0" t="0" r="0" b="0"/>
          <a:pathLst>
            <a:path>
              <a:moveTo>
                <a:pt x="2428314" y="289000"/>
              </a:moveTo>
              <a:arcTo wR="1532592" hR="1532592" stAng="18345844" swAng="365152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81318-7213-4F4D-B09D-39C6518A3B7A}">
      <dsp:nvSpPr>
        <dsp:cNvPr id="0" name=""/>
        <dsp:cNvSpPr/>
      </dsp:nvSpPr>
      <dsp:spPr>
        <a:xfrm>
          <a:off x="3135020" y="2299786"/>
          <a:ext cx="1765715" cy="1147714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Viscosidad</a:t>
          </a:r>
        </a:p>
      </dsp:txBody>
      <dsp:txXfrm>
        <a:off x="3191047" y="2355813"/>
        <a:ext cx="1653661" cy="1035660"/>
      </dsp:txXfrm>
    </dsp:sp>
    <dsp:sp modelId="{F3CAFC5D-DA40-41F7-9C42-DFBFE8EF4592}">
      <dsp:nvSpPr>
        <dsp:cNvPr id="0" name=""/>
        <dsp:cNvSpPr/>
      </dsp:nvSpPr>
      <dsp:spPr>
        <a:xfrm>
          <a:off x="1158020" y="574754"/>
          <a:ext cx="3065185" cy="3065185"/>
        </a:xfrm>
        <a:custGeom>
          <a:avLst/>
          <a:gdLst/>
          <a:ahLst/>
          <a:cxnLst/>
          <a:rect l="0" t="0" r="0" b="0"/>
          <a:pathLst>
            <a:path>
              <a:moveTo>
                <a:pt x="2263078" y="2879897"/>
              </a:moveTo>
              <a:arcTo wR="1532592" hR="1532592" stAng="3692052" swAng="3415897"/>
            </a:path>
          </a:pathLst>
        </a:custGeom>
        <a:noFill/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B8677-6F81-4486-A340-7DAEDFC69EE5}">
      <dsp:nvSpPr>
        <dsp:cNvPr id="0" name=""/>
        <dsp:cNvSpPr/>
      </dsp:nvSpPr>
      <dsp:spPr>
        <a:xfrm>
          <a:off x="480491" y="2299786"/>
          <a:ext cx="1765715" cy="114771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Peso molecular</a:t>
          </a:r>
        </a:p>
      </dsp:txBody>
      <dsp:txXfrm>
        <a:off x="536518" y="2355813"/>
        <a:ext cx="1653661" cy="1035660"/>
      </dsp:txXfrm>
    </dsp:sp>
    <dsp:sp modelId="{5896683C-085E-472D-A7B5-6ABE8A7ED914}">
      <dsp:nvSpPr>
        <dsp:cNvPr id="0" name=""/>
        <dsp:cNvSpPr/>
      </dsp:nvSpPr>
      <dsp:spPr>
        <a:xfrm>
          <a:off x="1158020" y="574754"/>
          <a:ext cx="3065185" cy="3065185"/>
        </a:xfrm>
        <a:custGeom>
          <a:avLst/>
          <a:gdLst/>
          <a:ahLst/>
          <a:cxnLst/>
          <a:rect l="0" t="0" r="0" b="0"/>
          <a:pathLst>
            <a:path>
              <a:moveTo>
                <a:pt x="10227" y="1709350"/>
              </a:moveTo>
              <a:arcTo wR="1532592" hR="1532592" stAng="10402631" swAng="3651524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669D5-1496-4577-A545-145276DEB94A}">
      <dsp:nvSpPr>
        <dsp:cNvPr id="0" name=""/>
        <dsp:cNvSpPr/>
      </dsp:nvSpPr>
      <dsp:spPr>
        <a:xfrm>
          <a:off x="4753" y="33025"/>
          <a:ext cx="1420829" cy="12121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Disolución en H2SO4de PPTA: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0.2g/100ml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5g/100ml </a:t>
          </a:r>
        </a:p>
      </dsp:txBody>
      <dsp:txXfrm>
        <a:off x="40255" y="68527"/>
        <a:ext cx="1349825" cy="1141140"/>
      </dsp:txXfrm>
    </dsp:sp>
    <dsp:sp modelId="{2CCAB8DB-AC2F-4024-B3B7-050DDD8788B0}">
      <dsp:nvSpPr>
        <dsp:cNvPr id="0" name=""/>
        <dsp:cNvSpPr/>
      </dsp:nvSpPr>
      <dsp:spPr>
        <a:xfrm>
          <a:off x="1567665" y="462914"/>
          <a:ext cx="301215" cy="35236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1567665" y="533387"/>
        <a:ext cx="210851" cy="211419"/>
      </dsp:txXfrm>
    </dsp:sp>
    <dsp:sp modelId="{4A2A43AC-5D46-4E17-8E71-CDD78BF28C47}">
      <dsp:nvSpPr>
        <dsp:cNvPr id="0" name=""/>
        <dsp:cNvSpPr/>
      </dsp:nvSpPr>
      <dsp:spPr>
        <a:xfrm>
          <a:off x="1993914" y="33025"/>
          <a:ext cx="1420829" cy="12121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Mediciones a 30°C en un Reómetro Discovery HR-2</a:t>
          </a:r>
        </a:p>
      </dsp:txBody>
      <dsp:txXfrm>
        <a:off x="2029416" y="68527"/>
        <a:ext cx="1349825" cy="1141140"/>
      </dsp:txXfrm>
    </dsp:sp>
    <dsp:sp modelId="{26AD6ED2-ABAE-4977-8AB6-F8288857DD06}">
      <dsp:nvSpPr>
        <dsp:cNvPr id="0" name=""/>
        <dsp:cNvSpPr/>
      </dsp:nvSpPr>
      <dsp:spPr>
        <a:xfrm>
          <a:off x="3556826" y="462914"/>
          <a:ext cx="301215" cy="35236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3556826" y="533387"/>
        <a:ext cx="210851" cy="211419"/>
      </dsp:txXfrm>
    </dsp:sp>
    <dsp:sp modelId="{8CDB8DFC-8696-4A0C-AD2C-1FCDFAB48BB9}">
      <dsp:nvSpPr>
        <dsp:cNvPr id="0" name=""/>
        <dsp:cNvSpPr/>
      </dsp:nvSpPr>
      <dsp:spPr>
        <a:xfrm>
          <a:off x="3983075" y="33025"/>
          <a:ext cx="1420829" cy="12121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/>
            <a:t>Velocidades de corte hasta 360s-1</a:t>
          </a:r>
        </a:p>
      </dsp:txBody>
      <dsp:txXfrm>
        <a:off x="4018577" y="68527"/>
        <a:ext cx="1349825" cy="1141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3435551-1C92-4098-9EDC-5D7D93485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7327874-C9BF-4597-AE4B-8FEAE57313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43E29-03D1-4272-821A-2CD79F5AD958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06C275-427A-4FBD-8910-655AAFFD92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0AC3BB-2269-4CD9-B11D-4BA64C3506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D0961-06AB-448F-86C3-2E5866EC3F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1137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1FEC7-3FBD-4002-85A6-C6140D18B6E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D924C-FD94-4C62-8672-F6D9957A03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8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D924C-FD94-4C62-8672-F6D9957A03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6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proporcionados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D924C-FD94-4C62-8672-F6D9957A03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Mazrouaa</a:t>
            </a:r>
            <a:r>
              <a:rPr lang="es-EC" dirty="0" smtClean="0"/>
              <a:t> y colaboradores</a:t>
            </a:r>
            <a:r>
              <a:rPr lang="es-EC" baseline="0" dirty="0" smtClean="0"/>
              <a:t> 2019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D924C-FD94-4C62-8672-F6D9957A03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9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Lu y colaboradores 2017, </a:t>
            </a:r>
            <a:r>
              <a:rPr lang="es-EC" dirty="0" err="1" smtClean="0"/>
              <a:t>Zhao</a:t>
            </a:r>
            <a:r>
              <a:rPr lang="es-EC" dirty="0" smtClean="0"/>
              <a:t> y colaboradores</a:t>
            </a:r>
            <a:r>
              <a:rPr lang="es-EC" baseline="0" dirty="0" smtClean="0"/>
              <a:t> 2015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D924C-FD94-4C62-8672-F6D9957A03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3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125D97B8-1DE8-4A5D-BAED-BC542111D0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6EC3DFA1-100F-4E59-A6AD-960B51200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5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C7BEE89B-389C-4A5A-9652-7A0B5F2D31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48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B4D41D6E-FC19-4496-B63D-8CE2FCA244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3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FE3472A3-143B-47E0-A33B-5E0114697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8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893569DB-2504-4348-8D31-5A4BAC72BD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07284C98-23A4-47C3-9078-FA50A21CC7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08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A3C50F6D-A22E-47E4-AF71-AE6D96D46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4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6CA92601-F9E8-4A6C-8ADE-D73A67FE28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9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ACB52203-A8E5-4184-816F-B6B35C54AE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29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SXCABR~1\AppData\Local\Temp\PLANTILLAS SEGUNDARIAS.png">
            <a:extLst>
              <a:ext uri="{FF2B5EF4-FFF2-40B4-BE49-F238E27FC236}">
                <a16:creationId xmlns:a16="http://schemas.microsoft.com/office/drawing/2014/main" id="{5031A04D-D4AA-4447-B840-F6138A14D5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7" y="91071"/>
            <a:ext cx="9144000" cy="6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3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52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38.jpe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37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45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0.png"/><Relationship Id="rId12" Type="http://schemas.openxmlformats.org/officeDocument/2006/relationships/image" Target="../media/image4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image" Target="../media/image43.jpe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42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diagramQuickStyle" Target="../diagrams/quickStyle15.xml"/><Relationship Id="rId3" Type="http://schemas.openxmlformats.org/officeDocument/2006/relationships/image" Target="../media/image47.jpeg"/><Relationship Id="rId7" Type="http://schemas.openxmlformats.org/officeDocument/2006/relationships/diagramColors" Target="../diagrams/colors14.xml"/><Relationship Id="rId12" Type="http://schemas.openxmlformats.org/officeDocument/2006/relationships/diagramLayout" Target="../diagrams/layout15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11" Type="http://schemas.openxmlformats.org/officeDocument/2006/relationships/diagramData" Target="../diagrams/data15.xml"/><Relationship Id="rId5" Type="http://schemas.openxmlformats.org/officeDocument/2006/relationships/diagramLayout" Target="../diagrams/layout14.xml"/><Relationship Id="rId15" Type="http://schemas.microsoft.com/office/2007/relationships/diagramDrawing" Target="../diagrams/drawing15.xml"/><Relationship Id="rId10" Type="http://schemas.openxmlformats.org/officeDocument/2006/relationships/image" Target="../media/image49.jpeg"/><Relationship Id="rId4" Type="http://schemas.openxmlformats.org/officeDocument/2006/relationships/diagramData" Target="../diagrams/data14.xml"/><Relationship Id="rId9" Type="http://schemas.openxmlformats.org/officeDocument/2006/relationships/image" Target="../media/image48.jpeg"/><Relationship Id="rId14" Type="http://schemas.openxmlformats.org/officeDocument/2006/relationships/diagramColors" Target="../diagrams/colors1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diagramLayout" Target="../diagrams/layout17.xml"/><Relationship Id="rId7" Type="http://schemas.openxmlformats.org/officeDocument/2006/relationships/image" Target="../media/image52.emf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tiff"/><Relationship Id="rId7" Type="http://schemas.openxmlformats.org/officeDocument/2006/relationships/image" Target="../media/image59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tif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18.xml"/><Relationship Id="rId3" Type="http://schemas.openxmlformats.org/officeDocument/2006/relationships/diagramLayout" Target="../diagrams/layout18.xml"/><Relationship Id="rId12" Type="http://schemas.openxmlformats.org/officeDocument/2006/relationships/diagramData" Target="../diagrams/data19.xml"/><Relationship Id="rId17" Type="http://schemas.openxmlformats.org/officeDocument/2006/relationships/image" Target="../media/image62.emf"/><Relationship Id="rId2" Type="http://schemas.openxmlformats.org/officeDocument/2006/relationships/diagramData" Target="../diagrams/data18.xml"/><Relationship Id="rId1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1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14" Type="http://schemas.openxmlformats.org/officeDocument/2006/relationships/diagramQuickStyle" Target="../diagrams/quickStyl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diagramLayout" Target="../diagrams/layout20.xml"/><Relationship Id="rId3" Type="http://schemas.openxmlformats.org/officeDocument/2006/relationships/image" Target="../media/image64.jpeg"/><Relationship Id="rId7" Type="http://schemas.openxmlformats.org/officeDocument/2006/relationships/diagramData" Target="../diagrams/data20.xml"/><Relationship Id="rId12" Type="http://schemas.openxmlformats.org/officeDocument/2006/relationships/diagramData" Target="../diagrams/data21.xml"/><Relationship Id="rId2" Type="http://schemas.openxmlformats.org/officeDocument/2006/relationships/image" Target="../media/image63.jpeg"/><Relationship Id="rId16" Type="http://schemas.microsoft.com/office/2007/relationships/diagramDrawing" Target="../diagrams/drawing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9.xml"/><Relationship Id="rId5" Type="http://schemas.openxmlformats.org/officeDocument/2006/relationships/image" Target="../media/image66.png"/><Relationship Id="rId15" Type="http://schemas.openxmlformats.org/officeDocument/2006/relationships/diagramColors" Target="../diagrams/colors20.xml"/><Relationship Id="rId10" Type="http://schemas.openxmlformats.org/officeDocument/2006/relationships/diagramColors" Target="../diagrams/colors19.xml"/><Relationship Id="rId4" Type="http://schemas.openxmlformats.org/officeDocument/2006/relationships/image" Target="../media/image65.png"/><Relationship Id="rId9" Type="http://schemas.openxmlformats.org/officeDocument/2006/relationships/diagramQuickStyle" Target="../diagrams/quickStyle19.xml"/><Relationship Id="rId14" Type="http://schemas.openxmlformats.org/officeDocument/2006/relationships/diagramQuickStyle" Target="../diagrams/quickStyl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1.xml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68.emf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3.xml"/><Relationship Id="rId9" Type="http://schemas.openxmlformats.org/officeDocument/2006/relationships/image" Target="../media/image6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image" Target="../media/image12.jpeg"/><Relationship Id="rId16" Type="http://schemas.openxmlformats.org/officeDocument/2006/relationships/diagramLayout" Target="../diagrams/layout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14.jpe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diagramDrawing" Target="../diagrams/drawing9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15.jpeg"/><Relationship Id="rId12" Type="http://schemas.openxmlformats.org/officeDocument/2006/relationships/diagramColors" Target="../diagrams/colors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diagramQuickStyle" Target="../diagrams/quickStyle9.xml"/><Relationship Id="rId5" Type="http://schemas.openxmlformats.org/officeDocument/2006/relationships/diagramColors" Target="../diagrams/colors8.xml"/><Relationship Id="rId15" Type="http://schemas.openxmlformats.org/officeDocument/2006/relationships/image" Target="../media/image100.png"/><Relationship Id="rId10" Type="http://schemas.openxmlformats.org/officeDocument/2006/relationships/diagramLayout" Target="../diagrams/layout9.xml"/><Relationship Id="rId4" Type="http://schemas.openxmlformats.org/officeDocument/2006/relationships/diagramQuickStyle" Target="../diagrams/quickStyle8.xml"/><Relationship Id="rId9" Type="http://schemas.openxmlformats.org/officeDocument/2006/relationships/diagramData" Target="../diagrams/data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microsoft.com/office/2007/relationships/diagramDrawing" Target="../diagrams/drawing10.xml"/><Relationship Id="rId17" Type="http://schemas.openxmlformats.org/officeDocument/2006/relationships/diagramColors" Target="../diagrams/colors80.xml"/><Relationship Id="rId2" Type="http://schemas.openxmlformats.org/officeDocument/2006/relationships/image" Target="../media/image24.jpeg"/><Relationship Id="rId16" Type="http://schemas.openxmlformats.org/officeDocument/2006/relationships/diagramQuickStyle" Target="../diagrams/quickStyl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27.jpeg"/><Relationship Id="rId15" Type="http://schemas.openxmlformats.org/officeDocument/2006/relationships/diagramLayout" Target="../diagrams/layout80.xml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26.jpeg"/><Relationship Id="rId9" Type="http://schemas.openxmlformats.org/officeDocument/2006/relationships/diagramLayout" Target="../diagrams/layout10.xml"/><Relationship Id="rId14" Type="http://schemas.openxmlformats.org/officeDocument/2006/relationships/diagramData" Target="../diagrams/data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XCABR~1\AppData\Local\Temp\PLANTILLAS EN POWER POINT-1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8"/>
          <a:stretch/>
        </p:blipFill>
        <p:spPr bwMode="auto">
          <a:xfrm>
            <a:off x="2791097" y="851951"/>
            <a:ext cx="3561805" cy="10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685800" y="3178020"/>
            <a:ext cx="7772400" cy="159581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s-EC" sz="2400" b="1" dirty="0">
                <a:latin typeface="+mn-lt"/>
              </a:rPr>
              <a:t>SÍNTESIS Y RECUBRIMIENTO DEL POLÍMERO POLY (P-PHENYLENE-TEREPHTHALAMIDE) (PPTA) CON NANOMATERIALES PARA EL POSIBLE REFUERZO DE PROTOTIPOS DE CHALECOS ANTIBALAS</a:t>
            </a:r>
            <a:endParaRPr lang="en-US" sz="24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364198" y="474982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2000" b="1" dirty="0"/>
              <a:t>AUTORA: VILLARROEL ESTÉVEZ NATALIA Y.</a:t>
            </a:r>
          </a:p>
          <a:p>
            <a:pPr marL="0" indent="0" algn="ctr">
              <a:buNone/>
            </a:pPr>
            <a:r>
              <a:rPr lang="es-EC" sz="2000" b="1" dirty="0"/>
              <a:t>DIRECTORA: DRA. ANGULO PAREDES YOLANDA </a:t>
            </a:r>
            <a:r>
              <a:rPr lang="es-EC" sz="2000" b="1" dirty="0" err="1"/>
              <a:t>Ph.D</a:t>
            </a:r>
            <a:r>
              <a:rPr lang="es-EC" sz="2000" b="1" dirty="0"/>
              <a:t>.</a:t>
            </a:r>
          </a:p>
          <a:p>
            <a:pPr marL="0" indent="0" algn="ctr">
              <a:buNone/>
            </a:pPr>
            <a:endParaRPr lang="es-EC" sz="2000" b="1" dirty="0"/>
          </a:p>
          <a:p>
            <a:pPr marL="0" indent="0" algn="ctr">
              <a:buNone/>
            </a:pPr>
            <a:r>
              <a:rPr lang="es-EC" sz="2000" b="1" dirty="0"/>
              <a:t>SEPTIEMBRE 2020 </a:t>
            </a:r>
            <a:endParaRPr lang="en-US" sz="2000" b="1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973183" y="2143562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b="1" dirty="0"/>
              <a:t>DEPARTAMENTO DE CIENCIAS DE LA VIDA Y DE LA AGRICULTURA</a:t>
            </a:r>
          </a:p>
          <a:p>
            <a:r>
              <a:rPr lang="es-EC" sz="2000" b="1" dirty="0"/>
              <a:t>INGENIERÍA EN BIOTECNOLOGÍA</a:t>
            </a:r>
            <a:endParaRPr lang="en-US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288" y="726083"/>
            <a:ext cx="1317790" cy="13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841248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01750" y="1052083"/>
            <a:ext cx="6355082" cy="1569947"/>
            <a:chOff x="301750" y="1052083"/>
            <a:chExt cx="4940810" cy="1569947"/>
          </a:xfrm>
        </p:grpSpPr>
        <p:grpSp>
          <p:nvGrpSpPr>
            <p:cNvPr id="7" name="Grupo 6"/>
            <p:cNvGrpSpPr/>
            <p:nvPr/>
          </p:nvGrpSpPr>
          <p:grpSpPr>
            <a:xfrm>
              <a:off x="301750" y="1052083"/>
              <a:ext cx="4791457" cy="769442"/>
              <a:chOff x="984502" y="1295923"/>
              <a:chExt cx="4791457" cy="769442"/>
            </a:xfrm>
          </p:grpSpPr>
          <p:sp>
            <p:nvSpPr>
              <p:cNvPr id="9" name="CuadroTexto 8"/>
              <p:cNvSpPr txBox="1"/>
              <p:nvPr/>
            </p:nvSpPr>
            <p:spPr>
              <a:xfrm>
                <a:off x="984503" y="1295923"/>
                <a:ext cx="47914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NANOMATERIALES</a:t>
                </a:r>
                <a:endPara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 flipH="1">
                <a:off x="984502" y="1696033"/>
                <a:ext cx="35874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SÍNTESIS DE NANOESTRUCTURAS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" name="CuadroTexto 7"/>
            <p:cNvSpPr txBox="1"/>
            <p:nvPr/>
          </p:nvSpPr>
          <p:spPr>
            <a:xfrm>
              <a:off x="841248" y="1914144"/>
              <a:ext cx="4401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chemeClr val="accent2">
                      <a:lumMod val="75000"/>
                    </a:schemeClr>
                  </a:solidFill>
                </a:rPr>
                <a:t>CARACTERIZACIÓN DE NANOPARTÍCULAS DE COBRE</a:t>
              </a:r>
              <a:endParaRPr lang="en-US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73648541"/>
              </p:ext>
            </p:extLst>
          </p:nvPr>
        </p:nvGraphicFramePr>
        <p:xfrm>
          <a:off x="1780032" y="2511822"/>
          <a:ext cx="5681472" cy="412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520" y="1914144"/>
            <a:ext cx="2316480" cy="1737360"/>
          </a:xfrm>
          <a:prstGeom prst="rect">
            <a:avLst/>
          </a:prstGeom>
        </p:spPr>
      </p:pic>
      <p:pic>
        <p:nvPicPr>
          <p:cNvPr id="46082" name="Picture 2" descr="Energy-dispersive detector (EDS)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343" y="5153646"/>
            <a:ext cx="2312419" cy="16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Dispersión dinámica de luz - Wikipedia, la enciclopedia libr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208" y="4572134"/>
            <a:ext cx="1975104" cy="15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fractometría de Rayos X | CENCINA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343" y="2317790"/>
            <a:ext cx="2149097" cy="13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682752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01750" y="1052083"/>
            <a:ext cx="6162978" cy="769442"/>
            <a:chOff x="984502" y="1295923"/>
            <a:chExt cx="4791457" cy="769442"/>
          </a:xfrm>
        </p:grpSpPr>
        <p:sp>
          <p:nvSpPr>
            <p:cNvPr id="9" name="CuadroTexto 8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PROCESO DE LAMINADO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 flipH="1">
              <a:off x="984502" y="1696033"/>
              <a:ext cx="3587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LÁMINAS CON PPTA SINTETIZADO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8" name="Marcador de contenido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30637817"/>
              </p:ext>
            </p:extLst>
          </p:nvPr>
        </p:nvGraphicFramePr>
        <p:xfrm>
          <a:off x="-24385" y="3829846"/>
          <a:ext cx="9245795" cy="2766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3" descr="DSC_0121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0449" y="2013510"/>
            <a:ext cx="1295652" cy="168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1295" y="2189861"/>
            <a:ext cx="1698588" cy="12751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25249" y="1934365"/>
            <a:ext cx="1242560" cy="18716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143" y="2150825"/>
            <a:ext cx="1845153" cy="138520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91469" y="5072808"/>
            <a:ext cx="1576232" cy="162300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74141" y="5024710"/>
            <a:ext cx="1661122" cy="18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8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670560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301750" y="1052083"/>
            <a:ext cx="6162978" cy="769442"/>
            <a:chOff x="984502" y="1295923"/>
            <a:chExt cx="4791457" cy="769442"/>
          </a:xfrm>
        </p:grpSpPr>
        <p:sp>
          <p:nvSpPr>
            <p:cNvPr id="12" name="CuadroTexto 11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PROCESO DE LAMINADO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 flipH="1">
              <a:off x="984502" y="1696033"/>
              <a:ext cx="3587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LÁMINAS CON PPTA RECICLADO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4" name="Marcador de contenido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6404924"/>
              </p:ext>
            </p:extLst>
          </p:nvPr>
        </p:nvGraphicFramePr>
        <p:xfrm>
          <a:off x="-24385" y="3829846"/>
          <a:ext cx="9245795" cy="2766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690" y="2007704"/>
            <a:ext cx="1273625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SC_0121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0449" y="2013510"/>
            <a:ext cx="1295652" cy="168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7" name="Picture 4" descr="DSC_041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317" y="1636858"/>
            <a:ext cx="1972237" cy="204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88811" y="5242091"/>
            <a:ext cx="1943777" cy="135906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30" y="5296479"/>
            <a:ext cx="1832821" cy="137594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5245" y="5403437"/>
            <a:ext cx="1927493" cy="10850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15462" y="1952667"/>
            <a:ext cx="1856726" cy="155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9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682752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01750" y="1283731"/>
            <a:ext cx="6162978" cy="1109473"/>
            <a:chOff x="301750" y="1052083"/>
            <a:chExt cx="6162978" cy="1109473"/>
          </a:xfrm>
        </p:grpSpPr>
        <p:grpSp>
          <p:nvGrpSpPr>
            <p:cNvPr id="7" name="Grupo 6"/>
            <p:cNvGrpSpPr/>
            <p:nvPr/>
          </p:nvGrpSpPr>
          <p:grpSpPr>
            <a:xfrm>
              <a:off x="301750" y="1052083"/>
              <a:ext cx="6162978" cy="769442"/>
              <a:chOff x="984502" y="1295923"/>
              <a:chExt cx="4791457" cy="769442"/>
            </a:xfrm>
          </p:grpSpPr>
          <p:sp>
            <p:nvSpPr>
              <p:cNvPr id="9" name="CuadroTexto 8"/>
              <p:cNvSpPr txBox="1"/>
              <p:nvPr/>
            </p:nvSpPr>
            <p:spPr>
              <a:xfrm>
                <a:off x="984503" y="1295923"/>
                <a:ext cx="47914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PROCESO DE LAMINADO</a:t>
                </a:r>
                <a:endPara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 flipH="1">
                <a:off x="984502" y="1696033"/>
                <a:ext cx="35874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CARACTERIZACIÓN DE LÁMINAS DOSIFICADAS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" name="CuadroTexto 1"/>
            <p:cNvSpPr txBox="1"/>
            <p:nvPr/>
          </p:nvSpPr>
          <p:spPr>
            <a:xfrm>
              <a:off x="719328" y="1792224"/>
              <a:ext cx="3547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ANÁLISIS DE QUÍMICO XPS</a:t>
              </a:r>
              <a:endPara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0695" y="2663800"/>
            <a:ext cx="2086608" cy="15327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03459" y="2185142"/>
            <a:ext cx="2136575" cy="1814038"/>
          </a:xfrm>
          <a:prstGeom prst="rect">
            <a:avLst/>
          </a:prstGeom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196190844"/>
              </p:ext>
            </p:extLst>
          </p:nvPr>
        </p:nvGraphicFramePr>
        <p:xfrm>
          <a:off x="2719061" y="1935573"/>
          <a:ext cx="3456958" cy="2877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14725" y="4841678"/>
            <a:ext cx="2303414" cy="17292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8926" y="4779364"/>
            <a:ext cx="1917302" cy="198555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56417" y="4437804"/>
            <a:ext cx="354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</a:t>
            </a:r>
            <a:r>
              <a:rPr lang="es-EC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MECÁNICO UTM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952805474"/>
              </p:ext>
            </p:extLst>
          </p:nvPr>
        </p:nvGraphicFramePr>
        <p:xfrm>
          <a:off x="2630493" y="4554586"/>
          <a:ext cx="3840480" cy="2465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4480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694944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kevlar_polvo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84" y="2328231"/>
            <a:ext cx="1808099" cy="2637854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7" name="Grupo 6"/>
          <p:cNvGrpSpPr/>
          <p:nvPr/>
        </p:nvGrpSpPr>
        <p:grpSpPr>
          <a:xfrm>
            <a:off x="329184" y="1133635"/>
            <a:ext cx="4791457" cy="769442"/>
            <a:chOff x="984502" y="1295923"/>
            <a:chExt cx="4791457" cy="769442"/>
          </a:xfrm>
        </p:grpSpPr>
        <p:sp>
          <p:nvSpPr>
            <p:cNvPr id="8" name="CuadroTexto 7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SÍNTESIS Y CARACTERIZACIÓN DE PPTA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 flipH="1">
              <a:off x="984502" y="1696033"/>
              <a:ext cx="3587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ANÁLISIS FÍSICO-QUÍMICO DE PPTA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324" y="1972436"/>
            <a:ext cx="6928676" cy="199936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9184" y="6304002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Patent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No. 4 857 255, 1989)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158496" y="5181600"/>
            <a:ext cx="215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PPTA sintetizado en el laboratorio</a:t>
            </a:r>
            <a:endParaRPr lang="en-US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554052894"/>
              </p:ext>
            </p:extLst>
          </p:nvPr>
        </p:nvGraphicFramePr>
        <p:xfrm>
          <a:off x="2401824" y="4235278"/>
          <a:ext cx="6460771" cy="189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ángulo redondeado 10"/>
          <p:cNvSpPr/>
          <p:nvPr/>
        </p:nvSpPr>
        <p:spPr>
          <a:xfrm>
            <a:off x="2401824" y="3255264"/>
            <a:ext cx="6656832" cy="2194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redondeado 11"/>
          <p:cNvSpPr/>
          <p:nvPr/>
        </p:nvSpPr>
        <p:spPr>
          <a:xfrm>
            <a:off x="2401824" y="3686859"/>
            <a:ext cx="6656832" cy="219456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60320" y="670560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01750" y="1113043"/>
            <a:ext cx="4791457" cy="769442"/>
            <a:chOff x="984502" y="1295923"/>
            <a:chExt cx="4791457" cy="769442"/>
          </a:xfrm>
        </p:grpSpPr>
        <p:sp>
          <p:nvSpPr>
            <p:cNvPr id="7" name="CuadroTexto 6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SÍNTESIS Y CARACTERIZACIÓN DE PPTA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 flipH="1">
              <a:off x="984502" y="1696033"/>
              <a:ext cx="3587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ANÁLISIS FÍSICO-QUÍMICO DE PPTA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22341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720128416"/>
              </p:ext>
            </p:extLst>
          </p:nvPr>
        </p:nvGraphicFramePr>
        <p:xfrm>
          <a:off x="704211" y="4959178"/>
          <a:ext cx="8118513" cy="2105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23" y="1982364"/>
            <a:ext cx="3928050" cy="30043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134" y="1904871"/>
            <a:ext cx="3928050" cy="30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536448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16405" y="917971"/>
            <a:ext cx="4791458" cy="769442"/>
            <a:chOff x="984501" y="1295923"/>
            <a:chExt cx="4791458" cy="769442"/>
          </a:xfrm>
        </p:grpSpPr>
        <p:sp>
          <p:nvSpPr>
            <p:cNvPr id="9" name="CuadroTexto 8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NANOMATERIALES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 flipH="1">
              <a:off x="984501" y="1696033"/>
              <a:ext cx="4161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SÍNTESIS Y CARACTERIZACIÓN DE CUNPS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441918" y="78709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Imagen 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83" y="1660359"/>
            <a:ext cx="2147602" cy="2329853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3657" y="1381765"/>
            <a:ext cx="1877568" cy="1765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Conector recto 16"/>
          <p:cNvCxnSpPr/>
          <p:nvPr/>
        </p:nvCxnSpPr>
        <p:spPr>
          <a:xfrm flipV="1">
            <a:off x="4394452" y="1409714"/>
            <a:ext cx="366445" cy="11262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4474142" y="2934739"/>
            <a:ext cx="265225" cy="202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7"/>
          <p:cNvSpPr>
            <a:spLocks noChangeArrowheads="1"/>
          </p:cNvSpPr>
          <p:nvPr/>
        </p:nvSpPr>
        <p:spPr bwMode="auto">
          <a:xfrm flipV="1">
            <a:off x="6289643" y="3554246"/>
            <a:ext cx="10893078" cy="4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7225780" y="1044739"/>
            <a:ext cx="1812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STEM</a:t>
            </a:r>
          </a:p>
          <a:p>
            <a:r>
              <a:rPr lang="es-EC" dirty="0" smtClean="0"/>
              <a:t>Tamaño 120.74</a:t>
            </a:r>
            <a:r>
              <a:rPr lang="es-ES" dirty="0"/>
              <a:t>±28.51nm </a:t>
            </a:r>
            <a:r>
              <a:rPr lang="es-ES" dirty="0" smtClean="0"/>
              <a:t>forma </a:t>
            </a:r>
            <a:r>
              <a:rPr lang="es-ES" dirty="0" smtClean="0"/>
              <a:t>semi-esférica</a:t>
            </a:r>
            <a:endParaRPr lang="en-US" dirty="0"/>
          </a:p>
        </p:txBody>
      </p:sp>
      <p:pic>
        <p:nvPicPr>
          <p:cNvPr id="20" name="Imagen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378" y="4372998"/>
            <a:ext cx="2078095" cy="178318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055746" y="6225239"/>
            <a:ext cx="480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STEM</a:t>
            </a:r>
          </a:p>
          <a:p>
            <a:r>
              <a:rPr lang="es-EC" dirty="0" smtClean="0"/>
              <a:t>Tamaño 109.12</a:t>
            </a:r>
            <a:r>
              <a:rPr lang="es-ES" dirty="0" smtClean="0"/>
              <a:t>±20.95nm, forma </a:t>
            </a:r>
            <a:r>
              <a:rPr lang="es-ES" dirty="0" smtClean="0"/>
              <a:t>semi-esférica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38" y="1726907"/>
            <a:ext cx="3259613" cy="24931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224" y="2347307"/>
            <a:ext cx="2648483" cy="20256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30" y="4298289"/>
            <a:ext cx="3252970" cy="22826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73" y="4423881"/>
            <a:ext cx="2833943" cy="21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621792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upo 8"/>
          <p:cNvGrpSpPr/>
          <p:nvPr/>
        </p:nvGrpSpPr>
        <p:grpSpPr>
          <a:xfrm>
            <a:off x="143253" y="917971"/>
            <a:ext cx="4791458" cy="769442"/>
            <a:chOff x="984501" y="1295923"/>
            <a:chExt cx="4791458" cy="769442"/>
          </a:xfrm>
        </p:grpSpPr>
        <p:sp>
          <p:nvSpPr>
            <p:cNvPr id="10" name="CuadroTexto 9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NANOMATERIALES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 flipH="1">
              <a:off x="984501" y="1696033"/>
              <a:ext cx="4161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SÍNTESIS Y CARACTERIZACIÓN DE CUNPS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a 2"/>
              <p:cNvGraphicFramePr/>
              <p:nvPr>
                <p:extLst>
                  <p:ext uri="{D42A27DB-BD31-4B8C-83A1-F6EECF244321}">
                    <p14:modId xmlns:p14="http://schemas.microsoft.com/office/powerpoint/2010/main" val="3539896689"/>
                  </p:ext>
                </p:extLst>
              </p:nvPr>
            </p:nvGraphicFramePr>
            <p:xfrm>
              <a:off x="63369" y="4242486"/>
              <a:ext cx="9080632" cy="27058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Diagrama 2"/>
              <p:cNvGraphicFramePr/>
              <p:nvPr>
                <p:extLst>
                  <p:ext uri="{D42A27DB-BD31-4B8C-83A1-F6EECF244321}">
                    <p14:modId xmlns:p14="http://schemas.microsoft.com/office/powerpoint/2010/main" val="3539896689"/>
                  </p:ext>
                </p:extLst>
              </p:nvPr>
            </p:nvGraphicFramePr>
            <p:xfrm>
              <a:off x="63369" y="4242486"/>
              <a:ext cx="9080632" cy="27058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Fallback>
      </mc:AlternateContent>
      <p:pic>
        <p:nvPicPr>
          <p:cNvPr id="4" name="Imagen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12" y="1844101"/>
            <a:ext cx="4140900" cy="29078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92781"/>
            <a:ext cx="4140900" cy="29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561160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Imagen 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63505" y="1310138"/>
            <a:ext cx="2633472" cy="2865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97243" y="3893395"/>
            <a:ext cx="2524184" cy="2872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5197" y="1691307"/>
            <a:ext cx="3594569" cy="2490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46" b="95652" l="3697" r="84507">
                        <a14:foregroundMark x1="4401" y1="45080" x2="9331" y2="47826"/>
                        <a14:foregroundMark x1="5810" y1="43936" x2="11092" y2="43707"/>
                        <a14:foregroundMark x1="16373" y1="43936" x2="23063" y2="43707"/>
                        <a14:foregroundMark x1="14261" y1="38673" x2="14613" y2="37300"/>
                        <a14:foregroundMark x1="5810" y1="38673" x2="8451" y2="39588"/>
                        <a14:foregroundMark x1="14261" y1="35469" x2="14261" y2="31350"/>
                        <a14:foregroundMark x1="15493" y1="31350" x2="19894" y2="31350"/>
                        <a14:foregroundMark x1="26056" y1="30892" x2="32218" y2="31808"/>
                        <a14:foregroundMark x1="22007" y1="35698" x2="22007" y2="32952"/>
                        <a14:foregroundMark x1="47007" y1="26773" x2="50000" y2="27460"/>
                        <a14:foregroundMark x1="60387" y1="28146" x2="59859" y2="22883"/>
                        <a14:foregroundMark x1="55810" y1="31350" x2="59859" y2="30892"/>
                        <a14:foregroundMark x1="37148" y1="30892" x2="42430" y2="30892"/>
                        <a14:foregroundMark x1="39789" y1="30892" x2="39789" y2="32723"/>
                        <a14:foregroundMark x1="38556" y1="31808" x2="41021" y2="32494"/>
                        <a14:foregroundMark x1="51408" y1="15103" x2="53521" y2="15789"/>
                        <a14:foregroundMark x1="49824" y1="10526" x2="52641" y2="10526"/>
                        <a14:foregroundMark x1="64261" y1="9153" x2="67606" y2="9153"/>
                        <a14:foregroundMark x1="71127" y1="53776" x2="74824" y2="53776"/>
                        <a14:foregroundMark x1="42958" y1="53776" x2="45599" y2="53776"/>
                        <a14:foregroundMark x1="57218" y1="57895" x2="64437" y2="57437"/>
                        <a14:foregroundMark x1="28521" y1="61327" x2="33451" y2="60870"/>
                        <a14:foregroundMark x1="26056" y1="64760" x2="27993" y2="61556"/>
                        <a14:foregroundMark x1="14789" y1="65904" x2="14437" y2="55835"/>
                        <a14:foregroundMark x1="61268" y1="79863" x2="63204" y2="81465"/>
                        <a14:foregroundMark x1="74120" y1="87185" x2="75704" y2="87643"/>
                        <a14:foregroundMark x1="80106" y1="89474" x2="81162" y2="88330"/>
                        <a14:foregroundMark x1="67430" y1="75515" x2="67430" y2="71854"/>
                        <a14:foregroundMark x1="73592" y1="75973" x2="73592" y2="71396"/>
                        <a14:foregroundMark x1="79401" y1="75057" x2="79225" y2="71167"/>
                        <a14:foregroundMark x1="66021" y1="21510" x2="65317" y2="14416"/>
                        <a14:foregroundMark x1="52289" y1="21510" x2="52289" y2="16247"/>
                        <a14:foregroundMark x1="52817" y1="22426" x2="65141" y2="21968"/>
                        <a14:foregroundMark x1="17958" y1="67277" x2="26761" y2="67277"/>
                        <a14:foregroundMark x1="64613" y1="4805" x2="66725" y2="5263"/>
                        <a14:foregroundMark x1="20775" y1="31579" x2="26056" y2="31350"/>
                        <a14:foregroundMark x1="27289" y1="27918" x2="32746" y2="2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688" y="3476368"/>
            <a:ext cx="3835546" cy="330627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43255" y="917971"/>
            <a:ext cx="479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Lamiando PPTA sintetizado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377184" y="4363469"/>
            <a:ext cx="197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Proceso de hilado del PPTA</a:t>
            </a:r>
            <a:endParaRPr lang="en-U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201565" y="1118026"/>
            <a:ext cx="214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Alineación de las cadenas de </a:t>
            </a:r>
            <a:r>
              <a:rPr lang="es-EC" b="1" dirty="0" err="1" smtClean="0"/>
              <a:t>aramida</a:t>
            </a:r>
            <a:endParaRPr lang="en-U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43255" y="1560575"/>
            <a:ext cx="162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PPTA laminado</a:t>
            </a:r>
            <a:endParaRPr lang="en-U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16728" y="4178803"/>
            <a:ext cx="14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PPTA secado</a:t>
            </a:r>
            <a:endParaRPr lang="en-US" b="1" dirty="0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483410731"/>
              </p:ext>
            </p:extLst>
          </p:nvPr>
        </p:nvGraphicFramePr>
        <p:xfrm>
          <a:off x="6542722" y="1911153"/>
          <a:ext cx="2537963" cy="1893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1255418016"/>
              </p:ext>
            </p:extLst>
          </p:nvPr>
        </p:nvGraphicFramePr>
        <p:xfrm>
          <a:off x="3012865" y="5191085"/>
          <a:ext cx="2583263" cy="177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121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562166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264" y="1417113"/>
            <a:ext cx="7790688" cy="5275438"/>
          </a:xfrm>
          <a:prstGeom prst="rect">
            <a:avLst/>
          </a:prstGeom>
        </p:spPr>
      </p:pic>
      <p:sp>
        <p:nvSpPr>
          <p:cNvPr id="33" name="Cuadro de texto 41"/>
          <p:cNvSpPr txBox="1"/>
          <p:nvPr/>
        </p:nvSpPr>
        <p:spPr>
          <a:xfrm>
            <a:off x="0" y="3939237"/>
            <a:ext cx="1188720" cy="4203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0208" y="1017003"/>
            <a:ext cx="479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Lamiando PPTA reciclado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88784" y="1684695"/>
            <a:ext cx="1328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</a:rPr>
              <a:t>PPTA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02965" y="1507944"/>
            <a:ext cx="2196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solidFill>
                  <a:schemeClr val="bg1"/>
                </a:solidFill>
              </a:rPr>
              <a:t>PPTA - MWCNT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90602" y="3988568"/>
            <a:ext cx="2196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solidFill>
                  <a:schemeClr val="bg1"/>
                </a:solidFill>
              </a:rPr>
              <a:t>PPTA - TTNT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33445" y="3884803"/>
            <a:ext cx="2196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solidFill>
                  <a:schemeClr val="bg1"/>
                </a:solidFill>
              </a:rPr>
              <a:t>PPTA - CuNPs</a:t>
            </a:r>
            <a:endParaRPr lang="en-US" sz="2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03362609"/>
              </p:ext>
            </p:extLst>
          </p:nvPr>
        </p:nvGraphicFramePr>
        <p:xfrm>
          <a:off x="5088989" y="1746123"/>
          <a:ext cx="5062259" cy="3973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3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677418" y="1667129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Sintetizar y recubrir el polímero </a:t>
            </a:r>
            <a:r>
              <a:rPr lang="es-ES" dirty="0" err="1"/>
              <a:t>poly</a:t>
            </a:r>
            <a:r>
              <a:rPr lang="es-ES" dirty="0"/>
              <a:t>(p-</a:t>
            </a:r>
            <a:r>
              <a:rPr lang="es-ES" dirty="0" err="1"/>
              <a:t>phenylene</a:t>
            </a:r>
            <a:r>
              <a:rPr lang="es-ES" dirty="0"/>
              <a:t>-</a:t>
            </a:r>
            <a:r>
              <a:rPr lang="es-ES" dirty="0" err="1"/>
              <a:t>terephthalamide</a:t>
            </a:r>
            <a:r>
              <a:rPr lang="es-ES" dirty="0"/>
              <a:t>) (PPTA) con nanomateriales para el posible refuerzo de prototipos de chalecos antibalas.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3145536" y="841248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02080" y="1315744"/>
            <a:ext cx="288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02080" y="2946387"/>
            <a:ext cx="2523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ESPECÍFICOS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5488" y="3476467"/>
            <a:ext cx="776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Arial" panose="020B0604020202020204" pitchFamily="34" charset="0"/>
              </a:rPr>
              <a:t>Sintetizar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el </a:t>
            </a:r>
            <a:r>
              <a:rPr lang="en-US" sz="2000" dirty="0" err="1">
                <a:cs typeface="Arial" panose="020B0604020202020204" pitchFamily="34" charset="0"/>
              </a:rPr>
              <a:t>polímero</a:t>
            </a:r>
            <a:r>
              <a:rPr lang="en-US" sz="2000" dirty="0">
                <a:cs typeface="Arial" panose="020B0604020202020204" pitchFamily="34" charset="0"/>
              </a:rPr>
              <a:t> poly(p-phenylene-terephthalamide) (PPTA)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cs typeface="Arial" panose="020B0604020202020204" pitchFamily="34" charset="0"/>
              </a:rPr>
              <a:t>Realizar </a:t>
            </a:r>
            <a:r>
              <a:rPr lang="es-ES" sz="2000" dirty="0">
                <a:cs typeface="Arial" panose="020B0604020202020204" pitchFamily="34" charset="0"/>
              </a:rPr>
              <a:t>análisis físicos y químicos del polímero poly(p-phenylene-terephthalamide)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Arial" panose="020B0604020202020204" pitchFamily="34" charset="0"/>
              </a:rPr>
              <a:t>Sintetizar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y </a:t>
            </a:r>
            <a:r>
              <a:rPr lang="en-US" sz="2000" dirty="0" err="1">
                <a:cs typeface="Arial" panose="020B0604020202020204" pitchFamily="34" charset="0"/>
              </a:rPr>
              <a:t>caracterizar</a:t>
            </a:r>
            <a:r>
              <a:rPr lang="en-US" sz="2000" dirty="0">
                <a:cs typeface="Arial" panose="020B0604020202020204" pitchFamily="34" charset="0"/>
              </a:rPr>
              <a:t> nanopartículas de </a:t>
            </a:r>
            <a:r>
              <a:rPr lang="en-US" sz="2000" dirty="0" err="1">
                <a:cs typeface="Arial" panose="020B0604020202020204" pitchFamily="34" charset="0"/>
              </a:rPr>
              <a:t>cobre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Arial" panose="020B0604020202020204" pitchFamily="34" charset="0"/>
              </a:rPr>
              <a:t>Elaborar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láminas</a:t>
            </a:r>
            <a:r>
              <a:rPr lang="en-US" sz="2000" dirty="0">
                <a:cs typeface="Arial" panose="020B0604020202020204" pitchFamily="34" charset="0"/>
              </a:rPr>
              <a:t> con </a:t>
            </a:r>
            <a:r>
              <a:rPr lang="en-US" sz="2000" dirty="0" smtClean="0">
                <a:cs typeface="Arial" panose="020B0604020202020204" pitchFamily="34" charset="0"/>
              </a:rPr>
              <a:t>PPTA </a:t>
            </a:r>
            <a:r>
              <a:rPr lang="en-US" sz="2000" dirty="0" err="1" smtClean="0">
                <a:cs typeface="Arial" panose="020B0604020202020204" pitchFamily="34" charset="0"/>
              </a:rPr>
              <a:t>reciclado</a:t>
            </a:r>
            <a:r>
              <a:rPr lang="en-US" sz="2000" dirty="0" smtClean="0">
                <a:cs typeface="Arial" panose="020B0604020202020204" pitchFamily="34" charset="0"/>
              </a:rPr>
              <a:t>  y PPTA </a:t>
            </a:r>
            <a:r>
              <a:rPr lang="en-US" sz="2000" dirty="0" err="1" smtClean="0">
                <a:cs typeface="Arial" panose="020B0604020202020204" pitchFamily="34" charset="0"/>
              </a:rPr>
              <a:t>sintetizado</a:t>
            </a:r>
            <a:r>
              <a:rPr lang="en-US" sz="2000" dirty="0" smtClean="0"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cs typeface="Arial" panose="020B0604020202020204" pitchFamily="34" charset="0"/>
              </a:rPr>
              <a:t>dosificadas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con </a:t>
            </a:r>
            <a:r>
              <a:rPr lang="en-US" sz="2000" dirty="0" err="1">
                <a:cs typeface="Arial" panose="020B0604020202020204" pitchFamily="34" charset="0"/>
              </a:rPr>
              <a:t>nanotubos</a:t>
            </a:r>
            <a:r>
              <a:rPr lang="en-US" sz="2000" dirty="0">
                <a:cs typeface="Arial" panose="020B0604020202020204" pitchFamily="34" charset="0"/>
              </a:rPr>
              <a:t> de </a:t>
            </a:r>
            <a:r>
              <a:rPr lang="en-US" sz="2000" dirty="0" err="1">
                <a:cs typeface="Arial" panose="020B0604020202020204" pitchFamily="34" charset="0"/>
              </a:rPr>
              <a:t>carbono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nanotubos</a:t>
            </a:r>
            <a:r>
              <a:rPr lang="en-US" sz="2000" dirty="0">
                <a:cs typeface="Arial" panose="020B0604020202020204" pitchFamily="34" charset="0"/>
              </a:rPr>
              <a:t> de titanato y </a:t>
            </a:r>
            <a:r>
              <a:rPr lang="en-US" sz="2000" dirty="0" err="1">
                <a:cs typeface="Arial" panose="020B0604020202020204" pitchFamily="34" charset="0"/>
              </a:rPr>
              <a:t>nanoparticulas</a:t>
            </a:r>
            <a:r>
              <a:rPr lang="en-US" sz="2000" dirty="0">
                <a:cs typeface="Arial" panose="020B0604020202020204" pitchFamily="34" charset="0"/>
              </a:rPr>
              <a:t> de </a:t>
            </a:r>
            <a:r>
              <a:rPr lang="en-US" sz="2000" dirty="0" err="1">
                <a:cs typeface="Arial" panose="020B0604020202020204" pitchFamily="34" charset="0"/>
              </a:rPr>
              <a:t>cobre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cs typeface="Arial" panose="020B0604020202020204" pitchFamily="34" charset="0"/>
              </a:rPr>
              <a:t>Realizar análisis químico y mecánicos </a:t>
            </a:r>
            <a:r>
              <a:rPr lang="es-ES" sz="2000" dirty="0">
                <a:cs typeface="Arial" panose="020B0604020202020204" pitchFamily="34" charset="0"/>
              </a:rPr>
              <a:t>de las láminas </a:t>
            </a:r>
            <a:r>
              <a:rPr lang="es-ES" sz="2000" dirty="0" smtClean="0">
                <a:cs typeface="Arial" panose="020B0604020202020204" pitchFamily="34" charset="0"/>
              </a:rPr>
              <a:t>dosificadas</a:t>
            </a:r>
            <a:endParaRPr lang="es-E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6" y="1517867"/>
            <a:ext cx="3648720" cy="25622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23741" y="701040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256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92969" y="128581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328013" y="1148535"/>
            <a:ext cx="479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Lamiando PPTA reciclado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25037" y="1548645"/>
            <a:ext cx="269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Análisis en XRD</a:t>
            </a:r>
            <a:endParaRPr lang="en-US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414758" y="1148535"/>
            <a:ext cx="269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Análisis de EDS</a:t>
            </a:r>
            <a:endParaRPr lang="en-US" b="1" dirty="0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52916281"/>
              </p:ext>
            </p:extLst>
          </p:nvPr>
        </p:nvGraphicFramePr>
        <p:xfrm>
          <a:off x="-661850" y="4102442"/>
          <a:ext cx="6576620" cy="273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224" y="1504830"/>
            <a:ext cx="3627841" cy="51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0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841248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76928" y="171602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59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CuadroTexto 13"/>
          <p:cNvSpPr txBox="1"/>
          <p:nvPr/>
        </p:nvSpPr>
        <p:spPr>
          <a:xfrm>
            <a:off x="268223" y="1238380"/>
            <a:ext cx="479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Lamiando PPTA reciclado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33984" y="1654573"/>
            <a:ext cx="3218688" cy="38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Análisis de XPS</a:t>
            </a:r>
            <a:endParaRPr lang="en-U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771354" y="1317490"/>
            <a:ext cx="303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Espectros N1s PPTA dosificado</a:t>
            </a:r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52250" y="5007427"/>
            <a:ext cx="408432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>
                <a:ea typeface="Calibri" panose="020F0502020204030204" pitchFamily="34" charset="0"/>
              </a:rPr>
              <a:t>Es </a:t>
            </a:r>
            <a:r>
              <a:rPr lang="es-EC" dirty="0">
                <a:ea typeface="Calibri" panose="020F0502020204030204" pitchFamily="34" charset="0"/>
              </a:rPr>
              <a:t>la técnica analítica más utilizada en el análisis químico de </a:t>
            </a:r>
            <a:r>
              <a:rPr lang="es-EC" dirty="0" smtClean="0">
                <a:ea typeface="Calibri" panose="020F0502020204030204" pitchFamily="34" charset="0"/>
              </a:rPr>
              <a:t>superficies. </a:t>
            </a:r>
            <a:r>
              <a:rPr lang="es-ES" dirty="0"/>
              <a:t>La posición y la intensidad de </a:t>
            </a:r>
            <a:r>
              <a:rPr lang="es-ES" dirty="0" smtClean="0"/>
              <a:t>las bandas </a:t>
            </a:r>
            <a:r>
              <a:rPr lang="es-ES" dirty="0"/>
              <a:t>en un espectro de energía proporcionan el estado químico deseado y la información cuantitativa (</a:t>
            </a:r>
            <a:r>
              <a:rPr lang="es-ES" dirty="0" err="1"/>
              <a:t>Bavykin</a:t>
            </a:r>
            <a:r>
              <a:rPr lang="es-ES" dirty="0"/>
              <a:t> &amp; Walsh, 2009)</a:t>
            </a:r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>
            <a:off x="4572000" y="5781097"/>
            <a:ext cx="437906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Alrededor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398.5eV energía de enlace correspondiente al grupo funcional =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N-R. 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0" y="2076983"/>
            <a:ext cx="4140900" cy="29078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763" y="1658425"/>
            <a:ext cx="5029237" cy="376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841248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8222" y="1149094"/>
            <a:ext cx="11513121" cy="57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652587" y="1265642"/>
            <a:ext cx="13458668" cy="5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" name="Grupo 9"/>
          <p:cNvGrpSpPr/>
          <p:nvPr/>
        </p:nvGrpSpPr>
        <p:grpSpPr>
          <a:xfrm>
            <a:off x="297533" y="1390502"/>
            <a:ext cx="6968900" cy="638006"/>
            <a:chOff x="297533" y="1390502"/>
            <a:chExt cx="5956964" cy="638006"/>
          </a:xfrm>
        </p:grpSpPr>
        <p:sp>
          <p:nvSpPr>
            <p:cNvPr id="11" name="CuadroTexto 10"/>
            <p:cNvSpPr txBox="1"/>
            <p:nvPr/>
          </p:nvSpPr>
          <p:spPr>
            <a:xfrm>
              <a:off x="297533" y="1390502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Lamiando PPTA reciclado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971206" y="1659176"/>
              <a:ext cx="4283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/>
                <a:t>Espectros C1s PPTA dosificado con nanomateriales </a:t>
              </a:r>
              <a:endParaRPr lang="en-US" b="1" dirty="0"/>
            </a:p>
          </p:txBody>
        </p:sp>
      </p:grpSp>
      <p:sp>
        <p:nvSpPr>
          <p:cNvPr id="4" name="Rectángulo 3"/>
          <p:cNvSpPr/>
          <p:nvPr/>
        </p:nvSpPr>
        <p:spPr>
          <a:xfrm>
            <a:off x="0" y="5916979"/>
            <a:ext cx="4704058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ubcurvas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384.65, 385.4, 287.8, 288.8 y 291.9 eV correspondientes a la energía de enlace de los grupos funcionales C-C, C-N, C-O, C=O y - 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CF2-CF2-</a:t>
            </a:r>
            <a:endParaRPr lang="en-US" sz="1400" dirty="0"/>
          </a:p>
        </p:txBody>
      </p:sp>
      <p:sp>
        <p:nvSpPr>
          <p:cNvPr id="15" name="Rectángulo 14"/>
          <p:cNvSpPr/>
          <p:nvPr/>
        </p:nvSpPr>
        <p:spPr>
          <a:xfrm>
            <a:off x="5553041" y="4670478"/>
            <a:ext cx="3426781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289.6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grupo funcional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O=C-O,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presencia de este grupo puede deberse a la parte orgánica que envuelve las nanopartículas de cobre que se unen a los enlaces de las láminas de PPTA.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964" y="2883792"/>
            <a:ext cx="3888035" cy="1414566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348564" y="2181574"/>
            <a:ext cx="3470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Grupos funcionales con mayor cambio en los espectros N1s y C1S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6" y="2124950"/>
            <a:ext cx="5058687" cy="35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5936" y="670560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5088988" y="1271034"/>
            <a:ext cx="39209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láminas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WMCNT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mostraron un aumento de 1.8MPa en la resistencia a la tracción, siendo un incremento de 0.84 veces en comparación con el polímero solo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5217795" y="3434009"/>
            <a:ext cx="3792093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láminas con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CuNPs, no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mejoraron la resistencia a la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tracción, mostrando disminución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resistencia en 2.82 veces en comparación con el polímero solo. 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268223" y="1207900"/>
            <a:ext cx="479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Lamiando PPTA reciclado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75283" y="1545183"/>
            <a:ext cx="3218688" cy="38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Análisis de mecánico</a:t>
            </a:r>
            <a:endParaRPr lang="en-US" b="1" dirty="0"/>
          </a:p>
        </p:txBody>
      </p:sp>
      <p:grpSp>
        <p:nvGrpSpPr>
          <p:cNvPr id="8" name="Grupo 7"/>
          <p:cNvGrpSpPr/>
          <p:nvPr/>
        </p:nvGrpSpPr>
        <p:grpSpPr>
          <a:xfrm>
            <a:off x="-544036" y="2247054"/>
            <a:ext cx="6159943" cy="3363885"/>
            <a:chOff x="-632242" y="1637454"/>
            <a:chExt cx="6159943" cy="3363885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32242" y="1637454"/>
              <a:ext cx="6159943" cy="3363885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215970" y="1707192"/>
              <a:ext cx="1489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solidFill>
                    <a:schemeClr val="bg1"/>
                  </a:solidFill>
                </a:rPr>
                <a:t>PPTA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2946108" y="1703670"/>
              <a:ext cx="17129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 smtClean="0">
                  <a:solidFill>
                    <a:schemeClr val="bg1"/>
                  </a:solidFill>
                </a:rPr>
                <a:t>PPTA-MWCNT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1456942" y="3546857"/>
              <a:ext cx="1489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solidFill>
                    <a:schemeClr val="bg1"/>
                  </a:solidFill>
                </a:rPr>
                <a:t>PPTA-CuNPs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85088" y="768096"/>
            <a:ext cx="746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D64DAA-794E-4664-8D2B-204838500FA2}"/>
              </a:ext>
            </a:extLst>
          </p:cNvPr>
          <p:cNvSpPr txBox="1"/>
          <p:nvPr/>
        </p:nvSpPr>
        <p:spPr>
          <a:xfrm>
            <a:off x="862280" y="1571241"/>
            <a:ext cx="74194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Se pudo sintetizar el PPTA en el laboratorio, el polímero después del secado presentó color amarillento y textura granular fina, como lo indica la literatura</a:t>
            </a:r>
            <a:r>
              <a:rPr lang="es-ES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 smtClean="0"/>
              <a:t>Se obtuvo </a:t>
            </a:r>
            <a:r>
              <a:rPr lang="es-ES" sz="2000" dirty="0"/>
              <a:t>láminas de PPTA sintetizado</a:t>
            </a:r>
            <a:r>
              <a:rPr lang="es-ES" sz="2000" dirty="0" smtClean="0"/>
              <a:t>, sin embargo presentaron fragilidad, debido </a:t>
            </a:r>
            <a:r>
              <a:rPr lang="es-ES" sz="2000" dirty="0"/>
              <a:t>a la falta de alineamiento de las cadenas de amida que conforman el PPTA</a:t>
            </a:r>
            <a:r>
              <a:rPr lang="es-ES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Se </a:t>
            </a:r>
            <a:r>
              <a:rPr lang="es-EC" sz="2000" dirty="0" smtClean="0"/>
              <a:t>sintetizó nanopartículas </a:t>
            </a:r>
            <a:r>
              <a:rPr lang="es-EC" sz="2000" dirty="0"/>
              <a:t>de cobre (CuNPs) utilizando pétalos de </a:t>
            </a:r>
            <a:r>
              <a:rPr lang="es-EC" sz="2000" i="1" dirty="0"/>
              <a:t>P. </a:t>
            </a:r>
            <a:r>
              <a:rPr lang="es-EC" sz="2000" i="1" dirty="0" err="1"/>
              <a:t>domesticum</a:t>
            </a:r>
            <a:r>
              <a:rPr lang="es-EC" sz="2000" dirty="0"/>
              <a:t> como agente reductor, para implementarlas en láminas de PPTA. Sin embargo, al ser el Cu un elemento altamente oxidable, no se pudo conseguir nanopartículas puramente de Cu</a:t>
            </a:r>
            <a:r>
              <a:rPr lang="es-EC" sz="2000" baseline="30000" dirty="0"/>
              <a:t>0</a:t>
            </a:r>
            <a:r>
              <a:rPr lang="es-EC" sz="2000" dirty="0"/>
              <a:t> solo con el agente reductor, por lo que se tuvo que usar un agente estabilizante como es el mismo </a:t>
            </a:r>
            <a:r>
              <a:rPr lang="es-EC" sz="2000" dirty="0" smtClean="0"/>
              <a:t>PPTA.</a:t>
            </a: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31956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85088" y="768096"/>
            <a:ext cx="746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841248" y="1813998"/>
            <a:ext cx="746150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Las láminas dosificadas con TTNT, resultaron quebradizas, esta fragilidad pudo deberse al rompimiento de los enlaces de las cadenas del polímero por la incorporación de </a:t>
            </a:r>
            <a:r>
              <a:rPr lang="es-EC" sz="2000" dirty="0" err="1"/>
              <a:t>nanorellenos</a:t>
            </a:r>
            <a:r>
              <a:rPr lang="es-EC" sz="2000" dirty="0"/>
              <a:t> rígidos que aumentan la formación de defectos y concentración de tensión entre enlaces. </a:t>
            </a:r>
            <a:endParaRPr lang="es-EC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Las láminas con nanotubos de carbono presentaron un aumento en la resistencia a la tracción de 0.84 veces en comparación con el polímero solo, en contraste con las láminas con CuNPs que presentaron la disminución de la resistencia a la tracción en </a:t>
            </a:r>
            <a:r>
              <a:rPr lang="es-EC" sz="2000" dirty="0" smtClean="0"/>
              <a:t>2.82 </a:t>
            </a:r>
            <a:r>
              <a:rPr lang="es-EC" sz="2000" dirty="0"/>
              <a:t>veces. </a:t>
            </a:r>
            <a:endParaRPr lang="es-ES" sz="2800" dirty="0"/>
          </a:p>
          <a:p>
            <a:pPr algn="just"/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42155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17883" y="607103"/>
            <a:ext cx="746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 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223" y="1560575"/>
            <a:ext cx="9641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3701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EA5CC4E-9B8A-4C85-80A4-D5A9C6BCE035}"/>
              </a:ext>
            </a:extLst>
          </p:cNvPr>
          <p:cNvSpPr txBox="1"/>
          <p:nvPr/>
        </p:nvSpPr>
        <p:spPr>
          <a:xfrm>
            <a:off x="726875" y="1096083"/>
            <a:ext cx="769024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 smtClean="0"/>
              <a:t>Se recomienda mejorar el sistema de síntesis del PPTA con el fin de mejorar el grado de polimerización, así como la utilización de </a:t>
            </a:r>
            <a:r>
              <a:rPr lang="es-ES" sz="2200" dirty="0"/>
              <a:t>ácido sulfúrico con una concentración </a:t>
            </a:r>
            <a:r>
              <a:rPr lang="es-ES" sz="2200" dirty="0" smtClean="0"/>
              <a:t>&gt; a </a:t>
            </a:r>
            <a:r>
              <a:rPr lang="es-ES" sz="2200" dirty="0"/>
              <a:t>98% para incrementar </a:t>
            </a:r>
            <a:r>
              <a:rPr lang="es-ES" sz="2200" dirty="0" smtClean="0"/>
              <a:t>las propiedades del PPTA sintetizado.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200" dirty="0" smtClean="0"/>
              <a:t>Se recomienda sistematizar </a:t>
            </a:r>
            <a:r>
              <a:rPr lang="es-EC" sz="2200" dirty="0"/>
              <a:t>el sistema de laminado, para poder </a:t>
            </a:r>
            <a:r>
              <a:rPr lang="es-EC" sz="2200" dirty="0" smtClean="0"/>
              <a:t>obtener láminas de mayor tamaño y homogeneidad.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200" dirty="0" smtClean="0"/>
              <a:t>Se recomienda aumentar la concentración de los nanomateriales para observar si se presentan otros cambios en las propiedades del PPTA, así como estudiar otras maneras de incorporar los nanomateriales a las láminas de PPTA.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200" dirty="0" smtClean="0"/>
              <a:t>Se recomienda realizar los análisis balísticos de las láminas dosificadas para determinar el cambio en las propiedades de resistencia al impacto, dispersión de energía. </a:t>
            </a:r>
            <a:endParaRPr lang="en-US" sz="2200" dirty="0"/>
          </a:p>
          <a:p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6986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5088" y="768096"/>
            <a:ext cx="746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AGRADECIMIENTOS 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6" name="Picture 2" descr="CENCINAT | Laboratorios Especializa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67" y="4732747"/>
            <a:ext cx="3600791" cy="13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235066" y="3799324"/>
            <a:ext cx="40018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Directora del proyecto de titulación:</a:t>
            </a:r>
          </a:p>
          <a:p>
            <a:r>
              <a:rPr lang="es-EC" dirty="0" smtClean="0"/>
              <a:t>Dra. Yolanda Angulo </a:t>
            </a:r>
            <a:r>
              <a:rPr lang="es-EC" dirty="0" err="1" smtClean="0"/>
              <a:t>Ph.D</a:t>
            </a:r>
            <a:r>
              <a:rPr lang="es-EC" dirty="0" smtClean="0"/>
              <a:t>.</a:t>
            </a:r>
          </a:p>
          <a:p>
            <a:r>
              <a:rPr lang="es-EC" dirty="0" smtClean="0"/>
              <a:t>Co-director del proyecto:</a:t>
            </a:r>
          </a:p>
          <a:p>
            <a:r>
              <a:rPr lang="es-EC" dirty="0" smtClean="0"/>
              <a:t>Dr. Alexis Debut </a:t>
            </a:r>
            <a:r>
              <a:rPr lang="es-EC" dirty="0" err="1" smtClean="0"/>
              <a:t>Ph.D</a:t>
            </a:r>
            <a:r>
              <a:rPr lang="es-EC" dirty="0" smtClean="0"/>
              <a:t>.</a:t>
            </a:r>
          </a:p>
          <a:p>
            <a:endParaRPr lang="es-EC" dirty="0"/>
          </a:p>
          <a:p>
            <a:r>
              <a:rPr lang="es-EC" dirty="0" smtClean="0"/>
              <a:t>Laboratoristas del CENCINAT</a:t>
            </a:r>
          </a:p>
          <a:p>
            <a:r>
              <a:rPr lang="es-EC" dirty="0" smtClean="0"/>
              <a:t>Ing. Karla </a:t>
            </a:r>
            <a:r>
              <a:rPr lang="es-EC" dirty="0" err="1" smtClean="0"/>
              <a:t>Vizuete</a:t>
            </a:r>
            <a:endParaRPr lang="es-EC" dirty="0" smtClean="0"/>
          </a:p>
          <a:p>
            <a:r>
              <a:rPr lang="es-EC" dirty="0" smtClean="0"/>
              <a:t>Ing. Juan Haro</a:t>
            </a:r>
          </a:p>
          <a:p>
            <a:r>
              <a:rPr lang="es-EC" dirty="0" smtClean="0"/>
              <a:t>Ing. Lenin Abad</a:t>
            </a:r>
          </a:p>
          <a:p>
            <a:r>
              <a:rPr lang="es-EC" dirty="0" smtClean="0"/>
              <a:t>Dr. Carlos Reinoso</a:t>
            </a:r>
          </a:p>
          <a:p>
            <a:r>
              <a:rPr lang="es-EC" dirty="0" smtClean="0"/>
              <a:t>Dra. Patricia Pontón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453" y="2727762"/>
            <a:ext cx="2143125" cy="2143125"/>
          </a:xfrm>
          <a:prstGeom prst="rect">
            <a:avLst/>
          </a:prstGeom>
        </p:spPr>
      </p:pic>
      <p:pic>
        <p:nvPicPr>
          <p:cNvPr id="41992" name="Picture 8" descr="ESPE | Sede Latacun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66" y="1352871"/>
            <a:ext cx="47625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Yachay Tech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158" y="5966122"/>
            <a:ext cx="2932082" cy="89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Escuela Politécnica Nacional - Wikipedia, la enciclopedia libr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704" y="1857875"/>
            <a:ext cx="1941449" cy="19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6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89704" y="2506532"/>
            <a:ext cx="704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b="1" dirty="0" smtClean="0"/>
              <a:t>Gracias por atención</a:t>
            </a:r>
          </a:p>
        </p:txBody>
      </p:sp>
    </p:spTree>
    <p:extLst>
      <p:ext uri="{BB962C8B-B14F-4D97-AF65-F5344CB8AC3E}">
        <p14:creationId xmlns:p14="http://schemas.microsoft.com/office/powerpoint/2010/main" val="21945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69920" y="757993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 descr="Síntesis de poli (tereftalamida de p-fenileno).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753450">
            <a:off x="-71279" y="2686018"/>
            <a:ext cx="3591758" cy="21966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-97536" y="5391949"/>
            <a:ext cx="3145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Estructura del poly(p-phenylene-terephthalamide) (PPTA)</a:t>
            </a:r>
            <a:endParaRPr lang="en-US" sz="1600" b="1" dirty="0"/>
          </a:p>
          <a:p>
            <a:pPr algn="ctr"/>
            <a:endParaRPr lang="en-US" sz="16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95882260"/>
              </p:ext>
            </p:extLst>
          </p:nvPr>
        </p:nvGraphicFramePr>
        <p:xfrm>
          <a:off x="2965622" y="1342768"/>
          <a:ext cx="6077217" cy="415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36709815"/>
              </p:ext>
            </p:extLst>
          </p:nvPr>
        </p:nvGraphicFramePr>
        <p:xfrm>
          <a:off x="3748216" y="5256090"/>
          <a:ext cx="4728519" cy="160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ángulo redondeado 6"/>
          <p:cNvSpPr/>
          <p:nvPr/>
        </p:nvSpPr>
        <p:spPr>
          <a:xfrm rot="1220298">
            <a:off x="2476093" y="2256756"/>
            <a:ext cx="988541" cy="61826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ayor seguridad | Tecnovelerías | La Revista | EL UNIVERSO">
            <a:extLst>
              <a:ext uri="{FF2B5EF4-FFF2-40B4-BE49-F238E27FC236}">
                <a16:creationId xmlns:a16="http://schemas.microsoft.com/office/drawing/2014/main" id="{D0E98B86-F745-41F9-9AA7-767917C5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1" y="1020878"/>
            <a:ext cx="1321261" cy="17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5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62489" y="618182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8" name="Picture 4" descr="Nanoparticle - Wikiped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6642" y="6060051"/>
            <a:ext cx="903327" cy="8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76216836"/>
              </p:ext>
            </p:extLst>
          </p:nvPr>
        </p:nvGraphicFramePr>
        <p:xfrm>
          <a:off x="114867" y="901860"/>
          <a:ext cx="8965103" cy="598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99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145536" y="755904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984503" y="1295923"/>
            <a:ext cx="4791456" cy="769442"/>
            <a:chOff x="984503" y="1295923"/>
            <a:chExt cx="4791456" cy="769442"/>
          </a:xfrm>
        </p:grpSpPr>
        <p:sp>
          <p:nvSpPr>
            <p:cNvPr id="2" name="CuadroTexto 1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SÍNTESIS Y CARACTERIZACIÓN DE PPTA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 flipH="1">
              <a:off x="984503" y="1696033"/>
              <a:ext cx="3416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REACCIÓN DE POLIMERIZACIÓN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3695135905"/>
              </p:ext>
            </p:extLst>
          </p:nvPr>
        </p:nvGraphicFramePr>
        <p:xfrm>
          <a:off x="4786954" y="2334955"/>
          <a:ext cx="4369477" cy="3764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37638" y="2120172"/>
            <a:ext cx="4675952" cy="3905646"/>
            <a:chOff x="37638" y="2120172"/>
            <a:chExt cx="4675952" cy="3905646"/>
          </a:xfrm>
        </p:grpSpPr>
        <p:grpSp>
          <p:nvGrpSpPr>
            <p:cNvPr id="7" name="Grupo 6"/>
            <p:cNvGrpSpPr/>
            <p:nvPr/>
          </p:nvGrpSpPr>
          <p:grpSpPr>
            <a:xfrm>
              <a:off x="1789175" y="2455286"/>
              <a:ext cx="2924415" cy="3570532"/>
              <a:chOff x="0" y="2722889"/>
              <a:chExt cx="2709251" cy="3978422"/>
            </a:xfrm>
          </p:grpSpPr>
          <p:sp>
            <p:nvSpPr>
              <p:cNvPr id="8" name="Text Box 26"/>
              <p:cNvSpPr txBox="1">
                <a:spLocks noChangeArrowheads="1"/>
              </p:cNvSpPr>
              <p:nvPr/>
            </p:nvSpPr>
            <p:spPr bwMode="auto">
              <a:xfrm>
                <a:off x="0" y="6414404"/>
                <a:ext cx="474725" cy="286907"/>
              </a:xfrm>
              <a:prstGeom prst="rect">
                <a:avLst/>
              </a:prstGeom>
              <a:solidFill>
                <a:srgbClr val="FFFFFF"/>
              </a:solidFill>
              <a:ln w="12700" algn="ctr">
                <a:solidFill>
                  <a:srgbClr val="0000FF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altLang="en-US" sz="1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NMP</a:t>
                </a:r>
                <a:endPara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" name="Text Box 27"/>
              <p:cNvSpPr txBox="1">
                <a:spLocks noChangeArrowheads="1"/>
              </p:cNvSpPr>
              <p:nvPr/>
            </p:nvSpPr>
            <p:spPr bwMode="auto">
              <a:xfrm>
                <a:off x="1720255" y="5967293"/>
                <a:ext cx="652640" cy="288775"/>
              </a:xfrm>
              <a:prstGeom prst="rect">
                <a:avLst/>
              </a:prstGeom>
              <a:solidFill>
                <a:srgbClr val="FFFFFF"/>
              </a:solidFill>
              <a:ln w="12700" algn="ctr">
                <a:solidFill>
                  <a:srgbClr val="0000FF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EC" altLang="en-US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TPC</a:t>
                </a:r>
                <a:endPara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Text Box 28"/>
              <p:cNvSpPr txBox="1">
                <a:spLocks noChangeArrowheads="1"/>
              </p:cNvSpPr>
              <p:nvPr/>
            </p:nvSpPr>
            <p:spPr bwMode="auto">
              <a:xfrm>
                <a:off x="668748" y="5943758"/>
                <a:ext cx="541559" cy="309253"/>
              </a:xfrm>
              <a:prstGeom prst="rect">
                <a:avLst/>
              </a:prstGeom>
              <a:solidFill>
                <a:srgbClr val="FFFFFF"/>
              </a:solidFill>
              <a:ln w="12700" algn="ctr">
                <a:solidFill>
                  <a:srgbClr val="0000FF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EC" altLang="en-US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PDD</a:t>
                </a:r>
                <a:endPara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11" name="AutoShape 3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067879" y="5417028"/>
                <a:ext cx="610035" cy="443427"/>
              </a:xfrm>
              <a:prstGeom prst="bentConnector3">
                <a:avLst>
                  <a:gd name="adj1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AutoShape 4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947638" y="5475797"/>
                <a:ext cx="633572" cy="302352"/>
              </a:xfrm>
              <a:prstGeom prst="bentConnector3">
                <a:avLst>
                  <a:gd name="adj1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pic>
            <p:nvPicPr>
              <p:cNvPr id="13" name="Picture 22" descr="DSC_044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21952" y="2722889"/>
                <a:ext cx="2587299" cy="2587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" name="AutoShape 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68798" y="5709812"/>
                <a:ext cx="1043145" cy="243902"/>
              </a:xfrm>
              <a:prstGeom prst="bentConnector3">
                <a:avLst>
                  <a:gd name="adj1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18" name="Imagen 17"/>
            <p:cNvPicPr/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7638" y="2120172"/>
              <a:ext cx="1903095" cy="33801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3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145536" y="841248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984503" y="1295923"/>
            <a:ext cx="4791456" cy="769442"/>
            <a:chOff x="984503" y="1295923"/>
            <a:chExt cx="4791456" cy="769442"/>
          </a:xfrm>
        </p:grpSpPr>
        <p:sp>
          <p:nvSpPr>
            <p:cNvPr id="7" name="CuadroTexto 6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SÍNTESIS Y CARACTERIZACIÓN DE PPTA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 flipH="1">
              <a:off x="984503" y="1696033"/>
              <a:ext cx="3416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REACCIÓN DE POLIMERIZACIÓN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998487" y="2138230"/>
            <a:ext cx="2727232" cy="2615177"/>
            <a:chOff x="3684787" y="1901825"/>
            <a:chExt cx="3209925" cy="3206752"/>
          </a:xfrm>
        </p:grpSpPr>
        <p:pic>
          <p:nvPicPr>
            <p:cNvPr id="10" name="Picture 23" descr="DSC_032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33688" y="3138266"/>
              <a:ext cx="2621410" cy="1319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1" name="Picture 24" descr="DSC_032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533080" y="2745356"/>
              <a:ext cx="2594426" cy="2128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4375785" y="1901825"/>
              <a:ext cx="1570038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n-US" sz="2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Lavado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855463" y="2236595"/>
            <a:ext cx="3276637" cy="2680758"/>
            <a:chOff x="6368009" y="1901825"/>
            <a:chExt cx="3938087" cy="3208338"/>
          </a:xfrm>
        </p:grpSpPr>
        <p:pic>
          <p:nvPicPr>
            <p:cNvPr id="14" name="Picture 25" descr="DSC_032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481" y="2617076"/>
              <a:ext cx="2491615" cy="249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8085773" y="1901825"/>
              <a:ext cx="1570037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n-US" sz="2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Secado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AutoShape 35"/>
            <p:cNvSpPr>
              <a:spLocks noChangeArrowheads="1"/>
            </p:cNvSpPr>
            <p:nvPr/>
          </p:nvSpPr>
          <p:spPr bwMode="auto">
            <a:xfrm>
              <a:off x="6368009" y="3697288"/>
              <a:ext cx="625475" cy="563562"/>
            </a:xfrm>
            <a:prstGeom prst="rightArrow">
              <a:avLst>
                <a:gd name="adj1" fmla="val 50000"/>
                <a:gd name="adj2" fmla="val 27747"/>
              </a:avLst>
            </a:prstGeom>
            <a:solidFill>
              <a:srgbClr val="FFFFFF"/>
            </a:solidFill>
            <a:ln w="317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6387189" y="4327525"/>
              <a:ext cx="750888" cy="25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n-US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r>
                <a:rPr kumimoji="0" lang="es-EC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°C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28755119"/>
              </p:ext>
            </p:extLst>
          </p:nvPr>
        </p:nvGraphicFramePr>
        <p:xfrm>
          <a:off x="537073" y="4821389"/>
          <a:ext cx="3705743" cy="94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2967591581"/>
              </p:ext>
            </p:extLst>
          </p:nvPr>
        </p:nvGraphicFramePr>
        <p:xfrm>
          <a:off x="285064" y="5286893"/>
          <a:ext cx="3934966" cy="174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4202340432"/>
              </p:ext>
            </p:extLst>
          </p:nvPr>
        </p:nvGraphicFramePr>
        <p:xfrm>
          <a:off x="5183804" y="4677297"/>
          <a:ext cx="3798093" cy="2212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5513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145536" y="621792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01750" y="1052083"/>
            <a:ext cx="4791457" cy="769442"/>
            <a:chOff x="984502" y="1295923"/>
            <a:chExt cx="4791457" cy="769442"/>
          </a:xfrm>
        </p:grpSpPr>
        <p:sp>
          <p:nvSpPr>
            <p:cNvPr id="7" name="CuadroTexto 6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SÍNTESIS Y CARACTERIZACIÓN DE PPTA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 flipH="1">
              <a:off x="984502" y="1696033"/>
              <a:ext cx="3587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ANÁLISIS FÍSICO-QUÍMICO DE PPTA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06059368"/>
              </p:ext>
            </p:extLst>
          </p:nvPr>
        </p:nvGraphicFramePr>
        <p:xfrm>
          <a:off x="1694687" y="1904642"/>
          <a:ext cx="5381227" cy="3852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67673" y="3353778"/>
            <a:ext cx="2453332" cy="1841778"/>
          </a:xfrm>
          <a:prstGeom prst="rect">
            <a:avLst/>
          </a:prstGeom>
        </p:spPr>
      </p:pic>
      <p:pic>
        <p:nvPicPr>
          <p:cNvPr id="1026" name="Picture 2" descr="Difractometría de Rayos X | CENCINA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5626" y="1249471"/>
            <a:ext cx="2347374" cy="147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Marcador de contenido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62082380"/>
              </p:ext>
            </p:extLst>
          </p:nvPr>
        </p:nvGraphicFramePr>
        <p:xfrm>
          <a:off x="3389376" y="5544237"/>
          <a:ext cx="5408658" cy="12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319706" y="2414017"/>
                <a:ext cx="2175467" cy="376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=7.9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1.06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06" y="2414017"/>
                <a:ext cx="2175467" cy="376193"/>
              </a:xfrm>
              <a:prstGeom prst="rect">
                <a:avLst/>
              </a:prstGeom>
              <a:blipFill>
                <a:blip r:embed="rId15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/>
          <p:cNvSpPr/>
          <p:nvPr/>
        </p:nvSpPr>
        <p:spPr>
          <a:xfrm>
            <a:off x="-353568" y="3111675"/>
            <a:ext cx="267004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η: Viscosidad inherente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s-ES" sz="1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Peso molecular    	promedio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8895" y="6183334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Baird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Smith (1978)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1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145536" y="658368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01750" y="1052083"/>
            <a:ext cx="4791457" cy="769442"/>
            <a:chOff x="984502" y="1295923"/>
            <a:chExt cx="4791457" cy="769442"/>
          </a:xfrm>
        </p:grpSpPr>
        <p:sp>
          <p:nvSpPr>
            <p:cNvPr id="7" name="CuadroTexto 6"/>
            <p:cNvSpPr txBox="1"/>
            <p:nvPr/>
          </p:nvSpPr>
          <p:spPr>
            <a:xfrm>
              <a:off x="984503" y="1295923"/>
              <a:ext cx="4791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NANOMATERIALES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 flipH="1">
              <a:off x="984502" y="1696033"/>
              <a:ext cx="3587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SÍNTESIS DE NANOESTRUCTURAS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ítulo 1"/>
          <p:cNvSpPr>
            <a:spLocks noGrp="1"/>
          </p:cNvSpPr>
          <p:nvPr>
            <p:ph type="title" idx="4294967295"/>
          </p:nvPr>
        </p:nvSpPr>
        <p:spPr>
          <a:xfrm>
            <a:off x="564481" y="2006230"/>
            <a:ext cx="3166271" cy="9121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EC" sz="3200" b="1" dirty="0"/>
              <a:t>Nanotubos de </a:t>
            </a:r>
            <a:r>
              <a:rPr lang="es-EC" sz="3200" b="1" dirty="0" err="1"/>
              <a:t>Titanato</a:t>
            </a:r>
            <a:r>
              <a:rPr lang="es-EC" sz="3200" b="1" dirty="0"/>
              <a:t> (TTNT)</a:t>
            </a:r>
            <a:endParaRPr lang="en-US" sz="3200" b="1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949952" y="1553301"/>
            <a:ext cx="3683724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b="1" dirty="0">
                <a:solidFill>
                  <a:schemeClr val="tx1"/>
                </a:solidFill>
              </a:rPr>
              <a:t>Nanotubos de Carbono (MWCNT)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61186" y="4642887"/>
            <a:ext cx="2719257" cy="1247657"/>
          </a:xfrm>
          <a:prstGeom prst="rect">
            <a:avLst/>
          </a:prstGeom>
        </p:spPr>
      </p:pic>
      <p:pic>
        <p:nvPicPr>
          <p:cNvPr id="2050" name="Picture 2" descr="Patricia Ponton - Doctorado FI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4578" y="3028490"/>
            <a:ext cx="2465705" cy="19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ultad de Ingeniería Mecánica - EP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656" y="4984344"/>
            <a:ext cx="1818131" cy="181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1" y="3159461"/>
            <a:ext cx="2145868" cy="18496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087" y="2747389"/>
            <a:ext cx="1738784" cy="314602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7644" y="2696165"/>
            <a:ext cx="2361194" cy="218346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rgbClr val="CC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079" descr="5_1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2039" y="4547063"/>
            <a:ext cx="2578559" cy="23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145536" y="841248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01750" y="1052083"/>
            <a:ext cx="5782058" cy="1569947"/>
            <a:chOff x="301750" y="1052083"/>
            <a:chExt cx="4940810" cy="1569947"/>
          </a:xfrm>
        </p:grpSpPr>
        <p:grpSp>
          <p:nvGrpSpPr>
            <p:cNvPr id="7" name="Grupo 6"/>
            <p:cNvGrpSpPr/>
            <p:nvPr/>
          </p:nvGrpSpPr>
          <p:grpSpPr>
            <a:xfrm>
              <a:off x="301750" y="1052083"/>
              <a:ext cx="4791457" cy="769442"/>
              <a:chOff x="984502" y="1295923"/>
              <a:chExt cx="4791457" cy="769442"/>
            </a:xfrm>
          </p:grpSpPr>
          <p:sp>
            <p:nvSpPr>
              <p:cNvPr id="9" name="CuadroTexto 8"/>
              <p:cNvSpPr txBox="1"/>
              <p:nvPr/>
            </p:nvSpPr>
            <p:spPr>
              <a:xfrm>
                <a:off x="984503" y="1295923"/>
                <a:ext cx="47914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NANOMATERIALES</a:t>
                </a:r>
                <a:endPara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 flipH="1">
                <a:off x="984502" y="1696033"/>
                <a:ext cx="35874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SÍNTESIS DE NANOESTRUCTURAS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" name="CuadroTexto 7"/>
            <p:cNvSpPr txBox="1"/>
            <p:nvPr/>
          </p:nvSpPr>
          <p:spPr>
            <a:xfrm>
              <a:off x="841248" y="1914144"/>
              <a:ext cx="4401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>
                  <a:solidFill>
                    <a:schemeClr val="accent2">
                      <a:lumMod val="75000"/>
                    </a:schemeClr>
                  </a:solidFill>
                </a:rPr>
                <a:t>BIOSÍNTESOS DE NANOPARTÍCULAS DE COBRE</a:t>
              </a:r>
              <a:endParaRPr lang="en-US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3093941" y="3045841"/>
            <a:ext cx="1958046" cy="1469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47395" y="3208160"/>
            <a:ext cx="1938826" cy="93575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301678" y="3227741"/>
            <a:ext cx="2202571" cy="8372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96251" y="2942216"/>
            <a:ext cx="2043148" cy="16694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23871" y="3192759"/>
            <a:ext cx="2212677" cy="90719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06290" y="2909799"/>
            <a:ext cx="1960265" cy="184178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7280947" y="3084404"/>
            <a:ext cx="947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5mM</a:t>
            </a:r>
            <a:endParaRPr lang="en-US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715136" y="2887135"/>
            <a:ext cx="947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10mM</a:t>
            </a:r>
            <a:endParaRPr lang="en-US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201414" y="2715072"/>
            <a:ext cx="947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15mM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Diagrama 21"/>
              <p:cNvGraphicFramePr/>
              <p:nvPr>
                <p:extLst>
                  <p:ext uri="{D42A27DB-BD31-4B8C-83A1-F6EECF244321}">
                    <p14:modId xmlns:p14="http://schemas.microsoft.com/office/powerpoint/2010/main" val="1253059001"/>
                  </p:ext>
                </p:extLst>
              </p:nvPr>
            </p:nvGraphicFramePr>
            <p:xfrm>
              <a:off x="11426" y="4232486"/>
              <a:ext cx="8986270" cy="267814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Choice>
        <mc:Fallback xmlns="">
          <p:graphicFrame>
            <p:nvGraphicFramePr>
              <p:cNvPr id="22" name="Diagrama 21"/>
              <p:cNvGraphicFramePr/>
              <p:nvPr>
                <p:extLst>
                  <p:ext uri="{D42A27DB-BD31-4B8C-83A1-F6EECF244321}">
                    <p14:modId xmlns:p14="http://schemas.microsoft.com/office/powerpoint/2010/main" val="1253059001"/>
                  </p:ext>
                </p:extLst>
              </p:nvPr>
            </p:nvGraphicFramePr>
            <p:xfrm>
              <a:off x="11426" y="4232486"/>
              <a:ext cx="8986270" cy="267814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4" r:lo="rId15" r:qs="rId16" r:cs="rId17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66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7321</TotalTime>
  <Words>1842</Words>
  <Application>Microsoft Office PowerPoint</Application>
  <PresentationFormat>Presentación en pantalla (4:3)</PresentationFormat>
  <Paragraphs>258</Paragraphs>
  <Slides>28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Century Gothic</vt:lpstr>
      <vt:lpstr>Times New Roman</vt:lpstr>
      <vt:lpstr>Tema de Office</vt:lpstr>
      <vt:lpstr>SÍNTESIS Y RECUBRIMIENTO DEL POLÍMERO POLY (P-PHENYLENE-TEREPHTHALAMIDE) (PPTA) CON NANOMATERIALES PARA EL POSIBLE REFUERZO DE PROTOTIPOS DE CHALECOS ANTIBALAS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Nanotubos de Titanato (TTNT)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SÍNTESIS Y RECUBRIMIENTO DEL POLÍMERO POLY (P-PHENYLENE-TEREPHTHALAMIDE) (PPTA) CON NANOMATERIALES PARA EL POSIBLE REFUERZO DE PROTOTIPOS DE CHALECOS ANTIBALAS</dc:title>
  <dc:creator>Natt Villarroel Estévez</dc:creator>
  <cp:lastModifiedBy>Natt Villarroel Estévez</cp:lastModifiedBy>
  <cp:revision>142</cp:revision>
  <dcterms:created xsi:type="dcterms:W3CDTF">2020-09-03T19:05:43Z</dcterms:created>
  <dcterms:modified xsi:type="dcterms:W3CDTF">2020-09-21T21:11:50Z</dcterms:modified>
</cp:coreProperties>
</file>