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56" r:id="rId1"/>
  </p:sldMasterIdLst>
  <p:sldIdLst>
    <p:sldId id="257" r:id="rId2"/>
    <p:sldId id="258" r:id="rId3"/>
    <p:sldId id="261" r:id="rId4"/>
    <p:sldId id="259" r:id="rId5"/>
    <p:sldId id="260" r:id="rId6"/>
    <p:sldId id="262" r:id="rId7"/>
    <p:sldId id="263" r:id="rId8"/>
    <p:sldId id="265" r:id="rId9"/>
    <p:sldId id="266" r:id="rId10"/>
    <p:sldId id="264" r:id="rId11"/>
    <p:sldId id="267" r:id="rId12"/>
    <p:sldId id="282" r:id="rId13"/>
    <p:sldId id="269" r:id="rId14"/>
    <p:sldId id="281" r:id="rId15"/>
    <p:sldId id="270" r:id="rId16"/>
    <p:sldId id="272" r:id="rId17"/>
    <p:sldId id="276" r:id="rId18"/>
    <p:sldId id="277" r:id="rId19"/>
    <p:sldId id="278" r:id="rId20"/>
    <p:sldId id="279" r:id="rId21"/>
  </p:sldIdLst>
  <p:sldSz cx="9144000" cy="6858000" type="screen4x3"/>
  <p:notesSz cx="9144000" cy="6858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78" d="100"/>
          <a:sy n="78" d="100"/>
        </p:scale>
        <p:origin x="100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sy Mazón González" userId="2f57a91dec707904" providerId="LiveId" clId="{E26272C1-C5DF-4874-8273-57F7AC575254}"/>
    <pc:docChg chg="custSel modSld">
      <pc:chgData name="Betsy Mazón González" userId="2f57a91dec707904" providerId="LiveId" clId="{E26272C1-C5DF-4874-8273-57F7AC575254}" dt="2020-11-18T23:00:18.588" v="7" actId="20577"/>
      <pc:docMkLst>
        <pc:docMk/>
      </pc:docMkLst>
      <pc:sldChg chg="modSp mod">
        <pc:chgData name="Betsy Mazón González" userId="2f57a91dec707904" providerId="LiveId" clId="{E26272C1-C5DF-4874-8273-57F7AC575254}" dt="2020-11-18T23:00:18.588" v="7" actId="20577"/>
        <pc:sldMkLst>
          <pc:docMk/>
          <pc:sldMk cId="1942024324" sldId="257"/>
        </pc:sldMkLst>
        <pc:spChg chg="mod">
          <ac:chgData name="Betsy Mazón González" userId="2f57a91dec707904" providerId="LiveId" clId="{E26272C1-C5DF-4874-8273-57F7AC575254}" dt="2020-11-18T23:00:18.588" v="7" actId="20577"/>
          <ac:spMkLst>
            <pc:docMk/>
            <pc:sldMk cId="1942024324" sldId="257"/>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C69F1-3390-4ACB-B327-0F1D72486800}" type="doc">
      <dgm:prSet loTypeId="urn:microsoft.com/office/officeart/2008/layout/HexagonCluster" loCatId="relationship" qsTypeId="urn:microsoft.com/office/officeart/2005/8/quickstyle/simple1" qsCatId="simple" csTypeId="urn:microsoft.com/office/officeart/2005/8/colors/accent1_2" csCatId="accent1" phldr="1"/>
      <dgm:spPr/>
    </dgm:pt>
    <dgm:pt modelId="{356B9B7E-0B92-49CC-B895-89C3588B4156}">
      <dgm:prSet phldrT="[Texto]" custT="1"/>
      <dgm:spPr/>
      <dgm:t>
        <a:bodyPr/>
        <a:lstStyle/>
        <a:p>
          <a:r>
            <a:rPr lang="es-EC" sz="2000" dirty="0"/>
            <a:t>Productos de origen asiático</a:t>
          </a:r>
        </a:p>
      </dgm:t>
    </dgm:pt>
    <dgm:pt modelId="{9F4E8F78-9831-498B-9600-297EAF7D0153}" type="parTrans" cxnId="{41C2A918-D2CB-40F3-A1ED-B3A9A3862408}">
      <dgm:prSet/>
      <dgm:spPr/>
      <dgm:t>
        <a:bodyPr/>
        <a:lstStyle/>
        <a:p>
          <a:endParaRPr lang="es-EC" sz="3200"/>
        </a:p>
      </dgm:t>
    </dgm:pt>
    <dgm:pt modelId="{FB109F11-1FFC-410E-8EFF-348222E70E4B}" type="sibTrans" cxnId="{41C2A918-D2CB-40F3-A1ED-B3A9A3862408}">
      <dgm:prSet/>
      <dgm:spPr/>
      <dgm:t>
        <a:bodyPr/>
        <a:lstStyle/>
        <a:p>
          <a:endParaRPr lang="es-EC" sz="3200"/>
        </a:p>
      </dgm:t>
    </dgm:pt>
    <dgm:pt modelId="{549AD611-A898-4E0F-B4AF-17CF19D67583}">
      <dgm:prSet phldrT="[Texto]" custT="1"/>
      <dgm:spPr/>
      <dgm:t>
        <a:bodyPr anchor="ctr" anchorCtr="0"/>
        <a:lstStyle/>
        <a:p>
          <a:pPr algn="ctr"/>
          <a:r>
            <a:rPr lang="es-EC" sz="2000" dirty="0"/>
            <a:t>Rechazo</a:t>
          </a:r>
        </a:p>
      </dgm:t>
    </dgm:pt>
    <dgm:pt modelId="{F281376D-B4BA-4F17-99D5-85024675D885}" type="parTrans" cxnId="{7C303C05-8E82-493A-9B1E-009D0FA6FD60}">
      <dgm:prSet/>
      <dgm:spPr/>
      <dgm:t>
        <a:bodyPr/>
        <a:lstStyle/>
        <a:p>
          <a:endParaRPr lang="es-EC" sz="3200"/>
        </a:p>
      </dgm:t>
    </dgm:pt>
    <dgm:pt modelId="{DBF19B62-B72B-48CE-ABE5-401864AAF1FF}" type="sibTrans" cxnId="{7C303C05-8E82-493A-9B1E-009D0FA6FD60}">
      <dgm:prSet/>
      <dgm:spPr/>
      <dgm:t>
        <a:bodyPr/>
        <a:lstStyle/>
        <a:p>
          <a:endParaRPr lang="es-EC" sz="3200"/>
        </a:p>
      </dgm:t>
    </dgm:pt>
    <dgm:pt modelId="{767AFD8B-34DD-44D1-B739-7EF9CF522DA1}">
      <dgm:prSet phldrT="[Texto]" custT="1"/>
      <dgm:spPr/>
      <dgm:t>
        <a:bodyPr/>
        <a:lstStyle/>
        <a:p>
          <a:r>
            <a:rPr lang="es-EC" sz="2000" dirty="0"/>
            <a:t>Percepción</a:t>
          </a:r>
        </a:p>
      </dgm:t>
    </dgm:pt>
    <dgm:pt modelId="{37A6DA6C-BDE0-4234-9D63-6EB14AB22623}" type="parTrans" cxnId="{5A65DC8E-BE7B-4F72-A1FE-9A80D0BE5FBA}">
      <dgm:prSet/>
      <dgm:spPr/>
      <dgm:t>
        <a:bodyPr/>
        <a:lstStyle/>
        <a:p>
          <a:endParaRPr lang="es-EC" sz="3200"/>
        </a:p>
      </dgm:t>
    </dgm:pt>
    <dgm:pt modelId="{21D1B9F3-086D-4368-A233-7648A6B5A543}" type="sibTrans" cxnId="{5A65DC8E-BE7B-4F72-A1FE-9A80D0BE5FBA}">
      <dgm:prSet/>
      <dgm:spPr/>
      <dgm:t>
        <a:bodyPr/>
        <a:lstStyle/>
        <a:p>
          <a:endParaRPr lang="es-EC" sz="3200"/>
        </a:p>
      </dgm:t>
    </dgm:pt>
    <dgm:pt modelId="{EE4F7219-4C41-4981-855E-5F6793236E45}" type="pres">
      <dgm:prSet presAssocID="{726C69F1-3390-4ACB-B327-0F1D72486800}" presName="Name0" presStyleCnt="0">
        <dgm:presLayoutVars>
          <dgm:chMax val="21"/>
          <dgm:chPref val="21"/>
        </dgm:presLayoutVars>
      </dgm:prSet>
      <dgm:spPr/>
    </dgm:pt>
    <dgm:pt modelId="{A9458AEE-A47B-4775-9963-FFD720686B77}" type="pres">
      <dgm:prSet presAssocID="{356B9B7E-0B92-49CC-B895-89C3588B4156}" presName="text1" presStyleCnt="0"/>
      <dgm:spPr/>
    </dgm:pt>
    <dgm:pt modelId="{ACC903A2-35FA-43A3-A2D8-2BC6E5E9E8D9}" type="pres">
      <dgm:prSet presAssocID="{356B9B7E-0B92-49CC-B895-89C3588B4156}" presName="textRepeatNode" presStyleLbl="alignNode1" presStyleIdx="0" presStyleCnt="3">
        <dgm:presLayoutVars>
          <dgm:chMax val="0"/>
          <dgm:chPref val="0"/>
          <dgm:bulletEnabled val="1"/>
        </dgm:presLayoutVars>
      </dgm:prSet>
      <dgm:spPr/>
    </dgm:pt>
    <dgm:pt modelId="{B4CBCCED-951D-4FE8-9261-3ABEAB5B3523}" type="pres">
      <dgm:prSet presAssocID="{356B9B7E-0B92-49CC-B895-89C3588B4156}" presName="textaccent1" presStyleCnt="0"/>
      <dgm:spPr/>
    </dgm:pt>
    <dgm:pt modelId="{CCC4F9F8-3481-4FF2-9FB6-BCA747544B35}" type="pres">
      <dgm:prSet presAssocID="{356B9B7E-0B92-49CC-B895-89C3588B4156}" presName="accentRepeatNode" presStyleLbl="solidAlignAcc1" presStyleIdx="0" presStyleCnt="6"/>
      <dgm:spPr/>
    </dgm:pt>
    <dgm:pt modelId="{06CAFC50-3289-4301-AD4E-378E32AB4C85}" type="pres">
      <dgm:prSet presAssocID="{FB109F11-1FFC-410E-8EFF-348222E70E4B}" presName="image1" presStyleCnt="0"/>
      <dgm:spPr/>
    </dgm:pt>
    <dgm:pt modelId="{4A9FA0DC-BCF9-44BC-814D-8A3824E443A8}" type="pres">
      <dgm:prSet presAssocID="{FB109F11-1FFC-410E-8EFF-348222E70E4B}" presName="imageRepeatNode" presStyleLbl="alignAcc1" presStyleIdx="0" presStyleCnt="3"/>
      <dgm:spPr/>
    </dgm:pt>
    <dgm:pt modelId="{CB050BCE-C5A3-4743-BF4D-FCF67B1AF798}" type="pres">
      <dgm:prSet presAssocID="{FB109F11-1FFC-410E-8EFF-348222E70E4B}" presName="imageaccent1" presStyleCnt="0"/>
      <dgm:spPr/>
    </dgm:pt>
    <dgm:pt modelId="{54B1848D-56E2-468E-9C67-ACA40B94B279}" type="pres">
      <dgm:prSet presAssocID="{FB109F11-1FFC-410E-8EFF-348222E70E4B}" presName="accentRepeatNode" presStyleLbl="solidAlignAcc1" presStyleIdx="1" presStyleCnt="6"/>
      <dgm:spPr/>
    </dgm:pt>
    <dgm:pt modelId="{65694382-53D6-4A5D-AADE-28518C81EEB7}" type="pres">
      <dgm:prSet presAssocID="{549AD611-A898-4E0F-B4AF-17CF19D67583}" presName="text2" presStyleCnt="0"/>
      <dgm:spPr/>
    </dgm:pt>
    <dgm:pt modelId="{E142371A-6B3C-4E9A-9F21-67C2074ABD29}" type="pres">
      <dgm:prSet presAssocID="{549AD611-A898-4E0F-B4AF-17CF19D67583}" presName="textRepeatNode" presStyleLbl="alignNode1" presStyleIdx="1" presStyleCnt="3">
        <dgm:presLayoutVars>
          <dgm:chMax val="0"/>
          <dgm:chPref val="0"/>
          <dgm:bulletEnabled val="1"/>
        </dgm:presLayoutVars>
      </dgm:prSet>
      <dgm:spPr/>
    </dgm:pt>
    <dgm:pt modelId="{E848E5D5-C398-4D81-83F3-33C19B58BF55}" type="pres">
      <dgm:prSet presAssocID="{549AD611-A898-4E0F-B4AF-17CF19D67583}" presName="textaccent2" presStyleCnt="0"/>
      <dgm:spPr/>
    </dgm:pt>
    <dgm:pt modelId="{6C1F9D0E-D8DC-4CCE-9B2E-BD4BE020C722}" type="pres">
      <dgm:prSet presAssocID="{549AD611-A898-4E0F-B4AF-17CF19D67583}" presName="accentRepeatNode" presStyleLbl="solidAlignAcc1" presStyleIdx="2" presStyleCnt="6"/>
      <dgm:spPr/>
    </dgm:pt>
    <dgm:pt modelId="{CABD3A05-C4C0-4D80-8BC0-07F30AA0FDB7}" type="pres">
      <dgm:prSet presAssocID="{DBF19B62-B72B-48CE-ABE5-401864AAF1FF}" presName="image2" presStyleCnt="0"/>
      <dgm:spPr/>
    </dgm:pt>
    <dgm:pt modelId="{D1E58107-2790-4A2A-8A19-A9BCD2F47D0C}" type="pres">
      <dgm:prSet presAssocID="{DBF19B62-B72B-48CE-ABE5-401864AAF1FF}" presName="imageRepeatNode" presStyleLbl="alignAcc1" presStyleIdx="1" presStyleCnt="3"/>
      <dgm:spPr/>
    </dgm:pt>
    <dgm:pt modelId="{C8C9416E-3556-41D3-8A06-B50552FC15F3}" type="pres">
      <dgm:prSet presAssocID="{DBF19B62-B72B-48CE-ABE5-401864AAF1FF}" presName="imageaccent2" presStyleCnt="0"/>
      <dgm:spPr/>
    </dgm:pt>
    <dgm:pt modelId="{E248FC49-2213-482B-BB68-C6DB8DE79AE0}" type="pres">
      <dgm:prSet presAssocID="{DBF19B62-B72B-48CE-ABE5-401864AAF1FF}" presName="accentRepeatNode" presStyleLbl="solidAlignAcc1" presStyleIdx="3" presStyleCnt="6"/>
      <dgm:spPr/>
    </dgm:pt>
    <dgm:pt modelId="{A19B9E9D-3AD2-4CA7-BFDF-A2873CD109FA}" type="pres">
      <dgm:prSet presAssocID="{767AFD8B-34DD-44D1-B739-7EF9CF522DA1}" presName="text3" presStyleCnt="0"/>
      <dgm:spPr/>
    </dgm:pt>
    <dgm:pt modelId="{E323BB0B-9536-4856-96A2-5B8695121B71}" type="pres">
      <dgm:prSet presAssocID="{767AFD8B-34DD-44D1-B739-7EF9CF522DA1}" presName="textRepeatNode" presStyleLbl="alignNode1" presStyleIdx="2" presStyleCnt="3">
        <dgm:presLayoutVars>
          <dgm:chMax val="0"/>
          <dgm:chPref val="0"/>
          <dgm:bulletEnabled val="1"/>
        </dgm:presLayoutVars>
      </dgm:prSet>
      <dgm:spPr/>
    </dgm:pt>
    <dgm:pt modelId="{0E7111FE-6D0B-42CD-A062-EAD361402EA4}" type="pres">
      <dgm:prSet presAssocID="{767AFD8B-34DD-44D1-B739-7EF9CF522DA1}" presName="textaccent3" presStyleCnt="0"/>
      <dgm:spPr/>
    </dgm:pt>
    <dgm:pt modelId="{63347FBA-2367-4D8A-9EC7-BEDF1AE98F07}" type="pres">
      <dgm:prSet presAssocID="{767AFD8B-34DD-44D1-B739-7EF9CF522DA1}" presName="accentRepeatNode" presStyleLbl="solidAlignAcc1" presStyleIdx="4" presStyleCnt="6"/>
      <dgm:spPr/>
    </dgm:pt>
    <dgm:pt modelId="{EE09B083-67FA-4F7E-A912-38BBB3DDF7AC}" type="pres">
      <dgm:prSet presAssocID="{21D1B9F3-086D-4368-A233-7648A6B5A543}" presName="image3" presStyleCnt="0"/>
      <dgm:spPr/>
    </dgm:pt>
    <dgm:pt modelId="{05594516-F46F-41E0-B857-420F4658AC06}" type="pres">
      <dgm:prSet presAssocID="{21D1B9F3-086D-4368-A233-7648A6B5A543}" presName="imageRepeatNode" presStyleLbl="alignAcc1" presStyleIdx="2" presStyleCnt="3"/>
      <dgm:spPr/>
    </dgm:pt>
    <dgm:pt modelId="{9D28E3D9-CACC-41A8-9F78-C105798AE2AF}" type="pres">
      <dgm:prSet presAssocID="{21D1B9F3-086D-4368-A233-7648A6B5A543}" presName="imageaccent3" presStyleCnt="0"/>
      <dgm:spPr/>
    </dgm:pt>
    <dgm:pt modelId="{53C0AD0E-9A6B-478C-AA2C-A659C3DDA70A}" type="pres">
      <dgm:prSet presAssocID="{21D1B9F3-086D-4368-A233-7648A6B5A543}" presName="accentRepeatNode" presStyleLbl="solidAlignAcc1" presStyleIdx="5" presStyleCnt="6"/>
      <dgm:spPr/>
    </dgm:pt>
  </dgm:ptLst>
  <dgm:cxnLst>
    <dgm:cxn modelId="{7C303C05-8E82-493A-9B1E-009D0FA6FD60}" srcId="{726C69F1-3390-4ACB-B327-0F1D72486800}" destId="{549AD611-A898-4E0F-B4AF-17CF19D67583}" srcOrd="1" destOrd="0" parTransId="{F281376D-B4BA-4F17-99D5-85024675D885}" sibTransId="{DBF19B62-B72B-48CE-ABE5-401864AAF1FF}"/>
    <dgm:cxn modelId="{41C2A918-D2CB-40F3-A1ED-B3A9A3862408}" srcId="{726C69F1-3390-4ACB-B327-0F1D72486800}" destId="{356B9B7E-0B92-49CC-B895-89C3588B4156}" srcOrd="0" destOrd="0" parTransId="{9F4E8F78-9831-498B-9600-297EAF7D0153}" sibTransId="{FB109F11-1FFC-410E-8EFF-348222E70E4B}"/>
    <dgm:cxn modelId="{E096DF46-15D5-4AC7-8994-C9C3862AAFE1}" type="presOf" srcId="{767AFD8B-34DD-44D1-B739-7EF9CF522DA1}" destId="{E323BB0B-9536-4856-96A2-5B8695121B71}" srcOrd="0" destOrd="0" presId="urn:microsoft.com/office/officeart/2008/layout/HexagonCluster"/>
    <dgm:cxn modelId="{B7132C76-484D-430B-92A2-FAEA43011C28}" type="presOf" srcId="{549AD611-A898-4E0F-B4AF-17CF19D67583}" destId="{E142371A-6B3C-4E9A-9F21-67C2074ABD29}" srcOrd="0" destOrd="0" presId="urn:microsoft.com/office/officeart/2008/layout/HexagonCluster"/>
    <dgm:cxn modelId="{5A65DC8E-BE7B-4F72-A1FE-9A80D0BE5FBA}" srcId="{726C69F1-3390-4ACB-B327-0F1D72486800}" destId="{767AFD8B-34DD-44D1-B739-7EF9CF522DA1}" srcOrd="2" destOrd="0" parTransId="{37A6DA6C-BDE0-4234-9D63-6EB14AB22623}" sibTransId="{21D1B9F3-086D-4368-A233-7648A6B5A543}"/>
    <dgm:cxn modelId="{76CA6D97-E076-4022-BC4A-7715546050D8}" type="presOf" srcId="{DBF19B62-B72B-48CE-ABE5-401864AAF1FF}" destId="{D1E58107-2790-4A2A-8A19-A9BCD2F47D0C}" srcOrd="0" destOrd="0" presId="urn:microsoft.com/office/officeart/2008/layout/HexagonCluster"/>
    <dgm:cxn modelId="{D39F07AC-A01F-46D5-B322-BF051E408E39}" type="presOf" srcId="{21D1B9F3-086D-4368-A233-7648A6B5A543}" destId="{05594516-F46F-41E0-B857-420F4658AC06}" srcOrd="0" destOrd="0" presId="urn:microsoft.com/office/officeart/2008/layout/HexagonCluster"/>
    <dgm:cxn modelId="{227280AE-B4BE-4DB7-8613-AA76A823B642}" type="presOf" srcId="{FB109F11-1FFC-410E-8EFF-348222E70E4B}" destId="{4A9FA0DC-BCF9-44BC-814D-8A3824E443A8}" srcOrd="0" destOrd="0" presId="urn:microsoft.com/office/officeart/2008/layout/HexagonCluster"/>
    <dgm:cxn modelId="{1CD702D1-6440-460C-A78F-5847A2FC7987}" type="presOf" srcId="{726C69F1-3390-4ACB-B327-0F1D72486800}" destId="{EE4F7219-4C41-4981-855E-5F6793236E45}" srcOrd="0" destOrd="0" presId="urn:microsoft.com/office/officeart/2008/layout/HexagonCluster"/>
    <dgm:cxn modelId="{E9A503DD-44BC-4341-9FDB-C6C73900E930}" type="presOf" srcId="{356B9B7E-0B92-49CC-B895-89C3588B4156}" destId="{ACC903A2-35FA-43A3-A2D8-2BC6E5E9E8D9}" srcOrd="0" destOrd="0" presId="urn:microsoft.com/office/officeart/2008/layout/HexagonCluster"/>
    <dgm:cxn modelId="{DE369784-A73F-4DD1-9A94-687974D2DC53}" type="presParOf" srcId="{EE4F7219-4C41-4981-855E-5F6793236E45}" destId="{A9458AEE-A47B-4775-9963-FFD720686B77}" srcOrd="0" destOrd="0" presId="urn:microsoft.com/office/officeart/2008/layout/HexagonCluster"/>
    <dgm:cxn modelId="{0131077D-F43C-4E6E-9F18-18C8FC82A4C0}" type="presParOf" srcId="{A9458AEE-A47B-4775-9963-FFD720686B77}" destId="{ACC903A2-35FA-43A3-A2D8-2BC6E5E9E8D9}" srcOrd="0" destOrd="0" presId="urn:microsoft.com/office/officeart/2008/layout/HexagonCluster"/>
    <dgm:cxn modelId="{7C047498-2394-4DA0-8037-336825AF878B}" type="presParOf" srcId="{EE4F7219-4C41-4981-855E-5F6793236E45}" destId="{B4CBCCED-951D-4FE8-9261-3ABEAB5B3523}" srcOrd="1" destOrd="0" presId="urn:microsoft.com/office/officeart/2008/layout/HexagonCluster"/>
    <dgm:cxn modelId="{E0FCA6A1-89A3-402E-9440-FF953C174293}" type="presParOf" srcId="{B4CBCCED-951D-4FE8-9261-3ABEAB5B3523}" destId="{CCC4F9F8-3481-4FF2-9FB6-BCA747544B35}" srcOrd="0" destOrd="0" presId="urn:microsoft.com/office/officeart/2008/layout/HexagonCluster"/>
    <dgm:cxn modelId="{BAB2D0CB-63C9-455B-82FD-3BE35A985C71}" type="presParOf" srcId="{EE4F7219-4C41-4981-855E-5F6793236E45}" destId="{06CAFC50-3289-4301-AD4E-378E32AB4C85}" srcOrd="2" destOrd="0" presId="urn:microsoft.com/office/officeart/2008/layout/HexagonCluster"/>
    <dgm:cxn modelId="{D6A4B8E1-64EC-4FFB-9828-0D3A3A27F5B6}" type="presParOf" srcId="{06CAFC50-3289-4301-AD4E-378E32AB4C85}" destId="{4A9FA0DC-BCF9-44BC-814D-8A3824E443A8}" srcOrd="0" destOrd="0" presId="urn:microsoft.com/office/officeart/2008/layout/HexagonCluster"/>
    <dgm:cxn modelId="{5A13AB41-1210-4990-9E7B-0FF6E72B2AD4}" type="presParOf" srcId="{EE4F7219-4C41-4981-855E-5F6793236E45}" destId="{CB050BCE-C5A3-4743-BF4D-FCF67B1AF798}" srcOrd="3" destOrd="0" presId="urn:microsoft.com/office/officeart/2008/layout/HexagonCluster"/>
    <dgm:cxn modelId="{74C93E20-D7A2-4DAC-9D7D-1E4EEB8EABC7}" type="presParOf" srcId="{CB050BCE-C5A3-4743-BF4D-FCF67B1AF798}" destId="{54B1848D-56E2-468E-9C67-ACA40B94B279}" srcOrd="0" destOrd="0" presId="urn:microsoft.com/office/officeart/2008/layout/HexagonCluster"/>
    <dgm:cxn modelId="{4D8395E0-394A-4D4A-9CE5-0BC5E7113DA7}" type="presParOf" srcId="{EE4F7219-4C41-4981-855E-5F6793236E45}" destId="{65694382-53D6-4A5D-AADE-28518C81EEB7}" srcOrd="4" destOrd="0" presId="urn:microsoft.com/office/officeart/2008/layout/HexagonCluster"/>
    <dgm:cxn modelId="{FE6B5675-0222-46A1-A6F1-51BAD1EDD694}" type="presParOf" srcId="{65694382-53D6-4A5D-AADE-28518C81EEB7}" destId="{E142371A-6B3C-4E9A-9F21-67C2074ABD29}" srcOrd="0" destOrd="0" presId="urn:microsoft.com/office/officeart/2008/layout/HexagonCluster"/>
    <dgm:cxn modelId="{FB6BB721-0A8F-425A-8114-10DA35D8D242}" type="presParOf" srcId="{EE4F7219-4C41-4981-855E-5F6793236E45}" destId="{E848E5D5-C398-4D81-83F3-33C19B58BF55}" srcOrd="5" destOrd="0" presId="urn:microsoft.com/office/officeart/2008/layout/HexagonCluster"/>
    <dgm:cxn modelId="{85EA9738-C153-4119-A2AE-B1038A87D524}" type="presParOf" srcId="{E848E5D5-C398-4D81-83F3-33C19B58BF55}" destId="{6C1F9D0E-D8DC-4CCE-9B2E-BD4BE020C722}" srcOrd="0" destOrd="0" presId="urn:microsoft.com/office/officeart/2008/layout/HexagonCluster"/>
    <dgm:cxn modelId="{D8C2C16A-4A15-4A13-8E62-668BD2CFC1C9}" type="presParOf" srcId="{EE4F7219-4C41-4981-855E-5F6793236E45}" destId="{CABD3A05-C4C0-4D80-8BC0-07F30AA0FDB7}" srcOrd="6" destOrd="0" presId="urn:microsoft.com/office/officeart/2008/layout/HexagonCluster"/>
    <dgm:cxn modelId="{93CB1723-6441-4A1A-A714-2E540DC942B0}" type="presParOf" srcId="{CABD3A05-C4C0-4D80-8BC0-07F30AA0FDB7}" destId="{D1E58107-2790-4A2A-8A19-A9BCD2F47D0C}" srcOrd="0" destOrd="0" presId="urn:microsoft.com/office/officeart/2008/layout/HexagonCluster"/>
    <dgm:cxn modelId="{3D9F5073-3FA6-4122-AC97-D360ABCE2E0E}" type="presParOf" srcId="{EE4F7219-4C41-4981-855E-5F6793236E45}" destId="{C8C9416E-3556-41D3-8A06-B50552FC15F3}" srcOrd="7" destOrd="0" presId="urn:microsoft.com/office/officeart/2008/layout/HexagonCluster"/>
    <dgm:cxn modelId="{10227140-239C-44FE-98F3-E370B814CA37}" type="presParOf" srcId="{C8C9416E-3556-41D3-8A06-B50552FC15F3}" destId="{E248FC49-2213-482B-BB68-C6DB8DE79AE0}" srcOrd="0" destOrd="0" presId="urn:microsoft.com/office/officeart/2008/layout/HexagonCluster"/>
    <dgm:cxn modelId="{8E2F1A0E-6EF5-402B-A3E2-98E43AC25DAC}" type="presParOf" srcId="{EE4F7219-4C41-4981-855E-5F6793236E45}" destId="{A19B9E9D-3AD2-4CA7-BFDF-A2873CD109FA}" srcOrd="8" destOrd="0" presId="urn:microsoft.com/office/officeart/2008/layout/HexagonCluster"/>
    <dgm:cxn modelId="{98CAAE07-F605-47FC-B165-C79191653F66}" type="presParOf" srcId="{A19B9E9D-3AD2-4CA7-BFDF-A2873CD109FA}" destId="{E323BB0B-9536-4856-96A2-5B8695121B71}" srcOrd="0" destOrd="0" presId="urn:microsoft.com/office/officeart/2008/layout/HexagonCluster"/>
    <dgm:cxn modelId="{B9C0D333-FFC2-4CDB-887B-3F2199A5FA8D}" type="presParOf" srcId="{EE4F7219-4C41-4981-855E-5F6793236E45}" destId="{0E7111FE-6D0B-42CD-A062-EAD361402EA4}" srcOrd="9" destOrd="0" presId="urn:microsoft.com/office/officeart/2008/layout/HexagonCluster"/>
    <dgm:cxn modelId="{4017CFB5-DD2F-46E0-99F2-CC532A80914A}" type="presParOf" srcId="{0E7111FE-6D0B-42CD-A062-EAD361402EA4}" destId="{63347FBA-2367-4D8A-9EC7-BEDF1AE98F07}" srcOrd="0" destOrd="0" presId="urn:microsoft.com/office/officeart/2008/layout/HexagonCluster"/>
    <dgm:cxn modelId="{02A55DD4-1FD1-4C06-9087-196DB01AF67D}" type="presParOf" srcId="{EE4F7219-4C41-4981-855E-5F6793236E45}" destId="{EE09B083-67FA-4F7E-A912-38BBB3DDF7AC}" srcOrd="10" destOrd="0" presId="urn:microsoft.com/office/officeart/2008/layout/HexagonCluster"/>
    <dgm:cxn modelId="{C898127E-1E8E-46D3-81D7-C35011158681}" type="presParOf" srcId="{EE09B083-67FA-4F7E-A912-38BBB3DDF7AC}" destId="{05594516-F46F-41E0-B857-420F4658AC06}" srcOrd="0" destOrd="0" presId="urn:microsoft.com/office/officeart/2008/layout/HexagonCluster"/>
    <dgm:cxn modelId="{32349AB6-999E-4F14-92AB-57E6F7EFE0CA}" type="presParOf" srcId="{EE4F7219-4C41-4981-855E-5F6793236E45}" destId="{9D28E3D9-CACC-41A8-9F78-C105798AE2AF}" srcOrd="11" destOrd="0" presId="urn:microsoft.com/office/officeart/2008/layout/HexagonCluster"/>
    <dgm:cxn modelId="{FF04F9A9-61CF-4B5E-9EB5-0192A956CB82}" type="presParOf" srcId="{9D28E3D9-CACC-41A8-9F78-C105798AE2AF}" destId="{53C0AD0E-9A6B-478C-AA2C-A659C3DDA70A}" srcOrd="0" destOrd="0" presId="urn:microsoft.com/office/officeart/2008/layout/Hexagon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FC25305-A0B5-4FA7-B8F3-BE28264965B4}"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s-EC"/>
        </a:p>
      </dgm:t>
    </dgm:pt>
    <dgm:pt modelId="{5B9BA435-3184-4DA6-8AFF-9218C9E15249}">
      <dgm:prSet phldrT="[Texto]"/>
      <dgm:spPr/>
      <dgm:t>
        <a:bodyPr/>
        <a:lstStyle/>
        <a:p>
          <a:r>
            <a:rPr lang="es-EC" dirty="0"/>
            <a:t>Secciones del instrumento</a:t>
          </a:r>
        </a:p>
      </dgm:t>
    </dgm:pt>
    <dgm:pt modelId="{CBF25111-847A-49EE-A1D5-D5CF9C80EAA5}" type="parTrans" cxnId="{6448B2B5-3C0D-4E8B-8367-649CF7557118}">
      <dgm:prSet/>
      <dgm:spPr/>
      <dgm:t>
        <a:bodyPr/>
        <a:lstStyle/>
        <a:p>
          <a:endParaRPr lang="es-EC"/>
        </a:p>
      </dgm:t>
    </dgm:pt>
    <dgm:pt modelId="{4983F652-E329-4F44-8FC5-9BCC52653831}" type="sibTrans" cxnId="{6448B2B5-3C0D-4E8B-8367-649CF7557118}">
      <dgm:prSet/>
      <dgm:spPr/>
      <dgm:t>
        <a:bodyPr/>
        <a:lstStyle/>
        <a:p>
          <a:endParaRPr lang="es-EC"/>
        </a:p>
      </dgm:t>
    </dgm:pt>
    <dgm:pt modelId="{D42C1331-DED3-4554-A474-E27053823374}">
      <dgm:prSet phldrT="[Texto]"/>
      <dgm:spPr/>
      <dgm:t>
        <a:bodyPr/>
        <a:lstStyle/>
        <a:p>
          <a:r>
            <a:rPr lang="es-EC" dirty="0"/>
            <a:t>(1) Datos demográficos</a:t>
          </a:r>
        </a:p>
      </dgm:t>
    </dgm:pt>
    <dgm:pt modelId="{D44832DF-7C8F-4EE2-B50B-FF3833CEDFD7}" type="parTrans" cxnId="{4967A2A6-B711-4C9B-A418-E05C739F02F4}">
      <dgm:prSet/>
      <dgm:spPr/>
      <dgm:t>
        <a:bodyPr/>
        <a:lstStyle/>
        <a:p>
          <a:endParaRPr lang="es-EC"/>
        </a:p>
      </dgm:t>
    </dgm:pt>
    <dgm:pt modelId="{B3D873A3-5188-48A8-BB25-16194A157D99}" type="sibTrans" cxnId="{4967A2A6-B711-4C9B-A418-E05C739F02F4}">
      <dgm:prSet/>
      <dgm:spPr/>
      <dgm:t>
        <a:bodyPr/>
        <a:lstStyle/>
        <a:p>
          <a:endParaRPr lang="es-EC"/>
        </a:p>
      </dgm:t>
    </dgm:pt>
    <dgm:pt modelId="{2B525C02-8EA2-4CF4-AA5A-B174CC4E5D8E}">
      <dgm:prSet phldrT="[Texto]"/>
      <dgm:spPr/>
      <dgm:t>
        <a:bodyPr/>
        <a:lstStyle/>
        <a:p>
          <a:r>
            <a:rPr lang="es-EC" dirty="0"/>
            <a:t>(2) Elección de marca y conocimiento del país de origen</a:t>
          </a:r>
        </a:p>
      </dgm:t>
    </dgm:pt>
    <dgm:pt modelId="{6B802391-F5AF-4482-A1AE-B1792BEEE893}" type="parTrans" cxnId="{956EB180-2D98-41FB-BD09-324DF622E68B}">
      <dgm:prSet/>
      <dgm:spPr/>
      <dgm:t>
        <a:bodyPr/>
        <a:lstStyle/>
        <a:p>
          <a:endParaRPr lang="es-EC"/>
        </a:p>
      </dgm:t>
    </dgm:pt>
    <dgm:pt modelId="{A2105682-E4FE-4C95-BE39-FAE4A00767AC}" type="sibTrans" cxnId="{956EB180-2D98-41FB-BD09-324DF622E68B}">
      <dgm:prSet/>
      <dgm:spPr/>
      <dgm:t>
        <a:bodyPr/>
        <a:lstStyle/>
        <a:p>
          <a:endParaRPr lang="es-EC"/>
        </a:p>
      </dgm:t>
    </dgm:pt>
    <dgm:pt modelId="{246FA621-1A39-4198-AD51-A435CA74C906}">
      <dgm:prSet phldrT="[Texto]"/>
      <dgm:spPr/>
      <dgm:t>
        <a:bodyPr/>
        <a:lstStyle/>
        <a:p>
          <a:r>
            <a:rPr lang="es-EC"/>
            <a:t>(3) Preguntas sobre el país de origen y la decisión de compra.</a:t>
          </a:r>
          <a:endParaRPr lang="es-EC" dirty="0"/>
        </a:p>
      </dgm:t>
    </dgm:pt>
    <dgm:pt modelId="{87EB948C-69D4-4B80-8553-F1714FC90459}" type="parTrans" cxnId="{18827B9F-A995-424D-A189-D7F8F4B1702D}">
      <dgm:prSet/>
      <dgm:spPr/>
      <dgm:t>
        <a:bodyPr/>
        <a:lstStyle/>
        <a:p>
          <a:endParaRPr lang="es-EC"/>
        </a:p>
      </dgm:t>
    </dgm:pt>
    <dgm:pt modelId="{51F80B69-8655-40E1-A071-E3023DC2D86C}" type="sibTrans" cxnId="{18827B9F-A995-424D-A189-D7F8F4B1702D}">
      <dgm:prSet/>
      <dgm:spPr/>
      <dgm:t>
        <a:bodyPr/>
        <a:lstStyle/>
        <a:p>
          <a:endParaRPr lang="es-EC"/>
        </a:p>
      </dgm:t>
    </dgm:pt>
    <dgm:pt modelId="{93EB1449-8A18-470B-98BD-81823D87878C}" type="pres">
      <dgm:prSet presAssocID="{CFC25305-A0B5-4FA7-B8F3-BE28264965B4}" presName="layout" presStyleCnt="0">
        <dgm:presLayoutVars>
          <dgm:chMax/>
          <dgm:chPref/>
          <dgm:dir/>
          <dgm:animOne val="branch"/>
          <dgm:animLvl val="lvl"/>
          <dgm:resizeHandles/>
        </dgm:presLayoutVars>
      </dgm:prSet>
      <dgm:spPr/>
    </dgm:pt>
    <dgm:pt modelId="{876DAE59-7EB7-4D19-9ED0-E5C8F19F0204}" type="pres">
      <dgm:prSet presAssocID="{5B9BA435-3184-4DA6-8AFF-9218C9E15249}" presName="root" presStyleCnt="0">
        <dgm:presLayoutVars>
          <dgm:chMax/>
          <dgm:chPref val="4"/>
        </dgm:presLayoutVars>
      </dgm:prSet>
      <dgm:spPr/>
    </dgm:pt>
    <dgm:pt modelId="{FAAB8AD3-63D9-478E-8FA9-15D28D0464F9}" type="pres">
      <dgm:prSet presAssocID="{5B9BA435-3184-4DA6-8AFF-9218C9E15249}" presName="rootComposite" presStyleCnt="0">
        <dgm:presLayoutVars/>
      </dgm:prSet>
      <dgm:spPr/>
    </dgm:pt>
    <dgm:pt modelId="{2A614CB2-B025-403C-87B8-F0C2B10493C5}" type="pres">
      <dgm:prSet presAssocID="{5B9BA435-3184-4DA6-8AFF-9218C9E15249}" presName="rootText" presStyleLbl="node0" presStyleIdx="0" presStyleCnt="1">
        <dgm:presLayoutVars>
          <dgm:chMax/>
          <dgm:chPref val="4"/>
        </dgm:presLayoutVars>
      </dgm:prSet>
      <dgm:spPr/>
    </dgm:pt>
    <dgm:pt modelId="{A487203C-346B-4295-B27B-86DF34BC736C}" type="pres">
      <dgm:prSet presAssocID="{5B9BA435-3184-4DA6-8AFF-9218C9E15249}" presName="childShape" presStyleCnt="0">
        <dgm:presLayoutVars>
          <dgm:chMax val="0"/>
          <dgm:chPref val="0"/>
        </dgm:presLayoutVars>
      </dgm:prSet>
      <dgm:spPr/>
    </dgm:pt>
    <dgm:pt modelId="{B40404E7-DA06-49D1-9E25-D7EB35555D4D}" type="pres">
      <dgm:prSet presAssocID="{D42C1331-DED3-4554-A474-E27053823374}" presName="childComposite" presStyleCnt="0">
        <dgm:presLayoutVars>
          <dgm:chMax val="0"/>
          <dgm:chPref val="0"/>
        </dgm:presLayoutVars>
      </dgm:prSet>
      <dgm:spPr/>
    </dgm:pt>
    <dgm:pt modelId="{4B786428-BF2E-4CB7-827B-5EB2C2EB7B4C}" type="pres">
      <dgm:prSet presAssocID="{D42C1331-DED3-4554-A474-E27053823374}" presName="Image" presStyleLbl="node1" presStyleIdx="0" presStyleCnt="3"/>
      <dgm:spPr/>
    </dgm:pt>
    <dgm:pt modelId="{0819593B-DA74-47D4-9DE3-E7DE2DAC23AC}" type="pres">
      <dgm:prSet presAssocID="{D42C1331-DED3-4554-A474-E27053823374}" presName="childText" presStyleLbl="lnNode1" presStyleIdx="0" presStyleCnt="3">
        <dgm:presLayoutVars>
          <dgm:chMax val="0"/>
          <dgm:chPref val="0"/>
          <dgm:bulletEnabled val="1"/>
        </dgm:presLayoutVars>
      </dgm:prSet>
      <dgm:spPr/>
    </dgm:pt>
    <dgm:pt modelId="{D243E334-F415-4D07-956A-CC5CAA953EC4}" type="pres">
      <dgm:prSet presAssocID="{2B525C02-8EA2-4CF4-AA5A-B174CC4E5D8E}" presName="childComposite" presStyleCnt="0">
        <dgm:presLayoutVars>
          <dgm:chMax val="0"/>
          <dgm:chPref val="0"/>
        </dgm:presLayoutVars>
      </dgm:prSet>
      <dgm:spPr/>
    </dgm:pt>
    <dgm:pt modelId="{D1850A39-DB1D-4A66-BA12-1AD9BF6AC92E}" type="pres">
      <dgm:prSet presAssocID="{2B525C02-8EA2-4CF4-AA5A-B174CC4E5D8E}" presName="Image" presStyleLbl="node1" presStyleIdx="1" presStyleCnt="3"/>
      <dgm:spPr/>
    </dgm:pt>
    <dgm:pt modelId="{C5700BEE-6B8B-4F95-AC50-56682B7B7855}" type="pres">
      <dgm:prSet presAssocID="{2B525C02-8EA2-4CF4-AA5A-B174CC4E5D8E}" presName="childText" presStyleLbl="lnNode1" presStyleIdx="1" presStyleCnt="3">
        <dgm:presLayoutVars>
          <dgm:chMax val="0"/>
          <dgm:chPref val="0"/>
          <dgm:bulletEnabled val="1"/>
        </dgm:presLayoutVars>
      </dgm:prSet>
      <dgm:spPr/>
    </dgm:pt>
    <dgm:pt modelId="{CDA4F6E0-5E41-4EE6-838F-86424FD980D1}" type="pres">
      <dgm:prSet presAssocID="{246FA621-1A39-4198-AD51-A435CA74C906}" presName="childComposite" presStyleCnt="0">
        <dgm:presLayoutVars>
          <dgm:chMax val="0"/>
          <dgm:chPref val="0"/>
        </dgm:presLayoutVars>
      </dgm:prSet>
      <dgm:spPr/>
    </dgm:pt>
    <dgm:pt modelId="{C4B2A8CB-0565-418C-8568-C0ADBCBE93ED}" type="pres">
      <dgm:prSet presAssocID="{246FA621-1A39-4198-AD51-A435CA74C906}" presName="Image" presStyleLbl="node1" presStyleIdx="2" presStyleCnt="3"/>
      <dgm:spPr/>
    </dgm:pt>
    <dgm:pt modelId="{F7BD7595-BC00-4CB8-BC1B-1B02B00B0B9B}" type="pres">
      <dgm:prSet presAssocID="{246FA621-1A39-4198-AD51-A435CA74C906}" presName="childText" presStyleLbl="lnNode1" presStyleIdx="2" presStyleCnt="3">
        <dgm:presLayoutVars>
          <dgm:chMax val="0"/>
          <dgm:chPref val="0"/>
          <dgm:bulletEnabled val="1"/>
        </dgm:presLayoutVars>
      </dgm:prSet>
      <dgm:spPr/>
    </dgm:pt>
  </dgm:ptLst>
  <dgm:cxnLst>
    <dgm:cxn modelId="{3CDBFE0F-EFF8-489B-BDDF-715D73CE7ECE}" type="presOf" srcId="{246FA621-1A39-4198-AD51-A435CA74C906}" destId="{F7BD7595-BC00-4CB8-BC1B-1B02B00B0B9B}" srcOrd="0" destOrd="0" presId="urn:microsoft.com/office/officeart/2008/layout/PictureAccentList"/>
    <dgm:cxn modelId="{048A3711-C5E1-4AA0-AE45-C57A5395AD8F}" type="presOf" srcId="{D42C1331-DED3-4554-A474-E27053823374}" destId="{0819593B-DA74-47D4-9DE3-E7DE2DAC23AC}" srcOrd="0" destOrd="0" presId="urn:microsoft.com/office/officeart/2008/layout/PictureAccentList"/>
    <dgm:cxn modelId="{94AEBE3F-05B2-401E-9334-E285EBE4FC9D}" type="presOf" srcId="{5B9BA435-3184-4DA6-8AFF-9218C9E15249}" destId="{2A614CB2-B025-403C-87B8-F0C2B10493C5}" srcOrd="0" destOrd="0" presId="urn:microsoft.com/office/officeart/2008/layout/PictureAccentList"/>
    <dgm:cxn modelId="{7223DA6F-1E2D-438F-9BDA-068BDADBAAD5}" type="presOf" srcId="{CFC25305-A0B5-4FA7-B8F3-BE28264965B4}" destId="{93EB1449-8A18-470B-98BD-81823D87878C}" srcOrd="0" destOrd="0" presId="urn:microsoft.com/office/officeart/2008/layout/PictureAccentList"/>
    <dgm:cxn modelId="{956EB180-2D98-41FB-BD09-324DF622E68B}" srcId="{5B9BA435-3184-4DA6-8AFF-9218C9E15249}" destId="{2B525C02-8EA2-4CF4-AA5A-B174CC4E5D8E}" srcOrd="1" destOrd="0" parTransId="{6B802391-F5AF-4482-A1AE-B1792BEEE893}" sibTransId="{A2105682-E4FE-4C95-BE39-FAE4A00767AC}"/>
    <dgm:cxn modelId="{18827B9F-A995-424D-A189-D7F8F4B1702D}" srcId="{5B9BA435-3184-4DA6-8AFF-9218C9E15249}" destId="{246FA621-1A39-4198-AD51-A435CA74C906}" srcOrd="2" destOrd="0" parTransId="{87EB948C-69D4-4B80-8553-F1714FC90459}" sibTransId="{51F80B69-8655-40E1-A071-E3023DC2D86C}"/>
    <dgm:cxn modelId="{4967A2A6-B711-4C9B-A418-E05C739F02F4}" srcId="{5B9BA435-3184-4DA6-8AFF-9218C9E15249}" destId="{D42C1331-DED3-4554-A474-E27053823374}" srcOrd="0" destOrd="0" parTransId="{D44832DF-7C8F-4EE2-B50B-FF3833CEDFD7}" sibTransId="{B3D873A3-5188-48A8-BB25-16194A157D99}"/>
    <dgm:cxn modelId="{6448B2B5-3C0D-4E8B-8367-649CF7557118}" srcId="{CFC25305-A0B5-4FA7-B8F3-BE28264965B4}" destId="{5B9BA435-3184-4DA6-8AFF-9218C9E15249}" srcOrd="0" destOrd="0" parTransId="{CBF25111-847A-49EE-A1D5-D5CF9C80EAA5}" sibTransId="{4983F652-E329-4F44-8FC5-9BCC52653831}"/>
    <dgm:cxn modelId="{8E031EBD-0B3D-42FD-B394-90EBAB91E4FE}" type="presOf" srcId="{2B525C02-8EA2-4CF4-AA5A-B174CC4E5D8E}" destId="{C5700BEE-6B8B-4F95-AC50-56682B7B7855}" srcOrd="0" destOrd="0" presId="urn:microsoft.com/office/officeart/2008/layout/PictureAccentList"/>
    <dgm:cxn modelId="{10ADF3E8-F8FF-40E8-ADBF-5A9E35245B1F}" type="presParOf" srcId="{93EB1449-8A18-470B-98BD-81823D87878C}" destId="{876DAE59-7EB7-4D19-9ED0-E5C8F19F0204}" srcOrd="0" destOrd="0" presId="urn:microsoft.com/office/officeart/2008/layout/PictureAccentList"/>
    <dgm:cxn modelId="{3DA320B5-9164-4BBB-A350-8466EB827743}" type="presParOf" srcId="{876DAE59-7EB7-4D19-9ED0-E5C8F19F0204}" destId="{FAAB8AD3-63D9-478E-8FA9-15D28D0464F9}" srcOrd="0" destOrd="0" presId="urn:microsoft.com/office/officeart/2008/layout/PictureAccentList"/>
    <dgm:cxn modelId="{C71153B6-46C3-46B3-B37F-287E9ED21C4E}" type="presParOf" srcId="{FAAB8AD3-63D9-478E-8FA9-15D28D0464F9}" destId="{2A614CB2-B025-403C-87B8-F0C2B10493C5}" srcOrd="0" destOrd="0" presId="urn:microsoft.com/office/officeart/2008/layout/PictureAccentList"/>
    <dgm:cxn modelId="{5DD7E44D-85AB-4713-A15A-415856AF7F37}" type="presParOf" srcId="{876DAE59-7EB7-4D19-9ED0-E5C8F19F0204}" destId="{A487203C-346B-4295-B27B-86DF34BC736C}" srcOrd="1" destOrd="0" presId="urn:microsoft.com/office/officeart/2008/layout/PictureAccentList"/>
    <dgm:cxn modelId="{E6DCEC5A-C6F6-4D36-BDCD-01955C232656}" type="presParOf" srcId="{A487203C-346B-4295-B27B-86DF34BC736C}" destId="{B40404E7-DA06-49D1-9E25-D7EB35555D4D}" srcOrd="0" destOrd="0" presId="urn:microsoft.com/office/officeart/2008/layout/PictureAccentList"/>
    <dgm:cxn modelId="{228586DC-86A5-4A18-9279-D119DAA0DD50}" type="presParOf" srcId="{B40404E7-DA06-49D1-9E25-D7EB35555D4D}" destId="{4B786428-BF2E-4CB7-827B-5EB2C2EB7B4C}" srcOrd="0" destOrd="0" presId="urn:microsoft.com/office/officeart/2008/layout/PictureAccentList"/>
    <dgm:cxn modelId="{D64DB3E8-734E-4A40-BAB4-94D1CFA5491D}" type="presParOf" srcId="{B40404E7-DA06-49D1-9E25-D7EB35555D4D}" destId="{0819593B-DA74-47D4-9DE3-E7DE2DAC23AC}" srcOrd="1" destOrd="0" presId="urn:microsoft.com/office/officeart/2008/layout/PictureAccentList"/>
    <dgm:cxn modelId="{000955CC-BFFF-4CDF-966E-49A2710CF732}" type="presParOf" srcId="{A487203C-346B-4295-B27B-86DF34BC736C}" destId="{D243E334-F415-4D07-956A-CC5CAA953EC4}" srcOrd="1" destOrd="0" presId="urn:microsoft.com/office/officeart/2008/layout/PictureAccentList"/>
    <dgm:cxn modelId="{64DEC91B-61E4-4BD6-890A-382E515FBBC1}" type="presParOf" srcId="{D243E334-F415-4D07-956A-CC5CAA953EC4}" destId="{D1850A39-DB1D-4A66-BA12-1AD9BF6AC92E}" srcOrd="0" destOrd="0" presId="urn:microsoft.com/office/officeart/2008/layout/PictureAccentList"/>
    <dgm:cxn modelId="{D6CDDAE7-E100-4907-9358-176BBBF147D3}" type="presParOf" srcId="{D243E334-F415-4D07-956A-CC5CAA953EC4}" destId="{C5700BEE-6B8B-4F95-AC50-56682B7B7855}" srcOrd="1" destOrd="0" presId="urn:microsoft.com/office/officeart/2008/layout/PictureAccentList"/>
    <dgm:cxn modelId="{C01C18CB-35E1-4E91-8363-EFEDD7BC76B8}" type="presParOf" srcId="{A487203C-346B-4295-B27B-86DF34BC736C}" destId="{CDA4F6E0-5E41-4EE6-838F-86424FD980D1}" srcOrd="2" destOrd="0" presId="urn:microsoft.com/office/officeart/2008/layout/PictureAccentList"/>
    <dgm:cxn modelId="{47D31ECF-629A-4AE7-B731-E1025ADF9293}" type="presParOf" srcId="{CDA4F6E0-5E41-4EE6-838F-86424FD980D1}" destId="{C4B2A8CB-0565-418C-8568-C0ADBCBE93ED}" srcOrd="0" destOrd="0" presId="urn:microsoft.com/office/officeart/2008/layout/PictureAccentList"/>
    <dgm:cxn modelId="{FEA59FC8-CA6F-46A3-861B-BA3ADD6C4177}" type="presParOf" srcId="{CDA4F6E0-5E41-4EE6-838F-86424FD980D1}" destId="{F7BD7595-BC00-4CB8-BC1B-1B02B00B0B9B}"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0C9EBCA-8DFD-4068-82E9-9DE7FD4F1855}" type="doc">
      <dgm:prSet loTypeId="urn:microsoft.com/office/officeart/2008/layout/AlternatingPictureBlocks" loCatId="list" qsTypeId="urn:microsoft.com/office/officeart/2005/8/quickstyle/simple1" qsCatId="simple" csTypeId="urn:microsoft.com/office/officeart/2005/8/colors/accent1_2" csCatId="accent1" phldr="1"/>
      <dgm:spPr/>
    </dgm:pt>
    <dgm:pt modelId="{47F83342-6938-4467-A8C3-CA411507205C}">
      <dgm:prSet phldrT="[Texto]"/>
      <dgm:spPr/>
      <dgm:t>
        <a:bodyPr/>
        <a:lstStyle/>
        <a:p>
          <a:r>
            <a:rPr lang="es-EC" dirty="0"/>
            <a:t>La percepción que tienen los clientes de los precios, el prestigio y el desempeño de las llantas producidas en un determinado país influye en cada parte del proceso de decisión de compra. </a:t>
          </a:r>
        </a:p>
      </dgm:t>
    </dgm:pt>
    <dgm:pt modelId="{F7414DB9-779A-4A98-8785-0B17FD144A8F}" type="parTrans" cxnId="{E1DB279B-C168-47C9-A414-A8125D70927A}">
      <dgm:prSet/>
      <dgm:spPr/>
      <dgm:t>
        <a:bodyPr/>
        <a:lstStyle/>
        <a:p>
          <a:endParaRPr lang="es-EC"/>
        </a:p>
      </dgm:t>
    </dgm:pt>
    <dgm:pt modelId="{2E17F5A1-0B2A-4072-B15D-C67EF4213E2F}" type="sibTrans" cxnId="{E1DB279B-C168-47C9-A414-A8125D70927A}">
      <dgm:prSet/>
      <dgm:spPr/>
      <dgm:t>
        <a:bodyPr/>
        <a:lstStyle/>
        <a:p>
          <a:endParaRPr lang="es-EC"/>
        </a:p>
      </dgm:t>
    </dgm:pt>
    <dgm:pt modelId="{CE63C308-00E1-43B8-8E07-BB16428193AA}">
      <dgm:prSet phldrT="[Texto]"/>
      <dgm:spPr/>
      <dgm:t>
        <a:bodyPr/>
        <a:lstStyle/>
        <a:p>
          <a:r>
            <a:rPr lang="es-EC" dirty="0"/>
            <a:t>Las experiencias con otros productos provenientes del mismo país o las recomendaciones de sus conocidos en ciertas llantas influyen en la percepción, positiva o negativa para adquirir una marca en especial.</a:t>
          </a:r>
        </a:p>
      </dgm:t>
    </dgm:pt>
    <dgm:pt modelId="{A46ED062-DFB0-4116-8874-F831B630B64D}" type="parTrans" cxnId="{786029F3-DCA7-4857-8C3A-301EBFB96633}">
      <dgm:prSet/>
      <dgm:spPr/>
      <dgm:t>
        <a:bodyPr/>
        <a:lstStyle/>
        <a:p>
          <a:endParaRPr lang="es-EC"/>
        </a:p>
      </dgm:t>
    </dgm:pt>
    <dgm:pt modelId="{F596A8DC-7475-4F63-A6CB-0A5F8D417F2F}" type="sibTrans" cxnId="{786029F3-DCA7-4857-8C3A-301EBFB96633}">
      <dgm:prSet/>
      <dgm:spPr/>
      <dgm:t>
        <a:bodyPr/>
        <a:lstStyle/>
        <a:p>
          <a:endParaRPr lang="es-EC"/>
        </a:p>
      </dgm:t>
    </dgm:pt>
    <dgm:pt modelId="{E10F94D3-C8AD-4AF5-87B0-A7CFEDF31DD8}">
      <dgm:prSet phldrT="[Texto]"/>
      <dgm:spPr/>
      <dgm:t>
        <a:bodyPr/>
        <a:lstStyle/>
        <a:p>
          <a:r>
            <a:rPr lang="es-EC" dirty="0"/>
            <a:t>Existe un porcentaje elevado que desconoce el país de origen de su marca escogida y por lo tanto puede tener una percepción errónea y contraria a lo que consideraba.</a:t>
          </a:r>
        </a:p>
      </dgm:t>
    </dgm:pt>
    <dgm:pt modelId="{50CA27DA-9F68-4C2D-A64E-3823C1234DBB}" type="parTrans" cxnId="{AFF0653A-51D2-4887-BEC5-3CF952D343A0}">
      <dgm:prSet/>
      <dgm:spPr/>
      <dgm:t>
        <a:bodyPr/>
        <a:lstStyle/>
        <a:p>
          <a:endParaRPr lang="es-EC"/>
        </a:p>
      </dgm:t>
    </dgm:pt>
    <dgm:pt modelId="{0B0EAF01-F1B5-481B-94FF-0D7C853B24F4}" type="sibTrans" cxnId="{AFF0653A-51D2-4887-BEC5-3CF952D343A0}">
      <dgm:prSet/>
      <dgm:spPr/>
      <dgm:t>
        <a:bodyPr/>
        <a:lstStyle/>
        <a:p>
          <a:endParaRPr lang="es-EC"/>
        </a:p>
      </dgm:t>
    </dgm:pt>
    <dgm:pt modelId="{81D96697-D168-4FCD-B518-E3376F52A293}">
      <dgm:prSet phldrT="[Texto]"/>
      <dgm:spPr/>
      <dgm:t>
        <a:bodyPr/>
        <a:lstStyle/>
        <a:p>
          <a:r>
            <a:rPr lang="es-EC" dirty="0"/>
            <a:t>El DMQ tiene mucho conocimiento por adquirir acerca de sus marcas preferidas por la falta de capacidad asesora de algunos vendedores.</a:t>
          </a:r>
        </a:p>
      </dgm:t>
    </dgm:pt>
    <dgm:pt modelId="{8F8562B2-17EA-43BD-8FD6-CA24BF79C99F}" type="parTrans" cxnId="{FBE9C138-DFD6-41F1-B131-2E1A84512B58}">
      <dgm:prSet/>
      <dgm:spPr/>
      <dgm:t>
        <a:bodyPr/>
        <a:lstStyle/>
        <a:p>
          <a:endParaRPr lang="es-EC"/>
        </a:p>
      </dgm:t>
    </dgm:pt>
    <dgm:pt modelId="{29D03039-B066-41EA-AD39-7E285E6B2779}" type="sibTrans" cxnId="{FBE9C138-DFD6-41F1-B131-2E1A84512B58}">
      <dgm:prSet/>
      <dgm:spPr/>
      <dgm:t>
        <a:bodyPr/>
        <a:lstStyle/>
        <a:p>
          <a:endParaRPr lang="es-EC"/>
        </a:p>
      </dgm:t>
    </dgm:pt>
    <dgm:pt modelId="{B27C3705-F224-41E8-BFE2-4C99240D8A20}" type="pres">
      <dgm:prSet presAssocID="{30C9EBCA-8DFD-4068-82E9-9DE7FD4F1855}" presName="linearFlow" presStyleCnt="0">
        <dgm:presLayoutVars>
          <dgm:dir/>
          <dgm:resizeHandles val="exact"/>
        </dgm:presLayoutVars>
      </dgm:prSet>
      <dgm:spPr/>
    </dgm:pt>
    <dgm:pt modelId="{0C827EC2-FB8F-4237-8754-5C19B741DDF9}" type="pres">
      <dgm:prSet presAssocID="{47F83342-6938-4467-A8C3-CA411507205C}" presName="comp" presStyleCnt="0"/>
      <dgm:spPr/>
    </dgm:pt>
    <dgm:pt modelId="{41BDE3EE-CF87-4966-A48C-6948347BB40A}" type="pres">
      <dgm:prSet presAssocID="{47F83342-6938-4467-A8C3-CA411507205C}" presName="rect2" presStyleLbl="node1" presStyleIdx="0" presStyleCnt="4">
        <dgm:presLayoutVars>
          <dgm:bulletEnabled val="1"/>
        </dgm:presLayoutVars>
      </dgm:prSet>
      <dgm:spPr/>
    </dgm:pt>
    <dgm:pt modelId="{27C64E68-5048-4C2D-A09B-D180090F50A1}" type="pres">
      <dgm:prSet presAssocID="{47F83342-6938-4467-A8C3-CA411507205C}" presName="rect1" presStyleLbl="lnNode1" presStyleIdx="0" presStyleCnt="4"/>
      <dgm:spPr/>
    </dgm:pt>
    <dgm:pt modelId="{E8B22CBA-6ECC-40CC-AF3F-ED6E40358ADB}" type="pres">
      <dgm:prSet presAssocID="{2E17F5A1-0B2A-4072-B15D-C67EF4213E2F}" presName="sibTrans" presStyleCnt="0"/>
      <dgm:spPr/>
    </dgm:pt>
    <dgm:pt modelId="{4EDC7FB8-6F97-44AC-9B04-6AF4CDA98921}" type="pres">
      <dgm:prSet presAssocID="{CE63C308-00E1-43B8-8E07-BB16428193AA}" presName="comp" presStyleCnt="0"/>
      <dgm:spPr/>
    </dgm:pt>
    <dgm:pt modelId="{3B3B8DB3-14AE-48FB-AFE6-474A82D43C1F}" type="pres">
      <dgm:prSet presAssocID="{CE63C308-00E1-43B8-8E07-BB16428193AA}" presName="rect2" presStyleLbl="node1" presStyleIdx="1" presStyleCnt="4">
        <dgm:presLayoutVars>
          <dgm:bulletEnabled val="1"/>
        </dgm:presLayoutVars>
      </dgm:prSet>
      <dgm:spPr/>
    </dgm:pt>
    <dgm:pt modelId="{11BF8B27-797E-479E-97A7-C983FBB253E7}" type="pres">
      <dgm:prSet presAssocID="{CE63C308-00E1-43B8-8E07-BB16428193AA}" presName="rect1" presStyleLbl="lnNode1" presStyleIdx="1" presStyleCnt="4"/>
      <dgm:spPr/>
    </dgm:pt>
    <dgm:pt modelId="{B8A5118E-7CC1-48E0-9E1A-8B0B1F28A05A}" type="pres">
      <dgm:prSet presAssocID="{F596A8DC-7475-4F63-A6CB-0A5F8D417F2F}" presName="sibTrans" presStyleCnt="0"/>
      <dgm:spPr/>
    </dgm:pt>
    <dgm:pt modelId="{2739F4CC-B2DE-44A0-8430-05D546A6E479}" type="pres">
      <dgm:prSet presAssocID="{E10F94D3-C8AD-4AF5-87B0-A7CFEDF31DD8}" presName="comp" presStyleCnt="0"/>
      <dgm:spPr/>
    </dgm:pt>
    <dgm:pt modelId="{1096E5CA-6A79-4B65-B35D-5C130D98B5E5}" type="pres">
      <dgm:prSet presAssocID="{E10F94D3-C8AD-4AF5-87B0-A7CFEDF31DD8}" presName="rect2" presStyleLbl="node1" presStyleIdx="2" presStyleCnt="4">
        <dgm:presLayoutVars>
          <dgm:bulletEnabled val="1"/>
        </dgm:presLayoutVars>
      </dgm:prSet>
      <dgm:spPr/>
    </dgm:pt>
    <dgm:pt modelId="{10C3D5DC-86D2-4797-823B-CA88447E3253}" type="pres">
      <dgm:prSet presAssocID="{E10F94D3-C8AD-4AF5-87B0-A7CFEDF31DD8}" presName="rect1" presStyleLbl="lnNode1" presStyleIdx="2" presStyleCnt="4"/>
      <dgm:spPr/>
    </dgm:pt>
    <dgm:pt modelId="{693EAD42-BA18-4110-9F0E-AFD280B3004C}" type="pres">
      <dgm:prSet presAssocID="{0B0EAF01-F1B5-481B-94FF-0D7C853B24F4}" presName="sibTrans" presStyleCnt="0"/>
      <dgm:spPr/>
    </dgm:pt>
    <dgm:pt modelId="{30C07D17-A232-4547-A5D6-96E5B3AF199F}" type="pres">
      <dgm:prSet presAssocID="{81D96697-D168-4FCD-B518-E3376F52A293}" presName="comp" presStyleCnt="0"/>
      <dgm:spPr/>
    </dgm:pt>
    <dgm:pt modelId="{FB8FEDCF-0BEE-46C6-9345-88751E162469}" type="pres">
      <dgm:prSet presAssocID="{81D96697-D168-4FCD-B518-E3376F52A293}" presName="rect2" presStyleLbl="node1" presStyleIdx="3" presStyleCnt="4">
        <dgm:presLayoutVars>
          <dgm:bulletEnabled val="1"/>
        </dgm:presLayoutVars>
      </dgm:prSet>
      <dgm:spPr/>
    </dgm:pt>
    <dgm:pt modelId="{761CC3C9-1B61-4F74-8D23-C6AAF5C2766E}" type="pres">
      <dgm:prSet presAssocID="{81D96697-D168-4FCD-B518-E3376F52A293}" presName="rect1" presStyleLbl="lnNode1" presStyleIdx="3" presStyleCnt="4"/>
      <dgm:spPr/>
    </dgm:pt>
  </dgm:ptLst>
  <dgm:cxnLst>
    <dgm:cxn modelId="{FBE9C138-DFD6-41F1-B131-2E1A84512B58}" srcId="{30C9EBCA-8DFD-4068-82E9-9DE7FD4F1855}" destId="{81D96697-D168-4FCD-B518-E3376F52A293}" srcOrd="3" destOrd="0" parTransId="{8F8562B2-17EA-43BD-8FD6-CA24BF79C99F}" sibTransId="{29D03039-B066-41EA-AD39-7E285E6B2779}"/>
    <dgm:cxn modelId="{AFF0653A-51D2-4887-BEC5-3CF952D343A0}" srcId="{30C9EBCA-8DFD-4068-82E9-9DE7FD4F1855}" destId="{E10F94D3-C8AD-4AF5-87B0-A7CFEDF31DD8}" srcOrd="2" destOrd="0" parTransId="{50CA27DA-9F68-4C2D-A64E-3823C1234DBB}" sibTransId="{0B0EAF01-F1B5-481B-94FF-0D7C853B24F4}"/>
    <dgm:cxn modelId="{69FE0A68-7AB1-4AEA-8A41-45539DF91C0B}" type="presOf" srcId="{81D96697-D168-4FCD-B518-E3376F52A293}" destId="{FB8FEDCF-0BEE-46C6-9345-88751E162469}" srcOrd="0" destOrd="0" presId="urn:microsoft.com/office/officeart/2008/layout/AlternatingPictureBlocks"/>
    <dgm:cxn modelId="{E605AD4D-40B6-424A-B803-EE8A9A1E1F8B}" type="presOf" srcId="{30C9EBCA-8DFD-4068-82E9-9DE7FD4F1855}" destId="{B27C3705-F224-41E8-BFE2-4C99240D8A20}" srcOrd="0" destOrd="0" presId="urn:microsoft.com/office/officeart/2008/layout/AlternatingPictureBlocks"/>
    <dgm:cxn modelId="{67DEE792-4279-4E97-A6F6-BF2BD2E552A7}" type="presOf" srcId="{47F83342-6938-4467-A8C3-CA411507205C}" destId="{41BDE3EE-CF87-4966-A48C-6948347BB40A}" srcOrd="0" destOrd="0" presId="urn:microsoft.com/office/officeart/2008/layout/AlternatingPictureBlocks"/>
    <dgm:cxn modelId="{E1DB279B-C168-47C9-A414-A8125D70927A}" srcId="{30C9EBCA-8DFD-4068-82E9-9DE7FD4F1855}" destId="{47F83342-6938-4467-A8C3-CA411507205C}" srcOrd="0" destOrd="0" parTransId="{F7414DB9-779A-4A98-8785-0B17FD144A8F}" sibTransId="{2E17F5A1-0B2A-4072-B15D-C67EF4213E2F}"/>
    <dgm:cxn modelId="{FA9E1D9D-9DE8-411F-AB33-0BE1B64EA4EC}" type="presOf" srcId="{CE63C308-00E1-43B8-8E07-BB16428193AA}" destId="{3B3B8DB3-14AE-48FB-AFE6-474A82D43C1F}" srcOrd="0" destOrd="0" presId="urn:microsoft.com/office/officeart/2008/layout/AlternatingPictureBlocks"/>
    <dgm:cxn modelId="{786029F3-DCA7-4857-8C3A-301EBFB96633}" srcId="{30C9EBCA-8DFD-4068-82E9-9DE7FD4F1855}" destId="{CE63C308-00E1-43B8-8E07-BB16428193AA}" srcOrd="1" destOrd="0" parTransId="{A46ED062-DFB0-4116-8874-F831B630B64D}" sibTransId="{F596A8DC-7475-4F63-A6CB-0A5F8D417F2F}"/>
    <dgm:cxn modelId="{731416FC-395A-45F7-B6DB-9801ECA71BB9}" type="presOf" srcId="{E10F94D3-C8AD-4AF5-87B0-A7CFEDF31DD8}" destId="{1096E5CA-6A79-4B65-B35D-5C130D98B5E5}" srcOrd="0" destOrd="0" presId="urn:microsoft.com/office/officeart/2008/layout/AlternatingPictureBlocks"/>
    <dgm:cxn modelId="{773B9994-568D-4796-A0AE-971D7719EE8E}" type="presParOf" srcId="{B27C3705-F224-41E8-BFE2-4C99240D8A20}" destId="{0C827EC2-FB8F-4237-8754-5C19B741DDF9}" srcOrd="0" destOrd="0" presId="urn:microsoft.com/office/officeart/2008/layout/AlternatingPictureBlocks"/>
    <dgm:cxn modelId="{96AD9F9C-06C3-464A-B779-F2CCDAC08F91}" type="presParOf" srcId="{0C827EC2-FB8F-4237-8754-5C19B741DDF9}" destId="{41BDE3EE-CF87-4966-A48C-6948347BB40A}" srcOrd="0" destOrd="0" presId="urn:microsoft.com/office/officeart/2008/layout/AlternatingPictureBlocks"/>
    <dgm:cxn modelId="{811629EF-3BCB-40D6-A2B7-81CF5A62D643}" type="presParOf" srcId="{0C827EC2-FB8F-4237-8754-5C19B741DDF9}" destId="{27C64E68-5048-4C2D-A09B-D180090F50A1}" srcOrd="1" destOrd="0" presId="urn:microsoft.com/office/officeart/2008/layout/AlternatingPictureBlocks"/>
    <dgm:cxn modelId="{CE929204-2D4D-42DE-8EB9-E5516784E22C}" type="presParOf" srcId="{B27C3705-F224-41E8-BFE2-4C99240D8A20}" destId="{E8B22CBA-6ECC-40CC-AF3F-ED6E40358ADB}" srcOrd="1" destOrd="0" presId="urn:microsoft.com/office/officeart/2008/layout/AlternatingPictureBlocks"/>
    <dgm:cxn modelId="{463EA66C-6CC0-4CAF-BE7C-C25445A70274}" type="presParOf" srcId="{B27C3705-F224-41E8-BFE2-4C99240D8A20}" destId="{4EDC7FB8-6F97-44AC-9B04-6AF4CDA98921}" srcOrd="2" destOrd="0" presId="urn:microsoft.com/office/officeart/2008/layout/AlternatingPictureBlocks"/>
    <dgm:cxn modelId="{DA32457A-947D-4459-B936-7EE7D32CA5DD}" type="presParOf" srcId="{4EDC7FB8-6F97-44AC-9B04-6AF4CDA98921}" destId="{3B3B8DB3-14AE-48FB-AFE6-474A82D43C1F}" srcOrd="0" destOrd="0" presId="urn:microsoft.com/office/officeart/2008/layout/AlternatingPictureBlocks"/>
    <dgm:cxn modelId="{52FC27CF-4EB2-4BD9-9C33-21B0DBB3C4A4}" type="presParOf" srcId="{4EDC7FB8-6F97-44AC-9B04-6AF4CDA98921}" destId="{11BF8B27-797E-479E-97A7-C983FBB253E7}" srcOrd="1" destOrd="0" presId="urn:microsoft.com/office/officeart/2008/layout/AlternatingPictureBlocks"/>
    <dgm:cxn modelId="{E620B5EE-6A1F-4CB9-BFB8-3D70D25EC335}" type="presParOf" srcId="{B27C3705-F224-41E8-BFE2-4C99240D8A20}" destId="{B8A5118E-7CC1-48E0-9E1A-8B0B1F28A05A}" srcOrd="3" destOrd="0" presId="urn:microsoft.com/office/officeart/2008/layout/AlternatingPictureBlocks"/>
    <dgm:cxn modelId="{A72D55C2-0CAD-44B3-AD46-4AFB105BC8AC}" type="presParOf" srcId="{B27C3705-F224-41E8-BFE2-4C99240D8A20}" destId="{2739F4CC-B2DE-44A0-8430-05D546A6E479}" srcOrd="4" destOrd="0" presId="urn:microsoft.com/office/officeart/2008/layout/AlternatingPictureBlocks"/>
    <dgm:cxn modelId="{1502312C-D931-4E3C-890B-9A3C63DBF95F}" type="presParOf" srcId="{2739F4CC-B2DE-44A0-8430-05D546A6E479}" destId="{1096E5CA-6A79-4B65-B35D-5C130D98B5E5}" srcOrd="0" destOrd="0" presId="urn:microsoft.com/office/officeart/2008/layout/AlternatingPictureBlocks"/>
    <dgm:cxn modelId="{07AA7A14-02B8-48B9-9EE2-7211802773D3}" type="presParOf" srcId="{2739F4CC-B2DE-44A0-8430-05D546A6E479}" destId="{10C3D5DC-86D2-4797-823B-CA88447E3253}" srcOrd="1" destOrd="0" presId="urn:microsoft.com/office/officeart/2008/layout/AlternatingPictureBlocks"/>
    <dgm:cxn modelId="{BD9E114D-057D-4E2B-B5BE-2016780E9BEB}" type="presParOf" srcId="{B27C3705-F224-41E8-BFE2-4C99240D8A20}" destId="{693EAD42-BA18-4110-9F0E-AFD280B3004C}" srcOrd="5" destOrd="0" presId="urn:microsoft.com/office/officeart/2008/layout/AlternatingPictureBlocks"/>
    <dgm:cxn modelId="{BC2766E2-C601-4C0B-B4D3-616163FEA25E}" type="presParOf" srcId="{B27C3705-F224-41E8-BFE2-4C99240D8A20}" destId="{30C07D17-A232-4547-A5D6-96E5B3AF199F}" srcOrd="6" destOrd="0" presId="urn:microsoft.com/office/officeart/2008/layout/AlternatingPictureBlocks"/>
    <dgm:cxn modelId="{216E9A98-1E9B-4688-832C-BA04ED950E16}" type="presParOf" srcId="{30C07D17-A232-4547-A5D6-96E5B3AF199F}" destId="{FB8FEDCF-0BEE-46C6-9345-88751E162469}" srcOrd="0" destOrd="0" presId="urn:microsoft.com/office/officeart/2008/layout/AlternatingPictureBlocks"/>
    <dgm:cxn modelId="{12A22E68-D538-4113-8211-C6213BCFA435}" type="presParOf" srcId="{30C07D17-A232-4547-A5D6-96E5B3AF199F}" destId="{761CC3C9-1B61-4F74-8D23-C6AAF5C2766E}"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0C9EBCA-8DFD-4068-82E9-9DE7FD4F1855}" type="doc">
      <dgm:prSet loTypeId="urn:microsoft.com/office/officeart/2008/layout/AlternatingPictureBlocks" loCatId="list" qsTypeId="urn:microsoft.com/office/officeart/2005/8/quickstyle/simple1" qsCatId="simple" csTypeId="urn:microsoft.com/office/officeart/2005/8/colors/accent1_2" csCatId="accent1" phldr="1"/>
      <dgm:spPr/>
    </dgm:pt>
    <dgm:pt modelId="{E10F94D3-C8AD-4AF5-87B0-A7CFEDF31DD8}">
      <dgm:prSet phldrT="[Texto]"/>
      <dgm:spPr/>
      <dgm:t>
        <a:bodyPr/>
        <a:lstStyle/>
        <a:p>
          <a:r>
            <a:rPr lang="es-EC" dirty="0"/>
            <a:t>El mal asesoramiento del vendedor causa una decisión no acertada por parte de los clientes.</a:t>
          </a:r>
        </a:p>
      </dgm:t>
    </dgm:pt>
    <dgm:pt modelId="{0B0EAF01-F1B5-481B-94FF-0D7C853B24F4}" type="sibTrans" cxnId="{AFF0653A-51D2-4887-BEC5-3CF952D343A0}">
      <dgm:prSet/>
      <dgm:spPr/>
      <dgm:t>
        <a:bodyPr/>
        <a:lstStyle/>
        <a:p>
          <a:endParaRPr lang="es-EC"/>
        </a:p>
      </dgm:t>
    </dgm:pt>
    <dgm:pt modelId="{50CA27DA-9F68-4C2D-A64E-3823C1234DBB}" type="parTrans" cxnId="{AFF0653A-51D2-4887-BEC5-3CF952D343A0}">
      <dgm:prSet/>
      <dgm:spPr/>
      <dgm:t>
        <a:bodyPr/>
        <a:lstStyle/>
        <a:p>
          <a:endParaRPr lang="es-EC"/>
        </a:p>
      </dgm:t>
    </dgm:pt>
    <dgm:pt modelId="{CE63C308-00E1-43B8-8E07-BB16428193AA}">
      <dgm:prSet phldrT="[Texto]"/>
      <dgm:spPr/>
      <dgm:t>
        <a:bodyPr/>
        <a:lstStyle/>
        <a:p>
          <a:r>
            <a:rPr lang="es-EC" dirty="0"/>
            <a:t>La marca es un factor muy importante al estar en un proceso de decisión de compra y generar una relación fuerte con el cliente.</a:t>
          </a:r>
        </a:p>
      </dgm:t>
    </dgm:pt>
    <dgm:pt modelId="{F596A8DC-7475-4F63-A6CB-0A5F8D417F2F}" type="sibTrans" cxnId="{786029F3-DCA7-4857-8C3A-301EBFB96633}">
      <dgm:prSet/>
      <dgm:spPr/>
      <dgm:t>
        <a:bodyPr/>
        <a:lstStyle/>
        <a:p>
          <a:endParaRPr lang="es-EC"/>
        </a:p>
      </dgm:t>
    </dgm:pt>
    <dgm:pt modelId="{A46ED062-DFB0-4116-8874-F831B630B64D}" type="parTrans" cxnId="{786029F3-DCA7-4857-8C3A-301EBFB96633}">
      <dgm:prSet/>
      <dgm:spPr/>
      <dgm:t>
        <a:bodyPr/>
        <a:lstStyle/>
        <a:p>
          <a:endParaRPr lang="es-EC"/>
        </a:p>
      </dgm:t>
    </dgm:pt>
    <dgm:pt modelId="{47F83342-6938-4467-A8C3-CA411507205C}">
      <dgm:prSet phldrT="[Texto]"/>
      <dgm:spPr/>
      <dgm:t>
        <a:bodyPr/>
        <a:lstStyle/>
        <a:p>
          <a:r>
            <a:rPr lang="es-EC" dirty="0"/>
            <a:t>La percepción de los precios, calidad y prestigio entre llantas asiáticas son diferentes entre ellos. </a:t>
          </a:r>
        </a:p>
      </dgm:t>
    </dgm:pt>
    <dgm:pt modelId="{2E17F5A1-0B2A-4072-B15D-C67EF4213E2F}" type="sibTrans" cxnId="{E1DB279B-C168-47C9-A414-A8125D70927A}">
      <dgm:prSet/>
      <dgm:spPr/>
      <dgm:t>
        <a:bodyPr/>
        <a:lstStyle/>
        <a:p>
          <a:endParaRPr lang="es-EC"/>
        </a:p>
      </dgm:t>
    </dgm:pt>
    <dgm:pt modelId="{F7414DB9-779A-4A98-8785-0B17FD144A8F}" type="parTrans" cxnId="{E1DB279B-C168-47C9-A414-A8125D70927A}">
      <dgm:prSet/>
      <dgm:spPr/>
      <dgm:t>
        <a:bodyPr/>
        <a:lstStyle/>
        <a:p>
          <a:endParaRPr lang="es-EC"/>
        </a:p>
      </dgm:t>
    </dgm:pt>
    <dgm:pt modelId="{79873C87-D692-49ED-A08C-ACE047D6D7E8}">
      <dgm:prSet phldrT="[Texto]"/>
      <dgm:spPr/>
      <dgm:t>
        <a:bodyPr/>
        <a:lstStyle/>
        <a:p>
          <a:r>
            <a:rPr lang="es-EC" dirty="0"/>
            <a:t>En el segmento económico medio el tipo de vehículo no influye en la elección de la marca.</a:t>
          </a:r>
        </a:p>
      </dgm:t>
    </dgm:pt>
    <dgm:pt modelId="{6F57C4E4-1680-49B7-9A01-633E9E30EC8A}" type="parTrans" cxnId="{69780A7F-5D1E-4E1A-8572-CBDCCE1FB1EA}">
      <dgm:prSet/>
      <dgm:spPr/>
      <dgm:t>
        <a:bodyPr/>
        <a:lstStyle/>
        <a:p>
          <a:endParaRPr lang="es-EC"/>
        </a:p>
      </dgm:t>
    </dgm:pt>
    <dgm:pt modelId="{0B0A03B1-5314-4E59-B025-473DE573FC14}" type="sibTrans" cxnId="{69780A7F-5D1E-4E1A-8572-CBDCCE1FB1EA}">
      <dgm:prSet/>
      <dgm:spPr/>
      <dgm:t>
        <a:bodyPr/>
        <a:lstStyle/>
        <a:p>
          <a:endParaRPr lang="es-EC"/>
        </a:p>
      </dgm:t>
    </dgm:pt>
    <dgm:pt modelId="{B27C3705-F224-41E8-BFE2-4C99240D8A20}" type="pres">
      <dgm:prSet presAssocID="{30C9EBCA-8DFD-4068-82E9-9DE7FD4F1855}" presName="linearFlow" presStyleCnt="0">
        <dgm:presLayoutVars>
          <dgm:dir/>
          <dgm:resizeHandles val="exact"/>
        </dgm:presLayoutVars>
      </dgm:prSet>
      <dgm:spPr/>
    </dgm:pt>
    <dgm:pt modelId="{0C827EC2-FB8F-4237-8754-5C19B741DDF9}" type="pres">
      <dgm:prSet presAssocID="{47F83342-6938-4467-A8C3-CA411507205C}" presName="comp" presStyleCnt="0"/>
      <dgm:spPr/>
    </dgm:pt>
    <dgm:pt modelId="{41BDE3EE-CF87-4966-A48C-6948347BB40A}" type="pres">
      <dgm:prSet presAssocID="{47F83342-6938-4467-A8C3-CA411507205C}" presName="rect2" presStyleLbl="node1" presStyleIdx="0" presStyleCnt="4">
        <dgm:presLayoutVars>
          <dgm:bulletEnabled val="1"/>
        </dgm:presLayoutVars>
      </dgm:prSet>
      <dgm:spPr/>
    </dgm:pt>
    <dgm:pt modelId="{27C64E68-5048-4C2D-A09B-D180090F50A1}" type="pres">
      <dgm:prSet presAssocID="{47F83342-6938-4467-A8C3-CA411507205C}" presName="rect1" presStyleLbl="lnNode1" presStyleIdx="0" presStyleCnt="4"/>
      <dgm:spPr/>
    </dgm:pt>
    <dgm:pt modelId="{E8B22CBA-6ECC-40CC-AF3F-ED6E40358ADB}" type="pres">
      <dgm:prSet presAssocID="{2E17F5A1-0B2A-4072-B15D-C67EF4213E2F}" presName="sibTrans" presStyleCnt="0"/>
      <dgm:spPr/>
    </dgm:pt>
    <dgm:pt modelId="{4EDC7FB8-6F97-44AC-9B04-6AF4CDA98921}" type="pres">
      <dgm:prSet presAssocID="{CE63C308-00E1-43B8-8E07-BB16428193AA}" presName="comp" presStyleCnt="0"/>
      <dgm:spPr/>
    </dgm:pt>
    <dgm:pt modelId="{3B3B8DB3-14AE-48FB-AFE6-474A82D43C1F}" type="pres">
      <dgm:prSet presAssocID="{CE63C308-00E1-43B8-8E07-BB16428193AA}" presName="rect2" presStyleLbl="node1" presStyleIdx="1" presStyleCnt="4">
        <dgm:presLayoutVars>
          <dgm:bulletEnabled val="1"/>
        </dgm:presLayoutVars>
      </dgm:prSet>
      <dgm:spPr/>
    </dgm:pt>
    <dgm:pt modelId="{11BF8B27-797E-479E-97A7-C983FBB253E7}" type="pres">
      <dgm:prSet presAssocID="{CE63C308-00E1-43B8-8E07-BB16428193AA}" presName="rect1" presStyleLbl="lnNode1" presStyleIdx="1" presStyleCnt="4"/>
      <dgm:spPr/>
    </dgm:pt>
    <dgm:pt modelId="{B8A5118E-7CC1-48E0-9E1A-8B0B1F28A05A}" type="pres">
      <dgm:prSet presAssocID="{F596A8DC-7475-4F63-A6CB-0A5F8D417F2F}" presName="sibTrans" presStyleCnt="0"/>
      <dgm:spPr/>
    </dgm:pt>
    <dgm:pt modelId="{2739F4CC-B2DE-44A0-8430-05D546A6E479}" type="pres">
      <dgm:prSet presAssocID="{E10F94D3-C8AD-4AF5-87B0-A7CFEDF31DD8}" presName="comp" presStyleCnt="0"/>
      <dgm:spPr/>
    </dgm:pt>
    <dgm:pt modelId="{1096E5CA-6A79-4B65-B35D-5C130D98B5E5}" type="pres">
      <dgm:prSet presAssocID="{E10F94D3-C8AD-4AF5-87B0-A7CFEDF31DD8}" presName="rect2" presStyleLbl="node1" presStyleIdx="2" presStyleCnt="4">
        <dgm:presLayoutVars>
          <dgm:bulletEnabled val="1"/>
        </dgm:presLayoutVars>
      </dgm:prSet>
      <dgm:spPr/>
    </dgm:pt>
    <dgm:pt modelId="{10C3D5DC-86D2-4797-823B-CA88447E3253}" type="pres">
      <dgm:prSet presAssocID="{E10F94D3-C8AD-4AF5-87B0-A7CFEDF31DD8}" presName="rect1" presStyleLbl="lnNode1" presStyleIdx="2" presStyleCnt="4"/>
      <dgm:spPr/>
    </dgm:pt>
    <dgm:pt modelId="{693EAD42-BA18-4110-9F0E-AFD280B3004C}" type="pres">
      <dgm:prSet presAssocID="{0B0EAF01-F1B5-481B-94FF-0D7C853B24F4}" presName="sibTrans" presStyleCnt="0"/>
      <dgm:spPr/>
    </dgm:pt>
    <dgm:pt modelId="{FA2E9341-2707-49CE-BD2B-5A7E2070BE4A}" type="pres">
      <dgm:prSet presAssocID="{79873C87-D692-49ED-A08C-ACE047D6D7E8}" presName="comp" presStyleCnt="0"/>
      <dgm:spPr/>
    </dgm:pt>
    <dgm:pt modelId="{4089CBC2-F73E-4FD8-8478-6916EC54FB13}" type="pres">
      <dgm:prSet presAssocID="{79873C87-D692-49ED-A08C-ACE047D6D7E8}" presName="rect2" presStyleLbl="node1" presStyleIdx="3" presStyleCnt="4">
        <dgm:presLayoutVars>
          <dgm:bulletEnabled val="1"/>
        </dgm:presLayoutVars>
      </dgm:prSet>
      <dgm:spPr/>
    </dgm:pt>
    <dgm:pt modelId="{740E8E33-D83C-4A53-BA1A-93C5816D60E1}" type="pres">
      <dgm:prSet presAssocID="{79873C87-D692-49ED-A08C-ACE047D6D7E8}" presName="rect1" presStyleLbl="lnNode1" presStyleIdx="3" presStyleCnt="4"/>
      <dgm:spPr/>
    </dgm:pt>
  </dgm:ptLst>
  <dgm:cxnLst>
    <dgm:cxn modelId="{D27ABA05-4CFA-47C6-83E9-AF55758E47BE}" type="presOf" srcId="{79873C87-D692-49ED-A08C-ACE047D6D7E8}" destId="{4089CBC2-F73E-4FD8-8478-6916EC54FB13}" srcOrd="0" destOrd="0" presId="urn:microsoft.com/office/officeart/2008/layout/AlternatingPictureBlocks"/>
    <dgm:cxn modelId="{AFF0653A-51D2-4887-BEC5-3CF952D343A0}" srcId="{30C9EBCA-8DFD-4068-82E9-9DE7FD4F1855}" destId="{E10F94D3-C8AD-4AF5-87B0-A7CFEDF31DD8}" srcOrd="2" destOrd="0" parTransId="{50CA27DA-9F68-4C2D-A64E-3823C1234DBB}" sibTransId="{0B0EAF01-F1B5-481B-94FF-0D7C853B24F4}"/>
    <dgm:cxn modelId="{6F188240-FA44-40D6-9415-DA54974FDC6B}" type="presOf" srcId="{E10F94D3-C8AD-4AF5-87B0-A7CFEDF31DD8}" destId="{1096E5CA-6A79-4B65-B35D-5C130D98B5E5}" srcOrd="0" destOrd="0" presId="urn:microsoft.com/office/officeart/2008/layout/AlternatingPictureBlocks"/>
    <dgm:cxn modelId="{C417114E-7EEA-49A0-A446-52993DC3167C}" type="presOf" srcId="{30C9EBCA-8DFD-4068-82E9-9DE7FD4F1855}" destId="{B27C3705-F224-41E8-BFE2-4C99240D8A20}" srcOrd="0" destOrd="0" presId="urn:microsoft.com/office/officeart/2008/layout/AlternatingPictureBlocks"/>
    <dgm:cxn modelId="{69780A7F-5D1E-4E1A-8572-CBDCCE1FB1EA}" srcId="{30C9EBCA-8DFD-4068-82E9-9DE7FD4F1855}" destId="{79873C87-D692-49ED-A08C-ACE047D6D7E8}" srcOrd="3" destOrd="0" parTransId="{6F57C4E4-1680-49B7-9A01-633E9E30EC8A}" sibTransId="{0B0A03B1-5314-4E59-B025-473DE573FC14}"/>
    <dgm:cxn modelId="{BBD17E92-6098-47DB-8325-DE6D63F91059}" type="presOf" srcId="{47F83342-6938-4467-A8C3-CA411507205C}" destId="{41BDE3EE-CF87-4966-A48C-6948347BB40A}" srcOrd="0" destOrd="0" presId="urn:microsoft.com/office/officeart/2008/layout/AlternatingPictureBlocks"/>
    <dgm:cxn modelId="{E1DB279B-C168-47C9-A414-A8125D70927A}" srcId="{30C9EBCA-8DFD-4068-82E9-9DE7FD4F1855}" destId="{47F83342-6938-4467-A8C3-CA411507205C}" srcOrd="0" destOrd="0" parTransId="{F7414DB9-779A-4A98-8785-0B17FD144A8F}" sibTransId="{2E17F5A1-0B2A-4072-B15D-C67EF4213E2F}"/>
    <dgm:cxn modelId="{4374A6A5-97FC-422D-B308-8D04E14077B4}" type="presOf" srcId="{CE63C308-00E1-43B8-8E07-BB16428193AA}" destId="{3B3B8DB3-14AE-48FB-AFE6-474A82D43C1F}" srcOrd="0" destOrd="0" presId="urn:microsoft.com/office/officeart/2008/layout/AlternatingPictureBlocks"/>
    <dgm:cxn modelId="{786029F3-DCA7-4857-8C3A-301EBFB96633}" srcId="{30C9EBCA-8DFD-4068-82E9-9DE7FD4F1855}" destId="{CE63C308-00E1-43B8-8E07-BB16428193AA}" srcOrd="1" destOrd="0" parTransId="{A46ED062-DFB0-4116-8874-F831B630B64D}" sibTransId="{F596A8DC-7475-4F63-A6CB-0A5F8D417F2F}"/>
    <dgm:cxn modelId="{DB5F3A7B-DA43-43A3-AF8C-454DD7104C4B}" type="presParOf" srcId="{B27C3705-F224-41E8-BFE2-4C99240D8A20}" destId="{0C827EC2-FB8F-4237-8754-5C19B741DDF9}" srcOrd="0" destOrd="0" presId="urn:microsoft.com/office/officeart/2008/layout/AlternatingPictureBlocks"/>
    <dgm:cxn modelId="{C7D70772-EE1B-433B-B6B7-F4688BF9E0BB}" type="presParOf" srcId="{0C827EC2-FB8F-4237-8754-5C19B741DDF9}" destId="{41BDE3EE-CF87-4966-A48C-6948347BB40A}" srcOrd="0" destOrd="0" presId="urn:microsoft.com/office/officeart/2008/layout/AlternatingPictureBlocks"/>
    <dgm:cxn modelId="{D19812BB-5737-49C2-968F-2AD317AF32D3}" type="presParOf" srcId="{0C827EC2-FB8F-4237-8754-5C19B741DDF9}" destId="{27C64E68-5048-4C2D-A09B-D180090F50A1}" srcOrd="1" destOrd="0" presId="urn:microsoft.com/office/officeart/2008/layout/AlternatingPictureBlocks"/>
    <dgm:cxn modelId="{CDC13DE2-A08B-4F58-9021-5C790602E81E}" type="presParOf" srcId="{B27C3705-F224-41E8-BFE2-4C99240D8A20}" destId="{E8B22CBA-6ECC-40CC-AF3F-ED6E40358ADB}" srcOrd="1" destOrd="0" presId="urn:microsoft.com/office/officeart/2008/layout/AlternatingPictureBlocks"/>
    <dgm:cxn modelId="{EAB18DC8-FDE3-4C20-8FA1-A445AC546F79}" type="presParOf" srcId="{B27C3705-F224-41E8-BFE2-4C99240D8A20}" destId="{4EDC7FB8-6F97-44AC-9B04-6AF4CDA98921}" srcOrd="2" destOrd="0" presId="urn:microsoft.com/office/officeart/2008/layout/AlternatingPictureBlocks"/>
    <dgm:cxn modelId="{13D683F3-F835-4B5D-BEB0-5E1505B6270E}" type="presParOf" srcId="{4EDC7FB8-6F97-44AC-9B04-6AF4CDA98921}" destId="{3B3B8DB3-14AE-48FB-AFE6-474A82D43C1F}" srcOrd="0" destOrd="0" presId="urn:microsoft.com/office/officeart/2008/layout/AlternatingPictureBlocks"/>
    <dgm:cxn modelId="{BE10571F-4482-4B9F-A300-42BACBCBB2AD}" type="presParOf" srcId="{4EDC7FB8-6F97-44AC-9B04-6AF4CDA98921}" destId="{11BF8B27-797E-479E-97A7-C983FBB253E7}" srcOrd="1" destOrd="0" presId="urn:microsoft.com/office/officeart/2008/layout/AlternatingPictureBlocks"/>
    <dgm:cxn modelId="{9C8E2259-B297-413B-9A28-80199421A5CC}" type="presParOf" srcId="{B27C3705-F224-41E8-BFE2-4C99240D8A20}" destId="{B8A5118E-7CC1-48E0-9E1A-8B0B1F28A05A}" srcOrd="3" destOrd="0" presId="urn:microsoft.com/office/officeart/2008/layout/AlternatingPictureBlocks"/>
    <dgm:cxn modelId="{1A6ABF6F-E341-4D82-B3AE-8EAAB79EF864}" type="presParOf" srcId="{B27C3705-F224-41E8-BFE2-4C99240D8A20}" destId="{2739F4CC-B2DE-44A0-8430-05D546A6E479}" srcOrd="4" destOrd="0" presId="urn:microsoft.com/office/officeart/2008/layout/AlternatingPictureBlocks"/>
    <dgm:cxn modelId="{6826EC2F-9A97-4C34-B77A-6E126AB465F8}" type="presParOf" srcId="{2739F4CC-B2DE-44A0-8430-05D546A6E479}" destId="{1096E5CA-6A79-4B65-B35D-5C130D98B5E5}" srcOrd="0" destOrd="0" presId="urn:microsoft.com/office/officeart/2008/layout/AlternatingPictureBlocks"/>
    <dgm:cxn modelId="{C65EAD8D-F050-4D88-8C90-F6A7019B4523}" type="presParOf" srcId="{2739F4CC-B2DE-44A0-8430-05D546A6E479}" destId="{10C3D5DC-86D2-4797-823B-CA88447E3253}" srcOrd="1" destOrd="0" presId="urn:microsoft.com/office/officeart/2008/layout/AlternatingPictureBlocks"/>
    <dgm:cxn modelId="{A947A4B1-E643-4C08-B678-A6F627499068}" type="presParOf" srcId="{B27C3705-F224-41E8-BFE2-4C99240D8A20}" destId="{693EAD42-BA18-4110-9F0E-AFD280B3004C}" srcOrd="5" destOrd="0" presId="urn:microsoft.com/office/officeart/2008/layout/AlternatingPictureBlocks"/>
    <dgm:cxn modelId="{B190B428-1897-4F1A-93A1-3D10D29025D2}" type="presParOf" srcId="{B27C3705-F224-41E8-BFE2-4C99240D8A20}" destId="{FA2E9341-2707-49CE-BD2B-5A7E2070BE4A}" srcOrd="6" destOrd="0" presId="urn:microsoft.com/office/officeart/2008/layout/AlternatingPictureBlocks"/>
    <dgm:cxn modelId="{A6918F65-45AD-42C8-9E83-6A24B4D9B3E1}" type="presParOf" srcId="{FA2E9341-2707-49CE-BD2B-5A7E2070BE4A}" destId="{4089CBC2-F73E-4FD8-8478-6916EC54FB13}" srcOrd="0" destOrd="0" presId="urn:microsoft.com/office/officeart/2008/layout/AlternatingPictureBlocks"/>
    <dgm:cxn modelId="{8ABD1D62-4281-4AAF-8E01-E2BC62064319}" type="presParOf" srcId="{FA2E9341-2707-49CE-BD2B-5A7E2070BE4A}" destId="{740E8E33-D83C-4A53-BA1A-93C5816D60E1}" srcOrd="1" destOrd="0" presId="urn:microsoft.com/office/officeart/2008/layout/AlternatingPictureBlock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10ECDA6-4B92-41E4-A969-99E570CE322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C"/>
        </a:p>
      </dgm:t>
    </dgm:pt>
    <dgm:pt modelId="{F2D93C7D-4F56-4B7B-872F-19292DA8B96E}">
      <dgm:prSet phldrT="[Texto]"/>
      <dgm:spPr/>
      <dgm:t>
        <a:bodyPr/>
        <a:lstStyle/>
        <a:p>
          <a:r>
            <a:rPr lang="es-EC" dirty="0"/>
            <a:t>Información más concreta sobre los países de origen de sus marcas favoritas.</a:t>
          </a:r>
        </a:p>
      </dgm:t>
    </dgm:pt>
    <dgm:pt modelId="{F0F5C9CE-5416-4418-BF4A-17C1B4920F1C}" type="parTrans" cxnId="{0590A573-8F53-4B6E-B3CF-BF4A9E16421C}">
      <dgm:prSet/>
      <dgm:spPr/>
      <dgm:t>
        <a:bodyPr/>
        <a:lstStyle/>
        <a:p>
          <a:endParaRPr lang="es-EC"/>
        </a:p>
      </dgm:t>
    </dgm:pt>
    <dgm:pt modelId="{6106ED47-434F-47A2-91B0-FFF49F219005}" type="sibTrans" cxnId="{0590A573-8F53-4B6E-B3CF-BF4A9E16421C}">
      <dgm:prSet/>
      <dgm:spPr/>
      <dgm:t>
        <a:bodyPr/>
        <a:lstStyle/>
        <a:p>
          <a:endParaRPr lang="es-EC"/>
        </a:p>
      </dgm:t>
    </dgm:pt>
    <dgm:pt modelId="{0716CA5A-8BAA-4608-B3EE-D5F631DBFF96}">
      <dgm:prSet phldrT="[Texto]"/>
      <dgm:spPr/>
      <dgm:t>
        <a:bodyPr/>
        <a:lstStyle/>
        <a:p>
          <a:r>
            <a:rPr lang="es-EC" dirty="0"/>
            <a:t>Aspectos como el precio, las características del producto, la garantía que ofrece la marca con sus productos y beneficios de la marca en general son importantes para mantener informado al cliente o prospecto.</a:t>
          </a:r>
        </a:p>
      </dgm:t>
    </dgm:pt>
    <dgm:pt modelId="{275B8BB4-D23A-432F-9F8C-D9B7A1FC59C7}" type="parTrans" cxnId="{3806E8D1-DF75-44B6-95DA-02932D797553}">
      <dgm:prSet/>
      <dgm:spPr/>
      <dgm:t>
        <a:bodyPr/>
        <a:lstStyle/>
        <a:p>
          <a:endParaRPr lang="es-EC"/>
        </a:p>
      </dgm:t>
    </dgm:pt>
    <dgm:pt modelId="{E07B612A-5D8C-4996-82D9-92AFCA6256D0}" type="sibTrans" cxnId="{3806E8D1-DF75-44B6-95DA-02932D797553}">
      <dgm:prSet/>
      <dgm:spPr/>
      <dgm:t>
        <a:bodyPr/>
        <a:lstStyle/>
        <a:p>
          <a:endParaRPr lang="es-EC"/>
        </a:p>
      </dgm:t>
    </dgm:pt>
    <dgm:pt modelId="{5142E607-EF57-4D59-A199-C7CE045079D0}">
      <dgm:prSet phldrT="[Texto]"/>
      <dgm:spPr/>
      <dgm:t>
        <a:bodyPr/>
        <a:lstStyle/>
        <a:p>
          <a:r>
            <a:rPr lang="es-EC" dirty="0"/>
            <a:t>Es importante para las empresas generar una imagen positiva de sus productos.</a:t>
          </a:r>
        </a:p>
      </dgm:t>
    </dgm:pt>
    <dgm:pt modelId="{DA8C1FF3-A6B4-4A4E-916F-56DDD4F09A62}" type="parTrans" cxnId="{4EF4364E-9D35-490B-8155-48CC557FE882}">
      <dgm:prSet/>
      <dgm:spPr/>
      <dgm:t>
        <a:bodyPr/>
        <a:lstStyle/>
        <a:p>
          <a:endParaRPr lang="es-EC"/>
        </a:p>
      </dgm:t>
    </dgm:pt>
    <dgm:pt modelId="{3DBD0DD0-2888-4461-96E1-E9EB8F369A28}" type="sibTrans" cxnId="{4EF4364E-9D35-490B-8155-48CC557FE882}">
      <dgm:prSet/>
      <dgm:spPr/>
      <dgm:t>
        <a:bodyPr/>
        <a:lstStyle/>
        <a:p>
          <a:endParaRPr lang="es-EC"/>
        </a:p>
      </dgm:t>
    </dgm:pt>
    <dgm:pt modelId="{D9903D1D-3C39-4A45-A2A4-73D05903FFC4}">
      <dgm:prSet phldrT="[Texto]"/>
      <dgm:spPr/>
      <dgm:t>
        <a:bodyPr/>
        <a:lstStyle/>
        <a:p>
          <a:r>
            <a:rPr lang="es-EC" dirty="0"/>
            <a:t>Profundizar estudios estadísticos y empíricos para una mejor comprensión al cliente con el objetivo de ofrecerle un mejor servicio y crear un vínculo con el mismo, sin dejar la sinceridad de lado</a:t>
          </a:r>
        </a:p>
      </dgm:t>
    </dgm:pt>
    <dgm:pt modelId="{FF2878E2-E78C-4D81-AD8C-777E44ED3CD7}" type="parTrans" cxnId="{42E48449-DB09-430E-8FDA-14320DB5F2CF}">
      <dgm:prSet/>
      <dgm:spPr/>
      <dgm:t>
        <a:bodyPr/>
        <a:lstStyle/>
        <a:p>
          <a:endParaRPr lang="es-EC"/>
        </a:p>
      </dgm:t>
    </dgm:pt>
    <dgm:pt modelId="{47A6B118-D9D0-4A9C-B0FD-FCA26C4D542E}" type="sibTrans" cxnId="{42E48449-DB09-430E-8FDA-14320DB5F2CF}">
      <dgm:prSet/>
      <dgm:spPr/>
      <dgm:t>
        <a:bodyPr/>
        <a:lstStyle/>
        <a:p>
          <a:endParaRPr lang="es-EC"/>
        </a:p>
      </dgm:t>
    </dgm:pt>
    <dgm:pt modelId="{365A5AA8-DAD7-475A-ACBD-1769C25BF869}" type="pres">
      <dgm:prSet presAssocID="{310ECDA6-4B92-41E4-A969-99E570CE3221}" presName="Name0" presStyleCnt="0">
        <dgm:presLayoutVars>
          <dgm:chMax val="7"/>
          <dgm:chPref val="7"/>
          <dgm:dir/>
        </dgm:presLayoutVars>
      </dgm:prSet>
      <dgm:spPr/>
    </dgm:pt>
    <dgm:pt modelId="{31B21875-EABF-4063-9576-CACC1EF41A6D}" type="pres">
      <dgm:prSet presAssocID="{310ECDA6-4B92-41E4-A969-99E570CE3221}" presName="Name1" presStyleCnt="0"/>
      <dgm:spPr/>
    </dgm:pt>
    <dgm:pt modelId="{F842C6D6-20B8-469B-B8EC-D3C06FD14FBA}" type="pres">
      <dgm:prSet presAssocID="{310ECDA6-4B92-41E4-A969-99E570CE3221}" presName="cycle" presStyleCnt="0"/>
      <dgm:spPr/>
    </dgm:pt>
    <dgm:pt modelId="{7C41B514-A02E-47C2-8ED5-72509B28C797}" type="pres">
      <dgm:prSet presAssocID="{310ECDA6-4B92-41E4-A969-99E570CE3221}" presName="srcNode" presStyleLbl="node1" presStyleIdx="0" presStyleCnt="4"/>
      <dgm:spPr/>
    </dgm:pt>
    <dgm:pt modelId="{70DFD1FB-D051-42D5-A1AE-3DA1CC882CFF}" type="pres">
      <dgm:prSet presAssocID="{310ECDA6-4B92-41E4-A969-99E570CE3221}" presName="conn" presStyleLbl="parChTrans1D2" presStyleIdx="0" presStyleCnt="1"/>
      <dgm:spPr/>
    </dgm:pt>
    <dgm:pt modelId="{1E6EDD85-AEB8-4AF9-86C2-ACEDB57B4EF6}" type="pres">
      <dgm:prSet presAssocID="{310ECDA6-4B92-41E4-A969-99E570CE3221}" presName="extraNode" presStyleLbl="node1" presStyleIdx="0" presStyleCnt="4"/>
      <dgm:spPr/>
    </dgm:pt>
    <dgm:pt modelId="{7668333F-6E9E-44F6-8B81-E6214E7A446C}" type="pres">
      <dgm:prSet presAssocID="{310ECDA6-4B92-41E4-A969-99E570CE3221}" presName="dstNode" presStyleLbl="node1" presStyleIdx="0" presStyleCnt="4"/>
      <dgm:spPr/>
    </dgm:pt>
    <dgm:pt modelId="{C6219C16-9889-428A-B058-11B7DBA8975E}" type="pres">
      <dgm:prSet presAssocID="{F2D93C7D-4F56-4B7B-872F-19292DA8B96E}" presName="text_1" presStyleLbl="node1" presStyleIdx="0" presStyleCnt="4">
        <dgm:presLayoutVars>
          <dgm:bulletEnabled val="1"/>
        </dgm:presLayoutVars>
      </dgm:prSet>
      <dgm:spPr/>
    </dgm:pt>
    <dgm:pt modelId="{509249C2-D031-4E63-85AA-AE7E2C727437}" type="pres">
      <dgm:prSet presAssocID="{F2D93C7D-4F56-4B7B-872F-19292DA8B96E}" presName="accent_1" presStyleCnt="0"/>
      <dgm:spPr/>
    </dgm:pt>
    <dgm:pt modelId="{B24AE52B-B027-46EF-879E-50547056A4F7}" type="pres">
      <dgm:prSet presAssocID="{F2D93C7D-4F56-4B7B-872F-19292DA8B96E}" presName="accentRepeatNode" presStyleLbl="solidFgAcc1" presStyleIdx="0" presStyleCnt="4"/>
      <dgm:spPr/>
    </dgm:pt>
    <dgm:pt modelId="{6356B6A4-C4B5-468E-9EEF-DD64032472A5}" type="pres">
      <dgm:prSet presAssocID="{0716CA5A-8BAA-4608-B3EE-D5F631DBFF96}" presName="text_2" presStyleLbl="node1" presStyleIdx="1" presStyleCnt="4">
        <dgm:presLayoutVars>
          <dgm:bulletEnabled val="1"/>
        </dgm:presLayoutVars>
      </dgm:prSet>
      <dgm:spPr/>
    </dgm:pt>
    <dgm:pt modelId="{A0E86827-F626-487E-AA62-56E1A2D86BB2}" type="pres">
      <dgm:prSet presAssocID="{0716CA5A-8BAA-4608-B3EE-D5F631DBFF96}" presName="accent_2" presStyleCnt="0"/>
      <dgm:spPr/>
    </dgm:pt>
    <dgm:pt modelId="{95570E61-7D86-49C9-BD4A-15DB747C28A3}" type="pres">
      <dgm:prSet presAssocID="{0716CA5A-8BAA-4608-B3EE-D5F631DBFF96}" presName="accentRepeatNode" presStyleLbl="solidFgAcc1" presStyleIdx="1" presStyleCnt="4"/>
      <dgm:spPr/>
    </dgm:pt>
    <dgm:pt modelId="{1D0E961F-55D2-4FDE-8BA4-B42CFA79619C}" type="pres">
      <dgm:prSet presAssocID="{5142E607-EF57-4D59-A199-C7CE045079D0}" presName="text_3" presStyleLbl="node1" presStyleIdx="2" presStyleCnt="4">
        <dgm:presLayoutVars>
          <dgm:bulletEnabled val="1"/>
        </dgm:presLayoutVars>
      </dgm:prSet>
      <dgm:spPr/>
    </dgm:pt>
    <dgm:pt modelId="{B472E7D9-407D-447B-8FDE-EE88E6B8161C}" type="pres">
      <dgm:prSet presAssocID="{5142E607-EF57-4D59-A199-C7CE045079D0}" presName="accent_3" presStyleCnt="0"/>
      <dgm:spPr/>
    </dgm:pt>
    <dgm:pt modelId="{70CBA333-025C-45A0-8996-AF3F4D3879A7}" type="pres">
      <dgm:prSet presAssocID="{5142E607-EF57-4D59-A199-C7CE045079D0}" presName="accentRepeatNode" presStyleLbl="solidFgAcc1" presStyleIdx="2" presStyleCnt="4"/>
      <dgm:spPr/>
    </dgm:pt>
    <dgm:pt modelId="{AA3BC900-5BC5-42CA-BB4C-973F5CE8247F}" type="pres">
      <dgm:prSet presAssocID="{D9903D1D-3C39-4A45-A2A4-73D05903FFC4}" presName="text_4" presStyleLbl="node1" presStyleIdx="3" presStyleCnt="4">
        <dgm:presLayoutVars>
          <dgm:bulletEnabled val="1"/>
        </dgm:presLayoutVars>
      </dgm:prSet>
      <dgm:spPr/>
    </dgm:pt>
    <dgm:pt modelId="{4A210F0F-B667-4739-A113-033D931217B0}" type="pres">
      <dgm:prSet presAssocID="{D9903D1D-3C39-4A45-A2A4-73D05903FFC4}" presName="accent_4" presStyleCnt="0"/>
      <dgm:spPr/>
    </dgm:pt>
    <dgm:pt modelId="{17E15824-1C73-4858-9693-150CEEC0B890}" type="pres">
      <dgm:prSet presAssocID="{D9903D1D-3C39-4A45-A2A4-73D05903FFC4}" presName="accentRepeatNode" presStyleLbl="solidFgAcc1" presStyleIdx="3" presStyleCnt="4"/>
      <dgm:spPr/>
    </dgm:pt>
  </dgm:ptLst>
  <dgm:cxnLst>
    <dgm:cxn modelId="{79D20E02-657A-4D54-AC94-BAE79CABA11A}" type="presOf" srcId="{5142E607-EF57-4D59-A199-C7CE045079D0}" destId="{1D0E961F-55D2-4FDE-8BA4-B42CFA79619C}" srcOrd="0" destOrd="0" presId="urn:microsoft.com/office/officeart/2008/layout/VerticalCurvedList"/>
    <dgm:cxn modelId="{B22DD011-D67A-4BBA-A9A5-0014B3803594}" type="presOf" srcId="{6106ED47-434F-47A2-91B0-FFF49F219005}" destId="{70DFD1FB-D051-42D5-A1AE-3DA1CC882CFF}" srcOrd="0" destOrd="0" presId="urn:microsoft.com/office/officeart/2008/layout/VerticalCurvedList"/>
    <dgm:cxn modelId="{42E48449-DB09-430E-8FDA-14320DB5F2CF}" srcId="{310ECDA6-4B92-41E4-A969-99E570CE3221}" destId="{D9903D1D-3C39-4A45-A2A4-73D05903FFC4}" srcOrd="3" destOrd="0" parTransId="{FF2878E2-E78C-4D81-AD8C-777E44ED3CD7}" sibTransId="{47A6B118-D9D0-4A9C-B0FD-FCA26C4D542E}"/>
    <dgm:cxn modelId="{4EF4364E-9D35-490B-8155-48CC557FE882}" srcId="{310ECDA6-4B92-41E4-A969-99E570CE3221}" destId="{5142E607-EF57-4D59-A199-C7CE045079D0}" srcOrd="2" destOrd="0" parTransId="{DA8C1FF3-A6B4-4A4E-916F-56DDD4F09A62}" sibTransId="{3DBD0DD0-2888-4461-96E1-E9EB8F369A28}"/>
    <dgm:cxn modelId="{0590A573-8F53-4B6E-B3CF-BF4A9E16421C}" srcId="{310ECDA6-4B92-41E4-A969-99E570CE3221}" destId="{F2D93C7D-4F56-4B7B-872F-19292DA8B96E}" srcOrd="0" destOrd="0" parTransId="{F0F5C9CE-5416-4418-BF4A-17C1B4920F1C}" sibTransId="{6106ED47-434F-47A2-91B0-FFF49F219005}"/>
    <dgm:cxn modelId="{54F58F57-313D-4B18-BF7C-DC89C9AA524F}" type="presOf" srcId="{F2D93C7D-4F56-4B7B-872F-19292DA8B96E}" destId="{C6219C16-9889-428A-B058-11B7DBA8975E}" srcOrd="0" destOrd="0" presId="urn:microsoft.com/office/officeart/2008/layout/VerticalCurvedList"/>
    <dgm:cxn modelId="{6F912F84-A8EC-477F-916F-07DA7C55F3F3}" type="presOf" srcId="{310ECDA6-4B92-41E4-A969-99E570CE3221}" destId="{365A5AA8-DAD7-475A-ACBD-1769C25BF869}" srcOrd="0" destOrd="0" presId="urn:microsoft.com/office/officeart/2008/layout/VerticalCurvedList"/>
    <dgm:cxn modelId="{3806E8D1-DF75-44B6-95DA-02932D797553}" srcId="{310ECDA6-4B92-41E4-A969-99E570CE3221}" destId="{0716CA5A-8BAA-4608-B3EE-D5F631DBFF96}" srcOrd="1" destOrd="0" parTransId="{275B8BB4-D23A-432F-9F8C-D9B7A1FC59C7}" sibTransId="{E07B612A-5D8C-4996-82D9-92AFCA6256D0}"/>
    <dgm:cxn modelId="{952DC8D4-1776-4F7A-B679-3D91E1B354EF}" type="presOf" srcId="{D9903D1D-3C39-4A45-A2A4-73D05903FFC4}" destId="{AA3BC900-5BC5-42CA-BB4C-973F5CE8247F}" srcOrd="0" destOrd="0" presId="urn:microsoft.com/office/officeart/2008/layout/VerticalCurvedList"/>
    <dgm:cxn modelId="{A7AC25FD-8772-48F0-99DF-116C57171F19}" type="presOf" srcId="{0716CA5A-8BAA-4608-B3EE-D5F631DBFF96}" destId="{6356B6A4-C4B5-468E-9EEF-DD64032472A5}" srcOrd="0" destOrd="0" presId="urn:microsoft.com/office/officeart/2008/layout/VerticalCurvedList"/>
    <dgm:cxn modelId="{F730B9F3-1CDD-411F-ADE1-B76445047FCD}" type="presParOf" srcId="{365A5AA8-DAD7-475A-ACBD-1769C25BF869}" destId="{31B21875-EABF-4063-9576-CACC1EF41A6D}" srcOrd="0" destOrd="0" presId="urn:microsoft.com/office/officeart/2008/layout/VerticalCurvedList"/>
    <dgm:cxn modelId="{E7D97F82-7829-4E28-9A7E-39976F10F67F}" type="presParOf" srcId="{31B21875-EABF-4063-9576-CACC1EF41A6D}" destId="{F842C6D6-20B8-469B-B8EC-D3C06FD14FBA}" srcOrd="0" destOrd="0" presId="urn:microsoft.com/office/officeart/2008/layout/VerticalCurvedList"/>
    <dgm:cxn modelId="{6C9CF968-6A55-45DE-881A-904C95FA7316}" type="presParOf" srcId="{F842C6D6-20B8-469B-B8EC-D3C06FD14FBA}" destId="{7C41B514-A02E-47C2-8ED5-72509B28C797}" srcOrd="0" destOrd="0" presId="urn:microsoft.com/office/officeart/2008/layout/VerticalCurvedList"/>
    <dgm:cxn modelId="{985A0748-A1A9-482D-BA74-B0C39D24CEFB}" type="presParOf" srcId="{F842C6D6-20B8-469B-B8EC-D3C06FD14FBA}" destId="{70DFD1FB-D051-42D5-A1AE-3DA1CC882CFF}" srcOrd="1" destOrd="0" presId="urn:microsoft.com/office/officeart/2008/layout/VerticalCurvedList"/>
    <dgm:cxn modelId="{FA2C10E2-0990-4815-B572-2FC45EDC1D50}" type="presParOf" srcId="{F842C6D6-20B8-469B-B8EC-D3C06FD14FBA}" destId="{1E6EDD85-AEB8-4AF9-86C2-ACEDB57B4EF6}" srcOrd="2" destOrd="0" presId="urn:microsoft.com/office/officeart/2008/layout/VerticalCurvedList"/>
    <dgm:cxn modelId="{8F8DA685-1311-4BD6-A9E9-46FD179C6C6B}" type="presParOf" srcId="{F842C6D6-20B8-469B-B8EC-D3C06FD14FBA}" destId="{7668333F-6E9E-44F6-8B81-E6214E7A446C}" srcOrd="3" destOrd="0" presId="urn:microsoft.com/office/officeart/2008/layout/VerticalCurvedList"/>
    <dgm:cxn modelId="{AF61C7BA-2824-4F0F-99F3-2044DECC2818}" type="presParOf" srcId="{31B21875-EABF-4063-9576-CACC1EF41A6D}" destId="{C6219C16-9889-428A-B058-11B7DBA8975E}" srcOrd="1" destOrd="0" presId="urn:microsoft.com/office/officeart/2008/layout/VerticalCurvedList"/>
    <dgm:cxn modelId="{D22EDBE5-33E3-4EAC-9330-4B00E386FD54}" type="presParOf" srcId="{31B21875-EABF-4063-9576-CACC1EF41A6D}" destId="{509249C2-D031-4E63-85AA-AE7E2C727437}" srcOrd="2" destOrd="0" presId="urn:microsoft.com/office/officeart/2008/layout/VerticalCurvedList"/>
    <dgm:cxn modelId="{8498D094-C0A5-4B0B-BA78-D9DC93E38604}" type="presParOf" srcId="{509249C2-D031-4E63-85AA-AE7E2C727437}" destId="{B24AE52B-B027-46EF-879E-50547056A4F7}" srcOrd="0" destOrd="0" presId="urn:microsoft.com/office/officeart/2008/layout/VerticalCurvedList"/>
    <dgm:cxn modelId="{1AC32CE0-09DB-4D70-95CA-AF387447E400}" type="presParOf" srcId="{31B21875-EABF-4063-9576-CACC1EF41A6D}" destId="{6356B6A4-C4B5-468E-9EEF-DD64032472A5}" srcOrd="3" destOrd="0" presId="urn:microsoft.com/office/officeart/2008/layout/VerticalCurvedList"/>
    <dgm:cxn modelId="{C475A78D-E8FC-4E26-8A12-E6C53AE8DD1B}" type="presParOf" srcId="{31B21875-EABF-4063-9576-CACC1EF41A6D}" destId="{A0E86827-F626-487E-AA62-56E1A2D86BB2}" srcOrd="4" destOrd="0" presId="urn:microsoft.com/office/officeart/2008/layout/VerticalCurvedList"/>
    <dgm:cxn modelId="{8D3F9BDB-BD31-4597-9D8C-DA0AA88A8BAC}" type="presParOf" srcId="{A0E86827-F626-487E-AA62-56E1A2D86BB2}" destId="{95570E61-7D86-49C9-BD4A-15DB747C28A3}" srcOrd="0" destOrd="0" presId="urn:microsoft.com/office/officeart/2008/layout/VerticalCurvedList"/>
    <dgm:cxn modelId="{C63D9E52-F362-438A-A60E-5D86C1A15E96}" type="presParOf" srcId="{31B21875-EABF-4063-9576-CACC1EF41A6D}" destId="{1D0E961F-55D2-4FDE-8BA4-B42CFA79619C}" srcOrd="5" destOrd="0" presId="urn:microsoft.com/office/officeart/2008/layout/VerticalCurvedList"/>
    <dgm:cxn modelId="{442E0F80-2FF5-4EAE-9584-8C3F87F8736B}" type="presParOf" srcId="{31B21875-EABF-4063-9576-CACC1EF41A6D}" destId="{B472E7D9-407D-447B-8FDE-EE88E6B8161C}" srcOrd="6" destOrd="0" presId="urn:microsoft.com/office/officeart/2008/layout/VerticalCurvedList"/>
    <dgm:cxn modelId="{F949ADB9-8AB3-4FBE-8E79-7003C8D3D20E}" type="presParOf" srcId="{B472E7D9-407D-447B-8FDE-EE88E6B8161C}" destId="{70CBA333-025C-45A0-8996-AF3F4D3879A7}" srcOrd="0" destOrd="0" presId="urn:microsoft.com/office/officeart/2008/layout/VerticalCurvedList"/>
    <dgm:cxn modelId="{705015F8-F935-4BE6-8F0A-6F882BF5CB03}" type="presParOf" srcId="{31B21875-EABF-4063-9576-CACC1EF41A6D}" destId="{AA3BC900-5BC5-42CA-BB4C-973F5CE8247F}" srcOrd="7" destOrd="0" presId="urn:microsoft.com/office/officeart/2008/layout/VerticalCurvedList"/>
    <dgm:cxn modelId="{B482E319-84EE-4982-8BFD-B802E97B83B8}" type="presParOf" srcId="{31B21875-EABF-4063-9576-CACC1EF41A6D}" destId="{4A210F0F-B667-4739-A113-033D931217B0}" srcOrd="8" destOrd="0" presId="urn:microsoft.com/office/officeart/2008/layout/VerticalCurvedList"/>
    <dgm:cxn modelId="{FD9650CD-2831-4957-A6F1-A69E04D7583F}" type="presParOf" srcId="{4A210F0F-B667-4739-A113-033D931217B0}" destId="{17E15824-1C73-4858-9693-150CEEC0B89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0A26370B-467B-4761-A2EB-0B6591DA6110}"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es-EC"/>
        </a:p>
      </dgm:t>
    </dgm:pt>
    <dgm:pt modelId="{E50FC4FF-DE33-4E7B-A11A-4F4B5334E8FD}">
      <dgm:prSet phldrT="[Texto]" custT="1"/>
      <dgm:spPr/>
      <dgm:t>
        <a:bodyPr anchor="ctr"/>
        <a:lstStyle/>
        <a:p>
          <a:r>
            <a:rPr lang="es-EC" sz="2400" dirty="0"/>
            <a:t>País de origen en otros campos del marketing</a:t>
          </a:r>
        </a:p>
      </dgm:t>
    </dgm:pt>
    <dgm:pt modelId="{8F773C31-6E49-49FA-B8D9-D749AE8F80F3}" type="parTrans" cxnId="{6C309947-809A-4204-941A-9965B0F41FA0}">
      <dgm:prSet/>
      <dgm:spPr/>
      <dgm:t>
        <a:bodyPr/>
        <a:lstStyle/>
        <a:p>
          <a:endParaRPr lang="es-EC" sz="2000"/>
        </a:p>
      </dgm:t>
    </dgm:pt>
    <dgm:pt modelId="{7C0E1B83-A80D-4D6F-977A-9CBEAC57481D}" type="sibTrans" cxnId="{6C309947-809A-4204-941A-9965B0F41FA0}">
      <dgm:prSet/>
      <dgm:spPr/>
      <dgm:t>
        <a:bodyPr/>
        <a:lstStyle/>
        <a:p>
          <a:endParaRPr lang="es-EC" sz="2000"/>
        </a:p>
      </dgm:t>
    </dgm:pt>
    <dgm:pt modelId="{C1E9AB4A-5259-44C9-B8AC-3719FD399968}">
      <dgm:prSet phldrT="[Texto]" custT="1"/>
      <dgm:spPr/>
      <dgm:t>
        <a:bodyPr anchor="ctr"/>
        <a:lstStyle/>
        <a:p>
          <a:r>
            <a:rPr lang="es-EC" sz="2400" dirty="0"/>
            <a:t>Medir el etnocentrismo</a:t>
          </a:r>
        </a:p>
      </dgm:t>
    </dgm:pt>
    <dgm:pt modelId="{4BEB2D62-5E03-4E2C-925E-4DD71B0DB988}" type="parTrans" cxnId="{0DDBA872-BBF3-459D-BD21-41101703398D}">
      <dgm:prSet/>
      <dgm:spPr/>
      <dgm:t>
        <a:bodyPr/>
        <a:lstStyle/>
        <a:p>
          <a:endParaRPr lang="es-EC" sz="2000"/>
        </a:p>
      </dgm:t>
    </dgm:pt>
    <dgm:pt modelId="{9CA9A541-7120-48A9-BEE1-15510034DB5E}" type="sibTrans" cxnId="{0DDBA872-BBF3-459D-BD21-41101703398D}">
      <dgm:prSet/>
      <dgm:spPr/>
      <dgm:t>
        <a:bodyPr/>
        <a:lstStyle/>
        <a:p>
          <a:endParaRPr lang="es-EC" sz="2000"/>
        </a:p>
      </dgm:t>
    </dgm:pt>
    <dgm:pt modelId="{DE7386FD-CDEF-4268-A3F8-978268D9B157}">
      <dgm:prSet phldrT="[Texto]" custT="1"/>
      <dgm:spPr/>
      <dgm:t>
        <a:bodyPr anchor="ctr"/>
        <a:lstStyle/>
        <a:p>
          <a:r>
            <a:rPr lang="es-EC" sz="2400" dirty="0"/>
            <a:t>Otras marcas (americanas y europeas)</a:t>
          </a:r>
        </a:p>
      </dgm:t>
    </dgm:pt>
    <dgm:pt modelId="{E52E7101-C0BF-4EDA-850E-CDC44E3B66D5}" type="parTrans" cxnId="{FA2DCB63-23F4-45D0-814F-E3CA1FB7F10E}">
      <dgm:prSet/>
      <dgm:spPr/>
      <dgm:t>
        <a:bodyPr/>
        <a:lstStyle/>
        <a:p>
          <a:endParaRPr lang="es-EC" sz="2000"/>
        </a:p>
      </dgm:t>
    </dgm:pt>
    <dgm:pt modelId="{6F80792A-680A-4C9F-94D4-17BC0A05BCE1}" type="sibTrans" cxnId="{FA2DCB63-23F4-45D0-814F-E3CA1FB7F10E}">
      <dgm:prSet/>
      <dgm:spPr/>
      <dgm:t>
        <a:bodyPr/>
        <a:lstStyle/>
        <a:p>
          <a:endParaRPr lang="es-EC" sz="2000"/>
        </a:p>
      </dgm:t>
    </dgm:pt>
    <dgm:pt modelId="{E24E18CF-39FF-4984-B4E6-76831F843FE4}">
      <dgm:prSet phldrT="[Texto]" custT="1"/>
      <dgm:spPr/>
      <dgm:t>
        <a:bodyPr anchor="ctr"/>
        <a:lstStyle/>
        <a:p>
          <a:r>
            <a:rPr lang="es-EC" sz="2400" dirty="0"/>
            <a:t>Ampliar el estudio para vehículos de alta gama</a:t>
          </a:r>
        </a:p>
      </dgm:t>
    </dgm:pt>
    <dgm:pt modelId="{72E44B62-BFB3-451A-AE3A-0EDF37B0A02F}" type="parTrans" cxnId="{F8851909-E778-41D6-BE15-A14468065051}">
      <dgm:prSet/>
      <dgm:spPr/>
      <dgm:t>
        <a:bodyPr/>
        <a:lstStyle/>
        <a:p>
          <a:endParaRPr lang="es-EC" sz="2000"/>
        </a:p>
      </dgm:t>
    </dgm:pt>
    <dgm:pt modelId="{0EC0FA80-4859-42C0-A6FD-7D53892EE8B2}" type="sibTrans" cxnId="{F8851909-E778-41D6-BE15-A14468065051}">
      <dgm:prSet/>
      <dgm:spPr/>
      <dgm:t>
        <a:bodyPr/>
        <a:lstStyle/>
        <a:p>
          <a:endParaRPr lang="es-EC" sz="2000"/>
        </a:p>
      </dgm:t>
    </dgm:pt>
    <dgm:pt modelId="{0940258D-33D7-4188-BC4A-C46F2EFDE9C0}">
      <dgm:prSet phldrT="[Texto]" custT="1"/>
      <dgm:spPr/>
      <dgm:t>
        <a:bodyPr anchor="ctr"/>
        <a:lstStyle/>
        <a:p>
          <a:r>
            <a:rPr lang="es-EC" sz="2400" dirty="0"/>
            <a:t>Estudio en otros productos (ropa, zapatos, televisores, automóviles, celulares, comida y películas).</a:t>
          </a:r>
        </a:p>
      </dgm:t>
    </dgm:pt>
    <dgm:pt modelId="{017FFA73-7F96-49B5-945D-635F5AC4C393}" type="parTrans" cxnId="{E10A9013-FE0B-4A55-B1C1-6EDA68085401}">
      <dgm:prSet/>
      <dgm:spPr/>
      <dgm:t>
        <a:bodyPr/>
        <a:lstStyle/>
        <a:p>
          <a:endParaRPr lang="es-EC" sz="2000"/>
        </a:p>
      </dgm:t>
    </dgm:pt>
    <dgm:pt modelId="{D8184C64-B0D9-49E0-BC0B-5E1EB5945055}" type="sibTrans" cxnId="{E10A9013-FE0B-4A55-B1C1-6EDA68085401}">
      <dgm:prSet/>
      <dgm:spPr/>
      <dgm:t>
        <a:bodyPr/>
        <a:lstStyle/>
        <a:p>
          <a:endParaRPr lang="es-EC" sz="2000"/>
        </a:p>
      </dgm:t>
    </dgm:pt>
    <dgm:pt modelId="{D15D7FF4-5AB0-4798-A00E-E994B257667F}" type="pres">
      <dgm:prSet presAssocID="{0A26370B-467B-4761-A2EB-0B6591DA6110}" presName="Name0" presStyleCnt="0">
        <dgm:presLayoutVars>
          <dgm:chMax/>
          <dgm:chPref/>
          <dgm:dir/>
        </dgm:presLayoutVars>
      </dgm:prSet>
      <dgm:spPr/>
    </dgm:pt>
    <dgm:pt modelId="{8A8A8AB1-2C4A-482F-BD04-7D8628EECD92}" type="pres">
      <dgm:prSet presAssocID="{E50FC4FF-DE33-4E7B-A11A-4F4B5334E8FD}" presName="parenttextcomposite" presStyleCnt="0"/>
      <dgm:spPr/>
    </dgm:pt>
    <dgm:pt modelId="{1BC371C8-69D7-4272-8766-E69EA7157942}" type="pres">
      <dgm:prSet presAssocID="{E50FC4FF-DE33-4E7B-A11A-4F4B5334E8FD}" presName="parenttext" presStyleLbl="revTx" presStyleIdx="0" presStyleCnt="3">
        <dgm:presLayoutVars>
          <dgm:chMax/>
          <dgm:chPref val="2"/>
          <dgm:bulletEnabled val="1"/>
        </dgm:presLayoutVars>
      </dgm:prSet>
      <dgm:spPr/>
    </dgm:pt>
    <dgm:pt modelId="{07BB11E7-0703-4540-A401-CAB9F88E68EF}" type="pres">
      <dgm:prSet presAssocID="{E50FC4FF-DE33-4E7B-A11A-4F4B5334E8FD}" presName="composite" presStyleCnt="0"/>
      <dgm:spPr/>
    </dgm:pt>
    <dgm:pt modelId="{AF64DA3F-9F0B-402A-BD84-1470BD4DAA67}" type="pres">
      <dgm:prSet presAssocID="{E50FC4FF-DE33-4E7B-A11A-4F4B5334E8FD}" presName="chevron1" presStyleLbl="alignNode1" presStyleIdx="0" presStyleCnt="21"/>
      <dgm:spPr/>
    </dgm:pt>
    <dgm:pt modelId="{5BB4C3E2-694F-4EC1-873C-5197AD67BF1E}" type="pres">
      <dgm:prSet presAssocID="{E50FC4FF-DE33-4E7B-A11A-4F4B5334E8FD}" presName="chevron2" presStyleLbl="alignNode1" presStyleIdx="1" presStyleCnt="21"/>
      <dgm:spPr/>
    </dgm:pt>
    <dgm:pt modelId="{AB103B96-374F-408F-970D-D37209C70202}" type="pres">
      <dgm:prSet presAssocID="{E50FC4FF-DE33-4E7B-A11A-4F4B5334E8FD}" presName="chevron3" presStyleLbl="alignNode1" presStyleIdx="2" presStyleCnt="21"/>
      <dgm:spPr/>
    </dgm:pt>
    <dgm:pt modelId="{2E50B5C6-49CB-478B-B808-D1E19EED00FE}" type="pres">
      <dgm:prSet presAssocID="{E50FC4FF-DE33-4E7B-A11A-4F4B5334E8FD}" presName="chevron4" presStyleLbl="alignNode1" presStyleIdx="3" presStyleCnt="21"/>
      <dgm:spPr/>
    </dgm:pt>
    <dgm:pt modelId="{CE547895-B794-4347-87FA-0F0A68D17152}" type="pres">
      <dgm:prSet presAssocID="{E50FC4FF-DE33-4E7B-A11A-4F4B5334E8FD}" presName="chevron5" presStyleLbl="alignNode1" presStyleIdx="4" presStyleCnt="21"/>
      <dgm:spPr/>
    </dgm:pt>
    <dgm:pt modelId="{D011E0D2-D0A5-4934-AC67-B2D80102B740}" type="pres">
      <dgm:prSet presAssocID="{E50FC4FF-DE33-4E7B-A11A-4F4B5334E8FD}" presName="chevron6" presStyleLbl="alignNode1" presStyleIdx="5" presStyleCnt="21"/>
      <dgm:spPr/>
    </dgm:pt>
    <dgm:pt modelId="{394A3295-5588-4735-B546-93FD429C6CEC}" type="pres">
      <dgm:prSet presAssocID="{E50FC4FF-DE33-4E7B-A11A-4F4B5334E8FD}" presName="chevron7" presStyleLbl="alignNode1" presStyleIdx="6" presStyleCnt="21"/>
      <dgm:spPr/>
    </dgm:pt>
    <dgm:pt modelId="{D288540B-0003-41D5-AFA1-94725D279C25}" type="pres">
      <dgm:prSet presAssocID="{E50FC4FF-DE33-4E7B-A11A-4F4B5334E8FD}" presName="childtext" presStyleLbl="solidFgAcc1" presStyleIdx="0" presStyleCnt="2">
        <dgm:presLayoutVars>
          <dgm:chMax/>
          <dgm:chPref val="0"/>
          <dgm:bulletEnabled val="1"/>
        </dgm:presLayoutVars>
      </dgm:prSet>
      <dgm:spPr/>
    </dgm:pt>
    <dgm:pt modelId="{7ABAE417-9D9B-4BF0-BFA8-7C7D6A493913}" type="pres">
      <dgm:prSet presAssocID="{7C0E1B83-A80D-4D6F-977A-9CBEAC57481D}" presName="sibTrans" presStyleCnt="0"/>
      <dgm:spPr/>
    </dgm:pt>
    <dgm:pt modelId="{EFD5C3D1-B3A1-46CC-BD09-2CF0F640790B}" type="pres">
      <dgm:prSet presAssocID="{DE7386FD-CDEF-4268-A3F8-978268D9B157}" presName="parenttextcomposite" presStyleCnt="0"/>
      <dgm:spPr/>
    </dgm:pt>
    <dgm:pt modelId="{57C1CCDD-680A-452C-8E5C-4CB46FFF55F5}" type="pres">
      <dgm:prSet presAssocID="{DE7386FD-CDEF-4268-A3F8-978268D9B157}" presName="parenttext" presStyleLbl="revTx" presStyleIdx="1" presStyleCnt="3">
        <dgm:presLayoutVars>
          <dgm:chMax/>
          <dgm:chPref val="2"/>
          <dgm:bulletEnabled val="1"/>
        </dgm:presLayoutVars>
      </dgm:prSet>
      <dgm:spPr/>
    </dgm:pt>
    <dgm:pt modelId="{2D3B17F0-57ED-48F5-A839-1C33945FA2EA}" type="pres">
      <dgm:prSet presAssocID="{DE7386FD-CDEF-4268-A3F8-978268D9B157}" presName="composite" presStyleCnt="0"/>
      <dgm:spPr/>
    </dgm:pt>
    <dgm:pt modelId="{8944EE7E-B3B6-44DA-A091-2480D3F2569E}" type="pres">
      <dgm:prSet presAssocID="{DE7386FD-CDEF-4268-A3F8-978268D9B157}" presName="chevron1" presStyleLbl="alignNode1" presStyleIdx="7" presStyleCnt="21"/>
      <dgm:spPr/>
    </dgm:pt>
    <dgm:pt modelId="{1AC2B07F-FDD8-404A-B79A-F43C3CBD473C}" type="pres">
      <dgm:prSet presAssocID="{DE7386FD-CDEF-4268-A3F8-978268D9B157}" presName="chevron2" presStyleLbl="alignNode1" presStyleIdx="8" presStyleCnt="21"/>
      <dgm:spPr/>
    </dgm:pt>
    <dgm:pt modelId="{0F333183-930F-4D21-A820-D05F45193ED6}" type="pres">
      <dgm:prSet presAssocID="{DE7386FD-CDEF-4268-A3F8-978268D9B157}" presName="chevron3" presStyleLbl="alignNode1" presStyleIdx="9" presStyleCnt="21"/>
      <dgm:spPr/>
    </dgm:pt>
    <dgm:pt modelId="{67F7E095-C09C-4039-B608-C260B2ECD0DB}" type="pres">
      <dgm:prSet presAssocID="{DE7386FD-CDEF-4268-A3F8-978268D9B157}" presName="chevron4" presStyleLbl="alignNode1" presStyleIdx="10" presStyleCnt="21"/>
      <dgm:spPr/>
    </dgm:pt>
    <dgm:pt modelId="{96270916-02A8-4704-B9AB-F0126FAA0E5E}" type="pres">
      <dgm:prSet presAssocID="{DE7386FD-CDEF-4268-A3F8-978268D9B157}" presName="chevron5" presStyleLbl="alignNode1" presStyleIdx="11" presStyleCnt="21"/>
      <dgm:spPr/>
    </dgm:pt>
    <dgm:pt modelId="{A3E443E7-4501-46C6-9CD4-336FED124D99}" type="pres">
      <dgm:prSet presAssocID="{DE7386FD-CDEF-4268-A3F8-978268D9B157}" presName="chevron6" presStyleLbl="alignNode1" presStyleIdx="12" presStyleCnt="21"/>
      <dgm:spPr/>
    </dgm:pt>
    <dgm:pt modelId="{F408BDC7-01B7-4427-A83F-2482705FAAFB}" type="pres">
      <dgm:prSet presAssocID="{DE7386FD-CDEF-4268-A3F8-978268D9B157}" presName="chevron7" presStyleLbl="alignNode1" presStyleIdx="13" presStyleCnt="21"/>
      <dgm:spPr/>
    </dgm:pt>
    <dgm:pt modelId="{28DDDEB7-06C7-49A6-B727-2B63277114A1}" type="pres">
      <dgm:prSet presAssocID="{DE7386FD-CDEF-4268-A3F8-978268D9B157}" presName="childtext" presStyleLbl="solidFgAcc1" presStyleIdx="1" presStyleCnt="2">
        <dgm:presLayoutVars>
          <dgm:chMax/>
          <dgm:chPref val="0"/>
          <dgm:bulletEnabled val="1"/>
        </dgm:presLayoutVars>
      </dgm:prSet>
      <dgm:spPr/>
    </dgm:pt>
    <dgm:pt modelId="{C9A70923-CE7B-450E-BE7D-A2212A4AC7A0}" type="pres">
      <dgm:prSet presAssocID="{6F80792A-680A-4C9F-94D4-17BC0A05BCE1}" presName="sibTrans" presStyleCnt="0"/>
      <dgm:spPr/>
    </dgm:pt>
    <dgm:pt modelId="{76EDBCE4-FADE-4ADC-9691-AA6DDD433E51}" type="pres">
      <dgm:prSet presAssocID="{0940258D-33D7-4188-BC4A-C46F2EFDE9C0}" presName="parenttextcomposite" presStyleCnt="0"/>
      <dgm:spPr/>
    </dgm:pt>
    <dgm:pt modelId="{756AB1F3-D5CB-4E76-B608-09C41207ECF4}" type="pres">
      <dgm:prSet presAssocID="{0940258D-33D7-4188-BC4A-C46F2EFDE9C0}" presName="parenttext" presStyleLbl="revTx" presStyleIdx="2" presStyleCnt="3">
        <dgm:presLayoutVars>
          <dgm:chMax/>
          <dgm:chPref val="2"/>
          <dgm:bulletEnabled val="1"/>
        </dgm:presLayoutVars>
      </dgm:prSet>
      <dgm:spPr/>
    </dgm:pt>
    <dgm:pt modelId="{0467EA99-2556-43C6-AF91-889E2A1E6C52}" type="pres">
      <dgm:prSet presAssocID="{0940258D-33D7-4188-BC4A-C46F2EFDE9C0}" presName="parallelogramComposite" presStyleCnt="0"/>
      <dgm:spPr/>
    </dgm:pt>
    <dgm:pt modelId="{163251AF-E801-4FC2-BD5E-43BBE6EE9B7F}" type="pres">
      <dgm:prSet presAssocID="{0940258D-33D7-4188-BC4A-C46F2EFDE9C0}" presName="parallelogram1" presStyleLbl="alignNode1" presStyleIdx="14" presStyleCnt="21"/>
      <dgm:spPr/>
    </dgm:pt>
    <dgm:pt modelId="{AEE4FA2C-5C1C-4820-9827-DE9440E40BF1}" type="pres">
      <dgm:prSet presAssocID="{0940258D-33D7-4188-BC4A-C46F2EFDE9C0}" presName="parallelogram2" presStyleLbl="alignNode1" presStyleIdx="15" presStyleCnt="21"/>
      <dgm:spPr/>
    </dgm:pt>
    <dgm:pt modelId="{1189D4F9-FAEA-4A01-BC4A-3148792A1A1A}" type="pres">
      <dgm:prSet presAssocID="{0940258D-33D7-4188-BC4A-C46F2EFDE9C0}" presName="parallelogram3" presStyleLbl="alignNode1" presStyleIdx="16" presStyleCnt="21"/>
      <dgm:spPr/>
    </dgm:pt>
    <dgm:pt modelId="{BC74C4E5-BBE6-403E-8C14-A010BA9FBC4F}" type="pres">
      <dgm:prSet presAssocID="{0940258D-33D7-4188-BC4A-C46F2EFDE9C0}" presName="parallelogram4" presStyleLbl="alignNode1" presStyleIdx="17" presStyleCnt="21"/>
      <dgm:spPr/>
    </dgm:pt>
    <dgm:pt modelId="{7FBEEC47-13EE-48B0-A884-DD4ED436C9A2}" type="pres">
      <dgm:prSet presAssocID="{0940258D-33D7-4188-BC4A-C46F2EFDE9C0}" presName="parallelogram5" presStyleLbl="alignNode1" presStyleIdx="18" presStyleCnt="21"/>
      <dgm:spPr/>
    </dgm:pt>
    <dgm:pt modelId="{FA869077-68A7-4B57-93C0-407D9E107F06}" type="pres">
      <dgm:prSet presAssocID="{0940258D-33D7-4188-BC4A-C46F2EFDE9C0}" presName="parallelogram6" presStyleLbl="alignNode1" presStyleIdx="19" presStyleCnt="21"/>
      <dgm:spPr/>
    </dgm:pt>
    <dgm:pt modelId="{FB4CE94E-EB7D-442B-98BF-CA5F912F9EC6}" type="pres">
      <dgm:prSet presAssocID="{0940258D-33D7-4188-BC4A-C46F2EFDE9C0}" presName="parallelogram7" presStyleLbl="alignNode1" presStyleIdx="20" presStyleCnt="21"/>
      <dgm:spPr/>
    </dgm:pt>
  </dgm:ptLst>
  <dgm:cxnLst>
    <dgm:cxn modelId="{F8851909-E778-41D6-BE15-A14468065051}" srcId="{DE7386FD-CDEF-4268-A3F8-978268D9B157}" destId="{E24E18CF-39FF-4984-B4E6-76831F843FE4}" srcOrd="0" destOrd="0" parTransId="{72E44B62-BFB3-451A-AE3A-0EDF37B0A02F}" sibTransId="{0EC0FA80-4859-42C0-A6FD-7D53892EE8B2}"/>
    <dgm:cxn modelId="{E10A9013-FE0B-4A55-B1C1-6EDA68085401}" srcId="{0A26370B-467B-4761-A2EB-0B6591DA6110}" destId="{0940258D-33D7-4188-BC4A-C46F2EFDE9C0}" srcOrd="2" destOrd="0" parTransId="{017FFA73-7F96-49B5-945D-635F5AC4C393}" sibTransId="{D8184C64-B0D9-49E0-BC0B-5E1EB5945055}"/>
    <dgm:cxn modelId="{FB100624-B00C-4408-B97C-8671D602781C}" type="presOf" srcId="{C1E9AB4A-5259-44C9-B8AC-3719FD399968}" destId="{D288540B-0003-41D5-AFA1-94725D279C25}" srcOrd="0" destOrd="0" presId="urn:microsoft.com/office/officeart/2008/layout/VerticalAccentList"/>
    <dgm:cxn modelId="{FA2DCB63-23F4-45D0-814F-E3CA1FB7F10E}" srcId="{0A26370B-467B-4761-A2EB-0B6591DA6110}" destId="{DE7386FD-CDEF-4268-A3F8-978268D9B157}" srcOrd="1" destOrd="0" parTransId="{E52E7101-C0BF-4EDA-850E-CDC44E3B66D5}" sibTransId="{6F80792A-680A-4C9F-94D4-17BC0A05BCE1}"/>
    <dgm:cxn modelId="{6C309947-809A-4204-941A-9965B0F41FA0}" srcId="{0A26370B-467B-4761-A2EB-0B6591DA6110}" destId="{E50FC4FF-DE33-4E7B-A11A-4F4B5334E8FD}" srcOrd="0" destOrd="0" parTransId="{8F773C31-6E49-49FA-B8D9-D749AE8F80F3}" sibTransId="{7C0E1B83-A80D-4D6F-977A-9CBEAC57481D}"/>
    <dgm:cxn modelId="{0DDBA872-BBF3-459D-BD21-41101703398D}" srcId="{E50FC4FF-DE33-4E7B-A11A-4F4B5334E8FD}" destId="{C1E9AB4A-5259-44C9-B8AC-3719FD399968}" srcOrd="0" destOrd="0" parTransId="{4BEB2D62-5E03-4E2C-925E-4DD71B0DB988}" sibTransId="{9CA9A541-7120-48A9-BEE1-15510034DB5E}"/>
    <dgm:cxn modelId="{8EA2B273-BD9C-4A5E-A89E-0E1B61D75881}" type="presOf" srcId="{DE7386FD-CDEF-4268-A3F8-978268D9B157}" destId="{57C1CCDD-680A-452C-8E5C-4CB46FFF55F5}" srcOrd="0" destOrd="0" presId="urn:microsoft.com/office/officeart/2008/layout/VerticalAccentList"/>
    <dgm:cxn modelId="{00D3A175-C45C-4518-9037-115CA1C3EE81}" type="presOf" srcId="{E24E18CF-39FF-4984-B4E6-76831F843FE4}" destId="{28DDDEB7-06C7-49A6-B727-2B63277114A1}" srcOrd="0" destOrd="0" presId="urn:microsoft.com/office/officeart/2008/layout/VerticalAccentList"/>
    <dgm:cxn modelId="{F330C4BD-4538-4EBD-823C-25A71F6EB9B4}" type="presOf" srcId="{0940258D-33D7-4188-BC4A-C46F2EFDE9C0}" destId="{756AB1F3-D5CB-4E76-B608-09C41207ECF4}" srcOrd="0" destOrd="0" presId="urn:microsoft.com/office/officeart/2008/layout/VerticalAccentList"/>
    <dgm:cxn modelId="{65F2C8C9-B95C-4618-BAF0-57971DEE67BD}" type="presOf" srcId="{E50FC4FF-DE33-4E7B-A11A-4F4B5334E8FD}" destId="{1BC371C8-69D7-4272-8766-E69EA7157942}" srcOrd="0" destOrd="0" presId="urn:microsoft.com/office/officeart/2008/layout/VerticalAccentList"/>
    <dgm:cxn modelId="{4CAC79F0-1015-4DE5-B6BC-8360768783FD}" type="presOf" srcId="{0A26370B-467B-4761-A2EB-0B6591DA6110}" destId="{D15D7FF4-5AB0-4798-A00E-E994B257667F}" srcOrd="0" destOrd="0" presId="urn:microsoft.com/office/officeart/2008/layout/VerticalAccentList"/>
    <dgm:cxn modelId="{4D51637E-A386-4C4B-A23C-E2D0DF869BC4}" type="presParOf" srcId="{D15D7FF4-5AB0-4798-A00E-E994B257667F}" destId="{8A8A8AB1-2C4A-482F-BD04-7D8628EECD92}" srcOrd="0" destOrd="0" presId="urn:microsoft.com/office/officeart/2008/layout/VerticalAccentList"/>
    <dgm:cxn modelId="{1FD53588-45BB-451D-975F-2E87F557C5FB}" type="presParOf" srcId="{8A8A8AB1-2C4A-482F-BD04-7D8628EECD92}" destId="{1BC371C8-69D7-4272-8766-E69EA7157942}" srcOrd="0" destOrd="0" presId="urn:microsoft.com/office/officeart/2008/layout/VerticalAccentList"/>
    <dgm:cxn modelId="{DD45F23D-F10D-465E-9A94-B2DB319752AB}" type="presParOf" srcId="{D15D7FF4-5AB0-4798-A00E-E994B257667F}" destId="{07BB11E7-0703-4540-A401-CAB9F88E68EF}" srcOrd="1" destOrd="0" presId="urn:microsoft.com/office/officeart/2008/layout/VerticalAccentList"/>
    <dgm:cxn modelId="{D759D5F7-8084-4B1C-9544-A579634947A9}" type="presParOf" srcId="{07BB11E7-0703-4540-A401-CAB9F88E68EF}" destId="{AF64DA3F-9F0B-402A-BD84-1470BD4DAA67}" srcOrd="0" destOrd="0" presId="urn:microsoft.com/office/officeart/2008/layout/VerticalAccentList"/>
    <dgm:cxn modelId="{740E5C60-B9A8-4D6F-8528-7AE144B34E47}" type="presParOf" srcId="{07BB11E7-0703-4540-A401-CAB9F88E68EF}" destId="{5BB4C3E2-694F-4EC1-873C-5197AD67BF1E}" srcOrd="1" destOrd="0" presId="urn:microsoft.com/office/officeart/2008/layout/VerticalAccentList"/>
    <dgm:cxn modelId="{1AAE9760-3899-4FE6-A95B-5D2C9478CEA6}" type="presParOf" srcId="{07BB11E7-0703-4540-A401-CAB9F88E68EF}" destId="{AB103B96-374F-408F-970D-D37209C70202}" srcOrd="2" destOrd="0" presId="urn:microsoft.com/office/officeart/2008/layout/VerticalAccentList"/>
    <dgm:cxn modelId="{6DC04B06-76AB-4E36-980E-A42A9031341C}" type="presParOf" srcId="{07BB11E7-0703-4540-A401-CAB9F88E68EF}" destId="{2E50B5C6-49CB-478B-B808-D1E19EED00FE}" srcOrd="3" destOrd="0" presId="urn:microsoft.com/office/officeart/2008/layout/VerticalAccentList"/>
    <dgm:cxn modelId="{AB71B8D5-4409-49F3-9818-077CB04E1AAC}" type="presParOf" srcId="{07BB11E7-0703-4540-A401-CAB9F88E68EF}" destId="{CE547895-B794-4347-87FA-0F0A68D17152}" srcOrd="4" destOrd="0" presId="urn:microsoft.com/office/officeart/2008/layout/VerticalAccentList"/>
    <dgm:cxn modelId="{A0F16DC2-F60B-43B8-913C-DA9FA4B5ECDB}" type="presParOf" srcId="{07BB11E7-0703-4540-A401-CAB9F88E68EF}" destId="{D011E0D2-D0A5-4934-AC67-B2D80102B740}" srcOrd="5" destOrd="0" presId="urn:microsoft.com/office/officeart/2008/layout/VerticalAccentList"/>
    <dgm:cxn modelId="{40E6518D-201A-4D25-A52F-5B9819719FC2}" type="presParOf" srcId="{07BB11E7-0703-4540-A401-CAB9F88E68EF}" destId="{394A3295-5588-4735-B546-93FD429C6CEC}" srcOrd="6" destOrd="0" presId="urn:microsoft.com/office/officeart/2008/layout/VerticalAccentList"/>
    <dgm:cxn modelId="{DD3FC92F-877C-4666-A5CE-12105FDF3B5B}" type="presParOf" srcId="{07BB11E7-0703-4540-A401-CAB9F88E68EF}" destId="{D288540B-0003-41D5-AFA1-94725D279C25}" srcOrd="7" destOrd="0" presId="urn:microsoft.com/office/officeart/2008/layout/VerticalAccentList"/>
    <dgm:cxn modelId="{A9408AEE-67A9-47BB-A7F5-270199C7C694}" type="presParOf" srcId="{D15D7FF4-5AB0-4798-A00E-E994B257667F}" destId="{7ABAE417-9D9B-4BF0-BFA8-7C7D6A493913}" srcOrd="2" destOrd="0" presId="urn:microsoft.com/office/officeart/2008/layout/VerticalAccentList"/>
    <dgm:cxn modelId="{685FA4A5-E784-444F-BF4A-E95382D4FEEB}" type="presParOf" srcId="{D15D7FF4-5AB0-4798-A00E-E994B257667F}" destId="{EFD5C3D1-B3A1-46CC-BD09-2CF0F640790B}" srcOrd="3" destOrd="0" presId="urn:microsoft.com/office/officeart/2008/layout/VerticalAccentList"/>
    <dgm:cxn modelId="{920C5988-14C3-4F04-94D9-E3AC390DB17B}" type="presParOf" srcId="{EFD5C3D1-B3A1-46CC-BD09-2CF0F640790B}" destId="{57C1CCDD-680A-452C-8E5C-4CB46FFF55F5}" srcOrd="0" destOrd="0" presId="urn:microsoft.com/office/officeart/2008/layout/VerticalAccentList"/>
    <dgm:cxn modelId="{CDE0B09F-05FD-4C28-BE52-81DFAB36A01B}" type="presParOf" srcId="{D15D7FF4-5AB0-4798-A00E-E994B257667F}" destId="{2D3B17F0-57ED-48F5-A839-1C33945FA2EA}" srcOrd="4" destOrd="0" presId="urn:microsoft.com/office/officeart/2008/layout/VerticalAccentList"/>
    <dgm:cxn modelId="{47696659-6414-4BD2-A337-C6B1159778E8}" type="presParOf" srcId="{2D3B17F0-57ED-48F5-A839-1C33945FA2EA}" destId="{8944EE7E-B3B6-44DA-A091-2480D3F2569E}" srcOrd="0" destOrd="0" presId="urn:microsoft.com/office/officeart/2008/layout/VerticalAccentList"/>
    <dgm:cxn modelId="{68465988-45EC-4945-A04D-BE0F90B7F379}" type="presParOf" srcId="{2D3B17F0-57ED-48F5-A839-1C33945FA2EA}" destId="{1AC2B07F-FDD8-404A-B79A-F43C3CBD473C}" srcOrd="1" destOrd="0" presId="urn:microsoft.com/office/officeart/2008/layout/VerticalAccentList"/>
    <dgm:cxn modelId="{BB6F8DAB-B6E1-4048-A38A-5D0A82F35A7E}" type="presParOf" srcId="{2D3B17F0-57ED-48F5-A839-1C33945FA2EA}" destId="{0F333183-930F-4D21-A820-D05F45193ED6}" srcOrd="2" destOrd="0" presId="urn:microsoft.com/office/officeart/2008/layout/VerticalAccentList"/>
    <dgm:cxn modelId="{0BD04E00-237D-4E33-8488-4FB7F3440646}" type="presParOf" srcId="{2D3B17F0-57ED-48F5-A839-1C33945FA2EA}" destId="{67F7E095-C09C-4039-B608-C260B2ECD0DB}" srcOrd="3" destOrd="0" presId="urn:microsoft.com/office/officeart/2008/layout/VerticalAccentList"/>
    <dgm:cxn modelId="{D9849B40-D662-4BD1-8E3E-4E637B8D950E}" type="presParOf" srcId="{2D3B17F0-57ED-48F5-A839-1C33945FA2EA}" destId="{96270916-02A8-4704-B9AB-F0126FAA0E5E}" srcOrd="4" destOrd="0" presId="urn:microsoft.com/office/officeart/2008/layout/VerticalAccentList"/>
    <dgm:cxn modelId="{F2B1DF2E-84A4-4362-B4DA-65BAB2DFBA4A}" type="presParOf" srcId="{2D3B17F0-57ED-48F5-A839-1C33945FA2EA}" destId="{A3E443E7-4501-46C6-9CD4-336FED124D99}" srcOrd="5" destOrd="0" presId="urn:microsoft.com/office/officeart/2008/layout/VerticalAccentList"/>
    <dgm:cxn modelId="{C2C18B22-C1B3-4152-9480-AABCA7C7A82C}" type="presParOf" srcId="{2D3B17F0-57ED-48F5-A839-1C33945FA2EA}" destId="{F408BDC7-01B7-4427-A83F-2482705FAAFB}" srcOrd="6" destOrd="0" presId="urn:microsoft.com/office/officeart/2008/layout/VerticalAccentList"/>
    <dgm:cxn modelId="{0270DF1C-09A4-4C68-8B89-9FAC478B8F3D}" type="presParOf" srcId="{2D3B17F0-57ED-48F5-A839-1C33945FA2EA}" destId="{28DDDEB7-06C7-49A6-B727-2B63277114A1}" srcOrd="7" destOrd="0" presId="urn:microsoft.com/office/officeart/2008/layout/VerticalAccentList"/>
    <dgm:cxn modelId="{898BDBA9-5DDE-43AF-A33A-C940C6F36F37}" type="presParOf" srcId="{D15D7FF4-5AB0-4798-A00E-E994B257667F}" destId="{C9A70923-CE7B-450E-BE7D-A2212A4AC7A0}" srcOrd="5" destOrd="0" presId="urn:microsoft.com/office/officeart/2008/layout/VerticalAccentList"/>
    <dgm:cxn modelId="{FE321F38-C0AC-404E-B0F1-A62AC0920160}" type="presParOf" srcId="{D15D7FF4-5AB0-4798-A00E-E994B257667F}" destId="{76EDBCE4-FADE-4ADC-9691-AA6DDD433E51}" srcOrd="6" destOrd="0" presId="urn:microsoft.com/office/officeart/2008/layout/VerticalAccentList"/>
    <dgm:cxn modelId="{AAE962DB-17F0-42A3-95B3-89EF80BECFE7}" type="presParOf" srcId="{76EDBCE4-FADE-4ADC-9691-AA6DDD433E51}" destId="{756AB1F3-D5CB-4E76-B608-09C41207ECF4}" srcOrd="0" destOrd="0" presId="urn:microsoft.com/office/officeart/2008/layout/VerticalAccentList"/>
    <dgm:cxn modelId="{43076BAD-E4F8-43AA-B37D-FF6982F98BA8}" type="presParOf" srcId="{D15D7FF4-5AB0-4798-A00E-E994B257667F}" destId="{0467EA99-2556-43C6-AF91-889E2A1E6C52}" srcOrd="7" destOrd="0" presId="urn:microsoft.com/office/officeart/2008/layout/VerticalAccentList"/>
    <dgm:cxn modelId="{2ECF0111-9F0E-4EF4-B3F7-3990548165CF}" type="presParOf" srcId="{0467EA99-2556-43C6-AF91-889E2A1E6C52}" destId="{163251AF-E801-4FC2-BD5E-43BBE6EE9B7F}" srcOrd="0" destOrd="0" presId="urn:microsoft.com/office/officeart/2008/layout/VerticalAccentList"/>
    <dgm:cxn modelId="{B5A58207-0BF5-46B1-A85B-6132FCBBEE78}" type="presParOf" srcId="{0467EA99-2556-43C6-AF91-889E2A1E6C52}" destId="{AEE4FA2C-5C1C-4820-9827-DE9440E40BF1}" srcOrd="1" destOrd="0" presId="urn:microsoft.com/office/officeart/2008/layout/VerticalAccentList"/>
    <dgm:cxn modelId="{D9F745CC-CA84-4741-8370-986BDB7F9340}" type="presParOf" srcId="{0467EA99-2556-43C6-AF91-889E2A1E6C52}" destId="{1189D4F9-FAEA-4A01-BC4A-3148792A1A1A}" srcOrd="2" destOrd="0" presId="urn:microsoft.com/office/officeart/2008/layout/VerticalAccentList"/>
    <dgm:cxn modelId="{CAEA4A1D-DB9B-4AAE-8C1E-66A89F4648F7}" type="presParOf" srcId="{0467EA99-2556-43C6-AF91-889E2A1E6C52}" destId="{BC74C4E5-BBE6-403E-8C14-A010BA9FBC4F}" srcOrd="3" destOrd="0" presId="urn:microsoft.com/office/officeart/2008/layout/VerticalAccentList"/>
    <dgm:cxn modelId="{1B9F8E15-3F62-42E3-9E61-2FD13E546B23}" type="presParOf" srcId="{0467EA99-2556-43C6-AF91-889E2A1E6C52}" destId="{7FBEEC47-13EE-48B0-A884-DD4ED436C9A2}" srcOrd="4" destOrd="0" presId="urn:microsoft.com/office/officeart/2008/layout/VerticalAccentList"/>
    <dgm:cxn modelId="{BE0929AE-057C-48EA-A8C6-38034EEA0983}" type="presParOf" srcId="{0467EA99-2556-43C6-AF91-889E2A1E6C52}" destId="{FA869077-68A7-4B57-93C0-407D9E107F06}" srcOrd="5" destOrd="0" presId="urn:microsoft.com/office/officeart/2008/layout/VerticalAccentList"/>
    <dgm:cxn modelId="{1C55BC9C-FC38-434F-8FFD-7ED80A9FA2DE}" type="presParOf" srcId="{0467EA99-2556-43C6-AF91-889E2A1E6C52}" destId="{FB4CE94E-EB7D-442B-98BF-CA5F912F9EC6}"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26E348-35B3-4660-8271-5683F38AED33}"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C"/>
        </a:p>
      </dgm:t>
    </dgm:pt>
    <dgm:pt modelId="{4A284A3A-8590-45B8-B0E2-A6E80702E448}">
      <dgm:prSet phldrT="[Texto]"/>
      <dgm:spPr/>
      <dgm:t>
        <a:bodyPr/>
        <a:lstStyle/>
        <a:p>
          <a:r>
            <a:rPr lang="es-ES" dirty="0"/>
            <a:t>Analizar la influencia del país de origen en la decisión de compra de los consumidores de llantas en el Distrito Metropolitano de Quito.</a:t>
          </a:r>
          <a:endParaRPr lang="es-EC" dirty="0"/>
        </a:p>
      </dgm:t>
    </dgm:pt>
    <dgm:pt modelId="{A6784A8F-C098-44D3-BC11-AAFC8EF6D099}" type="parTrans" cxnId="{33F3E43C-B6CD-43D9-B4DD-F93C4183D247}">
      <dgm:prSet/>
      <dgm:spPr/>
      <dgm:t>
        <a:bodyPr/>
        <a:lstStyle/>
        <a:p>
          <a:endParaRPr lang="es-EC"/>
        </a:p>
      </dgm:t>
    </dgm:pt>
    <dgm:pt modelId="{8522813B-78FB-44AB-AD66-D55D6607D46B}" type="sibTrans" cxnId="{33F3E43C-B6CD-43D9-B4DD-F93C4183D247}">
      <dgm:prSet/>
      <dgm:spPr/>
      <dgm:t>
        <a:bodyPr/>
        <a:lstStyle/>
        <a:p>
          <a:endParaRPr lang="es-EC"/>
        </a:p>
      </dgm:t>
    </dgm:pt>
    <dgm:pt modelId="{1ADC56C9-9DFA-44DC-8472-14B1451B09B3}">
      <dgm:prSet phldrT="[Texto]"/>
      <dgm:spPr/>
      <dgm:t>
        <a:bodyPr/>
        <a:lstStyle/>
        <a:p>
          <a:r>
            <a:rPr lang="es-ES" dirty="0"/>
            <a:t>O1. Analizar la bibliografía que sustenta al país de origen y la decisión de compra</a:t>
          </a:r>
          <a:endParaRPr lang="es-EC" dirty="0"/>
        </a:p>
      </dgm:t>
    </dgm:pt>
    <dgm:pt modelId="{967E6EAF-F5E5-4887-A2BA-54FFCFD2FDA5}" type="parTrans" cxnId="{6C88015D-EEDF-4DB3-A1EB-E17EB1BF714F}">
      <dgm:prSet/>
      <dgm:spPr/>
      <dgm:t>
        <a:bodyPr/>
        <a:lstStyle/>
        <a:p>
          <a:endParaRPr lang="es-EC"/>
        </a:p>
      </dgm:t>
    </dgm:pt>
    <dgm:pt modelId="{ABB736B3-F87A-400A-B50D-759FED5A2834}" type="sibTrans" cxnId="{6C88015D-EEDF-4DB3-A1EB-E17EB1BF714F}">
      <dgm:prSet/>
      <dgm:spPr/>
      <dgm:t>
        <a:bodyPr/>
        <a:lstStyle/>
        <a:p>
          <a:endParaRPr lang="es-EC"/>
        </a:p>
      </dgm:t>
    </dgm:pt>
    <dgm:pt modelId="{47D8BC8E-3FD9-47FF-9D53-781CE7AB094C}">
      <dgm:prSet/>
      <dgm:spPr/>
      <dgm:t>
        <a:bodyPr/>
        <a:lstStyle/>
        <a:p>
          <a:r>
            <a:rPr lang="es-ES" dirty="0"/>
            <a:t>O2. Determinar la relación entre país de origen y decisión de compra a través de comprobación de hipótesis.</a:t>
          </a:r>
          <a:endParaRPr lang="es-EC" dirty="0"/>
        </a:p>
      </dgm:t>
    </dgm:pt>
    <dgm:pt modelId="{6FFCE690-CEA1-46FC-81A3-67E70087BC93}" type="parTrans" cxnId="{7BAC5319-A6BE-47C2-96FB-CCE3AC425FAD}">
      <dgm:prSet/>
      <dgm:spPr/>
      <dgm:t>
        <a:bodyPr/>
        <a:lstStyle/>
        <a:p>
          <a:endParaRPr lang="es-EC"/>
        </a:p>
      </dgm:t>
    </dgm:pt>
    <dgm:pt modelId="{220842F1-E174-4D12-9750-704CEF072164}" type="sibTrans" cxnId="{7BAC5319-A6BE-47C2-96FB-CCE3AC425FAD}">
      <dgm:prSet/>
      <dgm:spPr/>
      <dgm:t>
        <a:bodyPr/>
        <a:lstStyle/>
        <a:p>
          <a:endParaRPr lang="es-EC"/>
        </a:p>
      </dgm:t>
    </dgm:pt>
    <dgm:pt modelId="{F913C6FA-4CD9-4568-A4FF-0930E95A9F88}">
      <dgm:prSet/>
      <dgm:spPr/>
      <dgm:t>
        <a:bodyPr/>
        <a:lstStyle/>
        <a:p>
          <a:r>
            <a:rPr lang="es-ES" dirty="0"/>
            <a:t>O3. Sugerir futuras líneas de investigación relacionadas con país de origen y la decisión de compra para mejorar el mensaje que las empresas desean transmitir al cliente.</a:t>
          </a:r>
          <a:endParaRPr lang="es-EC" dirty="0"/>
        </a:p>
      </dgm:t>
    </dgm:pt>
    <dgm:pt modelId="{CA887DC2-3420-4F6F-B118-13E796E91C7C}" type="parTrans" cxnId="{0E55B08B-B89D-4EF1-A2B4-EA2E3F1DC46D}">
      <dgm:prSet/>
      <dgm:spPr/>
      <dgm:t>
        <a:bodyPr/>
        <a:lstStyle/>
        <a:p>
          <a:endParaRPr lang="es-EC"/>
        </a:p>
      </dgm:t>
    </dgm:pt>
    <dgm:pt modelId="{4CC05146-AEA5-45A6-A684-20E7A90C0B6D}" type="sibTrans" cxnId="{0E55B08B-B89D-4EF1-A2B4-EA2E3F1DC46D}">
      <dgm:prSet/>
      <dgm:spPr/>
      <dgm:t>
        <a:bodyPr/>
        <a:lstStyle/>
        <a:p>
          <a:endParaRPr lang="es-EC"/>
        </a:p>
      </dgm:t>
    </dgm:pt>
    <dgm:pt modelId="{8A44DA45-9886-4B06-B2EE-3F109D1E033D}" type="pres">
      <dgm:prSet presAssocID="{0D26E348-35B3-4660-8271-5683F38AED33}" presName="vert0" presStyleCnt="0">
        <dgm:presLayoutVars>
          <dgm:dir/>
          <dgm:animOne val="branch"/>
          <dgm:animLvl val="lvl"/>
        </dgm:presLayoutVars>
      </dgm:prSet>
      <dgm:spPr/>
    </dgm:pt>
    <dgm:pt modelId="{F1144BAE-5F37-4BC1-8711-708B5E60940A}" type="pres">
      <dgm:prSet presAssocID="{4A284A3A-8590-45B8-B0E2-A6E80702E448}" presName="thickLine" presStyleLbl="alignNode1" presStyleIdx="0" presStyleCnt="1"/>
      <dgm:spPr/>
    </dgm:pt>
    <dgm:pt modelId="{6C46DA7A-B641-455B-BCE7-314F47F856EC}" type="pres">
      <dgm:prSet presAssocID="{4A284A3A-8590-45B8-B0E2-A6E80702E448}" presName="horz1" presStyleCnt="0"/>
      <dgm:spPr/>
    </dgm:pt>
    <dgm:pt modelId="{76C02962-0C95-4E45-AAA2-1688ABD95749}" type="pres">
      <dgm:prSet presAssocID="{4A284A3A-8590-45B8-B0E2-A6E80702E448}" presName="tx1" presStyleLbl="revTx" presStyleIdx="0" presStyleCnt="4" custScaleX="222836"/>
      <dgm:spPr/>
    </dgm:pt>
    <dgm:pt modelId="{4EC83A5B-4A29-4B50-9D3E-E0A29FD6C7DF}" type="pres">
      <dgm:prSet presAssocID="{4A284A3A-8590-45B8-B0E2-A6E80702E448}" presName="vert1" presStyleCnt="0"/>
      <dgm:spPr/>
    </dgm:pt>
    <dgm:pt modelId="{AA77415E-BE48-4972-891D-B7BFBAF91558}" type="pres">
      <dgm:prSet presAssocID="{1ADC56C9-9DFA-44DC-8472-14B1451B09B3}" presName="vertSpace2a" presStyleCnt="0"/>
      <dgm:spPr/>
    </dgm:pt>
    <dgm:pt modelId="{839A60D3-7B02-453D-AA96-97A81815425B}" type="pres">
      <dgm:prSet presAssocID="{1ADC56C9-9DFA-44DC-8472-14B1451B09B3}" presName="horz2" presStyleCnt="0"/>
      <dgm:spPr/>
    </dgm:pt>
    <dgm:pt modelId="{6696F733-74F4-4A1C-AC39-94189A4C6DD1}" type="pres">
      <dgm:prSet presAssocID="{1ADC56C9-9DFA-44DC-8472-14B1451B09B3}" presName="horzSpace2" presStyleCnt="0"/>
      <dgm:spPr/>
    </dgm:pt>
    <dgm:pt modelId="{17A73BFE-6D7E-4958-8E7F-270FB173C597}" type="pres">
      <dgm:prSet presAssocID="{1ADC56C9-9DFA-44DC-8472-14B1451B09B3}" presName="tx2" presStyleLbl="revTx" presStyleIdx="1" presStyleCnt="4"/>
      <dgm:spPr/>
    </dgm:pt>
    <dgm:pt modelId="{E9DBEFE5-35CF-4235-86C0-0BF1A63DC6DE}" type="pres">
      <dgm:prSet presAssocID="{1ADC56C9-9DFA-44DC-8472-14B1451B09B3}" presName="vert2" presStyleCnt="0"/>
      <dgm:spPr/>
    </dgm:pt>
    <dgm:pt modelId="{35042D51-95AB-4566-9F33-5DEC425CA11E}" type="pres">
      <dgm:prSet presAssocID="{1ADC56C9-9DFA-44DC-8472-14B1451B09B3}" presName="thinLine2b" presStyleLbl="callout" presStyleIdx="0" presStyleCnt="3"/>
      <dgm:spPr/>
    </dgm:pt>
    <dgm:pt modelId="{4D50A1F3-8B52-4A34-88B8-52C2C3272554}" type="pres">
      <dgm:prSet presAssocID="{1ADC56C9-9DFA-44DC-8472-14B1451B09B3}" presName="vertSpace2b" presStyleCnt="0"/>
      <dgm:spPr/>
    </dgm:pt>
    <dgm:pt modelId="{7322B722-A95F-413C-BEF6-4418F9E007A7}" type="pres">
      <dgm:prSet presAssocID="{47D8BC8E-3FD9-47FF-9D53-781CE7AB094C}" presName="horz2" presStyleCnt="0"/>
      <dgm:spPr/>
    </dgm:pt>
    <dgm:pt modelId="{1B5643A1-4DB3-46B8-8389-90383B2429AB}" type="pres">
      <dgm:prSet presAssocID="{47D8BC8E-3FD9-47FF-9D53-781CE7AB094C}" presName="horzSpace2" presStyleCnt="0"/>
      <dgm:spPr/>
    </dgm:pt>
    <dgm:pt modelId="{1C180813-30C7-493B-9477-B09458580FAE}" type="pres">
      <dgm:prSet presAssocID="{47D8BC8E-3FD9-47FF-9D53-781CE7AB094C}" presName="tx2" presStyleLbl="revTx" presStyleIdx="2" presStyleCnt="4"/>
      <dgm:spPr/>
    </dgm:pt>
    <dgm:pt modelId="{F8471359-624D-4B09-8868-BCA6740D5327}" type="pres">
      <dgm:prSet presAssocID="{47D8BC8E-3FD9-47FF-9D53-781CE7AB094C}" presName="vert2" presStyleCnt="0"/>
      <dgm:spPr/>
    </dgm:pt>
    <dgm:pt modelId="{6EB02042-C565-44EC-BCDD-5EAD9A2A60DF}" type="pres">
      <dgm:prSet presAssocID="{47D8BC8E-3FD9-47FF-9D53-781CE7AB094C}" presName="thinLine2b" presStyleLbl="callout" presStyleIdx="1" presStyleCnt="3"/>
      <dgm:spPr/>
    </dgm:pt>
    <dgm:pt modelId="{4418929E-478D-44EA-AE53-A35E15E47E5A}" type="pres">
      <dgm:prSet presAssocID="{47D8BC8E-3FD9-47FF-9D53-781CE7AB094C}" presName="vertSpace2b" presStyleCnt="0"/>
      <dgm:spPr/>
    </dgm:pt>
    <dgm:pt modelId="{F6CDA446-84A4-46B8-BF8A-2FBFFA4F7CB6}" type="pres">
      <dgm:prSet presAssocID="{F913C6FA-4CD9-4568-A4FF-0930E95A9F88}" presName="horz2" presStyleCnt="0"/>
      <dgm:spPr/>
    </dgm:pt>
    <dgm:pt modelId="{5ACC3DBE-D749-46EB-9B00-38464950BB18}" type="pres">
      <dgm:prSet presAssocID="{F913C6FA-4CD9-4568-A4FF-0930E95A9F88}" presName="horzSpace2" presStyleCnt="0"/>
      <dgm:spPr/>
    </dgm:pt>
    <dgm:pt modelId="{7AE79794-11E3-4F98-9832-33256C1B0072}" type="pres">
      <dgm:prSet presAssocID="{F913C6FA-4CD9-4568-A4FF-0930E95A9F88}" presName="tx2" presStyleLbl="revTx" presStyleIdx="3" presStyleCnt="4"/>
      <dgm:spPr/>
    </dgm:pt>
    <dgm:pt modelId="{1BB1A2FF-BE5A-4E67-AA8B-366E2BE9A405}" type="pres">
      <dgm:prSet presAssocID="{F913C6FA-4CD9-4568-A4FF-0930E95A9F88}" presName="vert2" presStyleCnt="0"/>
      <dgm:spPr/>
    </dgm:pt>
    <dgm:pt modelId="{DE7A91FB-B051-4F9C-8AB8-227285778871}" type="pres">
      <dgm:prSet presAssocID="{F913C6FA-4CD9-4568-A4FF-0930E95A9F88}" presName="thinLine2b" presStyleLbl="callout" presStyleIdx="2" presStyleCnt="3"/>
      <dgm:spPr/>
    </dgm:pt>
    <dgm:pt modelId="{3DAB73B4-BD19-44C5-BB22-9F65BDDA42B4}" type="pres">
      <dgm:prSet presAssocID="{F913C6FA-4CD9-4568-A4FF-0930E95A9F88}" presName="vertSpace2b" presStyleCnt="0"/>
      <dgm:spPr/>
    </dgm:pt>
  </dgm:ptLst>
  <dgm:cxnLst>
    <dgm:cxn modelId="{03322500-A4B6-45DD-9E13-4C18A6F89945}" type="presOf" srcId="{F913C6FA-4CD9-4568-A4FF-0930E95A9F88}" destId="{7AE79794-11E3-4F98-9832-33256C1B0072}" srcOrd="0" destOrd="0" presId="urn:microsoft.com/office/officeart/2008/layout/LinedList"/>
    <dgm:cxn modelId="{7BAC5319-A6BE-47C2-96FB-CCE3AC425FAD}" srcId="{4A284A3A-8590-45B8-B0E2-A6E80702E448}" destId="{47D8BC8E-3FD9-47FF-9D53-781CE7AB094C}" srcOrd="1" destOrd="0" parTransId="{6FFCE690-CEA1-46FC-81A3-67E70087BC93}" sibTransId="{220842F1-E174-4D12-9750-704CEF072164}"/>
    <dgm:cxn modelId="{33F3E43C-B6CD-43D9-B4DD-F93C4183D247}" srcId="{0D26E348-35B3-4660-8271-5683F38AED33}" destId="{4A284A3A-8590-45B8-B0E2-A6E80702E448}" srcOrd="0" destOrd="0" parTransId="{A6784A8F-C098-44D3-BC11-AAFC8EF6D099}" sibTransId="{8522813B-78FB-44AB-AD66-D55D6607D46B}"/>
    <dgm:cxn modelId="{6C88015D-EEDF-4DB3-A1EB-E17EB1BF714F}" srcId="{4A284A3A-8590-45B8-B0E2-A6E80702E448}" destId="{1ADC56C9-9DFA-44DC-8472-14B1451B09B3}" srcOrd="0" destOrd="0" parTransId="{967E6EAF-F5E5-4887-A2BA-54FFCFD2FDA5}" sibTransId="{ABB736B3-F87A-400A-B50D-759FED5A2834}"/>
    <dgm:cxn modelId="{EE205D47-0015-4ADD-98A3-9820813C5D95}" type="presOf" srcId="{4A284A3A-8590-45B8-B0E2-A6E80702E448}" destId="{76C02962-0C95-4E45-AAA2-1688ABD95749}" srcOrd="0" destOrd="0" presId="urn:microsoft.com/office/officeart/2008/layout/LinedList"/>
    <dgm:cxn modelId="{0E55B08B-B89D-4EF1-A2B4-EA2E3F1DC46D}" srcId="{4A284A3A-8590-45B8-B0E2-A6E80702E448}" destId="{F913C6FA-4CD9-4568-A4FF-0930E95A9F88}" srcOrd="2" destOrd="0" parTransId="{CA887DC2-3420-4F6F-B118-13E796E91C7C}" sibTransId="{4CC05146-AEA5-45A6-A684-20E7A90C0B6D}"/>
    <dgm:cxn modelId="{EA41D8BA-4A8F-4E6C-B809-E43B97792040}" type="presOf" srcId="{1ADC56C9-9DFA-44DC-8472-14B1451B09B3}" destId="{17A73BFE-6D7E-4958-8E7F-270FB173C597}" srcOrd="0" destOrd="0" presId="urn:microsoft.com/office/officeart/2008/layout/LinedList"/>
    <dgm:cxn modelId="{5E0849CF-D4C9-436B-AD0A-27C7FB54398E}" type="presOf" srcId="{47D8BC8E-3FD9-47FF-9D53-781CE7AB094C}" destId="{1C180813-30C7-493B-9477-B09458580FAE}" srcOrd="0" destOrd="0" presId="urn:microsoft.com/office/officeart/2008/layout/LinedList"/>
    <dgm:cxn modelId="{851823ED-8EF2-4683-BB47-763703AF2480}" type="presOf" srcId="{0D26E348-35B3-4660-8271-5683F38AED33}" destId="{8A44DA45-9886-4B06-B2EE-3F109D1E033D}" srcOrd="0" destOrd="0" presId="urn:microsoft.com/office/officeart/2008/layout/LinedList"/>
    <dgm:cxn modelId="{FAB84430-F076-4168-B4E6-37D5DD14C1F3}" type="presParOf" srcId="{8A44DA45-9886-4B06-B2EE-3F109D1E033D}" destId="{F1144BAE-5F37-4BC1-8711-708B5E60940A}" srcOrd="0" destOrd="0" presId="urn:microsoft.com/office/officeart/2008/layout/LinedList"/>
    <dgm:cxn modelId="{9A812BDD-FF77-40F7-A691-9904C82055A3}" type="presParOf" srcId="{8A44DA45-9886-4B06-B2EE-3F109D1E033D}" destId="{6C46DA7A-B641-455B-BCE7-314F47F856EC}" srcOrd="1" destOrd="0" presId="urn:microsoft.com/office/officeart/2008/layout/LinedList"/>
    <dgm:cxn modelId="{1BAD0759-2591-4F7C-9448-E5D04977B33B}" type="presParOf" srcId="{6C46DA7A-B641-455B-BCE7-314F47F856EC}" destId="{76C02962-0C95-4E45-AAA2-1688ABD95749}" srcOrd="0" destOrd="0" presId="urn:microsoft.com/office/officeart/2008/layout/LinedList"/>
    <dgm:cxn modelId="{EA5348B7-CA34-482C-AF12-C91103BD048F}" type="presParOf" srcId="{6C46DA7A-B641-455B-BCE7-314F47F856EC}" destId="{4EC83A5B-4A29-4B50-9D3E-E0A29FD6C7DF}" srcOrd="1" destOrd="0" presId="urn:microsoft.com/office/officeart/2008/layout/LinedList"/>
    <dgm:cxn modelId="{A8FC0AE5-B53F-41E2-B6D0-2B253345DE47}" type="presParOf" srcId="{4EC83A5B-4A29-4B50-9D3E-E0A29FD6C7DF}" destId="{AA77415E-BE48-4972-891D-B7BFBAF91558}" srcOrd="0" destOrd="0" presId="urn:microsoft.com/office/officeart/2008/layout/LinedList"/>
    <dgm:cxn modelId="{57C1783D-ED41-4C23-ADEB-08708479DF74}" type="presParOf" srcId="{4EC83A5B-4A29-4B50-9D3E-E0A29FD6C7DF}" destId="{839A60D3-7B02-453D-AA96-97A81815425B}" srcOrd="1" destOrd="0" presId="urn:microsoft.com/office/officeart/2008/layout/LinedList"/>
    <dgm:cxn modelId="{A222090D-92D5-4DB1-8112-6D9E7BF16617}" type="presParOf" srcId="{839A60D3-7B02-453D-AA96-97A81815425B}" destId="{6696F733-74F4-4A1C-AC39-94189A4C6DD1}" srcOrd="0" destOrd="0" presId="urn:microsoft.com/office/officeart/2008/layout/LinedList"/>
    <dgm:cxn modelId="{CDAF4CDE-ED8B-45EB-9D29-F6F1F419D9D1}" type="presParOf" srcId="{839A60D3-7B02-453D-AA96-97A81815425B}" destId="{17A73BFE-6D7E-4958-8E7F-270FB173C597}" srcOrd="1" destOrd="0" presId="urn:microsoft.com/office/officeart/2008/layout/LinedList"/>
    <dgm:cxn modelId="{3D36344B-1D80-44B6-903F-384830701F23}" type="presParOf" srcId="{839A60D3-7B02-453D-AA96-97A81815425B}" destId="{E9DBEFE5-35CF-4235-86C0-0BF1A63DC6DE}" srcOrd="2" destOrd="0" presId="urn:microsoft.com/office/officeart/2008/layout/LinedList"/>
    <dgm:cxn modelId="{0E35C459-C30C-49D4-97EA-6A56416C2E06}" type="presParOf" srcId="{4EC83A5B-4A29-4B50-9D3E-E0A29FD6C7DF}" destId="{35042D51-95AB-4566-9F33-5DEC425CA11E}" srcOrd="2" destOrd="0" presId="urn:microsoft.com/office/officeart/2008/layout/LinedList"/>
    <dgm:cxn modelId="{823EBD4C-E154-483E-82EB-4C8EFAF2DBB5}" type="presParOf" srcId="{4EC83A5B-4A29-4B50-9D3E-E0A29FD6C7DF}" destId="{4D50A1F3-8B52-4A34-88B8-52C2C3272554}" srcOrd="3" destOrd="0" presId="urn:microsoft.com/office/officeart/2008/layout/LinedList"/>
    <dgm:cxn modelId="{09AAFB90-DED2-4A3C-AEB0-8384A6FC534D}" type="presParOf" srcId="{4EC83A5B-4A29-4B50-9D3E-E0A29FD6C7DF}" destId="{7322B722-A95F-413C-BEF6-4418F9E007A7}" srcOrd="4" destOrd="0" presId="urn:microsoft.com/office/officeart/2008/layout/LinedList"/>
    <dgm:cxn modelId="{657D6194-32A8-4431-B269-E04C42BF7ABD}" type="presParOf" srcId="{7322B722-A95F-413C-BEF6-4418F9E007A7}" destId="{1B5643A1-4DB3-46B8-8389-90383B2429AB}" srcOrd="0" destOrd="0" presId="urn:microsoft.com/office/officeart/2008/layout/LinedList"/>
    <dgm:cxn modelId="{5FAEF779-5877-416B-ABAE-D545B75E607F}" type="presParOf" srcId="{7322B722-A95F-413C-BEF6-4418F9E007A7}" destId="{1C180813-30C7-493B-9477-B09458580FAE}" srcOrd="1" destOrd="0" presId="urn:microsoft.com/office/officeart/2008/layout/LinedList"/>
    <dgm:cxn modelId="{94010C7C-89D0-44D1-B6F7-B8E4AE36F210}" type="presParOf" srcId="{7322B722-A95F-413C-BEF6-4418F9E007A7}" destId="{F8471359-624D-4B09-8868-BCA6740D5327}" srcOrd="2" destOrd="0" presId="urn:microsoft.com/office/officeart/2008/layout/LinedList"/>
    <dgm:cxn modelId="{C3551B70-0557-450C-8BB8-DCE034836EB2}" type="presParOf" srcId="{4EC83A5B-4A29-4B50-9D3E-E0A29FD6C7DF}" destId="{6EB02042-C565-44EC-BCDD-5EAD9A2A60DF}" srcOrd="5" destOrd="0" presId="urn:microsoft.com/office/officeart/2008/layout/LinedList"/>
    <dgm:cxn modelId="{27C3CB87-4D4B-4618-8030-B8A6352D73A7}" type="presParOf" srcId="{4EC83A5B-4A29-4B50-9D3E-E0A29FD6C7DF}" destId="{4418929E-478D-44EA-AE53-A35E15E47E5A}" srcOrd="6" destOrd="0" presId="urn:microsoft.com/office/officeart/2008/layout/LinedList"/>
    <dgm:cxn modelId="{9BB288FE-103E-4D92-BE23-3C13640FBA3D}" type="presParOf" srcId="{4EC83A5B-4A29-4B50-9D3E-E0A29FD6C7DF}" destId="{F6CDA446-84A4-46B8-BF8A-2FBFFA4F7CB6}" srcOrd="7" destOrd="0" presId="urn:microsoft.com/office/officeart/2008/layout/LinedList"/>
    <dgm:cxn modelId="{CD32DD7C-6768-4335-8DBF-5F4F9A3EF5AB}" type="presParOf" srcId="{F6CDA446-84A4-46B8-BF8A-2FBFFA4F7CB6}" destId="{5ACC3DBE-D749-46EB-9B00-38464950BB18}" srcOrd="0" destOrd="0" presId="urn:microsoft.com/office/officeart/2008/layout/LinedList"/>
    <dgm:cxn modelId="{3B029E9A-D005-42A7-9C88-59718F8DD59C}" type="presParOf" srcId="{F6CDA446-84A4-46B8-BF8A-2FBFFA4F7CB6}" destId="{7AE79794-11E3-4F98-9832-33256C1B0072}" srcOrd="1" destOrd="0" presId="urn:microsoft.com/office/officeart/2008/layout/LinedList"/>
    <dgm:cxn modelId="{19A06D4E-2528-47E8-9D1D-38D6C908B97E}" type="presParOf" srcId="{F6CDA446-84A4-46B8-BF8A-2FBFFA4F7CB6}" destId="{1BB1A2FF-BE5A-4E67-AA8B-366E2BE9A405}" srcOrd="2" destOrd="0" presId="urn:microsoft.com/office/officeart/2008/layout/LinedList"/>
    <dgm:cxn modelId="{CC5782BC-3E75-473A-B0E3-AFFF80265A6F}" type="presParOf" srcId="{4EC83A5B-4A29-4B50-9D3E-E0A29FD6C7DF}" destId="{DE7A91FB-B051-4F9C-8AB8-227285778871}" srcOrd="8" destOrd="0" presId="urn:microsoft.com/office/officeart/2008/layout/LinedList"/>
    <dgm:cxn modelId="{907CD8BC-EFD5-459A-B383-D9EF2CAC6EF4}" type="presParOf" srcId="{4EC83A5B-4A29-4B50-9D3E-E0A29FD6C7DF}" destId="{3DAB73B4-BD19-44C5-BB22-9F65BDDA42B4}"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6D1C1B-2E43-458D-B853-458329EC34CD}" type="doc">
      <dgm:prSet loTypeId="urn:microsoft.com/office/officeart/2008/layout/AlternatingPictureBlocks" loCatId="list" qsTypeId="urn:microsoft.com/office/officeart/2005/8/quickstyle/simple1" qsCatId="simple" csTypeId="urn:microsoft.com/office/officeart/2005/8/colors/accent1_2" csCatId="accent1" phldr="1"/>
      <dgm:spPr/>
    </dgm:pt>
    <dgm:pt modelId="{66D345F2-46A2-4AAE-99FD-29B754D97952}">
      <dgm:prSet phldrT="[Texto]"/>
      <dgm:spPr/>
      <dgm:t>
        <a:bodyPr/>
        <a:lstStyle/>
        <a:p>
          <a:r>
            <a:rPr lang="es-ES" dirty="0"/>
            <a:t>H1. El país de origen no influye en la decisión de compra de llantas.</a:t>
          </a:r>
          <a:endParaRPr lang="es-EC" dirty="0"/>
        </a:p>
      </dgm:t>
    </dgm:pt>
    <dgm:pt modelId="{31508BAF-C24C-4A0E-8BB3-62C4DCB92B05}" type="parTrans" cxnId="{43879892-8AEB-4384-9FC0-7118E5C48333}">
      <dgm:prSet/>
      <dgm:spPr/>
      <dgm:t>
        <a:bodyPr/>
        <a:lstStyle/>
        <a:p>
          <a:endParaRPr lang="es-EC"/>
        </a:p>
      </dgm:t>
    </dgm:pt>
    <dgm:pt modelId="{F5928C9B-55F4-46D6-943A-D4C4B3609BA8}" type="sibTrans" cxnId="{43879892-8AEB-4384-9FC0-7118E5C48333}">
      <dgm:prSet/>
      <dgm:spPr/>
      <dgm:t>
        <a:bodyPr/>
        <a:lstStyle/>
        <a:p>
          <a:endParaRPr lang="es-EC"/>
        </a:p>
      </dgm:t>
    </dgm:pt>
    <dgm:pt modelId="{EF58348D-33AF-44B5-886C-17691CC65BD2}">
      <dgm:prSet/>
      <dgm:spPr/>
      <dgm:t>
        <a:bodyPr/>
        <a:lstStyle/>
        <a:p>
          <a:r>
            <a:rPr lang="es-ES"/>
            <a:t>H2. La marca influye en la decisión de compra de llantas.</a:t>
          </a:r>
          <a:endParaRPr lang="es-EC"/>
        </a:p>
      </dgm:t>
    </dgm:pt>
    <dgm:pt modelId="{2A1E38C9-9BFF-4FBF-9904-DB72172911C7}" type="parTrans" cxnId="{85025C3C-F1B8-4068-B3FE-7EEC4574C672}">
      <dgm:prSet/>
      <dgm:spPr/>
      <dgm:t>
        <a:bodyPr/>
        <a:lstStyle/>
        <a:p>
          <a:endParaRPr lang="es-EC"/>
        </a:p>
      </dgm:t>
    </dgm:pt>
    <dgm:pt modelId="{28FF8B8D-51F3-422A-BD1C-79C9EF009BC5}" type="sibTrans" cxnId="{85025C3C-F1B8-4068-B3FE-7EEC4574C672}">
      <dgm:prSet/>
      <dgm:spPr/>
      <dgm:t>
        <a:bodyPr/>
        <a:lstStyle/>
        <a:p>
          <a:endParaRPr lang="es-EC"/>
        </a:p>
      </dgm:t>
    </dgm:pt>
    <dgm:pt modelId="{F871B257-8AE4-440C-ADFD-D0FD7D87B76D}">
      <dgm:prSet/>
      <dgm:spPr/>
      <dgm:t>
        <a:bodyPr/>
        <a:lstStyle/>
        <a:p>
          <a:r>
            <a:rPr lang="es-ES"/>
            <a:t>H3. El tipo de vehículo tiene influencia en la decisión de compra de llantas.</a:t>
          </a:r>
          <a:endParaRPr lang="es-EC"/>
        </a:p>
      </dgm:t>
    </dgm:pt>
    <dgm:pt modelId="{09F3C198-D24E-4832-AC2F-22E6A06AC572}" type="parTrans" cxnId="{8FABFC16-C726-45CD-9E8F-6536FA2A3D97}">
      <dgm:prSet/>
      <dgm:spPr/>
      <dgm:t>
        <a:bodyPr/>
        <a:lstStyle/>
        <a:p>
          <a:endParaRPr lang="es-EC"/>
        </a:p>
      </dgm:t>
    </dgm:pt>
    <dgm:pt modelId="{45648CE6-8E0B-4161-9F66-666E97284852}" type="sibTrans" cxnId="{8FABFC16-C726-45CD-9E8F-6536FA2A3D97}">
      <dgm:prSet/>
      <dgm:spPr/>
      <dgm:t>
        <a:bodyPr/>
        <a:lstStyle/>
        <a:p>
          <a:endParaRPr lang="es-EC"/>
        </a:p>
      </dgm:t>
    </dgm:pt>
    <dgm:pt modelId="{D752420E-52A9-4C33-9D57-56FE98C6BC02}" type="pres">
      <dgm:prSet presAssocID="{916D1C1B-2E43-458D-B853-458329EC34CD}" presName="linearFlow" presStyleCnt="0">
        <dgm:presLayoutVars>
          <dgm:dir/>
          <dgm:resizeHandles val="exact"/>
        </dgm:presLayoutVars>
      </dgm:prSet>
      <dgm:spPr/>
    </dgm:pt>
    <dgm:pt modelId="{8B153642-E8F2-4924-8456-EADBEE63421A}" type="pres">
      <dgm:prSet presAssocID="{66D345F2-46A2-4AAE-99FD-29B754D97952}" presName="comp" presStyleCnt="0"/>
      <dgm:spPr/>
    </dgm:pt>
    <dgm:pt modelId="{FDAAB012-3F27-4920-AF61-D830E3D39C56}" type="pres">
      <dgm:prSet presAssocID="{66D345F2-46A2-4AAE-99FD-29B754D97952}" presName="rect2" presStyleLbl="node1" presStyleIdx="0" presStyleCnt="3">
        <dgm:presLayoutVars>
          <dgm:bulletEnabled val="1"/>
        </dgm:presLayoutVars>
      </dgm:prSet>
      <dgm:spPr/>
    </dgm:pt>
    <dgm:pt modelId="{6CAD5059-4D24-42E9-A193-A53326A64AD5}" type="pres">
      <dgm:prSet presAssocID="{66D345F2-46A2-4AAE-99FD-29B754D97952}" presName="rect1" presStyleLbl="lnNode1" presStyleIdx="0" presStyleCnt="3"/>
      <dgm:spPr/>
    </dgm:pt>
    <dgm:pt modelId="{A9432D66-CBAF-4A19-9F42-0F35FDA404B1}" type="pres">
      <dgm:prSet presAssocID="{F5928C9B-55F4-46D6-943A-D4C4B3609BA8}" presName="sibTrans" presStyleCnt="0"/>
      <dgm:spPr/>
    </dgm:pt>
    <dgm:pt modelId="{1D0CCC2E-E193-49D0-A6E2-0A73679B4653}" type="pres">
      <dgm:prSet presAssocID="{EF58348D-33AF-44B5-886C-17691CC65BD2}" presName="comp" presStyleCnt="0"/>
      <dgm:spPr/>
    </dgm:pt>
    <dgm:pt modelId="{C96E2D87-FB5B-4A0C-A2BB-233C247A45DC}" type="pres">
      <dgm:prSet presAssocID="{EF58348D-33AF-44B5-886C-17691CC65BD2}" presName="rect2" presStyleLbl="node1" presStyleIdx="1" presStyleCnt="3">
        <dgm:presLayoutVars>
          <dgm:bulletEnabled val="1"/>
        </dgm:presLayoutVars>
      </dgm:prSet>
      <dgm:spPr/>
    </dgm:pt>
    <dgm:pt modelId="{ED53CA37-0D9E-4053-8A41-AB4A88AAD800}" type="pres">
      <dgm:prSet presAssocID="{EF58348D-33AF-44B5-886C-17691CC65BD2}" presName="rect1" presStyleLbl="lnNode1" presStyleIdx="1" presStyleCnt="3"/>
      <dgm:spPr/>
    </dgm:pt>
    <dgm:pt modelId="{A7928FB2-A9A3-4CB9-950A-211F816B75F9}" type="pres">
      <dgm:prSet presAssocID="{28FF8B8D-51F3-422A-BD1C-79C9EF009BC5}" presName="sibTrans" presStyleCnt="0"/>
      <dgm:spPr/>
    </dgm:pt>
    <dgm:pt modelId="{1BF2F7AE-50B0-4B30-A923-EE5550425F33}" type="pres">
      <dgm:prSet presAssocID="{F871B257-8AE4-440C-ADFD-D0FD7D87B76D}" presName="comp" presStyleCnt="0"/>
      <dgm:spPr/>
    </dgm:pt>
    <dgm:pt modelId="{A40432FF-6363-488B-82AB-0443584A8D36}" type="pres">
      <dgm:prSet presAssocID="{F871B257-8AE4-440C-ADFD-D0FD7D87B76D}" presName="rect2" presStyleLbl="node1" presStyleIdx="2" presStyleCnt="3">
        <dgm:presLayoutVars>
          <dgm:bulletEnabled val="1"/>
        </dgm:presLayoutVars>
      </dgm:prSet>
      <dgm:spPr/>
    </dgm:pt>
    <dgm:pt modelId="{A0BF202E-3894-4840-ABB3-A5128CC7F67B}" type="pres">
      <dgm:prSet presAssocID="{F871B257-8AE4-440C-ADFD-D0FD7D87B76D}" presName="rect1" presStyleLbl="lnNode1" presStyleIdx="2" presStyleCnt="3"/>
      <dgm:spPr/>
    </dgm:pt>
  </dgm:ptLst>
  <dgm:cxnLst>
    <dgm:cxn modelId="{8FABFC16-C726-45CD-9E8F-6536FA2A3D97}" srcId="{916D1C1B-2E43-458D-B853-458329EC34CD}" destId="{F871B257-8AE4-440C-ADFD-D0FD7D87B76D}" srcOrd="2" destOrd="0" parTransId="{09F3C198-D24E-4832-AC2F-22E6A06AC572}" sibTransId="{45648CE6-8E0B-4161-9F66-666E97284852}"/>
    <dgm:cxn modelId="{85025C3C-F1B8-4068-B3FE-7EEC4574C672}" srcId="{916D1C1B-2E43-458D-B853-458329EC34CD}" destId="{EF58348D-33AF-44B5-886C-17691CC65BD2}" srcOrd="1" destOrd="0" parTransId="{2A1E38C9-9BFF-4FBF-9904-DB72172911C7}" sibTransId="{28FF8B8D-51F3-422A-BD1C-79C9EF009BC5}"/>
    <dgm:cxn modelId="{64305075-844E-462A-9BED-4F72671D8E21}" type="presOf" srcId="{EF58348D-33AF-44B5-886C-17691CC65BD2}" destId="{C96E2D87-FB5B-4A0C-A2BB-233C247A45DC}" srcOrd="0" destOrd="0" presId="urn:microsoft.com/office/officeart/2008/layout/AlternatingPictureBlocks"/>
    <dgm:cxn modelId="{43879892-8AEB-4384-9FC0-7118E5C48333}" srcId="{916D1C1B-2E43-458D-B853-458329EC34CD}" destId="{66D345F2-46A2-4AAE-99FD-29B754D97952}" srcOrd="0" destOrd="0" parTransId="{31508BAF-C24C-4A0E-8BB3-62C4DCB92B05}" sibTransId="{F5928C9B-55F4-46D6-943A-D4C4B3609BA8}"/>
    <dgm:cxn modelId="{85330FB4-4772-4DCD-A5A2-C46EAF204CCD}" type="presOf" srcId="{916D1C1B-2E43-458D-B853-458329EC34CD}" destId="{D752420E-52A9-4C33-9D57-56FE98C6BC02}" srcOrd="0" destOrd="0" presId="urn:microsoft.com/office/officeart/2008/layout/AlternatingPictureBlocks"/>
    <dgm:cxn modelId="{917A0CEF-D507-4C0C-9E3A-DA5082630E4D}" type="presOf" srcId="{66D345F2-46A2-4AAE-99FD-29B754D97952}" destId="{FDAAB012-3F27-4920-AF61-D830E3D39C56}" srcOrd="0" destOrd="0" presId="urn:microsoft.com/office/officeart/2008/layout/AlternatingPictureBlocks"/>
    <dgm:cxn modelId="{DCF700FD-2236-4F8F-8BBA-CA13027B81EF}" type="presOf" srcId="{F871B257-8AE4-440C-ADFD-D0FD7D87B76D}" destId="{A40432FF-6363-488B-82AB-0443584A8D36}" srcOrd="0" destOrd="0" presId="urn:microsoft.com/office/officeart/2008/layout/AlternatingPictureBlocks"/>
    <dgm:cxn modelId="{E1D54D33-5308-4268-ADD4-B5B60154ED09}" type="presParOf" srcId="{D752420E-52A9-4C33-9D57-56FE98C6BC02}" destId="{8B153642-E8F2-4924-8456-EADBEE63421A}" srcOrd="0" destOrd="0" presId="urn:microsoft.com/office/officeart/2008/layout/AlternatingPictureBlocks"/>
    <dgm:cxn modelId="{B42D25C0-09F1-47C3-A3BB-977525F5ABF7}" type="presParOf" srcId="{8B153642-E8F2-4924-8456-EADBEE63421A}" destId="{FDAAB012-3F27-4920-AF61-D830E3D39C56}" srcOrd="0" destOrd="0" presId="urn:microsoft.com/office/officeart/2008/layout/AlternatingPictureBlocks"/>
    <dgm:cxn modelId="{7B14007F-7A3A-4567-A254-1C6D5990D3DE}" type="presParOf" srcId="{8B153642-E8F2-4924-8456-EADBEE63421A}" destId="{6CAD5059-4D24-42E9-A193-A53326A64AD5}" srcOrd="1" destOrd="0" presId="urn:microsoft.com/office/officeart/2008/layout/AlternatingPictureBlocks"/>
    <dgm:cxn modelId="{6C91124B-EEF3-4411-A7CB-F773B99C9FAC}" type="presParOf" srcId="{D752420E-52A9-4C33-9D57-56FE98C6BC02}" destId="{A9432D66-CBAF-4A19-9F42-0F35FDA404B1}" srcOrd="1" destOrd="0" presId="urn:microsoft.com/office/officeart/2008/layout/AlternatingPictureBlocks"/>
    <dgm:cxn modelId="{118D4A4B-3AF1-4CF3-B321-BA5674C81247}" type="presParOf" srcId="{D752420E-52A9-4C33-9D57-56FE98C6BC02}" destId="{1D0CCC2E-E193-49D0-A6E2-0A73679B4653}" srcOrd="2" destOrd="0" presId="urn:microsoft.com/office/officeart/2008/layout/AlternatingPictureBlocks"/>
    <dgm:cxn modelId="{C5A6997E-304E-4CE2-99ED-85744B3F850C}" type="presParOf" srcId="{1D0CCC2E-E193-49D0-A6E2-0A73679B4653}" destId="{C96E2D87-FB5B-4A0C-A2BB-233C247A45DC}" srcOrd="0" destOrd="0" presId="urn:microsoft.com/office/officeart/2008/layout/AlternatingPictureBlocks"/>
    <dgm:cxn modelId="{9D2AB610-139E-4363-872A-58CBABBD2D10}" type="presParOf" srcId="{1D0CCC2E-E193-49D0-A6E2-0A73679B4653}" destId="{ED53CA37-0D9E-4053-8A41-AB4A88AAD800}" srcOrd="1" destOrd="0" presId="urn:microsoft.com/office/officeart/2008/layout/AlternatingPictureBlocks"/>
    <dgm:cxn modelId="{43E68318-7187-4F3E-A0E9-832358EDAF44}" type="presParOf" srcId="{D752420E-52A9-4C33-9D57-56FE98C6BC02}" destId="{A7928FB2-A9A3-4CB9-950A-211F816B75F9}" srcOrd="3" destOrd="0" presId="urn:microsoft.com/office/officeart/2008/layout/AlternatingPictureBlocks"/>
    <dgm:cxn modelId="{78A13776-4631-48A0-BACA-E388BEB3334A}" type="presParOf" srcId="{D752420E-52A9-4C33-9D57-56FE98C6BC02}" destId="{1BF2F7AE-50B0-4B30-A923-EE5550425F33}" srcOrd="4" destOrd="0" presId="urn:microsoft.com/office/officeart/2008/layout/AlternatingPictureBlocks"/>
    <dgm:cxn modelId="{E70318CE-5EED-47B6-ACAA-D5DDB9798ABE}" type="presParOf" srcId="{1BF2F7AE-50B0-4B30-A923-EE5550425F33}" destId="{A40432FF-6363-488B-82AB-0443584A8D36}" srcOrd="0" destOrd="0" presId="urn:microsoft.com/office/officeart/2008/layout/AlternatingPictureBlocks"/>
    <dgm:cxn modelId="{90D6C875-EF45-4C68-8DC6-C4DB5F3A93DD}" type="presParOf" srcId="{1BF2F7AE-50B0-4B30-A923-EE5550425F33}" destId="{A0BF202E-3894-4840-ABB3-A5128CC7F67B}" srcOrd="1" destOrd="0" presId="urn:microsoft.com/office/officeart/2008/layout/AlternatingPictureBlock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28517E-D914-4A67-9121-F3F4DBF718B4}"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C"/>
        </a:p>
      </dgm:t>
    </dgm:pt>
    <dgm:pt modelId="{2281B9F3-8ED7-47AC-8CBF-9EC70EBBA7E8}">
      <dgm:prSet phldrT="[Texto]"/>
      <dgm:spPr/>
      <dgm:t>
        <a:bodyPr anchor="ctr"/>
        <a:lstStyle/>
        <a:p>
          <a:r>
            <a:rPr lang="es-EC" dirty="0"/>
            <a:t>País de origen</a:t>
          </a:r>
        </a:p>
      </dgm:t>
    </dgm:pt>
    <dgm:pt modelId="{2EAF5E42-7116-48AB-928B-91F9829AAD64}" type="parTrans" cxnId="{82CC44D3-6679-4D1F-90D3-58AF814FD494}">
      <dgm:prSet/>
      <dgm:spPr/>
      <dgm:t>
        <a:bodyPr/>
        <a:lstStyle/>
        <a:p>
          <a:endParaRPr lang="es-EC"/>
        </a:p>
      </dgm:t>
    </dgm:pt>
    <dgm:pt modelId="{E41D105E-2B12-4C14-85B4-B29BDC541489}" type="sibTrans" cxnId="{82CC44D3-6679-4D1F-90D3-58AF814FD494}">
      <dgm:prSet/>
      <dgm:spPr/>
      <dgm:t>
        <a:bodyPr/>
        <a:lstStyle/>
        <a:p>
          <a:endParaRPr lang="es-EC"/>
        </a:p>
      </dgm:t>
    </dgm:pt>
    <dgm:pt modelId="{AD796335-17CA-42AC-B66B-99F3CC69EE68}">
      <dgm:prSet phldrT="[Texto]"/>
      <dgm:spPr/>
      <dgm:t>
        <a:bodyPr anchor="ctr"/>
        <a:lstStyle/>
        <a:p>
          <a:r>
            <a:rPr lang="es-EC" dirty="0"/>
            <a:t>Teoría del valor percibido</a:t>
          </a:r>
        </a:p>
      </dgm:t>
    </dgm:pt>
    <dgm:pt modelId="{7BA11467-B308-46EE-9106-47C8612E15E1}" type="parTrans" cxnId="{046CF1DB-44FA-476A-BEA2-E9E42600699C}">
      <dgm:prSet/>
      <dgm:spPr/>
      <dgm:t>
        <a:bodyPr/>
        <a:lstStyle/>
        <a:p>
          <a:endParaRPr lang="es-EC"/>
        </a:p>
      </dgm:t>
    </dgm:pt>
    <dgm:pt modelId="{D2CD94EC-7E29-4166-BEEF-82826BE472B1}" type="sibTrans" cxnId="{046CF1DB-44FA-476A-BEA2-E9E42600699C}">
      <dgm:prSet/>
      <dgm:spPr/>
      <dgm:t>
        <a:bodyPr/>
        <a:lstStyle/>
        <a:p>
          <a:endParaRPr lang="es-EC"/>
        </a:p>
      </dgm:t>
    </dgm:pt>
    <dgm:pt modelId="{B304F942-9B92-4A80-A2EB-657559D42F41}">
      <dgm:prSet phldrT="[Texto]"/>
      <dgm:spPr/>
      <dgm:t>
        <a:bodyPr anchor="ctr"/>
        <a:lstStyle/>
        <a:p>
          <a:r>
            <a:rPr lang="es-ES" dirty="0"/>
            <a:t>Explica los factores intrínsecos y extrínsecos que influyen en la importancia que tienen los productos de un país desde un punto cognitivo para el consumidor que inciden en la decisión de compra: (1) el valor es un precio bajo, (2) el valor es todo lo que se quiere en un producto, (3) el valor es la calidad que se obtiene por el precio que paga y (4) el valor es lo que se obtiene por lo que se da (</a:t>
          </a:r>
          <a:r>
            <a:rPr lang="es-EC" i="1" dirty="0" err="1"/>
            <a:t>Zeithaml</a:t>
          </a:r>
          <a:r>
            <a:rPr lang="es-EC" i="1" dirty="0"/>
            <a:t>, 1988; Moreno &amp; Ayala, 2014)</a:t>
          </a:r>
          <a:endParaRPr lang="es-EC" dirty="0"/>
        </a:p>
      </dgm:t>
    </dgm:pt>
    <dgm:pt modelId="{9C8F36DC-CE31-4AB8-8B14-72D6E590A5B9}" type="parTrans" cxnId="{03C1F8E5-07B4-4030-86C0-E8B2317AEC6B}">
      <dgm:prSet/>
      <dgm:spPr/>
      <dgm:t>
        <a:bodyPr/>
        <a:lstStyle/>
        <a:p>
          <a:endParaRPr lang="es-EC"/>
        </a:p>
      </dgm:t>
    </dgm:pt>
    <dgm:pt modelId="{409F91F3-9DF5-44E2-9E1A-CA3C9BBDC4DF}" type="sibTrans" cxnId="{03C1F8E5-07B4-4030-86C0-E8B2317AEC6B}">
      <dgm:prSet/>
      <dgm:spPr/>
      <dgm:t>
        <a:bodyPr/>
        <a:lstStyle/>
        <a:p>
          <a:endParaRPr lang="es-EC"/>
        </a:p>
      </dgm:t>
    </dgm:pt>
    <dgm:pt modelId="{E8BC216E-773E-4469-AAA3-DB70DF6DCF5E}">
      <dgm:prSet phldrT="[Texto]"/>
      <dgm:spPr/>
      <dgm:t>
        <a:bodyPr anchor="ctr"/>
        <a:lstStyle/>
        <a:p>
          <a:r>
            <a:rPr lang="es-EC" dirty="0"/>
            <a:t>Teoría del etnocentrismo</a:t>
          </a:r>
        </a:p>
      </dgm:t>
    </dgm:pt>
    <dgm:pt modelId="{0620BB8A-CE28-46DD-A6B4-397034DAE668}" type="parTrans" cxnId="{770DF218-5A68-426C-9DEB-3F4B25922F22}">
      <dgm:prSet/>
      <dgm:spPr/>
      <dgm:t>
        <a:bodyPr/>
        <a:lstStyle/>
        <a:p>
          <a:endParaRPr lang="es-EC"/>
        </a:p>
      </dgm:t>
    </dgm:pt>
    <dgm:pt modelId="{BB942500-1334-4673-B4F8-98395ED35D1B}" type="sibTrans" cxnId="{770DF218-5A68-426C-9DEB-3F4B25922F22}">
      <dgm:prSet/>
      <dgm:spPr/>
      <dgm:t>
        <a:bodyPr/>
        <a:lstStyle/>
        <a:p>
          <a:endParaRPr lang="es-EC"/>
        </a:p>
      </dgm:t>
    </dgm:pt>
    <dgm:pt modelId="{7F74647B-1DF1-4DF3-81EB-F696702694C3}">
      <dgm:prSet phldrT="[Texto]"/>
      <dgm:spPr/>
      <dgm:t>
        <a:bodyPr anchor="ctr"/>
        <a:lstStyle/>
        <a:p>
          <a:r>
            <a:rPr lang="es-ES" dirty="0"/>
            <a:t>Estudia el país de origen y el comportamiento que tienen ciertos grupos sociales para evaluar las alternativas que tienen en cada producto o servicio en las diferentes industrias </a:t>
          </a:r>
          <a:r>
            <a:rPr lang="es-ES" i="1" dirty="0"/>
            <a:t>(</a:t>
          </a:r>
          <a:r>
            <a:rPr lang="es-ES" i="1" dirty="0" err="1"/>
            <a:t>Bigné</a:t>
          </a:r>
          <a:r>
            <a:rPr lang="es-ES" i="1" dirty="0"/>
            <a:t> &amp; Marín, 1995)</a:t>
          </a:r>
          <a:endParaRPr lang="es-EC" i="1" dirty="0"/>
        </a:p>
      </dgm:t>
    </dgm:pt>
    <dgm:pt modelId="{56D459BB-DD22-44F3-88E7-05494DE89768}" type="parTrans" cxnId="{5D03D08E-A73C-4D65-9A3B-E50D907DDED0}">
      <dgm:prSet/>
      <dgm:spPr/>
      <dgm:t>
        <a:bodyPr/>
        <a:lstStyle/>
        <a:p>
          <a:endParaRPr lang="es-EC"/>
        </a:p>
      </dgm:t>
    </dgm:pt>
    <dgm:pt modelId="{E24A39EF-C316-4732-B6DF-A1074F174851}" type="sibTrans" cxnId="{5D03D08E-A73C-4D65-9A3B-E50D907DDED0}">
      <dgm:prSet/>
      <dgm:spPr/>
      <dgm:t>
        <a:bodyPr/>
        <a:lstStyle/>
        <a:p>
          <a:endParaRPr lang="es-EC"/>
        </a:p>
      </dgm:t>
    </dgm:pt>
    <dgm:pt modelId="{9E33C04F-CFE4-4E23-8382-7099A0C5E814}" type="pres">
      <dgm:prSet presAssocID="{F528517E-D914-4A67-9121-F3F4DBF718B4}" presName="vert0" presStyleCnt="0">
        <dgm:presLayoutVars>
          <dgm:dir/>
          <dgm:animOne val="branch"/>
          <dgm:animLvl val="lvl"/>
        </dgm:presLayoutVars>
      </dgm:prSet>
      <dgm:spPr/>
    </dgm:pt>
    <dgm:pt modelId="{09A72188-5B30-48F7-8F85-0A78CBB67C8D}" type="pres">
      <dgm:prSet presAssocID="{2281B9F3-8ED7-47AC-8CBF-9EC70EBBA7E8}" presName="thickLine" presStyleLbl="alignNode1" presStyleIdx="0" presStyleCnt="1"/>
      <dgm:spPr/>
    </dgm:pt>
    <dgm:pt modelId="{B3A9BEC6-EE40-4000-8882-84F58BCABF57}" type="pres">
      <dgm:prSet presAssocID="{2281B9F3-8ED7-47AC-8CBF-9EC70EBBA7E8}" presName="horz1" presStyleCnt="0"/>
      <dgm:spPr/>
    </dgm:pt>
    <dgm:pt modelId="{741CC9FA-A81B-460A-87E2-7C3924D11580}" type="pres">
      <dgm:prSet presAssocID="{2281B9F3-8ED7-47AC-8CBF-9EC70EBBA7E8}" presName="tx1" presStyleLbl="revTx" presStyleIdx="0" presStyleCnt="5"/>
      <dgm:spPr/>
    </dgm:pt>
    <dgm:pt modelId="{15773E70-F556-4311-919C-481495017FDC}" type="pres">
      <dgm:prSet presAssocID="{2281B9F3-8ED7-47AC-8CBF-9EC70EBBA7E8}" presName="vert1" presStyleCnt="0"/>
      <dgm:spPr/>
    </dgm:pt>
    <dgm:pt modelId="{CC80BCD7-7709-476D-B9D7-8365F1D189FB}" type="pres">
      <dgm:prSet presAssocID="{AD796335-17CA-42AC-B66B-99F3CC69EE68}" presName="vertSpace2a" presStyleCnt="0"/>
      <dgm:spPr/>
    </dgm:pt>
    <dgm:pt modelId="{1AE427D4-F87D-43A1-B003-5AC86CBE2EA1}" type="pres">
      <dgm:prSet presAssocID="{AD796335-17CA-42AC-B66B-99F3CC69EE68}" presName="horz2" presStyleCnt="0"/>
      <dgm:spPr/>
    </dgm:pt>
    <dgm:pt modelId="{559FEF03-4F0A-4D4F-B07A-334ADD729D51}" type="pres">
      <dgm:prSet presAssocID="{AD796335-17CA-42AC-B66B-99F3CC69EE68}" presName="horzSpace2" presStyleCnt="0"/>
      <dgm:spPr/>
    </dgm:pt>
    <dgm:pt modelId="{5C3FBDE4-0C1E-4DC1-AE66-EC8E03173F31}" type="pres">
      <dgm:prSet presAssocID="{AD796335-17CA-42AC-B66B-99F3CC69EE68}" presName="tx2" presStyleLbl="revTx" presStyleIdx="1" presStyleCnt="5"/>
      <dgm:spPr/>
    </dgm:pt>
    <dgm:pt modelId="{96D131F8-D889-418B-8F94-85468C7A983E}" type="pres">
      <dgm:prSet presAssocID="{AD796335-17CA-42AC-B66B-99F3CC69EE68}" presName="vert2" presStyleCnt="0"/>
      <dgm:spPr/>
    </dgm:pt>
    <dgm:pt modelId="{D4FC405B-8A8C-4D34-888C-B9195B6403A6}" type="pres">
      <dgm:prSet presAssocID="{B304F942-9B92-4A80-A2EB-657559D42F41}" presName="horz3" presStyleCnt="0"/>
      <dgm:spPr/>
    </dgm:pt>
    <dgm:pt modelId="{F22B77E4-7D27-4859-81C3-6BE2DB57BB4D}" type="pres">
      <dgm:prSet presAssocID="{B304F942-9B92-4A80-A2EB-657559D42F41}" presName="horzSpace3" presStyleCnt="0"/>
      <dgm:spPr/>
    </dgm:pt>
    <dgm:pt modelId="{F23167E2-784D-4BF7-B37A-2D56A360353C}" type="pres">
      <dgm:prSet presAssocID="{B304F942-9B92-4A80-A2EB-657559D42F41}" presName="tx3" presStyleLbl="revTx" presStyleIdx="2" presStyleCnt="5"/>
      <dgm:spPr/>
    </dgm:pt>
    <dgm:pt modelId="{C157F1A1-7585-4FA0-A76A-E89E01CA6865}" type="pres">
      <dgm:prSet presAssocID="{B304F942-9B92-4A80-A2EB-657559D42F41}" presName="vert3" presStyleCnt="0"/>
      <dgm:spPr/>
    </dgm:pt>
    <dgm:pt modelId="{B7EE90A4-0A99-4D0F-8C78-424B574177CB}" type="pres">
      <dgm:prSet presAssocID="{AD796335-17CA-42AC-B66B-99F3CC69EE68}" presName="thinLine2b" presStyleLbl="callout" presStyleIdx="0" presStyleCnt="2"/>
      <dgm:spPr/>
    </dgm:pt>
    <dgm:pt modelId="{14FE90B2-2375-46E8-B0DB-E1B1F403B547}" type="pres">
      <dgm:prSet presAssocID="{AD796335-17CA-42AC-B66B-99F3CC69EE68}" presName="vertSpace2b" presStyleCnt="0"/>
      <dgm:spPr/>
    </dgm:pt>
    <dgm:pt modelId="{5F19A1BA-F99A-473D-A69A-246AEC812BC4}" type="pres">
      <dgm:prSet presAssocID="{E8BC216E-773E-4469-AAA3-DB70DF6DCF5E}" presName="horz2" presStyleCnt="0"/>
      <dgm:spPr/>
    </dgm:pt>
    <dgm:pt modelId="{9252FD5D-069D-4233-ABBB-521E1ED783D8}" type="pres">
      <dgm:prSet presAssocID="{E8BC216E-773E-4469-AAA3-DB70DF6DCF5E}" presName="horzSpace2" presStyleCnt="0"/>
      <dgm:spPr/>
    </dgm:pt>
    <dgm:pt modelId="{0C103607-07B6-4B62-AF4A-52AD2B9D80CC}" type="pres">
      <dgm:prSet presAssocID="{E8BC216E-773E-4469-AAA3-DB70DF6DCF5E}" presName="tx2" presStyleLbl="revTx" presStyleIdx="3" presStyleCnt="5"/>
      <dgm:spPr/>
    </dgm:pt>
    <dgm:pt modelId="{0A64E011-9599-4731-83D3-935AE0CA5021}" type="pres">
      <dgm:prSet presAssocID="{E8BC216E-773E-4469-AAA3-DB70DF6DCF5E}" presName="vert2" presStyleCnt="0"/>
      <dgm:spPr/>
    </dgm:pt>
    <dgm:pt modelId="{8A10EF9D-34D0-45BF-B624-E0B6683596DC}" type="pres">
      <dgm:prSet presAssocID="{7F74647B-1DF1-4DF3-81EB-F696702694C3}" presName="horz3" presStyleCnt="0"/>
      <dgm:spPr/>
    </dgm:pt>
    <dgm:pt modelId="{034999B2-B3BF-46F3-80EF-5FD7CDEEB5A6}" type="pres">
      <dgm:prSet presAssocID="{7F74647B-1DF1-4DF3-81EB-F696702694C3}" presName="horzSpace3" presStyleCnt="0"/>
      <dgm:spPr/>
    </dgm:pt>
    <dgm:pt modelId="{FB84F814-9B8B-4986-96A3-01A3304C8E1A}" type="pres">
      <dgm:prSet presAssocID="{7F74647B-1DF1-4DF3-81EB-F696702694C3}" presName="tx3" presStyleLbl="revTx" presStyleIdx="4" presStyleCnt="5"/>
      <dgm:spPr/>
    </dgm:pt>
    <dgm:pt modelId="{73B914D8-3D58-4550-8AE0-DD7A2D2B869C}" type="pres">
      <dgm:prSet presAssocID="{7F74647B-1DF1-4DF3-81EB-F696702694C3}" presName="vert3" presStyleCnt="0"/>
      <dgm:spPr/>
    </dgm:pt>
    <dgm:pt modelId="{324C015F-5AC8-4785-AC2D-14F1DDE1F37B}" type="pres">
      <dgm:prSet presAssocID="{E8BC216E-773E-4469-AAA3-DB70DF6DCF5E}" presName="thinLine2b" presStyleLbl="callout" presStyleIdx="1" presStyleCnt="2"/>
      <dgm:spPr/>
    </dgm:pt>
    <dgm:pt modelId="{6A48F2AD-C1AD-4B2F-A7C3-5AF1B43EA0A9}" type="pres">
      <dgm:prSet presAssocID="{E8BC216E-773E-4469-AAA3-DB70DF6DCF5E}" presName="vertSpace2b" presStyleCnt="0"/>
      <dgm:spPr/>
    </dgm:pt>
  </dgm:ptLst>
  <dgm:cxnLst>
    <dgm:cxn modelId="{770DF218-5A68-426C-9DEB-3F4B25922F22}" srcId="{2281B9F3-8ED7-47AC-8CBF-9EC70EBBA7E8}" destId="{E8BC216E-773E-4469-AAA3-DB70DF6DCF5E}" srcOrd="1" destOrd="0" parTransId="{0620BB8A-CE28-46DD-A6B4-397034DAE668}" sibTransId="{BB942500-1334-4673-B4F8-98395ED35D1B}"/>
    <dgm:cxn modelId="{D412ED39-651C-4F34-B219-51D2D450C0B3}" type="presOf" srcId="{AD796335-17CA-42AC-B66B-99F3CC69EE68}" destId="{5C3FBDE4-0C1E-4DC1-AE66-EC8E03173F31}" srcOrd="0" destOrd="0" presId="urn:microsoft.com/office/officeart/2008/layout/LinedList"/>
    <dgm:cxn modelId="{5EDA1C5B-C1D3-45DE-BB02-33D33E78F506}" type="presOf" srcId="{E8BC216E-773E-4469-AAA3-DB70DF6DCF5E}" destId="{0C103607-07B6-4B62-AF4A-52AD2B9D80CC}" srcOrd="0" destOrd="0" presId="urn:microsoft.com/office/officeart/2008/layout/LinedList"/>
    <dgm:cxn modelId="{36BB0B6E-33A2-4EF0-AD91-2C10D28B9FB9}" type="presOf" srcId="{F528517E-D914-4A67-9121-F3F4DBF718B4}" destId="{9E33C04F-CFE4-4E23-8382-7099A0C5E814}" srcOrd="0" destOrd="0" presId="urn:microsoft.com/office/officeart/2008/layout/LinedList"/>
    <dgm:cxn modelId="{1A006579-C074-47EA-AC53-68898AC439CE}" type="presOf" srcId="{2281B9F3-8ED7-47AC-8CBF-9EC70EBBA7E8}" destId="{741CC9FA-A81B-460A-87E2-7C3924D11580}" srcOrd="0" destOrd="0" presId="urn:microsoft.com/office/officeart/2008/layout/LinedList"/>
    <dgm:cxn modelId="{A502757A-96F1-49EB-B912-E77A20266A22}" type="presOf" srcId="{B304F942-9B92-4A80-A2EB-657559D42F41}" destId="{F23167E2-784D-4BF7-B37A-2D56A360353C}" srcOrd="0" destOrd="0" presId="urn:microsoft.com/office/officeart/2008/layout/LinedList"/>
    <dgm:cxn modelId="{5D03D08E-A73C-4D65-9A3B-E50D907DDED0}" srcId="{E8BC216E-773E-4469-AAA3-DB70DF6DCF5E}" destId="{7F74647B-1DF1-4DF3-81EB-F696702694C3}" srcOrd="0" destOrd="0" parTransId="{56D459BB-DD22-44F3-88E7-05494DE89768}" sibTransId="{E24A39EF-C316-4732-B6DF-A1074F174851}"/>
    <dgm:cxn modelId="{891DA3C9-9389-49B1-98C4-ED2760E5416D}" type="presOf" srcId="{7F74647B-1DF1-4DF3-81EB-F696702694C3}" destId="{FB84F814-9B8B-4986-96A3-01A3304C8E1A}" srcOrd="0" destOrd="0" presId="urn:microsoft.com/office/officeart/2008/layout/LinedList"/>
    <dgm:cxn modelId="{82CC44D3-6679-4D1F-90D3-58AF814FD494}" srcId="{F528517E-D914-4A67-9121-F3F4DBF718B4}" destId="{2281B9F3-8ED7-47AC-8CBF-9EC70EBBA7E8}" srcOrd="0" destOrd="0" parTransId="{2EAF5E42-7116-48AB-928B-91F9829AAD64}" sibTransId="{E41D105E-2B12-4C14-85B4-B29BDC541489}"/>
    <dgm:cxn modelId="{046CF1DB-44FA-476A-BEA2-E9E42600699C}" srcId="{2281B9F3-8ED7-47AC-8CBF-9EC70EBBA7E8}" destId="{AD796335-17CA-42AC-B66B-99F3CC69EE68}" srcOrd="0" destOrd="0" parTransId="{7BA11467-B308-46EE-9106-47C8612E15E1}" sibTransId="{D2CD94EC-7E29-4166-BEEF-82826BE472B1}"/>
    <dgm:cxn modelId="{03C1F8E5-07B4-4030-86C0-E8B2317AEC6B}" srcId="{AD796335-17CA-42AC-B66B-99F3CC69EE68}" destId="{B304F942-9B92-4A80-A2EB-657559D42F41}" srcOrd="0" destOrd="0" parTransId="{9C8F36DC-CE31-4AB8-8B14-72D6E590A5B9}" sibTransId="{409F91F3-9DF5-44E2-9E1A-CA3C9BBDC4DF}"/>
    <dgm:cxn modelId="{A801AB70-2621-43CF-912E-367461427CAA}" type="presParOf" srcId="{9E33C04F-CFE4-4E23-8382-7099A0C5E814}" destId="{09A72188-5B30-48F7-8F85-0A78CBB67C8D}" srcOrd="0" destOrd="0" presId="urn:microsoft.com/office/officeart/2008/layout/LinedList"/>
    <dgm:cxn modelId="{EA17BE29-9850-4049-AA9F-63762B07CC76}" type="presParOf" srcId="{9E33C04F-CFE4-4E23-8382-7099A0C5E814}" destId="{B3A9BEC6-EE40-4000-8882-84F58BCABF57}" srcOrd="1" destOrd="0" presId="urn:microsoft.com/office/officeart/2008/layout/LinedList"/>
    <dgm:cxn modelId="{058D6145-9753-4EC9-978D-9E26DE65EC34}" type="presParOf" srcId="{B3A9BEC6-EE40-4000-8882-84F58BCABF57}" destId="{741CC9FA-A81B-460A-87E2-7C3924D11580}" srcOrd="0" destOrd="0" presId="urn:microsoft.com/office/officeart/2008/layout/LinedList"/>
    <dgm:cxn modelId="{7EA6C2FD-1AC0-42B0-8362-B96D7FCEC087}" type="presParOf" srcId="{B3A9BEC6-EE40-4000-8882-84F58BCABF57}" destId="{15773E70-F556-4311-919C-481495017FDC}" srcOrd="1" destOrd="0" presId="urn:microsoft.com/office/officeart/2008/layout/LinedList"/>
    <dgm:cxn modelId="{8AACA846-63F9-489C-AFD7-8EE0CC557613}" type="presParOf" srcId="{15773E70-F556-4311-919C-481495017FDC}" destId="{CC80BCD7-7709-476D-B9D7-8365F1D189FB}" srcOrd="0" destOrd="0" presId="urn:microsoft.com/office/officeart/2008/layout/LinedList"/>
    <dgm:cxn modelId="{633F4EBB-FEFE-4B05-8C2F-56799218A708}" type="presParOf" srcId="{15773E70-F556-4311-919C-481495017FDC}" destId="{1AE427D4-F87D-43A1-B003-5AC86CBE2EA1}" srcOrd="1" destOrd="0" presId="urn:microsoft.com/office/officeart/2008/layout/LinedList"/>
    <dgm:cxn modelId="{B025FD65-378A-4913-8C94-CC52B016D5A4}" type="presParOf" srcId="{1AE427D4-F87D-43A1-B003-5AC86CBE2EA1}" destId="{559FEF03-4F0A-4D4F-B07A-334ADD729D51}" srcOrd="0" destOrd="0" presId="urn:microsoft.com/office/officeart/2008/layout/LinedList"/>
    <dgm:cxn modelId="{E29476C1-DD68-4D83-8BCA-7AAEB043C21D}" type="presParOf" srcId="{1AE427D4-F87D-43A1-B003-5AC86CBE2EA1}" destId="{5C3FBDE4-0C1E-4DC1-AE66-EC8E03173F31}" srcOrd="1" destOrd="0" presId="urn:microsoft.com/office/officeart/2008/layout/LinedList"/>
    <dgm:cxn modelId="{29B7239E-3B1D-45F1-8801-B1E6314EDC06}" type="presParOf" srcId="{1AE427D4-F87D-43A1-B003-5AC86CBE2EA1}" destId="{96D131F8-D889-418B-8F94-85468C7A983E}" srcOrd="2" destOrd="0" presId="urn:microsoft.com/office/officeart/2008/layout/LinedList"/>
    <dgm:cxn modelId="{FEE9F38B-323E-4BA9-BE1C-5B0864A6E256}" type="presParOf" srcId="{96D131F8-D889-418B-8F94-85468C7A983E}" destId="{D4FC405B-8A8C-4D34-888C-B9195B6403A6}" srcOrd="0" destOrd="0" presId="urn:microsoft.com/office/officeart/2008/layout/LinedList"/>
    <dgm:cxn modelId="{40881BEC-FF5C-41E5-A936-6C80D37ABED4}" type="presParOf" srcId="{D4FC405B-8A8C-4D34-888C-B9195B6403A6}" destId="{F22B77E4-7D27-4859-81C3-6BE2DB57BB4D}" srcOrd="0" destOrd="0" presId="urn:microsoft.com/office/officeart/2008/layout/LinedList"/>
    <dgm:cxn modelId="{6EE18B7A-7598-41A4-93C7-A198EC939E76}" type="presParOf" srcId="{D4FC405B-8A8C-4D34-888C-B9195B6403A6}" destId="{F23167E2-784D-4BF7-B37A-2D56A360353C}" srcOrd="1" destOrd="0" presId="urn:microsoft.com/office/officeart/2008/layout/LinedList"/>
    <dgm:cxn modelId="{C57AD664-BB30-45A1-9A2D-EF841563D9CB}" type="presParOf" srcId="{D4FC405B-8A8C-4D34-888C-B9195B6403A6}" destId="{C157F1A1-7585-4FA0-A76A-E89E01CA6865}" srcOrd="2" destOrd="0" presId="urn:microsoft.com/office/officeart/2008/layout/LinedList"/>
    <dgm:cxn modelId="{7CCCA422-EA0E-4A78-B968-B0616ED075B3}" type="presParOf" srcId="{15773E70-F556-4311-919C-481495017FDC}" destId="{B7EE90A4-0A99-4D0F-8C78-424B574177CB}" srcOrd="2" destOrd="0" presId="urn:microsoft.com/office/officeart/2008/layout/LinedList"/>
    <dgm:cxn modelId="{204B79EF-17A1-4E34-821F-B550C5040874}" type="presParOf" srcId="{15773E70-F556-4311-919C-481495017FDC}" destId="{14FE90B2-2375-46E8-B0DB-E1B1F403B547}" srcOrd="3" destOrd="0" presId="urn:microsoft.com/office/officeart/2008/layout/LinedList"/>
    <dgm:cxn modelId="{CB30B2BA-0540-48C9-8F8C-B5CA65834B36}" type="presParOf" srcId="{15773E70-F556-4311-919C-481495017FDC}" destId="{5F19A1BA-F99A-473D-A69A-246AEC812BC4}" srcOrd="4" destOrd="0" presId="urn:microsoft.com/office/officeart/2008/layout/LinedList"/>
    <dgm:cxn modelId="{78029609-F753-41B9-8B76-F40A662DED3B}" type="presParOf" srcId="{5F19A1BA-F99A-473D-A69A-246AEC812BC4}" destId="{9252FD5D-069D-4233-ABBB-521E1ED783D8}" srcOrd="0" destOrd="0" presId="urn:microsoft.com/office/officeart/2008/layout/LinedList"/>
    <dgm:cxn modelId="{86647D76-AEEB-4AD9-BCA8-78C643BC6653}" type="presParOf" srcId="{5F19A1BA-F99A-473D-A69A-246AEC812BC4}" destId="{0C103607-07B6-4B62-AF4A-52AD2B9D80CC}" srcOrd="1" destOrd="0" presId="urn:microsoft.com/office/officeart/2008/layout/LinedList"/>
    <dgm:cxn modelId="{1985B217-626F-4080-B208-AED1BE111ED4}" type="presParOf" srcId="{5F19A1BA-F99A-473D-A69A-246AEC812BC4}" destId="{0A64E011-9599-4731-83D3-935AE0CA5021}" srcOrd="2" destOrd="0" presId="urn:microsoft.com/office/officeart/2008/layout/LinedList"/>
    <dgm:cxn modelId="{B7D19DD5-A004-4938-8E95-39A014BE538F}" type="presParOf" srcId="{0A64E011-9599-4731-83D3-935AE0CA5021}" destId="{8A10EF9D-34D0-45BF-B624-E0B6683596DC}" srcOrd="0" destOrd="0" presId="urn:microsoft.com/office/officeart/2008/layout/LinedList"/>
    <dgm:cxn modelId="{5B49118B-E076-4A2A-AB7C-74795190639E}" type="presParOf" srcId="{8A10EF9D-34D0-45BF-B624-E0B6683596DC}" destId="{034999B2-B3BF-46F3-80EF-5FD7CDEEB5A6}" srcOrd="0" destOrd="0" presId="urn:microsoft.com/office/officeart/2008/layout/LinedList"/>
    <dgm:cxn modelId="{50A01668-895F-4FCD-9EDD-F9CC31B7CE95}" type="presParOf" srcId="{8A10EF9D-34D0-45BF-B624-E0B6683596DC}" destId="{FB84F814-9B8B-4986-96A3-01A3304C8E1A}" srcOrd="1" destOrd="0" presId="urn:microsoft.com/office/officeart/2008/layout/LinedList"/>
    <dgm:cxn modelId="{720F139A-D32B-4DC7-9FD8-ED7E7EDA1D81}" type="presParOf" srcId="{8A10EF9D-34D0-45BF-B624-E0B6683596DC}" destId="{73B914D8-3D58-4550-8AE0-DD7A2D2B869C}" srcOrd="2" destOrd="0" presId="urn:microsoft.com/office/officeart/2008/layout/LinedList"/>
    <dgm:cxn modelId="{3DE58DA2-CD36-45F9-BECC-927632837ED6}" type="presParOf" srcId="{15773E70-F556-4311-919C-481495017FDC}" destId="{324C015F-5AC8-4785-AC2D-14F1DDE1F37B}" srcOrd="5" destOrd="0" presId="urn:microsoft.com/office/officeart/2008/layout/LinedList"/>
    <dgm:cxn modelId="{CDFA4EA4-4642-4475-BE44-345E4197B87E}" type="presParOf" srcId="{15773E70-F556-4311-919C-481495017FDC}" destId="{6A48F2AD-C1AD-4B2F-A7C3-5AF1B43EA0A9}"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528517E-D914-4A67-9121-F3F4DBF718B4}"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s-EC"/>
        </a:p>
      </dgm:t>
    </dgm:pt>
    <dgm:pt modelId="{2281B9F3-8ED7-47AC-8CBF-9EC70EBBA7E8}">
      <dgm:prSet phldrT="[Texto]"/>
      <dgm:spPr/>
      <dgm:t>
        <a:bodyPr anchor="ctr"/>
        <a:lstStyle/>
        <a:p>
          <a:r>
            <a:rPr lang="es-EC" dirty="0"/>
            <a:t>Decisión de compra</a:t>
          </a:r>
        </a:p>
      </dgm:t>
    </dgm:pt>
    <dgm:pt modelId="{2EAF5E42-7116-48AB-928B-91F9829AAD64}" type="parTrans" cxnId="{82CC44D3-6679-4D1F-90D3-58AF814FD494}">
      <dgm:prSet/>
      <dgm:spPr/>
      <dgm:t>
        <a:bodyPr/>
        <a:lstStyle/>
        <a:p>
          <a:endParaRPr lang="es-EC"/>
        </a:p>
      </dgm:t>
    </dgm:pt>
    <dgm:pt modelId="{E41D105E-2B12-4C14-85B4-B29BDC541489}" type="sibTrans" cxnId="{82CC44D3-6679-4D1F-90D3-58AF814FD494}">
      <dgm:prSet/>
      <dgm:spPr/>
      <dgm:t>
        <a:bodyPr/>
        <a:lstStyle/>
        <a:p>
          <a:endParaRPr lang="es-EC"/>
        </a:p>
      </dgm:t>
    </dgm:pt>
    <dgm:pt modelId="{AD796335-17CA-42AC-B66B-99F3CC69EE68}">
      <dgm:prSet phldrT="[Texto]"/>
      <dgm:spPr/>
      <dgm:t>
        <a:bodyPr anchor="ctr"/>
        <a:lstStyle/>
        <a:p>
          <a:r>
            <a:rPr lang="es-EC" dirty="0"/>
            <a:t>Teoría del comportamiento planificado</a:t>
          </a:r>
        </a:p>
      </dgm:t>
    </dgm:pt>
    <dgm:pt modelId="{7BA11467-B308-46EE-9106-47C8612E15E1}" type="parTrans" cxnId="{046CF1DB-44FA-476A-BEA2-E9E42600699C}">
      <dgm:prSet/>
      <dgm:spPr/>
      <dgm:t>
        <a:bodyPr/>
        <a:lstStyle/>
        <a:p>
          <a:endParaRPr lang="es-EC"/>
        </a:p>
      </dgm:t>
    </dgm:pt>
    <dgm:pt modelId="{D2CD94EC-7E29-4166-BEEF-82826BE472B1}" type="sibTrans" cxnId="{046CF1DB-44FA-476A-BEA2-E9E42600699C}">
      <dgm:prSet/>
      <dgm:spPr/>
      <dgm:t>
        <a:bodyPr/>
        <a:lstStyle/>
        <a:p>
          <a:endParaRPr lang="es-EC"/>
        </a:p>
      </dgm:t>
    </dgm:pt>
    <dgm:pt modelId="{B304F942-9B92-4A80-A2EB-657559D42F41}">
      <dgm:prSet phldrT="[Texto]"/>
      <dgm:spPr/>
      <dgm:t>
        <a:bodyPr/>
        <a:lstStyle/>
        <a:p>
          <a:r>
            <a:rPr lang="es-ES" dirty="0"/>
            <a:t>Planificado establece que el consumidor tiene una idea posicionada en su mente de lo que quiere obtener en un producto, considera las actitudes, el control conductual y desde luego la intención conductual como tal (</a:t>
          </a:r>
          <a:r>
            <a:rPr lang="es-ES" dirty="0" err="1"/>
            <a:t>Ajzen</a:t>
          </a:r>
          <a:r>
            <a:rPr lang="es-ES" dirty="0"/>
            <a:t>, 1991)</a:t>
          </a:r>
          <a:endParaRPr lang="es-EC" dirty="0"/>
        </a:p>
      </dgm:t>
    </dgm:pt>
    <dgm:pt modelId="{9C8F36DC-CE31-4AB8-8B14-72D6E590A5B9}" type="parTrans" cxnId="{03C1F8E5-07B4-4030-86C0-E8B2317AEC6B}">
      <dgm:prSet/>
      <dgm:spPr/>
      <dgm:t>
        <a:bodyPr/>
        <a:lstStyle/>
        <a:p>
          <a:endParaRPr lang="es-EC"/>
        </a:p>
      </dgm:t>
    </dgm:pt>
    <dgm:pt modelId="{409F91F3-9DF5-44E2-9E1A-CA3C9BBDC4DF}" type="sibTrans" cxnId="{03C1F8E5-07B4-4030-86C0-E8B2317AEC6B}">
      <dgm:prSet/>
      <dgm:spPr/>
      <dgm:t>
        <a:bodyPr/>
        <a:lstStyle/>
        <a:p>
          <a:endParaRPr lang="es-EC"/>
        </a:p>
      </dgm:t>
    </dgm:pt>
    <dgm:pt modelId="{4B23B2B5-332E-4F4F-855C-E7CC8A62BFDC}">
      <dgm:prSet phldrT="[Texto]"/>
      <dgm:spPr/>
      <dgm:t>
        <a:bodyPr/>
        <a:lstStyle/>
        <a:p>
          <a:r>
            <a:rPr lang="es-EC" dirty="0"/>
            <a:t>Procesos individuales de compra</a:t>
          </a:r>
        </a:p>
      </dgm:t>
    </dgm:pt>
    <dgm:pt modelId="{26D1B354-4CEF-4668-9822-5116B2C64428}" type="parTrans" cxnId="{043C8916-87ED-4F17-BEB3-8A0B31BCBDA9}">
      <dgm:prSet/>
      <dgm:spPr/>
      <dgm:t>
        <a:bodyPr/>
        <a:lstStyle/>
        <a:p>
          <a:endParaRPr lang="es-EC"/>
        </a:p>
      </dgm:t>
    </dgm:pt>
    <dgm:pt modelId="{164FA9B9-A610-484F-89E2-8180CF3D4433}" type="sibTrans" cxnId="{043C8916-87ED-4F17-BEB3-8A0B31BCBDA9}">
      <dgm:prSet/>
      <dgm:spPr/>
      <dgm:t>
        <a:bodyPr/>
        <a:lstStyle/>
        <a:p>
          <a:endParaRPr lang="es-EC"/>
        </a:p>
      </dgm:t>
    </dgm:pt>
    <dgm:pt modelId="{7F74647B-1DF1-4DF3-81EB-F696702694C3}">
      <dgm:prSet phldrT="[Texto]"/>
      <dgm:spPr/>
      <dgm:t>
        <a:bodyPr/>
        <a:lstStyle/>
        <a:p>
          <a:r>
            <a:rPr lang="es-ES" dirty="0"/>
            <a:t>El modelo generado por </a:t>
          </a:r>
          <a:r>
            <a:rPr lang="es-ES" dirty="0" err="1"/>
            <a:t>Ray</a:t>
          </a:r>
          <a:r>
            <a:rPr lang="es-ES" dirty="0"/>
            <a:t> et al. (1973) es conocido como jerárquico clásico en el que los componentes van en el siguiente orden (a) cognitivo, (b) afectivo y (c) conativo y sucede cuando el consumidor tiene la información necesaria para adquirir un bien o servicio. Complementa al modelo AIDA</a:t>
          </a:r>
          <a:endParaRPr lang="es-EC" dirty="0"/>
        </a:p>
      </dgm:t>
    </dgm:pt>
    <dgm:pt modelId="{56D459BB-DD22-44F3-88E7-05494DE89768}" type="parTrans" cxnId="{5D03D08E-A73C-4D65-9A3B-E50D907DDED0}">
      <dgm:prSet/>
      <dgm:spPr/>
      <dgm:t>
        <a:bodyPr/>
        <a:lstStyle/>
        <a:p>
          <a:endParaRPr lang="es-EC"/>
        </a:p>
      </dgm:t>
    </dgm:pt>
    <dgm:pt modelId="{E24A39EF-C316-4732-B6DF-A1074F174851}" type="sibTrans" cxnId="{5D03D08E-A73C-4D65-9A3B-E50D907DDED0}">
      <dgm:prSet/>
      <dgm:spPr/>
      <dgm:t>
        <a:bodyPr/>
        <a:lstStyle/>
        <a:p>
          <a:endParaRPr lang="es-EC"/>
        </a:p>
      </dgm:t>
    </dgm:pt>
    <dgm:pt modelId="{DACBD90E-9F29-42BC-87F3-D3E7D2DF24D1}" type="pres">
      <dgm:prSet presAssocID="{F528517E-D914-4A67-9121-F3F4DBF718B4}" presName="vert0" presStyleCnt="0">
        <dgm:presLayoutVars>
          <dgm:dir/>
          <dgm:animOne val="branch"/>
          <dgm:animLvl val="lvl"/>
        </dgm:presLayoutVars>
      </dgm:prSet>
      <dgm:spPr/>
    </dgm:pt>
    <dgm:pt modelId="{F48C5C01-6272-4716-BCBA-5A3576A37F1C}" type="pres">
      <dgm:prSet presAssocID="{2281B9F3-8ED7-47AC-8CBF-9EC70EBBA7E8}" presName="thickLine" presStyleLbl="alignNode1" presStyleIdx="0" presStyleCnt="1"/>
      <dgm:spPr/>
    </dgm:pt>
    <dgm:pt modelId="{4AC7BD73-7DCB-4334-921D-AC5C091021B3}" type="pres">
      <dgm:prSet presAssocID="{2281B9F3-8ED7-47AC-8CBF-9EC70EBBA7E8}" presName="horz1" presStyleCnt="0"/>
      <dgm:spPr/>
    </dgm:pt>
    <dgm:pt modelId="{4F2F44D2-47F8-43D3-B627-FABCFFA220BB}" type="pres">
      <dgm:prSet presAssocID="{2281B9F3-8ED7-47AC-8CBF-9EC70EBBA7E8}" presName="tx1" presStyleLbl="revTx" presStyleIdx="0" presStyleCnt="5"/>
      <dgm:spPr/>
    </dgm:pt>
    <dgm:pt modelId="{CDD8FC62-97BF-4ADD-907A-512FB01E669D}" type="pres">
      <dgm:prSet presAssocID="{2281B9F3-8ED7-47AC-8CBF-9EC70EBBA7E8}" presName="vert1" presStyleCnt="0"/>
      <dgm:spPr/>
    </dgm:pt>
    <dgm:pt modelId="{D1F05B19-0CB2-46C5-9138-3FE65C99EBC6}" type="pres">
      <dgm:prSet presAssocID="{AD796335-17CA-42AC-B66B-99F3CC69EE68}" presName="vertSpace2a" presStyleCnt="0"/>
      <dgm:spPr/>
    </dgm:pt>
    <dgm:pt modelId="{1225CD72-AC8D-4A91-9EED-B664398BFCC3}" type="pres">
      <dgm:prSet presAssocID="{AD796335-17CA-42AC-B66B-99F3CC69EE68}" presName="horz2" presStyleCnt="0"/>
      <dgm:spPr/>
    </dgm:pt>
    <dgm:pt modelId="{EB5D7DB5-5C8C-472D-91C6-1C301BD17462}" type="pres">
      <dgm:prSet presAssocID="{AD796335-17CA-42AC-B66B-99F3CC69EE68}" presName="horzSpace2" presStyleCnt="0"/>
      <dgm:spPr/>
    </dgm:pt>
    <dgm:pt modelId="{B3DF701A-E50A-4E08-A321-2F3AB8AA8932}" type="pres">
      <dgm:prSet presAssocID="{AD796335-17CA-42AC-B66B-99F3CC69EE68}" presName="tx2" presStyleLbl="revTx" presStyleIdx="1" presStyleCnt="5"/>
      <dgm:spPr/>
    </dgm:pt>
    <dgm:pt modelId="{285D0B9D-C66E-46C7-9F07-5F08874C49DB}" type="pres">
      <dgm:prSet presAssocID="{AD796335-17CA-42AC-B66B-99F3CC69EE68}" presName="vert2" presStyleCnt="0"/>
      <dgm:spPr/>
    </dgm:pt>
    <dgm:pt modelId="{A00B84D8-1B22-467C-B3FE-38222581D557}" type="pres">
      <dgm:prSet presAssocID="{B304F942-9B92-4A80-A2EB-657559D42F41}" presName="horz3" presStyleCnt="0"/>
      <dgm:spPr/>
    </dgm:pt>
    <dgm:pt modelId="{2E2F4DC5-E6B6-4874-804E-0976AAA1542E}" type="pres">
      <dgm:prSet presAssocID="{B304F942-9B92-4A80-A2EB-657559D42F41}" presName="horzSpace3" presStyleCnt="0"/>
      <dgm:spPr/>
    </dgm:pt>
    <dgm:pt modelId="{289F1C50-755F-4316-8EED-F00DF35ADD47}" type="pres">
      <dgm:prSet presAssocID="{B304F942-9B92-4A80-A2EB-657559D42F41}" presName="tx3" presStyleLbl="revTx" presStyleIdx="2" presStyleCnt="5"/>
      <dgm:spPr/>
    </dgm:pt>
    <dgm:pt modelId="{4F8BA065-B63F-40FD-B25B-DAA1B5617B55}" type="pres">
      <dgm:prSet presAssocID="{B304F942-9B92-4A80-A2EB-657559D42F41}" presName="vert3" presStyleCnt="0"/>
      <dgm:spPr/>
    </dgm:pt>
    <dgm:pt modelId="{04654314-1177-4DAA-A03E-3B398DD31952}" type="pres">
      <dgm:prSet presAssocID="{AD796335-17CA-42AC-B66B-99F3CC69EE68}" presName="thinLine2b" presStyleLbl="callout" presStyleIdx="0" presStyleCnt="2"/>
      <dgm:spPr/>
    </dgm:pt>
    <dgm:pt modelId="{EF85C971-527A-4787-9090-A9D61E4E70D4}" type="pres">
      <dgm:prSet presAssocID="{AD796335-17CA-42AC-B66B-99F3CC69EE68}" presName="vertSpace2b" presStyleCnt="0"/>
      <dgm:spPr/>
    </dgm:pt>
    <dgm:pt modelId="{E672599A-24E1-49DC-9B0F-3509FFF1CCD4}" type="pres">
      <dgm:prSet presAssocID="{4B23B2B5-332E-4F4F-855C-E7CC8A62BFDC}" presName="horz2" presStyleCnt="0"/>
      <dgm:spPr/>
    </dgm:pt>
    <dgm:pt modelId="{EEBF4062-C3D4-4DAF-BB9A-A90A9BCE224B}" type="pres">
      <dgm:prSet presAssocID="{4B23B2B5-332E-4F4F-855C-E7CC8A62BFDC}" presName="horzSpace2" presStyleCnt="0"/>
      <dgm:spPr/>
    </dgm:pt>
    <dgm:pt modelId="{FE6BA70E-0429-4356-82BF-4822260BB2E8}" type="pres">
      <dgm:prSet presAssocID="{4B23B2B5-332E-4F4F-855C-E7CC8A62BFDC}" presName="tx2" presStyleLbl="revTx" presStyleIdx="3" presStyleCnt="5"/>
      <dgm:spPr/>
    </dgm:pt>
    <dgm:pt modelId="{21E8C992-D5BC-43C5-A714-A1D653D72133}" type="pres">
      <dgm:prSet presAssocID="{4B23B2B5-332E-4F4F-855C-E7CC8A62BFDC}" presName="vert2" presStyleCnt="0"/>
      <dgm:spPr/>
    </dgm:pt>
    <dgm:pt modelId="{07CAD213-FDA3-4B06-8C65-543CB0C31600}" type="pres">
      <dgm:prSet presAssocID="{7F74647B-1DF1-4DF3-81EB-F696702694C3}" presName="horz3" presStyleCnt="0"/>
      <dgm:spPr/>
    </dgm:pt>
    <dgm:pt modelId="{45A328AB-AB38-4872-A992-BC91312062B5}" type="pres">
      <dgm:prSet presAssocID="{7F74647B-1DF1-4DF3-81EB-F696702694C3}" presName="horzSpace3" presStyleCnt="0"/>
      <dgm:spPr/>
    </dgm:pt>
    <dgm:pt modelId="{3D97A885-B5A9-467A-8451-5DC58D6424AD}" type="pres">
      <dgm:prSet presAssocID="{7F74647B-1DF1-4DF3-81EB-F696702694C3}" presName="tx3" presStyleLbl="revTx" presStyleIdx="4" presStyleCnt="5"/>
      <dgm:spPr/>
    </dgm:pt>
    <dgm:pt modelId="{D2C49A9F-5E46-418C-B3A0-1B6CB336F047}" type="pres">
      <dgm:prSet presAssocID="{7F74647B-1DF1-4DF3-81EB-F696702694C3}" presName="vert3" presStyleCnt="0"/>
      <dgm:spPr/>
    </dgm:pt>
    <dgm:pt modelId="{BC3200F5-B0F4-4B06-ACA5-C668959C4C1B}" type="pres">
      <dgm:prSet presAssocID="{4B23B2B5-332E-4F4F-855C-E7CC8A62BFDC}" presName="thinLine2b" presStyleLbl="callout" presStyleIdx="1" presStyleCnt="2"/>
      <dgm:spPr/>
    </dgm:pt>
    <dgm:pt modelId="{2B0928CE-5AC9-4B36-8C57-EBECBC20A5C0}" type="pres">
      <dgm:prSet presAssocID="{4B23B2B5-332E-4F4F-855C-E7CC8A62BFDC}" presName="vertSpace2b" presStyleCnt="0"/>
      <dgm:spPr/>
    </dgm:pt>
  </dgm:ptLst>
  <dgm:cxnLst>
    <dgm:cxn modelId="{043C8916-87ED-4F17-BEB3-8A0B31BCBDA9}" srcId="{2281B9F3-8ED7-47AC-8CBF-9EC70EBBA7E8}" destId="{4B23B2B5-332E-4F4F-855C-E7CC8A62BFDC}" srcOrd="1" destOrd="0" parTransId="{26D1B354-4CEF-4668-9822-5116B2C64428}" sibTransId="{164FA9B9-A610-484F-89E2-8180CF3D4433}"/>
    <dgm:cxn modelId="{9F89D56B-F0F2-44E0-8AFC-81C4F14D4E7C}" type="presOf" srcId="{B304F942-9B92-4A80-A2EB-657559D42F41}" destId="{289F1C50-755F-4316-8EED-F00DF35ADD47}" srcOrd="0" destOrd="0" presId="urn:microsoft.com/office/officeart/2008/layout/LinedList"/>
    <dgm:cxn modelId="{35CA5A50-3F09-4697-A1EF-AC67FE1036C6}" type="presOf" srcId="{2281B9F3-8ED7-47AC-8CBF-9EC70EBBA7E8}" destId="{4F2F44D2-47F8-43D3-B627-FABCFFA220BB}" srcOrd="0" destOrd="0" presId="urn:microsoft.com/office/officeart/2008/layout/LinedList"/>
    <dgm:cxn modelId="{5D03D08E-A73C-4D65-9A3B-E50D907DDED0}" srcId="{4B23B2B5-332E-4F4F-855C-E7CC8A62BFDC}" destId="{7F74647B-1DF1-4DF3-81EB-F696702694C3}" srcOrd="0" destOrd="0" parTransId="{56D459BB-DD22-44F3-88E7-05494DE89768}" sibTransId="{E24A39EF-C316-4732-B6DF-A1074F174851}"/>
    <dgm:cxn modelId="{C534739A-BAEF-43BD-B40B-FF66F44324D0}" type="presOf" srcId="{AD796335-17CA-42AC-B66B-99F3CC69EE68}" destId="{B3DF701A-E50A-4E08-A321-2F3AB8AA8932}" srcOrd="0" destOrd="0" presId="urn:microsoft.com/office/officeart/2008/layout/LinedList"/>
    <dgm:cxn modelId="{15A1DDB1-2D99-46CC-9F2A-944DE1DCDE10}" type="presOf" srcId="{4B23B2B5-332E-4F4F-855C-E7CC8A62BFDC}" destId="{FE6BA70E-0429-4356-82BF-4822260BB2E8}" srcOrd="0" destOrd="0" presId="urn:microsoft.com/office/officeart/2008/layout/LinedList"/>
    <dgm:cxn modelId="{82CC44D3-6679-4D1F-90D3-58AF814FD494}" srcId="{F528517E-D914-4A67-9121-F3F4DBF718B4}" destId="{2281B9F3-8ED7-47AC-8CBF-9EC70EBBA7E8}" srcOrd="0" destOrd="0" parTransId="{2EAF5E42-7116-48AB-928B-91F9829AAD64}" sibTransId="{E41D105E-2B12-4C14-85B4-B29BDC541489}"/>
    <dgm:cxn modelId="{126261D6-091F-49B7-8D8A-D4E9E54EDE08}" type="presOf" srcId="{7F74647B-1DF1-4DF3-81EB-F696702694C3}" destId="{3D97A885-B5A9-467A-8451-5DC58D6424AD}" srcOrd="0" destOrd="0" presId="urn:microsoft.com/office/officeart/2008/layout/LinedList"/>
    <dgm:cxn modelId="{046CF1DB-44FA-476A-BEA2-E9E42600699C}" srcId="{2281B9F3-8ED7-47AC-8CBF-9EC70EBBA7E8}" destId="{AD796335-17CA-42AC-B66B-99F3CC69EE68}" srcOrd="0" destOrd="0" parTransId="{7BA11467-B308-46EE-9106-47C8612E15E1}" sibTransId="{D2CD94EC-7E29-4166-BEEF-82826BE472B1}"/>
    <dgm:cxn modelId="{F7C67DDC-2855-4B25-820E-CCB36F485347}" type="presOf" srcId="{F528517E-D914-4A67-9121-F3F4DBF718B4}" destId="{DACBD90E-9F29-42BC-87F3-D3E7D2DF24D1}" srcOrd="0" destOrd="0" presId="urn:microsoft.com/office/officeart/2008/layout/LinedList"/>
    <dgm:cxn modelId="{03C1F8E5-07B4-4030-86C0-E8B2317AEC6B}" srcId="{AD796335-17CA-42AC-B66B-99F3CC69EE68}" destId="{B304F942-9B92-4A80-A2EB-657559D42F41}" srcOrd="0" destOrd="0" parTransId="{9C8F36DC-CE31-4AB8-8B14-72D6E590A5B9}" sibTransId="{409F91F3-9DF5-44E2-9E1A-CA3C9BBDC4DF}"/>
    <dgm:cxn modelId="{64057050-F744-4151-A058-10FE6839F5FD}" type="presParOf" srcId="{DACBD90E-9F29-42BC-87F3-D3E7D2DF24D1}" destId="{F48C5C01-6272-4716-BCBA-5A3576A37F1C}" srcOrd="0" destOrd="0" presId="urn:microsoft.com/office/officeart/2008/layout/LinedList"/>
    <dgm:cxn modelId="{6A3382DD-4A97-4F98-988A-7A0608A35E68}" type="presParOf" srcId="{DACBD90E-9F29-42BC-87F3-D3E7D2DF24D1}" destId="{4AC7BD73-7DCB-4334-921D-AC5C091021B3}" srcOrd="1" destOrd="0" presId="urn:microsoft.com/office/officeart/2008/layout/LinedList"/>
    <dgm:cxn modelId="{15A1A488-BA56-4852-81BF-BCEEB1BEAC83}" type="presParOf" srcId="{4AC7BD73-7DCB-4334-921D-AC5C091021B3}" destId="{4F2F44D2-47F8-43D3-B627-FABCFFA220BB}" srcOrd="0" destOrd="0" presId="urn:microsoft.com/office/officeart/2008/layout/LinedList"/>
    <dgm:cxn modelId="{FD08392C-1ED3-4713-BD59-B237D69CFFCC}" type="presParOf" srcId="{4AC7BD73-7DCB-4334-921D-AC5C091021B3}" destId="{CDD8FC62-97BF-4ADD-907A-512FB01E669D}" srcOrd="1" destOrd="0" presId="urn:microsoft.com/office/officeart/2008/layout/LinedList"/>
    <dgm:cxn modelId="{4ABFBBE4-9ACC-4ED1-8B18-839FDF22678F}" type="presParOf" srcId="{CDD8FC62-97BF-4ADD-907A-512FB01E669D}" destId="{D1F05B19-0CB2-46C5-9138-3FE65C99EBC6}" srcOrd="0" destOrd="0" presId="urn:microsoft.com/office/officeart/2008/layout/LinedList"/>
    <dgm:cxn modelId="{E2F79A5C-683A-4A81-85CA-FA7B2A893899}" type="presParOf" srcId="{CDD8FC62-97BF-4ADD-907A-512FB01E669D}" destId="{1225CD72-AC8D-4A91-9EED-B664398BFCC3}" srcOrd="1" destOrd="0" presId="urn:microsoft.com/office/officeart/2008/layout/LinedList"/>
    <dgm:cxn modelId="{947C25C6-64CA-4A86-A156-F573A7E81F3A}" type="presParOf" srcId="{1225CD72-AC8D-4A91-9EED-B664398BFCC3}" destId="{EB5D7DB5-5C8C-472D-91C6-1C301BD17462}" srcOrd="0" destOrd="0" presId="urn:microsoft.com/office/officeart/2008/layout/LinedList"/>
    <dgm:cxn modelId="{BCF8F6FA-E6F5-450D-BFE8-468B9AF6A8AB}" type="presParOf" srcId="{1225CD72-AC8D-4A91-9EED-B664398BFCC3}" destId="{B3DF701A-E50A-4E08-A321-2F3AB8AA8932}" srcOrd="1" destOrd="0" presId="urn:microsoft.com/office/officeart/2008/layout/LinedList"/>
    <dgm:cxn modelId="{F5190E4C-970B-403B-9220-A4A982FF4AFD}" type="presParOf" srcId="{1225CD72-AC8D-4A91-9EED-B664398BFCC3}" destId="{285D0B9D-C66E-46C7-9F07-5F08874C49DB}" srcOrd="2" destOrd="0" presId="urn:microsoft.com/office/officeart/2008/layout/LinedList"/>
    <dgm:cxn modelId="{C76F2605-250E-4C3B-84A1-FF236C87BCEC}" type="presParOf" srcId="{285D0B9D-C66E-46C7-9F07-5F08874C49DB}" destId="{A00B84D8-1B22-467C-B3FE-38222581D557}" srcOrd="0" destOrd="0" presId="urn:microsoft.com/office/officeart/2008/layout/LinedList"/>
    <dgm:cxn modelId="{5EE8AD0C-030E-4ABD-A8E9-4B26BAFF5CEF}" type="presParOf" srcId="{A00B84D8-1B22-467C-B3FE-38222581D557}" destId="{2E2F4DC5-E6B6-4874-804E-0976AAA1542E}" srcOrd="0" destOrd="0" presId="urn:microsoft.com/office/officeart/2008/layout/LinedList"/>
    <dgm:cxn modelId="{C636DD0F-F5B0-40B3-880C-8C5B6EA4E11D}" type="presParOf" srcId="{A00B84D8-1B22-467C-B3FE-38222581D557}" destId="{289F1C50-755F-4316-8EED-F00DF35ADD47}" srcOrd="1" destOrd="0" presId="urn:microsoft.com/office/officeart/2008/layout/LinedList"/>
    <dgm:cxn modelId="{9D5F1254-D1FD-430B-8D15-00DDF88636AA}" type="presParOf" srcId="{A00B84D8-1B22-467C-B3FE-38222581D557}" destId="{4F8BA065-B63F-40FD-B25B-DAA1B5617B55}" srcOrd="2" destOrd="0" presId="urn:microsoft.com/office/officeart/2008/layout/LinedList"/>
    <dgm:cxn modelId="{116CF93A-37C7-4C39-A136-B0DC8374CE25}" type="presParOf" srcId="{CDD8FC62-97BF-4ADD-907A-512FB01E669D}" destId="{04654314-1177-4DAA-A03E-3B398DD31952}" srcOrd="2" destOrd="0" presId="urn:microsoft.com/office/officeart/2008/layout/LinedList"/>
    <dgm:cxn modelId="{36B7C83B-B42E-4207-B249-F765832AA654}" type="presParOf" srcId="{CDD8FC62-97BF-4ADD-907A-512FB01E669D}" destId="{EF85C971-527A-4787-9090-A9D61E4E70D4}" srcOrd="3" destOrd="0" presId="urn:microsoft.com/office/officeart/2008/layout/LinedList"/>
    <dgm:cxn modelId="{1C8DC448-8F74-4CAF-9CCC-8F14CC1FD2DC}" type="presParOf" srcId="{CDD8FC62-97BF-4ADD-907A-512FB01E669D}" destId="{E672599A-24E1-49DC-9B0F-3509FFF1CCD4}" srcOrd="4" destOrd="0" presId="urn:microsoft.com/office/officeart/2008/layout/LinedList"/>
    <dgm:cxn modelId="{F9E871E3-C5ED-4EAC-9FBE-D1AAF09780D2}" type="presParOf" srcId="{E672599A-24E1-49DC-9B0F-3509FFF1CCD4}" destId="{EEBF4062-C3D4-4DAF-BB9A-A90A9BCE224B}" srcOrd="0" destOrd="0" presId="urn:microsoft.com/office/officeart/2008/layout/LinedList"/>
    <dgm:cxn modelId="{8D973F80-A301-4459-B679-5E12EF10720F}" type="presParOf" srcId="{E672599A-24E1-49DC-9B0F-3509FFF1CCD4}" destId="{FE6BA70E-0429-4356-82BF-4822260BB2E8}" srcOrd="1" destOrd="0" presId="urn:microsoft.com/office/officeart/2008/layout/LinedList"/>
    <dgm:cxn modelId="{BEF9FBA6-C8BB-4F0E-9D3A-034D97FB103A}" type="presParOf" srcId="{E672599A-24E1-49DC-9B0F-3509FFF1CCD4}" destId="{21E8C992-D5BC-43C5-A714-A1D653D72133}" srcOrd="2" destOrd="0" presId="urn:microsoft.com/office/officeart/2008/layout/LinedList"/>
    <dgm:cxn modelId="{3F116D9F-DDF7-43B1-8693-EC54176B3C76}" type="presParOf" srcId="{21E8C992-D5BC-43C5-A714-A1D653D72133}" destId="{07CAD213-FDA3-4B06-8C65-543CB0C31600}" srcOrd="0" destOrd="0" presId="urn:microsoft.com/office/officeart/2008/layout/LinedList"/>
    <dgm:cxn modelId="{6AC6640C-3968-48D6-9967-478C0E531357}" type="presParOf" srcId="{07CAD213-FDA3-4B06-8C65-543CB0C31600}" destId="{45A328AB-AB38-4872-A992-BC91312062B5}" srcOrd="0" destOrd="0" presId="urn:microsoft.com/office/officeart/2008/layout/LinedList"/>
    <dgm:cxn modelId="{CC98446E-56E1-479B-9A8E-F6B904DAA216}" type="presParOf" srcId="{07CAD213-FDA3-4B06-8C65-543CB0C31600}" destId="{3D97A885-B5A9-467A-8451-5DC58D6424AD}" srcOrd="1" destOrd="0" presId="urn:microsoft.com/office/officeart/2008/layout/LinedList"/>
    <dgm:cxn modelId="{BC7C4BC6-4F05-44ED-9102-7999D7B349E7}" type="presParOf" srcId="{07CAD213-FDA3-4B06-8C65-543CB0C31600}" destId="{D2C49A9F-5E46-418C-B3A0-1B6CB336F047}" srcOrd="2" destOrd="0" presId="urn:microsoft.com/office/officeart/2008/layout/LinedList"/>
    <dgm:cxn modelId="{CF518489-4B2B-4ED8-9597-6A3F98C4AD03}" type="presParOf" srcId="{CDD8FC62-97BF-4ADD-907A-512FB01E669D}" destId="{BC3200F5-B0F4-4B06-ACA5-C668959C4C1B}" srcOrd="5" destOrd="0" presId="urn:microsoft.com/office/officeart/2008/layout/LinedList"/>
    <dgm:cxn modelId="{2ACBA5F2-0114-4B8E-B1F7-82A64A306264}" type="presParOf" srcId="{CDD8FC62-97BF-4ADD-907A-512FB01E669D}" destId="{2B0928CE-5AC9-4B36-8C57-EBECBC20A5C0}" srcOrd="6"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6C8DEE6-F951-4C8E-A31B-74DF0F0BEE7F}"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s-EC"/>
        </a:p>
      </dgm:t>
    </dgm:pt>
    <dgm:pt modelId="{9F440943-AE2D-4C26-B479-508DFC619C9F}">
      <dgm:prSet phldrT="[Texto]"/>
      <dgm:spPr/>
      <dgm:t>
        <a:bodyPr/>
        <a:lstStyle/>
        <a:p>
          <a:r>
            <a:rPr lang="lt-LT" dirty="0"/>
            <a:t>Pilelienė y Šontaitė-Petkevičienė</a:t>
          </a:r>
          <a:r>
            <a:rPr lang="es-EC" dirty="0"/>
            <a:t> (2014)</a:t>
          </a:r>
        </a:p>
      </dgm:t>
    </dgm:pt>
    <dgm:pt modelId="{B91579BB-AC22-4F3E-88B6-A8C92DBB8F74}" type="parTrans" cxnId="{DA37B551-5E48-4EFA-9F23-4D723D12C795}">
      <dgm:prSet/>
      <dgm:spPr/>
      <dgm:t>
        <a:bodyPr/>
        <a:lstStyle/>
        <a:p>
          <a:endParaRPr lang="es-EC"/>
        </a:p>
      </dgm:t>
    </dgm:pt>
    <dgm:pt modelId="{19172859-F846-4960-89BD-DCF3661BE6EA}" type="sibTrans" cxnId="{DA37B551-5E48-4EFA-9F23-4D723D12C795}">
      <dgm:prSet/>
      <dgm:spPr/>
      <dgm:t>
        <a:bodyPr/>
        <a:lstStyle/>
        <a:p>
          <a:endParaRPr lang="es-EC"/>
        </a:p>
      </dgm:t>
    </dgm:pt>
    <dgm:pt modelId="{11B212A2-37DD-4203-BE11-E0030B1FCF0C}">
      <dgm:prSet phldrT="[Texto]"/>
      <dgm:spPr/>
      <dgm:t>
        <a:bodyPr/>
        <a:lstStyle/>
        <a:p>
          <a:r>
            <a:rPr lang="es-EC" dirty="0" err="1"/>
            <a:t>Schnettler</a:t>
          </a:r>
          <a:r>
            <a:rPr lang="es-EC" dirty="0"/>
            <a:t>, Sepúlveda, Sepúlveda, Orellana, Miranda, Lobos, y Mora (2014)</a:t>
          </a:r>
        </a:p>
      </dgm:t>
    </dgm:pt>
    <dgm:pt modelId="{E3039114-F362-4C16-852E-B31AFB3FB540}" type="parTrans" cxnId="{837E9CA5-BB25-4D9F-A35D-4B0567A3F625}">
      <dgm:prSet/>
      <dgm:spPr/>
      <dgm:t>
        <a:bodyPr/>
        <a:lstStyle/>
        <a:p>
          <a:endParaRPr lang="es-EC"/>
        </a:p>
      </dgm:t>
    </dgm:pt>
    <dgm:pt modelId="{39668418-C997-4A23-806E-008D1EF4F406}" type="sibTrans" cxnId="{837E9CA5-BB25-4D9F-A35D-4B0567A3F625}">
      <dgm:prSet/>
      <dgm:spPr/>
      <dgm:t>
        <a:bodyPr/>
        <a:lstStyle/>
        <a:p>
          <a:endParaRPr lang="es-EC"/>
        </a:p>
      </dgm:t>
    </dgm:pt>
    <dgm:pt modelId="{00CBFC2E-F4FC-4462-B78B-E294CD015A4F}">
      <dgm:prSet phldrT="[Texto]"/>
      <dgm:spPr/>
      <dgm:t>
        <a:bodyPr/>
        <a:lstStyle/>
        <a:p>
          <a:r>
            <a:rPr lang="es-EC" dirty="0"/>
            <a:t>Concha, Benedetti y Gómez (2014)</a:t>
          </a:r>
        </a:p>
      </dgm:t>
    </dgm:pt>
    <dgm:pt modelId="{16149C28-8895-421F-8821-700F2B389D01}" type="parTrans" cxnId="{1B920C03-AB49-48D4-A8FB-0F6CE2BE7D6F}">
      <dgm:prSet/>
      <dgm:spPr/>
      <dgm:t>
        <a:bodyPr/>
        <a:lstStyle/>
        <a:p>
          <a:endParaRPr lang="es-EC"/>
        </a:p>
      </dgm:t>
    </dgm:pt>
    <dgm:pt modelId="{1219C172-4463-493A-8129-9A6F6CC19A5C}" type="sibTrans" cxnId="{1B920C03-AB49-48D4-A8FB-0F6CE2BE7D6F}">
      <dgm:prSet/>
      <dgm:spPr/>
      <dgm:t>
        <a:bodyPr/>
        <a:lstStyle/>
        <a:p>
          <a:endParaRPr lang="es-EC"/>
        </a:p>
      </dgm:t>
    </dgm:pt>
    <dgm:pt modelId="{48F53B78-F9B0-4C4E-AFDF-AA0B8F18C93E}">
      <dgm:prSet phldrT="[Texto]"/>
      <dgm:spPr/>
      <dgm:t>
        <a:bodyPr/>
        <a:lstStyle/>
        <a:p>
          <a:r>
            <a:rPr lang="es-EC" dirty="0" err="1"/>
            <a:t>Djatmiko</a:t>
          </a:r>
          <a:r>
            <a:rPr lang="es-EC" dirty="0"/>
            <a:t> y </a:t>
          </a:r>
          <a:r>
            <a:rPr lang="es-EC" dirty="0" err="1"/>
            <a:t>Pradana</a:t>
          </a:r>
          <a:r>
            <a:rPr lang="es-EC" dirty="0"/>
            <a:t> (2015)</a:t>
          </a:r>
        </a:p>
      </dgm:t>
    </dgm:pt>
    <dgm:pt modelId="{C8AC8D46-B3C9-4C45-A607-1E296E5FC488}" type="parTrans" cxnId="{A2FA3FCA-3BFA-49A4-B146-92F4ED19308E}">
      <dgm:prSet/>
      <dgm:spPr/>
      <dgm:t>
        <a:bodyPr/>
        <a:lstStyle/>
        <a:p>
          <a:endParaRPr lang="es-EC"/>
        </a:p>
      </dgm:t>
    </dgm:pt>
    <dgm:pt modelId="{48C30102-E47B-43BD-8600-ABFF81CD1E33}" type="sibTrans" cxnId="{A2FA3FCA-3BFA-49A4-B146-92F4ED19308E}">
      <dgm:prSet/>
      <dgm:spPr/>
      <dgm:t>
        <a:bodyPr/>
        <a:lstStyle/>
        <a:p>
          <a:endParaRPr lang="es-EC"/>
        </a:p>
      </dgm:t>
    </dgm:pt>
    <dgm:pt modelId="{B23BCEE7-6CDB-4AAF-948D-AAA9161902F3}">
      <dgm:prSet phldrT="[Texto]"/>
      <dgm:spPr/>
      <dgm:t>
        <a:bodyPr/>
        <a:lstStyle/>
        <a:p>
          <a:r>
            <a:rPr lang="es-EC" dirty="0"/>
            <a:t>Productos cárnicos en Chile</a:t>
          </a:r>
        </a:p>
      </dgm:t>
    </dgm:pt>
    <dgm:pt modelId="{F5B6F9E5-5EC6-4F1A-8ECC-48F46A2CA27D}" type="parTrans" cxnId="{05B31586-2790-4E6B-AB2F-1E7918093042}">
      <dgm:prSet/>
      <dgm:spPr/>
      <dgm:t>
        <a:bodyPr/>
        <a:lstStyle/>
        <a:p>
          <a:endParaRPr lang="es-EC"/>
        </a:p>
      </dgm:t>
    </dgm:pt>
    <dgm:pt modelId="{74984821-4519-4E6B-AC1D-A10CB1BC0BD3}" type="sibTrans" cxnId="{05B31586-2790-4E6B-AB2F-1E7918093042}">
      <dgm:prSet/>
      <dgm:spPr/>
      <dgm:t>
        <a:bodyPr/>
        <a:lstStyle/>
        <a:p>
          <a:endParaRPr lang="es-EC"/>
        </a:p>
      </dgm:t>
    </dgm:pt>
    <dgm:pt modelId="{9B75D402-D7F5-4B89-AA6C-33294218B7F8}">
      <dgm:prSet phldrT="[Texto]"/>
      <dgm:spPr/>
      <dgm:t>
        <a:bodyPr/>
        <a:lstStyle/>
        <a:p>
          <a:r>
            <a:rPr lang="es-EC"/>
            <a:t>Productos </a:t>
          </a:r>
          <a:r>
            <a:rPr lang="es-EC" dirty="0"/>
            <a:t>de belleza en Lituania</a:t>
          </a:r>
        </a:p>
      </dgm:t>
    </dgm:pt>
    <dgm:pt modelId="{F70BEC99-35E8-4977-804D-9F06DCC365C0}" type="parTrans" cxnId="{030F32B9-2854-4E6A-B40C-9278369815D0}">
      <dgm:prSet/>
      <dgm:spPr/>
      <dgm:t>
        <a:bodyPr/>
        <a:lstStyle/>
        <a:p>
          <a:endParaRPr lang="es-EC"/>
        </a:p>
      </dgm:t>
    </dgm:pt>
    <dgm:pt modelId="{4A1F9245-F98F-458C-81E1-1FD956C0D700}" type="sibTrans" cxnId="{030F32B9-2854-4E6A-B40C-9278369815D0}">
      <dgm:prSet/>
      <dgm:spPr/>
      <dgm:t>
        <a:bodyPr/>
        <a:lstStyle/>
        <a:p>
          <a:endParaRPr lang="es-EC"/>
        </a:p>
      </dgm:t>
    </dgm:pt>
    <dgm:pt modelId="{05646802-0413-4AD6-999D-9111D828A658}">
      <dgm:prSet phldrT="[Texto]"/>
      <dgm:spPr/>
      <dgm:t>
        <a:bodyPr/>
        <a:lstStyle/>
        <a:p>
          <a:r>
            <a:rPr lang="es-EC" dirty="0"/>
            <a:t>Vehículos, electrodomésticos y aparatos electrónicos en Colombia</a:t>
          </a:r>
        </a:p>
      </dgm:t>
    </dgm:pt>
    <dgm:pt modelId="{D3902E41-405C-48D8-A31C-0E063E4A3BE4}" type="parTrans" cxnId="{EE0522CF-783D-46BF-875A-25126901BE26}">
      <dgm:prSet/>
      <dgm:spPr/>
      <dgm:t>
        <a:bodyPr/>
        <a:lstStyle/>
        <a:p>
          <a:endParaRPr lang="es-EC"/>
        </a:p>
      </dgm:t>
    </dgm:pt>
    <dgm:pt modelId="{E6E296EB-85C3-4CC7-9E0D-1F069E0D9375}" type="sibTrans" cxnId="{EE0522CF-783D-46BF-875A-25126901BE26}">
      <dgm:prSet/>
      <dgm:spPr/>
      <dgm:t>
        <a:bodyPr/>
        <a:lstStyle/>
        <a:p>
          <a:endParaRPr lang="es-EC"/>
        </a:p>
      </dgm:t>
    </dgm:pt>
    <dgm:pt modelId="{54FBA469-32C7-42C5-A6F8-26E77F514DE3}">
      <dgm:prSet phldrT="[Texto]"/>
      <dgm:spPr/>
      <dgm:t>
        <a:bodyPr/>
        <a:lstStyle/>
        <a:p>
          <a:r>
            <a:rPr lang="es-EC" dirty="0"/>
            <a:t>Celulares en Indonesia</a:t>
          </a:r>
        </a:p>
      </dgm:t>
    </dgm:pt>
    <dgm:pt modelId="{500741C2-02E2-4F12-A783-FF004DBD8791}" type="parTrans" cxnId="{83640BB5-F586-42F0-A0D6-0919805B3073}">
      <dgm:prSet/>
      <dgm:spPr/>
      <dgm:t>
        <a:bodyPr/>
        <a:lstStyle/>
        <a:p>
          <a:endParaRPr lang="es-EC"/>
        </a:p>
      </dgm:t>
    </dgm:pt>
    <dgm:pt modelId="{F3FC7442-55B4-4F4B-AF41-2425E43BBB22}" type="sibTrans" cxnId="{83640BB5-F586-42F0-A0D6-0919805B3073}">
      <dgm:prSet/>
      <dgm:spPr/>
      <dgm:t>
        <a:bodyPr/>
        <a:lstStyle/>
        <a:p>
          <a:endParaRPr lang="es-EC"/>
        </a:p>
      </dgm:t>
    </dgm:pt>
    <dgm:pt modelId="{DA352EC2-6519-448D-A009-0255721DEAB1}" type="pres">
      <dgm:prSet presAssocID="{F6C8DEE6-F951-4C8E-A31B-74DF0F0BEE7F}" presName="outerComposite" presStyleCnt="0">
        <dgm:presLayoutVars>
          <dgm:chMax val="5"/>
          <dgm:dir/>
          <dgm:resizeHandles val="exact"/>
        </dgm:presLayoutVars>
      </dgm:prSet>
      <dgm:spPr/>
    </dgm:pt>
    <dgm:pt modelId="{F19D5843-B814-49B9-81B8-B404E42EC8C0}" type="pres">
      <dgm:prSet presAssocID="{F6C8DEE6-F951-4C8E-A31B-74DF0F0BEE7F}" presName="dummyMaxCanvas" presStyleCnt="0">
        <dgm:presLayoutVars/>
      </dgm:prSet>
      <dgm:spPr/>
    </dgm:pt>
    <dgm:pt modelId="{93E0EF65-807F-4017-B577-0F38444CD637}" type="pres">
      <dgm:prSet presAssocID="{F6C8DEE6-F951-4C8E-A31B-74DF0F0BEE7F}" presName="FourNodes_1" presStyleLbl="node1" presStyleIdx="0" presStyleCnt="4">
        <dgm:presLayoutVars>
          <dgm:bulletEnabled val="1"/>
        </dgm:presLayoutVars>
      </dgm:prSet>
      <dgm:spPr/>
    </dgm:pt>
    <dgm:pt modelId="{E12B2A20-B9F5-4831-A7FB-BAD871C161EC}" type="pres">
      <dgm:prSet presAssocID="{F6C8DEE6-F951-4C8E-A31B-74DF0F0BEE7F}" presName="FourNodes_2" presStyleLbl="node1" presStyleIdx="1" presStyleCnt="4">
        <dgm:presLayoutVars>
          <dgm:bulletEnabled val="1"/>
        </dgm:presLayoutVars>
      </dgm:prSet>
      <dgm:spPr/>
    </dgm:pt>
    <dgm:pt modelId="{9D103A30-E627-48A1-A700-78C458AADED0}" type="pres">
      <dgm:prSet presAssocID="{F6C8DEE6-F951-4C8E-A31B-74DF0F0BEE7F}" presName="FourNodes_3" presStyleLbl="node1" presStyleIdx="2" presStyleCnt="4">
        <dgm:presLayoutVars>
          <dgm:bulletEnabled val="1"/>
        </dgm:presLayoutVars>
      </dgm:prSet>
      <dgm:spPr/>
    </dgm:pt>
    <dgm:pt modelId="{79625C85-623C-4F6E-A94C-84D4CB56507F}" type="pres">
      <dgm:prSet presAssocID="{F6C8DEE6-F951-4C8E-A31B-74DF0F0BEE7F}" presName="FourNodes_4" presStyleLbl="node1" presStyleIdx="3" presStyleCnt="4">
        <dgm:presLayoutVars>
          <dgm:bulletEnabled val="1"/>
        </dgm:presLayoutVars>
      </dgm:prSet>
      <dgm:spPr/>
    </dgm:pt>
    <dgm:pt modelId="{56F54349-16E4-4DA0-AC3C-C342EFD58FF9}" type="pres">
      <dgm:prSet presAssocID="{F6C8DEE6-F951-4C8E-A31B-74DF0F0BEE7F}" presName="FourConn_1-2" presStyleLbl="fgAccFollowNode1" presStyleIdx="0" presStyleCnt="3">
        <dgm:presLayoutVars>
          <dgm:bulletEnabled val="1"/>
        </dgm:presLayoutVars>
      </dgm:prSet>
      <dgm:spPr/>
    </dgm:pt>
    <dgm:pt modelId="{70E0AA5F-8954-431E-A9B9-4056BE589E3C}" type="pres">
      <dgm:prSet presAssocID="{F6C8DEE6-F951-4C8E-A31B-74DF0F0BEE7F}" presName="FourConn_2-3" presStyleLbl="fgAccFollowNode1" presStyleIdx="1" presStyleCnt="3">
        <dgm:presLayoutVars>
          <dgm:bulletEnabled val="1"/>
        </dgm:presLayoutVars>
      </dgm:prSet>
      <dgm:spPr/>
    </dgm:pt>
    <dgm:pt modelId="{7986EEEF-F3D5-42CA-9C60-38C55CC281D9}" type="pres">
      <dgm:prSet presAssocID="{F6C8DEE6-F951-4C8E-A31B-74DF0F0BEE7F}" presName="FourConn_3-4" presStyleLbl="fgAccFollowNode1" presStyleIdx="2" presStyleCnt="3">
        <dgm:presLayoutVars>
          <dgm:bulletEnabled val="1"/>
        </dgm:presLayoutVars>
      </dgm:prSet>
      <dgm:spPr/>
    </dgm:pt>
    <dgm:pt modelId="{C4B9CE9B-CB03-424B-BF93-91B3FA1E0F9C}" type="pres">
      <dgm:prSet presAssocID="{F6C8DEE6-F951-4C8E-A31B-74DF0F0BEE7F}" presName="FourNodes_1_text" presStyleLbl="node1" presStyleIdx="3" presStyleCnt="4">
        <dgm:presLayoutVars>
          <dgm:bulletEnabled val="1"/>
        </dgm:presLayoutVars>
      </dgm:prSet>
      <dgm:spPr/>
    </dgm:pt>
    <dgm:pt modelId="{7C66E4D5-B4E0-46E7-9290-95A12AA8F0C2}" type="pres">
      <dgm:prSet presAssocID="{F6C8DEE6-F951-4C8E-A31B-74DF0F0BEE7F}" presName="FourNodes_2_text" presStyleLbl="node1" presStyleIdx="3" presStyleCnt="4">
        <dgm:presLayoutVars>
          <dgm:bulletEnabled val="1"/>
        </dgm:presLayoutVars>
      </dgm:prSet>
      <dgm:spPr/>
    </dgm:pt>
    <dgm:pt modelId="{D3945F04-AE57-437B-BD14-DF70A239EB9F}" type="pres">
      <dgm:prSet presAssocID="{F6C8DEE6-F951-4C8E-A31B-74DF0F0BEE7F}" presName="FourNodes_3_text" presStyleLbl="node1" presStyleIdx="3" presStyleCnt="4">
        <dgm:presLayoutVars>
          <dgm:bulletEnabled val="1"/>
        </dgm:presLayoutVars>
      </dgm:prSet>
      <dgm:spPr/>
    </dgm:pt>
    <dgm:pt modelId="{9182EA75-A70E-4BFB-BDA3-DFD5C3AB2C2E}" type="pres">
      <dgm:prSet presAssocID="{F6C8DEE6-F951-4C8E-A31B-74DF0F0BEE7F}" presName="FourNodes_4_text" presStyleLbl="node1" presStyleIdx="3" presStyleCnt="4">
        <dgm:presLayoutVars>
          <dgm:bulletEnabled val="1"/>
        </dgm:presLayoutVars>
      </dgm:prSet>
      <dgm:spPr/>
    </dgm:pt>
  </dgm:ptLst>
  <dgm:cxnLst>
    <dgm:cxn modelId="{1B920C03-AB49-48D4-A8FB-0F6CE2BE7D6F}" srcId="{F6C8DEE6-F951-4C8E-A31B-74DF0F0BEE7F}" destId="{00CBFC2E-F4FC-4462-B78B-E294CD015A4F}" srcOrd="2" destOrd="0" parTransId="{16149C28-8895-421F-8821-700F2B389D01}" sibTransId="{1219C172-4463-493A-8129-9A6F6CC19A5C}"/>
    <dgm:cxn modelId="{87E53811-65EE-45A2-8226-26DAFFC1EFC2}" type="presOf" srcId="{9F440943-AE2D-4C26-B479-508DFC619C9F}" destId="{93E0EF65-807F-4017-B577-0F38444CD637}" srcOrd="0" destOrd="0" presId="urn:microsoft.com/office/officeart/2005/8/layout/vProcess5"/>
    <dgm:cxn modelId="{C3CDDD16-D5A7-46E3-A84C-75B363A38ADC}" type="presOf" srcId="{1219C172-4463-493A-8129-9A6F6CC19A5C}" destId="{7986EEEF-F3D5-42CA-9C60-38C55CC281D9}" srcOrd="0" destOrd="0" presId="urn:microsoft.com/office/officeart/2005/8/layout/vProcess5"/>
    <dgm:cxn modelId="{279E7E20-4A4E-4254-8090-E53554281E6C}" type="presOf" srcId="{54FBA469-32C7-42C5-A6F8-26E77F514DE3}" destId="{9182EA75-A70E-4BFB-BDA3-DFD5C3AB2C2E}" srcOrd="1" destOrd="1" presId="urn:microsoft.com/office/officeart/2005/8/layout/vProcess5"/>
    <dgm:cxn modelId="{947D7521-8BA6-4F82-8BA3-1ACA17676931}" type="presOf" srcId="{05646802-0413-4AD6-999D-9111D828A658}" destId="{9D103A30-E627-48A1-A700-78C458AADED0}" srcOrd="0" destOrd="1" presId="urn:microsoft.com/office/officeart/2005/8/layout/vProcess5"/>
    <dgm:cxn modelId="{3417FB34-C544-4319-AB0C-DC9198E6CDF3}" type="presOf" srcId="{05646802-0413-4AD6-999D-9111D828A658}" destId="{D3945F04-AE57-437B-BD14-DF70A239EB9F}" srcOrd="1" destOrd="1" presId="urn:microsoft.com/office/officeart/2005/8/layout/vProcess5"/>
    <dgm:cxn modelId="{478E1437-EABF-437A-BB17-6A4E8E734F1E}" type="presOf" srcId="{00CBFC2E-F4FC-4462-B78B-E294CD015A4F}" destId="{9D103A30-E627-48A1-A700-78C458AADED0}" srcOrd="0" destOrd="0" presId="urn:microsoft.com/office/officeart/2005/8/layout/vProcess5"/>
    <dgm:cxn modelId="{D69D6B40-4F6D-477B-8D08-D82A9D07EC6E}" type="presOf" srcId="{11B212A2-37DD-4203-BE11-E0030B1FCF0C}" destId="{E12B2A20-B9F5-4831-A7FB-BAD871C161EC}" srcOrd="0" destOrd="0" presId="urn:microsoft.com/office/officeart/2005/8/layout/vProcess5"/>
    <dgm:cxn modelId="{18EDFF5F-57E5-4657-BBC5-BBD202350831}" type="presOf" srcId="{11B212A2-37DD-4203-BE11-E0030B1FCF0C}" destId="{7C66E4D5-B4E0-46E7-9290-95A12AA8F0C2}" srcOrd="1" destOrd="0" presId="urn:microsoft.com/office/officeart/2005/8/layout/vProcess5"/>
    <dgm:cxn modelId="{FF0FF661-D003-4B7F-96E4-293E7FFEAD59}" type="presOf" srcId="{19172859-F846-4960-89BD-DCF3661BE6EA}" destId="{56F54349-16E4-4DA0-AC3C-C342EFD58FF9}" srcOrd="0" destOrd="0" presId="urn:microsoft.com/office/officeart/2005/8/layout/vProcess5"/>
    <dgm:cxn modelId="{5D2CE648-2D9E-4895-A09D-27FCF44563EB}" type="presOf" srcId="{39668418-C997-4A23-806E-008D1EF4F406}" destId="{70E0AA5F-8954-431E-A9B9-4056BE589E3C}" srcOrd="0" destOrd="0" presId="urn:microsoft.com/office/officeart/2005/8/layout/vProcess5"/>
    <dgm:cxn modelId="{DA37B551-5E48-4EFA-9F23-4D723D12C795}" srcId="{F6C8DEE6-F951-4C8E-A31B-74DF0F0BEE7F}" destId="{9F440943-AE2D-4C26-B479-508DFC619C9F}" srcOrd="0" destOrd="0" parTransId="{B91579BB-AC22-4F3E-88B6-A8C92DBB8F74}" sibTransId="{19172859-F846-4960-89BD-DCF3661BE6EA}"/>
    <dgm:cxn modelId="{C6DDDA7C-7364-4C63-B0BF-E57B49AA6EEB}" type="presOf" srcId="{9B75D402-D7F5-4B89-AA6C-33294218B7F8}" destId="{C4B9CE9B-CB03-424B-BF93-91B3FA1E0F9C}" srcOrd="1" destOrd="1" presId="urn:microsoft.com/office/officeart/2005/8/layout/vProcess5"/>
    <dgm:cxn modelId="{05B31586-2790-4E6B-AB2F-1E7918093042}" srcId="{11B212A2-37DD-4203-BE11-E0030B1FCF0C}" destId="{B23BCEE7-6CDB-4AAF-948D-AAA9161902F3}" srcOrd="0" destOrd="0" parTransId="{F5B6F9E5-5EC6-4F1A-8ECC-48F46A2CA27D}" sibTransId="{74984821-4519-4E6B-AC1D-A10CB1BC0BD3}"/>
    <dgm:cxn modelId="{88B4408E-D876-44E9-A57F-D5169B06B595}" type="presOf" srcId="{54FBA469-32C7-42C5-A6F8-26E77F514DE3}" destId="{79625C85-623C-4F6E-A94C-84D4CB56507F}" srcOrd="0" destOrd="1" presId="urn:microsoft.com/office/officeart/2005/8/layout/vProcess5"/>
    <dgm:cxn modelId="{2D62609F-617D-4E12-BAA2-88672F10E3AB}" type="presOf" srcId="{B23BCEE7-6CDB-4AAF-948D-AAA9161902F3}" destId="{E12B2A20-B9F5-4831-A7FB-BAD871C161EC}" srcOrd="0" destOrd="1" presId="urn:microsoft.com/office/officeart/2005/8/layout/vProcess5"/>
    <dgm:cxn modelId="{837E9CA5-BB25-4D9F-A35D-4B0567A3F625}" srcId="{F6C8DEE6-F951-4C8E-A31B-74DF0F0BEE7F}" destId="{11B212A2-37DD-4203-BE11-E0030B1FCF0C}" srcOrd="1" destOrd="0" parTransId="{E3039114-F362-4C16-852E-B31AFB3FB540}" sibTransId="{39668418-C997-4A23-806E-008D1EF4F406}"/>
    <dgm:cxn modelId="{24C451B1-2E0E-4896-9554-3080F13FA36B}" type="presOf" srcId="{48F53B78-F9B0-4C4E-AFDF-AA0B8F18C93E}" destId="{79625C85-623C-4F6E-A94C-84D4CB56507F}" srcOrd="0" destOrd="0" presId="urn:microsoft.com/office/officeart/2005/8/layout/vProcess5"/>
    <dgm:cxn modelId="{D02C80B1-410F-485F-87BA-F41BBA52CC66}" type="presOf" srcId="{F6C8DEE6-F951-4C8E-A31B-74DF0F0BEE7F}" destId="{DA352EC2-6519-448D-A009-0255721DEAB1}" srcOrd="0" destOrd="0" presId="urn:microsoft.com/office/officeart/2005/8/layout/vProcess5"/>
    <dgm:cxn modelId="{83640BB5-F586-42F0-A0D6-0919805B3073}" srcId="{48F53B78-F9B0-4C4E-AFDF-AA0B8F18C93E}" destId="{54FBA469-32C7-42C5-A6F8-26E77F514DE3}" srcOrd="0" destOrd="0" parTransId="{500741C2-02E2-4F12-A783-FF004DBD8791}" sibTransId="{F3FC7442-55B4-4F4B-AF41-2425E43BBB22}"/>
    <dgm:cxn modelId="{99BB76B6-CFD7-4477-A709-431EE600E29A}" type="presOf" srcId="{00CBFC2E-F4FC-4462-B78B-E294CD015A4F}" destId="{D3945F04-AE57-437B-BD14-DF70A239EB9F}" srcOrd="1" destOrd="0" presId="urn:microsoft.com/office/officeart/2005/8/layout/vProcess5"/>
    <dgm:cxn modelId="{CE68A7B8-989B-466A-A8E9-F872EABDA996}" type="presOf" srcId="{48F53B78-F9B0-4C4E-AFDF-AA0B8F18C93E}" destId="{9182EA75-A70E-4BFB-BDA3-DFD5C3AB2C2E}" srcOrd="1" destOrd="0" presId="urn:microsoft.com/office/officeart/2005/8/layout/vProcess5"/>
    <dgm:cxn modelId="{030F32B9-2854-4E6A-B40C-9278369815D0}" srcId="{9F440943-AE2D-4C26-B479-508DFC619C9F}" destId="{9B75D402-D7F5-4B89-AA6C-33294218B7F8}" srcOrd="0" destOrd="0" parTransId="{F70BEC99-35E8-4977-804D-9F06DCC365C0}" sibTransId="{4A1F9245-F98F-458C-81E1-1FD956C0D700}"/>
    <dgm:cxn modelId="{8BB696BB-3747-4F0A-BDA6-A32938F7D4B5}" type="presOf" srcId="{9F440943-AE2D-4C26-B479-508DFC619C9F}" destId="{C4B9CE9B-CB03-424B-BF93-91B3FA1E0F9C}" srcOrd="1" destOrd="0" presId="urn:microsoft.com/office/officeart/2005/8/layout/vProcess5"/>
    <dgm:cxn modelId="{A2FA3FCA-3BFA-49A4-B146-92F4ED19308E}" srcId="{F6C8DEE6-F951-4C8E-A31B-74DF0F0BEE7F}" destId="{48F53B78-F9B0-4C4E-AFDF-AA0B8F18C93E}" srcOrd="3" destOrd="0" parTransId="{C8AC8D46-B3C9-4C45-A607-1E296E5FC488}" sibTransId="{48C30102-E47B-43BD-8600-ABFF81CD1E33}"/>
    <dgm:cxn modelId="{EE0522CF-783D-46BF-875A-25126901BE26}" srcId="{00CBFC2E-F4FC-4462-B78B-E294CD015A4F}" destId="{05646802-0413-4AD6-999D-9111D828A658}" srcOrd="0" destOrd="0" parTransId="{D3902E41-405C-48D8-A31C-0E063E4A3BE4}" sibTransId="{E6E296EB-85C3-4CC7-9E0D-1F069E0D9375}"/>
    <dgm:cxn modelId="{6CD5ADEC-E4EC-4F21-A0C2-C1B38D66B05B}" type="presOf" srcId="{B23BCEE7-6CDB-4AAF-948D-AAA9161902F3}" destId="{7C66E4D5-B4E0-46E7-9290-95A12AA8F0C2}" srcOrd="1" destOrd="1" presId="urn:microsoft.com/office/officeart/2005/8/layout/vProcess5"/>
    <dgm:cxn modelId="{60C2CCF5-9031-45A4-8BE4-3CF7E7E36769}" type="presOf" srcId="{9B75D402-D7F5-4B89-AA6C-33294218B7F8}" destId="{93E0EF65-807F-4017-B577-0F38444CD637}" srcOrd="0" destOrd="1" presId="urn:microsoft.com/office/officeart/2005/8/layout/vProcess5"/>
    <dgm:cxn modelId="{32D5E15E-5731-4FAC-8622-CB6D95B4B226}" type="presParOf" srcId="{DA352EC2-6519-448D-A009-0255721DEAB1}" destId="{F19D5843-B814-49B9-81B8-B404E42EC8C0}" srcOrd="0" destOrd="0" presId="urn:microsoft.com/office/officeart/2005/8/layout/vProcess5"/>
    <dgm:cxn modelId="{AD91BA25-261B-4826-BF92-3FAB2538A752}" type="presParOf" srcId="{DA352EC2-6519-448D-A009-0255721DEAB1}" destId="{93E0EF65-807F-4017-B577-0F38444CD637}" srcOrd="1" destOrd="0" presId="urn:microsoft.com/office/officeart/2005/8/layout/vProcess5"/>
    <dgm:cxn modelId="{148A0983-FB5B-4785-A002-058EC3FBEFD4}" type="presParOf" srcId="{DA352EC2-6519-448D-A009-0255721DEAB1}" destId="{E12B2A20-B9F5-4831-A7FB-BAD871C161EC}" srcOrd="2" destOrd="0" presId="urn:microsoft.com/office/officeart/2005/8/layout/vProcess5"/>
    <dgm:cxn modelId="{6EC18D2C-2C5C-4125-850D-1EB24E89A253}" type="presParOf" srcId="{DA352EC2-6519-448D-A009-0255721DEAB1}" destId="{9D103A30-E627-48A1-A700-78C458AADED0}" srcOrd="3" destOrd="0" presId="urn:microsoft.com/office/officeart/2005/8/layout/vProcess5"/>
    <dgm:cxn modelId="{98358A94-0963-4FBF-8991-C7DFB3A6FE28}" type="presParOf" srcId="{DA352EC2-6519-448D-A009-0255721DEAB1}" destId="{79625C85-623C-4F6E-A94C-84D4CB56507F}" srcOrd="4" destOrd="0" presId="urn:microsoft.com/office/officeart/2005/8/layout/vProcess5"/>
    <dgm:cxn modelId="{FFA49317-B5B5-41A0-AF20-58D190E4D759}" type="presParOf" srcId="{DA352EC2-6519-448D-A009-0255721DEAB1}" destId="{56F54349-16E4-4DA0-AC3C-C342EFD58FF9}" srcOrd="5" destOrd="0" presId="urn:microsoft.com/office/officeart/2005/8/layout/vProcess5"/>
    <dgm:cxn modelId="{D0EAF6B6-B4E4-428B-A603-7E2EFEDC7D7E}" type="presParOf" srcId="{DA352EC2-6519-448D-A009-0255721DEAB1}" destId="{70E0AA5F-8954-431E-A9B9-4056BE589E3C}" srcOrd="6" destOrd="0" presId="urn:microsoft.com/office/officeart/2005/8/layout/vProcess5"/>
    <dgm:cxn modelId="{AEA9C6EB-8BC1-4445-9301-3CB492C5D940}" type="presParOf" srcId="{DA352EC2-6519-448D-A009-0255721DEAB1}" destId="{7986EEEF-F3D5-42CA-9C60-38C55CC281D9}" srcOrd="7" destOrd="0" presId="urn:microsoft.com/office/officeart/2005/8/layout/vProcess5"/>
    <dgm:cxn modelId="{D223A872-DA34-4649-B6F5-1F4E591CBF22}" type="presParOf" srcId="{DA352EC2-6519-448D-A009-0255721DEAB1}" destId="{C4B9CE9B-CB03-424B-BF93-91B3FA1E0F9C}" srcOrd="8" destOrd="0" presId="urn:microsoft.com/office/officeart/2005/8/layout/vProcess5"/>
    <dgm:cxn modelId="{BC9528AD-2678-4FB1-A195-31E0C2D4C42E}" type="presParOf" srcId="{DA352EC2-6519-448D-A009-0255721DEAB1}" destId="{7C66E4D5-B4E0-46E7-9290-95A12AA8F0C2}" srcOrd="9" destOrd="0" presId="urn:microsoft.com/office/officeart/2005/8/layout/vProcess5"/>
    <dgm:cxn modelId="{A4EEEDD1-4CEF-452D-B9B1-3141FE487975}" type="presParOf" srcId="{DA352EC2-6519-448D-A009-0255721DEAB1}" destId="{D3945F04-AE57-437B-BD14-DF70A239EB9F}" srcOrd="10" destOrd="0" presId="urn:microsoft.com/office/officeart/2005/8/layout/vProcess5"/>
    <dgm:cxn modelId="{B70B3C0B-766D-484C-B1BF-E4A200A8A95C}" type="presParOf" srcId="{DA352EC2-6519-448D-A009-0255721DEAB1}" destId="{9182EA75-A70E-4BFB-BDA3-DFD5C3AB2C2E}"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436812A6-1DAA-4ADE-B9B2-9AFCD40B1FFE}" type="doc">
      <dgm:prSet loTypeId="urn:microsoft.com/office/officeart/2005/8/layout/vProcess5" loCatId="process" qsTypeId="urn:microsoft.com/office/officeart/2005/8/quickstyle/simple1" qsCatId="simple" csTypeId="urn:microsoft.com/office/officeart/2005/8/colors/accent1_2" csCatId="accent1" phldr="1"/>
      <dgm:spPr/>
    </dgm:pt>
    <dgm:pt modelId="{5ACA9926-409C-4290-AA6E-C8CE1056F59C}">
      <dgm:prSet phldrT="[Texto]"/>
      <dgm:spPr/>
      <dgm:t>
        <a:bodyPr/>
        <a:lstStyle/>
        <a:p>
          <a:r>
            <a:rPr lang="es-EC" dirty="0" err="1"/>
            <a:t>Aceldo</a:t>
          </a:r>
          <a:r>
            <a:rPr lang="es-EC" dirty="0"/>
            <a:t> (2017)</a:t>
          </a:r>
        </a:p>
      </dgm:t>
    </dgm:pt>
    <dgm:pt modelId="{B3388116-5A4F-4763-A5EE-D63FBA66FB21}" type="parTrans" cxnId="{2E7754A9-10C2-49DA-9EB9-11754B3EE310}">
      <dgm:prSet/>
      <dgm:spPr/>
      <dgm:t>
        <a:bodyPr/>
        <a:lstStyle/>
        <a:p>
          <a:endParaRPr lang="es-EC"/>
        </a:p>
      </dgm:t>
    </dgm:pt>
    <dgm:pt modelId="{1A466BC2-7954-45EE-AE80-0095B1F6CDA8}" type="sibTrans" cxnId="{2E7754A9-10C2-49DA-9EB9-11754B3EE310}">
      <dgm:prSet/>
      <dgm:spPr/>
      <dgm:t>
        <a:bodyPr/>
        <a:lstStyle/>
        <a:p>
          <a:endParaRPr lang="es-EC"/>
        </a:p>
      </dgm:t>
    </dgm:pt>
    <dgm:pt modelId="{BDBB5E99-67BA-48BC-9077-59FB5289BE50}">
      <dgm:prSet phldrT="[Texto]"/>
      <dgm:spPr/>
      <dgm:t>
        <a:bodyPr/>
        <a:lstStyle/>
        <a:p>
          <a:r>
            <a:rPr lang="es-EC" dirty="0" err="1"/>
            <a:t>Rambocas</a:t>
          </a:r>
          <a:r>
            <a:rPr lang="es-EC" dirty="0"/>
            <a:t> y </a:t>
          </a:r>
          <a:r>
            <a:rPr lang="es-EC" dirty="0" err="1"/>
            <a:t>Ramsubhag</a:t>
          </a:r>
          <a:r>
            <a:rPr lang="es-EC" dirty="0"/>
            <a:t> (2017)</a:t>
          </a:r>
        </a:p>
      </dgm:t>
    </dgm:pt>
    <dgm:pt modelId="{35E53316-9CA0-4E97-AC1C-88131EDF4E07}" type="parTrans" cxnId="{68E4E5C5-6F51-41D0-B462-95B3F7D1C889}">
      <dgm:prSet/>
      <dgm:spPr/>
      <dgm:t>
        <a:bodyPr/>
        <a:lstStyle/>
        <a:p>
          <a:endParaRPr lang="es-EC"/>
        </a:p>
      </dgm:t>
    </dgm:pt>
    <dgm:pt modelId="{0A48CE82-367B-465D-AAC3-4580CDDFBDFA}" type="sibTrans" cxnId="{68E4E5C5-6F51-41D0-B462-95B3F7D1C889}">
      <dgm:prSet/>
      <dgm:spPr/>
      <dgm:t>
        <a:bodyPr/>
        <a:lstStyle/>
        <a:p>
          <a:endParaRPr lang="es-EC"/>
        </a:p>
      </dgm:t>
    </dgm:pt>
    <dgm:pt modelId="{9289EB34-981A-4364-994A-8D7AD1F73695}">
      <dgm:prSet phldrT="[Texto]"/>
      <dgm:spPr/>
      <dgm:t>
        <a:bodyPr/>
        <a:lstStyle/>
        <a:p>
          <a:r>
            <a:rPr lang="es-EC" dirty="0"/>
            <a:t>Pool, </a:t>
          </a:r>
          <a:r>
            <a:rPr lang="es-EC" dirty="0" err="1"/>
            <a:t>Asian</a:t>
          </a:r>
          <a:r>
            <a:rPr lang="es-EC" dirty="0"/>
            <a:t>, </a:t>
          </a:r>
          <a:r>
            <a:rPr lang="es-EC" dirty="0" err="1"/>
            <a:t>Abareshi</a:t>
          </a:r>
          <a:r>
            <a:rPr lang="es-EC" dirty="0"/>
            <a:t> y </a:t>
          </a:r>
          <a:r>
            <a:rPr lang="es-EC" dirty="0" err="1"/>
            <a:t>Mahyari</a:t>
          </a:r>
          <a:r>
            <a:rPr lang="es-EC" dirty="0"/>
            <a:t> (2018)</a:t>
          </a:r>
        </a:p>
      </dgm:t>
    </dgm:pt>
    <dgm:pt modelId="{2562B17C-4CB7-4BF4-9306-AB0BD8BC16CE}" type="parTrans" cxnId="{CA8D319A-0AD0-4880-8E64-80C31BC52FC8}">
      <dgm:prSet/>
      <dgm:spPr/>
      <dgm:t>
        <a:bodyPr/>
        <a:lstStyle/>
        <a:p>
          <a:endParaRPr lang="es-EC"/>
        </a:p>
      </dgm:t>
    </dgm:pt>
    <dgm:pt modelId="{0B2EDE5A-F4AB-4D00-94F8-65DF5BC60266}" type="sibTrans" cxnId="{CA8D319A-0AD0-4880-8E64-80C31BC52FC8}">
      <dgm:prSet/>
      <dgm:spPr/>
      <dgm:t>
        <a:bodyPr/>
        <a:lstStyle/>
        <a:p>
          <a:endParaRPr lang="es-EC"/>
        </a:p>
      </dgm:t>
    </dgm:pt>
    <dgm:pt modelId="{FDAEEF7C-4FE4-499F-9F54-89AAE6E91924}">
      <dgm:prSet phldrT="[Texto]"/>
      <dgm:spPr/>
      <dgm:t>
        <a:bodyPr/>
        <a:lstStyle/>
        <a:p>
          <a:r>
            <a:rPr lang="es-EC" dirty="0" err="1"/>
            <a:t>Muhamad</a:t>
          </a:r>
          <a:r>
            <a:rPr lang="es-EC" dirty="0"/>
            <a:t> y </a:t>
          </a:r>
          <a:r>
            <a:rPr lang="es-EC" dirty="0" err="1"/>
            <a:t>Rashid</a:t>
          </a:r>
          <a:r>
            <a:rPr lang="es-EC" dirty="0"/>
            <a:t> (2016)</a:t>
          </a:r>
        </a:p>
      </dgm:t>
    </dgm:pt>
    <dgm:pt modelId="{422EA29C-047F-4ED2-85ED-ED25696E0F7F}" type="parTrans" cxnId="{35581B13-724D-42BF-9F3D-A31FB933D220}">
      <dgm:prSet/>
      <dgm:spPr/>
      <dgm:t>
        <a:bodyPr/>
        <a:lstStyle/>
        <a:p>
          <a:endParaRPr lang="es-EC"/>
        </a:p>
      </dgm:t>
    </dgm:pt>
    <dgm:pt modelId="{ABA6D6A5-CA86-4E94-A124-194A8241666D}" type="sibTrans" cxnId="{35581B13-724D-42BF-9F3D-A31FB933D220}">
      <dgm:prSet/>
      <dgm:spPr/>
      <dgm:t>
        <a:bodyPr/>
        <a:lstStyle/>
        <a:p>
          <a:endParaRPr lang="es-EC"/>
        </a:p>
      </dgm:t>
    </dgm:pt>
    <dgm:pt modelId="{4F4CD375-50B1-4AC8-9D71-37A6DCCB3062}">
      <dgm:prSet phldrT="[Texto]"/>
      <dgm:spPr/>
      <dgm:t>
        <a:bodyPr/>
        <a:lstStyle/>
        <a:p>
          <a:r>
            <a:rPr lang="es-EC" dirty="0"/>
            <a:t>Teléfonos móviles en Malasia</a:t>
          </a:r>
        </a:p>
      </dgm:t>
    </dgm:pt>
    <dgm:pt modelId="{4513811B-C26B-43BC-AA5E-580E4CEDBFCC}" type="parTrans" cxnId="{70FCBD48-3605-4E41-A7CC-CAA7E174919A}">
      <dgm:prSet/>
      <dgm:spPr/>
      <dgm:t>
        <a:bodyPr/>
        <a:lstStyle/>
        <a:p>
          <a:endParaRPr lang="es-EC"/>
        </a:p>
      </dgm:t>
    </dgm:pt>
    <dgm:pt modelId="{B4C9DA16-D69C-4FFE-B75B-E04B8E5042A4}" type="sibTrans" cxnId="{70FCBD48-3605-4E41-A7CC-CAA7E174919A}">
      <dgm:prSet/>
      <dgm:spPr/>
      <dgm:t>
        <a:bodyPr/>
        <a:lstStyle/>
        <a:p>
          <a:endParaRPr lang="es-EC"/>
        </a:p>
      </dgm:t>
    </dgm:pt>
    <dgm:pt modelId="{8C989B38-7B12-46AF-9FC3-61113D47AE8D}">
      <dgm:prSet phldrT="[Texto]"/>
      <dgm:spPr/>
      <dgm:t>
        <a:bodyPr/>
        <a:lstStyle/>
        <a:p>
          <a:r>
            <a:rPr lang="es-EC" dirty="0"/>
            <a:t>Automóviles en Perú</a:t>
          </a:r>
        </a:p>
      </dgm:t>
    </dgm:pt>
    <dgm:pt modelId="{072C1A14-ADAB-4B35-84E9-0D010CE5FD8E}" type="parTrans" cxnId="{8D9EB618-14EE-4A59-AC73-3593CE08454B}">
      <dgm:prSet/>
      <dgm:spPr/>
      <dgm:t>
        <a:bodyPr/>
        <a:lstStyle/>
        <a:p>
          <a:endParaRPr lang="es-EC"/>
        </a:p>
      </dgm:t>
    </dgm:pt>
    <dgm:pt modelId="{86E11DFC-CAE2-4BDA-A07C-4B4CDF88E79D}" type="sibTrans" cxnId="{8D9EB618-14EE-4A59-AC73-3593CE08454B}">
      <dgm:prSet/>
      <dgm:spPr/>
      <dgm:t>
        <a:bodyPr/>
        <a:lstStyle/>
        <a:p>
          <a:endParaRPr lang="es-EC"/>
        </a:p>
      </dgm:t>
    </dgm:pt>
    <dgm:pt modelId="{6CDF3A0D-F2D3-40F2-B6FA-BD834DED9A71}">
      <dgm:prSet phldrT="[Texto]"/>
      <dgm:spPr/>
      <dgm:t>
        <a:bodyPr/>
        <a:lstStyle/>
        <a:p>
          <a:r>
            <a:rPr lang="es-EC" dirty="0"/>
            <a:t>Supermercados en Trinidad y Tobago</a:t>
          </a:r>
        </a:p>
      </dgm:t>
    </dgm:pt>
    <dgm:pt modelId="{12116307-79DC-4DB1-857B-3082D18D221F}" type="parTrans" cxnId="{75805BBA-EC7F-49A2-A015-3CD7F6928709}">
      <dgm:prSet/>
      <dgm:spPr/>
      <dgm:t>
        <a:bodyPr/>
        <a:lstStyle/>
        <a:p>
          <a:endParaRPr lang="es-EC"/>
        </a:p>
      </dgm:t>
    </dgm:pt>
    <dgm:pt modelId="{0E15F85E-ADFC-4406-99B4-05CB2C78A8A9}" type="sibTrans" cxnId="{75805BBA-EC7F-49A2-A015-3CD7F6928709}">
      <dgm:prSet/>
      <dgm:spPr/>
      <dgm:t>
        <a:bodyPr/>
        <a:lstStyle/>
        <a:p>
          <a:endParaRPr lang="es-EC"/>
        </a:p>
      </dgm:t>
    </dgm:pt>
    <dgm:pt modelId="{513E5536-7BD6-4A37-9E4A-D383F8C62E99}">
      <dgm:prSet phldrT="[Texto]"/>
      <dgm:spPr/>
      <dgm:t>
        <a:bodyPr/>
        <a:lstStyle/>
        <a:p>
          <a:r>
            <a:rPr lang="es-EC" dirty="0"/>
            <a:t>Marcas de moda en Irán</a:t>
          </a:r>
        </a:p>
      </dgm:t>
    </dgm:pt>
    <dgm:pt modelId="{A5C73F85-F9FC-4A8C-9018-2E638CDDA4C0}" type="parTrans" cxnId="{10ECF56D-7432-4365-9EE4-FCBDB7975488}">
      <dgm:prSet/>
      <dgm:spPr/>
      <dgm:t>
        <a:bodyPr/>
        <a:lstStyle/>
        <a:p>
          <a:endParaRPr lang="es-EC"/>
        </a:p>
      </dgm:t>
    </dgm:pt>
    <dgm:pt modelId="{A7BB04D7-411F-4831-A3A6-E20F7F09F707}" type="sibTrans" cxnId="{10ECF56D-7432-4365-9EE4-FCBDB7975488}">
      <dgm:prSet/>
      <dgm:spPr/>
      <dgm:t>
        <a:bodyPr/>
        <a:lstStyle/>
        <a:p>
          <a:endParaRPr lang="es-EC"/>
        </a:p>
      </dgm:t>
    </dgm:pt>
    <dgm:pt modelId="{582B0A36-8A7E-49DF-BE42-1AADF0725E6C}" type="pres">
      <dgm:prSet presAssocID="{436812A6-1DAA-4ADE-B9B2-9AFCD40B1FFE}" presName="outerComposite" presStyleCnt="0">
        <dgm:presLayoutVars>
          <dgm:chMax val="5"/>
          <dgm:dir/>
          <dgm:resizeHandles val="exact"/>
        </dgm:presLayoutVars>
      </dgm:prSet>
      <dgm:spPr/>
    </dgm:pt>
    <dgm:pt modelId="{7E546D5A-887B-48E2-A705-D880E8CBF516}" type="pres">
      <dgm:prSet presAssocID="{436812A6-1DAA-4ADE-B9B2-9AFCD40B1FFE}" presName="dummyMaxCanvas" presStyleCnt="0">
        <dgm:presLayoutVars/>
      </dgm:prSet>
      <dgm:spPr/>
    </dgm:pt>
    <dgm:pt modelId="{7314FCC4-B2C6-454D-8F1F-E30893D04893}" type="pres">
      <dgm:prSet presAssocID="{436812A6-1DAA-4ADE-B9B2-9AFCD40B1FFE}" presName="FourNodes_1" presStyleLbl="node1" presStyleIdx="0" presStyleCnt="4">
        <dgm:presLayoutVars>
          <dgm:bulletEnabled val="1"/>
        </dgm:presLayoutVars>
      </dgm:prSet>
      <dgm:spPr/>
    </dgm:pt>
    <dgm:pt modelId="{904E74D7-D8F5-4F1E-AE3C-D021B854948E}" type="pres">
      <dgm:prSet presAssocID="{436812A6-1DAA-4ADE-B9B2-9AFCD40B1FFE}" presName="FourNodes_2" presStyleLbl="node1" presStyleIdx="1" presStyleCnt="4">
        <dgm:presLayoutVars>
          <dgm:bulletEnabled val="1"/>
        </dgm:presLayoutVars>
      </dgm:prSet>
      <dgm:spPr/>
    </dgm:pt>
    <dgm:pt modelId="{E5FD5B7F-AB62-4027-9669-582F8725299A}" type="pres">
      <dgm:prSet presAssocID="{436812A6-1DAA-4ADE-B9B2-9AFCD40B1FFE}" presName="FourNodes_3" presStyleLbl="node1" presStyleIdx="2" presStyleCnt="4">
        <dgm:presLayoutVars>
          <dgm:bulletEnabled val="1"/>
        </dgm:presLayoutVars>
      </dgm:prSet>
      <dgm:spPr/>
    </dgm:pt>
    <dgm:pt modelId="{99FFE9B6-10B9-4903-ADC3-D4E924514851}" type="pres">
      <dgm:prSet presAssocID="{436812A6-1DAA-4ADE-B9B2-9AFCD40B1FFE}" presName="FourNodes_4" presStyleLbl="node1" presStyleIdx="3" presStyleCnt="4">
        <dgm:presLayoutVars>
          <dgm:bulletEnabled val="1"/>
        </dgm:presLayoutVars>
      </dgm:prSet>
      <dgm:spPr/>
    </dgm:pt>
    <dgm:pt modelId="{38CCC3F3-579D-48EB-BF71-F25A5DC8E642}" type="pres">
      <dgm:prSet presAssocID="{436812A6-1DAA-4ADE-B9B2-9AFCD40B1FFE}" presName="FourConn_1-2" presStyleLbl="fgAccFollowNode1" presStyleIdx="0" presStyleCnt="3">
        <dgm:presLayoutVars>
          <dgm:bulletEnabled val="1"/>
        </dgm:presLayoutVars>
      </dgm:prSet>
      <dgm:spPr/>
    </dgm:pt>
    <dgm:pt modelId="{5219FC40-9C5C-43C9-AD6B-B6985D9241EA}" type="pres">
      <dgm:prSet presAssocID="{436812A6-1DAA-4ADE-B9B2-9AFCD40B1FFE}" presName="FourConn_2-3" presStyleLbl="fgAccFollowNode1" presStyleIdx="1" presStyleCnt="3">
        <dgm:presLayoutVars>
          <dgm:bulletEnabled val="1"/>
        </dgm:presLayoutVars>
      </dgm:prSet>
      <dgm:spPr/>
    </dgm:pt>
    <dgm:pt modelId="{349CDFB1-8953-4039-AA69-12F8F7099E11}" type="pres">
      <dgm:prSet presAssocID="{436812A6-1DAA-4ADE-B9B2-9AFCD40B1FFE}" presName="FourConn_3-4" presStyleLbl="fgAccFollowNode1" presStyleIdx="2" presStyleCnt="3">
        <dgm:presLayoutVars>
          <dgm:bulletEnabled val="1"/>
        </dgm:presLayoutVars>
      </dgm:prSet>
      <dgm:spPr/>
    </dgm:pt>
    <dgm:pt modelId="{848631A3-6E7D-43D8-ACF8-E04B39A77A76}" type="pres">
      <dgm:prSet presAssocID="{436812A6-1DAA-4ADE-B9B2-9AFCD40B1FFE}" presName="FourNodes_1_text" presStyleLbl="node1" presStyleIdx="3" presStyleCnt="4">
        <dgm:presLayoutVars>
          <dgm:bulletEnabled val="1"/>
        </dgm:presLayoutVars>
      </dgm:prSet>
      <dgm:spPr/>
    </dgm:pt>
    <dgm:pt modelId="{10FFBF14-A171-4AD7-8A99-20314F0635FB}" type="pres">
      <dgm:prSet presAssocID="{436812A6-1DAA-4ADE-B9B2-9AFCD40B1FFE}" presName="FourNodes_2_text" presStyleLbl="node1" presStyleIdx="3" presStyleCnt="4">
        <dgm:presLayoutVars>
          <dgm:bulletEnabled val="1"/>
        </dgm:presLayoutVars>
      </dgm:prSet>
      <dgm:spPr/>
    </dgm:pt>
    <dgm:pt modelId="{116971DB-5E7F-42C2-8E90-8EA86215C564}" type="pres">
      <dgm:prSet presAssocID="{436812A6-1DAA-4ADE-B9B2-9AFCD40B1FFE}" presName="FourNodes_3_text" presStyleLbl="node1" presStyleIdx="3" presStyleCnt="4">
        <dgm:presLayoutVars>
          <dgm:bulletEnabled val="1"/>
        </dgm:presLayoutVars>
      </dgm:prSet>
      <dgm:spPr/>
    </dgm:pt>
    <dgm:pt modelId="{2394C537-93DC-4800-AB59-A254AE281BBA}" type="pres">
      <dgm:prSet presAssocID="{436812A6-1DAA-4ADE-B9B2-9AFCD40B1FFE}" presName="FourNodes_4_text" presStyleLbl="node1" presStyleIdx="3" presStyleCnt="4">
        <dgm:presLayoutVars>
          <dgm:bulletEnabled val="1"/>
        </dgm:presLayoutVars>
      </dgm:prSet>
      <dgm:spPr/>
    </dgm:pt>
  </dgm:ptLst>
  <dgm:cxnLst>
    <dgm:cxn modelId="{395E7304-6C3C-403E-986B-3761CD1BF70D}" type="presOf" srcId="{1A466BC2-7954-45EE-AE80-0095B1F6CDA8}" destId="{5219FC40-9C5C-43C9-AD6B-B6985D9241EA}" srcOrd="0" destOrd="0" presId="urn:microsoft.com/office/officeart/2005/8/layout/vProcess5"/>
    <dgm:cxn modelId="{5FA17B04-909F-4443-931F-165E6D409EE2}" type="presOf" srcId="{FDAEEF7C-4FE4-499F-9F54-89AAE6E91924}" destId="{848631A3-6E7D-43D8-ACF8-E04B39A77A76}" srcOrd="1" destOrd="0" presId="urn:microsoft.com/office/officeart/2005/8/layout/vProcess5"/>
    <dgm:cxn modelId="{C1854311-44D0-4B1A-92CF-87C1935AF4F9}" type="presOf" srcId="{4F4CD375-50B1-4AC8-9D71-37A6DCCB3062}" destId="{7314FCC4-B2C6-454D-8F1F-E30893D04893}" srcOrd="0" destOrd="1" presId="urn:microsoft.com/office/officeart/2005/8/layout/vProcess5"/>
    <dgm:cxn modelId="{35581B13-724D-42BF-9F3D-A31FB933D220}" srcId="{436812A6-1DAA-4ADE-B9B2-9AFCD40B1FFE}" destId="{FDAEEF7C-4FE4-499F-9F54-89AAE6E91924}" srcOrd="0" destOrd="0" parTransId="{422EA29C-047F-4ED2-85ED-ED25696E0F7F}" sibTransId="{ABA6D6A5-CA86-4E94-A124-194A8241666D}"/>
    <dgm:cxn modelId="{A72F6E17-9CE1-4A5E-B5A1-780AA26A1FFC}" type="presOf" srcId="{FDAEEF7C-4FE4-499F-9F54-89AAE6E91924}" destId="{7314FCC4-B2C6-454D-8F1F-E30893D04893}" srcOrd="0" destOrd="0" presId="urn:microsoft.com/office/officeart/2005/8/layout/vProcess5"/>
    <dgm:cxn modelId="{8D9EB618-14EE-4A59-AC73-3593CE08454B}" srcId="{5ACA9926-409C-4290-AA6E-C8CE1056F59C}" destId="{8C989B38-7B12-46AF-9FC3-61113D47AE8D}" srcOrd="0" destOrd="0" parTransId="{072C1A14-ADAB-4B35-84E9-0D010CE5FD8E}" sibTransId="{86E11DFC-CAE2-4BDA-A07C-4B4CDF88E79D}"/>
    <dgm:cxn modelId="{C06B883F-6F11-464C-B4C4-4707F69C7B36}" type="presOf" srcId="{436812A6-1DAA-4ADE-B9B2-9AFCD40B1FFE}" destId="{582B0A36-8A7E-49DF-BE42-1AADF0725E6C}" srcOrd="0" destOrd="0" presId="urn:microsoft.com/office/officeart/2005/8/layout/vProcess5"/>
    <dgm:cxn modelId="{570B3F42-A451-45E3-B809-708CA9E0544C}" type="presOf" srcId="{6CDF3A0D-F2D3-40F2-B6FA-BD834DED9A71}" destId="{E5FD5B7F-AB62-4027-9669-582F8725299A}" srcOrd="0" destOrd="1" presId="urn:microsoft.com/office/officeart/2005/8/layout/vProcess5"/>
    <dgm:cxn modelId="{70FCBD48-3605-4E41-A7CC-CAA7E174919A}" srcId="{FDAEEF7C-4FE4-499F-9F54-89AAE6E91924}" destId="{4F4CD375-50B1-4AC8-9D71-37A6DCCB3062}" srcOrd="0" destOrd="0" parTransId="{4513811B-C26B-43BC-AA5E-580E4CEDBFCC}" sibTransId="{B4C9DA16-D69C-4FFE-B75B-E04B8E5042A4}"/>
    <dgm:cxn modelId="{6D6E496B-58FE-4559-B5DB-BCFABD42CC7E}" type="presOf" srcId="{5ACA9926-409C-4290-AA6E-C8CE1056F59C}" destId="{904E74D7-D8F5-4F1E-AE3C-D021B854948E}" srcOrd="0" destOrd="0" presId="urn:microsoft.com/office/officeart/2005/8/layout/vProcess5"/>
    <dgm:cxn modelId="{10ECF56D-7432-4365-9EE4-FCBDB7975488}" srcId="{9289EB34-981A-4364-994A-8D7AD1F73695}" destId="{513E5536-7BD6-4A37-9E4A-D383F8C62E99}" srcOrd="0" destOrd="0" parTransId="{A5C73F85-F9FC-4A8C-9018-2E638CDDA4C0}" sibTransId="{A7BB04D7-411F-4831-A3A6-E20F7F09F707}"/>
    <dgm:cxn modelId="{A7C8FE82-919F-489F-82CE-E9A2707E4AAF}" type="presOf" srcId="{513E5536-7BD6-4A37-9E4A-D383F8C62E99}" destId="{2394C537-93DC-4800-AB59-A254AE281BBA}" srcOrd="1" destOrd="1" presId="urn:microsoft.com/office/officeart/2005/8/layout/vProcess5"/>
    <dgm:cxn modelId="{B9A51789-5CFC-4317-B1FC-4991D47961C2}" type="presOf" srcId="{9289EB34-981A-4364-994A-8D7AD1F73695}" destId="{99FFE9B6-10B9-4903-ADC3-D4E924514851}" srcOrd="0" destOrd="0" presId="urn:microsoft.com/office/officeart/2005/8/layout/vProcess5"/>
    <dgm:cxn modelId="{42927489-FB1B-42DB-BF9D-11B9B264F035}" type="presOf" srcId="{5ACA9926-409C-4290-AA6E-C8CE1056F59C}" destId="{10FFBF14-A171-4AD7-8A99-20314F0635FB}" srcOrd="1" destOrd="0" presId="urn:microsoft.com/office/officeart/2005/8/layout/vProcess5"/>
    <dgm:cxn modelId="{CA8D319A-0AD0-4880-8E64-80C31BC52FC8}" srcId="{436812A6-1DAA-4ADE-B9B2-9AFCD40B1FFE}" destId="{9289EB34-981A-4364-994A-8D7AD1F73695}" srcOrd="3" destOrd="0" parTransId="{2562B17C-4CB7-4BF4-9306-AB0BD8BC16CE}" sibTransId="{0B2EDE5A-F4AB-4D00-94F8-65DF5BC60266}"/>
    <dgm:cxn modelId="{1CD639A0-3ECF-4F7D-B764-01C1367ED0FA}" type="presOf" srcId="{6CDF3A0D-F2D3-40F2-B6FA-BD834DED9A71}" destId="{116971DB-5E7F-42C2-8E90-8EA86215C564}" srcOrd="1" destOrd="1" presId="urn:microsoft.com/office/officeart/2005/8/layout/vProcess5"/>
    <dgm:cxn modelId="{2E7754A9-10C2-49DA-9EB9-11754B3EE310}" srcId="{436812A6-1DAA-4ADE-B9B2-9AFCD40B1FFE}" destId="{5ACA9926-409C-4290-AA6E-C8CE1056F59C}" srcOrd="1" destOrd="0" parTransId="{B3388116-5A4F-4763-A5EE-D63FBA66FB21}" sibTransId="{1A466BC2-7954-45EE-AE80-0095B1F6CDA8}"/>
    <dgm:cxn modelId="{6B90E6B1-4C92-45B9-B2BD-8A9E10C6DC47}" type="presOf" srcId="{BDBB5E99-67BA-48BC-9077-59FB5289BE50}" destId="{E5FD5B7F-AB62-4027-9669-582F8725299A}" srcOrd="0" destOrd="0" presId="urn:microsoft.com/office/officeart/2005/8/layout/vProcess5"/>
    <dgm:cxn modelId="{19CF03B3-19A7-4452-B3D8-D2ADA966EA36}" type="presOf" srcId="{9289EB34-981A-4364-994A-8D7AD1F73695}" destId="{2394C537-93DC-4800-AB59-A254AE281BBA}" srcOrd="1" destOrd="0" presId="urn:microsoft.com/office/officeart/2005/8/layout/vProcess5"/>
    <dgm:cxn modelId="{75805BBA-EC7F-49A2-A015-3CD7F6928709}" srcId="{BDBB5E99-67BA-48BC-9077-59FB5289BE50}" destId="{6CDF3A0D-F2D3-40F2-B6FA-BD834DED9A71}" srcOrd="0" destOrd="0" parTransId="{12116307-79DC-4DB1-857B-3082D18D221F}" sibTransId="{0E15F85E-ADFC-4406-99B4-05CB2C78A8A9}"/>
    <dgm:cxn modelId="{54F08BC2-6787-4CA0-AC58-79B3B502F0FA}" type="presOf" srcId="{ABA6D6A5-CA86-4E94-A124-194A8241666D}" destId="{38CCC3F3-579D-48EB-BF71-F25A5DC8E642}" srcOrd="0" destOrd="0" presId="urn:microsoft.com/office/officeart/2005/8/layout/vProcess5"/>
    <dgm:cxn modelId="{68E4E5C5-6F51-41D0-B462-95B3F7D1C889}" srcId="{436812A6-1DAA-4ADE-B9B2-9AFCD40B1FFE}" destId="{BDBB5E99-67BA-48BC-9077-59FB5289BE50}" srcOrd="2" destOrd="0" parTransId="{35E53316-9CA0-4E97-AC1C-88131EDF4E07}" sibTransId="{0A48CE82-367B-465D-AAC3-4580CDDFBDFA}"/>
    <dgm:cxn modelId="{D171CDCD-748A-4664-B09E-0E9142EE7FEA}" type="presOf" srcId="{4F4CD375-50B1-4AC8-9D71-37A6DCCB3062}" destId="{848631A3-6E7D-43D8-ACF8-E04B39A77A76}" srcOrd="1" destOrd="1" presId="urn:microsoft.com/office/officeart/2005/8/layout/vProcess5"/>
    <dgm:cxn modelId="{F573ADD9-BC27-499E-B25A-7E6AC6D39BB3}" type="presOf" srcId="{BDBB5E99-67BA-48BC-9077-59FB5289BE50}" destId="{116971DB-5E7F-42C2-8E90-8EA86215C564}" srcOrd="1" destOrd="0" presId="urn:microsoft.com/office/officeart/2005/8/layout/vProcess5"/>
    <dgm:cxn modelId="{14D87DDE-9352-40E9-A468-ED7B5434FDE8}" type="presOf" srcId="{513E5536-7BD6-4A37-9E4A-D383F8C62E99}" destId="{99FFE9B6-10B9-4903-ADC3-D4E924514851}" srcOrd="0" destOrd="1" presId="urn:microsoft.com/office/officeart/2005/8/layout/vProcess5"/>
    <dgm:cxn modelId="{01A5FCE0-E761-4AE1-AF36-1DC2E9FC80F5}" type="presOf" srcId="{8C989B38-7B12-46AF-9FC3-61113D47AE8D}" destId="{904E74D7-D8F5-4F1E-AE3C-D021B854948E}" srcOrd="0" destOrd="1" presId="urn:microsoft.com/office/officeart/2005/8/layout/vProcess5"/>
    <dgm:cxn modelId="{402843E5-FA1C-4946-A4E6-902FE84506F5}" type="presOf" srcId="{8C989B38-7B12-46AF-9FC3-61113D47AE8D}" destId="{10FFBF14-A171-4AD7-8A99-20314F0635FB}" srcOrd="1" destOrd="1" presId="urn:microsoft.com/office/officeart/2005/8/layout/vProcess5"/>
    <dgm:cxn modelId="{864DE5E8-E962-484C-9270-DCBC52A9CEB2}" type="presOf" srcId="{0A48CE82-367B-465D-AAC3-4580CDDFBDFA}" destId="{349CDFB1-8953-4039-AA69-12F8F7099E11}" srcOrd="0" destOrd="0" presId="urn:microsoft.com/office/officeart/2005/8/layout/vProcess5"/>
    <dgm:cxn modelId="{4DB458EA-D1BA-4F53-AB12-F3D0DBB416DD}" type="presParOf" srcId="{582B0A36-8A7E-49DF-BE42-1AADF0725E6C}" destId="{7E546D5A-887B-48E2-A705-D880E8CBF516}" srcOrd="0" destOrd="0" presId="urn:microsoft.com/office/officeart/2005/8/layout/vProcess5"/>
    <dgm:cxn modelId="{3725DCD6-6189-4799-BF56-F7BE50DD7EB9}" type="presParOf" srcId="{582B0A36-8A7E-49DF-BE42-1AADF0725E6C}" destId="{7314FCC4-B2C6-454D-8F1F-E30893D04893}" srcOrd="1" destOrd="0" presId="urn:microsoft.com/office/officeart/2005/8/layout/vProcess5"/>
    <dgm:cxn modelId="{424AD36C-28E0-49CF-8D46-AF265E887598}" type="presParOf" srcId="{582B0A36-8A7E-49DF-BE42-1AADF0725E6C}" destId="{904E74D7-D8F5-4F1E-AE3C-D021B854948E}" srcOrd="2" destOrd="0" presId="urn:microsoft.com/office/officeart/2005/8/layout/vProcess5"/>
    <dgm:cxn modelId="{1377E4FA-00AC-435C-BD49-2E7655EE1C2B}" type="presParOf" srcId="{582B0A36-8A7E-49DF-BE42-1AADF0725E6C}" destId="{E5FD5B7F-AB62-4027-9669-582F8725299A}" srcOrd="3" destOrd="0" presId="urn:microsoft.com/office/officeart/2005/8/layout/vProcess5"/>
    <dgm:cxn modelId="{182084A1-EDB2-4DA5-9B4D-798864F9385C}" type="presParOf" srcId="{582B0A36-8A7E-49DF-BE42-1AADF0725E6C}" destId="{99FFE9B6-10B9-4903-ADC3-D4E924514851}" srcOrd="4" destOrd="0" presId="urn:microsoft.com/office/officeart/2005/8/layout/vProcess5"/>
    <dgm:cxn modelId="{B74C6F90-E89A-4A86-8838-261E54D4A744}" type="presParOf" srcId="{582B0A36-8A7E-49DF-BE42-1AADF0725E6C}" destId="{38CCC3F3-579D-48EB-BF71-F25A5DC8E642}" srcOrd="5" destOrd="0" presId="urn:microsoft.com/office/officeart/2005/8/layout/vProcess5"/>
    <dgm:cxn modelId="{5E45031B-B669-490A-AD6A-257310FFE46D}" type="presParOf" srcId="{582B0A36-8A7E-49DF-BE42-1AADF0725E6C}" destId="{5219FC40-9C5C-43C9-AD6B-B6985D9241EA}" srcOrd="6" destOrd="0" presId="urn:microsoft.com/office/officeart/2005/8/layout/vProcess5"/>
    <dgm:cxn modelId="{9A47AD60-85CB-4217-92DA-BF855CD2E1EC}" type="presParOf" srcId="{582B0A36-8A7E-49DF-BE42-1AADF0725E6C}" destId="{349CDFB1-8953-4039-AA69-12F8F7099E11}" srcOrd="7" destOrd="0" presId="urn:microsoft.com/office/officeart/2005/8/layout/vProcess5"/>
    <dgm:cxn modelId="{E9F82C0A-4E6A-4440-B388-98121559014B}" type="presParOf" srcId="{582B0A36-8A7E-49DF-BE42-1AADF0725E6C}" destId="{848631A3-6E7D-43D8-ACF8-E04B39A77A76}" srcOrd="8" destOrd="0" presId="urn:microsoft.com/office/officeart/2005/8/layout/vProcess5"/>
    <dgm:cxn modelId="{DC2CADEB-8BB1-4697-A33A-8DCBE7CE3D5E}" type="presParOf" srcId="{582B0A36-8A7E-49DF-BE42-1AADF0725E6C}" destId="{10FFBF14-A171-4AD7-8A99-20314F0635FB}" srcOrd="9" destOrd="0" presId="urn:microsoft.com/office/officeart/2005/8/layout/vProcess5"/>
    <dgm:cxn modelId="{AC855288-6E57-4825-B28A-DE3EF787F327}" type="presParOf" srcId="{582B0A36-8A7E-49DF-BE42-1AADF0725E6C}" destId="{116971DB-5E7F-42C2-8E90-8EA86215C564}" srcOrd="10" destOrd="0" presId="urn:microsoft.com/office/officeart/2005/8/layout/vProcess5"/>
    <dgm:cxn modelId="{95EBB9AA-D9E7-47DD-B3D5-C081C4AC61F5}" type="presParOf" srcId="{582B0A36-8A7E-49DF-BE42-1AADF0725E6C}" destId="{2394C537-93DC-4800-AB59-A254AE281BBA}"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6438FC-3B1B-4D32-BCC9-6206B8691DD9}" type="doc">
      <dgm:prSet loTypeId="urn:microsoft.com/office/officeart/2005/8/layout/vList3" loCatId="list" qsTypeId="urn:microsoft.com/office/officeart/2005/8/quickstyle/simple1" qsCatId="simple" csTypeId="urn:microsoft.com/office/officeart/2005/8/colors/accent1_2" csCatId="accent1" phldr="1"/>
      <dgm:spPr/>
    </dgm:pt>
    <dgm:pt modelId="{525D2AF0-10B5-4B51-A222-FCD8CCCE68EB}">
      <dgm:prSet phldrT="[Texto]"/>
      <dgm:spPr/>
      <dgm:t>
        <a:bodyPr/>
        <a:lstStyle/>
        <a:p>
          <a:r>
            <a:rPr lang="es-EC" dirty="0"/>
            <a:t>Enfoque: Cuantitativo</a:t>
          </a:r>
        </a:p>
      </dgm:t>
    </dgm:pt>
    <dgm:pt modelId="{89B6E021-DD36-45EE-88CC-7CBD98A5E91E}" type="parTrans" cxnId="{DED8AED5-00D1-48F2-BD06-D226CC1FA269}">
      <dgm:prSet/>
      <dgm:spPr/>
      <dgm:t>
        <a:bodyPr/>
        <a:lstStyle/>
        <a:p>
          <a:endParaRPr lang="es-EC"/>
        </a:p>
      </dgm:t>
    </dgm:pt>
    <dgm:pt modelId="{A4BA825A-91C9-4603-96B9-447BE0C6ABAE}" type="sibTrans" cxnId="{DED8AED5-00D1-48F2-BD06-D226CC1FA269}">
      <dgm:prSet/>
      <dgm:spPr/>
      <dgm:t>
        <a:bodyPr/>
        <a:lstStyle/>
        <a:p>
          <a:endParaRPr lang="es-EC"/>
        </a:p>
      </dgm:t>
    </dgm:pt>
    <dgm:pt modelId="{A1C94562-14AF-4C06-B729-E9CBBB41860D}">
      <dgm:prSet phldrT="[Texto]"/>
      <dgm:spPr/>
      <dgm:t>
        <a:bodyPr/>
        <a:lstStyle/>
        <a:p>
          <a:r>
            <a:rPr lang="es-EC" dirty="0"/>
            <a:t>Tipo: no experimental</a:t>
          </a:r>
        </a:p>
      </dgm:t>
    </dgm:pt>
    <dgm:pt modelId="{A6FE7EF6-0051-49B4-BB7B-F903ED47EAB4}" type="parTrans" cxnId="{490E066B-92C8-4CD5-BB6C-D3E820D55EF4}">
      <dgm:prSet/>
      <dgm:spPr/>
      <dgm:t>
        <a:bodyPr/>
        <a:lstStyle/>
        <a:p>
          <a:endParaRPr lang="es-EC"/>
        </a:p>
      </dgm:t>
    </dgm:pt>
    <dgm:pt modelId="{63BE7345-D03B-4D1A-8A0A-AF56C9CF8C84}" type="sibTrans" cxnId="{490E066B-92C8-4CD5-BB6C-D3E820D55EF4}">
      <dgm:prSet/>
      <dgm:spPr/>
      <dgm:t>
        <a:bodyPr/>
        <a:lstStyle/>
        <a:p>
          <a:endParaRPr lang="es-EC"/>
        </a:p>
      </dgm:t>
    </dgm:pt>
    <dgm:pt modelId="{C4E83BC0-4179-4BE5-B1CD-98692E8486AA}">
      <dgm:prSet phldrT="[Texto]"/>
      <dgm:spPr/>
      <dgm:t>
        <a:bodyPr/>
        <a:lstStyle/>
        <a:p>
          <a:r>
            <a:rPr lang="es-EC" dirty="0"/>
            <a:t>Objeto: Consumidor de neumáticos (vehículos livianos) DMQ</a:t>
          </a:r>
        </a:p>
      </dgm:t>
    </dgm:pt>
    <dgm:pt modelId="{DC009002-9423-4B2E-8256-4B0E0028E0EC}" type="parTrans" cxnId="{A1BB2941-3530-44E0-956E-696AD36D7201}">
      <dgm:prSet/>
      <dgm:spPr/>
      <dgm:t>
        <a:bodyPr/>
        <a:lstStyle/>
        <a:p>
          <a:endParaRPr lang="es-EC"/>
        </a:p>
      </dgm:t>
    </dgm:pt>
    <dgm:pt modelId="{AD439E69-771B-4CB6-97CA-062748C3F699}" type="sibTrans" cxnId="{A1BB2941-3530-44E0-956E-696AD36D7201}">
      <dgm:prSet/>
      <dgm:spPr/>
      <dgm:t>
        <a:bodyPr/>
        <a:lstStyle/>
        <a:p>
          <a:endParaRPr lang="es-EC"/>
        </a:p>
      </dgm:t>
    </dgm:pt>
    <dgm:pt modelId="{0AE85434-405F-4595-A1C1-A69084714E8E}" type="pres">
      <dgm:prSet presAssocID="{8C6438FC-3B1B-4D32-BCC9-6206B8691DD9}" presName="linearFlow" presStyleCnt="0">
        <dgm:presLayoutVars>
          <dgm:dir/>
          <dgm:resizeHandles val="exact"/>
        </dgm:presLayoutVars>
      </dgm:prSet>
      <dgm:spPr/>
    </dgm:pt>
    <dgm:pt modelId="{955F3376-9402-47C8-AD7D-E908DE93FCC1}" type="pres">
      <dgm:prSet presAssocID="{C4E83BC0-4179-4BE5-B1CD-98692E8486AA}" presName="composite" presStyleCnt="0"/>
      <dgm:spPr/>
    </dgm:pt>
    <dgm:pt modelId="{6960F307-61EF-47D0-B637-911F518ADCDC}" type="pres">
      <dgm:prSet presAssocID="{C4E83BC0-4179-4BE5-B1CD-98692E8486AA}" presName="imgShp" presStyleLbl="fgImgPlace1" presStyleIdx="0" presStyleCnt="3"/>
      <dgm:spPr/>
    </dgm:pt>
    <dgm:pt modelId="{F9E76A90-CCA4-4262-BAF9-81B463DA27CC}" type="pres">
      <dgm:prSet presAssocID="{C4E83BC0-4179-4BE5-B1CD-98692E8486AA}" presName="txShp" presStyleLbl="node1" presStyleIdx="0" presStyleCnt="3">
        <dgm:presLayoutVars>
          <dgm:bulletEnabled val="1"/>
        </dgm:presLayoutVars>
      </dgm:prSet>
      <dgm:spPr/>
    </dgm:pt>
    <dgm:pt modelId="{0EC3B708-5F74-4027-90E9-E7BAA4D524C7}" type="pres">
      <dgm:prSet presAssocID="{AD439E69-771B-4CB6-97CA-062748C3F699}" presName="spacing" presStyleCnt="0"/>
      <dgm:spPr/>
    </dgm:pt>
    <dgm:pt modelId="{88D51588-536C-4A53-B3C4-3606582AA371}" type="pres">
      <dgm:prSet presAssocID="{525D2AF0-10B5-4B51-A222-FCD8CCCE68EB}" presName="composite" presStyleCnt="0"/>
      <dgm:spPr/>
    </dgm:pt>
    <dgm:pt modelId="{FFDE6500-930F-4987-9E9F-DC49DBDE06E8}" type="pres">
      <dgm:prSet presAssocID="{525D2AF0-10B5-4B51-A222-FCD8CCCE68EB}" presName="imgShp" presStyleLbl="fgImgPlace1" presStyleIdx="1" presStyleCnt="3"/>
      <dgm:spPr/>
    </dgm:pt>
    <dgm:pt modelId="{BE5A747B-A724-46D8-810A-42F8093084E1}" type="pres">
      <dgm:prSet presAssocID="{525D2AF0-10B5-4B51-A222-FCD8CCCE68EB}" presName="txShp" presStyleLbl="node1" presStyleIdx="1" presStyleCnt="3">
        <dgm:presLayoutVars>
          <dgm:bulletEnabled val="1"/>
        </dgm:presLayoutVars>
      </dgm:prSet>
      <dgm:spPr/>
    </dgm:pt>
    <dgm:pt modelId="{B45CC9C5-9BBE-4334-B11D-A0E2300A19D2}" type="pres">
      <dgm:prSet presAssocID="{A4BA825A-91C9-4603-96B9-447BE0C6ABAE}" presName="spacing" presStyleCnt="0"/>
      <dgm:spPr/>
    </dgm:pt>
    <dgm:pt modelId="{1DD3EB64-5715-4C73-8828-A6454723AC5F}" type="pres">
      <dgm:prSet presAssocID="{A1C94562-14AF-4C06-B729-E9CBBB41860D}" presName="composite" presStyleCnt="0"/>
      <dgm:spPr/>
    </dgm:pt>
    <dgm:pt modelId="{F7982DDB-D23D-4A8A-8ED3-A3747ACE4951}" type="pres">
      <dgm:prSet presAssocID="{A1C94562-14AF-4C06-B729-E9CBBB41860D}" presName="imgShp" presStyleLbl="fgImgPlace1" presStyleIdx="2" presStyleCnt="3"/>
      <dgm:spPr/>
    </dgm:pt>
    <dgm:pt modelId="{9C51F96D-6EBB-41FF-864F-FF20F547DCC9}" type="pres">
      <dgm:prSet presAssocID="{A1C94562-14AF-4C06-B729-E9CBBB41860D}" presName="txShp" presStyleLbl="node1" presStyleIdx="2" presStyleCnt="3">
        <dgm:presLayoutVars>
          <dgm:bulletEnabled val="1"/>
        </dgm:presLayoutVars>
      </dgm:prSet>
      <dgm:spPr/>
    </dgm:pt>
  </dgm:ptLst>
  <dgm:cxnLst>
    <dgm:cxn modelId="{2F6B881D-2B90-435D-9058-AEACE0BA9F0A}" type="presOf" srcId="{A1C94562-14AF-4C06-B729-E9CBBB41860D}" destId="{9C51F96D-6EBB-41FF-864F-FF20F547DCC9}" srcOrd="0" destOrd="0" presId="urn:microsoft.com/office/officeart/2005/8/layout/vList3"/>
    <dgm:cxn modelId="{EDF3543B-A930-4AA2-BF45-03CADE1E0BAE}" type="presOf" srcId="{C4E83BC0-4179-4BE5-B1CD-98692E8486AA}" destId="{F9E76A90-CCA4-4262-BAF9-81B463DA27CC}" srcOrd="0" destOrd="0" presId="urn:microsoft.com/office/officeart/2005/8/layout/vList3"/>
    <dgm:cxn modelId="{A1BB2941-3530-44E0-956E-696AD36D7201}" srcId="{8C6438FC-3B1B-4D32-BCC9-6206B8691DD9}" destId="{C4E83BC0-4179-4BE5-B1CD-98692E8486AA}" srcOrd="0" destOrd="0" parTransId="{DC009002-9423-4B2E-8256-4B0E0028E0EC}" sibTransId="{AD439E69-771B-4CB6-97CA-062748C3F699}"/>
    <dgm:cxn modelId="{490E066B-92C8-4CD5-BB6C-D3E820D55EF4}" srcId="{8C6438FC-3B1B-4D32-BCC9-6206B8691DD9}" destId="{A1C94562-14AF-4C06-B729-E9CBBB41860D}" srcOrd="2" destOrd="0" parTransId="{A6FE7EF6-0051-49B4-BB7B-F903ED47EAB4}" sibTransId="{63BE7345-D03B-4D1A-8A0A-AF56C9CF8C84}"/>
    <dgm:cxn modelId="{CD5BE44E-66FD-40C5-8A3D-F0A6BC2EAAAF}" type="presOf" srcId="{525D2AF0-10B5-4B51-A222-FCD8CCCE68EB}" destId="{BE5A747B-A724-46D8-810A-42F8093084E1}" srcOrd="0" destOrd="0" presId="urn:microsoft.com/office/officeart/2005/8/layout/vList3"/>
    <dgm:cxn modelId="{E04D7F90-3F10-47B3-B4D2-BBA61FA4122B}" type="presOf" srcId="{8C6438FC-3B1B-4D32-BCC9-6206B8691DD9}" destId="{0AE85434-405F-4595-A1C1-A69084714E8E}" srcOrd="0" destOrd="0" presId="urn:microsoft.com/office/officeart/2005/8/layout/vList3"/>
    <dgm:cxn modelId="{DED8AED5-00D1-48F2-BD06-D226CC1FA269}" srcId="{8C6438FC-3B1B-4D32-BCC9-6206B8691DD9}" destId="{525D2AF0-10B5-4B51-A222-FCD8CCCE68EB}" srcOrd="1" destOrd="0" parTransId="{89B6E021-DD36-45EE-88CC-7CBD98A5E91E}" sibTransId="{A4BA825A-91C9-4603-96B9-447BE0C6ABAE}"/>
    <dgm:cxn modelId="{4E450740-A8DA-4968-BA20-D3C1DD3CEBBD}" type="presParOf" srcId="{0AE85434-405F-4595-A1C1-A69084714E8E}" destId="{955F3376-9402-47C8-AD7D-E908DE93FCC1}" srcOrd="0" destOrd="0" presId="urn:microsoft.com/office/officeart/2005/8/layout/vList3"/>
    <dgm:cxn modelId="{3266B7B9-E22C-406E-BB7A-9F142DABC0EE}" type="presParOf" srcId="{955F3376-9402-47C8-AD7D-E908DE93FCC1}" destId="{6960F307-61EF-47D0-B637-911F518ADCDC}" srcOrd="0" destOrd="0" presId="urn:microsoft.com/office/officeart/2005/8/layout/vList3"/>
    <dgm:cxn modelId="{4946DD20-3421-49A9-8DDB-F644B57367B7}" type="presParOf" srcId="{955F3376-9402-47C8-AD7D-E908DE93FCC1}" destId="{F9E76A90-CCA4-4262-BAF9-81B463DA27CC}" srcOrd="1" destOrd="0" presId="urn:microsoft.com/office/officeart/2005/8/layout/vList3"/>
    <dgm:cxn modelId="{D5155AD2-CE63-4F4E-80A5-A69D920CB450}" type="presParOf" srcId="{0AE85434-405F-4595-A1C1-A69084714E8E}" destId="{0EC3B708-5F74-4027-90E9-E7BAA4D524C7}" srcOrd="1" destOrd="0" presId="urn:microsoft.com/office/officeart/2005/8/layout/vList3"/>
    <dgm:cxn modelId="{40BBF0AB-605B-4B8E-8D0B-C69A744981A8}" type="presParOf" srcId="{0AE85434-405F-4595-A1C1-A69084714E8E}" destId="{88D51588-536C-4A53-B3C4-3606582AA371}" srcOrd="2" destOrd="0" presId="urn:microsoft.com/office/officeart/2005/8/layout/vList3"/>
    <dgm:cxn modelId="{CE248408-9717-4C0B-8A2A-D0797BF6FEDF}" type="presParOf" srcId="{88D51588-536C-4A53-B3C4-3606582AA371}" destId="{FFDE6500-930F-4987-9E9F-DC49DBDE06E8}" srcOrd="0" destOrd="0" presId="urn:microsoft.com/office/officeart/2005/8/layout/vList3"/>
    <dgm:cxn modelId="{80A3A8A3-0544-406A-A683-71A53779B2E9}" type="presParOf" srcId="{88D51588-536C-4A53-B3C4-3606582AA371}" destId="{BE5A747B-A724-46D8-810A-42F8093084E1}" srcOrd="1" destOrd="0" presId="urn:microsoft.com/office/officeart/2005/8/layout/vList3"/>
    <dgm:cxn modelId="{314B28DB-B348-47F0-ACCA-9A9B4F85371E}" type="presParOf" srcId="{0AE85434-405F-4595-A1C1-A69084714E8E}" destId="{B45CC9C5-9BBE-4334-B11D-A0E2300A19D2}" srcOrd="3" destOrd="0" presId="urn:microsoft.com/office/officeart/2005/8/layout/vList3"/>
    <dgm:cxn modelId="{F1E2C421-239B-4B08-AFB8-5F0A253488F0}" type="presParOf" srcId="{0AE85434-405F-4595-A1C1-A69084714E8E}" destId="{1DD3EB64-5715-4C73-8828-A6454723AC5F}" srcOrd="4" destOrd="0" presId="urn:microsoft.com/office/officeart/2005/8/layout/vList3"/>
    <dgm:cxn modelId="{479961ED-AE74-428E-A94B-CEAC700B6E11}" type="presParOf" srcId="{1DD3EB64-5715-4C73-8828-A6454723AC5F}" destId="{F7982DDB-D23D-4A8A-8ED3-A3747ACE4951}" srcOrd="0" destOrd="0" presId="urn:microsoft.com/office/officeart/2005/8/layout/vList3"/>
    <dgm:cxn modelId="{B12124CE-B61B-47D2-AF86-5B6ED2458A88}" type="presParOf" srcId="{1DD3EB64-5715-4C73-8828-A6454723AC5F}" destId="{9C51F96D-6EBB-41FF-864F-FF20F547DCC9}"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6F97257-3188-4C20-97C9-52737CE9F940}"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C"/>
        </a:p>
      </dgm:t>
    </dgm:pt>
    <dgm:pt modelId="{AF06BC65-7AF7-4AB5-8287-3927A989A132}">
      <dgm:prSet phldrT="[Texto]"/>
      <dgm:spPr/>
      <dgm:t>
        <a:bodyPr/>
        <a:lstStyle/>
        <a:p>
          <a:r>
            <a:rPr lang="es-EC" dirty="0"/>
            <a:t>Prueba piloto</a:t>
          </a:r>
        </a:p>
      </dgm:t>
    </dgm:pt>
    <dgm:pt modelId="{DA359E61-F0D0-4141-8932-D8F55DE41FD8}" type="parTrans" cxnId="{2F5A7EB4-2961-4240-A60E-46588F181CA6}">
      <dgm:prSet/>
      <dgm:spPr/>
      <dgm:t>
        <a:bodyPr/>
        <a:lstStyle/>
        <a:p>
          <a:endParaRPr lang="es-EC"/>
        </a:p>
      </dgm:t>
    </dgm:pt>
    <dgm:pt modelId="{03095C30-D2B4-414A-9447-7023AA713305}" type="sibTrans" cxnId="{2F5A7EB4-2961-4240-A60E-46588F181CA6}">
      <dgm:prSet/>
      <dgm:spPr/>
      <dgm:t>
        <a:bodyPr/>
        <a:lstStyle/>
        <a:p>
          <a:endParaRPr lang="es-EC"/>
        </a:p>
      </dgm:t>
    </dgm:pt>
    <dgm:pt modelId="{5A6EEAB5-1770-4E83-BD82-1AB0754CF453}">
      <dgm:prSet phldrT="[Texto]"/>
      <dgm:spPr/>
      <dgm:t>
        <a:bodyPr/>
        <a:lstStyle/>
        <a:p>
          <a:r>
            <a:rPr lang="es-EC" dirty="0"/>
            <a:t>Alfa de </a:t>
          </a:r>
          <a:r>
            <a:rPr lang="es-EC" dirty="0" err="1"/>
            <a:t>Cronbach</a:t>
          </a:r>
          <a:r>
            <a:rPr lang="es-EC" dirty="0"/>
            <a:t>: 0.833 (George y </a:t>
          </a:r>
          <a:r>
            <a:rPr lang="es-EC" dirty="0" err="1"/>
            <a:t>Mallery</a:t>
          </a:r>
          <a:r>
            <a:rPr lang="es-EC" dirty="0"/>
            <a:t>, 2003)</a:t>
          </a:r>
        </a:p>
      </dgm:t>
    </dgm:pt>
    <dgm:pt modelId="{4F394C31-D7D4-4312-8983-9BD66D68F073}" type="parTrans" cxnId="{6B000CB2-255D-4DF2-9AA8-96E502EDFB51}">
      <dgm:prSet/>
      <dgm:spPr/>
      <dgm:t>
        <a:bodyPr/>
        <a:lstStyle/>
        <a:p>
          <a:endParaRPr lang="es-EC"/>
        </a:p>
      </dgm:t>
    </dgm:pt>
    <dgm:pt modelId="{36351249-1631-41B7-9AA3-946A48AB071A}" type="sibTrans" cxnId="{6B000CB2-255D-4DF2-9AA8-96E502EDFB51}">
      <dgm:prSet/>
      <dgm:spPr/>
      <dgm:t>
        <a:bodyPr/>
        <a:lstStyle/>
        <a:p>
          <a:endParaRPr lang="es-EC"/>
        </a:p>
      </dgm:t>
    </dgm:pt>
    <dgm:pt modelId="{16E18C12-D3B5-426E-9E4C-25EFD592E3D8}">
      <dgm:prSet phldrT="[Texto]"/>
      <dgm:spPr/>
      <dgm:t>
        <a:bodyPr/>
        <a:lstStyle/>
        <a:p>
          <a:r>
            <a:rPr lang="es-EC" dirty="0"/>
            <a:t>Validación de expertos</a:t>
          </a:r>
        </a:p>
      </dgm:t>
    </dgm:pt>
    <dgm:pt modelId="{84CBDB72-9EFB-4DC6-B65B-EF56EABE8557}" type="parTrans" cxnId="{1687C12D-8E41-4F5E-8E13-B6B1A169E047}">
      <dgm:prSet/>
      <dgm:spPr/>
      <dgm:t>
        <a:bodyPr/>
        <a:lstStyle/>
        <a:p>
          <a:endParaRPr lang="es-EC"/>
        </a:p>
      </dgm:t>
    </dgm:pt>
    <dgm:pt modelId="{00A028F7-7F13-4D9E-9B46-F084BF9437E7}" type="sibTrans" cxnId="{1687C12D-8E41-4F5E-8E13-B6B1A169E047}">
      <dgm:prSet/>
      <dgm:spPr/>
      <dgm:t>
        <a:bodyPr/>
        <a:lstStyle/>
        <a:p>
          <a:endParaRPr lang="es-EC"/>
        </a:p>
      </dgm:t>
    </dgm:pt>
    <dgm:pt modelId="{7E8A7EA7-5908-482F-8BB0-45C5866B45A8}">
      <dgm:prSet phldrT="[Texto]"/>
      <dgm:spPr/>
      <dgm:t>
        <a:bodyPr/>
        <a:lstStyle/>
        <a:p>
          <a:r>
            <a:rPr lang="es-EC" dirty="0"/>
            <a:t>Ítems con ponderación &lt;80%</a:t>
          </a:r>
        </a:p>
      </dgm:t>
    </dgm:pt>
    <dgm:pt modelId="{E70B74DE-6CD0-438D-81F1-3E99DE006BCA}" type="parTrans" cxnId="{D3A8FC10-EC43-4D19-BCD8-7D64009270A5}">
      <dgm:prSet/>
      <dgm:spPr/>
      <dgm:t>
        <a:bodyPr/>
        <a:lstStyle/>
        <a:p>
          <a:endParaRPr lang="es-EC"/>
        </a:p>
      </dgm:t>
    </dgm:pt>
    <dgm:pt modelId="{02D0B15B-162B-4FDD-B259-39DCEEDB20DC}" type="sibTrans" cxnId="{D3A8FC10-EC43-4D19-BCD8-7D64009270A5}">
      <dgm:prSet/>
      <dgm:spPr/>
      <dgm:t>
        <a:bodyPr/>
        <a:lstStyle/>
        <a:p>
          <a:endParaRPr lang="es-EC"/>
        </a:p>
      </dgm:t>
    </dgm:pt>
    <dgm:pt modelId="{E6FB5254-0797-44D0-BC96-93AAF2EA8E86}">
      <dgm:prSet phldrT="[Texto]"/>
      <dgm:spPr/>
      <dgm:t>
        <a:bodyPr/>
        <a:lstStyle/>
        <a:p>
          <a:r>
            <a:rPr lang="es-EC" dirty="0"/>
            <a:t>Se eliminó una pregunta de la dimensión prestigio</a:t>
          </a:r>
        </a:p>
      </dgm:t>
    </dgm:pt>
    <dgm:pt modelId="{759D4B89-077F-41D4-BB5E-1CC1D728600F}" type="parTrans" cxnId="{AC1A0E1C-1B11-45FC-BF3A-A479E4DE2051}">
      <dgm:prSet/>
      <dgm:spPr/>
      <dgm:t>
        <a:bodyPr/>
        <a:lstStyle/>
        <a:p>
          <a:endParaRPr lang="es-EC"/>
        </a:p>
      </dgm:t>
    </dgm:pt>
    <dgm:pt modelId="{3727EC97-FA5F-4367-9C8F-E96F98350439}" type="sibTrans" cxnId="{AC1A0E1C-1B11-45FC-BF3A-A479E4DE2051}">
      <dgm:prSet/>
      <dgm:spPr/>
      <dgm:t>
        <a:bodyPr/>
        <a:lstStyle/>
        <a:p>
          <a:endParaRPr lang="es-EC"/>
        </a:p>
      </dgm:t>
    </dgm:pt>
    <dgm:pt modelId="{F5DDAAFA-A95B-4AAD-A26C-2A5BDB05C051}">
      <dgm:prSet phldrT="[Texto]"/>
      <dgm:spPr/>
      <dgm:t>
        <a:bodyPr/>
        <a:lstStyle/>
        <a:p>
          <a:r>
            <a:rPr lang="es-EC" dirty="0"/>
            <a:t>Se modificó la redacción en los ítems</a:t>
          </a:r>
        </a:p>
      </dgm:t>
    </dgm:pt>
    <dgm:pt modelId="{FA609D4C-2A33-4C2D-A5CD-87981FE87595}" type="parTrans" cxnId="{74098DFE-5AB6-4931-9952-7ABD07488C8B}">
      <dgm:prSet/>
      <dgm:spPr/>
      <dgm:t>
        <a:bodyPr/>
        <a:lstStyle/>
        <a:p>
          <a:endParaRPr lang="es-EC"/>
        </a:p>
      </dgm:t>
    </dgm:pt>
    <dgm:pt modelId="{AE102D54-DE60-4686-A039-CB2DDE80F770}" type="sibTrans" cxnId="{74098DFE-5AB6-4931-9952-7ABD07488C8B}">
      <dgm:prSet/>
      <dgm:spPr/>
      <dgm:t>
        <a:bodyPr/>
        <a:lstStyle/>
        <a:p>
          <a:endParaRPr lang="es-EC"/>
        </a:p>
      </dgm:t>
    </dgm:pt>
    <dgm:pt modelId="{67A069B5-83DC-400B-A8B5-75F719954605}">
      <dgm:prSet phldrT="[Texto]"/>
      <dgm:spPr/>
      <dgm:t>
        <a:bodyPr/>
        <a:lstStyle/>
        <a:p>
          <a:r>
            <a:rPr lang="es-EC" dirty="0"/>
            <a:t>Se eliminaron 4 marcas: Yokohama, GT Radial, </a:t>
          </a:r>
          <a:r>
            <a:rPr lang="es-EC" dirty="0" err="1"/>
            <a:t>Nankang</a:t>
          </a:r>
          <a:r>
            <a:rPr lang="es-EC" dirty="0"/>
            <a:t>, </a:t>
          </a:r>
          <a:r>
            <a:rPr lang="es-EC" dirty="0" err="1"/>
            <a:t>Kumho</a:t>
          </a:r>
          <a:r>
            <a:rPr lang="es-EC" dirty="0"/>
            <a:t>)</a:t>
          </a:r>
        </a:p>
      </dgm:t>
    </dgm:pt>
    <dgm:pt modelId="{11CE20A8-196D-492C-9A53-00735D64329D}" type="parTrans" cxnId="{5DD87C07-A887-4A68-A999-36ADFCE2C4FB}">
      <dgm:prSet/>
      <dgm:spPr/>
      <dgm:t>
        <a:bodyPr/>
        <a:lstStyle/>
        <a:p>
          <a:endParaRPr lang="es-EC"/>
        </a:p>
      </dgm:t>
    </dgm:pt>
    <dgm:pt modelId="{BA6BA8C2-4F8E-4CEB-B107-CDCC133C2192}" type="sibTrans" cxnId="{5DD87C07-A887-4A68-A999-36ADFCE2C4FB}">
      <dgm:prSet/>
      <dgm:spPr/>
      <dgm:t>
        <a:bodyPr/>
        <a:lstStyle/>
        <a:p>
          <a:endParaRPr lang="es-EC"/>
        </a:p>
      </dgm:t>
    </dgm:pt>
    <dgm:pt modelId="{153ADD63-E9A2-46CF-8A31-963E01C95E4D}">
      <dgm:prSet/>
      <dgm:spPr/>
      <dgm:t>
        <a:bodyPr/>
        <a:lstStyle/>
        <a:p>
          <a:endParaRPr lang="es-EC" dirty="0"/>
        </a:p>
      </dgm:t>
    </dgm:pt>
    <dgm:pt modelId="{ED1F5CE5-5D03-4590-9A6B-24565F07E311}" type="parTrans" cxnId="{B5836344-56A4-4464-B623-B98E9BB861C8}">
      <dgm:prSet/>
      <dgm:spPr/>
      <dgm:t>
        <a:bodyPr/>
        <a:lstStyle/>
        <a:p>
          <a:endParaRPr lang="es-EC"/>
        </a:p>
      </dgm:t>
    </dgm:pt>
    <dgm:pt modelId="{47932A60-D485-43F8-BCF4-A00CB821322B}" type="sibTrans" cxnId="{B5836344-56A4-4464-B623-B98E9BB861C8}">
      <dgm:prSet/>
      <dgm:spPr/>
      <dgm:t>
        <a:bodyPr/>
        <a:lstStyle/>
        <a:p>
          <a:endParaRPr lang="es-EC"/>
        </a:p>
      </dgm:t>
    </dgm:pt>
    <dgm:pt modelId="{DAFE2EA3-36C2-4436-90E5-1C7390A58414}" type="pres">
      <dgm:prSet presAssocID="{66F97257-3188-4C20-97C9-52737CE9F940}" presName="Name0" presStyleCnt="0">
        <dgm:presLayoutVars>
          <dgm:chMax val="7"/>
          <dgm:chPref val="7"/>
          <dgm:dir/>
        </dgm:presLayoutVars>
      </dgm:prSet>
      <dgm:spPr/>
    </dgm:pt>
    <dgm:pt modelId="{04E58911-8A80-49E8-B981-1F91AF55B7FD}" type="pres">
      <dgm:prSet presAssocID="{66F97257-3188-4C20-97C9-52737CE9F940}" presName="Name1" presStyleCnt="0"/>
      <dgm:spPr/>
    </dgm:pt>
    <dgm:pt modelId="{3B1F2914-DB51-4624-B3DB-368C14CB729B}" type="pres">
      <dgm:prSet presAssocID="{66F97257-3188-4C20-97C9-52737CE9F940}" presName="cycle" presStyleCnt="0"/>
      <dgm:spPr/>
    </dgm:pt>
    <dgm:pt modelId="{83660665-D92A-49AC-970C-FBACA4B1DC88}" type="pres">
      <dgm:prSet presAssocID="{66F97257-3188-4C20-97C9-52737CE9F940}" presName="srcNode" presStyleLbl="node1" presStyleIdx="0" presStyleCnt="2"/>
      <dgm:spPr/>
    </dgm:pt>
    <dgm:pt modelId="{F9E0835C-FA9B-4A9C-B23C-86AD1012EDCF}" type="pres">
      <dgm:prSet presAssocID="{66F97257-3188-4C20-97C9-52737CE9F940}" presName="conn" presStyleLbl="parChTrans1D2" presStyleIdx="0" presStyleCnt="1"/>
      <dgm:spPr/>
    </dgm:pt>
    <dgm:pt modelId="{3AF47C0D-1545-4FAA-8F9A-DCFB81507408}" type="pres">
      <dgm:prSet presAssocID="{66F97257-3188-4C20-97C9-52737CE9F940}" presName="extraNode" presStyleLbl="node1" presStyleIdx="0" presStyleCnt="2"/>
      <dgm:spPr/>
    </dgm:pt>
    <dgm:pt modelId="{485449E0-46B5-417D-9E7F-8B08AD0B5175}" type="pres">
      <dgm:prSet presAssocID="{66F97257-3188-4C20-97C9-52737CE9F940}" presName="dstNode" presStyleLbl="node1" presStyleIdx="0" presStyleCnt="2"/>
      <dgm:spPr/>
    </dgm:pt>
    <dgm:pt modelId="{E9992E4C-6090-4006-A12E-4A252DD03AAB}" type="pres">
      <dgm:prSet presAssocID="{16E18C12-D3B5-426E-9E4C-25EFD592E3D8}" presName="text_1" presStyleLbl="node1" presStyleIdx="0" presStyleCnt="2">
        <dgm:presLayoutVars>
          <dgm:bulletEnabled val="1"/>
        </dgm:presLayoutVars>
      </dgm:prSet>
      <dgm:spPr/>
    </dgm:pt>
    <dgm:pt modelId="{14A1F7D0-9B7B-47F1-865C-AFA86B21E6DE}" type="pres">
      <dgm:prSet presAssocID="{16E18C12-D3B5-426E-9E4C-25EFD592E3D8}" presName="accent_1" presStyleCnt="0"/>
      <dgm:spPr/>
    </dgm:pt>
    <dgm:pt modelId="{1892F822-DF82-44B7-8314-85CFFC297C1C}" type="pres">
      <dgm:prSet presAssocID="{16E18C12-D3B5-426E-9E4C-25EFD592E3D8}" presName="accentRepeatNode" presStyleLbl="solidFgAcc1" presStyleIdx="0" presStyleCnt="2"/>
      <dgm:spPr/>
    </dgm:pt>
    <dgm:pt modelId="{0056BEF6-4DEA-4EF2-9EFC-313D62CB8AC0}" type="pres">
      <dgm:prSet presAssocID="{AF06BC65-7AF7-4AB5-8287-3927A989A132}" presName="text_2" presStyleLbl="node1" presStyleIdx="1" presStyleCnt="2">
        <dgm:presLayoutVars>
          <dgm:bulletEnabled val="1"/>
        </dgm:presLayoutVars>
      </dgm:prSet>
      <dgm:spPr/>
    </dgm:pt>
    <dgm:pt modelId="{79C24DA3-6234-45EA-B9BB-209D1621674A}" type="pres">
      <dgm:prSet presAssocID="{AF06BC65-7AF7-4AB5-8287-3927A989A132}" presName="accent_2" presStyleCnt="0"/>
      <dgm:spPr/>
    </dgm:pt>
    <dgm:pt modelId="{31881889-AC07-4228-98AC-DB0762CFBD37}" type="pres">
      <dgm:prSet presAssocID="{AF06BC65-7AF7-4AB5-8287-3927A989A132}" presName="accentRepeatNode" presStyleLbl="solidFgAcc1" presStyleIdx="1" presStyleCnt="2"/>
      <dgm:spPr/>
    </dgm:pt>
  </dgm:ptLst>
  <dgm:cxnLst>
    <dgm:cxn modelId="{5DD87C07-A887-4A68-A999-36ADFCE2C4FB}" srcId="{AF06BC65-7AF7-4AB5-8287-3927A989A132}" destId="{67A069B5-83DC-400B-A8B5-75F719954605}" srcOrd="1" destOrd="0" parTransId="{11CE20A8-196D-492C-9A53-00735D64329D}" sibTransId="{BA6BA8C2-4F8E-4CEB-B107-CDCC133C2192}"/>
    <dgm:cxn modelId="{D3A8FC10-EC43-4D19-BCD8-7D64009270A5}" srcId="{16E18C12-D3B5-426E-9E4C-25EFD592E3D8}" destId="{7E8A7EA7-5908-482F-8BB0-45C5866B45A8}" srcOrd="0" destOrd="0" parTransId="{E70B74DE-6CD0-438D-81F1-3E99DE006BCA}" sibTransId="{02D0B15B-162B-4FDD-B259-39DCEEDB20DC}"/>
    <dgm:cxn modelId="{76CA3913-9576-42EE-A75D-B4CB68C78D34}" type="presOf" srcId="{AF06BC65-7AF7-4AB5-8287-3927A989A132}" destId="{0056BEF6-4DEA-4EF2-9EFC-313D62CB8AC0}" srcOrd="0" destOrd="0" presId="urn:microsoft.com/office/officeart/2008/layout/VerticalCurvedList"/>
    <dgm:cxn modelId="{AC1A0E1C-1B11-45FC-BF3A-A479E4DE2051}" srcId="{16E18C12-D3B5-426E-9E4C-25EFD592E3D8}" destId="{E6FB5254-0797-44D0-BC96-93AAF2EA8E86}" srcOrd="1" destOrd="0" parTransId="{759D4B89-077F-41D4-BB5E-1CC1D728600F}" sibTransId="{3727EC97-FA5F-4367-9C8F-E96F98350439}"/>
    <dgm:cxn modelId="{AF3FA41D-1878-4AE2-A799-2C180F3E4DA9}" type="presOf" srcId="{67A069B5-83DC-400B-A8B5-75F719954605}" destId="{0056BEF6-4DEA-4EF2-9EFC-313D62CB8AC0}" srcOrd="0" destOrd="2" presId="urn:microsoft.com/office/officeart/2008/layout/VerticalCurvedList"/>
    <dgm:cxn modelId="{AF279E2D-9B83-48B4-8902-DE67E5C9075E}" type="presOf" srcId="{16E18C12-D3B5-426E-9E4C-25EFD592E3D8}" destId="{E9992E4C-6090-4006-A12E-4A252DD03AAB}" srcOrd="0" destOrd="0" presId="urn:microsoft.com/office/officeart/2008/layout/VerticalCurvedList"/>
    <dgm:cxn modelId="{1687C12D-8E41-4F5E-8E13-B6B1A169E047}" srcId="{66F97257-3188-4C20-97C9-52737CE9F940}" destId="{16E18C12-D3B5-426E-9E4C-25EFD592E3D8}" srcOrd="0" destOrd="0" parTransId="{84CBDB72-9EFB-4DC6-B65B-EF56EABE8557}" sibTransId="{00A028F7-7F13-4D9E-9B46-F084BF9437E7}"/>
    <dgm:cxn modelId="{7346B536-36AC-4C89-9829-E9EC6F66A953}" type="presOf" srcId="{66F97257-3188-4C20-97C9-52737CE9F940}" destId="{DAFE2EA3-36C2-4436-90E5-1C7390A58414}" srcOrd="0" destOrd="0" presId="urn:microsoft.com/office/officeart/2008/layout/VerticalCurvedList"/>
    <dgm:cxn modelId="{B5836344-56A4-4464-B623-B98E9BB861C8}" srcId="{AF06BC65-7AF7-4AB5-8287-3927A989A132}" destId="{153ADD63-E9A2-46CF-8A31-963E01C95E4D}" srcOrd="2" destOrd="0" parTransId="{ED1F5CE5-5D03-4590-9A6B-24565F07E311}" sibTransId="{47932A60-D485-43F8-BCF4-A00CB821322B}"/>
    <dgm:cxn modelId="{70631F4E-FF1A-4E55-86CA-1C18147E91CD}" type="presOf" srcId="{7E8A7EA7-5908-482F-8BB0-45C5866B45A8}" destId="{E9992E4C-6090-4006-A12E-4A252DD03AAB}" srcOrd="0" destOrd="1" presId="urn:microsoft.com/office/officeart/2008/layout/VerticalCurvedList"/>
    <dgm:cxn modelId="{2C2C4452-C457-448B-B1D3-630ED286F2EE}" type="presOf" srcId="{5A6EEAB5-1770-4E83-BD82-1AB0754CF453}" destId="{0056BEF6-4DEA-4EF2-9EFC-313D62CB8AC0}" srcOrd="0" destOrd="1" presId="urn:microsoft.com/office/officeart/2008/layout/VerticalCurvedList"/>
    <dgm:cxn modelId="{67E6AE92-499E-4314-ABB3-EFE337535A0E}" type="presOf" srcId="{E6FB5254-0797-44D0-BC96-93AAF2EA8E86}" destId="{E9992E4C-6090-4006-A12E-4A252DD03AAB}" srcOrd="0" destOrd="2" presId="urn:microsoft.com/office/officeart/2008/layout/VerticalCurvedList"/>
    <dgm:cxn modelId="{8DDC3EA7-7A4C-4752-83FF-00023CA50BCF}" type="presOf" srcId="{F5DDAAFA-A95B-4AAD-A26C-2A5BDB05C051}" destId="{E9992E4C-6090-4006-A12E-4A252DD03AAB}" srcOrd="0" destOrd="3" presId="urn:microsoft.com/office/officeart/2008/layout/VerticalCurvedList"/>
    <dgm:cxn modelId="{6B000CB2-255D-4DF2-9AA8-96E502EDFB51}" srcId="{AF06BC65-7AF7-4AB5-8287-3927A989A132}" destId="{5A6EEAB5-1770-4E83-BD82-1AB0754CF453}" srcOrd="0" destOrd="0" parTransId="{4F394C31-D7D4-4312-8983-9BD66D68F073}" sibTransId="{36351249-1631-41B7-9AA3-946A48AB071A}"/>
    <dgm:cxn modelId="{2F5A7EB4-2961-4240-A60E-46588F181CA6}" srcId="{66F97257-3188-4C20-97C9-52737CE9F940}" destId="{AF06BC65-7AF7-4AB5-8287-3927A989A132}" srcOrd="1" destOrd="0" parTransId="{DA359E61-F0D0-4141-8932-D8F55DE41FD8}" sibTransId="{03095C30-D2B4-414A-9447-7023AA713305}"/>
    <dgm:cxn modelId="{6BA582C3-4815-456F-A8A8-CA9BF6877089}" type="presOf" srcId="{153ADD63-E9A2-46CF-8A31-963E01C95E4D}" destId="{0056BEF6-4DEA-4EF2-9EFC-313D62CB8AC0}" srcOrd="0" destOrd="3" presId="urn:microsoft.com/office/officeart/2008/layout/VerticalCurvedList"/>
    <dgm:cxn modelId="{A5EFA4D4-FC18-40DD-92DF-367F8DE6F06E}" type="presOf" srcId="{02D0B15B-162B-4FDD-B259-39DCEEDB20DC}" destId="{F9E0835C-FA9B-4A9C-B23C-86AD1012EDCF}" srcOrd="0" destOrd="0" presId="urn:microsoft.com/office/officeart/2008/layout/VerticalCurvedList"/>
    <dgm:cxn modelId="{74098DFE-5AB6-4931-9952-7ABD07488C8B}" srcId="{16E18C12-D3B5-426E-9E4C-25EFD592E3D8}" destId="{F5DDAAFA-A95B-4AAD-A26C-2A5BDB05C051}" srcOrd="2" destOrd="0" parTransId="{FA609D4C-2A33-4C2D-A5CD-87981FE87595}" sibTransId="{AE102D54-DE60-4686-A039-CB2DDE80F770}"/>
    <dgm:cxn modelId="{47D0D515-0A5E-4D84-B447-7476EF8A8606}" type="presParOf" srcId="{DAFE2EA3-36C2-4436-90E5-1C7390A58414}" destId="{04E58911-8A80-49E8-B981-1F91AF55B7FD}" srcOrd="0" destOrd="0" presId="urn:microsoft.com/office/officeart/2008/layout/VerticalCurvedList"/>
    <dgm:cxn modelId="{A6F02664-1CD8-45F0-A85A-95297701C731}" type="presParOf" srcId="{04E58911-8A80-49E8-B981-1F91AF55B7FD}" destId="{3B1F2914-DB51-4624-B3DB-368C14CB729B}" srcOrd="0" destOrd="0" presId="urn:microsoft.com/office/officeart/2008/layout/VerticalCurvedList"/>
    <dgm:cxn modelId="{5442BBEC-A4F0-4A64-9311-0E82DA304FA6}" type="presParOf" srcId="{3B1F2914-DB51-4624-B3DB-368C14CB729B}" destId="{83660665-D92A-49AC-970C-FBACA4B1DC88}" srcOrd="0" destOrd="0" presId="urn:microsoft.com/office/officeart/2008/layout/VerticalCurvedList"/>
    <dgm:cxn modelId="{7E12189B-6BB9-4C11-B420-313980C194F1}" type="presParOf" srcId="{3B1F2914-DB51-4624-B3DB-368C14CB729B}" destId="{F9E0835C-FA9B-4A9C-B23C-86AD1012EDCF}" srcOrd="1" destOrd="0" presId="urn:microsoft.com/office/officeart/2008/layout/VerticalCurvedList"/>
    <dgm:cxn modelId="{59A9A131-D1F4-47EC-966F-89C7743105BD}" type="presParOf" srcId="{3B1F2914-DB51-4624-B3DB-368C14CB729B}" destId="{3AF47C0D-1545-4FAA-8F9A-DCFB81507408}" srcOrd="2" destOrd="0" presId="urn:microsoft.com/office/officeart/2008/layout/VerticalCurvedList"/>
    <dgm:cxn modelId="{C4504D37-634B-431C-926B-6A92C5DBF07E}" type="presParOf" srcId="{3B1F2914-DB51-4624-B3DB-368C14CB729B}" destId="{485449E0-46B5-417D-9E7F-8B08AD0B5175}" srcOrd="3" destOrd="0" presId="urn:microsoft.com/office/officeart/2008/layout/VerticalCurvedList"/>
    <dgm:cxn modelId="{90E9E6D1-6F6F-4AB9-9E0D-F00E17E9EE6E}" type="presParOf" srcId="{04E58911-8A80-49E8-B981-1F91AF55B7FD}" destId="{E9992E4C-6090-4006-A12E-4A252DD03AAB}" srcOrd="1" destOrd="0" presId="urn:microsoft.com/office/officeart/2008/layout/VerticalCurvedList"/>
    <dgm:cxn modelId="{A42C0A19-8992-43EA-9280-73797E128D56}" type="presParOf" srcId="{04E58911-8A80-49E8-B981-1F91AF55B7FD}" destId="{14A1F7D0-9B7B-47F1-865C-AFA86B21E6DE}" srcOrd="2" destOrd="0" presId="urn:microsoft.com/office/officeart/2008/layout/VerticalCurvedList"/>
    <dgm:cxn modelId="{974F956D-CA00-4455-8F72-9D7FDEF14B34}" type="presParOf" srcId="{14A1F7D0-9B7B-47F1-865C-AFA86B21E6DE}" destId="{1892F822-DF82-44B7-8314-85CFFC297C1C}" srcOrd="0" destOrd="0" presId="urn:microsoft.com/office/officeart/2008/layout/VerticalCurvedList"/>
    <dgm:cxn modelId="{64774612-B83B-4116-ABC0-DC704D7918CB}" type="presParOf" srcId="{04E58911-8A80-49E8-B981-1F91AF55B7FD}" destId="{0056BEF6-4DEA-4EF2-9EFC-313D62CB8AC0}" srcOrd="3" destOrd="0" presId="urn:microsoft.com/office/officeart/2008/layout/VerticalCurvedList"/>
    <dgm:cxn modelId="{55B45EBD-DA6F-4595-81AF-955DA600021E}" type="presParOf" srcId="{04E58911-8A80-49E8-B981-1F91AF55B7FD}" destId="{79C24DA3-6234-45EA-B9BB-209D1621674A}" srcOrd="4" destOrd="0" presId="urn:microsoft.com/office/officeart/2008/layout/VerticalCurvedList"/>
    <dgm:cxn modelId="{85627BD8-EBA6-47BF-8C56-636B207CB364}" type="presParOf" srcId="{79C24DA3-6234-45EA-B9BB-209D1621674A}" destId="{31881889-AC07-4228-98AC-DB0762CFBD37}"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C903A2-35FA-43A3-A2D8-2BC6E5E9E8D9}">
      <dsp:nvSpPr>
        <dsp:cNvPr id="0" name=""/>
        <dsp:cNvSpPr/>
      </dsp:nvSpPr>
      <dsp:spPr>
        <a:xfrm>
          <a:off x="2038248" y="3430559"/>
          <a:ext cx="2384462" cy="2055822"/>
        </a:xfrm>
        <a:prstGeom prst="hexagon">
          <a:avLst>
            <a:gd name="adj" fmla="val 25000"/>
            <a:gd name="vf" fmla="val 11547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5400" rIns="0" bIns="25400" numCol="1" spcCol="1270" anchor="ctr" anchorCtr="0">
          <a:noAutofit/>
        </a:bodyPr>
        <a:lstStyle/>
        <a:p>
          <a:pPr marL="0" lvl="0" indent="0" algn="ctr" defTabSz="889000">
            <a:lnSpc>
              <a:spcPct val="90000"/>
            </a:lnSpc>
            <a:spcBef>
              <a:spcPct val="0"/>
            </a:spcBef>
            <a:spcAft>
              <a:spcPct val="35000"/>
            </a:spcAft>
            <a:buNone/>
          </a:pPr>
          <a:r>
            <a:rPr lang="es-EC" sz="2000" kern="1200" dirty="0"/>
            <a:t>Productos de origen asiático</a:t>
          </a:r>
        </a:p>
      </dsp:txBody>
      <dsp:txXfrm>
        <a:off x="2408272" y="3749584"/>
        <a:ext cx="1644414" cy="1417772"/>
      </dsp:txXfrm>
    </dsp:sp>
    <dsp:sp modelId="{CCC4F9F8-3481-4FF2-9FB6-BCA747544B35}">
      <dsp:nvSpPr>
        <dsp:cNvPr id="0" name=""/>
        <dsp:cNvSpPr/>
      </dsp:nvSpPr>
      <dsp:spPr>
        <a:xfrm>
          <a:off x="2100193" y="4338162"/>
          <a:ext cx="279177" cy="240615"/>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9FA0DC-BCF9-44BC-814D-8A3824E443A8}">
      <dsp:nvSpPr>
        <dsp:cNvPr id="0" name=""/>
        <dsp:cNvSpPr/>
      </dsp:nvSpPr>
      <dsp:spPr>
        <a:xfrm>
          <a:off x="0" y="2326335"/>
          <a:ext cx="2384462" cy="2055822"/>
        </a:xfrm>
        <a:prstGeom prst="hexagon">
          <a:avLst>
            <a:gd name="adj" fmla="val 25000"/>
            <a:gd name="vf" fmla="val 11547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4B1848D-56E2-468E-9C67-ACA40B94B279}">
      <dsp:nvSpPr>
        <dsp:cNvPr id="0" name=""/>
        <dsp:cNvSpPr/>
      </dsp:nvSpPr>
      <dsp:spPr>
        <a:xfrm>
          <a:off x="1623301" y="4110582"/>
          <a:ext cx="279177" cy="240615"/>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42371A-6B3C-4E9A-9F21-67C2074ABD29}">
      <dsp:nvSpPr>
        <dsp:cNvPr id="0" name=""/>
        <dsp:cNvSpPr/>
      </dsp:nvSpPr>
      <dsp:spPr>
        <a:xfrm>
          <a:off x="4069709" y="2301893"/>
          <a:ext cx="2384462" cy="2055822"/>
        </a:xfrm>
        <a:prstGeom prst="hexagon">
          <a:avLst>
            <a:gd name="adj" fmla="val 25000"/>
            <a:gd name="vf" fmla="val 11547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5400" rIns="0" bIns="25400" numCol="1" spcCol="1270" anchor="ctr" anchorCtr="0">
          <a:noAutofit/>
        </a:bodyPr>
        <a:lstStyle/>
        <a:p>
          <a:pPr marL="0" lvl="0" indent="0" algn="ctr" defTabSz="889000">
            <a:lnSpc>
              <a:spcPct val="90000"/>
            </a:lnSpc>
            <a:spcBef>
              <a:spcPct val="0"/>
            </a:spcBef>
            <a:spcAft>
              <a:spcPct val="35000"/>
            </a:spcAft>
            <a:buNone/>
          </a:pPr>
          <a:r>
            <a:rPr lang="es-EC" sz="2000" kern="1200" dirty="0"/>
            <a:t>Rechazo</a:t>
          </a:r>
        </a:p>
      </dsp:txBody>
      <dsp:txXfrm>
        <a:off x="4439733" y="2620918"/>
        <a:ext cx="1644414" cy="1417772"/>
      </dsp:txXfrm>
    </dsp:sp>
    <dsp:sp modelId="{6C1F9D0E-D8DC-4CCE-9B2E-BD4BE020C722}">
      <dsp:nvSpPr>
        <dsp:cNvPr id="0" name=""/>
        <dsp:cNvSpPr/>
      </dsp:nvSpPr>
      <dsp:spPr>
        <a:xfrm>
          <a:off x="5699799" y="4083968"/>
          <a:ext cx="279177" cy="240615"/>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E58107-2790-4A2A-8A19-A9BCD2F47D0C}">
      <dsp:nvSpPr>
        <dsp:cNvPr id="0" name=""/>
        <dsp:cNvSpPr/>
      </dsp:nvSpPr>
      <dsp:spPr>
        <a:xfrm>
          <a:off x="6101169" y="3430559"/>
          <a:ext cx="2384462" cy="2055822"/>
        </a:xfrm>
        <a:prstGeom prst="hexagon">
          <a:avLst>
            <a:gd name="adj" fmla="val 25000"/>
            <a:gd name="vf" fmla="val 11547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248FC49-2213-482B-BB68-C6DB8DE79AE0}">
      <dsp:nvSpPr>
        <dsp:cNvPr id="0" name=""/>
        <dsp:cNvSpPr/>
      </dsp:nvSpPr>
      <dsp:spPr>
        <a:xfrm>
          <a:off x="6163114" y="4338162"/>
          <a:ext cx="279177" cy="240615"/>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323BB0B-9536-4856-96A2-5B8695121B71}">
      <dsp:nvSpPr>
        <dsp:cNvPr id="0" name=""/>
        <dsp:cNvSpPr/>
      </dsp:nvSpPr>
      <dsp:spPr>
        <a:xfrm>
          <a:off x="2038248" y="1178116"/>
          <a:ext cx="2384462" cy="2055822"/>
        </a:xfrm>
        <a:prstGeom prst="hexagon">
          <a:avLst>
            <a:gd name="adj" fmla="val 25000"/>
            <a:gd name="vf" fmla="val 11547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25400" rIns="0" bIns="25400" numCol="1" spcCol="1270" anchor="ctr" anchorCtr="0">
          <a:noAutofit/>
        </a:bodyPr>
        <a:lstStyle/>
        <a:p>
          <a:pPr marL="0" lvl="0" indent="0" algn="ctr" defTabSz="889000">
            <a:lnSpc>
              <a:spcPct val="90000"/>
            </a:lnSpc>
            <a:spcBef>
              <a:spcPct val="0"/>
            </a:spcBef>
            <a:spcAft>
              <a:spcPct val="35000"/>
            </a:spcAft>
            <a:buNone/>
          </a:pPr>
          <a:r>
            <a:rPr lang="es-EC" sz="2000" kern="1200" dirty="0"/>
            <a:t>Percepción</a:t>
          </a:r>
        </a:p>
      </dsp:txBody>
      <dsp:txXfrm>
        <a:off x="2408272" y="1497141"/>
        <a:ext cx="1644414" cy="1417772"/>
      </dsp:txXfrm>
    </dsp:sp>
    <dsp:sp modelId="{63347FBA-2367-4D8A-9EC7-BEDF1AE98F07}">
      <dsp:nvSpPr>
        <dsp:cNvPr id="0" name=""/>
        <dsp:cNvSpPr/>
      </dsp:nvSpPr>
      <dsp:spPr>
        <a:xfrm>
          <a:off x="3654761" y="1222654"/>
          <a:ext cx="279177" cy="240615"/>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5594516-F46F-41E0-B857-420F4658AC06}">
      <dsp:nvSpPr>
        <dsp:cNvPr id="0" name=""/>
        <dsp:cNvSpPr/>
      </dsp:nvSpPr>
      <dsp:spPr>
        <a:xfrm>
          <a:off x="4069709" y="54882"/>
          <a:ext cx="2384462" cy="2055822"/>
        </a:xfrm>
        <a:prstGeom prst="hexagon">
          <a:avLst>
            <a:gd name="adj" fmla="val 25000"/>
            <a:gd name="vf" fmla="val 11547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C0AD0E-9A6B-478C-AA2C-A659C3DDA70A}">
      <dsp:nvSpPr>
        <dsp:cNvPr id="0" name=""/>
        <dsp:cNvSpPr/>
      </dsp:nvSpPr>
      <dsp:spPr>
        <a:xfrm>
          <a:off x="4140139" y="957597"/>
          <a:ext cx="279177" cy="240615"/>
        </a:xfrm>
        <a:prstGeom prst="hexagon">
          <a:avLst>
            <a:gd name="adj" fmla="val 25000"/>
            <a:gd name="vf" fmla="val 115470"/>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14CB2-B025-403C-87B8-F0C2B10493C5}">
      <dsp:nvSpPr>
        <dsp:cNvPr id="0" name=""/>
        <dsp:cNvSpPr/>
      </dsp:nvSpPr>
      <dsp:spPr>
        <a:xfrm>
          <a:off x="229278" y="2115"/>
          <a:ext cx="4332898" cy="127180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marL="0" lvl="0" indent="0" algn="ctr" defTabSz="1733550">
            <a:lnSpc>
              <a:spcPct val="90000"/>
            </a:lnSpc>
            <a:spcBef>
              <a:spcPct val="0"/>
            </a:spcBef>
            <a:spcAft>
              <a:spcPct val="35000"/>
            </a:spcAft>
            <a:buNone/>
          </a:pPr>
          <a:r>
            <a:rPr lang="es-EC" sz="3900" kern="1200" dirty="0"/>
            <a:t>Secciones del instrumento</a:t>
          </a:r>
        </a:p>
      </dsp:txBody>
      <dsp:txXfrm>
        <a:off x="266528" y="39365"/>
        <a:ext cx="4258398" cy="1197301"/>
      </dsp:txXfrm>
    </dsp:sp>
    <dsp:sp modelId="{4B786428-BF2E-4CB7-827B-5EB2C2EB7B4C}">
      <dsp:nvSpPr>
        <dsp:cNvPr id="0" name=""/>
        <dsp:cNvSpPr/>
      </dsp:nvSpPr>
      <dsp:spPr>
        <a:xfrm>
          <a:off x="229278" y="1502840"/>
          <a:ext cx="1271801" cy="1271801"/>
        </a:xfrm>
        <a:prstGeom prst="roundRect">
          <a:avLst>
            <a:gd name="adj" fmla="val 166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19593B-DA74-47D4-9DE3-E7DE2DAC23AC}">
      <dsp:nvSpPr>
        <dsp:cNvPr id="0" name=""/>
        <dsp:cNvSpPr/>
      </dsp:nvSpPr>
      <dsp:spPr>
        <a:xfrm>
          <a:off x="1577388" y="1502840"/>
          <a:ext cx="2984789" cy="1271801"/>
        </a:xfrm>
        <a:prstGeom prst="roundRect">
          <a:avLst>
            <a:gd name="adj" fmla="val 166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EC" sz="2000" kern="1200" dirty="0"/>
            <a:t>(1) Datos demográficos</a:t>
          </a:r>
        </a:p>
      </dsp:txBody>
      <dsp:txXfrm>
        <a:off x="1639483" y="1564935"/>
        <a:ext cx="2860599" cy="1147611"/>
      </dsp:txXfrm>
    </dsp:sp>
    <dsp:sp modelId="{D1850A39-DB1D-4A66-BA12-1AD9BF6AC92E}">
      <dsp:nvSpPr>
        <dsp:cNvPr id="0" name=""/>
        <dsp:cNvSpPr/>
      </dsp:nvSpPr>
      <dsp:spPr>
        <a:xfrm>
          <a:off x="229278" y="2927258"/>
          <a:ext cx="1271801" cy="1271801"/>
        </a:xfrm>
        <a:prstGeom prst="roundRect">
          <a:avLst>
            <a:gd name="adj" fmla="val 166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700BEE-6B8B-4F95-AC50-56682B7B7855}">
      <dsp:nvSpPr>
        <dsp:cNvPr id="0" name=""/>
        <dsp:cNvSpPr/>
      </dsp:nvSpPr>
      <dsp:spPr>
        <a:xfrm>
          <a:off x="1577388" y="2927258"/>
          <a:ext cx="2984789" cy="1271801"/>
        </a:xfrm>
        <a:prstGeom prst="roundRect">
          <a:avLst>
            <a:gd name="adj" fmla="val 166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EC" sz="2000" kern="1200" dirty="0"/>
            <a:t>(2) Elección de marca y conocimiento del país de origen</a:t>
          </a:r>
        </a:p>
      </dsp:txBody>
      <dsp:txXfrm>
        <a:off x="1639483" y="2989353"/>
        <a:ext cx="2860599" cy="1147611"/>
      </dsp:txXfrm>
    </dsp:sp>
    <dsp:sp modelId="{C4B2A8CB-0565-418C-8568-C0ADBCBE93ED}">
      <dsp:nvSpPr>
        <dsp:cNvPr id="0" name=""/>
        <dsp:cNvSpPr/>
      </dsp:nvSpPr>
      <dsp:spPr>
        <a:xfrm>
          <a:off x="229278" y="4351675"/>
          <a:ext cx="1271801" cy="1271801"/>
        </a:xfrm>
        <a:prstGeom prst="roundRect">
          <a:avLst>
            <a:gd name="adj" fmla="val 166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7BD7595-BC00-4CB8-BC1B-1B02B00B0B9B}">
      <dsp:nvSpPr>
        <dsp:cNvPr id="0" name=""/>
        <dsp:cNvSpPr/>
      </dsp:nvSpPr>
      <dsp:spPr>
        <a:xfrm>
          <a:off x="1577388" y="4351675"/>
          <a:ext cx="2984789" cy="1271801"/>
        </a:xfrm>
        <a:prstGeom prst="roundRect">
          <a:avLst>
            <a:gd name="adj" fmla="val 1667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s-EC" sz="2000" kern="1200"/>
            <a:t>(3) Preguntas sobre el país de origen y la decisión de compra.</a:t>
          </a:r>
          <a:endParaRPr lang="es-EC" sz="2000" kern="1200" dirty="0"/>
        </a:p>
      </dsp:txBody>
      <dsp:txXfrm>
        <a:off x="1639483" y="4413770"/>
        <a:ext cx="2860599" cy="114761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BDE3EE-CF87-4966-A48C-6948347BB40A}">
      <dsp:nvSpPr>
        <dsp:cNvPr id="0" name=""/>
        <dsp:cNvSpPr/>
      </dsp:nvSpPr>
      <dsp:spPr>
        <a:xfrm>
          <a:off x="1618889" y="2631"/>
          <a:ext cx="2881467"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t>La percepción que tienen los clientes de los precios, el prestigio y el desempeño de las llantas producidas en un determinado país influye en cada parte del proceso de decisión de compra. </a:t>
          </a:r>
        </a:p>
      </dsp:txBody>
      <dsp:txXfrm>
        <a:off x="1618889" y="2631"/>
        <a:ext cx="2881467" cy="1303241"/>
      </dsp:txXfrm>
    </dsp:sp>
    <dsp:sp modelId="{27C64E68-5048-4C2D-A09B-D180090F50A1}">
      <dsp:nvSpPr>
        <dsp:cNvPr id="0" name=""/>
        <dsp:cNvSpPr/>
      </dsp:nvSpPr>
      <dsp:spPr>
        <a:xfrm>
          <a:off x="199658" y="2631"/>
          <a:ext cx="1290209"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3B8DB3-14AE-48FB-AFE6-474A82D43C1F}">
      <dsp:nvSpPr>
        <dsp:cNvPr id="0" name=""/>
        <dsp:cNvSpPr/>
      </dsp:nvSpPr>
      <dsp:spPr>
        <a:xfrm>
          <a:off x="199658" y="1520908"/>
          <a:ext cx="2881467"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t>Las experiencias con otros productos provenientes del mismo país o las recomendaciones de sus conocidos en ciertas llantas influyen en la percepción, positiva o negativa para adquirir una marca en especial.</a:t>
          </a:r>
        </a:p>
      </dsp:txBody>
      <dsp:txXfrm>
        <a:off x="199658" y="1520908"/>
        <a:ext cx="2881467" cy="1303241"/>
      </dsp:txXfrm>
    </dsp:sp>
    <dsp:sp modelId="{11BF8B27-797E-479E-97A7-C983FBB253E7}">
      <dsp:nvSpPr>
        <dsp:cNvPr id="0" name=""/>
        <dsp:cNvSpPr/>
      </dsp:nvSpPr>
      <dsp:spPr>
        <a:xfrm>
          <a:off x="3210147" y="1520908"/>
          <a:ext cx="1290209"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96E5CA-6A79-4B65-B35D-5C130D98B5E5}">
      <dsp:nvSpPr>
        <dsp:cNvPr id="0" name=""/>
        <dsp:cNvSpPr/>
      </dsp:nvSpPr>
      <dsp:spPr>
        <a:xfrm>
          <a:off x="1618889" y="3039185"/>
          <a:ext cx="2881467"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t>Existe un porcentaje elevado que desconoce el país de origen de su marca escogida y por lo tanto puede tener una percepción errónea y contraria a lo que consideraba.</a:t>
          </a:r>
        </a:p>
      </dsp:txBody>
      <dsp:txXfrm>
        <a:off x="1618889" y="3039185"/>
        <a:ext cx="2881467" cy="1303241"/>
      </dsp:txXfrm>
    </dsp:sp>
    <dsp:sp modelId="{10C3D5DC-86D2-4797-823B-CA88447E3253}">
      <dsp:nvSpPr>
        <dsp:cNvPr id="0" name=""/>
        <dsp:cNvSpPr/>
      </dsp:nvSpPr>
      <dsp:spPr>
        <a:xfrm>
          <a:off x="199658" y="3039185"/>
          <a:ext cx="1290209"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8FEDCF-0BEE-46C6-9345-88751E162469}">
      <dsp:nvSpPr>
        <dsp:cNvPr id="0" name=""/>
        <dsp:cNvSpPr/>
      </dsp:nvSpPr>
      <dsp:spPr>
        <a:xfrm>
          <a:off x="199658" y="4557462"/>
          <a:ext cx="2881467"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C" sz="1400" kern="1200" dirty="0"/>
            <a:t>El DMQ tiene mucho conocimiento por adquirir acerca de sus marcas preferidas por la falta de capacidad asesora de algunos vendedores.</a:t>
          </a:r>
        </a:p>
      </dsp:txBody>
      <dsp:txXfrm>
        <a:off x="199658" y="4557462"/>
        <a:ext cx="2881467" cy="1303241"/>
      </dsp:txXfrm>
    </dsp:sp>
    <dsp:sp modelId="{761CC3C9-1B61-4F74-8D23-C6AAF5C2766E}">
      <dsp:nvSpPr>
        <dsp:cNvPr id="0" name=""/>
        <dsp:cNvSpPr/>
      </dsp:nvSpPr>
      <dsp:spPr>
        <a:xfrm>
          <a:off x="3210147" y="4557462"/>
          <a:ext cx="1290209"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BDE3EE-CF87-4966-A48C-6948347BB40A}">
      <dsp:nvSpPr>
        <dsp:cNvPr id="0" name=""/>
        <dsp:cNvSpPr/>
      </dsp:nvSpPr>
      <dsp:spPr>
        <a:xfrm>
          <a:off x="1618889" y="2631"/>
          <a:ext cx="2881467"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C" sz="1600" kern="1200" dirty="0"/>
            <a:t>La percepción de los precios, calidad y prestigio entre llantas asiáticas son diferentes entre ellos. </a:t>
          </a:r>
        </a:p>
      </dsp:txBody>
      <dsp:txXfrm>
        <a:off x="1618889" y="2631"/>
        <a:ext cx="2881467" cy="1303241"/>
      </dsp:txXfrm>
    </dsp:sp>
    <dsp:sp modelId="{27C64E68-5048-4C2D-A09B-D180090F50A1}">
      <dsp:nvSpPr>
        <dsp:cNvPr id="0" name=""/>
        <dsp:cNvSpPr/>
      </dsp:nvSpPr>
      <dsp:spPr>
        <a:xfrm>
          <a:off x="199658" y="2631"/>
          <a:ext cx="1290209"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3B8DB3-14AE-48FB-AFE6-474A82D43C1F}">
      <dsp:nvSpPr>
        <dsp:cNvPr id="0" name=""/>
        <dsp:cNvSpPr/>
      </dsp:nvSpPr>
      <dsp:spPr>
        <a:xfrm>
          <a:off x="199658" y="1520908"/>
          <a:ext cx="2881467"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C" sz="1600" kern="1200" dirty="0"/>
            <a:t>La marca es un factor muy importante al estar en un proceso de decisión de compra y generar una relación fuerte con el cliente.</a:t>
          </a:r>
        </a:p>
      </dsp:txBody>
      <dsp:txXfrm>
        <a:off x="199658" y="1520908"/>
        <a:ext cx="2881467" cy="1303241"/>
      </dsp:txXfrm>
    </dsp:sp>
    <dsp:sp modelId="{11BF8B27-797E-479E-97A7-C983FBB253E7}">
      <dsp:nvSpPr>
        <dsp:cNvPr id="0" name=""/>
        <dsp:cNvSpPr/>
      </dsp:nvSpPr>
      <dsp:spPr>
        <a:xfrm>
          <a:off x="3210147" y="1520908"/>
          <a:ext cx="1290209"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096E5CA-6A79-4B65-B35D-5C130D98B5E5}">
      <dsp:nvSpPr>
        <dsp:cNvPr id="0" name=""/>
        <dsp:cNvSpPr/>
      </dsp:nvSpPr>
      <dsp:spPr>
        <a:xfrm>
          <a:off x="1618889" y="3039185"/>
          <a:ext cx="2881467"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C" sz="1600" kern="1200" dirty="0"/>
            <a:t>El mal asesoramiento del vendedor causa una decisión no acertada por parte de los clientes.</a:t>
          </a:r>
        </a:p>
      </dsp:txBody>
      <dsp:txXfrm>
        <a:off x="1618889" y="3039185"/>
        <a:ext cx="2881467" cy="1303241"/>
      </dsp:txXfrm>
    </dsp:sp>
    <dsp:sp modelId="{10C3D5DC-86D2-4797-823B-CA88447E3253}">
      <dsp:nvSpPr>
        <dsp:cNvPr id="0" name=""/>
        <dsp:cNvSpPr/>
      </dsp:nvSpPr>
      <dsp:spPr>
        <a:xfrm>
          <a:off x="199658" y="3039185"/>
          <a:ext cx="1290209"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89CBC2-F73E-4FD8-8478-6916EC54FB13}">
      <dsp:nvSpPr>
        <dsp:cNvPr id="0" name=""/>
        <dsp:cNvSpPr/>
      </dsp:nvSpPr>
      <dsp:spPr>
        <a:xfrm>
          <a:off x="199658" y="4557462"/>
          <a:ext cx="2881467"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C" sz="1600" kern="1200" dirty="0"/>
            <a:t>En el segmento económico medio el tipo de vehículo no influye en la elección de la marca.</a:t>
          </a:r>
        </a:p>
      </dsp:txBody>
      <dsp:txXfrm>
        <a:off x="199658" y="4557462"/>
        <a:ext cx="2881467" cy="1303241"/>
      </dsp:txXfrm>
    </dsp:sp>
    <dsp:sp modelId="{740E8E33-D83C-4A53-BA1A-93C5816D60E1}">
      <dsp:nvSpPr>
        <dsp:cNvPr id="0" name=""/>
        <dsp:cNvSpPr/>
      </dsp:nvSpPr>
      <dsp:spPr>
        <a:xfrm>
          <a:off x="3210147" y="4557462"/>
          <a:ext cx="1290209" cy="1303241"/>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FD1FB-D051-42D5-A1AE-3DA1CC882CFF}">
      <dsp:nvSpPr>
        <dsp:cNvPr id="0" name=""/>
        <dsp:cNvSpPr/>
      </dsp:nvSpPr>
      <dsp:spPr>
        <a:xfrm>
          <a:off x="-6630071" y="-1013893"/>
          <a:ext cx="7891123" cy="7891123"/>
        </a:xfrm>
        <a:prstGeom prst="blockArc">
          <a:avLst>
            <a:gd name="adj1" fmla="val 18900000"/>
            <a:gd name="adj2" fmla="val 2700000"/>
            <a:gd name="adj3" fmla="val 274"/>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219C16-9889-428A-B058-11B7DBA8975E}">
      <dsp:nvSpPr>
        <dsp:cNvPr id="0" name=""/>
        <dsp:cNvSpPr/>
      </dsp:nvSpPr>
      <dsp:spPr>
        <a:xfrm>
          <a:off x="659865" y="450773"/>
          <a:ext cx="7205712" cy="90201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5975" tIns="38100" rIns="38100" bIns="38100" numCol="1" spcCol="1270" anchor="ctr" anchorCtr="0">
          <a:noAutofit/>
        </a:bodyPr>
        <a:lstStyle/>
        <a:p>
          <a:pPr marL="0" lvl="0" indent="0" algn="l" defTabSz="666750">
            <a:lnSpc>
              <a:spcPct val="90000"/>
            </a:lnSpc>
            <a:spcBef>
              <a:spcPct val="0"/>
            </a:spcBef>
            <a:spcAft>
              <a:spcPct val="35000"/>
            </a:spcAft>
            <a:buNone/>
          </a:pPr>
          <a:r>
            <a:rPr lang="es-EC" sz="1500" kern="1200" dirty="0"/>
            <a:t>Información más concreta sobre los países de origen de sus marcas favoritas.</a:t>
          </a:r>
        </a:p>
      </dsp:txBody>
      <dsp:txXfrm>
        <a:off x="659865" y="450773"/>
        <a:ext cx="7205712" cy="902015"/>
      </dsp:txXfrm>
    </dsp:sp>
    <dsp:sp modelId="{B24AE52B-B027-46EF-879E-50547056A4F7}">
      <dsp:nvSpPr>
        <dsp:cNvPr id="0" name=""/>
        <dsp:cNvSpPr/>
      </dsp:nvSpPr>
      <dsp:spPr>
        <a:xfrm>
          <a:off x="96106" y="338021"/>
          <a:ext cx="1127519" cy="112751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56B6A4-C4B5-468E-9EEF-DD64032472A5}">
      <dsp:nvSpPr>
        <dsp:cNvPr id="0" name=""/>
        <dsp:cNvSpPr/>
      </dsp:nvSpPr>
      <dsp:spPr>
        <a:xfrm>
          <a:off x="1177012" y="1804031"/>
          <a:ext cx="6688566" cy="90201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5975" tIns="38100" rIns="38100" bIns="38100" numCol="1" spcCol="1270" anchor="ctr" anchorCtr="0">
          <a:noAutofit/>
        </a:bodyPr>
        <a:lstStyle/>
        <a:p>
          <a:pPr marL="0" lvl="0" indent="0" algn="l" defTabSz="666750">
            <a:lnSpc>
              <a:spcPct val="90000"/>
            </a:lnSpc>
            <a:spcBef>
              <a:spcPct val="0"/>
            </a:spcBef>
            <a:spcAft>
              <a:spcPct val="35000"/>
            </a:spcAft>
            <a:buNone/>
          </a:pPr>
          <a:r>
            <a:rPr lang="es-EC" sz="1500" kern="1200" dirty="0"/>
            <a:t>Aspectos como el precio, las características del producto, la garantía que ofrece la marca con sus productos y beneficios de la marca en general son importantes para mantener informado al cliente o prospecto.</a:t>
          </a:r>
        </a:p>
      </dsp:txBody>
      <dsp:txXfrm>
        <a:off x="1177012" y="1804031"/>
        <a:ext cx="6688566" cy="902015"/>
      </dsp:txXfrm>
    </dsp:sp>
    <dsp:sp modelId="{95570E61-7D86-49C9-BD4A-15DB747C28A3}">
      <dsp:nvSpPr>
        <dsp:cNvPr id="0" name=""/>
        <dsp:cNvSpPr/>
      </dsp:nvSpPr>
      <dsp:spPr>
        <a:xfrm>
          <a:off x="613252" y="1691279"/>
          <a:ext cx="1127519" cy="112751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D0E961F-55D2-4FDE-8BA4-B42CFA79619C}">
      <dsp:nvSpPr>
        <dsp:cNvPr id="0" name=""/>
        <dsp:cNvSpPr/>
      </dsp:nvSpPr>
      <dsp:spPr>
        <a:xfrm>
          <a:off x="1177012" y="3157289"/>
          <a:ext cx="6688566" cy="90201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5975" tIns="38100" rIns="38100" bIns="38100" numCol="1" spcCol="1270" anchor="ctr" anchorCtr="0">
          <a:noAutofit/>
        </a:bodyPr>
        <a:lstStyle/>
        <a:p>
          <a:pPr marL="0" lvl="0" indent="0" algn="l" defTabSz="666750">
            <a:lnSpc>
              <a:spcPct val="90000"/>
            </a:lnSpc>
            <a:spcBef>
              <a:spcPct val="0"/>
            </a:spcBef>
            <a:spcAft>
              <a:spcPct val="35000"/>
            </a:spcAft>
            <a:buNone/>
          </a:pPr>
          <a:r>
            <a:rPr lang="es-EC" sz="1500" kern="1200" dirty="0"/>
            <a:t>Es importante para las empresas generar una imagen positiva de sus productos.</a:t>
          </a:r>
        </a:p>
      </dsp:txBody>
      <dsp:txXfrm>
        <a:off x="1177012" y="3157289"/>
        <a:ext cx="6688566" cy="902015"/>
      </dsp:txXfrm>
    </dsp:sp>
    <dsp:sp modelId="{70CBA333-025C-45A0-8996-AF3F4D3879A7}">
      <dsp:nvSpPr>
        <dsp:cNvPr id="0" name=""/>
        <dsp:cNvSpPr/>
      </dsp:nvSpPr>
      <dsp:spPr>
        <a:xfrm>
          <a:off x="613252" y="3044537"/>
          <a:ext cx="1127519" cy="112751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3BC900-5BC5-42CA-BB4C-973F5CE8247F}">
      <dsp:nvSpPr>
        <dsp:cNvPr id="0" name=""/>
        <dsp:cNvSpPr/>
      </dsp:nvSpPr>
      <dsp:spPr>
        <a:xfrm>
          <a:off x="659865" y="4510547"/>
          <a:ext cx="7205712" cy="90201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5975" tIns="38100" rIns="38100" bIns="38100" numCol="1" spcCol="1270" anchor="ctr" anchorCtr="0">
          <a:noAutofit/>
        </a:bodyPr>
        <a:lstStyle/>
        <a:p>
          <a:pPr marL="0" lvl="0" indent="0" algn="l" defTabSz="666750">
            <a:lnSpc>
              <a:spcPct val="90000"/>
            </a:lnSpc>
            <a:spcBef>
              <a:spcPct val="0"/>
            </a:spcBef>
            <a:spcAft>
              <a:spcPct val="35000"/>
            </a:spcAft>
            <a:buNone/>
          </a:pPr>
          <a:r>
            <a:rPr lang="es-EC" sz="1500" kern="1200" dirty="0"/>
            <a:t>Profundizar estudios estadísticos y empíricos para una mejor comprensión al cliente con el objetivo de ofrecerle un mejor servicio y crear un vínculo con el mismo, sin dejar la sinceridad de lado</a:t>
          </a:r>
        </a:p>
      </dsp:txBody>
      <dsp:txXfrm>
        <a:off x="659865" y="4510547"/>
        <a:ext cx="7205712" cy="902015"/>
      </dsp:txXfrm>
    </dsp:sp>
    <dsp:sp modelId="{17E15824-1C73-4858-9693-150CEEC0B890}">
      <dsp:nvSpPr>
        <dsp:cNvPr id="0" name=""/>
        <dsp:cNvSpPr/>
      </dsp:nvSpPr>
      <dsp:spPr>
        <a:xfrm>
          <a:off x="96106" y="4397795"/>
          <a:ext cx="1127519" cy="1127519"/>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371C8-69D7-4272-8766-E69EA7157942}">
      <dsp:nvSpPr>
        <dsp:cNvPr id="0" name=""/>
        <dsp:cNvSpPr/>
      </dsp:nvSpPr>
      <dsp:spPr>
        <a:xfrm>
          <a:off x="177303" y="769"/>
          <a:ext cx="7986248" cy="7260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C" sz="2400" kern="1200" dirty="0"/>
            <a:t>País de origen en otros campos del marketing</a:t>
          </a:r>
        </a:p>
      </dsp:txBody>
      <dsp:txXfrm>
        <a:off x="177303" y="769"/>
        <a:ext cx="7986248" cy="726022"/>
      </dsp:txXfrm>
    </dsp:sp>
    <dsp:sp modelId="{AF64DA3F-9F0B-402A-BD84-1470BD4DAA67}">
      <dsp:nvSpPr>
        <dsp:cNvPr id="0" name=""/>
        <dsp:cNvSpPr/>
      </dsp:nvSpPr>
      <dsp:spPr>
        <a:xfrm>
          <a:off x="177303" y="72679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B4C3E2-694F-4EC1-873C-5197AD67BF1E}">
      <dsp:nvSpPr>
        <dsp:cNvPr id="0" name=""/>
        <dsp:cNvSpPr/>
      </dsp:nvSpPr>
      <dsp:spPr>
        <a:xfrm>
          <a:off x="1299814" y="72679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103B96-374F-408F-970D-D37209C70202}">
      <dsp:nvSpPr>
        <dsp:cNvPr id="0" name=""/>
        <dsp:cNvSpPr/>
      </dsp:nvSpPr>
      <dsp:spPr>
        <a:xfrm>
          <a:off x="2423213" y="72679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50B5C6-49CB-478B-B808-D1E19EED00FE}">
      <dsp:nvSpPr>
        <dsp:cNvPr id="0" name=""/>
        <dsp:cNvSpPr/>
      </dsp:nvSpPr>
      <dsp:spPr>
        <a:xfrm>
          <a:off x="3545725" y="72679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547895-B794-4347-87FA-0F0A68D17152}">
      <dsp:nvSpPr>
        <dsp:cNvPr id="0" name=""/>
        <dsp:cNvSpPr/>
      </dsp:nvSpPr>
      <dsp:spPr>
        <a:xfrm>
          <a:off x="4669124" y="72679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011E0D2-D0A5-4934-AC67-B2D80102B740}">
      <dsp:nvSpPr>
        <dsp:cNvPr id="0" name=""/>
        <dsp:cNvSpPr/>
      </dsp:nvSpPr>
      <dsp:spPr>
        <a:xfrm>
          <a:off x="5791635" y="72679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4A3295-5588-4735-B546-93FD429C6CEC}">
      <dsp:nvSpPr>
        <dsp:cNvPr id="0" name=""/>
        <dsp:cNvSpPr/>
      </dsp:nvSpPr>
      <dsp:spPr>
        <a:xfrm>
          <a:off x="6915034" y="72679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88540B-0003-41D5-AFA1-94725D279C25}">
      <dsp:nvSpPr>
        <dsp:cNvPr id="0" name=""/>
        <dsp:cNvSpPr/>
      </dsp:nvSpPr>
      <dsp:spPr>
        <a:xfrm>
          <a:off x="177303" y="874685"/>
          <a:ext cx="8090069" cy="1183147"/>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1066800">
            <a:lnSpc>
              <a:spcPct val="90000"/>
            </a:lnSpc>
            <a:spcBef>
              <a:spcPct val="0"/>
            </a:spcBef>
            <a:spcAft>
              <a:spcPct val="35000"/>
            </a:spcAft>
            <a:buNone/>
          </a:pPr>
          <a:r>
            <a:rPr lang="es-EC" sz="2400" kern="1200" dirty="0"/>
            <a:t>Medir el etnocentrismo</a:t>
          </a:r>
        </a:p>
      </dsp:txBody>
      <dsp:txXfrm>
        <a:off x="177303" y="874685"/>
        <a:ext cx="8090069" cy="1183147"/>
      </dsp:txXfrm>
    </dsp:sp>
    <dsp:sp modelId="{57C1CCDD-680A-452C-8E5C-4CB46FFF55F5}">
      <dsp:nvSpPr>
        <dsp:cNvPr id="0" name=""/>
        <dsp:cNvSpPr/>
      </dsp:nvSpPr>
      <dsp:spPr>
        <a:xfrm>
          <a:off x="177303" y="2315328"/>
          <a:ext cx="7986248" cy="7260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C" sz="2400" kern="1200" dirty="0"/>
            <a:t>Otras marcas (americanas y europeas)</a:t>
          </a:r>
        </a:p>
      </dsp:txBody>
      <dsp:txXfrm>
        <a:off x="177303" y="2315328"/>
        <a:ext cx="7986248" cy="726022"/>
      </dsp:txXfrm>
    </dsp:sp>
    <dsp:sp modelId="{8944EE7E-B3B6-44DA-A091-2480D3F2569E}">
      <dsp:nvSpPr>
        <dsp:cNvPr id="0" name=""/>
        <dsp:cNvSpPr/>
      </dsp:nvSpPr>
      <dsp:spPr>
        <a:xfrm>
          <a:off x="177303" y="304135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C2B07F-FDD8-404A-B79A-F43C3CBD473C}">
      <dsp:nvSpPr>
        <dsp:cNvPr id="0" name=""/>
        <dsp:cNvSpPr/>
      </dsp:nvSpPr>
      <dsp:spPr>
        <a:xfrm>
          <a:off x="1299814" y="304135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333183-930F-4D21-A820-D05F45193ED6}">
      <dsp:nvSpPr>
        <dsp:cNvPr id="0" name=""/>
        <dsp:cNvSpPr/>
      </dsp:nvSpPr>
      <dsp:spPr>
        <a:xfrm>
          <a:off x="2423213" y="304135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F7E095-C09C-4039-B608-C260B2ECD0DB}">
      <dsp:nvSpPr>
        <dsp:cNvPr id="0" name=""/>
        <dsp:cNvSpPr/>
      </dsp:nvSpPr>
      <dsp:spPr>
        <a:xfrm>
          <a:off x="3545725" y="304135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270916-02A8-4704-B9AB-F0126FAA0E5E}">
      <dsp:nvSpPr>
        <dsp:cNvPr id="0" name=""/>
        <dsp:cNvSpPr/>
      </dsp:nvSpPr>
      <dsp:spPr>
        <a:xfrm>
          <a:off x="4669124" y="304135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E443E7-4501-46C6-9CD4-336FED124D99}">
      <dsp:nvSpPr>
        <dsp:cNvPr id="0" name=""/>
        <dsp:cNvSpPr/>
      </dsp:nvSpPr>
      <dsp:spPr>
        <a:xfrm>
          <a:off x="5791635" y="304135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08BDC7-01B7-4427-A83F-2482705FAAFB}">
      <dsp:nvSpPr>
        <dsp:cNvPr id="0" name=""/>
        <dsp:cNvSpPr/>
      </dsp:nvSpPr>
      <dsp:spPr>
        <a:xfrm>
          <a:off x="6915034" y="3041351"/>
          <a:ext cx="1868782" cy="1478934"/>
        </a:xfrm>
        <a:prstGeom prst="chevron">
          <a:avLst>
            <a:gd name="adj" fmla="val 7061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DDDEB7-06C7-49A6-B727-2B63277114A1}">
      <dsp:nvSpPr>
        <dsp:cNvPr id="0" name=""/>
        <dsp:cNvSpPr/>
      </dsp:nvSpPr>
      <dsp:spPr>
        <a:xfrm>
          <a:off x="177303" y="3189244"/>
          <a:ext cx="8090069" cy="1183147"/>
        </a:xfrm>
        <a:prstGeom prst="rect">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l" defTabSz="1066800">
            <a:lnSpc>
              <a:spcPct val="90000"/>
            </a:lnSpc>
            <a:spcBef>
              <a:spcPct val="0"/>
            </a:spcBef>
            <a:spcAft>
              <a:spcPct val="35000"/>
            </a:spcAft>
            <a:buNone/>
          </a:pPr>
          <a:r>
            <a:rPr lang="es-EC" sz="2400" kern="1200" dirty="0"/>
            <a:t>Ampliar el estudio para vehículos de alta gama</a:t>
          </a:r>
        </a:p>
      </dsp:txBody>
      <dsp:txXfrm>
        <a:off x="177303" y="3189244"/>
        <a:ext cx="8090069" cy="1183147"/>
      </dsp:txXfrm>
    </dsp:sp>
    <dsp:sp modelId="{756AB1F3-D5CB-4E76-B608-09C41207ECF4}">
      <dsp:nvSpPr>
        <dsp:cNvPr id="0" name=""/>
        <dsp:cNvSpPr/>
      </dsp:nvSpPr>
      <dsp:spPr>
        <a:xfrm>
          <a:off x="177303" y="4629888"/>
          <a:ext cx="7986248" cy="7260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C" sz="2400" kern="1200" dirty="0"/>
            <a:t>Estudio en otros productos (ropa, zapatos, televisores, automóviles, celulares, comida y películas).</a:t>
          </a:r>
        </a:p>
      </dsp:txBody>
      <dsp:txXfrm>
        <a:off x="177303" y="4629888"/>
        <a:ext cx="7986248" cy="726022"/>
      </dsp:txXfrm>
    </dsp:sp>
    <dsp:sp modelId="{163251AF-E801-4FC2-BD5E-43BBE6EE9B7F}">
      <dsp:nvSpPr>
        <dsp:cNvPr id="0" name=""/>
        <dsp:cNvSpPr/>
      </dsp:nvSpPr>
      <dsp:spPr>
        <a:xfrm>
          <a:off x="177303" y="5355910"/>
          <a:ext cx="1064833" cy="177472"/>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E4FA2C-5C1C-4820-9827-DE9440E40BF1}">
      <dsp:nvSpPr>
        <dsp:cNvPr id="0" name=""/>
        <dsp:cNvSpPr/>
      </dsp:nvSpPr>
      <dsp:spPr>
        <a:xfrm>
          <a:off x="1304251" y="5355910"/>
          <a:ext cx="1064833" cy="177472"/>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89D4F9-FAEA-4A01-BC4A-3148792A1A1A}">
      <dsp:nvSpPr>
        <dsp:cNvPr id="0" name=""/>
        <dsp:cNvSpPr/>
      </dsp:nvSpPr>
      <dsp:spPr>
        <a:xfrm>
          <a:off x="2431199" y="5355910"/>
          <a:ext cx="1064833" cy="177472"/>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74C4E5-BBE6-403E-8C14-A010BA9FBC4F}">
      <dsp:nvSpPr>
        <dsp:cNvPr id="0" name=""/>
        <dsp:cNvSpPr/>
      </dsp:nvSpPr>
      <dsp:spPr>
        <a:xfrm>
          <a:off x="3558148" y="5355910"/>
          <a:ext cx="1064833" cy="177472"/>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BEEC47-13EE-48B0-A884-DD4ED436C9A2}">
      <dsp:nvSpPr>
        <dsp:cNvPr id="0" name=""/>
        <dsp:cNvSpPr/>
      </dsp:nvSpPr>
      <dsp:spPr>
        <a:xfrm>
          <a:off x="4685096" y="5355910"/>
          <a:ext cx="1064833" cy="177472"/>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869077-68A7-4B57-93C0-407D9E107F06}">
      <dsp:nvSpPr>
        <dsp:cNvPr id="0" name=""/>
        <dsp:cNvSpPr/>
      </dsp:nvSpPr>
      <dsp:spPr>
        <a:xfrm>
          <a:off x="5812045" y="5355910"/>
          <a:ext cx="1064833" cy="177472"/>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B4CE94E-EB7D-442B-98BF-CA5F912F9EC6}">
      <dsp:nvSpPr>
        <dsp:cNvPr id="0" name=""/>
        <dsp:cNvSpPr/>
      </dsp:nvSpPr>
      <dsp:spPr>
        <a:xfrm>
          <a:off x="6938993" y="5355910"/>
          <a:ext cx="1064833" cy="177472"/>
        </a:xfrm>
        <a:prstGeom prst="parallelogram">
          <a:avLst>
            <a:gd name="adj" fmla="val 14084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44BAE-5F37-4BC1-8711-708B5E60940A}">
      <dsp:nvSpPr>
        <dsp:cNvPr id="0" name=""/>
        <dsp:cNvSpPr/>
      </dsp:nvSpPr>
      <dsp:spPr>
        <a:xfrm>
          <a:off x="0" y="0"/>
          <a:ext cx="8205536"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C02962-0C95-4E45-AAA2-1688ABD95749}">
      <dsp:nvSpPr>
        <dsp:cNvPr id="0" name=""/>
        <dsp:cNvSpPr/>
      </dsp:nvSpPr>
      <dsp:spPr>
        <a:xfrm>
          <a:off x="0" y="0"/>
          <a:ext cx="2935581" cy="4835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es-ES" sz="3100" kern="1200" dirty="0"/>
            <a:t>Analizar la influencia del país de origen en la decisión de compra de los consumidores de llantas en el Distrito Metropolitano de Quito.</a:t>
          </a:r>
          <a:endParaRPr lang="es-EC" sz="3100" kern="1200" dirty="0"/>
        </a:p>
      </dsp:txBody>
      <dsp:txXfrm>
        <a:off x="0" y="0"/>
        <a:ext cx="2935581" cy="4835359"/>
      </dsp:txXfrm>
    </dsp:sp>
    <dsp:sp modelId="{17A73BFE-6D7E-4958-8E7F-270FB173C597}">
      <dsp:nvSpPr>
        <dsp:cNvPr id="0" name=""/>
        <dsp:cNvSpPr/>
      </dsp:nvSpPr>
      <dsp:spPr>
        <a:xfrm>
          <a:off x="3034384" y="75552"/>
          <a:ext cx="5170689" cy="1511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O1. Analizar la bibliografía que sustenta al país de origen y la decisión de compra</a:t>
          </a:r>
          <a:endParaRPr lang="es-EC" sz="2100" kern="1200" dirty="0"/>
        </a:p>
      </dsp:txBody>
      <dsp:txXfrm>
        <a:off x="3034384" y="75552"/>
        <a:ext cx="5170689" cy="1511049"/>
      </dsp:txXfrm>
    </dsp:sp>
    <dsp:sp modelId="{35042D51-95AB-4566-9F33-5DEC425CA11E}">
      <dsp:nvSpPr>
        <dsp:cNvPr id="0" name=""/>
        <dsp:cNvSpPr/>
      </dsp:nvSpPr>
      <dsp:spPr>
        <a:xfrm>
          <a:off x="2935581" y="1586602"/>
          <a:ext cx="5269492" cy="0"/>
        </a:xfrm>
        <a:prstGeom prst="line">
          <a:avLst/>
        </a:prstGeom>
        <a:solidFill>
          <a:schemeClr val="accent1">
            <a:hueOff val="0"/>
            <a:satOff val="0"/>
            <a:lumOff val="0"/>
            <a:alphaOff val="0"/>
          </a:schemeClr>
        </a:solidFill>
        <a:ln w="2222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C180813-30C7-493B-9477-B09458580FAE}">
      <dsp:nvSpPr>
        <dsp:cNvPr id="0" name=""/>
        <dsp:cNvSpPr/>
      </dsp:nvSpPr>
      <dsp:spPr>
        <a:xfrm>
          <a:off x="3034384" y="1662154"/>
          <a:ext cx="5170689" cy="1511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O2. Determinar la relación entre país de origen y decisión de compra a través de comprobación de hipótesis.</a:t>
          </a:r>
          <a:endParaRPr lang="es-EC" sz="2100" kern="1200" dirty="0"/>
        </a:p>
      </dsp:txBody>
      <dsp:txXfrm>
        <a:off x="3034384" y="1662154"/>
        <a:ext cx="5170689" cy="1511049"/>
      </dsp:txXfrm>
    </dsp:sp>
    <dsp:sp modelId="{6EB02042-C565-44EC-BCDD-5EAD9A2A60DF}">
      <dsp:nvSpPr>
        <dsp:cNvPr id="0" name=""/>
        <dsp:cNvSpPr/>
      </dsp:nvSpPr>
      <dsp:spPr>
        <a:xfrm>
          <a:off x="2935581" y="3173204"/>
          <a:ext cx="5269492" cy="0"/>
        </a:xfrm>
        <a:prstGeom prst="line">
          <a:avLst/>
        </a:prstGeom>
        <a:solidFill>
          <a:schemeClr val="accent1">
            <a:hueOff val="0"/>
            <a:satOff val="0"/>
            <a:lumOff val="0"/>
            <a:alphaOff val="0"/>
          </a:schemeClr>
        </a:solidFill>
        <a:ln w="2222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AE79794-11E3-4F98-9832-33256C1B0072}">
      <dsp:nvSpPr>
        <dsp:cNvPr id="0" name=""/>
        <dsp:cNvSpPr/>
      </dsp:nvSpPr>
      <dsp:spPr>
        <a:xfrm>
          <a:off x="3034384" y="3248756"/>
          <a:ext cx="5170689" cy="1511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s-ES" sz="2100" kern="1200" dirty="0"/>
            <a:t>O3. Sugerir futuras líneas de investigación relacionadas con país de origen y la decisión de compra para mejorar el mensaje que las empresas desean transmitir al cliente.</a:t>
          </a:r>
          <a:endParaRPr lang="es-EC" sz="2100" kern="1200" dirty="0"/>
        </a:p>
      </dsp:txBody>
      <dsp:txXfrm>
        <a:off x="3034384" y="3248756"/>
        <a:ext cx="5170689" cy="1511049"/>
      </dsp:txXfrm>
    </dsp:sp>
    <dsp:sp modelId="{DE7A91FB-B051-4F9C-8AB8-227285778871}">
      <dsp:nvSpPr>
        <dsp:cNvPr id="0" name=""/>
        <dsp:cNvSpPr/>
      </dsp:nvSpPr>
      <dsp:spPr>
        <a:xfrm>
          <a:off x="2935581" y="4759806"/>
          <a:ext cx="5269492" cy="0"/>
        </a:xfrm>
        <a:prstGeom prst="line">
          <a:avLst/>
        </a:prstGeom>
        <a:solidFill>
          <a:schemeClr val="accent1">
            <a:hueOff val="0"/>
            <a:satOff val="0"/>
            <a:lumOff val="0"/>
            <a:alphaOff val="0"/>
          </a:schemeClr>
        </a:solidFill>
        <a:ln w="2222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AAB012-3F27-4920-AF61-D830E3D39C56}">
      <dsp:nvSpPr>
        <dsp:cNvPr id="0" name=""/>
        <dsp:cNvSpPr/>
      </dsp:nvSpPr>
      <dsp:spPr>
        <a:xfrm>
          <a:off x="3662303" y="1112"/>
          <a:ext cx="3333008" cy="150746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ES" sz="2300" kern="1200" dirty="0"/>
            <a:t>H1. El país de origen no influye en la decisión de compra de llantas.</a:t>
          </a:r>
          <a:endParaRPr lang="es-EC" sz="2300" kern="1200" dirty="0"/>
        </a:p>
      </dsp:txBody>
      <dsp:txXfrm>
        <a:off x="3662303" y="1112"/>
        <a:ext cx="3333008" cy="1507466"/>
      </dsp:txXfrm>
    </dsp:sp>
    <dsp:sp modelId="{6CAD5059-4D24-42E9-A193-A53326A64AD5}">
      <dsp:nvSpPr>
        <dsp:cNvPr id="0" name=""/>
        <dsp:cNvSpPr/>
      </dsp:nvSpPr>
      <dsp:spPr>
        <a:xfrm>
          <a:off x="2020672" y="1112"/>
          <a:ext cx="1492391" cy="150746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6E2D87-FB5B-4A0C-A2BB-233C247A45DC}">
      <dsp:nvSpPr>
        <dsp:cNvPr id="0" name=""/>
        <dsp:cNvSpPr/>
      </dsp:nvSpPr>
      <dsp:spPr>
        <a:xfrm>
          <a:off x="2020672" y="1757310"/>
          <a:ext cx="3333008" cy="150746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ES" sz="2300" kern="1200"/>
            <a:t>H2. La marca influye en la decisión de compra de llantas.</a:t>
          </a:r>
          <a:endParaRPr lang="es-EC" sz="2300" kern="1200"/>
        </a:p>
      </dsp:txBody>
      <dsp:txXfrm>
        <a:off x="2020672" y="1757310"/>
        <a:ext cx="3333008" cy="1507466"/>
      </dsp:txXfrm>
    </dsp:sp>
    <dsp:sp modelId="{ED53CA37-0D9E-4053-8A41-AB4A88AAD800}">
      <dsp:nvSpPr>
        <dsp:cNvPr id="0" name=""/>
        <dsp:cNvSpPr/>
      </dsp:nvSpPr>
      <dsp:spPr>
        <a:xfrm>
          <a:off x="5502919" y="1757310"/>
          <a:ext cx="1492391" cy="150746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40432FF-6363-488B-82AB-0443584A8D36}">
      <dsp:nvSpPr>
        <dsp:cNvPr id="0" name=""/>
        <dsp:cNvSpPr/>
      </dsp:nvSpPr>
      <dsp:spPr>
        <a:xfrm>
          <a:off x="3662303" y="3513509"/>
          <a:ext cx="3333008" cy="150746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s-ES" sz="2300" kern="1200"/>
            <a:t>H3. El tipo de vehículo tiene influencia en la decisión de compra de llantas.</a:t>
          </a:r>
          <a:endParaRPr lang="es-EC" sz="2300" kern="1200"/>
        </a:p>
      </dsp:txBody>
      <dsp:txXfrm>
        <a:off x="3662303" y="3513509"/>
        <a:ext cx="3333008" cy="1507466"/>
      </dsp:txXfrm>
    </dsp:sp>
    <dsp:sp modelId="{A0BF202E-3894-4840-ABB3-A5128CC7F67B}">
      <dsp:nvSpPr>
        <dsp:cNvPr id="0" name=""/>
        <dsp:cNvSpPr/>
      </dsp:nvSpPr>
      <dsp:spPr>
        <a:xfrm>
          <a:off x="2020672" y="3513509"/>
          <a:ext cx="1492391" cy="1507466"/>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A72188-5B30-48F7-8F85-0A78CBB67C8D}">
      <dsp:nvSpPr>
        <dsp:cNvPr id="0" name=""/>
        <dsp:cNvSpPr/>
      </dsp:nvSpPr>
      <dsp:spPr>
        <a:xfrm>
          <a:off x="0" y="0"/>
          <a:ext cx="8522208"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1CC9FA-A81B-460A-87E2-7C3924D11580}">
      <dsp:nvSpPr>
        <dsp:cNvPr id="0" name=""/>
        <dsp:cNvSpPr/>
      </dsp:nvSpPr>
      <dsp:spPr>
        <a:xfrm>
          <a:off x="0" y="0"/>
          <a:ext cx="1704441" cy="576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l" defTabSz="1866900">
            <a:lnSpc>
              <a:spcPct val="90000"/>
            </a:lnSpc>
            <a:spcBef>
              <a:spcPct val="0"/>
            </a:spcBef>
            <a:spcAft>
              <a:spcPct val="35000"/>
            </a:spcAft>
            <a:buNone/>
          </a:pPr>
          <a:r>
            <a:rPr lang="es-EC" sz="4200" kern="1200" dirty="0"/>
            <a:t>País de origen</a:t>
          </a:r>
        </a:p>
      </dsp:txBody>
      <dsp:txXfrm>
        <a:off x="0" y="0"/>
        <a:ext cx="1704441" cy="5760720"/>
      </dsp:txXfrm>
    </dsp:sp>
    <dsp:sp modelId="{5C3FBDE4-0C1E-4DC1-AE66-EC8E03173F31}">
      <dsp:nvSpPr>
        <dsp:cNvPr id="0" name=""/>
        <dsp:cNvSpPr/>
      </dsp:nvSpPr>
      <dsp:spPr>
        <a:xfrm>
          <a:off x="1832274" y="133891"/>
          <a:ext cx="3281050" cy="267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s-EC" sz="3900" kern="1200" dirty="0"/>
            <a:t>Teoría del valor percibido</a:t>
          </a:r>
        </a:p>
      </dsp:txBody>
      <dsp:txXfrm>
        <a:off x="1832274" y="133891"/>
        <a:ext cx="3281050" cy="2677834"/>
      </dsp:txXfrm>
    </dsp:sp>
    <dsp:sp modelId="{F23167E2-784D-4BF7-B37A-2D56A360353C}">
      <dsp:nvSpPr>
        <dsp:cNvPr id="0" name=""/>
        <dsp:cNvSpPr/>
      </dsp:nvSpPr>
      <dsp:spPr>
        <a:xfrm>
          <a:off x="5241157" y="133891"/>
          <a:ext cx="3281050" cy="267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ES" sz="1500" kern="1200" dirty="0"/>
            <a:t>Explica los factores intrínsecos y extrínsecos que influyen en la importancia que tienen los productos de un país desde un punto cognitivo para el consumidor que inciden en la decisión de compra: (1) el valor es un precio bajo, (2) el valor es todo lo que se quiere en un producto, (3) el valor es la calidad que se obtiene por el precio que paga y (4) el valor es lo que se obtiene por lo que se da (</a:t>
          </a:r>
          <a:r>
            <a:rPr lang="es-EC" sz="1500" i="1" kern="1200" dirty="0" err="1"/>
            <a:t>Zeithaml</a:t>
          </a:r>
          <a:r>
            <a:rPr lang="es-EC" sz="1500" i="1" kern="1200" dirty="0"/>
            <a:t>, 1988; Moreno &amp; Ayala, 2014)</a:t>
          </a:r>
          <a:endParaRPr lang="es-EC" sz="1500" kern="1200" dirty="0"/>
        </a:p>
      </dsp:txBody>
      <dsp:txXfrm>
        <a:off x="5241157" y="133891"/>
        <a:ext cx="3281050" cy="2677834"/>
      </dsp:txXfrm>
    </dsp:sp>
    <dsp:sp modelId="{B7EE90A4-0A99-4D0F-8C78-424B574177CB}">
      <dsp:nvSpPr>
        <dsp:cNvPr id="0" name=""/>
        <dsp:cNvSpPr/>
      </dsp:nvSpPr>
      <dsp:spPr>
        <a:xfrm>
          <a:off x="1704441" y="2811726"/>
          <a:ext cx="6817766" cy="0"/>
        </a:xfrm>
        <a:prstGeom prst="line">
          <a:avLst/>
        </a:prstGeom>
        <a:solidFill>
          <a:schemeClr val="accent1">
            <a:hueOff val="0"/>
            <a:satOff val="0"/>
            <a:lumOff val="0"/>
            <a:alphaOff val="0"/>
          </a:schemeClr>
        </a:solidFill>
        <a:ln w="2222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103607-07B6-4B62-AF4A-52AD2B9D80CC}">
      <dsp:nvSpPr>
        <dsp:cNvPr id="0" name=""/>
        <dsp:cNvSpPr/>
      </dsp:nvSpPr>
      <dsp:spPr>
        <a:xfrm>
          <a:off x="1832274" y="2945618"/>
          <a:ext cx="3281050" cy="267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s-EC" sz="3900" kern="1200" dirty="0"/>
            <a:t>Teoría del etnocentrismo</a:t>
          </a:r>
        </a:p>
      </dsp:txBody>
      <dsp:txXfrm>
        <a:off x="1832274" y="2945618"/>
        <a:ext cx="3281050" cy="2677834"/>
      </dsp:txXfrm>
    </dsp:sp>
    <dsp:sp modelId="{FB84F814-9B8B-4986-96A3-01A3304C8E1A}">
      <dsp:nvSpPr>
        <dsp:cNvPr id="0" name=""/>
        <dsp:cNvSpPr/>
      </dsp:nvSpPr>
      <dsp:spPr>
        <a:xfrm>
          <a:off x="5241157" y="2945618"/>
          <a:ext cx="3281050" cy="26778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s-ES" sz="1500" kern="1200" dirty="0"/>
            <a:t>Estudia el país de origen y el comportamiento que tienen ciertos grupos sociales para evaluar las alternativas que tienen en cada producto o servicio en las diferentes industrias </a:t>
          </a:r>
          <a:r>
            <a:rPr lang="es-ES" sz="1500" i="1" kern="1200" dirty="0"/>
            <a:t>(</a:t>
          </a:r>
          <a:r>
            <a:rPr lang="es-ES" sz="1500" i="1" kern="1200" dirty="0" err="1"/>
            <a:t>Bigné</a:t>
          </a:r>
          <a:r>
            <a:rPr lang="es-ES" sz="1500" i="1" kern="1200" dirty="0"/>
            <a:t> &amp; Marín, 1995)</a:t>
          </a:r>
          <a:endParaRPr lang="es-EC" sz="1500" i="1" kern="1200" dirty="0"/>
        </a:p>
      </dsp:txBody>
      <dsp:txXfrm>
        <a:off x="5241157" y="2945618"/>
        <a:ext cx="3281050" cy="2677834"/>
      </dsp:txXfrm>
    </dsp:sp>
    <dsp:sp modelId="{324C015F-5AC8-4785-AC2D-14F1DDE1F37B}">
      <dsp:nvSpPr>
        <dsp:cNvPr id="0" name=""/>
        <dsp:cNvSpPr/>
      </dsp:nvSpPr>
      <dsp:spPr>
        <a:xfrm>
          <a:off x="1704441" y="5623452"/>
          <a:ext cx="6817766" cy="0"/>
        </a:xfrm>
        <a:prstGeom prst="line">
          <a:avLst/>
        </a:prstGeom>
        <a:solidFill>
          <a:schemeClr val="accent1">
            <a:hueOff val="0"/>
            <a:satOff val="0"/>
            <a:lumOff val="0"/>
            <a:alphaOff val="0"/>
          </a:schemeClr>
        </a:solidFill>
        <a:ln w="2222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8C5C01-6272-4716-BCBA-5A3576A37F1C}">
      <dsp:nvSpPr>
        <dsp:cNvPr id="0" name=""/>
        <dsp:cNvSpPr/>
      </dsp:nvSpPr>
      <dsp:spPr>
        <a:xfrm>
          <a:off x="0" y="0"/>
          <a:ext cx="8522208" cy="0"/>
        </a:xfrm>
        <a:prstGeom prst="lin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2F44D2-47F8-43D3-B627-FABCFFA220BB}">
      <dsp:nvSpPr>
        <dsp:cNvPr id="0" name=""/>
        <dsp:cNvSpPr/>
      </dsp:nvSpPr>
      <dsp:spPr>
        <a:xfrm>
          <a:off x="0" y="0"/>
          <a:ext cx="1704441" cy="53218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s-EC" sz="3300" kern="1200" dirty="0"/>
            <a:t>Decisión de compra</a:t>
          </a:r>
        </a:p>
      </dsp:txBody>
      <dsp:txXfrm>
        <a:off x="0" y="0"/>
        <a:ext cx="1704441" cy="5321808"/>
      </dsp:txXfrm>
    </dsp:sp>
    <dsp:sp modelId="{B3DF701A-E50A-4E08-A321-2F3AB8AA8932}">
      <dsp:nvSpPr>
        <dsp:cNvPr id="0" name=""/>
        <dsp:cNvSpPr/>
      </dsp:nvSpPr>
      <dsp:spPr>
        <a:xfrm>
          <a:off x="1832274" y="123690"/>
          <a:ext cx="3281050" cy="2473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s-EC" sz="3400" kern="1200" dirty="0"/>
            <a:t>Teoría del comportamiento planificado</a:t>
          </a:r>
        </a:p>
      </dsp:txBody>
      <dsp:txXfrm>
        <a:off x="1832274" y="123690"/>
        <a:ext cx="3281050" cy="2473809"/>
      </dsp:txXfrm>
    </dsp:sp>
    <dsp:sp modelId="{289F1C50-755F-4316-8EED-F00DF35ADD47}">
      <dsp:nvSpPr>
        <dsp:cNvPr id="0" name=""/>
        <dsp:cNvSpPr/>
      </dsp:nvSpPr>
      <dsp:spPr>
        <a:xfrm>
          <a:off x="5241157" y="123690"/>
          <a:ext cx="3281050" cy="2473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Planificado establece que el consumidor tiene una idea posicionada en su mente de lo que quiere obtener en un producto, considera las actitudes, el control conductual y desde luego la intención conductual como tal (</a:t>
          </a:r>
          <a:r>
            <a:rPr lang="es-ES" sz="1700" kern="1200" dirty="0" err="1"/>
            <a:t>Ajzen</a:t>
          </a:r>
          <a:r>
            <a:rPr lang="es-ES" sz="1700" kern="1200" dirty="0"/>
            <a:t>, 1991)</a:t>
          </a:r>
          <a:endParaRPr lang="es-EC" sz="1700" kern="1200" dirty="0"/>
        </a:p>
      </dsp:txBody>
      <dsp:txXfrm>
        <a:off x="5241157" y="123690"/>
        <a:ext cx="3281050" cy="2473809"/>
      </dsp:txXfrm>
    </dsp:sp>
    <dsp:sp modelId="{04654314-1177-4DAA-A03E-3B398DD31952}">
      <dsp:nvSpPr>
        <dsp:cNvPr id="0" name=""/>
        <dsp:cNvSpPr/>
      </dsp:nvSpPr>
      <dsp:spPr>
        <a:xfrm>
          <a:off x="1704441" y="2597499"/>
          <a:ext cx="6817766" cy="0"/>
        </a:xfrm>
        <a:prstGeom prst="line">
          <a:avLst/>
        </a:prstGeom>
        <a:solidFill>
          <a:schemeClr val="accent1">
            <a:hueOff val="0"/>
            <a:satOff val="0"/>
            <a:lumOff val="0"/>
            <a:alphaOff val="0"/>
          </a:schemeClr>
        </a:solidFill>
        <a:ln w="2222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6BA70E-0429-4356-82BF-4822260BB2E8}">
      <dsp:nvSpPr>
        <dsp:cNvPr id="0" name=""/>
        <dsp:cNvSpPr/>
      </dsp:nvSpPr>
      <dsp:spPr>
        <a:xfrm>
          <a:off x="1832274" y="2721190"/>
          <a:ext cx="3281050" cy="2473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s-EC" sz="3400" kern="1200" dirty="0"/>
            <a:t>Procesos individuales de compra</a:t>
          </a:r>
        </a:p>
      </dsp:txBody>
      <dsp:txXfrm>
        <a:off x="1832274" y="2721190"/>
        <a:ext cx="3281050" cy="2473809"/>
      </dsp:txXfrm>
    </dsp:sp>
    <dsp:sp modelId="{3D97A885-B5A9-467A-8451-5DC58D6424AD}">
      <dsp:nvSpPr>
        <dsp:cNvPr id="0" name=""/>
        <dsp:cNvSpPr/>
      </dsp:nvSpPr>
      <dsp:spPr>
        <a:xfrm>
          <a:off x="5241157" y="2721190"/>
          <a:ext cx="3281050" cy="24738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4770" tIns="64770" rIns="64770" bIns="64770" numCol="1" spcCol="1270" anchor="t" anchorCtr="0">
          <a:noAutofit/>
        </a:bodyPr>
        <a:lstStyle/>
        <a:p>
          <a:pPr marL="0" lvl="0" indent="0" algn="l" defTabSz="755650">
            <a:lnSpc>
              <a:spcPct val="90000"/>
            </a:lnSpc>
            <a:spcBef>
              <a:spcPct val="0"/>
            </a:spcBef>
            <a:spcAft>
              <a:spcPct val="35000"/>
            </a:spcAft>
            <a:buNone/>
          </a:pPr>
          <a:r>
            <a:rPr lang="es-ES" sz="1700" kern="1200" dirty="0"/>
            <a:t>El modelo generado por </a:t>
          </a:r>
          <a:r>
            <a:rPr lang="es-ES" sz="1700" kern="1200" dirty="0" err="1"/>
            <a:t>Ray</a:t>
          </a:r>
          <a:r>
            <a:rPr lang="es-ES" sz="1700" kern="1200" dirty="0"/>
            <a:t> et al. (1973) es conocido como jerárquico clásico en el que los componentes van en el siguiente orden (a) cognitivo, (b) afectivo y (c) conativo y sucede cuando el consumidor tiene la información necesaria para adquirir un bien o servicio. Complementa al modelo AIDA</a:t>
          </a:r>
          <a:endParaRPr lang="es-EC" sz="1700" kern="1200" dirty="0"/>
        </a:p>
      </dsp:txBody>
      <dsp:txXfrm>
        <a:off x="5241157" y="2721190"/>
        <a:ext cx="3281050" cy="2473809"/>
      </dsp:txXfrm>
    </dsp:sp>
    <dsp:sp modelId="{BC3200F5-B0F4-4B06-ACA5-C668959C4C1B}">
      <dsp:nvSpPr>
        <dsp:cNvPr id="0" name=""/>
        <dsp:cNvSpPr/>
      </dsp:nvSpPr>
      <dsp:spPr>
        <a:xfrm>
          <a:off x="1704441" y="5194999"/>
          <a:ext cx="6817766" cy="0"/>
        </a:xfrm>
        <a:prstGeom prst="line">
          <a:avLst/>
        </a:prstGeom>
        <a:solidFill>
          <a:schemeClr val="accent1">
            <a:hueOff val="0"/>
            <a:satOff val="0"/>
            <a:lumOff val="0"/>
            <a:alphaOff val="0"/>
          </a:schemeClr>
        </a:solidFill>
        <a:ln w="22225" cap="rnd"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0EF65-807F-4017-B577-0F38444CD637}">
      <dsp:nvSpPr>
        <dsp:cNvPr id="0" name=""/>
        <dsp:cNvSpPr/>
      </dsp:nvSpPr>
      <dsp:spPr>
        <a:xfrm>
          <a:off x="0" y="0"/>
          <a:ext cx="7212787" cy="135028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lt-LT" sz="2400" kern="1200" dirty="0"/>
            <a:t>Pilelienė y Šontaitė-Petkevičienė</a:t>
          </a:r>
          <a:r>
            <a:rPr lang="es-EC" sz="2400" kern="1200" dirty="0"/>
            <a:t> (2014)</a:t>
          </a:r>
        </a:p>
        <a:p>
          <a:pPr marL="171450" lvl="1" indent="-171450" algn="l" defTabSz="844550">
            <a:lnSpc>
              <a:spcPct val="90000"/>
            </a:lnSpc>
            <a:spcBef>
              <a:spcPct val="0"/>
            </a:spcBef>
            <a:spcAft>
              <a:spcPct val="15000"/>
            </a:spcAft>
            <a:buChar char="•"/>
          </a:pPr>
          <a:r>
            <a:rPr lang="es-EC" sz="1900" kern="1200"/>
            <a:t>Productos </a:t>
          </a:r>
          <a:r>
            <a:rPr lang="es-EC" sz="1900" kern="1200" dirty="0"/>
            <a:t>de belleza en Lituania</a:t>
          </a:r>
        </a:p>
      </dsp:txBody>
      <dsp:txXfrm>
        <a:off x="39548" y="39548"/>
        <a:ext cx="5641627" cy="1271188"/>
      </dsp:txXfrm>
    </dsp:sp>
    <dsp:sp modelId="{E12B2A20-B9F5-4831-A7FB-BAD871C161EC}">
      <dsp:nvSpPr>
        <dsp:cNvPr id="0" name=""/>
        <dsp:cNvSpPr/>
      </dsp:nvSpPr>
      <dsp:spPr>
        <a:xfrm>
          <a:off x="604070" y="1595790"/>
          <a:ext cx="7212787" cy="135028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C" sz="2400" kern="1200" dirty="0" err="1"/>
            <a:t>Schnettler</a:t>
          </a:r>
          <a:r>
            <a:rPr lang="es-EC" sz="2400" kern="1200" dirty="0"/>
            <a:t>, Sepúlveda, Sepúlveda, Orellana, Miranda, Lobos, y Mora (2014)</a:t>
          </a:r>
        </a:p>
        <a:p>
          <a:pPr marL="171450" lvl="1" indent="-171450" algn="l" defTabSz="844550">
            <a:lnSpc>
              <a:spcPct val="90000"/>
            </a:lnSpc>
            <a:spcBef>
              <a:spcPct val="0"/>
            </a:spcBef>
            <a:spcAft>
              <a:spcPct val="15000"/>
            </a:spcAft>
            <a:buChar char="•"/>
          </a:pPr>
          <a:r>
            <a:rPr lang="es-EC" sz="1900" kern="1200" dirty="0"/>
            <a:t>Productos cárnicos en Chile</a:t>
          </a:r>
        </a:p>
      </dsp:txBody>
      <dsp:txXfrm>
        <a:off x="643618" y="1635338"/>
        <a:ext cx="5651935" cy="1271188"/>
      </dsp:txXfrm>
    </dsp:sp>
    <dsp:sp modelId="{9D103A30-E627-48A1-A700-78C458AADED0}">
      <dsp:nvSpPr>
        <dsp:cNvPr id="0" name=""/>
        <dsp:cNvSpPr/>
      </dsp:nvSpPr>
      <dsp:spPr>
        <a:xfrm>
          <a:off x="1199125" y="3191581"/>
          <a:ext cx="7212787" cy="135028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C" sz="2400" kern="1200" dirty="0"/>
            <a:t>Concha, Benedetti y Gómez (2014)</a:t>
          </a:r>
        </a:p>
        <a:p>
          <a:pPr marL="171450" lvl="1" indent="-171450" algn="l" defTabSz="844550">
            <a:lnSpc>
              <a:spcPct val="90000"/>
            </a:lnSpc>
            <a:spcBef>
              <a:spcPct val="0"/>
            </a:spcBef>
            <a:spcAft>
              <a:spcPct val="15000"/>
            </a:spcAft>
            <a:buChar char="•"/>
          </a:pPr>
          <a:r>
            <a:rPr lang="es-EC" sz="1900" kern="1200" dirty="0"/>
            <a:t>Vehículos, electrodomésticos y aparatos electrónicos en Colombia</a:t>
          </a:r>
        </a:p>
      </dsp:txBody>
      <dsp:txXfrm>
        <a:off x="1238673" y="3231129"/>
        <a:ext cx="5660951" cy="1271188"/>
      </dsp:txXfrm>
    </dsp:sp>
    <dsp:sp modelId="{79625C85-623C-4F6E-A94C-84D4CB56507F}">
      <dsp:nvSpPr>
        <dsp:cNvPr id="0" name=""/>
        <dsp:cNvSpPr/>
      </dsp:nvSpPr>
      <dsp:spPr>
        <a:xfrm>
          <a:off x="1803196" y="4787371"/>
          <a:ext cx="7212787" cy="1350284"/>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s-EC" sz="2400" kern="1200" dirty="0" err="1"/>
            <a:t>Djatmiko</a:t>
          </a:r>
          <a:r>
            <a:rPr lang="es-EC" sz="2400" kern="1200" dirty="0"/>
            <a:t> y </a:t>
          </a:r>
          <a:r>
            <a:rPr lang="es-EC" sz="2400" kern="1200" dirty="0" err="1"/>
            <a:t>Pradana</a:t>
          </a:r>
          <a:r>
            <a:rPr lang="es-EC" sz="2400" kern="1200" dirty="0"/>
            <a:t> (2015)</a:t>
          </a:r>
        </a:p>
        <a:p>
          <a:pPr marL="171450" lvl="1" indent="-171450" algn="l" defTabSz="844550">
            <a:lnSpc>
              <a:spcPct val="90000"/>
            </a:lnSpc>
            <a:spcBef>
              <a:spcPct val="0"/>
            </a:spcBef>
            <a:spcAft>
              <a:spcPct val="15000"/>
            </a:spcAft>
            <a:buChar char="•"/>
          </a:pPr>
          <a:r>
            <a:rPr lang="es-EC" sz="1900" kern="1200" dirty="0"/>
            <a:t>Celulares en Indonesia</a:t>
          </a:r>
        </a:p>
      </dsp:txBody>
      <dsp:txXfrm>
        <a:off x="1842744" y="4826919"/>
        <a:ext cx="5651935" cy="1271188"/>
      </dsp:txXfrm>
    </dsp:sp>
    <dsp:sp modelId="{56F54349-16E4-4DA0-AC3C-C342EFD58FF9}">
      <dsp:nvSpPr>
        <dsp:cNvPr id="0" name=""/>
        <dsp:cNvSpPr/>
      </dsp:nvSpPr>
      <dsp:spPr>
        <a:xfrm>
          <a:off x="6335102" y="1034195"/>
          <a:ext cx="877684" cy="877684"/>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C" sz="3600" kern="1200"/>
        </a:p>
      </dsp:txBody>
      <dsp:txXfrm>
        <a:off x="6532581" y="1034195"/>
        <a:ext cx="482726" cy="660457"/>
      </dsp:txXfrm>
    </dsp:sp>
    <dsp:sp modelId="{70E0AA5F-8954-431E-A9B9-4056BE589E3C}">
      <dsp:nvSpPr>
        <dsp:cNvPr id="0" name=""/>
        <dsp:cNvSpPr/>
      </dsp:nvSpPr>
      <dsp:spPr>
        <a:xfrm>
          <a:off x="6939173" y="2629985"/>
          <a:ext cx="877684" cy="877684"/>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C" sz="3600" kern="1200"/>
        </a:p>
      </dsp:txBody>
      <dsp:txXfrm>
        <a:off x="7136652" y="2629985"/>
        <a:ext cx="482726" cy="660457"/>
      </dsp:txXfrm>
    </dsp:sp>
    <dsp:sp modelId="{7986EEEF-F3D5-42CA-9C60-38C55CC281D9}">
      <dsp:nvSpPr>
        <dsp:cNvPr id="0" name=""/>
        <dsp:cNvSpPr/>
      </dsp:nvSpPr>
      <dsp:spPr>
        <a:xfrm>
          <a:off x="7534228" y="4225776"/>
          <a:ext cx="877684" cy="877684"/>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EC" sz="3600" kern="1200"/>
        </a:p>
      </dsp:txBody>
      <dsp:txXfrm>
        <a:off x="7731707" y="4225776"/>
        <a:ext cx="482726" cy="6604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14FCC4-B2C6-454D-8F1F-E30893D04893}">
      <dsp:nvSpPr>
        <dsp:cNvPr id="0" name=""/>
        <dsp:cNvSpPr/>
      </dsp:nvSpPr>
      <dsp:spPr>
        <a:xfrm>
          <a:off x="0" y="0"/>
          <a:ext cx="6788505" cy="111312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EC" sz="2600" kern="1200" dirty="0" err="1"/>
            <a:t>Muhamad</a:t>
          </a:r>
          <a:r>
            <a:rPr lang="es-EC" sz="2600" kern="1200" dirty="0"/>
            <a:t> y </a:t>
          </a:r>
          <a:r>
            <a:rPr lang="es-EC" sz="2600" kern="1200" dirty="0" err="1"/>
            <a:t>Rashid</a:t>
          </a:r>
          <a:r>
            <a:rPr lang="es-EC" sz="2600" kern="1200" dirty="0"/>
            <a:t> (2016)</a:t>
          </a:r>
        </a:p>
        <a:p>
          <a:pPr marL="228600" lvl="1" indent="-228600" algn="l" defTabSz="889000">
            <a:lnSpc>
              <a:spcPct val="90000"/>
            </a:lnSpc>
            <a:spcBef>
              <a:spcPct val="0"/>
            </a:spcBef>
            <a:spcAft>
              <a:spcPct val="15000"/>
            </a:spcAft>
            <a:buChar char="•"/>
          </a:pPr>
          <a:r>
            <a:rPr lang="es-EC" sz="2000" kern="1200" dirty="0"/>
            <a:t>Teléfonos móviles en Malasia</a:t>
          </a:r>
        </a:p>
      </dsp:txBody>
      <dsp:txXfrm>
        <a:off x="32602" y="32602"/>
        <a:ext cx="5493293" cy="1047925"/>
      </dsp:txXfrm>
    </dsp:sp>
    <dsp:sp modelId="{904E74D7-D8F5-4F1E-AE3C-D021B854948E}">
      <dsp:nvSpPr>
        <dsp:cNvPr id="0" name=""/>
        <dsp:cNvSpPr/>
      </dsp:nvSpPr>
      <dsp:spPr>
        <a:xfrm>
          <a:off x="568537" y="1315516"/>
          <a:ext cx="6788505" cy="111312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EC" sz="2600" kern="1200" dirty="0" err="1"/>
            <a:t>Aceldo</a:t>
          </a:r>
          <a:r>
            <a:rPr lang="es-EC" sz="2600" kern="1200" dirty="0"/>
            <a:t> (2017)</a:t>
          </a:r>
        </a:p>
        <a:p>
          <a:pPr marL="228600" lvl="1" indent="-228600" algn="l" defTabSz="889000">
            <a:lnSpc>
              <a:spcPct val="90000"/>
            </a:lnSpc>
            <a:spcBef>
              <a:spcPct val="0"/>
            </a:spcBef>
            <a:spcAft>
              <a:spcPct val="15000"/>
            </a:spcAft>
            <a:buChar char="•"/>
          </a:pPr>
          <a:r>
            <a:rPr lang="es-EC" sz="2000" kern="1200" dirty="0"/>
            <a:t>Automóviles en Perú</a:t>
          </a:r>
        </a:p>
      </dsp:txBody>
      <dsp:txXfrm>
        <a:off x="601139" y="1348118"/>
        <a:ext cx="5431230" cy="1047925"/>
      </dsp:txXfrm>
    </dsp:sp>
    <dsp:sp modelId="{E5FD5B7F-AB62-4027-9669-582F8725299A}">
      <dsp:nvSpPr>
        <dsp:cNvPr id="0" name=""/>
        <dsp:cNvSpPr/>
      </dsp:nvSpPr>
      <dsp:spPr>
        <a:xfrm>
          <a:off x="1128589" y="2631033"/>
          <a:ext cx="6788505" cy="111312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EC" sz="2600" kern="1200" dirty="0" err="1"/>
            <a:t>Rambocas</a:t>
          </a:r>
          <a:r>
            <a:rPr lang="es-EC" sz="2600" kern="1200" dirty="0"/>
            <a:t> y </a:t>
          </a:r>
          <a:r>
            <a:rPr lang="es-EC" sz="2600" kern="1200" dirty="0" err="1"/>
            <a:t>Ramsubhag</a:t>
          </a:r>
          <a:r>
            <a:rPr lang="es-EC" sz="2600" kern="1200" dirty="0"/>
            <a:t> (2017)</a:t>
          </a:r>
        </a:p>
        <a:p>
          <a:pPr marL="228600" lvl="1" indent="-228600" algn="l" defTabSz="889000">
            <a:lnSpc>
              <a:spcPct val="90000"/>
            </a:lnSpc>
            <a:spcBef>
              <a:spcPct val="0"/>
            </a:spcBef>
            <a:spcAft>
              <a:spcPct val="15000"/>
            </a:spcAft>
            <a:buChar char="•"/>
          </a:pPr>
          <a:r>
            <a:rPr lang="es-EC" sz="2000" kern="1200" dirty="0"/>
            <a:t>Supermercados en Trinidad y Tobago</a:t>
          </a:r>
        </a:p>
      </dsp:txBody>
      <dsp:txXfrm>
        <a:off x="1161191" y="2663635"/>
        <a:ext cx="5439715" cy="1047925"/>
      </dsp:txXfrm>
    </dsp:sp>
    <dsp:sp modelId="{99FFE9B6-10B9-4903-ADC3-D4E924514851}">
      <dsp:nvSpPr>
        <dsp:cNvPr id="0" name=""/>
        <dsp:cNvSpPr/>
      </dsp:nvSpPr>
      <dsp:spPr>
        <a:xfrm>
          <a:off x="1697126" y="3946550"/>
          <a:ext cx="6788505" cy="1113129"/>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s-EC" sz="2600" kern="1200" dirty="0"/>
            <a:t>Pool, </a:t>
          </a:r>
          <a:r>
            <a:rPr lang="es-EC" sz="2600" kern="1200" dirty="0" err="1"/>
            <a:t>Asian</a:t>
          </a:r>
          <a:r>
            <a:rPr lang="es-EC" sz="2600" kern="1200" dirty="0"/>
            <a:t>, </a:t>
          </a:r>
          <a:r>
            <a:rPr lang="es-EC" sz="2600" kern="1200" dirty="0" err="1"/>
            <a:t>Abareshi</a:t>
          </a:r>
          <a:r>
            <a:rPr lang="es-EC" sz="2600" kern="1200" dirty="0"/>
            <a:t> y </a:t>
          </a:r>
          <a:r>
            <a:rPr lang="es-EC" sz="2600" kern="1200" dirty="0" err="1"/>
            <a:t>Mahyari</a:t>
          </a:r>
          <a:r>
            <a:rPr lang="es-EC" sz="2600" kern="1200" dirty="0"/>
            <a:t> (2018)</a:t>
          </a:r>
        </a:p>
        <a:p>
          <a:pPr marL="228600" lvl="1" indent="-228600" algn="l" defTabSz="889000">
            <a:lnSpc>
              <a:spcPct val="90000"/>
            </a:lnSpc>
            <a:spcBef>
              <a:spcPct val="0"/>
            </a:spcBef>
            <a:spcAft>
              <a:spcPct val="15000"/>
            </a:spcAft>
            <a:buChar char="•"/>
          </a:pPr>
          <a:r>
            <a:rPr lang="es-EC" sz="2000" kern="1200" dirty="0"/>
            <a:t>Marcas de moda en Irán</a:t>
          </a:r>
        </a:p>
      </dsp:txBody>
      <dsp:txXfrm>
        <a:off x="1729728" y="3979152"/>
        <a:ext cx="5431230" cy="1047925"/>
      </dsp:txXfrm>
    </dsp:sp>
    <dsp:sp modelId="{38CCC3F3-579D-48EB-BF71-F25A5DC8E642}">
      <dsp:nvSpPr>
        <dsp:cNvPr id="0" name=""/>
        <dsp:cNvSpPr/>
      </dsp:nvSpPr>
      <dsp:spPr>
        <a:xfrm>
          <a:off x="6064971" y="852556"/>
          <a:ext cx="723534" cy="723534"/>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s-EC" sz="3300" kern="1200"/>
        </a:p>
      </dsp:txBody>
      <dsp:txXfrm>
        <a:off x="6227766" y="852556"/>
        <a:ext cx="397944" cy="544459"/>
      </dsp:txXfrm>
    </dsp:sp>
    <dsp:sp modelId="{5219FC40-9C5C-43C9-AD6B-B6985D9241EA}">
      <dsp:nvSpPr>
        <dsp:cNvPr id="0" name=""/>
        <dsp:cNvSpPr/>
      </dsp:nvSpPr>
      <dsp:spPr>
        <a:xfrm>
          <a:off x="6633508" y="2168072"/>
          <a:ext cx="723534" cy="723534"/>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s-EC" sz="3300" kern="1200"/>
        </a:p>
      </dsp:txBody>
      <dsp:txXfrm>
        <a:off x="6796303" y="2168072"/>
        <a:ext cx="397944" cy="544459"/>
      </dsp:txXfrm>
    </dsp:sp>
    <dsp:sp modelId="{349CDFB1-8953-4039-AA69-12F8F7099E11}">
      <dsp:nvSpPr>
        <dsp:cNvPr id="0" name=""/>
        <dsp:cNvSpPr/>
      </dsp:nvSpPr>
      <dsp:spPr>
        <a:xfrm>
          <a:off x="7193560" y="3483589"/>
          <a:ext cx="723534" cy="723534"/>
        </a:xfrm>
        <a:prstGeom prst="downArrow">
          <a:avLst>
            <a:gd name="adj1" fmla="val 55000"/>
            <a:gd name="adj2" fmla="val 45000"/>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marL="0" lvl="0" indent="0" algn="ctr" defTabSz="1466850">
            <a:lnSpc>
              <a:spcPct val="90000"/>
            </a:lnSpc>
            <a:spcBef>
              <a:spcPct val="0"/>
            </a:spcBef>
            <a:spcAft>
              <a:spcPct val="35000"/>
            </a:spcAft>
            <a:buNone/>
          </a:pPr>
          <a:endParaRPr lang="es-EC" sz="3300" kern="1200"/>
        </a:p>
      </dsp:txBody>
      <dsp:txXfrm>
        <a:off x="7356355" y="3483589"/>
        <a:ext cx="397944" cy="54445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76A90-CCA4-4262-BAF9-81B463DA27CC}">
      <dsp:nvSpPr>
        <dsp:cNvPr id="0" name=""/>
        <dsp:cNvSpPr/>
      </dsp:nvSpPr>
      <dsp:spPr>
        <a:xfrm rot="10800000">
          <a:off x="955730" y="274055"/>
          <a:ext cx="2529596" cy="1274307"/>
        </a:xfrm>
        <a:prstGeom prst="homePlat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1934" tIns="60960" rIns="113792" bIns="60960" numCol="1" spcCol="1270" anchor="ctr" anchorCtr="0">
          <a:noAutofit/>
        </a:bodyPr>
        <a:lstStyle/>
        <a:p>
          <a:pPr marL="0" lvl="0" indent="0" algn="ctr" defTabSz="711200">
            <a:lnSpc>
              <a:spcPct val="90000"/>
            </a:lnSpc>
            <a:spcBef>
              <a:spcPct val="0"/>
            </a:spcBef>
            <a:spcAft>
              <a:spcPct val="35000"/>
            </a:spcAft>
            <a:buNone/>
          </a:pPr>
          <a:r>
            <a:rPr lang="es-EC" sz="1600" kern="1200" dirty="0"/>
            <a:t>Objeto: Consumidor de neumáticos (vehículos livianos) DMQ</a:t>
          </a:r>
        </a:p>
      </dsp:txBody>
      <dsp:txXfrm rot="10800000">
        <a:off x="1274307" y="274055"/>
        <a:ext cx="2211019" cy="1274307"/>
      </dsp:txXfrm>
    </dsp:sp>
    <dsp:sp modelId="{6960F307-61EF-47D0-B637-911F518ADCDC}">
      <dsp:nvSpPr>
        <dsp:cNvPr id="0" name=""/>
        <dsp:cNvSpPr/>
      </dsp:nvSpPr>
      <dsp:spPr>
        <a:xfrm>
          <a:off x="318576" y="274055"/>
          <a:ext cx="1274307" cy="1274307"/>
        </a:xfrm>
        <a:prstGeom prst="ellipse">
          <a:avLst/>
        </a:prstGeom>
        <a:solidFill>
          <a:schemeClr val="accent1">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5A747B-A724-46D8-810A-42F8093084E1}">
      <dsp:nvSpPr>
        <dsp:cNvPr id="0" name=""/>
        <dsp:cNvSpPr/>
      </dsp:nvSpPr>
      <dsp:spPr>
        <a:xfrm rot="10800000">
          <a:off x="955730" y="1928754"/>
          <a:ext cx="2529596" cy="1274307"/>
        </a:xfrm>
        <a:prstGeom prst="homePlat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1934" tIns="60960" rIns="113792" bIns="60960" numCol="1" spcCol="1270" anchor="ctr" anchorCtr="0">
          <a:noAutofit/>
        </a:bodyPr>
        <a:lstStyle/>
        <a:p>
          <a:pPr marL="0" lvl="0" indent="0" algn="ctr" defTabSz="711200">
            <a:lnSpc>
              <a:spcPct val="90000"/>
            </a:lnSpc>
            <a:spcBef>
              <a:spcPct val="0"/>
            </a:spcBef>
            <a:spcAft>
              <a:spcPct val="35000"/>
            </a:spcAft>
            <a:buNone/>
          </a:pPr>
          <a:r>
            <a:rPr lang="es-EC" sz="1600" kern="1200" dirty="0"/>
            <a:t>Enfoque: Cuantitativo</a:t>
          </a:r>
        </a:p>
      </dsp:txBody>
      <dsp:txXfrm rot="10800000">
        <a:off x="1274307" y="1928754"/>
        <a:ext cx="2211019" cy="1274307"/>
      </dsp:txXfrm>
    </dsp:sp>
    <dsp:sp modelId="{FFDE6500-930F-4987-9E9F-DC49DBDE06E8}">
      <dsp:nvSpPr>
        <dsp:cNvPr id="0" name=""/>
        <dsp:cNvSpPr/>
      </dsp:nvSpPr>
      <dsp:spPr>
        <a:xfrm>
          <a:off x="318576" y="1928754"/>
          <a:ext cx="1274307" cy="1274307"/>
        </a:xfrm>
        <a:prstGeom prst="ellipse">
          <a:avLst/>
        </a:prstGeom>
        <a:solidFill>
          <a:schemeClr val="accent1">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51F96D-6EBB-41FF-864F-FF20F547DCC9}">
      <dsp:nvSpPr>
        <dsp:cNvPr id="0" name=""/>
        <dsp:cNvSpPr/>
      </dsp:nvSpPr>
      <dsp:spPr>
        <a:xfrm rot="10800000">
          <a:off x="955730" y="3583452"/>
          <a:ext cx="2529596" cy="1274307"/>
        </a:xfrm>
        <a:prstGeom prst="homePlate">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1934" tIns="60960" rIns="113792" bIns="60960" numCol="1" spcCol="1270" anchor="ctr" anchorCtr="0">
          <a:noAutofit/>
        </a:bodyPr>
        <a:lstStyle/>
        <a:p>
          <a:pPr marL="0" lvl="0" indent="0" algn="ctr" defTabSz="711200">
            <a:lnSpc>
              <a:spcPct val="90000"/>
            </a:lnSpc>
            <a:spcBef>
              <a:spcPct val="0"/>
            </a:spcBef>
            <a:spcAft>
              <a:spcPct val="35000"/>
            </a:spcAft>
            <a:buNone/>
          </a:pPr>
          <a:r>
            <a:rPr lang="es-EC" sz="1600" kern="1200" dirty="0"/>
            <a:t>Tipo: no experimental</a:t>
          </a:r>
        </a:p>
      </dsp:txBody>
      <dsp:txXfrm rot="10800000">
        <a:off x="1274307" y="3583452"/>
        <a:ext cx="2211019" cy="1274307"/>
      </dsp:txXfrm>
    </dsp:sp>
    <dsp:sp modelId="{F7982DDB-D23D-4A8A-8ED3-A3747ACE4951}">
      <dsp:nvSpPr>
        <dsp:cNvPr id="0" name=""/>
        <dsp:cNvSpPr/>
      </dsp:nvSpPr>
      <dsp:spPr>
        <a:xfrm>
          <a:off x="318576" y="3583452"/>
          <a:ext cx="1274307" cy="1274307"/>
        </a:xfrm>
        <a:prstGeom prst="ellipse">
          <a:avLst/>
        </a:prstGeom>
        <a:solidFill>
          <a:schemeClr val="accent1">
            <a:tint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E0835C-FA9B-4A9C-B23C-86AD1012EDCF}">
      <dsp:nvSpPr>
        <dsp:cNvPr id="0" name=""/>
        <dsp:cNvSpPr/>
      </dsp:nvSpPr>
      <dsp:spPr>
        <a:xfrm>
          <a:off x="-5107508" y="-788334"/>
          <a:ext cx="6128616" cy="6128616"/>
        </a:xfrm>
        <a:prstGeom prst="blockArc">
          <a:avLst>
            <a:gd name="adj1" fmla="val 18900000"/>
            <a:gd name="adj2" fmla="val 2700000"/>
            <a:gd name="adj3" fmla="val 352"/>
          </a:avLst>
        </a:prstGeom>
        <a:noFill/>
        <a:ln w="2222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9992E4C-6090-4006-A12E-4A252DD03AAB}">
      <dsp:nvSpPr>
        <dsp:cNvPr id="0" name=""/>
        <dsp:cNvSpPr/>
      </dsp:nvSpPr>
      <dsp:spPr>
        <a:xfrm>
          <a:off x="836761" y="650291"/>
          <a:ext cx="7287974" cy="130040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2193" tIns="53340" rIns="53340" bIns="53340" numCol="1" spcCol="1270" anchor="t" anchorCtr="0">
          <a:noAutofit/>
        </a:bodyPr>
        <a:lstStyle/>
        <a:p>
          <a:pPr marL="0" lvl="0" indent="0" algn="l" defTabSz="933450">
            <a:lnSpc>
              <a:spcPct val="90000"/>
            </a:lnSpc>
            <a:spcBef>
              <a:spcPct val="0"/>
            </a:spcBef>
            <a:spcAft>
              <a:spcPct val="35000"/>
            </a:spcAft>
            <a:buNone/>
          </a:pPr>
          <a:r>
            <a:rPr lang="es-EC" sz="2100" kern="1200" dirty="0"/>
            <a:t>Validación de expertos</a:t>
          </a:r>
        </a:p>
        <a:p>
          <a:pPr marL="171450" lvl="1" indent="-171450" algn="l" defTabSz="711200">
            <a:lnSpc>
              <a:spcPct val="90000"/>
            </a:lnSpc>
            <a:spcBef>
              <a:spcPct val="0"/>
            </a:spcBef>
            <a:spcAft>
              <a:spcPct val="15000"/>
            </a:spcAft>
            <a:buChar char="•"/>
          </a:pPr>
          <a:r>
            <a:rPr lang="es-EC" sz="1600" kern="1200" dirty="0"/>
            <a:t>Ítems con ponderación &lt;80%</a:t>
          </a:r>
        </a:p>
        <a:p>
          <a:pPr marL="171450" lvl="1" indent="-171450" algn="l" defTabSz="711200">
            <a:lnSpc>
              <a:spcPct val="90000"/>
            </a:lnSpc>
            <a:spcBef>
              <a:spcPct val="0"/>
            </a:spcBef>
            <a:spcAft>
              <a:spcPct val="15000"/>
            </a:spcAft>
            <a:buChar char="•"/>
          </a:pPr>
          <a:r>
            <a:rPr lang="es-EC" sz="1600" kern="1200" dirty="0"/>
            <a:t>Se eliminó una pregunta de la dimensión prestigio</a:t>
          </a:r>
        </a:p>
        <a:p>
          <a:pPr marL="171450" lvl="1" indent="-171450" algn="l" defTabSz="711200">
            <a:lnSpc>
              <a:spcPct val="90000"/>
            </a:lnSpc>
            <a:spcBef>
              <a:spcPct val="0"/>
            </a:spcBef>
            <a:spcAft>
              <a:spcPct val="15000"/>
            </a:spcAft>
            <a:buChar char="•"/>
          </a:pPr>
          <a:r>
            <a:rPr lang="es-EC" sz="1600" kern="1200" dirty="0"/>
            <a:t>Se modificó la redacción en los ítems</a:t>
          </a:r>
        </a:p>
      </dsp:txBody>
      <dsp:txXfrm>
        <a:off x="836761" y="650291"/>
        <a:ext cx="7287974" cy="1300400"/>
      </dsp:txXfrm>
    </dsp:sp>
    <dsp:sp modelId="{1892F822-DF82-44B7-8314-85CFFC297C1C}">
      <dsp:nvSpPr>
        <dsp:cNvPr id="0" name=""/>
        <dsp:cNvSpPr/>
      </dsp:nvSpPr>
      <dsp:spPr>
        <a:xfrm>
          <a:off x="24011" y="487741"/>
          <a:ext cx="1625500" cy="1625500"/>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056BEF6-4DEA-4EF2-9EFC-313D62CB8AC0}">
      <dsp:nvSpPr>
        <dsp:cNvPr id="0" name=""/>
        <dsp:cNvSpPr/>
      </dsp:nvSpPr>
      <dsp:spPr>
        <a:xfrm>
          <a:off x="836761" y="2601255"/>
          <a:ext cx="7287974" cy="130040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32193" tIns="53340" rIns="53340" bIns="53340" numCol="1" spcCol="1270" anchor="t" anchorCtr="0">
          <a:noAutofit/>
        </a:bodyPr>
        <a:lstStyle/>
        <a:p>
          <a:pPr marL="0" lvl="0" indent="0" algn="l" defTabSz="933450">
            <a:lnSpc>
              <a:spcPct val="90000"/>
            </a:lnSpc>
            <a:spcBef>
              <a:spcPct val="0"/>
            </a:spcBef>
            <a:spcAft>
              <a:spcPct val="35000"/>
            </a:spcAft>
            <a:buNone/>
          </a:pPr>
          <a:r>
            <a:rPr lang="es-EC" sz="2100" kern="1200" dirty="0"/>
            <a:t>Prueba piloto</a:t>
          </a:r>
        </a:p>
        <a:p>
          <a:pPr marL="171450" lvl="1" indent="-171450" algn="l" defTabSz="711200">
            <a:lnSpc>
              <a:spcPct val="90000"/>
            </a:lnSpc>
            <a:spcBef>
              <a:spcPct val="0"/>
            </a:spcBef>
            <a:spcAft>
              <a:spcPct val="15000"/>
            </a:spcAft>
            <a:buChar char="•"/>
          </a:pPr>
          <a:r>
            <a:rPr lang="es-EC" sz="1600" kern="1200" dirty="0"/>
            <a:t>Alfa de </a:t>
          </a:r>
          <a:r>
            <a:rPr lang="es-EC" sz="1600" kern="1200" dirty="0" err="1"/>
            <a:t>Cronbach</a:t>
          </a:r>
          <a:r>
            <a:rPr lang="es-EC" sz="1600" kern="1200" dirty="0"/>
            <a:t>: 0.833 (George y </a:t>
          </a:r>
          <a:r>
            <a:rPr lang="es-EC" sz="1600" kern="1200" dirty="0" err="1"/>
            <a:t>Mallery</a:t>
          </a:r>
          <a:r>
            <a:rPr lang="es-EC" sz="1600" kern="1200" dirty="0"/>
            <a:t>, 2003)</a:t>
          </a:r>
        </a:p>
        <a:p>
          <a:pPr marL="171450" lvl="1" indent="-171450" algn="l" defTabSz="711200">
            <a:lnSpc>
              <a:spcPct val="90000"/>
            </a:lnSpc>
            <a:spcBef>
              <a:spcPct val="0"/>
            </a:spcBef>
            <a:spcAft>
              <a:spcPct val="15000"/>
            </a:spcAft>
            <a:buChar char="•"/>
          </a:pPr>
          <a:r>
            <a:rPr lang="es-EC" sz="1600" kern="1200" dirty="0"/>
            <a:t>Se eliminaron 4 marcas: Yokohama, GT Radial, </a:t>
          </a:r>
          <a:r>
            <a:rPr lang="es-EC" sz="1600" kern="1200" dirty="0" err="1"/>
            <a:t>Nankang</a:t>
          </a:r>
          <a:r>
            <a:rPr lang="es-EC" sz="1600" kern="1200" dirty="0"/>
            <a:t>, </a:t>
          </a:r>
          <a:r>
            <a:rPr lang="es-EC" sz="1600" kern="1200" dirty="0" err="1"/>
            <a:t>Kumho</a:t>
          </a:r>
          <a:r>
            <a:rPr lang="es-EC" sz="1600" kern="1200" dirty="0"/>
            <a:t>)</a:t>
          </a:r>
        </a:p>
        <a:p>
          <a:pPr marL="171450" lvl="1" indent="-171450" algn="l" defTabSz="711200">
            <a:lnSpc>
              <a:spcPct val="90000"/>
            </a:lnSpc>
            <a:spcBef>
              <a:spcPct val="0"/>
            </a:spcBef>
            <a:spcAft>
              <a:spcPct val="15000"/>
            </a:spcAft>
            <a:buChar char="•"/>
          </a:pPr>
          <a:endParaRPr lang="es-EC" sz="1600" kern="1200" dirty="0"/>
        </a:p>
      </dsp:txBody>
      <dsp:txXfrm>
        <a:off x="836761" y="2601255"/>
        <a:ext cx="7287974" cy="1300400"/>
      </dsp:txXfrm>
    </dsp:sp>
    <dsp:sp modelId="{31881889-AC07-4228-98AC-DB0762CFBD37}">
      <dsp:nvSpPr>
        <dsp:cNvPr id="0" name=""/>
        <dsp:cNvSpPr/>
      </dsp:nvSpPr>
      <dsp:spPr>
        <a:xfrm>
          <a:off x="24011" y="2438705"/>
          <a:ext cx="1625500" cy="1625500"/>
        </a:xfrm>
        <a:prstGeom prst="ellipse">
          <a:avLst/>
        </a:prstGeom>
        <a:solidFill>
          <a:schemeClr val="l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PictureBlocks">
  <dgm:title val=""/>
  <dgm:desc val=""/>
  <dgm:catLst>
    <dgm:cat type="picture" pri="15000"/>
    <dgm:cat type="pictureconvert" pri="15000"/>
    <dgm:cat type="list" pri="13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primFontSz" for="des" ptType="node" op="equ" val="65"/>
      <dgm:constr type="w" for="ch" forName="comp" refType="w"/>
      <dgm:constr type="h" for="ch" forName="comp" refType="h"/>
      <dgm:constr type="h" for="ch" forName="sibTrans" refType="w" refFor="ch" refForName="comp" op="equ" fact="0.05"/>
    </dgm:constrLst>
    <dgm:ruleLst/>
    <dgm:forEach name="Name0" axis="ch" ptType="node">
      <dgm:layoutNode name="comp" styleLbl="node1">
        <dgm:alg type="composite">
          <dgm:param type="ar" val="3.30"/>
        </dgm:alg>
        <dgm:shape xmlns:r="http://schemas.openxmlformats.org/officeDocument/2006/relationships" r:blip="">
          <dgm:adjLst/>
        </dgm:shape>
        <dgm:presOf/>
        <dgm:choose name="Name1">
          <dgm:if name="Name2" func="var" arg="dir" op="equ" val="norm">
            <dgm:choose name="Name4">
              <dgm:if name="Name5" axis="desOrSelf" ptType="node" func="posOdd" op="equ" val="1">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if>
              <dgm:else name="Name6">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else>
            </dgm:choose>
          </dgm:if>
          <dgm:else name="Name3">
            <dgm:choose name="Name7">
              <dgm:if name="Name8" axis="desOrSelf" ptType="node" func="posOdd" op="equ" val="1">
                <dgm:constrLst>
                  <dgm:constr type="l" for="ch" forName="rect1" refType="w" fact="0.7"/>
                  <dgm:constr type="t" for="ch" forName="rect1" refType="h" fact="0"/>
                  <dgm:constr type="w" for="ch" forName="rect1" refType="w" fact="0.3"/>
                  <dgm:constr type="h" for="ch" forName="rect1" refType="h"/>
                  <dgm:constr type="l" for="ch" forName="rect2" refType="w" fact="0"/>
                  <dgm:constr type="t" for="ch" forName="rect2" refType="h" fact="0"/>
                  <dgm:constr type="w" for="ch" forName="rect2" refType="w" fact="0.67"/>
                  <dgm:constr type="h" for="ch" forName="rect2" refType="h"/>
                </dgm:constrLst>
              </dgm:if>
              <dgm:else name="Name9">
                <dgm:constrLst>
                  <dgm:constr type="l" for="ch" forName="rect1" refType="w" fact="0"/>
                  <dgm:constr type="t" for="ch" forName="rect1" refType="h" fact="0"/>
                  <dgm:constr type="w" for="ch" forName="rect1" refType="w" fact="0.3"/>
                  <dgm:constr type="h" for="ch" forName="rect1" refType="h"/>
                  <dgm:constr type="l" for="ch" forName="rect2" refType="w" fact="0.33"/>
                  <dgm:constr type="t" for="ch" forName="rect2" refType="h" fact="0"/>
                  <dgm:constr type="w" for="ch" forName="rect2" refType="w" fact="0.67"/>
                  <dgm:constr type="h" for="ch" forName="rect2" refType="h"/>
                </dgm:constrLst>
              </dgm:else>
            </dgm:choose>
          </dgm:else>
        </dgm:choose>
        <dgm:ruleLst/>
        <dgm:layoutNode name="rect2" styleLbl="node1">
          <dgm:varLst>
            <dgm:bulletEnabled val="1"/>
          </dgm:varLst>
          <dgm:alg type="tx"/>
          <dgm:shape xmlns:r="http://schemas.openxmlformats.org/officeDocument/2006/relationships" type="rect" r:blip="">
            <dgm:adjLst/>
          </dgm:shape>
          <dgm:presOf axis="desOrSelf" ptType="node"/>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 styleLbl="lnNod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8.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B4825EC-6933-4356-A765-C36F0A4F8D70}" type="datetimeFigureOut">
              <a:rPr lang="es-EC" smtClean="0"/>
              <a:pPr/>
              <a:t>18/11/2020</a:t>
            </a:fld>
            <a:endParaRPr lang="es-EC"/>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954FF76-4340-4B39-8A89-F70969676D44}" type="slidenum">
              <a:rPr lang="es-EC" smtClean="0"/>
              <a:pPr/>
              <a:t>‹Nº›</a:t>
            </a:fld>
            <a:endParaRPr lang="es-EC"/>
          </a:p>
        </p:txBody>
      </p:sp>
    </p:spTree>
    <p:extLst>
      <p:ext uri="{BB962C8B-B14F-4D97-AF65-F5344CB8AC3E}">
        <p14:creationId xmlns:p14="http://schemas.microsoft.com/office/powerpoint/2010/main" val="201497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4825EC-6933-4356-A765-C36F0A4F8D70}" type="datetimeFigureOut">
              <a:rPr lang="es-EC" smtClean="0"/>
              <a:pPr/>
              <a:t>18/11/2020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954FF76-4340-4B39-8A89-F70969676D44}" type="slidenum">
              <a:rPr lang="es-EC" smtClean="0"/>
              <a:pPr/>
              <a:t>‹Nº›</a:t>
            </a:fld>
            <a:endParaRPr lang="es-EC"/>
          </a:p>
        </p:txBody>
      </p:sp>
    </p:spTree>
    <p:extLst>
      <p:ext uri="{BB962C8B-B14F-4D97-AF65-F5344CB8AC3E}">
        <p14:creationId xmlns:p14="http://schemas.microsoft.com/office/powerpoint/2010/main" val="3806719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9B4825EC-6933-4356-A765-C36F0A4F8D70}" type="datetimeFigureOut">
              <a:rPr lang="es-EC" smtClean="0"/>
              <a:pPr/>
              <a:t>18/11/2020</a:t>
            </a:fld>
            <a:endParaRPr lang="es-EC"/>
          </a:p>
        </p:txBody>
      </p:sp>
      <p:sp>
        <p:nvSpPr>
          <p:cNvPr id="5" name="Footer Placeholder 4"/>
          <p:cNvSpPr>
            <a:spLocks noGrp="1"/>
          </p:cNvSpPr>
          <p:nvPr>
            <p:ph type="ftr" sz="quarter" idx="11"/>
          </p:nvPr>
        </p:nvSpPr>
        <p:spPr>
          <a:xfrm>
            <a:off x="581192" y="5951810"/>
            <a:ext cx="5922209" cy="365125"/>
          </a:xfrm>
        </p:spPr>
        <p:txBody>
          <a:bodyPr/>
          <a:lstStyle/>
          <a:p>
            <a:endParaRPr lang="es-EC"/>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954FF76-4340-4B39-8A89-F70969676D44}" type="slidenum">
              <a:rPr lang="es-EC" smtClean="0"/>
              <a:pPr/>
              <a:t>‹Nº›</a:t>
            </a:fld>
            <a:endParaRPr lang="es-EC"/>
          </a:p>
        </p:txBody>
      </p:sp>
    </p:spTree>
    <p:extLst>
      <p:ext uri="{BB962C8B-B14F-4D97-AF65-F5344CB8AC3E}">
        <p14:creationId xmlns:p14="http://schemas.microsoft.com/office/powerpoint/2010/main" val="228724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B4825EC-6933-4356-A765-C36F0A4F8D70}" type="datetimeFigureOut">
              <a:rPr lang="es-EC" smtClean="0"/>
              <a:pPr/>
              <a:t>18/11/2020</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5954FF76-4340-4B39-8A89-F70969676D44}" type="slidenum">
              <a:rPr lang="es-EC" smtClean="0"/>
              <a:pPr/>
              <a:t>‹Nº›</a:t>
            </a:fld>
            <a:endParaRPr lang="es-EC"/>
          </a:p>
        </p:txBody>
      </p:sp>
    </p:spTree>
    <p:extLst>
      <p:ext uri="{BB962C8B-B14F-4D97-AF65-F5344CB8AC3E}">
        <p14:creationId xmlns:p14="http://schemas.microsoft.com/office/powerpoint/2010/main" val="356626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B4825EC-6933-4356-A765-C36F0A4F8D70}" type="datetimeFigureOut">
              <a:rPr lang="es-EC" smtClean="0"/>
              <a:pPr/>
              <a:t>18/11/2020</a:t>
            </a:fld>
            <a:endParaRPr lang="es-EC"/>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5954FF76-4340-4B39-8A89-F70969676D44}" type="slidenum">
              <a:rPr lang="es-EC" smtClean="0"/>
              <a:pPr/>
              <a:t>‹Nº›</a:t>
            </a:fld>
            <a:endParaRPr lang="es-EC"/>
          </a:p>
        </p:txBody>
      </p:sp>
    </p:spTree>
    <p:extLst>
      <p:ext uri="{BB962C8B-B14F-4D97-AF65-F5344CB8AC3E}">
        <p14:creationId xmlns:p14="http://schemas.microsoft.com/office/powerpoint/2010/main" val="2979896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B4825EC-6933-4356-A765-C36F0A4F8D70}" type="datetimeFigureOut">
              <a:rPr lang="es-EC" smtClean="0"/>
              <a:pPr/>
              <a:t>18/11/2020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5954FF76-4340-4B39-8A89-F70969676D44}" type="slidenum">
              <a:rPr lang="es-EC" smtClean="0"/>
              <a:pPr/>
              <a:t>‹Nº›</a:t>
            </a:fld>
            <a:endParaRPr lang="es-EC"/>
          </a:p>
        </p:txBody>
      </p:sp>
    </p:spTree>
    <p:extLst>
      <p:ext uri="{BB962C8B-B14F-4D97-AF65-F5344CB8AC3E}">
        <p14:creationId xmlns:p14="http://schemas.microsoft.com/office/powerpoint/2010/main" val="355500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4825EC-6933-4356-A765-C36F0A4F8D70}" type="datetimeFigureOut">
              <a:rPr lang="es-EC" smtClean="0"/>
              <a:pPr/>
              <a:t>18/11/2020</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5954FF76-4340-4B39-8A89-F70969676D44}" type="slidenum">
              <a:rPr lang="es-EC" smtClean="0"/>
              <a:pPr/>
              <a:t>‹Nº›</a:t>
            </a:fld>
            <a:endParaRPr lang="es-EC"/>
          </a:p>
        </p:txBody>
      </p:sp>
    </p:spTree>
    <p:extLst>
      <p:ext uri="{BB962C8B-B14F-4D97-AF65-F5344CB8AC3E}">
        <p14:creationId xmlns:p14="http://schemas.microsoft.com/office/powerpoint/2010/main" val="379575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B4825EC-6933-4356-A765-C36F0A4F8D70}" type="datetimeFigureOut">
              <a:rPr lang="es-EC" smtClean="0"/>
              <a:pPr/>
              <a:t>18/11/2020</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5954FF76-4340-4B39-8A89-F70969676D44}" type="slidenum">
              <a:rPr lang="es-EC" smtClean="0"/>
              <a:pPr/>
              <a:t>‹Nº›</a:t>
            </a:fld>
            <a:endParaRPr lang="es-EC"/>
          </a:p>
        </p:txBody>
      </p:sp>
    </p:spTree>
    <p:extLst>
      <p:ext uri="{BB962C8B-B14F-4D97-AF65-F5344CB8AC3E}">
        <p14:creationId xmlns:p14="http://schemas.microsoft.com/office/powerpoint/2010/main" val="216020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4825EC-6933-4356-A765-C36F0A4F8D70}" type="datetimeFigureOut">
              <a:rPr lang="es-EC" smtClean="0"/>
              <a:pPr/>
              <a:t>18/11/2020</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5954FF76-4340-4B39-8A89-F70969676D44}" type="slidenum">
              <a:rPr lang="es-EC" smtClean="0"/>
              <a:pPr/>
              <a:t>‹Nº›</a:t>
            </a:fld>
            <a:endParaRPr lang="es-EC"/>
          </a:p>
        </p:txBody>
      </p:sp>
    </p:spTree>
    <p:extLst>
      <p:ext uri="{BB962C8B-B14F-4D97-AF65-F5344CB8AC3E}">
        <p14:creationId xmlns:p14="http://schemas.microsoft.com/office/powerpoint/2010/main" val="3290737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9B4825EC-6933-4356-A765-C36F0A4F8D70}" type="datetimeFigureOut">
              <a:rPr lang="es-EC" smtClean="0"/>
              <a:pPr/>
              <a:t>18/11/2020</a:t>
            </a:fld>
            <a:endParaRPr lang="es-EC"/>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s-EC"/>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5954FF76-4340-4B39-8A89-F70969676D44}" type="slidenum">
              <a:rPr lang="es-EC" smtClean="0"/>
              <a:pPr/>
              <a:t>‹Nº›</a:t>
            </a:fld>
            <a:endParaRPr lang="es-EC"/>
          </a:p>
        </p:txBody>
      </p:sp>
    </p:spTree>
    <p:extLst>
      <p:ext uri="{BB962C8B-B14F-4D97-AF65-F5344CB8AC3E}">
        <p14:creationId xmlns:p14="http://schemas.microsoft.com/office/powerpoint/2010/main" val="3013951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9B4825EC-6933-4356-A765-C36F0A4F8D70}" type="datetimeFigureOut">
              <a:rPr lang="es-EC" smtClean="0"/>
              <a:pPr/>
              <a:t>18/11/2020</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5954FF76-4340-4B39-8A89-F70969676D44}" type="slidenum">
              <a:rPr lang="es-EC" smtClean="0"/>
              <a:pPr/>
              <a:t>‹Nº›</a:t>
            </a:fld>
            <a:endParaRPr lang="es-EC"/>
          </a:p>
        </p:txBody>
      </p:sp>
    </p:spTree>
    <p:extLst>
      <p:ext uri="{BB962C8B-B14F-4D97-AF65-F5344CB8AC3E}">
        <p14:creationId xmlns:p14="http://schemas.microsoft.com/office/powerpoint/2010/main" val="1079456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9B4825EC-6933-4356-A765-C36F0A4F8D70}" type="datetimeFigureOut">
              <a:rPr lang="es-EC" smtClean="0"/>
              <a:pPr/>
              <a:t>18/11/2020</a:t>
            </a:fld>
            <a:endParaRPr lang="es-EC"/>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es-EC"/>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5954FF76-4340-4B39-8A89-F70969676D44}" type="slidenum">
              <a:rPr lang="es-EC" smtClean="0"/>
              <a:pPr/>
              <a:t>‹Nº›</a:t>
            </a:fld>
            <a:endParaRPr lang="es-EC"/>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3004321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Layout" Target="../diagrams/layout8.xml"/><Relationship Id="rId7" Type="http://schemas.openxmlformats.org/officeDocument/2006/relationships/image" Target="../media/image3.png"/><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diagramLayout" Target="../diagrams/layout10.xml"/><Relationship Id="rId7" Type="http://schemas.openxmlformats.org/officeDocument/2006/relationships/image" Target="../media/image3.emf"/><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 Id="rId9" Type="http://schemas.openxmlformats.org/officeDocument/2006/relationships/image" Target="../media/image5.emf"/></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image" Target="../media/image12.tmp"/><Relationship Id="rId1" Type="http://schemas.openxmlformats.org/officeDocument/2006/relationships/slideLayout" Target="../slideLayouts/slideLayout7.xml"/><Relationship Id="rId4" Type="http://schemas.openxmlformats.org/officeDocument/2006/relationships/image" Target="../media/image14.tmp"/></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2.xml"/><Relationship Id="rId3" Type="http://schemas.openxmlformats.org/officeDocument/2006/relationships/diagramLayout" Target="../diagrams/layout11.xml"/><Relationship Id="rId7" Type="http://schemas.openxmlformats.org/officeDocument/2006/relationships/diagramData" Target="../diagrams/data12.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6 Marcador de texto"/>
          <p:cNvSpPr txBox="1">
            <a:spLocks/>
          </p:cNvSpPr>
          <p:nvPr/>
        </p:nvSpPr>
        <p:spPr>
          <a:xfrm>
            <a:off x="857224" y="1714488"/>
            <a:ext cx="7772400" cy="4786346"/>
          </a:xfrm>
          <a:prstGeom prst="rect">
            <a:avLst/>
          </a:prstGeom>
        </p:spPr>
        <p:txBody>
          <a:bodyPr>
            <a:normAutofit fontScale="85000" lnSpcReduction="20000"/>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9pPr>
          </a:lstStyle>
          <a:p>
            <a:pPr marL="0" indent="0" algn="ctr">
              <a:lnSpc>
                <a:spcPct val="120000"/>
              </a:lnSpc>
              <a:buNone/>
            </a:pPr>
            <a:r>
              <a:rPr lang="es-EC" b="1" dirty="0">
                <a:solidFill>
                  <a:schemeClr val="tx1"/>
                </a:solidFill>
                <a:latin typeface="+mj-lt"/>
                <a:cs typeface="Times New Roman" pitchFamily="18" charset="0"/>
              </a:rPr>
              <a:t>DEPARTAMENTO DE CIENCIAS ECONÓMICAS, ADMINSTRATIVAS</a:t>
            </a:r>
          </a:p>
          <a:p>
            <a:pPr marL="0" indent="0" algn="ctr">
              <a:lnSpc>
                <a:spcPct val="120000"/>
              </a:lnSpc>
              <a:buNone/>
            </a:pPr>
            <a:r>
              <a:rPr lang="es-EC" b="1" dirty="0">
                <a:solidFill>
                  <a:schemeClr val="tx1"/>
                </a:solidFill>
                <a:latin typeface="+mj-lt"/>
                <a:cs typeface="Times New Roman" pitchFamily="18" charset="0"/>
              </a:rPr>
              <a:t> Y DEL COMERCIO </a:t>
            </a:r>
          </a:p>
          <a:p>
            <a:pPr marL="0" indent="0" algn="ctr">
              <a:lnSpc>
                <a:spcPct val="120000"/>
              </a:lnSpc>
              <a:buNone/>
            </a:pPr>
            <a:br>
              <a:rPr lang="es-EC" b="1" dirty="0">
                <a:solidFill>
                  <a:schemeClr val="tx1"/>
                </a:solidFill>
                <a:latin typeface="+mj-lt"/>
                <a:cs typeface="Times New Roman" pitchFamily="18" charset="0"/>
              </a:rPr>
            </a:br>
            <a:r>
              <a:rPr lang="es-EC" b="1" dirty="0">
                <a:solidFill>
                  <a:schemeClr val="tx1"/>
                </a:solidFill>
                <a:latin typeface="+mj-lt"/>
                <a:cs typeface="Times New Roman" pitchFamily="18" charset="0"/>
              </a:rPr>
              <a:t>CARRERA DE INGENIERÍA EN MERCADOTECNIA</a:t>
            </a:r>
          </a:p>
          <a:p>
            <a:pPr marL="0" indent="0" algn="ctr">
              <a:lnSpc>
                <a:spcPct val="120000"/>
              </a:lnSpc>
              <a:buNone/>
            </a:pPr>
            <a:endParaRPr lang="es-EC" b="1" dirty="0">
              <a:solidFill>
                <a:schemeClr val="tx1"/>
              </a:solidFill>
              <a:latin typeface="+mj-lt"/>
              <a:cs typeface="Times New Roman" pitchFamily="18" charset="0"/>
            </a:endParaRPr>
          </a:p>
          <a:p>
            <a:pPr marL="0" indent="0" algn="ctr">
              <a:lnSpc>
                <a:spcPct val="120000"/>
              </a:lnSpc>
              <a:buNone/>
            </a:pPr>
            <a:r>
              <a:rPr lang="es-EC" b="1" dirty="0">
                <a:solidFill>
                  <a:schemeClr val="bg1"/>
                </a:solidFill>
                <a:latin typeface="+mj-lt"/>
                <a:cs typeface="Times New Roman" pitchFamily="18" charset="0"/>
              </a:rPr>
              <a:t>TEMA: </a:t>
            </a:r>
          </a:p>
          <a:p>
            <a:pPr marL="0" indent="0" algn="ctr">
              <a:lnSpc>
                <a:spcPct val="120000"/>
              </a:lnSpc>
              <a:buNone/>
            </a:pPr>
            <a:r>
              <a:rPr lang="es-EC" b="1" i="1" dirty="0">
                <a:solidFill>
                  <a:schemeClr val="bg1"/>
                </a:solidFill>
                <a:latin typeface="+mj-lt"/>
                <a:cs typeface="Times New Roman" pitchFamily="18" charset="0"/>
              </a:rPr>
              <a:t>“</a:t>
            </a:r>
            <a:r>
              <a:rPr lang="es-ES" b="1" i="1" dirty="0">
                <a:solidFill>
                  <a:schemeClr val="bg1"/>
                </a:solidFill>
                <a:latin typeface="+mj-lt"/>
                <a:cs typeface="Times New Roman" pitchFamily="18" charset="0"/>
              </a:rPr>
              <a:t>Percepción de productos asiáticos en la decisión de compra de llantas del DMQ”</a:t>
            </a:r>
            <a:endParaRPr lang="es-EC" b="1" i="1" dirty="0">
              <a:solidFill>
                <a:schemeClr val="bg1"/>
              </a:solidFill>
              <a:latin typeface="+mj-lt"/>
              <a:cs typeface="Times New Roman" pitchFamily="18" charset="0"/>
            </a:endParaRPr>
          </a:p>
          <a:p>
            <a:pPr marL="0" indent="0" algn="ctr">
              <a:lnSpc>
                <a:spcPct val="120000"/>
              </a:lnSpc>
              <a:buNone/>
            </a:pPr>
            <a:endParaRPr lang="es-EC" b="1" dirty="0">
              <a:solidFill>
                <a:schemeClr val="bg1"/>
              </a:solidFill>
              <a:latin typeface="+mj-lt"/>
              <a:cs typeface="Times New Roman" pitchFamily="18" charset="0"/>
            </a:endParaRPr>
          </a:p>
          <a:p>
            <a:pPr marL="0" indent="0" algn="ctr">
              <a:lnSpc>
                <a:spcPct val="120000"/>
              </a:lnSpc>
              <a:buNone/>
            </a:pPr>
            <a:r>
              <a:rPr lang="es-EC" b="1" dirty="0">
                <a:solidFill>
                  <a:schemeClr val="bg1"/>
                </a:solidFill>
                <a:latin typeface="+mj-lt"/>
                <a:cs typeface="Times New Roman" pitchFamily="18" charset="0"/>
              </a:rPr>
              <a:t>AUTORA: Mazón González, Betsy Ivanova</a:t>
            </a:r>
            <a:br>
              <a:rPr lang="es-EC" b="1" dirty="0">
                <a:solidFill>
                  <a:schemeClr val="bg1"/>
                </a:solidFill>
                <a:latin typeface="+mj-lt"/>
                <a:cs typeface="Times New Roman" pitchFamily="18" charset="0"/>
              </a:rPr>
            </a:br>
            <a:endParaRPr lang="es-EC" b="1" dirty="0">
              <a:solidFill>
                <a:schemeClr val="bg1"/>
              </a:solidFill>
              <a:latin typeface="+mj-lt"/>
              <a:cs typeface="Times New Roman" pitchFamily="18" charset="0"/>
            </a:endParaRPr>
          </a:p>
          <a:p>
            <a:pPr marL="0" indent="0" algn="ctr">
              <a:lnSpc>
                <a:spcPct val="120000"/>
              </a:lnSpc>
              <a:buNone/>
            </a:pPr>
            <a:endParaRPr lang="es-EC" b="1" dirty="0">
              <a:solidFill>
                <a:schemeClr val="bg1"/>
              </a:solidFill>
              <a:latin typeface="+mj-lt"/>
              <a:cs typeface="Times New Roman" pitchFamily="18" charset="0"/>
            </a:endParaRPr>
          </a:p>
          <a:p>
            <a:pPr marL="0" indent="0" algn="ctr">
              <a:lnSpc>
                <a:spcPct val="120000"/>
              </a:lnSpc>
              <a:buNone/>
            </a:pPr>
            <a:r>
              <a:rPr lang="es-EC" b="1" dirty="0">
                <a:solidFill>
                  <a:schemeClr val="bg1"/>
                </a:solidFill>
                <a:latin typeface="+mj-lt"/>
                <a:cs typeface="Times New Roman" pitchFamily="18" charset="0"/>
              </a:rPr>
              <a:t>DIRECTOR: Pazmiño Rodríguez, Luis Danilo</a:t>
            </a:r>
          </a:p>
          <a:p>
            <a:pPr marL="0" indent="0" algn="ctr">
              <a:lnSpc>
                <a:spcPct val="120000"/>
              </a:lnSpc>
              <a:buNone/>
            </a:pPr>
            <a:endParaRPr lang="es-EC" b="1" dirty="0">
              <a:solidFill>
                <a:schemeClr val="bg1"/>
              </a:solidFill>
              <a:latin typeface="+mj-lt"/>
              <a:cs typeface="Times New Roman" pitchFamily="18" charset="0"/>
            </a:endParaRPr>
          </a:p>
          <a:p>
            <a:pPr marL="0" indent="0" algn="ctr">
              <a:lnSpc>
                <a:spcPct val="120000"/>
              </a:lnSpc>
              <a:buNone/>
            </a:pPr>
            <a:r>
              <a:rPr lang="es-EC" b="1" dirty="0">
                <a:solidFill>
                  <a:schemeClr val="bg1"/>
                </a:solidFill>
                <a:latin typeface="+mj-lt"/>
                <a:cs typeface="Times New Roman" pitchFamily="18" charset="0"/>
              </a:rPr>
              <a:t>SANGOLQUÍ,  2019</a:t>
            </a:r>
          </a:p>
          <a:p>
            <a:pPr marL="0" indent="0" algn="ctr">
              <a:lnSpc>
                <a:spcPct val="120000"/>
              </a:lnSpc>
              <a:buNone/>
            </a:pPr>
            <a:endParaRPr lang="es-EC" b="1" dirty="0">
              <a:latin typeface="+mj-lt"/>
              <a:cs typeface="Times New Roman" pitchFamily="18" charset="0"/>
            </a:endParaRPr>
          </a:p>
          <a:p>
            <a:pPr marL="0" indent="0" algn="ctr">
              <a:buNone/>
            </a:pPr>
            <a:endParaRPr lang="es-EC" b="1" dirty="0">
              <a:latin typeface="+mj-lt"/>
              <a:cs typeface="Times New Roman" pitchFamily="18" charset="0"/>
            </a:endParaRPr>
          </a:p>
        </p:txBody>
      </p:sp>
      <p:pic>
        <p:nvPicPr>
          <p:cNvPr id="4" name="Picture 2"/>
          <p:cNvPicPr>
            <a:picLocks noChangeAspect="1" noChangeArrowheads="1"/>
          </p:cNvPicPr>
          <p:nvPr/>
        </p:nvPicPr>
        <p:blipFill>
          <a:blip r:embed="rId2"/>
          <a:srcRect/>
          <a:stretch>
            <a:fillRect/>
          </a:stretch>
        </p:blipFill>
        <p:spPr bwMode="auto">
          <a:xfrm>
            <a:off x="2357422" y="714356"/>
            <a:ext cx="4500563" cy="908049"/>
          </a:xfrm>
          <a:prstGeom prst="rect">
            <a:avLst/>
          </a:prstGeom>
          <a:noFill/>
        </p:spPr>
      </p:pic>
    </p:spTree>
    <p:extLst>
      <p:ext uri="{BB962C8B-B14F-4D97-AF65-F5344CB8AC3E}">
        <p14:creationId xmlns:p14="http://schemas.microsoft.com/office/powerpoint/2010/main" val="1942024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39221" y="1648968"/>
            <a:ext cx="9004779" cy="3405018"/>
          </a:xfrm>
          <a:prstGeom prst="rect">
            <a:avLst/>
          </a:prstGeom>
        </p:spPr>
      </p:pic>
      <p:sp>
        <p:nvSpPr>
          <p:cNvPr id="3" name="Título 1"/>
          <p:cNvSpPr txBox="1">
            <a:spLocks/>
          </p:cNvSpPr>
          <p:nvPr/>
        </p:nvSpPr>
        <p:spPr>
          <a:xfrm>
            <a:off x="237744" y="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Dimensiones y modelo propuesto</a:t>
            </a:r>
          </a:p>
        </p:txBody>
      </p:sp>
    </p:spTree>
    <p:extLst>
      <p:ext uri="{BB962C8B-B14F-4D97-AF65-F5344CB8AC3E}">
        <p14:creationId xmlns:p14="http://schemas.microsoft.com/office/powerpoint/2010/main" val="1734020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37744" y="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Metodología de la investigación</a:t>
            </a:r>
          </a:p>
        </p:txBody>
      </p:sp>
      <p:graphicFrame>
        <p:nvGraphicFramePr>
          <p:cNvPr id="4" name="Diagrama 3"/>
          <p:cNvGraphicFramePr/>
          <p:nvPr>
            <p:extLst>
              <p:ext uri="{D42A27DB-BD31-4B8C-83A1-F6EECF244321}">
                <p14:modId xmlns:p14="http://schemas.microsoft.com/office/powerpoint/2010/main" val="3411124310"/>
              </p:ext>
            </p:extLst>
          </p:nvPr>
        </p:nvGraphicFramePr>
        <p:xfrm>
          <a:off x="237744" y="756920"/>
          <a:ext cx="3803904" cy="5131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a14="http://schemas.microsoft.com/office/drawing/2010/main">
        <mc:Choice Requires="a14">
          <p:sp>
            <p:nvSpPr>
              <p:cNvPr id="5" name="Rectángulo 4"/>
              <p:cNvSpPr/>
              <p:nvPr/>
            </p:nvSpPr>
            <p:spPr>
              <a:xfrm>
                <a:off x="5235961" y="1066800"/>
                <a:ext cx="2357119" cy="8334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EC" sz="2400" i="1">
                          <a:latin typeface="Cambria Math" panose="02040503050406030204" pitchFamily="18" charset="0"/>
                        </a:rPr>
                        <m:t>𝑛</m:t>
                      </m:r>
                      <m:r>
                        <a:rPr lang="es-EC" sz="2400" i="0">
                          <a:latin typeface="Cambria Math" panose="02040503050406030204" pitchFamily="18" charset="0"/>
                        </a:rPr>
                        <m:t>=</m:t>
                      </m:r>
                      <m:r>
                        <a:rPr lang="es-EC" sz="2400" i="1">
                          <a:latin typeface="Cambria Math" panose="02040503050406030204" pitchFamily="18" charset="0"/>
                        </a:rPr>
                        <m:t>𝑝</m:t>
                      </m:r>
                      <m:r>
                        <a:rPr lang="es-EC" sz="2400" i="0">
                          <a:latin typeface="Cambria Math" panose="02040503050406030204" pitchFamily="18" charset="0"/>
                        </a:rPr>
                        <m:t>(1−</m:t>
                      </m:r>
                      <m:r>
                        <a:rPr lang="es-EC" sz="2400" i="1">
                          <a:latin typeface="Cambria Math" panose="02040503050406030204" pitchFamily="18" charset="0"/>
                        </a:rPr>
                        <m:t>𝑝</m:t>
                      </m:r>
                      <m:r>
                        <a:rPr lang="es-EC" sz="2400" i="0">
                          <a:latin typeface="Cambria Math" panose="02040503050406030204" pitchFamily="18" charset="0"/>
                        </a:rPr>
                        <m:t>)</m:t>
                      </m:r>
                      <m:f>
                        <m:fPr>
                          <m:ctrlPr>
                            <a:rPr lang="es-EC" sz="2400" i="1">
                              <a:latin typeface="Cambria Math" panose="02040503050406030204" pitchFamily="18" charset="0"/>
                            </a:rPr>
                          </m:ctrlPr>
                        </m:fPr>
                        <m:num>
                          <m:sSup>
                            <m:sSupPr>
                              <m:ctrlPr>
                                <a:rPr lang="es-EC" sz="2400" i="1">
                                  <a:latin typeface="Cambria Math" panose="02040503050406030204" pitchFamily="18" charset="0"/>
                                </a:rPr>
                              </m:ctrlPr>
                            </m:sSupPr>
                            <m:e>
                              <m:r>
                                <a:rPr lang="es-EC" sz="2400" i="1">
                                  <a:latin typeface="Cambria Math" panose="02040503050406030204" pitchFamily="18" charset="0"/>
                                </a:rPr>
                                <m:t>𝑧</m:t>
                              </m:r>
                            </m:e>
                            <m:sup>
                              <m:r>
                                <a:rPr lang="es-EC" sz="2400" i="0">
                                  <a:latin typeface="Cambria Math" panose="02040503050406030204" pitchFamily="18" charset="0"/>
                                </a:rPr>
                                <m:t>2</m:t>
                              </m:r>
                            </m:sup>
                          </m:sSup>
                        </m:num>
                        <m:den>
                          <m:sSup>
                            <m:sSupPr>
                              <m:ctrlPr>
                                <a:rPr lang="es-EC" sz="2400" i="1">
                                  <a:latin typeface="Cambria Math" panose="02040503050406030204" pitchFamily="18" charset="0"/>
                                </a:rPr>
                              </m:ctrlPr>
                            </m:sSupPr>
                            <m:e>
                              <m:r>
                                <a:rPr lang="es-EC" sz="2400" i="1">
                                  <a:latin typeface="Cambria Math" panose="02040503050406030204" pitchFamily="18" charset="0"/>
                                </a:rPr>
                                <m:t>𝑒</m:t>
                              </m:r>
                            </m:e>
                            <m:sup>
                              <m:r>
                                <a:rPr lang="es-EC" sz="2400" i="0">
                                  <a:latin typeface="Cambria Math" panose="02040503050406030204" pitchFamily="18" charset="0"/>
                                </a:rPr>
                                <m:t>2</m:t>
                              </m:r>
                            </m:sup>
                          </m:sSup>
                        </m:den>
                      </m:f>
                    </m:oMath>
                  </m:oMathPara>
                </a14:m>
                <a:endParaRPr lang="es-EC" sz="2400" dirty="0"/>
              </a:p>
            </p:txBody>
          </p:sp>
        </mc:Choice>
        <mc:Fallback xmlns="">
          <p:sp>
            <p:nvSpPr>
              <p:cNvPr id="5" name="Rectángulo 4"/>
              <p:cNvSpPr>
                <a:spLocks noRot="1" noChangeAspect="1" noMove="1" noResize="1" noEditPoints="1" noAdjustHandles="1" noChangeArrowheads="1" noChangeShapeType="1" noTextEdit="1"/>
              </p:cNvSpPr>
              <p:nvPr/>
            </p:nvSpPr>
            <p:spPr>
              <a:xfrm>
                <a:off x="5235961" y="1066800"/>
                <a:ext cx="2357119" cy="833498"/>
              </a:xfrm>
              <a:prstGeom prst="rect">
                <a:avLst/>
              </a:prstGeom>
              <a:blipFill rotWithShape="0">
                <a:blip r:embed="rId7"/>
                <a:stretch>
                  <a:fillRect/>
                </a:stretch>
              </a:blipFill>
            </p:spPr>
            <p:txBody>
              <a:bodyPr/>
              <a:lstStyle/>
              <a:p>
                <a:r>
                  <a:rPr lang="es-EC">
                    <a:noFill/>
                  </a:rPr>
                  <a:t> </a:t>
                </a:r>
              </a:p>
            </p:txBody>
          </p:sp>
        </mc:Fallback>
      </mc:AlternateContent>
      <mc:AlternateContent xmlns:mc="http://schemas.openxmlformats.org/markup-compatibility/2006" xmlns:a14="http://schemas.microsoft.com/office/drawing/2010/main">
        <mc:Choice Requires="a14">
          <p:sp>
            <p:nvSpPr>
              <p:cNvPr id="6" name="Rectángulo 5"/>
              <p:cNvSpPr/>
              <p:nvPr/>
            </p:nvSpPr>
            <p:spPr>
              <a:xfrm>
                <a:off x="4352544" y="1821335"/>
                <a:ext cx="4572000" cy="1797415"/>
              </a:xfrm>
              <a:prstGeom prst="rect">
                <a:avLst/>
              </a:prstGeom>
            </p:spPr>
            <p:txBody>
              <a:bodyPr>
                <a:spAutoFit/>
              </a:bodyPr>
              <a:lstStyle/>
              <a:p>
                <a:pPr algn="just">
                  <a:spcAft>
                    <a:spcPts val="800"/>
                  </a:spcAft>
                </a:pPr>
                <a14:m>
                  <m:oMathPara xmlns:m="http://schemas.openxmlformats.org/officeDocument/2006/math">
                    <m:oMathParaPr>
                      <m:jc m:val="centerGroup"/>
                    </m:oMathParaPr>
                    <m:oMath xmlns:m="http://schemas.openxmlformats.org/officeDocument/2006/math">
                      <m:r>
                        <a:rPr lang="es-EC" sz="2000" i="1">
                          <a:latin typeface="Cambria Math" panose="02040503050406030204" pitchFamily="18" charset="0"/>
                          <a:ea typeface="Times New Roman" panose="02020603050405020304" pitchFamily="18" charset="0"/>
                          <a:cs typeface="Times New Roman" panose="02020603050405020304" pitchFamily="18" charset="0"/>
                        </a:rPr>
                        <m:t>𝑛</m:t>
                      </m:r>
                      <m:r>
                        <a:rPr lang="es-EC" sz="2000" i="1">
                          <a:latin typeface="Cambria Math" panose="02040503050406030204" pitchFamily="18" charset="0"/>
                          <a:ea typeface="Times New Roman" panose="02020603050405020304" pitchFamily="18" charset="0"/>
                          <a:cs typeface="Times New Roman" panose="02020603050405020304" pitchFamily="18" charset="0"/>
                        </a:rPr>
                        <m:t>=0.5</m:t>
                      </m:r>
                      <m:d>
                        <m:dPr>
                          <m:ctrlPr>
                            <a:rPr lang="es-EC"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s-EC" sz="2000" i="1">
                              <a:effectLst/>
                              <a:latin typeface="Cambria Math" panose="02040503050406030204" pitchFamily="18" charset="0"/>
                              <a:ea typeface="Times New Roman" panose="02020603050405020304" pitchFamily="18" charset="0"/>
                              <a:cs typeface="Times New Roman" panose="02020603050405020304" pitchFamily="18" charset="0"/>
                            </a:rPr>
                            <m:t>1−0.5</m:t>
                          </m:r>
                        </m:e>
                      </m:d>
                      <m:f>
                        <m:fPr>
                          <m:ctrlPr>
                            <a:rPr lang="es-EC"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sSup>
                            <m:sSupPr>
                              <m:ctrlPr>
                                <a:rPr lang="es-EC"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s-EC" sz="2000" i="1">
                                  <a:effectLst/>
                                  <a:latin typeface="Cambria Math" panose="02040503050406030204" pitchFamily="18" charset="0"/>
                                  <a:ea typeface="Times New Roman" panose="02020603050405020304" pitchFamily="18" charset="0"/>
                                  <a:cs typeface="Times New Roman" panose="02020603050405020304" pitchFamily="18" charset="0"/>
                                </a:rPr>
                                <m:t>1.96</m:t>
                              </m:r>
                            </m:e>
                            <m:sup>
                              <m:r>
                                <a:rPr lang="es-EC"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num>
                        <m:den>
                          <m:sSup>
                            <m:sSupPr>
                              <m:ctrlPr>
                                <a:rPr lang="es-EC"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s-EC" sz="2000" i="1">
                                  <a:effectLst/>
                                  <a:latin typeface="Cambria Math" panose="02040503050406030204" pitchFamily="18" charset="0"/>
                                  <a:ea typeface="Times New Roman" panose="02020603050405020304" pitchFamily="18" charset="0"/>
                                  <a:cs typeface="Times New Roman" panose="02020603050405020304" pitchFamily="18" charset="0"/>
                                </a:rPr>
                                <m:t>0.05</m:t>
                              </m:r>
                            </m:e>
                            <m:sup>
                              <m:r>
                                <a:rPr lang="es-EC"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den>
                      </m:f>
                      <m:r>
                        <a:rPr lang="es-EC"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EC"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EC" sz="2000" i="1">
                              <a:effectLst/>
                              <a:latin typeface="Cambria Math" panose="02040503050406030204" pitchFamily="18" charset="0"/>
                              <a:ea typeface="Times New Roman" panose="02020603050405020304" pitchFamily="18" charset="0"/>
                              <a:cs typeface="Times New Roman" panose="02020603050405020304" pitchFamily="18" charset="0"/>
                            </a:rPr>
                            <m:t>0.9604</m:t>
                          </m:r>
                        </m:num>
                        <m:den>
                          <m:r>
                            <a:rPr lang="es-EC" sz="2000" i="1">
                              <a:effectLst/>
                              <a:latin typeface="Cambria Math" panose="02040503050406030204" pitchFamily="18" charset="0"/>
                              <a:ea typeface="Times New Roman" panose="02020603050405020304" pitchFamily="18" charset="0"/>
                              <a:cs typeface="Times New Roman" panose="02020603050405020304" pitchFamily="18" charset="0"/>
                            </a:rPr>
                            <m:t>0.0025</m:t>
                          </m:r>
                        </m:den>
                      </m:f>
                    </m:oMath>
                  </m:oMathPara>
                </a14:m>
                <a:endParaRPr lang="es-EC"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lnSpc>
                    <a:spcPct val="200000"/>
                  </a:lnSpc>
                  <a:spcAft>
                    <a:spcPts val="800"/>
                  </a:spcAft>
                </a:pPr>
                <a:r>
                  <a:rPr lang="es-EC" sz="3200" dirty="0">
                    <a:effectLst/>
                    <a:latin typeface="Times New Roman" panose="02020603050405020304" pitchFamily="18" charset="0"/>
                    <a:ea typeface="Times New Roman" panose="02020603050405020304" pitchFamily="18" charset="0"/>
                    <a:cs typeface="Times New Roman" panose="02020603050405020304" pitchFamily="18" charset="0"/>
                  </a:rPr>
                  <a:t>n=385 personas</a:t>
                </a:r>
              </a:p>
            </p:txBody>
          </p:sp>
        </mc:Choice>
        <mc:Fallback xmlns="">
          <p:sp>
            <p:nvSpPr>
              <p:cNvPr id="6" name="Rectángulo 5"/>
              <p:cNvSpPr>
                <a:spLocks noRot="1" noChangeAspect="1" noMove="1" noResize="1" noEditPoints="1" noAdjustHandles="1" noChangeArrowheads="1" noChangeShapeType="1" noTextEdit="1"/>
              </p:cNvSpPr>
              <p:nvPr/>
            </p:nvSpPr>
            <p:spPr>
              <a:xfrm>
                <a:off x="4352544" y="1821335"/>
                <a:ext cx="4572000" cy="1797415"/>
              </a:xfrm>
              <a:prstGeom prst="rect">
                <a:avLst/>
              </a:prstGeom>
              <a:blipFill rotWithShape="0">
                <a:blip r:embed="rId8"/>
                <a:stretch>
                  <a:fillRect b="-1695"/>
                </a:stretch>
              </a:blipFill>
            </p:spPr>
            <p:txBody>
              <a:bodyPr/>
              <a:lstStyle/>
              <a:p>
                <a:r>
                  <a:rPr lang="es-EC">
                    <a:noFill/>
                  </a:rPr>
                  <a:t> </a:t>
                </a:r>
              </a:p>
            </p:txBody>
          </p:sp>
        </mc:Fallback>
      </mc:AlternateContent>
      <p:graphicFrame>
        <p:nvGraphicFramePr>
          <p:cNvPr id="7" name="Tabla 6"/>
          <p:cNvGraphicFramePr>
            <a:graphicFrameLocks noGrp="1"/>
          </p:cNvGraphicFramePr>
          <p:nvPr>
            <p:extLst>
              <p:ext uri="{D42A27DB-BD31-4B8C-83A1-F6EECF244321}">
                <p14:modId xmlns:p14="http://schemas.microsoft.com/office/powerpoint/2010/main" val="1629702139"/>
              </p:ext>
            </p:extLst>
          </p:nvPr>
        </p:nvGraphicFramePr>
        <p:xfrm>
          <a:off x="4041648" y="4057662"/>
          <a:ext cx="4920783" cy="1447025"/>
        </p:xfrm>
        <a:graphic>
          <a:graphicData uri="http://schemas.openxmlformats.org/drawingml/2006/table">
            <a:tbl>
              <a:tblPr firstRow="1" firstCol="1" bandRow="1">
                <a:tableStyleId>{5C22544A-7EE6-4342-B048-85BDC9FD1C3A}</a:tableStyleId>
              </a:tblPr>
              <a:tblGrid>
                <a:gridCol w="1915640">
                  <a:extLst>
                    <a:ext uri="{9D8B030D-6E8A-4147-A177-3AD203B41FA5}">
                      <a16:colId xmlns:a16="http://schemas.microsoft.com/office/drawing/2014/main" val="20000"/>
                    </a:ext>
                  </a:extLst>
                </a:gridCol>
                <a:gridCol w="1127128">
                  <a:extLst>
                    <a:ext uri="{9D8B030D-6E8A-4147-A177-3AD203B41FA5}">
                      <a16:colId xmlns:a16="http://schemas.microsoft.com/office/drawing/2014/main" val="20001"/>
                    </a:ext>
                  </a:extLst>
                </a:gridCol>
                <a:gridCol w="638810">
                  <a:extLst>
                    <a:ext uri="{9D8B030D-6E8A-4147-A177-3AD203B41FA5}">
                      <a16:colId xmlns:a16="http://schemas.microsoft.com/office/drawing/2014/main" val="20002"/>
                    </a:ext>
                  </a:extLst>
                </a:gridCol>
                <a:gridCol w="1239205">
                  <a:extLst>
                    <a:ext uri="{9D8B030D-6E8A-4147-A177-3AD203B41FA5}">
                      <a16:colId xmlns:a16="http://schemas.microsoft.com/office/drawing/2014/main" val="20003"/>
                    </a:ext>
                  </a:extLst>
                </a:gridCol>
              </a:tblGrid>
              <a:tr h="289405">
                <a:tc>
                  <a:txBody>
                    <a:bodyPr/>
                    <a:lstStyle/>
                    <a:p>
                      <a:pPr algn="just">
                        <a:lnSpc>
                          <a:spcPct val="100000"/>
                        </a:lnSpc>
                        <a:spcAft>
                          <a:spcPts val="0"/>
                        </a:spcAft>
                      </a:pPr>
                      <a:r>
                        <a:rPr lang="es-EC" sz="1600">
                          <a:effectLst/>
                        </a:rPr>
                        <a:t>Tipo de vehículo</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a:effectLst/>
                        </a:rPr>
                        <a:t># Vehículos</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a:effectLst/>
                        </a:rPr>
                        <a:t>%</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a:effectLst/>
                        </a:rPr>
                        <a:t># Encuestas</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89405">
                <a:tc>
                  <a:txBody>
                    <a:bodyPr/>
                    <a:lstStyle/>
                    <a:p>
                      <a:pPr algn="just">
                        <a:lnSpc>
                          <a:spcPct val="100000"/>
                        </a:lnSpc>
                        <a:spcAft>
                          <a:spcPts val="0"/>
                        </a:spcAft>
                      </a:pPr>
                      <a:r>
                        <a:rPr lang="es-EC" sz="1600">
                          <a:effectLst/>
                        </a:rPr>
                        <a:t>Automóvil</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a:effectLst/>
                        </a:rPr>
                        <a:t>183122</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a:effectLst/>
                        </a:rPr>
                        <a:t>49,29</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a:effectLst/>
                        </a:rPr>
                        <a:t>190</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89405">
                <a:tc>
                  <a:txBody>
                    <a:bodyPr/>
                    <a:lstStyle/>
                    <a:p>
                      <a:pPr algn="just">
                        <a:lnSpc>
                          <a:spcPct val="100000"/>
                        </a:lnSpc>
                        <a:spcAft>
                          <a:spcPts val="0"/>
                        </a:spcAft>
                      </a:pPr>
                      <a:r>
                        <a:rPr lang="es-EC" sz="1600">
                          <a:effectLst/>
                        </a:rPr>
                        <a:t>Camioneta</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a:effectLst/>
                        </a:rPr>
                        <a:t>109115</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a:effectLst/>
                        </a:rPr>
                        <a:t>29,37</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a:effectLst/>
                        </a:rPr>
                        <a:t>113</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289405">
                <a:tc>
                  <a:txBody>
                    <a:bodyPr/>
                    <a:lstStyle/>
                    <a:p>
                      <a:pPr algn="just">
                        <a:lnSpc>
                          <a:spcPct val="100000"/>
                        </a:lnSpc>
                        <a:spcAft>
                          <a:spcPts val="0"/>
                        </a:spcAft>
                      </a:pPr>
                      <a:r>
                        <a:rPr lang="es-EC" sz="1600">
                          <a:effectLst/>
                        </a:rPr>
                        <a:t>SUV</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a:effectLst/>
                        </a:rPr>
                        <a:t>79283</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a:effectLst/>
                        </a:rPr>
                        <a:t>21,34</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a:effectLst/>
                        </a:rPr>
                        <a:t>82</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289405">
                <a:tc>
                  <a:txBody>
                    <a:bodyPr/>
                    <a:lstStyle/>
                    <a:p>
                      <a:pPr algn="just">
                        <a:lnSpc>
                          <a:spcPct val="100000"/>
                        </a:lnSpc>
                        <a:spcAft>
                          <a:spcPts val="0"/>
                        </a:spcAft>
                      </a:pPr>
                      <a:r>
                        <a:rPr lang="es-EC" sz="1600">
                          <a:effectLst/>
                        </a:rPr>
                        <a:t>Total</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a:effectLst/>
                        </a:rPr>
                        <a:t>371520</a:t>
                      </a:r>
                      <a:endParaRPr lang="es-EC" sz="2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dirty="0">
                          <a:effectLst/>
                        </a:rPr>
                        <a:t>100</a:t>
                      </a:r>
                      <a:endParaRPr lang="es-EC"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ct val="100000"/>
                        </a:lnSpc>
                        <a:spcAft>
                          <a:spcPts val="0"/>
                        </a:spcAft>
                      </a:pPr>
                      <a:r>
                        <a:rPr lang="es-EC" sz="1600" dirty="0">
                          <a:effectLst/>
                        </a:rPr>
                        <a:t>385</a:t>
                      </a:r>
                      <a:endParaRPr lang="es-EC"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668194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932430745"/>
              </p:ext>
            </p:extLst>
          </p:nvPr>
        </p:nvGraphicFramePr>
        <p:xfrm>
          <a:off x="794084" y="1066800"/>
          <a:ext cx="8148748" cy="45519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p:cNvSpPr txBox="1">
            <a:spLocks/>
          </p:cNvSpPr>
          <p:nvPr/>
        </p:nvSpPr>
        <p:spPr>
          <a:xfrm>
            <a:off x="237744" y="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Metodología de la investigación</a:t>
            </a:r>
          </a:p>
        </p:txBody>
      </p:sp>
    </p:spTree>
    <p:extLst>
      <p:ext uri="{BB962C8B-B14F-4D97-AF65-F5344CB8AC3E}">
        <p14:creationId xmlns:p14="http://schemas.microsoft.com/office/powerpoint/2010/main" val="3008993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37744" y="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Metodología de la investigación</a:t>
            </a:r>
          </a:p>
        </p:txBody>
      </p:sp>
      <p:graphicFrame>
        <p:nvGraphicFramePr>
          <p:cNvPr id="3" name="Diagrama 2"/>
          <p:cNvGraphicFramePr/>
          <p:nvPr>
            <p:extLst>
              <p:ext uri="{D42A27DB-BD31-4B8C-83A1-F6EECF244321}">
                <p14:modId xmlns:p14="http://schemas.microsoft.com/office/powerpoint/2010/main" val="1364576481"/>
              </p:ext>
            </p:extLst>
          </p:nvPr>
        </p:nvGraphicFramePr>
        <p:xfrm>
          <a:off x="-183361" y="677992"/>
          <a:ext cx="4791456" cy="5625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p:cNvPicPr>
            <a:picLocks noChangeAspect="1"/>
          </p:cNvPicPr>
          <p:nvPr/>
        </p:nvPicPr>
        <p:blipFill rotWithShape="1">
          <a:blip r:embed="rId7"/>
          <a:srcRect r="6992"/>
          <a:stretch/>
        </p:blipFill>
        <p:spPr>
          <a:xfrm>
            <a:off x="4482613" y="935389"/>
            <a:ext cx="4697451" cy="1162627"/>
          </a:xfrm>
          <a:prstGeom prst="rect">
            <a:avLst/>
          </a:prstGeom>
        </p:spPr>
      </p:pic>
      <p:pic>
        <p:nvPicPr>
          <p:cNvPr id="6" name="Imagen 5"/>
          <p:cNvPicPr>
            <a:picLocks noChangeAspect="1"/>
          </p:cNvPicPr>
          <p:nvPr/>
        </p:nvPicPr>
        <p:blipFill rotWithShape="1">
          <a:blip r:embed="rId8"/>
          <a:srcRect r="7273"/>
          <a:stretch/>
        </p:blipFill>
        <p:spPr>
          <a:xfrm>
            <a:off x="4482613" y="2275491"/>
            <a:ext cx="4625321" cy="933038"/>
          </a:xfrm>
          <a:prstGeom prst="rect">
            <a:avLst/>
          </a:prstGeom>
        </p:spPr>
      </p:pic>
      <p:pic>
        <p:nvPicPr>
          <p:cNvPr id="7" name="Imagen 6"/>
          <p:cNvPicPr>
            <a:picLocks noChangeAspect="1"/>
          </p:cNvPicPr>
          <p:nvPr/>
        </p:nvPicPr>
        <p:blipFill rotWithShape="1">
          <a:blip r:embed="rId9"/>
          <a:srcRect t="11366" r="41143" b="33332"/>
          <a:stretch/>
        </p:blipFill>
        <p:spPr>
          <a:xfrm>
            <a:off x="4482613" y="3309045"/>
            <a:ext cx="1809903" cy="3478852"/>
          </a:xfrm>
          <a:prstGeom prst="rect">
            <a:avLst/>
          </a:prstGeom>
        </p:spPr>
      </p:pic>
      <p:pic>
        <p:nvPicPr>
          <p:cNvPr id="9" name="Imagen 8"/>
          <p:cNvPicPr>
            <a:picLocks noChangeAspect="1"/>
          </p:cNvPicPr>
          <p:nvPr/>
        </p:nvPicPr>
        <p:blipFill rotWithShape="1">
          <a:blip r:embed="rId9"/>
          <a:srcRect t="66668" r="42408" b="-372"/>
          <a:stretch/>
        </p:blipFill>
        <p:spPr>
          <a:xfrm>
            <a:off x="6292515" y="4065891"/>
            <a:ext cx="1864895" cy="2232617"/>
          </a:xfrm>
          <a:prstGeom prst="rect">
            <a:avLst/>
          </a:prstGeom>
        </p:spPr>
      </p:pic>
    </p:spTree>
    <p:extLst>
      <p:ext uri="{BB962C8B-B14F-4D97-AF65-F5344CB8AC3E}">
        <p14:creationId xmlns:p14="http://schemas.microsoft.com/office/powerpoint/2010/main" val="30297107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a:blip r:embed="rId2">
            <a:extLst>
              <a:ext uri="{28A0092B-C50C-407E-A947-70E740481C1C}">
                <a14:useLocalDpi xmlns:a14="http://schemas.microsoft.com/office/drawing/2010/main" val="0"/>
              </a:ext>
            </a:extLst>
          </a:blip>
          <a:srcRect/>
          <a:stretch>
            <a:fillRect/>
          </a:stretch>
        </p:blipFill>
        <p:spPr bwMode="auto">
          <a:xfrm>
            <a:off x="0" y="3673157"/>
            <a:ext cx="4992624" cy="3056827"/>
          </a:xfrm>
          <a:prstGeom prst="rect">
            <a:avLst/>
          </a:prstGeom>
          <a:noFill/>
          <a:ln>
            <a:noFill/>
          </a:ln>
        </p:spPr>
      </p:pic>
      <p:pic>
        <p:nvPicPr>
          <p:cNvPr id="3" name="Imagen 2"/>
          <p:cNvPicPr/>
          <p:nvPr/>
        </p:nvPicPr>
        <p:blipFill rotWithShape="1">
          <a:blip r:embed="rId3">
            <a:extLst>
              <a:ext uri="{28A0092B-C50C-407E-A947-70E740481C1C}">
                <a14:useLocalDpi xmlns:a14="http://schemas.microsoft.com/office/drawing/2010/main" val="0"/>
              </a:ext>
            </a:extLst>
          </a:blip>
          <a:srcRect l="9201" r="18800"/>
          <a:stretch/>
        </p:blipFill>
        <p:spPr bwMode="auto">
          <a:xfrm>
            <a:off x="4992624" y="3673156"/>
            <a:ext cx="3931920" cy="3056827"/>
          </a:xfrm>
          <a:prstGeom prst="rect">
            <a:avLst/>
          </a:prstGeom>
          <a:noFill/>
          <a:ln>
            <a:noFill/>
          </a:ln>
        </p:spPr>
      </p:pic>
      <p:pic>
        <p:nvPicPr>
          <p:cNvPr id="4" name="Imagen 3"/>
          <p:cNvPicPr/>
          <p:nvPr/>
        </p:nvPicPr>
        <p:blipFill>
          <a:blip r:embed="rId4">
            <a:extLst>
              <a:ext uri="{28A0092B-C50C-407E-A947-70E740481C1C}">
                <a14:useLocalDpi xmlns:a14="http://schemas.microsoft.com/office/drawing/2010/main" val="0"/>
              </a:ext>
            </a:extLst>
          </a:blip>
          <a:srcRect/>
          <a:stretch>
            <a:fillRect/>
          </a:stretch>
        </p:blipFill>
        <p:spPr bwMode="auto">
          <a:xfrm>
            <a:off x="2496312" y="809368"/>
            <a:ext cx="4700015" cy="2863787"/>
          </a:xfrm>
          <a:prstGeom prst="rect">
            <a:avLst/>
          </a:prstGeom>
          <a:noFill/>
          <a:ln>
            <a:noFill/>
          </a:ln>
        </p:spPr>
      </p:pic>
      <p:sp>
        <p:nvSpPr>
          <p:cNvPr id="5" name="Título 1"/>
          <p:cNvSpPr txBox="1">
            <a:spLocks/>
          </p:cNvSpPr>
          <p:nvPr/>
        </p:nvSpPr>
        <p:spPr>
          <a:xfrm>
            <a:off x="237744" y="-8890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Resultados</a:t>
            </a:r>
          </a:p>
        </p:txBody>
      </p:sp>
    </p:spTree>
    <p:extLst>
      <p:ext uri="{BB962C8B-B14F-4D97-AF65-F5344CB8AC3E}">
        <p14:creationId xmlns:p14="http://schemas.microsoft.com/office/powerpoint/2010/main" val="1908427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37744" y="-8890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Resultados</a:t>
            </a:r>
          </a:p>
        </p:txBody>
      </p:sp>
      <p:pic>
        <p:nvPicPr>
          <p:cNvPr id="6" name="Imagen 5"/>
          <p:cNvPicPr/>
          <p:nvPr/>
        </p:nvPicPr>
        <p:blipFill>
          <a:blip r:embed="rId2">
            <a:extLst>
              <a:ext uri="{28A0092B-C50C-407E-A947-70E740481C1C}">
                <a14:useLocalDpi xmlns:a14="http://schemas.microsoft.com/office/drawing/2010/main" val="0"/>
              </a:ext>
            </a:extLst>
          </a:blip>
          <a:stretch>
            <a:fillRect/>
          </a:stretch>
        </p:blipFill>
        <p:spPr>
          <a:xfrm>
            <a:off x="1" y="585217"/>
            <a:ext cx="3675887" cy="3011755"/>
          </a:xfrm>
          <a:prstGeom prst="rect">
            <a:avLst/>
          </a:prstGeom>
        </p:spPr>
      </p:pic>
      <p:pic>
        <p:nvPicPr>
          <p:cNvPr id="7" name="Imagen 6"/>
          <p:cNvPicPr/>
          <p:nvPr/>
        </p:nvPicPr>
        <p:blipFill>
          <a:blip r:embed="rId3">
            <a:extLst>
              <a:ext uri="{28A0092B-C50C-407E-A947-70E740481C1C}">
                <a14:useLocalDpi xmlns:a14="http://schemas.microsoft.com/office/drawing/2010/main" val="0"/>
              </a:ext>
            </a:extLst>
          </a:blip>
          <a:stretch>
            <a:fillRect/>
          </a:stretch>
        </p:blipFill>
        <p:spPr>
          <a:xfrm>
            <a:off x="5102352" y="585218"/>
            <a:ext cx="4041648" cy="3008096"/>
          </a:xfrm>
          <a:prstGeom prst="rect">
            <a:avLst/>
          </a:prstGeom>
        </p:spPr>
      </p:pic>
      <p:pic>
        <p:nvPicPr>
          <p:cNvPr id="9" name="Imagen 8"/>
          <p:cNvPicPr/>
          <p:nvPr/>
        </p:nvPicPr>
        <p:blipFill>
          <a:blip r:embed="rId4">
            <a:extLst>
              <a:ext uri="{28A0092B-C50C-407E-A947-70E740481C1C}">
                <a14:useLocalDpi xmlns:a14="http://schemas.microsoft.com/office/drawing/2010/main" val="0"/>
              </a:ext>
            </a:extLst>
          </a:blip>
          <a:stretch>
            <a:fillRect/>
          </a:stretch>
        </p:blipFill>
        <p:spPr>
          <a:xfrm>
            <a:off x="2474595" y="3593314"/>
            <a:ext cx="4270294" cy="3264686"/>
          </a:xfrm>
          <a:prstGeom prst="rect">
            <a:avLst/>
          </a:prstGeom>
        </p:spPr>
      </p:pic>
      <p:sp>
        <p:nvSpPr>
          <p:cNvPr id="3" name="Rectángulo 2"/>
          <p:cNvSpPr/>
          <p:nvPr/>
        </p:nvSpPr>
        <p:spPr>
          <a:xfrm>
            <a:off x="2512536" y="981591"/>
            <a:ext cx="1231631" cy="461665"/>
          </a:xfrm>
          <a:prstGeom prst="rect">
            <a:avLst/>
          </a:prstGeom>
          <a:noFill/>
        </p:spPr>
        <p:txBody>
          <a:bodyPr wrap="square" lIns="91440" tIns="45720" rIns="91440" bIns="45720">
            <a:spAutoFit/>
          </a:bodyPr>
          <a:lstStyle/>
          <a:p>
            <a:pPr algn="ctr"/>
            <a:r>
              <a:rPr lang="es-ES" sz="2400" b="1" cap="none" spc="0" dirty="0">
                <a:ln w="22225">
                  <a:solidFill>
                    <a:schemeClr val="accent2"/>
                  </a:solidFill>
                  <a:prstDash val="solid"/>
                </a:ln>
                <a:solidFill>
                  <a:schemeClr val="accent2">
                    <a:lumMod val="40000"/>
                    <a:lumOff val="60000"/>
                  </a:schemeClr>
                </a:solidFill>
                <a:effectLst/>
              </a:rPr>
              <a:t>Prc_3</a:t>
            </a:r>
          </a:p>
        </p:txBody>
      </p:sp>
      <p:sp>
        <p:nvSpPr>
          <p:cNvPr id="8" name="Rectángulo 7"/>
          <p:cNvSpPr/>
          <p:nvPr/>
        </p:nvSpPr>
        <p:spPr>
          <a:xfrm>
            <a:off x="7851528" y="977900"/>
            <a:ext cx="1231631" cy="461665"/>
          </a:xfrm>
          <a:prstGeom prst="rect">
            <a:avLst/>
          </a:prstGeom>
          <a:noFill/>
        </p:spPr>
        <p:txBody>
          <a:bodyPr wrap="square" lIns="91440" tIns="45720" rIns="91440" bIns="45720">
            <a:spAutoFit/>
          </a:bodyPr>
          <a:lstStyle/>
          <a:p>
            <a:pPr algn="ctr"/>
            <a:r>
              <a:rPr lang="es-ES" sz="2400" b="1" cap="none" spc="0" dirty="0">
                <a:ln w="22225">
                  <a:solidFill>
                    <a:schemeClr val="accent2"/>
                  </a:solidFill>
                  <a:prstDash val="solid"/>
                </a:ln>
                <a:solidFill>
                  <a:schemeClr val="accent2">
                    <a:lumMod val="40000"/>
                    <a:lumOff val="60000"/>
                  </a:schemeClr>
                </a:solidFill>
                <a:effectLst/>
              </a:rPr>
              <a:t>Prs_1</a:t>
            </a:r>
          </a:p>
        </p:txBody>
      </p:sp>
      <p:sp>
        <p:nvSpPr>
          <p:cNvPr id="10" name="Rectángulo 9"/>
          <p:cNvSpPr/>
          <p:nvPr/>
        </p:nvSpPr>
        <p:spPr>
          <a:xfrm>
            <a:off x="5513258" y="4267432"/>
            <a:ext cx="1231631" cy="461665"/>
          </a:xfrm>
          <a:prstGeom prst="rect">
            <a:avLst/>
          </a:prstGeom>
          <a:noFill/>
        </p:spPr>
        <p:txBody>
          <a:bodyPr wrap="square" lIns="91440" tIns="45720" rIns="91440" bIns="45720">
            <a:spAutoFit/>
          </a:bodyPr>
          <a:lstStyle/>
          <a:p>
            <a:pPr algn="ctr"/>
            <a:r>
              <a:rPr lang="es-ES" sz="2400" b="1" cap="none" spc="0" dirty="0">
                <a:ln w="22225">
                  <a:solidFill>
                    <a:schemeClr val="accent2"/>
                  </a:solidFill>
                  <a:prstDash val="solid"/>
                </a:ln>
                <a:solidFill>
                  <a:schemeClr val="accent2">
                    <a:lumMod val="40000"/>
                    <a:lumOff val="60000"/>
                  </a:schemeClr>
                </a:solidFill>
                <a:effectLst/>
              </a:rPr>
              <a:t>D_1</a:t>
            </a:r>
          </a:p>
        </p:txBody>
      </p:sp>
    </p:spTree>
    <p:extLst>
      <p:ext uri="{BB962C8B-B14F-4D97-AF65-F5344CB8AC3E}">
        <p14:creationId xmlns:p14="http://schemas.microsoft.com/office/powerpoint/2010/main" val="25538795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37744" y="-8890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Resultados</a:t>
            </a:r>
          </a:p>
        </p:txBody>
      </p:sp>
      <p:pic>
        <p:nvPicPr>
          <p:cNvPr id="8" name="Imagen 7"/>
          <p:cNvPicPr/>
          <p:nvPr/>
        </p:nvPicPr>
        <p:blipFill>
          <a:blip r:embed="rId2">
            <a:extLst>
              <a:ext uri="{28A0092B-C50C-407E-A947-70E740481C1C}">
                <a14:useLocalDpi xmlns:a14="http://schemas.microsoft.com/office/drawing/2010/main" val="0"/>
              </a:ext>
            </a:extLst>
          </a:blip>
          <a:stretch>
            <a:fillRect/>
          </a:stretch>
        </p:blipFill>
        <p:spPr>
          <a:xfrm>
            <a:off x="36576" y="648716"/>
            <a:ext cx="4381500" cy="2997835"/>
          </a:xfrm>
          <a:prstGeom prst="rect">
            <a:avLst/>
          </a:prstGeom>
        </p:spPr>
      </p:pic>
      <p:pic>
        <p:nvPicPr>
          <p:cNvPr id="9" name="Imagen 8"/>
          <p:cNvPicPr/>
          <p:nvPr/>
        </p:nvPicPr>
        <p:blipFill>
          <a:blip r:embed="rId3">
            <a:extLst>
              <a:ext uri="{28A0092B-C50C-407E-A947-70E740481C1C}">
                <a14:useLocalDpi xmlns:a14="http://schemas.microsoft.com/office/drawing/2010/main" val="0"/>
              </a:ext>
            </a:extLst>
          </a:blip>
          <a:stretch>
            <a:fillRect/>
          </a:stretch>
        </p:blipFill>
        <p:spPr>
          <a:xfrm>
            <a:off x="4418076" y="648716"/>
            <a:ext cx="4582160" cy="3162300"/>
          </a:xfrm>
          <a:prstGeom prst="rect">
            <a:avLst/>
          </a:prstGeom>
        </p:spPr>
      </p:pic>
      <p:pic>
        <p:nvPicPr>
          <p:cNvPr id="10" name="Imagen 9"/>
          <p:cNvPicPr/>
          <p:nvPr/>
        </p:nvPicPr>
        <p:blipFill>
          <a:blip r:embed="rId4">
            <a:extLst>
              <a:ext uri="{28A0092B-C50C-407E-A947-70E740481C1C}">
                <a14:useLocalDpi xmlns:a14="http://schemas.microsoft.com/office/drawing/2010/main" val="0"/>
              </a:ext>
            </a:extLst>
          </a:blip>
          <a:stretch>
            <a:fillRect/>
          </a:stretch>
        </p:blipFill>
        <p:spPr>
          <a:xfrm>
            <a:off x="2227326" y="3701415"/>
            <a:ext cx="4374642" cy="3112818"/>
          </a:xfrm>
          <a:prstGeom prst="rect">
            <a:avLst/>
          </a:prstGeom>
        </p:spPr>
      </p:pic>
      <p:sp>
        <p:nvSpPr>
          <p:cNvPr id="6" name="Rectángulo 5"/>
          <p:cNvSpPr/>
          <p:nvPr/>
        </p:nvSpPr>
        <p:spPr>
          <a:xfrm>
            <a:off x="2512536" y="981591"/>
            <a:ext cx="1231631" cy="461665"/>
          </a:xfrm>
          <a:prstGeom prst="rect">
            <a:avLst/>
          </a:prstGeom>
          <a:noFill/>
        </p:spPr>
        <p:txBody>
          <a:bodyPr wrap="square" lIns="91440" tIns="45720" rIns="91440" bIns="45720">
            <a:spAutoFit/>
          </a:bodyPr>
          <a:lstStyle/>
          <a:p>
            <a:pPr algn="ctr"/>
            <a:r>
              <a:rPr lang="es-ES" sz="2400" b="1" dirty="0">
                <a:ln w="22225">
                  <a:solidFill>
                    <a:schemeClr val="accent2"/>
                  </a:solidFill>
                  <a:prstDash val="solid"/>
                </a:ln>
                <a:solidFill>
                  <a:schemeClr val="accent2">
                    <a:lumMod val="40000"/>
                    <a:lumOff val="60000"/>
                  </a:schemeClr>
                </a:solidFill>
              </a:rPr>
              <a:t>Cog</a:t>
            </a:r>
            <a:r>
              <a:rPr lang="es-ES" sz="2400" b="1" cap="none" spc="0" dirty="0">
                <a:ln w="22225">
                  <a:solidFill>
                    <a:schemeClr val="accent2"/>
                  </a:solidFill>
                  <a:prstDash val="solid"/>
                </a:ln>
                <a:solidFill>
                  <a:schemeClr val="accent2">
                    <a:lumMod val="40000"/>
                    <a:lumOff val="60000"/>
                  </a:schemeClr>
                </a:solidFill>
                <a:effectLst/>
              </a:rPr>
              <a:t>_1</a:t>
            </a:r>
          </a:p>
        </p:txBody>
      </p:sp>
      <p:sp>
        <p:nvSpPr>
          <p:cNvPr id="7" name="Rectángulo 6"/>
          <p:cNvSpPr/>
          <p:nvPr/>
        </p:nvSpPr>
        <p:spPr>
          <a:xfrm>
            <a:off x="7851528" y="977900"/>
            <a:ext cx="1231631" cy="461665"/>
          </a:xfrm>
          <a:prstGeom prst="rect">
            <a:avLst/>
          </a:prstGeom>
          <a:noFill/>
        </p:spPr>
        <p:txBody>
          <a:bodyPr wrap="square" lIns="91440" tIns="45720" rIns="91440" bIns="45720">
            <a:spAutoFit/>
          </a:bodyPr>
          <a:lstStyle/>
          <a:p>
            <a:pPr algn="ctr"/>
            <a:r>
              <a:rPr lang="es-ES" sz="2400" b="1" dirty="0">
                <a:ln w="22225">
                  <a:solidFill>
                    <a:schemeClr val="accent2"/>
                  </a:solidFill>
                  <a:prstDash val="solid"/>
                </a:ln>
                <a:solidFill>
                  <a:schemeClr val="accent2">
                    <a:lumMod val="40000"/>
                    <a:lumOff val="60000"/>
                  </a:schemeClr>
                </a:solidFill>
              </a:rPr>
              <a:t>A</a:t>
            </a:r>
            <a:r>
              <a:rPr lang="es-ES" sz="2400" b="1" cap="none" spc="0" dirty="0">
                <a:ln w="22225">
                  <a:solidFill>
                    <a:schemeClr val="accent2"/>
                  </a:solidFill>
                  <a:prstDash val="solid"/>
                </a:ln>
                <a:solidFill>
                  <a:schemeClr val="accent2">
                    <a:lumMod val="40000"/>
                    <a:lumOff val="60000"/>
                  </a:schemeClr>
                </a:solidFill>
                <a:effectLst/>
              </a:rPr>
              <a:t>_1</a:t>
            </a:r>
          </a:p>
        </p:txBody>
      </p:sp>
      <p:sp>
        <p:nvSpPr>
          <p:cNvPr id="11" name="Rectángulo 10"/>
          <p:cNvSpPr/>
          <p:nvPr/>
        </p:nvSpPr>
        <p:spPr>
          <a:xfrm>
            <a:off x="5513258" y="4267432"/>
            <a:ext cx="1231631" cy="461665"/>
          </a:xfrm>
          <a:prstGeom prst="rect">
            <a:avLst/>
          </a:prstGeom>
          <a:noFill/>
        </p:spPr>
        <p:txBody>
          <a:bodyPr wrap="square" lIns="91440" tIns="45720" rIns="91440" bIns="45720">
            <a:spAutoFit/>
          </a:bodyPr>
          <a:lstStyle/>
          <a:p>
            <a:pPr algn="ctr"/>
            <a:r>
              <a:rPr lang="es-ES" sz="2400" b="1" dirty="0">
                <a:ln w="22225">
                  <a:solidFill>
                    <a:schemeClr val="accent2"/>
                  </a:solidFill>
                  <a:prstDash val="solid"/>
                </a:ln>
                <a:solidFill>
                  <a:schemeClr val="accent2">
                    <a:lumMod val="40000"/>
                    <a:lumOff val="60000"/>
                  </a:schemeClr>
                </a:solidFill>
              </a:rPr>
              <a:t>Con</a:t>
            </a:r>
            <a:r>
              <a:rPr lang="es-ES" sz="2400" b="1" cap="none" spc="0" dirty="0">
                <a:ln w="22225">
                  <a:solidFill>
                    <a:schemeClr val="accent2"/>
                  </a:solidFill>
                  <a:prstDash val="solid"/>
                </a:ln>
                <a:solidFill>
                  <a:schemeClr val="accent2">
                    <a:lumMod val="40000"/>
                    <a:lumOff val="60000"/>
                  </a:schemeClr>
                </a:solidFill>
                <a:effectLst/>
              </a:rPr>
              <a:t>_2</a:t>
            </a:r>
          </a:p>
        </p:txBody>
      </p:sp>
    </p:spTree>
    <p:extLst>
      <p:ext uri="{BB962C8B-B14F-4D97-AF65-F5344CB8AC3E}">
        <p14:creationId xmlns:p14="http://schemas.microsoft.com/office/powerpoint/2010/main" val="3325769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37744" y="-8890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Resultados</a:t>
            </a:r>
          </a:p>
        </p:txBody>
      </p:sp>
      <p:graphicFrame>
        <p:nvGraphicFramePr>
          <p:cNvPr id="3" name="Tabla 2"/>
          <p:cNvGraphicFramePr>
            <a:graphicFrameLocks noGrp="1"/>
          </p:cNvGraphicFramePr>
          <p:nvPr>
            <p:extLst>
              <p:ext uri="{D42A27DB-BD31-4B8C-83A1-F6EECF244321}">
                <p14:modId xmlns:p14="http://schemas.microsoft.com/office/powerpoint/2010/main" val="3922201381"/>
              </p:ext>
            </p:extLst>
          </p:nvPr>
        </p:nvGraphicFramePr>
        <p:xfrm>
          <a:off x="512064" y="2087400"/>
          <a:ext cx="8375904" cy="3322320"/>
        </p:xfrm>
        <a:graphic>
          <a:graphicData uri="http://schemas.openxmlformats.org/drawingml/2006/table">
            <a:tbl>
              <a:tblPr firstRow="1" firstCol="1" bandRow="1">
                <a:tableStyleId>{5C22544A-7EE6-4342-B048-85BDC9FD1C3A}</a:tableStyleId>
              </a:tblPr>
              <a:tblGrid>
                <a:gridCol w="2348820">
                  <a:extLst>
                    <a:ext uri="{9D8B030D-6E8A-4147-A177-3AD203B41FA5}">
                      <a16:colId xmlns:a16="http://schemas.microsoft.com/office/drawing/2014/main" val="20000"/>
                    </a:ext>
                  </a:extLst>
                </a:gridCol>
                <a:gridCol w="1182188">
                  <a:extLst>
                    <a:ext uri="{9D8B030D-6E8A-4147-A177-3AD203B41FA5}">
                      <a16:colId xmlns:a16="http://schemas.microsoft.com/office/drawing/2014/main" val="20001"/>
                    </a:ext>
                  </a:extLst>
                </a:gridCol>
                <a:gridCol w="1009007">
                  <a:extLst>
                    <a:ext uri="{9D8B030D-6E8A-4147-A177-3AD203B41FA5}">
                      <a16:colId xmlns:a16="http://schemas.microsoft.com/office/drawing/2014/main" val="20002"/>
                    </a:ext>
                  </a:extLst>
                </a:gridCol>
                <a:gridCol w="1137597">
                  <a:extLst>
                    <a:ext uri="{9D8B030D-6E8A-4147-A177-3AD203B41FA5}">
                      <a16:colId xmlns:a16="http://schemas.microsoft.com/office/drawing/2014/main" val="20003"/>
                    </a:ext>
                  </a:extLst>
                </a:gridCol>
                <a:gridCol w="940566">
                  <a:extLst>
                    <a:ext uri="{9D8B030D-6E8A-4147-A177-3AD203B41FA5}">
                      <a16:colId xmlns:a16="http://schemas.microsoft.com/office/drawing/2014/main" val="20004"/>
                    </a:ext>
                  </a:extLst>
                </a:gridCol>
                <a:gridCol w="1757726">
                  <a:extLst>
                    <a:ext uri="{9D8B030D-6E8A-4147-A177-3AD203B41FA5}">
                      <a16:colId xmlns:a16="http://schemas.microsoft.com/office/drawing/2014/main" val="20005"/>
                    </a:ext>
                  </a:extLst>
                </a:gridCol>
              </a:tblGrid>
              <a:tr h="399768">
                <a:tc>
                  <a:txBody>
                    <a:bodyPr/>
                    <a:lstStyle/>
                    <a:p>
                      <a:pPr algn="just">
                        <a:lnSpc>
                          <a:spcPct val="100000"/>
                        </a:lnSpc>
                      </a:pPr>
                      <a:endParaRPr lang="es-EC" sz="4400" dirty="0">
                        <a:effectLst/>
                        <a:latin typeface="Times New Roman" panose="02020603050405020304" pitchFamily="18" charset="0"/>
                        <a:cs typeface="Times New Roman" panose="02020603050405020304" pitchFamily="18" charset="0"/>
                      </a:endParaRPr>
                    </a:p>
                  </a:txBody>
                  <a:tcPr marL="44450" marR="44450" marT="0" marB="0" anchor="b"/>
                </a:tc>
                <a:tc gridSpan="3">
                  <a:txBody>
                    <a:bodyPr/>
                    <a:lstStyle/>
                    <a:p>
                      <a:pPr algn="ctr">
                        <a:lnSpc>
                          <a:spcPct val="100000"/>
                        </a:lnSpc>
                        <a:spcAft>
                          <a:spcPts val="0"/>
                        </a:spcAft>
                      </a:pPr>
                      <a:r>
                        <a:rPr lang="es-EC" sz="1800" dirty="0">
                          <a:effectLst/>
                        </a:rPr>
                        <a:t>H1</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hMerge="1">
                  <a:txBody>
                    <a:bodyPr/>
                    <a:lstStyle/>
                    <a:p>
                      <a:endParaRPr lang="es-EC"/>
                    </a:p>
                  </a:txBody>
                  <a:tcPr/>
                </a:tc>
                <a:tc hMerge="1">
                  <a:txBody>
                    <a:bodyPr/>
                    <a:lstStyle/>
                    <a:p>
                      <a:endParaRPr lang="es-EC"/>
                    </a:p>
                  </a:txBody>
                  <a:tcPr/>
                </a:tc>
                <a:tc>
                  <a:txBody>
                    <a:bodyPr/>
                    <a:lstStyle/>
                    <a:p>
                      <a:pPr algn="ctr">
                        <a:lnSpc>
                          <a:spcPct val="100000"/>
                        </a:lnSpc>
                        <a:spcAft>
                          <a:spcPts val="0"/>
                        </a:spcAft>
                      </a:pPr>
                      <a:r>
                        <a:rPr lang="es-EC" sz="1800" dirty="0">
                          <a:effectLst/>
                        </a:rPr>
                        <a:t>H2</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dirty="0">
                          <a:effectLst/>
                        </a:rPr>
                        <a:t>H3</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0"/>
                  </a:ext>
                </a:extLst>
              </a:tr>
              <a:tr h="485643">
                <a:tc>
                  <a:txBody>
                    <a:bodyPr/>
                    <a:lstStyle/>
                    <a:p>
                      <a:pPr algn="just">
                        <a:lnSpc>
                          <a:spcPct val="105000"/>
                        </a:lnSpc>
                      </a:pPr>
                      <a:endParaRPr lang="es-EC" sz="2400">
                        <a:effectLst/>
                        <a:latin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0000"/>
                        </a:lnSpc>
                        <a:spcAft>
                          <a:spcPts val="0"/>
                        </a:spcAft>
                      </a:pPr>
                      <a:r>
                        <a:rPr lang="es-EC" sz="1800" dirty="0">
                          <a:effectLst/>
                        </a:rPr>
                        <a:t>Prc_3; Cog_1</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Prs_1; Cog_1</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dirty="0">
                          <a:effectLst/>
                        </a:rPr>
                        <a:t>D_1; Cog_1</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dirty="0">
                          <a:effectLst/>
                        </a:rPr>
                        <a:t>Marca; A_1</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dirty="0">
                          <a:effectLst/>
                        </a:rPr>
                        <a:t>Tipo de vehículo; Marca</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1"/>
                  </a:ext>
                </a:extLst>
              </a:tr>
              <a:tr h="242822">
                <a:tc>
                  <a:txBody>
                    <a:bodyPr/>
                    <a:lstStyle/>
                    <a:p>
                      <a:pPr algn="l">
                        <a:lnSpc>
                          <a:spcPct val="100000"/>
                        </a:lnSpc>
                        <a:spcAft>
                          <a:spcPts val="0"/>
                        </a:spcAft>
                      </a:pPr>
                      <a:r>
                        <a:rPr lang="es-EC" sz="1800" dirty="0">
                          <a:effectLst/>
                        </a:rPr>
                        <a:t>Grados de libertad</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0000"/>
                        </a:lnSpc>
                        <a:spcAft>
                          <a:spcPts val="0"/>
                        </a:spcAft>
                      </a:pPr>
                      <a:r>
                        <a:rPr lang="es-EC" sz="1800">
                          <a:effectLst/>
                        </a:rPr>
                        <a:t>16</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dirty="0">
                          <a:effectLst/>
                        </a:rPr>
                        <a:t>16</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dirty="0">
                          <a:effectLst/>
                        </a:rPr>
                        <a:t>16</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12</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6</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2"/>
                  </a:ext>
                </a:extLst>
              </a:tr>
              <a:tr h="242822">
                <a:tc>
                  <a:txBody>
                    <a:bodyPr/>
                    <a:lstStyle/>
                    <a:p>
                      <a:pPr algn="l">
                        <a:lnSpc>
                          <a:spcPct val="100000"/>
                        </a:lnSpc>
                        <a:spcAft>
                          <a:spcPts val="0"/>
                        </a:spcAft>
                      </a:pPr>
                      <a:r>
                        <a:rPr lang="es-EC" sz="1800">
                          <a:effectLst/>
                        </a:rPr>
                        <a:t>Valor crítico (X</a:t>
                      </a:r>
                      <a:r>
                        <a:rPr lang="es-EC" sz="1800" baseline="30000">
                          <a:effectLst/>
                        </a:rPr>
                        <a:t>2</a:t>
                      </a:r>
                      <a:r>
                        <a:rPr lang="es-EC" sz="1800">
                          <a:effectLst/>
                        </a:rPr>
                        <a:t>c)</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0000"/>
                        </a:lnSpc>
                        <a:spcAft>
                          <a:spcPts val="0"/>
                        </a:spcAft>
                      </a:pPr>
                      <a:r>
                        <a:rPr lang="es-EC" sz="1800">
                          <a:effectLst/>
                        </a:rPr>
                        <a:t>26.29</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26.29</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26.29</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21.03</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dirty="0">
                          <a:effectLst/>
                        </a:rPr>
                        <a:t>12.59</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3"/>
                  </a:ext>
                </a:extLst>
              </a:tr>
              <a:tr h="242822">
                <a:tc>
                  <a:txBody>
                    <a:bodyPr/>
                    <a:lstStyle/>
                    <a:p>
                      <a:pPr algn="l">
                        <a:lnSpc>
                          <a:spcPct val="100000"/>
                        </a:lnSpc>
                        <a:spcAft>
                          <a:spcPts val="0"/>
                        </a:spcAft>
                      </a:pPr>
                      <a:r>
                        <a:rPr lang="es-EC" sz="1800">
                          <a:effectLst/>
                        </a:rPr>
                        <a:t>Chi-cuadrado (X</a:t>
                      </a:r>
                      <a:r>
                        <a:rPr lang="es-EC" sz="1800" baseline="30000">
                          <a:effectLst/>
                        </a:rPr>
                        <a:t>2</a:t>
                      </a:r>
                      <a:r>
                        <a:rPr lang="es-EC" sz="1800">
                          <a:effectLst/>
                        </a:rPr>
                        <a:t>)</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0000"/>
                        </a:lnSpc>
                        <a:spcAft>
                          <a:spcPts val="0"/>
                        </a:spcAft>
                      </a:pPr>
                      <a:r>
                        <a:rPr lang="es-EC" sz="1800">
                          <a:effectLst/>
                        </a:rPr>
                        <a:t>176.76</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289.81</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577.19</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55.19</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dirty="0">
                          <a:effectLst/>
                        </a:rPr>
                        <a:t>3.47</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4"/>
                  </a:ext>
                </a:extLst>
              </a:tr>
              <a:tr h="242822">
                <a:tc>
                  <a:txBody>
                    <a:bodyPr/>
                    <a:lstStyle/>
                    <a:p>
                      <a:pPr algn="l">
                        <a:lnSpc>
                          <a:spcPct val="100000"/>
                        </a:lnSpc>
                        <a:spcAft>
                          <a:spcPts val="0"/>
                        </a:spcAft>
                      </a:pPr>
                      <a:r>
                        <a:rPr lang="es-EC" sz="1800">
                          <a:effectLst/>
                        </a:rPr>
                        <a:t>Significancia (α)</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0000"/>
                        </a:lnSpc>
                        <a:spcAft>
                          <a:spcPts val="0"/>
                        </a:spcAft>
                      </a:pPr>
                      <a:r>
                        <a:rPr lang="es-EC" sz="1800">
                          <a:effectLst/>
                        </a:rPr>
                        <a:t>0.05</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0.05</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0.05</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0.05</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dirty="0">
                          <a:effectLst/>
                        </a:rPr>
                        <a:t>0.05</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5"/>
                  </a:ext>
                </a:extLst>
              </a:tr>
              <a:tr h="242822">
                <a:tc>
                  <a:txBody>
                    <a:bodyPr/>
                    <a:lstStyle/>
                    <a:p>
                      <a:pPr algn="l">
                        <a:lnSpc>
                          <a:spcPct val="100000"/>
                        </a:lnSpc>
                        <a:spcAft>
                          <a:spcPts val="0"/>
                        </a:spcAft>
                      </a:pPr>
                      <a:r>
                        <a:rPr lang="es-EC" sz="1800">
                          <a:effectLst/>
                        </a:rPr>
                        <a:t>Valor p</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0000"/>
                        </a:lnSpc>
                        <a:spcAft>
                          <a:spcPts val="0"/>
                        </a:spcAft>
                      </a:pPr>
                      <a:r>
                        <a:rPr lang="es-EC" sz="1800">
                          <a:effectLst/>
                        </a:rPr>
                        <a:t>0.00</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0.00</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dirty="0">
                          <a:effectLst/>
                        </a:rPr>
                        <a:t>0.00</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0.00</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dirty="0">
                          <a:effectLst/>
                        </a:rPr>
                        <a:t>0.74</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6"/>
                  </a:ext>
                </a:extLst>
              </a:tr>
              <a:tr h="323762">
                <a:tc>
                  <a:txBody>
                    <a:bodyPr/>
                    <a:lstStyle/>
                    <a:p>
                      <a:pPr algn="l">
                        <a:lnSpc>
                          <a:spcPct val="100000"/>
                        </a:lnSpc>
                        <a:spcAft>
                          <a:spcPts val="0"/>
                        </a:spcAft>
                      </a:pPr>
                      <a:r>
                        <a:rPr lang="es-EC" sz="1800" dirty="0">
                          <a:effectLst/>
                        </a:rPr>
                        <a:t>Se acepta H0</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just">
                        <a:lnSpc>
                          <a:spcPct val="100000"/>
                        </a:lnSpc>
                      </a:pPr>
                      <a:endParaRPr lang="es-EC" sz="2400" dirty="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just">
                        <a:lnSpc>
                          <a:spcPct val="100000"/>
                        </a:lnSpc>
                      </a:pPr>
                      <a:endParaRPr lang="es-EC" sz="2400" dirty="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just">
                        <a:lnSpc>
                          <a:spcPct val="100000"/>
                        </a:lnSpc>
                      </a:pPr>
                      <a:endParaRPr lang="es-EC" sz="2400" dirty="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just">
                        <a:lnSpc>
                          <a:spcPct val="100000"/>
                        </a:lnSpc>
                      </a:pPr>
                      <a:endParaRPr lang="es-EC" sz="2400" dirty="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dirty="0">
                          <a:effectLst/>
                        </a:rPr>
                        <a:t>X</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7"/>
                  </a:ext>
                </a:extLst>
              </a:tr>
              <a:tr h="323762">
                <a:tc>
                  <a:txBody>
                    <a:bodyPr/>
                    <a:lstStyle/>
                    <a:p>
                      <a:pPr algn="l">
                        <a:lnSpc>
                          <a:spcPct val="100000"/>
                        </a:lnSpc>
                        <a:spcAft>
                          <a:spcPts val="0"/>
                        </a:spcAft>
                      </a:pPr>
                      <a:r>
                        <a:rPr lang="es-EC" sz="1800">
                          <a:effectLst/>
                        </a:rPr>
                        <a:t>Se rechaza H0</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tc>
                  <a:txBody>
                    <a:bodyPr/>
                    <a:lstStyle/>
                    <a:p>
                      <a:pPr algn="ctr">
                        <a:lnSpc>
                          <a:spcPct val="100000"/>
                        </a:lnSpc>
                        <a:spcAft>
                          <a:spcPts val="0"/>
                        </a:spcAft>
                      </a:pPr>
                      <a:r>
                        <a:rPr lang="es-EC" sz="1800">
                          <a:effectLst/>
                        </a:rPr>
                        <a:t>X</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X</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a:effectLst/>
                        </a:rPr>
                        <a:t>X</a:t>
                      </a:r>
                      <a:endParaRPr lang="es-EC"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ctr">
                        <a:lnSpc>
                          <a:spcPct val="100000"/>
                        </a:lnSpc>
                        <a:spcAft>
                          <a:spcPts val="0"/>
                        </a:spcAft>
                      </a:pPr>
                      <a:r>
                        <a:rPr lang="es-EC" sz="1800" dirty="0">
                          <a:effectLst/>
                        </a:rPr>
                        <a:t>X</a:t>
                      </a:r>
                      <a:endParaRPr lang="es-EC"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just">
                        <a:lnSpc>
                          <a:spcPct val="100000"/>
                        </a:lnSpc>
                      </a:pPr>
                      <a:endParaRPr lang="es-EC" sz="2400" dirty="0">
                        <a:effectLst/>
                        <a:latin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10008"/>
                  </a:ext>
                </a:extLst>
              </a:tr>
            </a:tbl>
          </a:graphicData>
        </a:graphic>
      </p:graphicFrame>
      <p:sp>
        <p:nvSpPr>
          <p:cNvPr id="4" name="Rectángulo 3"/>
          <p:cNvSpPr/>
          <p:nvPr/>
        </p:nvSpPr>
        <p:spPr>
          <a:xfrm>
            <a:off x="201168" y="579296"/>
            <a:ext cx="2907792" cy="1508105"/>
          </a:xfrm>
          <a:prstGeom prst="rect">
            <a:avLst/>
          </a:prstGeom>
        </p:spPr>
        <p:txBody>
          <a:bodyPr wrap="square">
            <a:spAutoFit/>
          </a:bodyPr>
          <a:lstStyle/>
          <a:p>
            <a:pPr algn="just">
              <a:spcAft>
                <a:spcPts val="800"/>
              </a:spcAft>
            </a:pPr>
            <a:r>
              <a:rPr lang="es-EC" b="1" dirty="0">
                <a:latin typeface="Times New Roman" panose="02020603050405020304" pitchFamily="18" charset="0"/>
                <a:ea typeface="Times New Roman" panose="02020603050405020304" pitchFamily="18" charset="0"/>
                <a:cs typeface="Times New Roman" panose="02020603050405020304" pitchFamily="18" charset="0"/>
              </a:rPr>
              <a:t>Reglas de decisión para H1</a:t>
            </a:r>
            <a:endParaRPr lang="es-EC"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800"/>
              </a:spcAft>
            </a:pPr>
            <a:r>
              <a:rPr lang="es-EC" dirty="0">
                <a:latin typeface="Times New Roman" panose="02020603050405020304" pitchFamily="18" charset="0"/>
                <a:ea typeface="Times New Roman" panose="02020603050405020304" pitchFamily="18" charset="0"/>
                <a:cs typeface="Times New Roman" panose="02020603050405020304" pitchFamily="18" charset="0"/>
              </a:rPr>
              <a:t>Grados de libertad (</a:t>
            </a:r>
            <a:r>
              <a:rPr lang="es-EC" dirty="0" err="1">
                <a:latin typeface="Times New Roman" panose="02020603050405020304" pitchFamily="18" charset="0"/>
                <a:ea typeface="Times New Roman" panose="02020603050405020304" pitchFamily="18" charset="0"/>
                <a:cs typeface="Times New Roman" panose="02020603050405020304" pitchFamily="18" charset="0"/>
              </a:rPr>
              <a:t>gl</a:t>
            </a:r>
            <a:r>
              <a:rPr lang="es-EC" dirty="0">
                <a:latin typeface="Times New Roman" panose="02020603050405020304" pitchFamily="18" charset="0"/>
                <a:ea typeface="Times New Roman" panose="02020603050405020304" pitchFamily="18" charset="0"/>
                <a:cs typeface="Times New Roman" panose="02020603050405020304" pitchFamily="18" charset="0"/>
              </a:rPr>
              <a:t>)= 16</a:t>
            </a:r>
          </a:p>
          <a:p>
            <a:pPr algn="just">
              <a:spcAft>
                <a:spcPts val="800"/>
              </a:spcAft>
            </a:pPr>
            <a:r>
              <a:rPr lang="es-EC" dirty="0">
                <a:latin typeface="Times New Roman" panose="02020603050405020304" pitchFamily="18" charset="0"/>
                <a:ea typeface="Times New Roman" panose="02020603050405020304" pitchFamily="18" charset="0"/>
                <a:cs typeface="Times New Roman" panose="02020603050405020304" pitchFamily="18" charset="0"/>
              </a:rPr>
              <a:t>Alfa (α)= 0.05</a:t>
            </a:r>
          </a:p>
          <a:p>
            <a:r>
              <a:rPr lang="es-EC" dirty="0">
                <a:latin typeface="Times New Roman" panose="02020603050405020304" pitchFamily="18" charset="0"/>
                <a:ea typeface="Times New Roman" panose="02020603050405020304" pitchFamily="18" charset="0"/>
              </a:rPr>
              <a:t>Valor crítico (X</a:t>
            </a:r>
            <a:r>
              <a:rPr lang="es-EC" baseline="30000" dirty="0">
                <a:latin typeface="Times New Roman" panose="02020603050405020304" pitchFamily="18" charset="0"/>
                <a:ea typeface="Times New Roman" panose="02020603050405020304" pitchFamily="18" charset="0"/>
              </a:rPr>
              <a:t>2</a:t>
            </a:r>
            <a:r>
              <a:rPr lang="es-EC" dirty="0">
                <a:latin typeface="Times New Roman" panose="02020603050405020304" pitchFamily="18" charset="0"/>
                <a:ea typeface="Times New Roman" panose="02020603050405020304" pitchFamily="18" charset="0"/>
              </a:rPr>
              <a:t>c)= 26.2962</a:t>
            </a:r>
            <a:endParaRPr lang="es-EC" dirty="0"/>
          </a:p>
        </p:txBody>
      </p:sp>
      <p:sp>
        <p:nvSpPr>
          <p:cNvPr id="5" name="Rectángulo 4"/>
          <p:cNvSpPr/>
          <p:nvPr/>
        </p:nvSpPr>
        <p:spPr>
          <a:xfrm>
            <a:off x="3200400" y="579296"/>
            <a:ext cx="2999232" cy="1508105"/>
          </a:xfrm>
          <a:prstGeom prst="rect">
            <a:avLst/>
          </a:prstGeom>
        </p:spPr>
        <p:txBody>
          <a:bodyPr wrap="square">
            <a:spAutoFit/>
          </a:bodyPr>
          <a:lstStyle/>
          <a:p>
            <a:pPr algn="just">
              <a:spcAft>
                <a:spcPts val="800"/>
              </a:spcAft>
            </a:pPr>
            <a:r>
              <a:rPr lang="es-EC" b="1" dirty="0">
                <a:latin typeface="Times New Roman" panose="02020603050405020304" pitchFamily="18" charset="0"/>
                <a:ea typeface="Times New Roman" panose="02020603050405020304" pitchFamily="18" charset="0"/>
                <a:cs typeface="Times New Roman" panose="02020603050405020304" pitchFamily="18" charset="0"/>
              </a:rPr>
              <a:t>Reglas de decisión para H2</a:t>
            </a:r>
            <a:endParaRPr lang="es-EC"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800"/>
              </a:spcAft>
            </a:pPr>
            <a:r>
              <a:rPr lang="es-EC" dirty="0">
                <a:latin typeface="Times New Roman" panose="02020603050405020304" pitchFamily="18" charset="0"/>
                <a:ea typeface="Times New Roman" panose="02020603050405020304" pitchFamily="18" charset="0"/>
                <a:cs typeface="Times New Roman" panose="02020603050405020304" pitchFamily="18" charset="0"/>
              </a:rPr>
              <a:t>Grados de libertad = 12</a:t>
            </a:r>
          </a:p>
          <a:p>
            <a:pPr algn="just">
              <a:spcAft>
                <a:spcPts val="800"/>
              </a:spcAft>
            </a:pPr>
            <a:r>
              <a:rPr lang="es-EC" dirty="0">
                <a:latin typeface="Times New Roman" panose="02020603050405020304" pitchFamily="18" charset="0"/>
                <a:ea typeface="Times New Roman" panose="02020603050405020304" pitchFamily="18" charset="0"/>
                <a:cs typeface="Times New Roman" panose="02020603050405020304" pitchFamily="18" charset="0"/>
              </a:rPr>
              <a:t>Alfa (α) = 0.05</a:t>
            </a:r>
          </a:p>
          <a:p>
            <a:pPr algn="just">
              <a:spcAft>
                <a:spcPts val="800"/>
              </a:spcAft>
            </a:pPr>
            <a:r>
              <a:rPr lang="es-EC" dirty="0">
                <a:latin typeface="Times New Roman" panose="02020603050405020304" pitchFamily="18" charset="0"/>
                <a:ea typeface="Times New Roman" panose="02020603050405020304" pitchFamily="18" charset="0"/>
                <a:cs typeface="Times New Roman" panose="02020603050405020304" pitchFamily="18" charset="0"/>
              </a:rPr>
              <a:t>Valor crítico (X</a:t>
            </a:r>
            <a:r>
              <a:rPr lang="es-EC"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es-EC" dirty="0">
                <a:latin typeface="Times New Roman" panose="02020603050405020304" pitchFamily="18" charset="0"/>
                <a:ea typeface="Times New Roman" panose="02020603050405020304" pitchFamily="18" charset="0"/>
                <a:cs typeface="Times New Roman" panose="02020603050405020304" pitchFamily="18" charset="0"/>
              </a:rPr>
              <a:t>c): 21.026</a:t>
            </a:r>
            <a:endParaRPr lang="es-EC"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ángulo 5"/>
          <p:cNvSpPr/>
          <p:nvPr/>
        </p:nvSpPr>
        <p:spPr>
          <a:xfrm>
            <a:off x="6291072" y="579295"/>
            <a:ext cx="2852928" cy="1508105"/>
          </a:xfrm>
          <a:prstGeom prst="rect">
            <a:avLst/>
          </a:prstGeom>
        </p:spPr>
        <p:txBody>
          <a:bodyPr wrap="square">
            <a:spAutoFit/>
          </a:bodyPr>
          <a:lstStyle/>
          <a:p>
            <a:pPr algn="just">
              <a:spcAft>
                <a:spcPts val="800"/>
              </a:spcAft>
            </a:pPr>
            <a:r>
              <a:rPr lang="es-EC" b="1" dirty="0">
                <a:latin typeface="Times New Roman" panose="02020603050405020304" pitchFamily="18" charset="0"/>
                <a:ea typeface="Times New Roman" panose="02020603050405020304" pitchFamily="18" charset="0"/>
                <a:cs typeface="Times New Roman" panose="02020603050405020304" pitchFamily="18" charset="0"/>
              </a:rPr>
              <a:t>Reglas de decisión para H3</a:t>
            </a:r>
            <a:endParaRPr lang="es-EC" dirty="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800"/>
              </a:spcAft>
            </a:pPr>
            <a:r>
              <a:rPr lang="es-EC" dirty="0">
                <a:latin typeface="Times New Roman" panose="02020603050405020304" pitchFamily="18" charset="0"/>
                <a:ea typeface="Times New Roman" panose="02020603050405020304" pitchFamily="18" charset="0"/>
                <a:cs typeface="Times New Roman" panose="02020603050405020304" pitchFamily="18" charset="0"/>
              </a:rPr>
              <a:t>Grados de libertad= 6</a:t>
            </a:r>
          </a:p>
          <a:p>
            <a:pPr algn="just">
              <a:spcAft>
                <a:spcPts val="800"/>
              </a:spcAft>
            </a:pPr>
            <a:r>
              <a:rPr lang="es-EC" dirty="0">
                <a:latin typeface="Times New Roman" panose="02020603050405020304" pitchFamily="18" charset="0"/>
                <a:ea typeface="Times New Roman" panose="02020603050405020304" pitchFamily="18" charset="0"/>
                <a:cs typeface="Times New Roman" panose="02020603050405020304" pitchFamily="18" charset="0"/>
              </a:rPr>
              <a:t>Alfa (α)= 0.05</a:t>
            </a:r>
          </a:p>
          <a:p>
            <a:r>
              <a:rPr lang="es-EC" dirty="0">
                <a:latin typeface="Times New Roman" panose="02020603050405020304" pitchFamily="18" charset="0"/>
                <a:ea typeface="Times New Roman" panose="02020603050405020304" pitchFamily="18" charset="0"/>
              </a:rPr>
              <a:t>Valor crítico (X</a:t>
            </a:r>
            <a:r>
              <a:rPr lang="es-EC" baseline="30000" dirty="0">
                <a:latin typeface="Times New Roman" panose="02020603050405020304" pitchFamily="18" charset="0"/>
                <a:ea typeface="Times New Roman" panose="02020603050405020304" pitchFamily="18" charset="0"/>
              </a:rPr>
              <a:t>2</a:t>
            </a:r>
            <a:r>
              <a:rPr lang="es-EC" dirty="0">
                <a:latin typeface="Times New Roman" panose="02020603050405020304" pitchFamily="18" charset="0"/>
                <a:ea typeface="Times New Roman" panose="02020603050405020304" pitchFamily="18" charset="0"/>
              </a:rPr>
              <a:t>c)= 12.592</a:t>
            </a:r>
            <a:endParaRPr lang="es-EC" dirty="0"/>
          </a:p>
        </p:txBody>
      </p:sp>
    </p:spTree>
    <p:extLst>
      <p:ext uri="{BB962C8B-B14F-4D97-AF65-F5344CB8AC3E}">
        <p14:creationId xmlns:p14="http://schemas.microsoft.com/office/powerpoint/2010/main" val="25954968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37744" y="-8890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Conclusiones</a:t>
            </a:r>
          </a:p>
        </p:txBody>
      </p:sp>
      <p:graphicFrame>
        <p:nvGraphicFramePr>
          <p:cNvPr id="3" name="Diagrama 2"/>
          <p:cNvGraphicFramePr/>
          <p:nvPr>
            <p:extLst>
              <p:ext uri="{D42A27DB-BD31-4B8C-83A1-F6EECF244321}">
                <p14:modId xmlns:p14="http://schemas.microsoft.com/office/powerpoint/2010/main" val="2917488416"/>
              </p:ext>
            </p:extLst>
          </p:nvPr>
        </p:nvGraphicFramePr>
        <p:xfrm>
          <a:off x="0" y="720344"/>
          <a:ext cx="4700016" cy="5863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a 3"/>
          <p:cNvGraphicFramePr/>
          <p:nvPr>
            <p:extLst>
              <p:ext uri="{D42A27DB-BD31-4B8C-83A1-F6EECF244321}">
                <p14:modId xmlns:p14="http://schemas.microsoft.com/office/powerpoint/2010/main" val="2550655778"/>
              </p:ext>
            </p:extLst>
          </p:nvPr>
        </p:nvGraphicFramePr>
        <p:xfrm>
          <a:off x="4443984" y="720344"/>
          <a:ext cx="4700016" cy="586333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85836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37744" y="-8890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Recomendaciones</a:t>
            </a:r>
          </a:p>
        </p:txBody>
      </p:sp>
      <p:graphicFrame>
        <p:nvGraphicFramePr>
          <p:cNvPr id="3" name="Diagrama 2"/>
          <p:cNvGraphicFramePr/>
          <p:nvPr>
            <p:extLst>
              <p:ext uri="{D42A27DB-BD31-4B8C-83A1-F6EECF244321}">
                <p14:modId xmlns:p14="http://schemas.microsoft.com/office/powerpoint/2010/main" val="3713548778"/>
              </p:ext>
            </p:extLst>
          </p:nvPr>
        </p:nvGraphicFramePr>
        <p:xfrm>
          <a:off x="792480" y="793496"/>
          <a:ext cx="7949184" cy="5863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4652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37744" y="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ÍNDICE:</a:t>
            </a:r>
          </a:p>
        </p:txBody>
      </p:sp>
      <p:sp>
        <p:nvSpPr>
          <p:cNvPr id="3" name="Marcador de contenido 2"/>
          <p:cNvSpPr txBox="1">
            <a:spLocks/>
          </p:cNvSpPr>
          <p:nvPr/>
        </p:nvSpPr>
        <p:spPr>
          <a:xfrm>
            <a:off x="438912" y="714032"/>
            <a:ext cx="8229600" cy="5449024"/>
          </a:xfrm>
          <a:prstGeom prst="rect">
            <a:avLst/>
          </a:prstGeom>
        </p:spPr>
        <p:txBody>
          <a:bodyPr tIns="0" bIns="0" numCol="2">
            <a:noAutofit/>
          </a:bodyPr>
          <a:lstStyle>
            <a:lvl1pPr marL="306000" indent="-306000" algn="l" defTabSz="457200" rtl="0" eaLnBrk="1" latinLnBrk="0" hangingPunct="1">
              <a:spcBef>
                <a:spcPct val="20000"/>
              </a:spcBef>
              <a:spcAft>
                <a:spcPts val="600"/>
              </a:spcAft>
              <a:buClr>
                <a:schemeClr val="accent2"/>
              </a:buClr>
              <a:buSzPct val="92000"/>
              <a:buFont typeface="Wingdings 2"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charset="2"/>
              <a:buChar char=""/>
              <a:defRPr sz="1200" kern="1200">
                <a:solidFill>
                  <a:schemeClr val="tx2"/>
                </a:solidFill>
                <a:latin typeface="+mn-lt"/>
                <a:ea typeface="+mn-ea"/>
                <a:cs typeface="+mn-cs"/>
              </a:defRPr>
            </a:lvl9pPr>
          </a:lstStyle>
          <a:p>
            <a:pPr>
              <a:spcBef>
                <a:spcPts val="0"/>
              </a:spcBef>
              <a:spcAft>
                <a:spcPts val="0"/>
              </a:spcAft>
            </a:pPr>
            <a:r>
              <a:rPr lang="es-EC" sz="2800" dirty="0"/>
              <a:t>Introducción</a:t>
            </a:r>
          </a:p>
          <a:p>
            <a:pPr lvl="1">
              <a:spcBef>
                <a:spcPts val="0"/>
              </a:spcBef>
              <a:spcAft>
                <a:spcPts val="0"/>
              </a:spcAft>
            </a:pPr>
            <a:r>
              <a:rPr lang="es-EC" sz="2800" dirty="0"/>
              <a:t>Importancia del problema</a:t>
            </a:r>
          </a:p>
          <a:p>
            <a:pPr lvl="1">
              <a:spcBef>
                <a:spcPts val="0"/>
              </a:spcBef>
              <a:spcAft>
                <a:spcPts val="0"/>
              </a:spcAft>
            </a:pPr>
            <a:r>
              <a:rPr lang="es-EC" sz="2800" dirty="0"/>
              <a:t>Objetivos</a:t>
            </a:r>
          </a:p>
          <a:p>
            <a:pPr lvl="1">
              <a:spcBef>
                <a:spcPts val="0"/>
              </a:spcBef>
              <a:spcAft>
                <a:spcPts val="0"/>
              </a:spcAft>
            </a:pPr>
            <a:r>
              <a:rPr lang="es-EC" sz="2800" dirty="0"/>
              <a:t>Hipótesis</a:t>
            </a:r>
          </a:p>
          <a:p>
            <a:pPr>
              <a:spcBef>
                <a:spcPts val="0"/>
              </a:spcBef>
              <a:spcAft>
                <a:spcPts val="0"/>
              </a:spcAft>
            </a:pPr>
            <a:r>
              <a:rPr lang="es-EC" sz="2800" dirty="0"/>
              <a:t>Capítulo I</a:t>
            </a:r>
          </a:p>
          <a:p>
            <a:pPr lvl="1">
              <a:spcBef>
                <a:spcPts val="0"/>
              </a:spcBef>
              <a:spcAft>
                <a:spcPts val="0"/>
              </a:spcAft>
            </a:pPr>
            <a:r>
              <a:rPr lang="es-EC" sz="2800" dirty="0"/>
              <a:t>Teorías de respaldo</a:t>
            </a:r>
          </a:p>
          <a:p>
            <a:pPr lvl="1">
              <a:spcBef>
                <a:spcPts val="0"/>
              </a:spcBef>
              <a:spcAft>
                <a:spcPts val="0"/>
              </a:spcAft>
            </a:pPr>
            <a:r>
              <a:rPr lang="es-EC" sz="2800" dirty="0"/>
              <a:t>Estudios recientes</a:t>
            </a:r>
          </a:p>
          <a:p>
            <a:pPr lvl="1">
              <a:spcBef>
                <a:spcPts val="0"/>
              </a:spcBef>
              <a:spcAft>
                <a:spcPts val="0"/>
              </a:spcAft>
            </a:pPr>
            <a:r>
              <a:rPr lang="es-EC" sz="2800" dirty="0"/>
              <a:t>Dimensiones y modelo de investigación</a:t>
            </a:r>
          </a:p>
          <a:p>
            <a:pPr>
              <a:spcBef>
                <a:spcPts val="0"/>
              </a:spcBef>
              <a:spcAft>
                <a:spcPts val="0"/>
              </a:spcAft>
            </a:pPr>
            <a:r>
              <a:rPr lang="es-EC" sz="2800" dirty="0"/>
              <a:t>Capítulo II</a:t>
            </a:r>
          </a:p>
          <a:p>
            <a:pPr lvl="1">
              <a:spcBef>
                <a:spcPts val="0"/>
              </a:spcBef>
              <a:spcAft>
                <a:spcPts val="0"/>
              </a:spcAft>
            </a:pPr>
            <a:r>
              <a:rPr lang="es-EC" sz="2800" dirty="0"/>
              <a:t>Marco metodológico</a:t>
            </a:r>
          </a:p>
          <a:p>
            <a:pPr>
              <a:spcBef>
                <a:spcPts val="0"/>
              </a:spcBef>
              <a:spcAft>
                <a:spcPts val="0"/>
              </a:spcAft>
            </a:pPr>
            <a:r>
              <a:rPr lang="es-EC" sz="2800" dirty="0"/>
              <a:t>Capítulo III</a:t>
            </a:r>
          </a:p>
          <a:p>
            <a:pPr lvl="1">
              <a:spcBef>
                <a:spcPts val="0"/>
              </a:spcBef>
              <a:spcAft>
                <a:spcPts val="0"/>
              </a:spcAft>
            </a:pPr>
            <a:r>
              <a:rPr lang="es-EC" sz="2800" dirty="0"/>
              <a:t>Resultados</a:t>
            </a:r>
          </a:p>
          <a:p>
            <a:pPr lvl="2">
              <a:spcBef>
                <a:spcPts val="0"/>
              </a:spcBef>
              <a:spcAft>
                <a:spcPts val="0"/>
              </a:spcAft>
            </a:pPr>
            <a:r>
              <a:rPr lang="es-EC" sz="2800" dirty="0"/>
              <a:t>Análisis </a:t>
            </a:r>
            <a:r>
              <a:rPr lang="es-EC" sz="2800" dirty="0" err="1"/>
              <a:t>univariado</a:t>
            </a:r>
            <a:endParaRPr lang="es-EC" sz="2800" dirty="0"/>
          </a:p>
          <a:p>
            <a:pPr lvl="2">
              <a:spcBef>
                <a:spcPts val="0"/>
              </a:spcBef>
              <a:spcAft>
                <a:spcPts val="0"/>
              </a:spcAft>
            </a:pPr>
            <a:r>
              <a:rPr lang="es-EC" sz="2800" dirty="0"/>
              <a:t>Análisis </a:t>
            </a:r>
            <a:r>
              <a:rPr lang="es-EC" sz="2800" dirty="0" err="1"/>
              <a:t>bivariado</a:t>
            </a:r>
            <a:endParaRPr lang="es-EC" sz="2800" dirty="0"/>
          </a:p>
          <a:p>
            <a:pPr>
              <a:spcBef>
                <a:spcPts val="0"/>
              </a:spcBef>
              <a:spcAft>
                <a:spcPts val="0"/>
              </a:spcAft>
            </a:pPr>
            <a:r>
              <a:rPr lang="es-EC" sz="2800" dirty="0"/>
              <a:t>Capítulo IV</a:t>
            </a:r>
          </a:p>
          <a:p>
            <a:pPr lvl="1">
              <a:spcBef>
                <a:spcPts val="0"/>
              </a:spcBef>
              <a:spcAft>
                <a:spcPts val="0"/>
              </a:spcAft>
            </a:pPr>
            <a:r>
              <a:rPr lang="es-EC" sz="2800" dirty="0"/>
              <a:t>Conclusiones</a:t>
            </a:r>
          </a:p>
          <a:p>
            <a:pPr lvl="1">
              <a:spcBef>
                <a:spcPts val="0"/>
              </a:spcBef>
              <a:spcAft>
                <a:spcPts val="0"/>
              </a:spcAft>
            </a:pPr>
            <a:r>
              <a:rPr lang="es-EC" sz="2800" dirty="0"/>
              <a:t>Recomendaciones</a:t>
            </a:r>
          </a:p>
          <a:p>
            <a:pPr lvl="1">
              <a:spcBef>
                <a:spcPts val="0"/>
              </a:spcBef>
              <a:spcAft>
                <a:spcPts val="0"/>
              </a:spcAft>
            </a:pPr>
            <a:r>
              <a:rPr lang="es-EC" sz="2800" dirty="0"/>
              <a:t>Líneas futuras de investigación</a:t>
            </a:r>
          </a:p>
          <a:p>
            <a:pPr lvl="1">
              <a:spcBef>
                <a:spcPts val="0"/>
              </a:spcBef>
              <a:spcAft>
                <a:spcPts val="0"/>
              </a:spcAft>
            </a:pPr>
            <a:endParaRPr lang="es-EC" sz="2800" dirty="0"/>
          </a:p>
        </p:txBody>
      </p:sp>
    </p:spTree>
    <p:extLst>
      <p:ext uri="{BB962C8B-B14F-4D97-AF65-F5344CB8AC3E}">
        <p14:creationId xmlns:p14="http://schemas.microsoft.com/office/powerpoint/2010/main" val="1875556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37744" y="-8890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Líneas de investigación</a:t>
            </a:r>
          </a:p>
        </p:txBody>
      </p:sp>
      <p:graphicFrame>
        <p:nvGraphicFramePr>
          <p:cNvPr id="3" name="Diagrama 2"/>
          <p:cNvGraphicFramePr/>
          <p:nvPr>
            <p:extLst>
              <p:ext uri="{D42A27DB-BD31-4B8C-83A1-F6EECF244321}">
                <p14:modId xmlns:p14="http://schemas.microsoft.com/office/powerpoint/2010/main" val="1840016521"/>
              </p:ext>
            </p:extLst>
          </p:nvPr>
        </p:nvGraphicFramePr>
        <p:xfrm>
          <a:off x="0" y="628904"/>
          <a:ext cx="8961120" cy="5534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3943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a 3"/>
          <p:cNvGraphicFramePr/>
          <p:nvPr>
            <p:extLst>
              <p:ext uri="{D42A27DB-BD31-4B8C-83A1-F6EECF244321}">
                <p14:modId xmlns:p14="http://schemas.microsoft.com/office/powerpoint/2010/main" val="1032770196"/>
              </p:ext>
            </p:extLst>
          </p:nvPr>
        </p:nvGraphicFramePr>
        <p:xfrm>
          <a:off x="109728" y="932688"/>
          <a:ext cx="8485632" cy="5541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ítulo 1"/>
          <p:cNvSpPr txBox="1">
            <a:spLocks/>
          </p:cNvSpPr>
          <p:nvPr/>
        </p:nvSpPr>
        <p:spPr>
          <a:xfrm>
            <a:off x="237744" y="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Importancia del problema</a:t>
            </a:r>
          </a:p>
        </p:txBody>
      </p:sp>
    </p:spTree>
    <p:extLst>
      <p:ext uri="{BB962C8B-B14F-4D97-AF65-F5344CB8AC3E}">
        <p14:creationId xmlns:p14="http://schemas.microsoft.com/office/powerpoint/2010/main" val="3338949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439792414"/>
              </p:ext>
            </p:extLst>
          </p:nvPr>
        </p:nvGraphicFramePr>
        <p:xfrm>
          <a:off x="505327" y="1396999"/>
          <a:ext cx="8205536" cy="4835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ítulo 1"/>
          <p:cNvSpPr txBox="1">
            <a:spLocks/>
          </p:cNvSpPr>
          <p:nvPr/>
        </p:nvSpPr>
        <p:spPr>
          <a:xfrm>
            <a:off x="237744" y="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Objetivos</a:t>
            </a:r>
          </a:p>
        </p:txBody>
      </p:sp>
    </p:spTree>
    <p:extLst>
      <p:ext uri="{BB962C8B-B14F-4D97-AF65-F5344CB8AC3E}">
        <p14:creationId xmlns:p14="http://schemas.microsoft.com/office/powerpoint/2010/main" val="148438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296204124"/>
              </p:ext>
            </p:extLst>
          </p:nvPr>
        </p:nvGraphicFramePr>
        <p:xfrm>
          <a:off x="128016" y="1397000"/>
          <a:ext cx="9015984" cy="5022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ítulo 1"/>
          <p:cNvSpPr txBox="1">
            <a:spLocks/>
          </p:cNvSpPr>
          <p:nvPr/>
        </p:nvSpPr>
        <p:spPr>
          <a:xfrm>
            <a:off x="237744" y="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Hipótesis</a:t>
            </a:r>
          </a:p>
        </p:txBody>
      </p:sp>
    </p:spTree>
    <p:extLst>
      <p:ext uri="{BB962C8B-B14F-4D97-AF65-F5344CB8AC3E}">
        <p14:creationId xmlns:p14="http://schemas.microsoft.com/office/powerpoint/2010/main" val="408646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1"/>
          <p:cNvSpPr txBox="1">
            <a:spLocks/>
          </p:cNvSpPr>
          <p:nvPr/>
        </p:nvSpPr>
        <p:spPr>
          <a:xfrm>
            <a:off x="237744" y="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Teorías de respaldo</a:t>
            </a:r>
          </a:p>
        </p:txBody>
      </p:sp>
      <p:graphicFrame>
        <p:nvGraphicFramePr>
          <p:cNvPr id="4" name="Diagrama 3"/>
          <p:cNvGraphicFramePr/>
          <p:nvPr>
            <p:extLst>
              <p:ext uri="{D42A27DB-BD31-4B8C-83A1-F6EECF244321}">
                <p14:modId xmlns:p14="http://schemas.microsoft.com/office/powerpoint/2010/main" val="721047242"/>
              </p:ext>
            </p:extLst>
          </p:nvPr>
        </p:nvGraphicFramePr>
        <p:xfrm>
          <a:off x="237744" y="896112"/>
          <a:ext cx="8522208" cy="576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43839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37744" y="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Teorías de respaldo</a:t>
            </a:r>
          </a:p>
        </p:txBody>
      </p:sp>
      <p:graphicFrame>
        <p:nvGraphicFramePr>
          <p:cNvPr id="3" name="Diagrama 2"/>
          <p:cNvGraphicFramePr/>
          <p:nvPr>
            <p:extLst>
              <p:ext uri="{D42A27DB-BD31-4B8C-83A1-F6EECF244321}">
                <p14:modId xmlns:p14="http://schemas.microsoft.com/office/powerpoint/2010/main" val="372932454"/>
              </p:ext>
            </p:extLst>
          </p:nvPr>
        </p:nvGraphicFramePr>
        <p:xfrm>
          <a:off x="237744" y="896112"/>
          <a:ext cx="8522208" cy="53218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70545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320547027"/>
              </p:ext>
            </p:extLst>
          </p:nvPr>
        </p:nvGraphicFramePr>
        <p:xfrm>
          <a:off x="0" y="720344"/>
          <a:ext cx="9015984" cy="6137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ítulo 1"/>
          <p:cNvSpPr txBox="1">
            <a:spLocks/>
          </p:cNvSpPr>
          <p:nvPr/>
        </p:nvSpPr>
        <p:spPr>
          <a:xfrm>
            <a:off x="237744" y="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Estudios recientes</a:t>
            </a:r>
          </a:p>
        </p:txBody>
      </p:sp>
    </p:spTree>
    <p:extLst>
      <p:ext uri="{BB962C8B-B14F-4D97-AF65-F5344CB8AC3E}">
        <p14:creationId xmlns:p14="http://schemas.microsoft.com/office/powerpoint/2010/main" val="813276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546100463"/>
              </p:ext>
            </p:extLst>
          </p:nvPr>
        </p:nvGraphicFramePr>
        <p:xfrm>
          <a:off x="164592" y="1066800"/>
          <a:ext cx="8485632" cy="5059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ítulo 1"/>
          <p:cNvSpPr txBox="1">
            <a:spLocks/>
          </p:cNvSpPr>
          <p:nvPr/>
        </p:nvSpPr>
        <p:spPr>
          <a:xfrm>
            <a:off x="237744" y="0"/>
            <a:ext cx="8229600" cy="1066800"/>
          </a:xfrm>
          <a:prstGeom prst="rect">
            <a:avLst/>
          </a:prstGeom>
        </p:spPr>
        <p:txBody>
          <a:bodyPr/>
          <a:lst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b="1" cap="none" dirty="0">
                <a:ln w="22225">
                  <a:solidFill>
                    <a:schemeClr val="accent2"/>
                  </a:solidFill>
                  <a:prstDash val="solid"/>
                </a:ln>
                <a:solidFill>
                  <a:schemeClr val="accent2">
                    <a:lumMod val="40000"/>
                    <a:lumOff val="60000"/>
                  </a:schemeClr>
                </a:solidFill>
              </a:rPr>
              <a:t>Estudios recientes</a:t>
            </a:r>
          </a:p>
        </p:txBody>
      </p:sp>
    </p:spTree>
    <p:extLst>
      <p:ext uri="{BB962C8B-B14F-4D97-AF65-F5344CB8AC3E}">
        <p14:creationId xmlns:p14="http://schemas.microsoft.com/office/powerpoint/2010/main" val="2080012966"/>
      </p:ext>
    </p:extLst>
  </p:cSld>
  <p:clrMapOvr>
    <a:masterClrMapping/>
  </p:clrMapOvr>
</p:sld>
</file>

<file path=ppt/theme/theme1.xml><?xml version="1.0" encoding="utf-8"?>
<a:theme xmlns:a="http://schemas.openxmlformats.org/drawingml/2006/main" name="Dividendo">
  <a:themeElements>
    <a:clrScheme name="Dividendo">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o">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TM03457464[[fn=Dividendo]]</Template>
  <TotalTime>513</TotalTime>
  <Words>1283</Words>
  <Application>Microsoft Office PowerPoint</Application>
  <PresentationFormat>Presentación en pantalla (4:3)</PresentationFormat>
  <Paragraphs>202</Paragraphs>
  <Slides>20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Calibri</vt:lpstr>
      <vt:lpstr>Cambria Math</vt:lpstr>
      <vt:lpstr>Times New Roman</vt:lpstr>
      <vt:lpstr>Wingdings 2</vt:lpstr>
      <vt:lpstr>Dividendo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Betsy Mazón González</dc:creator>
  <cp:lastModifiedBy>Betsy Mazón González</cp:lastModifiedBy>
  <cp:revision>39</cp:revision>
  <dcterms:created xsi:type="dcterms:W3CDTF">2019-06-03T01:32:43Z</dcterms:created>
  <dcterms:modified xsi:type="dcterms:W3CDTF">2020-11-18T23:00:22Z</dcterms:modified>
</cp:coreProperties>
</file>