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bookmarkIdSeed="3">
  <p:sldMasterIdLst>
    <p:sldMasterId id="2147483673" r:id="rId1"/>
  </p:sldMasterIdLst>
  <p:notesMasterIdLst>
    <p:notesMasterId r:id="rId36"/>
  </p:notesMasterIdLst>
  <p:sldIdLst>
    <p:sldId id="256" r:id="rId2"/>
    <p:sldId id="292" r:id="rId3"/>
    <p:sldId id="293" r:id="rId4"/>
    <p:sldId id="294" r:id="rId5"/>
    <p:sldId id="295" r:id="rId6"/>
    <p:sldId id="296" r:id="rId7"/>
    <p:sldId id="297" r:id="rId8"/>
    <p:sldId id="298" r:id="rId9"/>
    <p:sldId id="299" r:id="rId10"/>
    <p:sldId id="300" r:id="rId11"/>
    <p:sldId id="301" r:id="rId12"/>
    <p:sldId id="302" r:id="rId13"/>
    <p:sldId id="303" r:id="rId14"/>
    <p:sldId id="304" r:id="rId15"/>
    <p:sldId id="305" r:id="rId16"/>
    <p:sldId id="306" r:id="rId17"/>
    <p:sldId id="307" r:id="rId18"/>
    <p:sldId id="308" r:id="rId19"/>
    <p:sldId id="309" r:id="rId20"/>
    <p:sldId id="310" r:id="rId21"/>
    <p:sldId id="311" r:id="rId22"/>
    <p:sldId id="312" r:id="rId23"/>
    <p:sldId id="313" r:id="rId24"/>
    <p:sldId id="314" r:id="rId25"/>
    <p:sldId id="315" r:id="rId26"/>
    <p:sldId id="316" r:id="rId27"/>
    <p:sldId id="317" r:id="rId28"/>
    <p:sldId id="318" r:id="rId29"/>
    <p:sldId id="319" r:id="rId30"/>
    <p:sldId id="320" r:id="rId31"/>
    <p:sldId id="321" r:id="rId32"/>
    <p:sldId id="322" r:id="rId33"/>
    <p:sldId id="323" r:id="rId34"/>
    <p:sldId id="324" r:id="rId35"/>
  </p:sldIdLst>
  <p:sldSz cx="9144000" cy="6858000" type="screen4x3"/>
  <p:notesSz cx="6858000" cy="9144000"/>
  <p:embeddedFontLst>
    <p:embeddedFont>
      <p:font typeface="Calibri" panose="020F0502020204030204" pitchFamily="34" charset="0"/>
      <p:regular r:id="rId37"/>
      <p:bold r:id="rId38"/>
      <p:italic r:id="rId39"/>
      <p:boldItalic r:id="rId40"/>
    </p:embeddedFont>
    <p:embeddedFont>
      <p:font typeface="Cambria" panose="02040503050406030204" pitchFamily="18" charset="0"/>
      <p:regular r:id="rId41"/>
      <p:bold r:id="rId42"/>
      <p:italic r:id="rId43"/>
      <p:boldItalic r:id="rId4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48E0D0E-90F0-4FF7-A89F-ABA352942017}">
  <a:tblStyle styleId="{348E0D0E-90F0-4FF7-A89F-ABA352942017}" styleName="Table_0"/>
  <a:tblStyle styleId="{092D3432-5AEA-4A4F-8100-0B3D662F0C0B}" styleName="Table_1">
    <a:wholeTbl>
      <a:tcTxStyle b="off" i="off">
        <a:font>
          <a:latin typeface="Arial"/>
          <a:ea typeface="Arial"/>
          <a:cs typeface="Arial"/>
        </a:font>
        <a:schemeClr val="dk1"/>
      </a:tcTxStyle>
      <a:tcStyle>
        <a:tcBdr>
          <a:left>
            <a:ln w="12700" cap="flat" cmpd="sng">
              <a:solidFill>
                <a:schemeClr val="lt1"/>
              </a:solidFill>
              <a:prstDash val="solid"/>
              <a:round/>
              <a:headEnd type="none" w="med" len="med"/>
              <a:tailEnd type="none" w="med" len="med"/>
            </a:ln>
          </a:left>
          <a:right>
            <a:ln w="12700" cap="flat" cmpd="sng">
              <a:solidFill>
                <a:schemeClr val="lt1"/>
              </a:solidFill>
              <a:prstDash val="solid"/>
              <a:round/>
              <a:headEnd type="none" w="med" len="med"/>
              <a:tailEnd type="none" w="med" len="med"/>
            </a:ln>
          </a:right>
          <a:top>
            <a:ln w="12700" cap="flat" cmpd="sng">
              <a:solidFill>
                <a:schemeClr val="lt1"/>
              </a:solidFill>
              <a:prstDash val="solid"/>
              <a:round/>
              <a:headEnd type="none" w="med" len="med"/>
              <a:tailEnd type="none" w="med" len="med"/>
            </a:ln>
          </a:top>
          <a:bottom>
            <a:ln w="12700" cap="flat" cmpd="sng">
              <a:solidFill>
                <a:schemeClr val="lt1"/>
              </a:solidFill>
              <a:prstDash val="solid"/>
              <a:round/>
              <a:headEnd type="none" w="med" len="med"/>
              <a:tailEnd type="none" w="med" len="med"/>
            </a:ln>
          </a:bottom>
          <a:insideH>
            <a:ln w="12700" cap="flat" cmpd="sng">
              <a:solidFill>
                <a:schemeClr val="lt1"/>
              </a:solidFill>
              <a:prstDash val="solid"/>
              <a:round/>
              <a:headEnd type="none" w="med" len="med"/>
              <a:tailEnd type="none" w="med" len="med"/>
            </a:ln>
          </a:insideH>
          <a:insideV>
            <a:ln w="12700" cap="flat" cmpd="sng">
              <a:solidFill>
                <a:schemeClr val="lt1"/>
              </a:solidFill>
              <a:prstDash val="solid"/>
              <a:round/>
              <a:headEnd type="none" w="med" len="med"/>
              <a:tailEnd type="none" w="med" len="med"/>
            </a:ln>
          </a:insideV>
        </a:tcBdr>
        <a:fill>
          <a:solidFill>
            <a:srgbClr val="F3F9FA"/>
          </a:solidFill>
        </a:fill>
      </a:tcStyle>
    </a:wholeTbl>
    <a:band1H>
      <a:tcStyle>
        <a:tcBdr/>
        <a:fill>
          <a:solidFill>
            <a:srgbClr val="E7F3F4"/>
          </a:solidFill>
        </a:fill>
      </a:tcStyle>
    </a:band1H>
    <a:band1V>
      <a:tcStyle>
        <a:tcBdr/>
        <a:fill>
          <a:solidFill>
            <a:srgbClr val="E7F3F4"/>
          </a:solidFill>
        </a:fill>
      </a:tcStyle>
    </a:band1V>
    <a:lastCol>
      <a:tcTxStyle b="on" i="off">
        <a:font>
          <a:latin typeface="Arial"/>
          <a:ea typeface="Arial"/>
          <a:cs typeface="Arial"/>
        </a:font>
        <a:schemeClr val="lt1"/>
      </a:tcTxStyle>
      <a:tcStyle>
        <a:tcBdr/>
        <a:fill>
          <a:solidFill>
            <a:schemeClr val="accent1"/>
          </a:solidFill>
        </a:fill>
      </a:tcStyle>
    </a:lastCol>
    <a:firstCol>
      <a:tcTxStyle b="on" i="off">
        <a:font>
          <a:latin typeface="Arial"/>
          <a:ea typeface="Arial"/>
          <a:cs typeface="Arial"/>
        </a:font>
        <a:schemeClr val="lt1"/>
      </a:tcTxStyle>
      <a:tcStyle>
        <a:tcBdr/>
        <a:fill>
          <a:solidFill>
            <a:schemeClr val="accent1"/>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med" len="med"/>
              <a:tailEnd type="none" w="med" len="med"/>
            </a:ln>
          </a:top>
        </a:tcBdr>
        <a:fill>
          <a:solidFill>
            <a:schemeClr val="accent1"/>
          </a:solidFill>
        </a:fill>
      </a:tcStyle>
    </a:lastRow>
    <a:firstRow>
      <a:tcTxStyle b="on" i="off">
        <a:font>
          <a:latin typeface="Arial"/>
          <a:ea typeface="Arial"/>
          <a:cs typeface="Arial"/>
        </a:font>
        <a:schemeClr val="lt1"/>
      </a:tcTxStyle>
      <a:tcStyle>
        <a:tcBdr>
          <a:bottom>
            <a:ln w="38100" cap="flat" cmpd="sng">
              <a:solidFill>
                <a:schemeClr val="lt1"/>
              </a:solidFill>
              <a:prstDash val="solid"/>
              <a:round/>
              <a:headEnd type="none" w="med" len="med"/>
              <a:tailEnd type="none" w="med" len="med"/>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1452" y="60"/>
      </p:cViewPr>
      <p:guideLst>
        <p:guide orient="horz" pos="2160"/>
        <p:guide pos="2880"/>
      </p:guideLst>
    </p:cSldViewPr>
  </p:slideViewPr>
  <p:notesTextViewPr>
    <p:cViewPr>
      <p:scale>
        <a:sx n="1" d="1"/>
        <a:sy n="1" d="1"/>
      </p:scale>
      <p:origin x="0" y="0"/>
    </p:cViewPr>
  </p:notesTextViewPr>
  <p:sorterViewPr>
    <p:cViewPr>
      <p:scale>
        <a:sx n="100" d="100"/>
        <a:sy n="100" d="100"/>
      </p:scale>
      <p:origin x="0" y="1881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3.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6.fntdata"/><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1.fntdata"/><Relationship Id="rId40" Type="http://schemas.openxmlformats.org/officeDocument/2006/relationships/font" Target="fonts/font4.fntdata"/><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7.fntdata"/><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2.fntdata"/><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font" Target="fonts/font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dk1"/>
              </a:buClr>
              <a:buFont typeface="Arial"/>
              <a:buNone/>
              <a:defRPr sz="1200" b="0"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6pPr>
            <a:lvl7pPr marL="2743200" marR="0" lvl="6"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7pPr>
            <a:lvl8pPr marL="3200400" marR="0" lvl="7"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8pPr>
            <a:lvl9pPr marL="3657600" marR="0" lvl="8"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9pPr>
          </a:lstStyle>
          <a:p>
            <a:endParaRPr/>
          </a:p>
        </p:txBody>
      </p:sp>
      <p:sp>
        <p:nvSpPr>
          <p:cNvPr id="4" name="Shape 4"/>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lvl="0" indent="0" algn="r" rtl="0">
              <a:lnSpc>
                <a:spcPct val="100000"/>
              </a:lnSpc>
              <a:spcBef>
                <a:spcPts val="0"/>
              </a:spcBef>
              <a:spcAft>
                <a:spcPts val="0"/>
              </a:spcAft>
              <a:buClr>
                <a:schemeClr val="dk1"/>
              </a:buClr>
              <a:buFont typeface="Arial"/>
              <a:buNone/>
              <a:defRPr sz="1200" b="0"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6pPr>
            <a:lvl7pPr marL="2743200" marR="0" lvl="6"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7pPr>
            <a:lvl8pPr marL="3200400" marR="0" lvl="7"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8pPr>
            <a:lvl9pPr marL="3657600" marR="0" lvl="8"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9pPr>
          </a:lstStyle>
          <a:p>
            <a:endParaRPr/>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6" name="Shape 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360"/>
              </a:spcBef>
              <a:spcAft>
                <a:spcPts val="0"/>
              </a:spcAft>
              <a:buClr>
                <a:schemeClr val="dk1"/>
              </a:buClr>
              <a:buFont typeface="Calibri"/>
              <a:buNone/>
              <a:defRPr sz="1200" b="0" i="0" u="none" strike="noStrike" cap="none">
                <a:solidFill>
                  <a:schemeClr val="dk1"/>
                </a:solidFill>
                <a:latin typeface="Calibri"/>
                <a:ea typeface="Calibri"/>
                <a:cs typeface="Calibri"/>
                <a:sym typeface="Calibri"/>
              </a:defRPr>
            </a:lvl1pPr>
            <a:lvl2pPr marL="457200" marR="0" lvl="1" indent="0" algn="l" rtl="0">
              <a:spcBef>
                <a:spcPts val="360"/>
              </a:spcBef>
              <a:spcAft>
                <a:spcPts val="0"/>
              </a:spcAft>
              <a:buClr>
                <a:schemeClr val="dk1"/>
              </a:buClr>
              <a:buFont typeface="Calibri"/>
              <a:buNone/>
              <a:defRPr sz="1200" b="0" i="0" u="none" strike="noStrike" cap="none">
                <a:solidFill>
                  <a:schemeClr val="dk1"/>
                </a:solidFill>
                <a:latin typeface="Calibri"/>
                <a:ea typeface="Calibri"/>
                <a:cs typeface="Calibri"/>
                <a:sym typeface="Calibri"/>
              </a:defRPr>
            </a:lvl2pPr>
            <a:lvl3pPr marL="914400" marR="0" lvl="2" indent="0" algn="l" rtl="0">
              <a:spcBef>
                <a:spcPts val="360"/>
              </a:spcBef>
              <a:spcAft>
                <a:spcPts val="0"/>
              </a:spcAft>
              <a:buClr>
                <a:schemeClr val="dk1"/>
              </a:buClr>
              <a:buFont typeface="Calibri"/>
              <a:buNone/>
              <a:defRPr sz="1200" b="0" i="0" u="none" strike="noStrike" cap="none">
                <a:solidFill>
                  <a:schemeClr val="dk1"/>
                </a:solidFill>
                <a:latin typeface="Calibri"/>
                <a:ea typeface="Calibri"/>
                <a:cs typeface="Calibri"/>
                <a:sym typeface="Calibri"/>
              </a:defRPr>
            </a:lvl3pPr>
            <a:lvl4pPr marL="1371600" marR="0" lvl="3" indent="0" algn="l" rtl="0">
              <a:spcBef>
                <a:spcPts val="360"/>
              </a:spcBef>
              <a:spcAft>
                <a:spcPts val="0"/>
              </a:spcAft>
              <a:buClr>
                <a:schemeClr val="dk1"/>
              </a:buClr>
              <a:buFont typeface="Calibri"/>
              <a:buNone/>
              <a:defRPr sz="1200" b="0" i="0" u="none" strike="noStrike" cap="none">
                <a:solidFill>
                  <a:schemeClr val="dk1"/>
                </a:solidFill>
                <a:latin typeface="Calibri"/>
                <a:ea typeface="Calibri"/>
                <a:cs typeface="Calibri"/>
                <a:sym typeface="Calibri"/>
              </a:defRPr>
            </a:lvl4pPr>
            <a:lvl5pPr marL="1828800" marR="0" lvl="4" indent="0" algn="l" rtl="0">
              <a:spcBef>
                <a:spcPts val="360"/>
              </a:spcBef>
              <a:spcAft>
                <a:spcPts val="0"/>
              </a:spcAft>
              <a:buClr>
                <a:schemeClr val="dk1"/>
              </a:buClr>
              <a:buFont typeface="Calibri"/>
              <a:buNone/>
              <a:defRPr sz="1200" b="0" i="0" u="none" strike="noStrike" cap="none">
                <a:solidFill>
                  <a:schemeClr val="dk1"/>
                </a:solidFill>
                <a:latin typeface="Calibri"/>
                <a:ea typeface="Calibri"/>
                <a:cs typeface="Calibri"/>
                <a:sym typeface="Calibri"/>
              </a:defRPr>
            </a:lvl5pPr>
            <a:lvl6pPr marL="2286000" marR="0" lvl="5" indent="0" algn="l" rtl="0">
              <a:spcBef>
                <a:spcPts val="0"/>
              </a:spcBef>
              <a:buClr>
                <a:schemeClr val="dk1"/>
              </a:buClr>
              <a:buFont typeface="Calibri"/>
              <a:buNone/>
              <a:defRPr sz="1200" b="0" i="0" u="none" strike="noStrike" cap="none">
                <a:solidFill>
                  <a:schemeClr val="dk1"/>
                </a:solidFill>
                <a:latin typeface="Calibri"/>
                <a:ea typeface="Calibri"/>
                <a:cs typeface="Calibri"/>
                <a:sym typeface="Calibri"/>
              </a:defRPr>
            </a:lvl6pPr>
            <a:lvl7pPr marL="2743200" marR="0" lvl="6" indent="0" algn="l" rtl="0">
              <a:spcBef>
                <a:spcPts val="0"/>
              </a:spcBef>
              <a:buClr>
                <a:schemeClr val="dk1"/>
              </a:buClr>
              <a:buFont typeface="Calibri"/>
              <a:buNone/>
              <a:defRPr sz="1200" b="0" i="0" u="none" strike="noStrike" cap="none">
                <a:solidFill>
                  <a:schemeClr val="dk1"/>
                </a:solidFill>
                <a:latin typeface="Calibri"/>
                <a:ea typeface="Calibri"/>
                <a:cs typeface="Calibri"/>
                <a:sym typeface="Calibri"/>
              </a:defRPr>
            </a:lvl7pPr>
            <a:lvl8pPr marL="3200400" marR="0" lvl="7" indent="0" algn="l" rtl="0">
              <a:spcBef>
                <a:spcPts val="0"/>
              </a:spcBef>
              <a:buClr>
                <a:schemeClr val="dk1"/>
              </a:buClr>
              <a:buFont typeface="Calibri"/>
              <a:buNone/>
              <a:defRPr sz="1200" b="0" i="0" u="none" strike="noStrike" cap="none">
                <a:solidFill>
                  <a:schemeClr val="dk1"/>
                </a:solidFill>
                <a:latin typeface="Calibri"/>
                <a:ea typeface="Calibri"/>
                <a:cs typeface="Calibri"/>
                <a:sym typeface="Calibri"/>
              </a:defRPr>
            </a:lvl8pPr>
            <a:lvl9pPr marL="3657600" marR="0" lvl="8" indent="0" algn="l" rtl="0">
              <a:spcBef>
                <a:spcPts val="0"/>
              </a:spcBef>
              <a:buClr>
                <a:schemeClr val="dk1"/>
              </a:buClr>
              <a:buFont typeface="Calibri"/>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chemeClr val="dk1"/>
              </a:buClr>
              <a:buFont typeface="Arial"/>
              <a:buNone/>
              <a:defRPr sz="1200" b="0"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6pPr>
            <a:lvl7pPr marL="2743200" marR="0" lvl="6"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7pPr>
            <a:lvl8pPr marL="3200400" marR="0" lvl="7"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8pPr>
            <a:lvl9pPr marL="3657600" marR="0" lvl="8"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9pPr>
          </a:lstStyle>
          <a:p>
            <a:endParaRPr/>
          </a:p>
        </p:txBody>
      </p:sp>
      <p:sp>
        <p:nvSpPr>
          <p:cNvPr id="8" name="Shape 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s-EC" sz="1200" b="0" i="0" u="none" strike="noStrike" cap="none">
                <a:solidFill>
                  <a:schemeClr val="dk1"/>
                </a:solidFill>
                <a:latin typeface="Arial"/>
                <a:ea typeface="Arial"/>
                <a:cs typeface="Arial"/>
                <a:sym typeface="Arial"/>
              </a:rPr>
              <a:pPr marL="0" marR="0" lvl="0" indent="0" algn="r" rtl="0">
                <a:lnSpc>
                  <a:spcPct val="100000"/>
                </a:lnSpc>
                <a:spcBef>
                  <a:spcPts val="0"/>
                </a:spcBef>
                <a:spcAft>
                  <a:spcPts val="0"/>
                </a:spcAft>
                <a:buClr>
                  <a:schemeClr val="dk1"/>
                </a:buClr>
                <a:buSzPct val="25000"/>
                <a:buFont typeface="Arial"/>
                <a:buNone/>
              </a:pPr>
              <a:t>‹Nº›</a:t>
            </a:fld>
            <a:endParaRPr lang="es-EC"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636183035"/>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Shape 157"/>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Calibri"/>
              <a:buNone/>
            </a:pPr>
            <a:endParaRPr sz="1200" b="0" i="0" u="none" strike="noStrike" cap="none" dirty="0">
              <a:solidFill>
                <a:schemeClr val="dk1"/>
              </a:solidFill>
              <a:latin typeface="Calibri"/>
              <a:ea typeface="Calibri"/>
              <a:cs typeface="Calibri"/>
              <a:sym typeface="Calibri"/>
            </a:endParaRPr>
          </a:p>
        </p:txBody>
      </p:sp>
      <p:sp>
        <p:nvSpPr>
          <p:cNvPr id="158" name="Shape 15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Tree>
    <p:extLst>
      <p:ext uri="{BB962C8B-B14F-4D97-AF65-F5344CB8AC3E}">
        <p14:creationId xmlns:p14="http://schemas.microsoft.com/office/powerpoint/2010/main" val="32621088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1_Diapositiva de título">
    <p:spTree>
      <p:nvGrpSpPr>
        <p:cNvPr id="1" name="Shape 15"/>
        <p:cNvGrpSpPr/>
        <p:nvPr/>
      </p:nvGrpSpPr>
      <p:grpSpPr>
        <a:xfrm>
          <a:off x="0" y="0"/>
          <a:ext cx="0" cy="0"/>
          <a:chOff x="0" y="0"/>
          <a:chExt cx="0" cy="0"/>
        </a:xfrm>
      </p:grpSpPr>
      <p:sp>
        <p:nvSpPr>
          <p:cNvPr id="16" name="Shape 16"/>
          <p:cNvSpPr txBox="1">
            <a:spLocks noGrp="1"/>
          </p:cNvSpPr>
          <p:nvPr>
            <p:ph type="ctrTitle"/>
          </p:nvPr>
        </p:nvSpPr>
        <p:spPr>
          <a:xfrm>
            <a:off x="685800" y="2130425"/>
            <a:ext cx="7772400" cy="1470023"/>
          </a:xfrm>
          <a:prstGeom prst="rect">
            <a:avLst/>
          </a:prstGeom>
          <a:noFill/>
          <a:ln>
            <a:noFill/>
          </a:ln>
        </p:spPr>
        <p:txBody>
          <a:bodyPr lIns="91425" tIns="91425" rIns="91425" bIns="91425" anchor="t" anchorCtr="0"/>
          <a:lstStyle>
            <a:lvl1pPr marL="0" marR="0" lvl="0" indent="0" algn="r" rtl="0">
              <a:lnSpc>
                <a:spcPct val="100000"/>
              </a:lnSpc>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1pPr>
            <a:lvl2pPr marL="0" marR="0" lvl="1"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2pPr>
            <a:lvl3pPr marL="0" marR="0" lvl="2"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3pPr>
            <a:lvl4pPr marL="0" marR="0" lvl="3"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4pPr>
            <a:lvl5pPr marL="0" marR="0" lvl="4"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5pPr>
            <a:lvl6pPr marL="457200" marR="0" lvl="5"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6pPr>
            <a:lvl7pPr marL="914400" marR="0" lvl="6"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7pPr>
            <a:lvl8pPr marL="1371600" marR="0" lvl="7"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8pPr>
            <a:lvl9pPr marL="1828800" marR="0" lvl="8"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9pPr>
          </a:lstStyle>
          <a:p>
            <a:endParaRPr/>
          </a:p>
        </p:txBody>
      </p:sp>
      <p:sp>
        <p:nvSpPr>
          <p:cNvPr id="17" name="Shape 17"/>
          <p:cNvSpPr txBox="1">
            <a:spLocks noGrp="1"/>
          </p:cNvSpPr>
          <p:nvPr>
            <p:ph type="subTitle" idx="1"/>
          </p:nvPr>
        </p:nvSpPr>
        <p:spPr>
          <a:xfrm>
            <a:off x="1371600" y="3886200"/>
            <a:ext cx="6400799" cy="1752600"/>
          </a:xfrm>
          <a:prstGeom prst="rect">
            <a:avLst/>
          </a:prstGeom>
          <a:noFill/>
          <a:ln>
            <a:noFill/>
          </a:ln>
        </p:spPr>
        <p:txBody>
          <a:bodyPr lIns="91425" tIns="91425" rIns="91425" bIns="91425" anchor="t" anchorCtr="0"/>
          <a:lstStyle>
            <a:lvl1pPr marL="0" marR="0" lvl="0" indent="0" algn="ctr" rtl="0">
              <a:lnSpc>
                <a:spcPct val="100000"/>
              </a:lnSpc>
              <a:spcBef>
                <a:spcPts val="480"/>
              </a:spcBef>
              <a:spcAft>
                <a:spcPts val="0"/>
              </a:spcAft>
              <a:buClr>
                <a:srgbClr val="888888"/>
              </a:buClr>
              <a:buFont typeface="Arial"/>
              <a:buNone/>
              <a:defRPr sz="2400" b="0" i="0" u="none" strike="noStrike" cap="none">
                <a:solidFill>
                  <a:srgbClr val="888888"/>
                </a:solidFill>
                <a:latin typeface="Arial"/>
                <a:ea typeface="Arial"/>
                <a:cs typeface="Arial"/>
                <a:sym typeface="Arial"/>
              </a:defRPr>
            </a:lvl1pPr>
            <a:lvl2pPr marL="457200" marR="0" lvl="1" indent="0" algn="ctr" rtl="0">
              <a:lnSpc>
                <a:spcPct val="100000"/>
              </a:lnSpc>
              <a:spcBef>
                <a:spcPts val="480"/>
              </a:spcBef>
              <a:spcAft>
                <a:spcPts val="0"/>
              </a:spcAft>
              <a:buClr>
                <a:srgbClr val="888888"/>
              </a:buClr>
              <a:buFont typeface="Arial"/>
              <a:buNone/>
              <a:defRPr sz="2400" b="0" i="0" u="none" strike="noStrike" cap="none">
                <a:solidFill>
                  <a:srgbClr val="888888"/>
                </a:solidFill>
                <a:latin typeface="Arial"/>
                <a:ea typeface="Arial"/>
                <a:cs typeface="Arial"/>
                <a:sym typeface="Arial"/>
              </a:defRPr>
            </a:lvl2pPr>
            <a:lvl3pPr marL="914400" marR="0" lvl="2" indent="0" algn="ctr" rtl="0">
              <a:lnSpc>
                <a:spcPct val="100000"/>
              </a:lnSpc>
              <a:spcBef>
                <a:spcPts val="480"/>
              </a:spcBef>
              <a:spcAft>
                <a:spcPts val="0"/>
              </a:spcAft>
              <a:buClr>
                <a:srgbClr val="888888"/>
              </a:buClr>
              <a:buFont typeface="Arial"/>
              <a:buNone/>
              <a:defRPr sz="2400" b="0" i="0" u="none" strike="noStrike" cap="none">
                <a:solidFill>
                  <a:srgbClr val="888888"/>
                </a:solidFill>
                <a:latin typeface="Arial"/>
                <a:ea typeface="Arial"/>
                <a:cs typeface="Arial"/>
                <a:sym typeface="Arial"/>
              </a:defRPr>
            </a:lvl3pPr>
            <a:lvl4pPr marL="1371600" marR="0" lvl="3" indent="0" algn="ctr" rtl="0">
              <a:lnSpc>
                <a:spcPct val="100000"/>
              </a:lnSpc>
              <a:spcBef>
                <a:spcPts val="480"/>
              </a:spcBef>
              <a:spcAft>
                <a:spcPts val="0"/>
              </a:spcAft>
              <a:buClr>
                <a:srgbClr val="888888"/>
              </a:buClr>
              <a:buFont typeface="Arial"/>
              <a:buNone/>
              <a:defRPr sz="2400" b="0" i="0" u="none" strike="noStrike" cap="none">
                <a:solidFill>
                  <a:srgbClr val="888888"/>
                </a:solidFill>
                <a:latin typeface="Arial"/>
                <a:ea typeface="Arial"/>
                <a:cs typeface="Arial"/>
                <a:sym typeface="Arial"/>
              </a:defRPr>
            </a:lvl4pPr>
            <a:lvl5pPr marL="1828800" marR="0" lvl="4" indent="0" algn="ctr" rtl="0">
              <a:lnSpc>
                <a:spcPct val="100000"/>
              </a:lnSpc>
              <a:spcBef>
                <a:spcPts val="480"/>
              </a:spcBef>
              <a:spcAft>
                <a:spcPts val="0"/>
              </a:spcAft>
              <a:buClr>
                <a:srgbClr val="888888"/>
              </a:buClr>
              <a:buFont typeface="Arial"/>
              <a:buNone/>
              <a:defRPr sz="2400" b="0" i="0" u="none" strike="noStrike" cap="none">
                <a:solidFill>
                  <a:srgbClr val="888888"/>
                </a:solidFill>
                <a:latin typeface="Arial"/>
                <a:ea typeface="Arial"/>
                <a:cs typeface="Arial"/>
                <a:sym typeface="Arial"/>
              </a:defRPr>
            </a:lvl5pPr>
            <a:lvl6pPr marL="2286000" marR="0" lvl="5" indent="0" algn="ctr" rtl="0">
              <a:lnSpc>
                <a:spcPct val="100000"/>
              </a:lnSpc>
              <a:spcBef>
                <a:spcPts val="480"/>
              </a:spcBef>
              <a:spcAft>
                <a:spcPts val="0"/>
              </a:spcAft>
              <a:buClr>
                <a:srgbClr val="888888"/>
              </a:buClr>
              <a:buFont typeface="Arial"/>
              <a:buNone/>
              <a:defRPr sz="2400" b="0" i="0" u="none" strike="noStrike" cap="none">
                <a:solidFill>
                  <a:srgbClr val="888888"/>
                </a:solidFill>
                <a:latin typeface="Arial"/>
                <a:ea typeface="Arial"/>
                <a:cs typeface="Arial"/>
                <a:sym typeface="Arial"/>
              </a:defRPr>
            </a:lvl6pPr>
            <a:lvl7pPr marL="2743200" marR="0" lvl="6" indent="0" algn="ctr" rtl="0">
              <a:lnSpc>
                <a:spcPct val="100000"/>
              </a:lnSpc>
              <a:spcBef>
                <a:spcPts val="480"/>
              </a:spcBef>
              <a:spcAft>
                <a:spcPts val="0"/>
              </a:spcAft>
              <a:buClr>
                <a:srgbClr val="888888"/>
              </a:buClr>
              <a:buFont typeface="Arial"/>
              <a:buNone/>
              <a:defRPr sz="2400" b="0" i="0" u="none" strike="noStrike" cap="none">
                <a:solidFill>
                  <a:srgbClr val="888888"/>
                </a:solidFill>
                <a:latin typeface="Arial"/>
                <a:ea typeface="Arial"/>
                <a:cs typeface="Arial"/>
                <a:sym typeface="Arial"/>
              </a:defRPr>
            </a:lvl7pPr>
            <a:lvl8pPr marL="3200400" marR="0" lvl="7" indent="0" algn="ctr" rtl="0">
              <a:lnSpc>
                <a:spcPct val="100000"/>
              </a:lnSpc>
              <a:spcBef>
                <a:spcPts val="480"/>
              </a:spcBef>
              <a:spcAft>
                <a:spcPts val="0"/>
              </a:spcAft>
              <a:buClr>
                <a:srgbClr val="888888"/>
              </a:buClr>
              <a:buFont typeface="Arial"/>
              <a:buNone/>
              <a:defRPr sz="2400" b="0" i="0" u="none" strike="noStrike" cap="none">
                <a:solidFill>
                  <a:srgbClr val="888888"/>
                </a:solidFill>
                <a:latin typeface="Arial"/>
                <a:ea typeface="Arial"/>
                <a:cs typeface="Arial"/>
                <a:sym typeface="Arial"/>
              </a:defRPr>
            </a:lvl8pPr>
            <a:lvl9pPr marL="3657600" marR="0" lvl="8" indent="0" algn="ctr" rtl="0">
              <a:lnSpc>
                <a:spcPct val="100000"/>
              </a:lnSpc>
              <a:spcBef>
                <a:spcPts val="480"/>
              </a:spcBef>
              <a:spcAft>
                <a:spcPts val="0"/>
              </a:spcAft>
              <a:buClr>
                <a:srgbClr val="888888"/>
              </a:buClr>
              <a:buFont typeface="Arial"/>
              <a:buNone/>
              <a:defRPr sz="2400" b="0" i="0" u="none" strike="noStrike" cap="none">
                <a:solidFill>
                  <a:srgbClr val="888888"/>
                </a:solidFill>
                <a:latin typeface="Arial"/>
                <a:ea typeface="Arial"/>
                <a:cs typeface="Arial"/>
                <a:sym typeface="Arial"/>
              </a:defRPr>
            </a:lvl9pPr>
          </a:lstStyle>
          <a:p>
            <a:endParaRPr/>
          </a:p>
        </p:txBody>
      </p:sp>
      <p:sp>
        <p:nvSpPr>
          <p:cNvPr id="18" name="Shape 18"/>
          <p:cNvSpPr txBox="1">
            <a:spLocks noGrp="1"/>
          </p:cNvSpPr>
          <p:nvPr>
            <p:ph type="dt" idx="10"/>
          </p:nvPr>
        </p:nvSpPr>
        <p:spPr>
          <a:xfrm>
            <a:off x="457200" y="6356350"/>
            <a:ext cx="2133598" cy="365125"/>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6pPr>
            <a:lvl7pPr marL="2743200" marR="0" lvl="6"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7pPr>
            <a:lvl8pPr marL="3200400" marR="0" lvl="7"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8pPr>
            <a:lvl9pPr marL="3657600" marR="0" lvl="8"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9pPr>
          </a:lstStyle>
          <a:p>
            <a:endParaRPr/>
          </a:p>
        </p:txBody>
      </p:sp>
      <p:sp>
        <p:nvSpPr>
          <p:cNvPr id="19" name="Shape 19"/>
          <p:cNvSpPr txBox="1">
            <a:spLocks noGrp="1"/>
          </p:cNvSpPr>
          <p:nvPr>
            <p:ph type="ftr" idx="11"/>
          </p:nvPr>
        </p:nvSpPr>
        <p:spPr>
          <a:xfrm>
            <a:off x="3124200" y="6356350"/>
            <a:ext cx="2895600" cy="365125"/>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6pPr>
            <a:lvl7pPr marL="2743200" marR="0" lvl="6"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7pPr>
            <a:lvl8pPr marL="3200400" marR="0" lvl="7"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8pPr>
            <a:lvl9pPr marL="3657600" marR="0" lvl="8"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9pPr>
          </a:lstStyle>
          <a:p>
            <a:endParaRPr/>
          </a:p>
        </p:txBody>
      </p:sp>
      <p:sp>
        <p:nvSpPr>
          <p:cNvPr id="20" name="Shape 20"/>
          <p:cNvSpPr txBox="1">
            <a:spLocks noGrp="1"/>
          </p:cNvSpPr>
          <p:nvPr>
            <p:ph type="sldNum" idx="12"/>
          </p:nvPr>
        </p:nvSpPr>
        <p:spPr>
          <a:xfrm>
            <a:off x="6553200" y="6356350"/>
            <a:ext cx="2133598" cy="365125"/>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s-EC" sz="1800" b="0" i="0" u="none" strike="noStrike" cap="none">
                <a:solidFill>
                  <a:srgbClr val="000000"/>
                </a:solidFill>
                <a:latin typeface="Arial"/>
                <a:ea typeface="Arial"/>
                <a:cs typeface="Arial"/>
                <a:sym typeface="Arial"/>
              </a:rPr>
              <a:pPr marL="0" marR="0" lvl="0" indent="0" algn="l" rtl="0">
                <a:lnSpc>
                  <a:spcPct val="100000"/>
                </a:lnSpc>
                <a:spcBef>
                  <a:spcPts val="0"/>
                </a:spcBef>
                <a:spcAft>
                  <a:spcPts val="0"/>
                </a:spcAft>
                <a:buClr>
                  <a:srgbClr val="000000"/>
                </a:buClr>
                <a:buSzPct val="25000"/>
                <a:buFont typeface="Arial"/>
                <a:buNone/>
              </a:pPr>
              <a:t>‹Nº›</a:t>
            </a:fld>
            <a:endParaRPr lang="es-EC" sz="18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cSld name="Título vertical y texto">
    <p:spTree>
      <p:nvGrpSpPr>
        <p:cNvPr id="1" name="Shape 60"/>
        <p:cNvGrpSpPr/>
        <p:nvPr/>
      </p:nvGrpSpPr>
      <p:grpSpPr>
        <a:xfrm>
          <a:off x="0" y="0"/>
          <a:ext cx="0" cy="0"/>
          <a:chOff x="0" y="0"/>
          <a:chExt cx="0" cy="0"/>
        </a:xfrm>
      </p:grpSpPr>
      <p:sp>
        <p:nvSpPr>
          <p:cNvPr id="61" name="Shape 61"/>
          <p:cNvSpPr txBox="1">
            <a:spLocks noGrp="1"/>
          </p:cNvSpPr>
          <p:nvPr>
            <p:ph type="title"/>
          </p:nvPr>
        </p:nvSpPr>
        <p:spPr>
          <a:xfrm rot="5400000">
            <a:off x="4732335" y="2171700"/>
            <a:ext cx="5851525" cy="2057400"/>
          </a:xfrm>
          <a:prstGeom prst="rect">
            <a:avLst/>
          </a:prstGeom>
          <a:noFill/>
          <a:ln>
            <a:noFill/>
          </a:ln>
        </p:spPr>
        <p:txBody>
          <a:bodyPr lIns="91425" tIns="91425" rIns="91425" bIns="91425" anchor="t" anchorCtr="0"/>
          <a:lstStyle>
            <a:lvl1pPr marL="0" marR="0" lvl="0" indent="0" algn="r" rtl="0">
              <a:lnSpc>
                <a:spcPct val="100000"/>
              </a:lnSpc>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1pPr>
            <a:lvl2pPr marL="0" marR="0" lvl="1"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2pPr>
            <a:lvl3pPr marL="0" marR="0" lvl="2"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3pPr>
            <a:lvl4pPr marL="0" marR="0" lvl="3"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4pPr>
            <a:lvl5pPr marL="0" marR="0" lvl="4"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5pPr>
            <a:lvl6pPr marL="457200" marR="0" lvl="5"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6pPr>
            <a:lvl7pPr marL="914400" marR="0" lvl="6"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7pPr>
            <a:lvl8pPr marL="1371600" marR="0" lvl="7"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8pPr>
            <a:lvl9pPr marL="1828800" marR="0" lvl="8"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9pPr>
          </a:lstStyle>
          <a:p>
            <a:endParaRPr/>
          </a:p>
        </p:txBody>
      </p:sp>
      <p:sp>
        <p:nvSpPr>
          <p:cNvPr id="62" name="Shape 62"/>
          <p:cNvSpPr txBox="1">
            <a:spLocks noGrp="1"/>
          </p:cNvSpPr>
          <p:nvPr>
            <p:ph type="body" idx="1"/>
          </p:nvPr>
        </p:nvSpPr>
        <p:spPr>
          <a:xfrm rot="5400000">
            <a:off x="541335" y="190499"/>
            <a:ext cx="5851525" cy="6019798"/>
          </a:xfrm>
          <a:prstGeom prst="rect">
            <a:avLst/>
          </a:prstGeom>
          <a:noFill/>
          <a:ln>
            <a:noFill/>
          </a:ln>
        </p:spPr>
        <p:txBody>
          <a:bodyPr lIns="91425" tIns="91425" rIns="91425" bIns="91425" anchor="t" anchorCtr="0"/>
          <a:lstStyle>
            <a:lvl1pPr marL="342900" marR="0" lvl="0" indent="114300" algn="l" rtl="0">
              <a:lnSpc>
                <a:spcPct val="100000"/>
              </a:lnSpc>
              <a:spcBef>
                <a:spcPts val="480"/>
              </a:spcBef>
              <a:spcAft>
                <a:spcPts val="0"/>
              </a:spcAft>
              <a:buClr>
                <a:schemeClr val="lt1"/>
              </a:buClr>
              <a:buSzPct val="100000"/>
              <a:buFont typeface="Arial"/>
              <a:buChar char="•"/>
              <a:defRPr sz="2400" b="0" i="0" u="none" strike="noStrike" cap="none">
                <a:solidFill>
                  <a:schemeClr val="lt1"/>
                </a:solidFill>
                <a:latin typeface="Arial"/>
                <a:ea typeface="Arial"/>
                <a:cs typeface="Arial"/>
                <a:sym typeface="Arial"/>
              </a:defRPr>
            </a:lvl1pPr>
            <a:lvl2pPr marL="742950" marR="0" lvl="1" indent="171450" algn="l" rtl="0">
              <a:lnSpc>
                <a:spcPct val="100000"/>
              </a:lnSpc>
              <a:spcBef>
                <a:spcPts val="480"/>
              </a:spcBef>
              <a:spcAft>
                <a:spcPts val="0"/>
              </a:spcAft>
              <a:buClr>
                <a:schemeClr val="lt1"/>
              </a:buClr>
              <a:buSzPct val="100000"/>
              <a:buFont typeface="Arial"/>
              <a:buChar char="–"/>
              <a:defRPr sz="2400" b="0" i="0" u="none" strike="noStrike" cap="none">
                <a:solidFill>
                  <a:schemeClr val="lt1"/>
                </a:solidFill>
                <a:latin typeface="Arial"/>
                <a:ea typeface="Arial"/>
                <a:cs typeface="Arial"/>
                <a:sym typeface="Arial"/>
              </a:defRPr>
            </a:lvl2pPr>
            <a:lvl3pPr marL="1143000" marR="0" lvl="2" indent="228600" algn="l" rtl="0">
              <a:lnSpc>
                <a:spcPct val="100000"/>
              </a:lnSpc>
              <a:spcBef>
                <a:spcPts val="480"/>
              </a:spcBef>
              <a:spcAft>
                <a:spcPts val="0"/>
              </a:spcAft>
              <a:buClr>
                <a:schemeClr val="lt1"/>
              </a:buClr>
              <a:buSzPct val="100000"/>
              <a:buFont typeface="Arial"/>
              <a:buChar char="•"/>
              <a:defRPr sz="2400" b="0" i="0" u="none" strike="noStrike" cap="none">
                <a:solidFill>
                  <a:schemeClr val="lt1"/>
                </a:solidFill>
                <a:latin typeface="Arial"/>
                <a:ea typeface="Arial"/>
                <a:cs typeface="Arial"/>
                <a:sym typeface="Arial"/>
              </a:defRPr>
            </a:lvl3pPr>
            <a:lvl4pPr marL="1600200" marR="0" lvl="3" indent="228600" algn="l" rtl="0">
              <a:lnSpc>
                <a:spcPct val="100000"/>
              </a:lnSpc>
              <a:spcBef>
                <a:spcPts val="480"/>
              </a:spcBef>
              <a:spcAft>
                <a:spcPts val="0"/>
              </a:spcAft>
              <a:buClr>
                <a:schemeClr val="lt1"/>
              </a:buClr>
              <a:buSzPct val="100000"/>
              <a:buFont typeface="Arial"/>
              <a:buChar char="–"/>
              <a:defRPr sz="2400" b="0" i="0" u="none" strike="noStrike" cap="none">
                <a:solidFill>
                  <a:schemeClr val="lt1"/>
                </a:solidFill>
                <a:latin typeface="Arial"/>
                <a:ea typeface="Arial"/>
                <a:cs typeface="Arial"/>
                <a:sym typeface="Arial"/>
              </a:defRPr>
            </a:lvl4pPr>
            <a:lvl5pPr marL="2057400" marR="0" lvl="4" indent="228600" algn="l" rtl="0">
              <a:lnSpc>
                <a:spcPct val="100000"/>
              </a:lnSpc>
              <a:spcBef>
                <a:spcPts val="480"/>
              </a:spcBef>
              <a:spcAft>
                <a:spcPts val="0"/>
              </a:spcAft>
              <a:buClr>
                <a:schemeClr val="lt1"/>
              </a:buClr>
              <a:buSzPct val="100000"/>
              <a:buFont typeface="Arial"/>
              <a:buChar char="»"/>
              <a:defRPr sz="2400" b="0" i="0" u="none" strike="noStrike" cap="none">
                <a:solidFill>
                  <a:schemeClr val="lt1"/>
                </a:solidFill>
                <a:latin typeface="Arial"/>
                <a:ea typeface="Arial"/>
                <a:cs typeface="Arial"/>
                <a:sym typeface="Arial"/>
              </a:defRPr>
            </a:lvl5pPr>
            <a:lvl6pPr marL="2514600" marR="0" lvl="5" indent="228600" algn="l" rtl="0">
              <a:lnSpc>
                <a:spcPct val="100000"/>
              </a:lnSpc>
              <a:spcBef>
                <a:spcPts val="480"/>
              </a:spcBef>
              <a:spcAft>
                <a:spcPts val="0"/>
              </a:spcAft>
              <a:buClr>
                <a:schemeClr val="lt1"/>
              </a:buClr>
              <a:buSzPct val="100000"/>
              <a:buFont typeface="Arial"/>
              <a:buChar char="»"/>
              <a:defRPr sz="2400" b="0" i="0" u="none" strike="noStrike" cap="none">
                <a:solidFill>
                  <a:schemeClr val="lt1"/>
                </a:solidFill>
                <a:latin typeface="Arial"/>
                <a:ea typeface="Arial"/>
                <a:cs typeface="Arial"/>
                <a:sym typeface="Arial"/>
              </a:defRPr>
            </a:lvl6pPr>
            <a:lvl7pPr marL="2971800" marR="0" lvl="6" indent="228600" algn="l" rtl="0">
              <a:lnSpc>
                <a:spcPct val="100000"/>
              </a:lnSpc>
              <a:spcBef>
                <a:spcPts val="480"/>
              </a:spcBef>
              <a:spcAft>
                <a:spcPts val="0"/>
              </a:spcAft>
              <a:buClr>
                <a:schemeClr val="lt1"/>
              </a:buClr>
              <a:buSzPct val="100000"/>
              <a:buFont typeface="Arial"/>
              <a:buChar char="»"/>
              <a:defRPr sz="2400" b="0" i="0" u="none" strike="noStrike" cap="none">
                <a:solidFill>
                  <a:schemeClr val="lt1"/>
                </a:solidFill>
                <a:latin typeface="Arial"/>
                <a:ea typeface="Arial"/>
                <a:cs typeface="Arial"/>
                <a:sym typeface="Arial"/>
              </a:defRPr>
            </a:lvl7pPr>
            <a:lvl8pPr marL="3429000" marR="0" lvl="7" indent="228600" algn="l" rtl="0">
              <a:lnSpc>
                <a:spcPct val="100000"/>
              </a:lnSpc>
              <a:spcBef>
                <a:spcPts val="480"/>
              </a:spcBef>
              <a:spcAft>
                <a:spcPts val="0"/>
              </a:spcAft>
              <a:buClr>
                <a:schemeClr val="lt1"/>
              </a:buClr>
              <a:buSzPct val="100000"/>
              <a:buFont typeface="Arial"/>
              <a:buChar char="»"/>
              <a:defRPr sz="2400" b="0" i="0" u="none" strike="noStrike" cap="none">
                <a:solidFill>
                  <a:schemeClr val="lt1"/>
                </a:solidFill>
                <a:latin typeface="Arial"/>
                <a:ea typeface="Arial"/>
                <a:cs typeface="Arial"/>
                <a:sym typeface="Arial"/>
              </a:defRPr>
            </a:lvl8pPr>
            <a:lvl9pPr marL="3886200" marR="0" lvl="8" indent="228600" algn="l" rtl="0">
              <a:lnSpc>
                <a:spcPct val="100000"/>
              </a:lnSpc>
              <a:spcBef>
                <a:spcPts val="480"/>
              </a:spcBef>
              <a:spcAft>
                <a:spcPts val="0"/>
              </a:spcAft>
              <a:buClr>
                <a:schemeClr val="lt1"/>
              </a:buClr>
              <a:buSzPct val="100000"/>
              <a:buFont typeface="Arial"/>
              <a:buChar char="»"/>
              <a:defRPr sz="2400" b="0" i="0" u="none" strike="noStrike" cap="none">
                <a:solidFill>
                  <a:schemeClr val="lt1"/>
                </a:solidFill>
                <a:latin typeface="Arial"/>
                <a:ea typeface="Arial"/>
                <a:cs typeface="Arial"/>
                <a:sym typeface="Aria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Encabezado de sección">
    <p:spTree>
      <p:nvGrpSpPr>
        <p:cNvPr id="1" name="Shape 33"/>
        <p:cNvGrpSpPr/>
        <p:nvPr/>
      </p:nvGrpSpPr>
      <p:grpSpPr>
        <a:xfrm>
          <a:off x="0" y="0"/>
          <a:ext cx="0" cy="0"/>
          <a:chOff x="0" y="0"/>
          <a:chExt cx="0" cy="0"/>
        </a:xfrm>
      </p:grpSpPr>
      <p:sp>
        <p:nvSpPr>
          <p:cNvPr id="34" name="Shape 34"/>
          <p:cNvSpPr txBox="1">
            <a:spLocks noGrp="1"/>
          </p:cNvSpPr>
          <p:nvPr>
            <p:ph type="title"/>
          </p:nvPr>
        </p:nvSpPr>
        <p:spPr>
          <a:xfrm>
            <a:off x="722312" y="4406900"/>
            <a:ext cx="7772400" cy="1362075"/>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FFFFCC"/>
              </a:buClr>
              <a:buFont typeface="Arial"/>
              <a:buNone/>
              <a:defRPr sz="4000" b="1" i="1" u="none" strike="noStrike" cap="none">
                <a:solidFill>
                  <a:srgbClr val="FFFFCC"/>
                </a:solidFill>
                <a:latin typeface="Arial"/>
                <a:ea typeface="Arial"/>
                <a:cs typeface="Arial"/>
                <a:sym typeface="Arial"/>
              </a:defRPr>
            </a:lvl1pPr>
            <a:lvl2pPr marL="0" marR="0" lvl="1"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2pPr>
            <a:lvl3pPr marL="0" marR="0" lvl="2"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3pPr>
            <a:lvl4pPr marL="0" marR="0" lvl="3"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4pPr>
            <a:lvl5pPr marL="0" marR="0" lvl="4"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5pPr>
            <a:lvl6pPr marL="457200" marR="0" lvl="5"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6pPr>
            <a:lvl7pPr marL="914400" marR="0" lvl="6"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7pPr>
            <a:lvl8pPr marL="1371600" marR="0" lvl="7"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8pPr>
            <a:lvl9pPr marL="1828800" marR="0" lvl="8"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9pPr>
          </a:lstStyle>
          <a:p>
            <a:endParaRPr/>
          </a:p>
        </p:txBody>
      </p:sp>
      <p:sp>
        <p:nvSpPr>
          <p:cNvPr id="35" name="Shape 35"/>
          <p:cNvSpPr txBox="1">
            <a:spLocks noGrp="1"/>
          </p:cNvSpPr>
          <p:nvPr>
            <p:ph type="body" idx="1"/>
          </p:nvPr>
        </p:nvSpPr>
        <p:spPr>
          <a:xfrm>
            <a:off x="722312" y="2906713"/>
            <a:ext cx="7772400" cy="1500187"/>
          </a:xfrm>
          <a:prstGeom prst="rect">
            <a:avLst/>
          </a:prstGeom>
          <a:noFill/>
          <a:ln>
            <a:noFill/>
          </a:ln>
        </p:spPr>
        <p:txBody>
          <a:bodyPr lIns="91425" tIns="91425" rIns="91425" bIns="91425" anchor="b" anchorCtr="0"/>
          <a:lstStyle>
            <a:lvl1pPr marL="0" marR="0" lvl="0" indent="0" algn="l" rtl="0">
              <a:lnSpc>
                <a:spcPct val="100000"/>
              </a:lnSpc>
              <a:spcBef>
                <a:spcPts val="400"/>
              </a:spcBef>
              <a:spcAft>
                <a:spcPts val="0"/>
              </a:spcAft>
              <a:buClr>
                <a:schemeClr val="lt1"/>
              </a:buClr>
              <a:buFont typeface="Arial"/>
              <a:buNone/>
              <a:defRPr sz="2000" b="0" i="0" u="none" strike="noStrike" cap="none">
                <a:solidFill>
                  <a:schemeClr val="lt1"/>
                </a:solidFill>
                <a:latin typeface="Arial"/>
                <a:ea typeface="Arial"/>
                <a:cs typeface="Arial"/>
                <a:sym typeface="Arial"/>
              </a:defRPr>
            </a:lvl1pPr>
            <a:lvl2pPr marL="457200" marR="0" lvl="1" indent="0" algn="l" rtl="0">
              <a:lnSpc>
                <a:spcPct val="100000"/>
              </a:lnSpc>
              <a:spcBef>
                <a:spcPts val="360"/>
              </a:spcBef>
              <a:spcAft>
                <a:spcPts val="0"/>
              </a:spcAft>
              <a:buClr>
                <a:schemeClr val="lt1"/>
              </a:buClr>
              <a:buFont typeface="Arial"/>
              <a:buNone/>
              <a:defRPr sz="1800" b="0" i="0" u="none" strike="noStrike" cap="none">
                <a:solidFill>
                  <a:schemeClr val="lt1"/>
                </a:solidFill>
                <a:latin typeface="Arial"/>
                <a:ea typeface="Arial"/>
                <a:cs typeface="Arial"/>
                <a:sym typeface="Arial"/>
              </a:defRPr>
            </a:lvl2pPr>
            <a:lvl3pPr marL="914400" marR="0" lvl="2" indent="0" algn="l" rtl="0">
              <a:lnSpc>
                <a:spcPct val="100000"/>
              </a:lnSpc>
              <a:spcBef>
                <a:spcPts val="320"/>
              </a:spcBef>
              <a:spcAft>
                <a:spcPts val="0"/>
              </a:spcAft>
              <a:buClr>
                <a:schemeClr val="lt1"/>
              </a:buClr>
              <a:buFont typeface="Arial"/>
              <a:buNone/>
              <a:defRPr sz="1600" b="0" i="0" u="none" strike="noStrike" cap="none">
                <a:solidFill>
                  <a:schemeClr val="lt1"/>
                </a:solidFill>
                <a:latin typeface="Arial"/>
                <a:ea typeface="Arial"/>
                <a:cs typeface="Arial"/>
                <a:sym typeface="Arial"/>
              </a:defRPr>
            </a:lvl3pPr>
            <a:lvl4pPr marL="1371600" marR="0" lvl="3" indent="0" algn="l" rtl="0">
              <a:lnSpc>
                <a:spcPct val="100000"/>
              </a:lnSpc>
              <a:spcBef>
                <a:spcPts val="280"/>
              </a:spcBef>
              <a:spcAft>
                <a:spcPts val="0"/>
              </a:spcAft>
              <a:buClr>
                <a:schemeClr val="lt1"/>
              </a:buClr>
              <a:buFont typeface="Arial"/>
              <a:buNone/>
              <a:defRPr sz="1400" b="0" i="0" u="none" strike="noStrike" cap="none">
                <a:solidFill>
                  <a:schemeClr val="lt1"/>
                </a:solidFill>
                <a:latin typeface="Arial"/>
                <a:ea typeface="Arial"/>
                <a:cs typeface="Arial"/>
                <a:sym typeface="Arial"/>
              </a:defRPr>
            </a:lvl4pPr>
            <a:lvl5pPr marL="1828800" marR="0" lvl="4" indent="0" algn="l" rtl="0">
              <a:lnSpc>
                <a:spcPct val="100000"/>
              </a:lnSpc>
              <a:spcBef>
                <a:spcPts val="280"/>
              </a:spcBef>
              <a:spcAft>
                <a:spcPts val="0"/>
              </a:spcAft>
              <a:buClr>
                <a:schemeClr val="lt1"/>
              </a:buClr>
              <a:buFont typeface="Arial"/>
              <a:buNone/>
              <a:defRPr sz="1400" b="0" i="0" u="none" strike="noStrike" cap="none">
                <a:solidFill>
                  <a:schemeClr val="lt1"/>
                </a:solidFill>
                <a:latin typeface="Arial"/>
                <a:ea typeface="Arial"/>
                <a:cs typeface="Arial"/>
                <a:sym typeface="Arial"/>
              </a:defRPr>
            </a:lvl5pPr>
            <a:lvl6pPr marL="2286000" marR="0" lvl="5" indent="0" algn="l" rtl="0">
              <a:lnSpc>
                <a:spcPct val="100000"/>
              </a:lnSpc>
              <a:spcBef>
                <a:spcPts val="280"/>
              </a:spcBef>
              <a:spcAft>
                <a:spcPts val="0"/>
              </a:spcAft>
              <a:buClr>
                <a:schemeClr val="lt1"/>
              </a:buClr>
              <a:buFont typeface="Arial"/>
              <a:buNone/>
              <a:defRPr sz="1400" b="0" i="0" u="none" strike="noStrike" cap="none">
                <a:solidFill>
                  <a:schemeClr val="lt1"/>
                </a:solidFill>
                <a:latin typeface="Arial"/>
                <a:ea typeface="Arial"/>
                <a:cs typeface="Arial"/>
                <a:sym typeface="Arial"/>
              </a:defRPr>
            </a:lvl6pPr>
            <a:lvl7pPr marL="2743200" marR="0" lvl="6" indent="0" algn="l" rtl="0">
              <a:lnSpc>
                <a:spcPct val="100000"/>
              </a:lnSpc>
              <a:spcBef>
                <a:spcPts val="280"/>
              </a:spcBef>
              <a:spcAft>
                <a:spcPts val="0"/>
              </a:spcAft>
              <a:buClr>
                <a:schemeClr val="lt1"/>
              </a:buClr>
              <a:buFont typeface="Arial"/>
              <a:buNone/>
              <a:defRPr sz="1400" b="0" i="0" u="none" strike="noStrike" cap="none">
                <a:solidFill>
                  <a:schemeClr val="lt1"/>
                </a:solidFill>
                <a:latin typeface="Arial"/>
                <a:ea typeface="Arial"/>
                <a:cs typeface="Arial"/>
                <a:sym typeface="Arial"/>
              </a:defRPr>
            </a:lvl7pPr>
            <a:lvl8pPr marL="3200400" marR="0" lvl="7" indent="0" algn="l" rtl="0">
              <a:lnSpc>
                <a:spcPct val="100000"/>
              </a:lnSpc>
              <a:spcBef>
                <a:spcPts val="280"/>
              </a:spcBef>
              <a:spcAft>
                <a:spcPts val="0"/>
              </a:spcAft>
              <a:buClr>
                <a:schemeClr val="lt1"/>
              </a:buClr>
              <a:buFont typeface="Arial"/>
              <a:buNone/>
              <a:defRPr sz="1400" b="0" i="0" u="none" strike="noStrike" cap="none">
                <a:solidFill>
                  <a:schemeClr val="lt1"/>
                </a:solidFill>
                <a:latin typeface="Arial"/>
                <a:ea typeface="Arial"/>
                <a:cs typeface="Arial"/>
                <a:sym typeface="Arial"/>
              </a:defRPr>
            </a:lvl8pPr>
            <a:lvl9pPr marL="3657600" marR="0" lvl="8" indent="0" algn="l" rtl="0">
              <a:lnSpc>
                <a:spcPct val="100000"/>
              </a:lnSpc>
              <a:spcBef>
                <a:spcPts val="280"/>
              </a:spcBef>
              <a:spcAft>
                <a:spcPts val="0"/>
              </a:spcAft>
              <a:buClr>
                <a:schemeClr val="lt1"/>
              </a:buClr>
              <a:buFont typeface="Arial"/>
              <a:buNone/>
              <a:defRPr sz="1400" b="0" i="0" u="none" strike="noStrike" cap="none">
                <a:solidFill>
                  <a:schemeClr val="lt1"/>
                </a:solidFill>
                <a:latin typeface="Arial"/>
                <a:ea typeface="Arial"/>
                <a:cs typeface="Arial"/>
                <a:sym typeface="Aria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cSld name="Dos objetos">
    <p:spTree>
      <p:nvGrpSpPr>
        <p:cNvPr id="1" name="Shape 36"/>
        <p:cNvGrpSpPr/>
        <p:nvPr/>
      </p:nvGrpSpPr>
      <p:grpSpPr>
        <a:xfrm>
          <a:off x="0" y="0"/>
          <a:ext cx="0" cy="0"/>
          <a:chOff x="0" y="0"/>
          <a:chExt cx="0" cy="0"/>
        </a:xfrm>
      </p:grpSpPr>
      <p:sp>
        <p:nvSpPr>
          <p:cNvPr id="37" name="Shape 37"/>
          <p:cNvSpPr txBox="1">
            <a:spLocks noGrp="1"/>
          </p:cNvSpPr>
          <p:nvPr>
            <p:ph type="title"/>
          </p:nvPr>
        </p:nvSpPr>
        <p:spPr>
          <a:xfrm>
            <a:off x="457200" y="274637"/>
            <a:ext cx="8229600" cy="1143000"/>
          </a:xfrm>
          <a:prstGeom prst="rect">
            <a:avLst/>
          </a:prstGeom>
          <a:noFill/>
          <a:ln>
            <a:noFill/>
          </a:ln>
        </p:spPr>
        <p:txBody>
          <a:bodyPr lIns="91425" tIns="91425" rIns="91425" bIns="91425" anchor="t" anchorCtr="0"/>
          <a:lstStyle>
            <a:lvl1pPr marL="0" marR="0" lvl="0" indent="0" algn="r" rtl="0">
              <a:lnSpc>
                <a:spcPct val="100000"/>
              </a:lnSpc>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1pPr>
            <a:lvl2pPr marL="0" marR="0" lvl="1"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2pPr>
            <a:lvl3pPr marL="0" marR="0" lvl="2"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3pPr>
            <a:lvl4pPr marL="0" marR="0" lvl="3"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4pPr>
            <a:lvl5pPr marL="0" marR="0" lvl="4"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5pPr>
            <a:lvl6pPr marL="457200" marR="0" lvl="5"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6pPr>
            <a:lvl7pPr marL="914400" marR="0" lvl="6"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7pPr>
            <a:lvl8pPr marL="1371600" marR="0" lvl="7"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8pPr>
            <a:lvl9pPr marL="1828800" marR="0" lvl="8"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9pPr>
          </a:lstStyle>
          <a:p>
            <a:endParaRPr/>
          </a:p>
        </p:txBody>
      </p:sp>
      <p:sp>
        <p:nvSpPr>
          <p:cNvPr id="38" name="Shape 38"/>
          <p:cNvSpPr txBox="1">
            <a:spLocks noGrp="1"/>
          </p:cNvSpPr>
          <p:nvPr>
            <p:ph type="body" idx="1"/>
          </p:nvPr>
        </p:nvSpPr>
        <p:spPr>
          <a:xfrm>
            <a:off x="457200" y="1600200"/>
            <a:ext cx="4038597" cy="4525963"/>
          </a:xfrm>
          <a:prstGeom prst="rect">
            <a:avLst/>
          </a:prstGeom>
          <a:noFill/>
          <a:ln>
            <a:noFill/>
          </a:ln>
        </p:spPr>
        <p:txBody>
          <a:bodyPr lIns="91425" tIns="91425" rIns="91425" bIns="91425" anchor="t" anchorCtr="0"/>
          <a:lstStyle>
            <a:lvl1pPr marL="342900" marR="0" lvl="0" indent="190500" algn="l" rtl="0">
              <a:lnSpc>
                <a:spcPct val="100000"/>
              </a:lnSpc>
              <a:spcBef>
                <a:spcPts val="560"/>
              </a:spcBef>
              <a:spcAft>
                <a:spcPts val="0"/>
              </a:spcAft>
              <a:buClr>
                <a:schemeClr val="lt1"/>
              </a:buClr>
              <a:buSzPct val="100000"/>
              <a:buFont typeface="Arial"/>
              <a:buChar char="•"/>
              <a:defRPr sz="2800" b="0" i="0" u="none" strike="noStrike" cap="none">
                <a:solidFill>
                  <a:schemeClr val="lt1"/>
                </a:solidFill>
                <a:latin typeface="Arial"/>
                <a:ea typeface="Arial"/>
                <a:cs typeface="Arial"/>
                <a:sym typeface="Arial"/>
              </a:defRPr>
            </a:lvl1pPr>
            <a:lvl2pPr marL="742950" marR="0" lvl="1" indent="171450" algn="l" rtl="0">
              <a:lnSpc>
                <a:spcPct val="100000"/>
              </a:lnSpc>
              <a:spcBef>
                <a:spcPts val="480"/>
              </a:spcBef>
              <a:spcAft>
                <a:spcPts val="0"/>
              </a:spcAft>
              <a:buClr>
                <a:schemeClr val="lt1"/>
              </a:buClr>
              <a:buSzPct val="100000"/>
              <a:buFont typeface="Arial"/>
              <a:buChar char="–"/>
              <a:defRPr sz="2400" b="0" i="0" u="none" strike="noStrike" cap="none">
                <a:solidFill>
                  <a:schemeClr val="lt1"/>
                </a:solidFill>
                <a:latin typeface="Arial"/>
                <a:ea typeface="Arial"/>
                <a:cs typeface="Arial"/>
                <a:sym typeface="Arial"/>
              </a:defRPr>
            </a:lvl2pPr>
            <a:lvl3pPr marL="1143000" marR="0" lvl="2" indent="152400" algn="l" rtl="0">
              <a:lnSpc>
                <a:spcPct val="100000"/>
              </a:lnSpc>
              <a:spcBef>
                <a:spcPts val="400"/>
              </a:spcBef>
              <a:spcAft>
                <a:spcPts val="0"/>
              </a:spcAft>
              <a:buClr>
                <a:schemeClr val="lt1"/>
              </a:buClr>
              <a:buSzPct val="100000"/>
              <a:buFont typeface="Arial"/>
              <a:buChar char="•"/>
              <a:defRPr sz="2000" b="0" i="0" u="none" strike="noStrike" cap="none">
                <a:solidFill>
                  <a:schemeClr val="lt1"/>
                </a:solidFill>
                <a:latin typeface="Arial"/>
                <a:ea typeface="Arial"/>
                <a:cs typeface="Arial"/>
                <a:sym typeface="Arial"/>
              </a:defRPr>
            </a:lvl3pPr>
            <a:lvl4pPr marL="1600200" marR="0" lvl="3" indent="114300" algn="l" rtl="0">
              <a:lnSpc>
                <a:spcPct val="100000"/>
              </a:lnSpc>
              <a:spcBef>
                <a:spcPts val="360"/>
              </a:spcBef>
              <a:spcAft>
                <a:spcPts val="0"/>
              </a:spcAft>
              <a:buClr>
                <a:schemeClr val="lt1"/>
              </a:buClr>
              <a:buSzPct val="100000"/>
              <a:buFont typeface="Arial"/>
              <a:buChar char="–"/>
              <a:defRPr sz="1800" b="0" i="0" u="none" strike="noStrike" cap="none">
                <a:solidFill>
                  <a:schemeClr val="lt1"/>
                </a:solidFill>
                <a:latin typeface="Arial"/>
                <a:ea typeface="Arial"/>
                <a:cs typeface="Arial"/>
                <a:sym typeface="Arial"/>
              </a:defRPr>
            </a:lvl4pPr>
            <a:lvl5pPr marL="2057400" marR="0" lvl="4" indent="114300" algn="l" rtl="0">
              <a:lnSpc>
                <a:spcPct val="100000"/>
              </a:lnSpc>
              <a:spcBef>
                <a:spcPts val="360"/>
              </a:spcBef>
              <a:spcAft>
                <a:spcPts val="0"/>
              </a:spcAft>
              <a:buClr>
                <a:schemeClr val="lt1"/>
              </a:buClr>
              <a:buSzPct val="100000"/>
              <a:buFont typeface="Arial"/>
              <a:buChar char="»"/>
              <a:defRPr sz="1800" b="0" i="0" u="none" strike="noStrike" cap="none">
                <a:solidFill>
                  <a:schemeClr val="lt1"/>
                </a:solidFill>
                <a:latin typeface="Arial"/>
                <a:ea typeface="Arial"/>
                <a:cs typeface="Arial"/>
                <a:sym typeface="Arial"/>
              </a:defRPr>
            </a:lvl5pPr>
            <a:lvl6pPr marL="2514600" marR="0" lvl="5" indent="114300" algn="l" rtl="0">
              <a:lnSpc>
                <a:spcPct val="100000"/>
              </a:lnSpc>
              <a:spcBef>
                <a:spcPts val="360"/>
              </a:spcBef>
              <a:spcAft>
                <a:spcPts val="0"/>
              </a:spcAft>
              <a:buClr>
                <a:schemeClr val="lt1"/>
              </a:buClr>
              <a:buSzPct val="100000"/>
              <a:buFont typeface="Arial"/>
              <a:buChar char="»"/>
              <a:defRPr sz="1800" b="0" i="0" u="none" strike="noStrike" cap="none">
                <a:solidFill>
                  <a:schemeClr val="lt1"/>
                </a:solidFill>
                <a:latin typeface="Arial"/>
                <a:ea typeface="Arial"/>
                <a:cs typeface="Arial"/>
                <a:sym typeface="Arial"/>
              </a:defRPr>
            </a:lvl6pPr>
            <a:lvl7pPr marL="2971800" marR="0" lvl="6" indent="114300" algn="l" rtl="0">
              <a:lnSpc>
                <a:spcPct val="100000"/>
              </a:lnSpc>
              <a:spcBef>
                <a:spcPts val="360"/>
              </a:spcBef>
              <a:spcAft>
                <a:spcPts val="0"/>
              </a:spcAft>
              <a:buClr>
                <a:schemeClr val="lt1"/>
              </a:buClr>
              <a:buSzPct val="100000"/>
              <a:buFont typeface="Arial"/>
              <a:buChar char="»"/>
              <a:defRPr sz="1800" b="0" i="0" u="none" strike="noStrike" cap="none">
                <a:solidFill>
                  <a:schemeClr val="lt1"/>
                </a:solidFill>
                <a:latin typeface="Arial"/>
                <a:ea typeface="Arial"/>
                <a:cs typeface="Arial"/>
                <a:sym typeface="Arial"/>
              </a:defRPr>
            </a:lvl7pPr>
            <a:lvl8pPr marL="3429000" marR="0" lvl="7" indent="114300" algn="l" rtl="0">
              <a:lnSpc>
                <a:spcPct val="100000"/>
              </a:lnSpc>
              <a:spcBef>
                <a:spcPts val="360"/>
              </a:spcBef>
              <a:spcAft>
                <a:spcPts val="0"/>
              </a:spcAft>
              <a:buClr>
                <a:schemeClr val="lt1"/>
              </a:buClr>
              <a:buSzPct val="100000"/>
              <a:buFont typeface="Arial"/>
              <a:buChar char="»"/>
              <a:defRPr sz="1800" b="0" i="0" u="none" strike="noStrike" cap="none">
                <a:solidFill>
                  <a:schemeClr val="lt1"/>
                </a:solidFill>
                <a:latin typeface="Arial"/>
                <a:ea typeface="Arial"/>
                <a:cs typeface="Arial"/>
                <a:sym typeface="Arial"/>
              </a:defRPr>
            </a:lvl8pPr>
            <a:lvl9pPr marL="3886200" marR="0" lvl="8" indent="114300" algn="l" rtl="0">
              <a:lnSpc>
                <a:spcPct val="100000"/>
              </a:lnSpc>
              <a:spcBef>
                <a:spcPts val="360"/>
              </a:spcBef>
              <a:spcAft>
                <a:spcPts val="0"/>
              </a:spcAft>
              <a:buClr>
                <a:schemeClr val="lt1"/>
              </a:buClr>
              <a:buSzPct val="100000"/>
              <a:buFont typeface="Arial"/>
              <a:buChar char="»"/>
              <a:defRPr sz="1800" b="0" i="0" u="none" strike="noStrike" cap="none">
                <a:solidFill>
                  <a:schemeClr val="lt1"/>
                </a:solidFill>
                <a:latin typeface="Arial"/>
                <a:ea typeface="Arial"/>
                <a:cs typeface="Arial"/>
                <a:sym typeface="Arial"/>
              </a:defRPr>
            </a:lvl9pPr>
          </a:lstStyle>
          <a:p>
            <a:endParaRPr/>
          </a:p>
        </p:txBody>
      </p:sp>
      <p:sp>
        <p:nvSpPr>
          <p:cNvPr id="39" name="Shape 39"/>
          <p:cNvSpPr txBox="1">
            <a:spLocks noGrp="1"/>
          </p:cNvSpPr>
          <p:nvPr>
            <p:ph type="body" idx="2"/>
          </p:nvPr>
        </p:nvSpPr>
        <p:spPr>
          <a:xfrm>
            <a:off x="4648200" y="1600200"/>
            <a:ext cx="4038597" cy="4525963"/>
          </a:xfrm>
          <a:prstGeom prst="rect">
            <a:avLst/>
          </a:prstGeom>
          <a:noFill/>
          <a:ln>
            <a:noFill/>
          </a:ln>
        </p:spPr>
        <p:txBody>
          <a:bodyPr lIns="91425" tIns="91425" rIns="91425" bIns="91425" anchor="t" anchorCtr="0"/>
          <a:lstStyle>
            <a:lvl1pPr marL="342900" marR="0" lvl="0" indent="190500" algn="l" rtl="0">
              <a:lnSpc>
                <a:spcPct val="100000"/>
              </a:lnSpc>
              <a:spcBef>
                <a:spcPts val="560"/>
              </a:spcBef>
              <a:spcAft>
                <a:spcPts val="0"/>
              </a:spcAft>
              <a:buClr>
                <a:schemeClr val="lt1"/>
              </a:buClr>
              <a:buSzPct val="100000"/>
              <a:buFont typeface="Arial"/>
              <a:buChar char="•"/>
              <a:defRPr sz="2800" b="0" i="0" u="none" strike="noStrike" cap="none">
                <a:solidFill>
                  <a:schemeClr val="lt1"/>
                </a:solidFill>
                <a:latin typeface="Arial"/>
                <a:ea typeface="Arial"/>
                <a:cs typeface="Arial"/>
                <a:sym typeface="Arial"/>
              </a:defRPr>
            </a:lvl1pPr>
            <a:lvl2pPr marL="742950" marR="0" lvl="1" indent="171450" algn="l" rtl="0">
              <a:lnSpc>
                <a:spcPct val="100000"/>
              </a:lnSpc>
              <a:spcBef>
                <a:spcPts val="480"/>
              </a:spcBef>
              <a:spcAft>
                <a:spcPts val="0"/>
              </a:spcAft>
              <a:buClr>
                <a:schemeClr val="lt1"/>
              </a:buClr>
              <a:buSzPct val="100000"/>
              <a:buFont typeface="Arial"/>
              <a:buChar char="–"/>
              <a:defRPr sz="2400" b="0" i="0" u="none" strike="noStrike" cap="none">
                <a:solidFill>
                  <a:schemeClr val="lt1"/>
                </a:solidFill>
                <a:latin typeface="Arial"/>
                <a:ea typeface="Arial"/>
                <a:cs typeface="Arial"/>
                <a:sym typeface="Arial"/>
              </a:defRPr>
            </a:lvl2pPr>
            <a:lvl3pPr marL="1143000" marR="0" lvl="2" indent="152400" algn="l" rtl="0">
              <a:lnSpc>
                <a:spcPct val="100000"/>
              </a:lnSpc>
              <a:spcBef>
                <a:spcPts val="400"/>
              </a:spcBef>
              <a:spcAft>
                <a:spcPts val="0"/>
              </a:spcAft>
              <a:buClr>
                <a:schemeClr val="lt1"/>
              </a:buClr>
              <a:buSzPct val="100000"/>
              <a:buFont typeface="Arial"/>
              <a:buChar char="•"/>
              <a:defRPr sz="2000" b="0" i="0" u="none" strike="noStrike" cap="none">
                <a:solidFill>
                  <a:schemeClr val="lt1"/>
                </a:solidFill>
                <a:latin typeface="Arial"/>
                <a:ea typeface="Arial"/>
                <a:cs typeface="Arial"/>
                <a:sym typeface="Arial"/>
              </a:defRPr>
            </a:lvl3pPr>
            <a:lvl4pPr marL="1600200" marR="0" lvl="3" indent="114300" algn="l" rtl="0">
              <a:lnSpc>
                <a:spcPct val="100000"/>
              </a:lnSpc>
              <a:spcBef>
                <a:spcPts val="360"/>
              </a:spcBef>
              <a:spcAft>
                <a:spcPts val="0"/>
              </a:spcAft>
              <a:buClr>
                <a:schemeClr val="lt1"/>
              </a:buClr>
              <a:buSzPct val="100000"/>
              <a:buFont typeface="Arial"/>
              <a:buChar char="–"/>
              <a:defRPr sz="1800" b="0" i="0" u="none" strike="noStrike" cap="none">
                <a:solidFill>
                  <a:schemeClr val="lt1"/>
                </a:solidFill>
                <a:latin typeface="Arial"/>
                <a:ea typeface="Arial"/>
                <a:cs typeface="Arial"/>
                <a:sym typeface="Arial"/>
              </a:defRPr>
            </a:lvl4pPr>
            <a:lvl5pPr marL="2057400" marR="0" lvl="4" indent="114300" algn="l" rtl="0">
              <a:lnSpc>
                <a:spcPct val="100000"/>
              </a:lnSpc>
              <a:spcBef>
                <a:spcPts val="360"/>
              </a:spcBef>
              <a:spcAft>
                <a:spcPts val="0"/>
              </a:spcAft>
              <a:buClr>
                <a:schemeClr val="lt1"/>
              </a:buClr>
              <a:buSzPct val="100000"/>
              <a:buFont typeface="Arial"/>
              <a:buChar char="»"/>
              <a:defRPr sz="1800" b="0" i="0" u="none" strike="noStrike" cap="none">
                <a:solidFill>
                  <a:schemeClr val="lt1"/>
                </a:solidFill>
                <a:latin typeface="Arial"/>
                <a:ea typeface="Arial"/>
                <a:cs typeface="Arial"/>
                <a:sym typeface="Arial"/>
              </a:defRPr>
            </a:lvl5pPr>
            <a:lvl6pPr marL="2514600" marR="0" lvl="5" indent="114300" algn="l" rtl="0">
              <a:lnSpc>
                <a:spcPct val="100000"/>
              </a:lnSpc>
              <a:spcBef>
                <a:spcPts val="360"/>
              </a:spcBef>
              <a:spcAft>
                <a:spcPts val="0"/>
              </a:spcAft>
              <a:buClr>
                <a:schemeClr val="lt1"/>
              </a:buClr>
              <a:buSzPct val="100000"/>
              <a:buFont typeface="Arial"/>
              <a:buChar char="»"/>
              <a:defRPr sz="1800" b="0" i="0" u="none" strike="noStrike" cap="none">
                <a:solidFill>
                  <a:schemeClr val="lt1"/>
                </a:solidFill>
                <a:latin typeface="Arial"/>
                <a:ea typeface="Arial"/>
                <a:cs typeface="Arial"/>
                <a:sym typeface="Arial"/>
              </a:defRPr>
            </a:lvl6pPr>
            <a:lvl7pPr marL="2971800" marR="0" lvl="6" indent="114300" algn="l" rtl="0">
              <a:lnSpc>
                <a:spcPct val="100000"/>
              </a:lnSpc>
              <a:spcBef>
                <a:spcPts val="360"/>
              </a:spcBef>
              <a:spcAft>
                <a:spcPts val="0"/>
              </a:spcAft>
              <a:buClr>
                <a:schemeClr val="lt1"/>
              </a:buClr>
              <a:buSzPct val="100000"/>
              <a:buFont typeface="Arial"/>
              <a:buChar char="»"/>
              <a:defRPr sz="1800" b="0" i="0" u="none" strike="noStrike" cap="none">
                <a:solidFill>
                  <a:schemeClr val="lt1"/>
                </a:solidFill>
                <a:latin typeface="Arial"/>
                <a:ea typeface="Arial"/>
                <a:cs typeface="Arial"/>
                <a:sym typeface="Arial"/>
              </a:defRPr>
            </a:lvl7pPr>
            <a:lvl8pPr marL="3429000" marR="0" lvl="7" indent="114300" algn="l" rtl="0">
              <a:lnSpc>
                <a:spcPct val="100000"/>
              </a:lnSpc>
              <a:spcBef>
                <a:spcPts val="360"/>
              </a:spcBef>
              <a:spcAft>
                <a:spcPts val="0"/>
              </a:spcAft>
              <a:buClr>
                <a:schemeClr val="lt1"/>
              </a:buClr>
              <a:buSzPct val="100000"/>
              <a:buFont typeface="Arial"/>
              <a:buChar char="»"/>
              <a:defRPr sz="1800" b="0" i="0" u="none" strike="noStrike" cap="none">
                <a:solidFill>
                  <a:schemeClr val="lt1"/>
                </a:solidFill>
                <a:latin typeface="Arial"/>
                <a:ea typeface="Arial"/>
                <a:cs typeface="Arial"/>
                <a:sym typeface="Arial"/>
              </a:defRPr>
            </a:lvl8pPr>
            <a:lvl9pPr marL="3886200" marR="0" lvl="8" indent="114300" algn="l" rtl="0">
              <a:lnSpc>
                <a:spcPct val="100000"/>
              </a:lnSpc>
              <a:spcBef>
                <a:spcPts val="360"/>
              </a:spcBef>
              <a:spcAft>
                <a:spcPts val="0"/>
              </a:spcAft>
              <a:buClr>
                <a:schemeClr val="lt1"/>
              </a:buClr>
              <a:buSzPct val="100000"/>
              <a:buFont typeface="Arial"/>
              <a:buChar char="»"/>
              <a:defRPr sz="1800" b="0" i="0" u="none" strike="noStrike" cap="none">
                <a:solidFill>
                  <a:schemeClr val="lt1"/>
                </a:solidFill>
                <a:latin typeface="Arial"/>
                <a:ea typeface="Arial"/>
                <a:cs typeface="Arial"/>
                <a:sym typeface="Aria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cSld name="Comparación">
    <p:spTree>
      <p:nvGrpSpPr>
        <p:cNvPr id="1" name="Shape 40"/>
        <p:cNvGrpSpPr/>
        <p:nvPr/>
      </p:nvGrpSpPr>
      <p:grpSpPr>
        <a:xfrm>
          <a:off x="0" y="0"/>
          <a:ext cx="0" cy="0"/>
          <a:chOff x="0" y="0"/>
          <a:chExt cx="0" cy="0"/>
        </a:xfrm>
      </p:grpSpPr>
      <p:sp>
        <p:nvSpPr>
          <p:cNvPr id="41" name="Shape 41"/>
          <p:cNvSpPr txBox="1">
            <a:spLocks noGrp="1"/>
          </p:cNvSpPr>
          <p:nvPr>
            <p:ph type="title"/>
          </p:nvPr>
        </p:nvSpPr>
        <p:spPr>
          <a:xfrm>
            <a:off x="457200" y="274637"/>
            <a:ext cx="8229600" cy="1143000"/>
          </a:xfrm>
          <a:prstGeom prst="rect">
            <a:avLst/>
          </a:prstGeom>
          <a:noFill/>
          <a:ln>
            <a:noFill/>
          </a:ln>
        </p:spPr>
        <p:txBody>
          <a:bodyPr lIns="91425" tIns="91425" rIns="91425" bIns="91425" anchor="t" anchorCtr="0"/>
          <a:lstStyle>
            <a:lvl1pPr marL="0" marR="0" lvl="0" indent="0" algn="r" rtl="0">
              <a:lnSpc>
                <a:spcPct val="100000"/>
              </a:lnSpc>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1pPr>
            <a:lvl2pPr marL="0" marR="0" lvl="1"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2pPr>
            <a:lvl3pPr marL="0" marR="0" lvl="2"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3pPr>
            <a:lvl4pPr marL="0" marR="0" lvl="3"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4pPr>
            <a:lvl5pPr marL="0" marR="0" lvl="4"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5pPr>
            <a:lvl6pPr marL="457200" marR="0" lvl="5"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6pPr>
            <a:lvl7pPr marL="914400" marR="0" lvl="6"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7pPr>
            <a:lvl8pPr marL="1371600" marR="0" lvl="7"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8pPr>
            <a:lvl9pPr marL="1828800" marR="0" lvl="8"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9pPr>
          </a:lstStyle>
          <a:p>
            <a:endParaRPr/>
          </a:p>
        </p:txBody>
      </p:sp>
      <p:sp>
        <p:nvSpPr>
          <p:cNvPr id="42" name="Shape 42"/>
          <p:cNvSpPr txBox="1">
            <a:spLocks noGrp="1"/>
          </p:cNvSpPr>
          <p:nvPr>
            <p:ph type="body" idx="1"/>
          </p:nvPr>
        </p:nvSpPr>
        <p:spPr>
          <a:xfrm>
            <a:off x="457200" y="1535112"/>
            <a:ext cx="4040187" cy="639762"/>
          </a:xfrm>
          <a:prstGeom prst="rect">
            <a:avLst/>
          </a:prstGeom>
          <a:noFill/>
          <a:ln>
            <a:noFill/>
          </a:ln>
        </p:spPr>
        <p:txBody>
          <a:bodyPr lIns="91425" tIns="91425" rIns="91425" bIns="91425" anchor="b" anchorCtr="0"/>
          <a:lstStyle>
            <a:lvl1pPr marL="0" marR="0" lvl="0" indent="0" algn="l" rtl="0">
              <a:lnSpc>
                <a:spcPct val="100000"/>
              </a:lnSpc>
              <a:spcBef>
                <a:spcPts val="480"/>
              </a:spcBef>
              <a:spcAft>
                <a:spcPts val="0"/>
              </a:spcAft>
              <a:buClr>
                <a:schemeClr val="lt1"/>
              </a:buClr>
              <a:buFont typeface="Arial"/>
              <a:buNone/>
              <a:defRPr sz="2400" b="1" i="0" u="none" strike="noStrike" cap="none">
                <a:solidFill>
                  <a:schemeClr val="lt1"/>
                </a:solidFill>
                <a:latin typeface="Arial"/>
                <a:ea typeface="Arial"/>
                <a:cs typeface="Arial"/>
                <a:sym typeface="Arial"/>
              </a:defRPr>
            </a:lvl1pPr>
            <a:lvl2pPr marL="457200" marR="0" lvl="1" indent="0" algn="l" rtl="0">
              <a:lnSpc>
                <a:spcPct val="100000"/>
              </a:lnSpc>
              <a:spcBef>
                <a:spcPts val="400"/>
              </a:spcBef>
              <a:spcAft>
                <a:spcPts val="0"/>
              </a:spcAft>
              <a:buClr>
                <a:schemeClr val="lt1"/>
              </a:buClr>
              <a:buFont typeface="Arial"/>
              <a:buNone/>
              <a:defRPr sz="2000" b="1" i="0" u="none" strike="noStrike" cap="none">
                <a:solidFill>
                  <a:schemeClr val="lt1"/>
                </a:solidFill>
                <a:latin typeface="Arial"/>
                <a:ea typeface="Arial"/>
                <a:cs typeface="Arial"/>
                <a:sym typeface="Arial"/>
              </a:defRPr>
            </a:lvl2pPr>
            <a:lvl3pPr marL="914400" marR="0" lvl="2" indent="0" algn="l" rtl="0">
              <a:lnSpc>
                <a:spcPct val="100000"/>
              </a:lnSpc>
              <a:spcBef>
                <a:spcPts val="360"/>
              </a:spcBef>
              <a:spcAft>
                <a:spcPts val="0"/>
              </a:spcAft>
              <a:buClr>
                <a:schemeClr val="lt1"/>
              </a:buClr>
              <a:buFont typeface="Arial"/>
              <a:buNone/>
              <a:defRPr sz="1800" b="1" i="0" u="none" strike="noStrike" cap="none">
                <a:solidFill>
                  <a:schemeClr val="lt1"/>
                </a:solidFill>
                <a:latin typeface="Arial"/>
                <a:ea typeface="Arial"/>
                <a:cs typeface="Arial"/>
                <a:sym typeface="Arial"/>
              </a:defRPr>
            </a:lvl3pPr>
            <a:lvl4pPr marL="1371600" marR="0" lvl="3" indent="0" algn="l" rtl="0">
              <a:lnSpc>
                <a:spcPct val="100000"/>
              </a:lnSpc>
              <a:spcBef>
                <a:spcPts val="320"/>
              </a:spcBef>
              <a:spcAft>
                <a:spcPts val="0"/>
              </a:spcAft>
              <a:buClr>
                <a:schemeClr val="lt1"/>
              </a:buClr>
              <a:buFont typeface="Arial"/>
              <a:buNone/>
              <a:defRPr sz="1600" b="1" i="0" u="none" strike="noStrike" cap="none">
                <a:solidFill>
                  <a:schemeClr val="lt1"/>
                </a:solidFill>
                <a:latin typeface="Arial"/>
                <a:ea typeface="Arial"/>
                <a:cs typeface="Arial"/>
                <a:sym typeface="Arial"/>
              </a:defRPr>
            </a:lvl4pPr>
            <a:lvl5pPr marL="1828800" marR="0" lvl="4" indent="0" algn="l" rtl="0">
              <a:lnSpc>
                <a:spcPct val="100000"/>
              </a:lnSpc>
              <a:spcBef>
                <a:spcPts val="320"/>
              </a:spcBef>
              <a:spcAft>
                <a:spcPts val="0"/>
              </a:spcAft>
              <a:buClr>
                <a:schemeClr val="lt1"/>
              </a:buClr>
              <a:buFont typeface="Arial"/>
              <a:buNone/>
              <a:defRPr sz="1600" b="1" i="0" u="none" strike="noStrike" cap="none">
                <a:solidFill>
                  <a:schemeClr val="lt1"/>
                </a:solidFill>
                <a:latin typeface="Arial"/>
                <a:ea typeface="Arial"/>
                <a:cs typeface="Arial"/>
                <a:sym typeface="Arial"/>
              </a:defRPr>
            </a:lvl5pPr>
            <a:lvl6pPr marL="2286000" marR="0" lvl="5" indent="0" algn="l" rtl="0">
              <a:lnSpc>
                <a:spcPct val="100000"/>
              </a:lnSpc>
              <a:spcBef>
                <a:spcPts val="320"/>
              </a:spcBef>
              <a:spcAft>
                <a:spcPts val="0"/>
              </a:spcAft>
              <a:buClr>
                <a:schemeClr val="lt1"/>
              </a:buClr>
              <a:buFont typeface="Arial"/>
              <a:buNone/>
              <a:defRPr sz="1600" b="1" i="0" u="none" strike="noStrike" cap="none">
                <a:solidFill>
                  <a:schemeClr val="lt1"/>
                </a:solidFill>
                <a:latin typeface="Arial"/>
                <a:ea typeface="Arial"/>
                <a:cs typeface="Arial"/>
                <a:sym typeface="Arial"/>
              </a:defRPr>
            </a:lvl6pPr>
            <a:lvl7pPr marL="2743200" marR="0" lvl="6" indent="0" algn="l" rtl="0">
              <a:lnSpc>
                <a:spcPct val="100000"/>
              </a:lnSpc>
              <a:spcBef>
                <a:spcPts val="320"/>
              </a:spcBef>
              <a:spcAft>
                <a:spcPts val="0"/>
              </a:spcAft>
              <a:buClr>
                <a:schemeClr val="lt1"/>
              </a:buClr>
              <a:buFont typeface="Arial"/>
              <a:buNone/>
              <a:defRPr sz="1600" b="1" i="0" u="none" strike="noStrike" cap="none">
                <a:solidFill>
                  <a:schemeClr val="lt1"/>
                </a:solidFill>
                <a:latin typeface="Arial"/>
                <a:ea typeface="Arial"/>
                <a:cs typeface="Arial"/>
                <a:sym typeface="Arial"/>
              </a:defRPr>
            </a:lvl7pPr>
            <a:lvl8pPr marL="3200400" marR="0" lvl="7" indent="0" algn="l" rtl="0">
              <a:lnSpc>
                <a:spcPct val="100000"/>
              </a:lnSpc>
              <a:spcBef>
                <a:spcPts val="320"/>
              </a:spcBef>
              <a:spcAft>
                <a:spcPts val="0"/>
              </a:spcAft>
              <a:buClr>
                <a:schemeClr val="lt1"/>
              </a:buClr>
              <a:buFont typeface="Arial"/>
              <a:buNone/>
              <a:defRPr sz="1600" b="1" i="0" u="none" strike="noStrike" cap="none">
                <a:solidFill>
                  <a:schemeClr val="lt1"/>
                </a:solidFill>
                <a:latin typeface="Arial"/>
                <a:ea typeface="Arial"/>
                <a:cs typeface="Arial"/>
                <a:sym typeface="Arial"/>
              </a:defRPr>
            </a:lvl8pPr>
            <a:lvl9pPr marL="3657600" marR="0" lvl="8" indent="0" algn="l" rtl="0">
              <a:lnSpc>
                <a:spcPct val="100000"/>
              </a:lnSpc>
              <a:spcBef>
                <a:spcPts val="320"/>
              </a:spcBef>
              <a:spcAft>
                <a:spcPts val="0"/>
              </a:spcAft>
              <a:buClr>
                <a:schemeClr val="lt1"/>
              </a:buClr>
              <a:buFont typeface="Arial"/>
              <a:buNone/>
              <a:defRPr sz="1600" b="1" i="0" u="none" strike="noStrike" cap="none">
                <a:solidFill>
                  <a:schemeClr val="lt1"/>
                </a:solidFill>
                <a:latin typeface="Arial"/>
                <a:ea typeface="Arial"/>
                <a:cs typeface="Arial"/>
                <a:sym typeface="Arial"/>
              </a:defRPr>
            </a:lvl9pPr>
          </a:lstStyle>
          <a:p>
            <a:endParaRPr/>
          </a:p>
        </p:txBody>
      </p:sp>
      <p:sp>
        <p:nvSpPr>
          <p:cNvPr id="43" name="Shape 43"/>
          <p:cNvSpPr txBox="1">
            <a:spLocks noGrp="1"/>
          </p:cNvSpPr>
          <p:nvPr>
            <p:ph type="body" idx="2"/>
          </p:nvPr>
        </p:nvSpPr>
        <p:spPr>
          <a:xfrm>
            <a:off x="457200" y="2174875"/>
            <a:ext cx="4040187" cy="3951285"/>
          </a:xfrm>
          <a:prstGeom prst="rect">
            <a:avLst/>
          </a:prstGeom>
          <a:noFill/>
          <a:ln>
            <a:noFill/>
          </a:ln>
        </p:spPr>
        <p:txBody>
          <a:bodyPr lIns="91425" tIns="91425" rIns="91425" bIns="91425" anchor="t" anchorCtr="0"/>
          <a:lstStyle>
            <a:lvl1pPr marL="342900" marR="0" lvl="0" indent="114300" algn="l" rtl="0">
              <a:lnSpc>
                <a:spcPct val="100000"/>
              </a:lnSpc>
              <a:spcBef>
                <a:spcPts val="480"/>
              </a:spcBef>
              <a:spcAft>
                <a:spcPts val="0"/>
              </a:spcAft>
              <a:buClr>
                <a:schemeClr val="lt1"/>
              </a:buClr>
              <a:buSzPct val="100000"/>
              <a:buFont typeface="Arial"/>
              <a:buChar char="•"/>
              <a:defRPr sz="2400" b="0" i="0" u="none" strike="noStrike" cap="none">
                <a:solidFill>
                  <a:schemeClr val="lt1"/>
                </a:solidFill>
                <a:latin typeface="Arial"/>
                <a:ea typeface="Arial"/>
                <a:cs typeface="Arial"/>
                <a:sym typeface="Arial"/>
              </a:defRPr>
            </a:lvl1pPr>
            <a:lvl2pPr marL="742950" marR="0" lvl="1" indent="95250" algn="l" rtl="0">
              <a:lnSpc>
                <a:spcPct val="100000"/>
              </a:lnSpc>
              <a:spcBef>
                <a:spcPts val="400"/>
              </a:spcBef>
              <a:spcAft>
                <a:spcPts val="0"/>
              </a:spcAft>
              <a:buClr>
                <a:schemeClr val="lt1"/>
              </a:buClr>
              <a:buSzPct val="100000"/>
              <a:buFont typeface="Arial"/>
              <a:buChar char="–"/>
              <a:defRPr sz="2000" b="0" i="0" u="none" strike="noStrike" cap="none">
                <a:solidFill>
                  <a:schemeClr val="lt1"/>
                </a:solidFill>
                <a:latin typeface="Arial"/>
                <a:ea typeface="Arial"/>
                <a:cs typeface="Arial"/>
                <a:sym typeface="Arial"/>
              </a:defRPr>
            </a:lvl2pPr>
            <a:lvl3pPr marL="1143000" marR="0" lvl="2" indent="114300" algn="l" rtl="0">
              <a:lnSpc>
                <a:spcPct val="100000"/>
              </a:lnSpc>
              <a:spcBef>
                <a:spcPts val="360"/>
              </a:spcBef>
              <a:spcAft>
                <a:spcPts val="0"/>
              </a:spcAft>
              <a:buClr>
                <a:schemeClr val="lt1"/>
              </a:buClr>
              <a:buSzPct val="100000"/>
              <a:buFont typeface="Arial"/>
              <a:buChar char="•"/>
              <a:defRPr sz="1800" b="0" i="0" u="none" strike="noStrike" cap="none">
                <a:solidFill>
                  <a:schemeClr val="lt1"/>
                </a:solidFill>
                <a:latin typeface="Arial"/>
                <a:ea typeface="Arial"/>
                <a:cs typeface="Arial"/>
                <a:sym typeface="Arial"/>
              </a:defRPr>
            </a:lvl3pPr>
            <a:lvl4pPr marL="1600200" marR="0" lvl="3" indent="76200" algn="l" rtl="0">
              <a:lnSpc>
                <a:spcPct val="100000"/>
              </a:lnSpc>
              <a:spcBef>
                <a:spcPts val="320"/>
              </a:spcBef>
              <a:spcAft>
                <a:spcPts val="0"/>
              </a:spcAft>
              <a:buClr>
                <a:schemeClr val="lt1"/>
              </a:buClr>
              <a:buSzPct val="100000"/>
              <a:buFont typeface="Arial"/>
              <a:buChar char="–"/>
              <a:defRPr sz="1600" b="0" i="0" u="none" strike="noStrike" cap="none">
                <a:solidFill>
                  <a:schemeClr val="lt1"/>
                </a:solidFill>
                <a:latin typeface="Arial"/>
                <a:ea typeface="Arial"/>
                <a:cs typeface="Arial"/>
                <a:sym typeface="Arial"/>
              </a:defRPr>
            </a:lvl4pPr>
            <a:lvl5pPr marL="2057400" marR="0" lvl="4" indent="76200" algn="l" rtl="0">
              <a:lnSpc>
                <a:spcPct val="100000"/>
              </a:lnSpc>
              <a:spcBef>
                <a:spcPts val="320"/>
              </a:spcBef>
              <a:spcAft>
                <a:spcPts val="0"/>
              </a:spcAft>
              <a:buClr>
                <a:schemeClr val="lt1"/>
              </a:buClr>
              <a:buSzPct val="100000"/>
              <a:buFont typeface="Arial"/>
              <a:buChar char="»"/>
              <a:defRPr sz="1600" b="0" i="0" u="none" strike="noStrike" cap="none">
                <a:solidFill>
                  <a:schemeClr val="lt1"/>
                </a:solidFill>
                <a:latin typeface="Arial"/>
                <a:ea typeface="Arial"/>
                <a:cs typeface="Arial"/>
                <a:sym typeface="Arial"/>
              </a:defRPr>
            </a:lvl5pPr>
            <a:lvl6pPr marL="2514600" marR="0" lvl="5" indent="76200" algn="l" rtl="0">
              <a:lnSpc>
                <a:spcPct val="100000"/>
              </a:lnSpc>
              <a:spcBef>
                <a:spcPts val="320"/>
              </a:spcBef>
              <a:spcAft>
                <a:spcPts val="0"/>
              </a:spcAft>
              <a:buClr>
                <a:schemeClr val="lt1"/>
              </a:buClr>
              <a:buSzPct val="100000"/>
              <a:buFont typeface="Arial"/>
              <a:buChar char="»"/>
              <a:defRPr sz="1600" b="0" i="0" u="none" strike="noStrike" cap="none">
                <a:solidFill>
                  <a:schemeClr val="lt1"/>
                </a:solidFill>
                <a:latin typeface="Arial"/>
                <a:ea typeface="Arial"/>
                <a:cs typeface="Arial"/>
                <a:sym typeface="Arial"/>
              </a:defRPr>
            </a:lvl6pPr>
            <a:lvl7pPr marL="2971800" marR="0" lvl="6" indent="76200" algn="l" rtl="0">
              <a:lnSpc>
                <a:spcPct val="100000"/>
              </a:lnSpc>
              <a:spcBef>
                <a:spcPts val="320"/>
              </a:spcBef>
              <a:spcAft>
                <a:spcPts val="0"/>
              </a:spcAft>
              <a:buClr>
                <a:schemeClr val="lt1"/>
              </a:buClr>
              <a:buSzPct val="100000"/>
              <a:buFont typeface="Arial"/>
              <a:buChar char="»"/>
              <a:defRPr sz="1600" b="0" i="0" u="none" strike="noStrike" cap="none">
                <a:solidFill>
                  <a:schemeClr val="lt1"/>
                </a:solidFill>
                <a:latin typeface="Arial"/>
                <a:ea typeface="Arial"/>
                <a:cs typeface="Arial"/>
                <a:sym typeface="Arial"/>
              </a:defRPr>
            </a:lvl7pPr>
            <a:lvl8pPr marL="3429000" marR="0" lvl="7" indent="76200" algn="l" rtl="0">
              <a:lnSpc>
                <a:spcPct val="100000"/>
              </a:lnSpc>
              <a:spcBef>
                <a:spcPts val="320"/>
              </a:spcBef>
              <a:spcAft>
                <a:spcPts val="0"/>
              </a:spcAft>
              <a:buClr>
                <a:schemeClr val="lt1"/>
              </a:buClr>
              <a:buSzPct val="100000"/>
              <a:buFont typeface="Arial"/>
              <a:buChar char="»"/>
              <a:defRPr sz="1600" b="0" i="0" u="none" strike="noStrike" cap="none">
                <a:solidFill>
                  <a:schemeClr val="lt1"/>
                </a:solidFill>
                <a:latin typeface="Arial"/>
                <a:ea typeface="Arial"/>
                <a:cs typeface="Arial"/>
                <a:sym typeface="Arial"/>
              </a:defRPr>
            </a:lvl8pPr>
            <a:lvl9pPr marL="3886200" marR="0" lvl="8" indent="76200" algn="l" rtl="0">
              <a:lnSpc>
                <a:spcPct val="100000"/>
              </a:lnSpc>
              <a:spcBef>
                <a:spcPts val="320"/>
              </a:spcBef>
              <a:spcAft>
                <a:spcPts val="0"/>
              </a:spcAft>
              <a:buClr>
                <a:schemeClr val="lt1"/>
              </a:buClr>
              <a:buSzPct val="100000"/>
              <a:buFont typeface="Arial"/>
              <a:buChar char="»"/>
              <a:defRPr sz="1600" b="0" i="0" u="none" strike="noStrike" cap="none">
                <a:solidFill>
                  <a:schemeClr val="lt1"/>
                </a:solidFill>
                <a:latin typeface="Arial"/>
                <a:ea typeface="Arial"/>
                <a:cs typeface="Arial"/>
                <a:sym typeface="Arial"/>
              </a:defRPr>
            </a:lvl9pPr>
          </a:lstStyle>
          <a:p>
            <a:endParaRPr/>
          </a:p>
        </p:txBody>
      </p:sp>
      <p:sp>
        <p:nvSpPr>
          <p:cNvPr id="44" name="Shape 44"/>
          <p:cNvSpPr txBox="1">
            <a:spLocks noGrp="1"/>
          </p:cNvSpPr>
          <p:nvPr>
            <p:ph type="body" idx="3"/>
          </p:nvPr>
        </p:nvSpPr>
        <p:spPr>
          <a:xfrm>
            <a:off x="4645025" y="1535112"/>
            <a:ext cx="4041772" cy="639762"/>
          </a:xfrm>
          <a:prstGeom prst="rect">
            <a:avLst/>
          </a:prstGeom>
          <a:noFill/>
          <a:ln>
            <a:noFill/>
          </a:ln>
        </p:spPr>
        <p:txBody>
          <a:bodyPr lIns="91425" tIns="91425" rIns="91425" bIns="91425" anchor="b" anchorCtr="0"/>
          <a:lstStyle>
            <a:lvl1pPr marL="0" marR="0" lvl="0" indent="0" algn="l" rtl="0">
              <a:lnSpc>
                <a:spcPct val="100000"/>
              </a:lnSpc>
              <a:spcBef>
                <a:spcPts val="480"/>
              </a:spcBef>
              <a:spcAft>
                <a:spcPts val="0"/>
              </a:spcAft>
              <a:buClr>
                <a:schemeClr val="lt1"/>
              </a:buClr>
              <a:buFont typeface="Arial"/>
              <a:buNone/>
              <a:defRPr sz="2400" b="1" i="0" u="none" strike="noStrike" cap="none">
                <a:solidFill>
                  <a:schemeClr val="lt1"/>
                </a:solidFill>
                <a:latin typeface="Arial"/>
                <a:ea typeface="Arial"/>
                <a:cs typeface="Arial"/>
                <a:sym typeface="Arial"/>
              </a:defRPr>
            </a:lvl1pPr>
            <a:lvl2pPr marL="457200" marR="0" lvl="1" indent="0" algn="l" rtl="0">
              <a:lnSpc>
                <a:spcPct val="100000"/>
              </a:lnSpc>
              <a:spcBef>
                <a:spcPts val="400"/>
              </a:spcBef>
              <a:spcAft>
                <a:spcPts val="0"/>
              </a:spcAft>
              <a:buClr>
                <a:schemeClr val="lt1"/>
              </a:buClr>
              <a:buFont typeface="Arial"/>
              <a:buNone/>
              <a:defRPr sz="2000" b="1" i="0" u="none" strike="noStrike" cap="none">
                <a:solidFill>
                  <a:schemeClr val="lt1"/>
                </a:solidFill>
                <a:latin typeface="Arial"/>
                <a:ea typeface="Arial"/>
                <a:cs typeface="Arial"/>
                <a:sym typeface="Arial"/>
              </a:defRPr>
            </a:lvl2pPr>
            <a:lvl3pPr marL="914400" marR="0" lvl="2" indent="0" algn="l" rtl="0">
              <a:lnSpc>
                <a:spcPct val="100000"/>
              </a:lnSpc>
              <a:spcBef>
                <a:spcPts val="360"/>
              </a:spcBef>
              <a:spcAft>
                <a:spcPts val="0"/>
              </a:spcAft>
              <a:buClr>
                <a:schemeClr val="lt1"/>
              </a:buClr>
              <a:buFont typeface="Arial"/>
              <a:buNone/>
              <a:defRPr sz="1800" b="1" i="0" u="none" strike="noStrike" cap="none">
                <a:solidFill>
                  <a:schemeClr val="lt1"/>
                </a:solidFill>
                <a:latin typeface="Arial"/>
                <a:ea typeface="Arial"/>
                <a:cs typeface="Arial"/>
                <a:sym typeface="Arial"/>
              </a:defRPr>
            </a:lvl3pPr>
            <a:lvl4pPr marL="1371600" marR="0" lvl="3" indent="0" algn="l" rtl="0">
              <a:lnSpc>
                <a:spcPct val="100000"/>
              </a:lnSpc>
              <a:spcBef>
                <a:spcPts val="320"/>
              </a:spcBef>
              <a:spcAft>
                <a:spcPts val="0"/>
              </a:spcAft>
              <a:buClr>
                <a:schemeClr val="lt1"/>
              </a:buClr>
              <a:buFont typeface="Arial"/>
              <a:buNone/>
              <a:defRPr sz="1600" b="1" i="0" u="none" strike="noStrike" cap="none">
                <a:solidFill>
                  <a:schemeClr val="lt1"/>
                </a:solidFill>
                <a:latin typeface="Arial"/>
                <a:ea typeface="Arial"/>
                <a:cs typeface="Arial"/>
                <a:sym typeface="Arial"/>
              </a:defRPr>
            </a:lvl4pPr>
            <a:lvl5pPr marL="1828800" marR="0" lvl="4" indent="0" algn="l" rtl="0">
              <a:lnSpc>
                <a:spcPct val="100000"/>
              </a:lnSpc>
              <a:spcBef>
                <a:spcPts val="320"/>
              </a:spcBef>
              <a:spcAft>
                <a:spcPts val="0"/>
              </a:spcAft>
              <a:buClr>
                <a:schemeClr val="lt1"/>
              </a:buClr>
              <a:buFont typeface="Arial"/>
              <a:buNone/>
              <a:defRPr sz="1600" b="1" i="0" u="none" strike="noStrike" cap="none">
                <a:solidFill>
                  <a:schemeClr val="lt1"/>
                </a:solidFill>
                <a:latin typeface="Arial"/>
                <a:ea typeface="Arial"/>
                <a:cs typeface="Arial"/>
                <a:sym typeface="Arial"/>
              </a:defRPr>
            </a:lvl5pPr>
            <a:lvl6pPr marL="2286000" marR="0" lvl="5" indent="0" algn="l" rtl="0">
              <a:lnSpc>
                <a:spcPct val="100000"/>
              </a:lnSpc>
              <a:spcBef>
                <a:spcPts val="320"/>
              </a:spcBef>
              <a:spcAft>
                <a:spcPts val="0"/>
              </a:spcAft>
              <a:buClr>
                <a:schemeClr val="lt1"/>
              </a:buClr>
              <a:buFont typeface="Arial"/>
              <a:buNone/>
              <a:defRPr sz="1600" b="1" i="0" u="none" strike="noStrike" cap="none">
                <a:solidFill>
                  <a:schemeClr val="lt1"/>
                </a:solidFill>
                <a:latin typeface="Arial"/>
                <a:ea typeface="Arial"/>
                <a:cs typeface="Arial"/>
                <a:sym typeface="Arial"/>
              </a:defRPr>
            </a:lvl6pPr>
            <a:lvl7pPr marL="2743200" marR="0" lvl="6" indent="0" algn="l" rtl="0">
              <a:lnSpc>
                <a:spcPct val="100000"/>
              </a:lnSpc>
              <a:spcBef>
                <a:spcPts val="320"/>
              </a:spcBef>
              <a:spcAft>
                <a:spcPts val="0"/>
              </a:spcAft>
              <a:buClr>
                <a:schemeClr val="lt1"/>
              </a:buClr>
              <a:buFont typeface="Arial"/>
              <a:buNone/>
              <a:defRPr sz="1600" b="1" i="0" u="none" strike="noStrike" cap="none">
                <a:solidFill>
                  <a:schemeClr val="lt1"/>
                </a:solidFill>
                <a:latin typeface="Arial"/>
                <a:ea typeface="Arial"/>
                <a:cs typeface="Arial"/>
                <a:sym typeface="Arial"/>
              </a:defRPr>
            </a:lvl7pPr>
            <a:lvl8pPr marL="3200400" marR="0" lvl="7" indent="0" algn="l" rtl="0">
              <a:lnSpc>
                <a:spcPct val="100000"/>
              </a:lnSpc>
              <a:spcBef>
                <a:spcPts val="320"/>
              </a:spcBef>
              <a:spcAft>
                <a:spcPts val="0"/>
              </a:spcAft>
              <a:buClr>
                <a:schemeClr val="lt1"/>
              </a:buClr>
              <a:buFont typeface="Arial"/>
              <a:buNone/>
              <a:defRPr sz="1600" b="1" i="0" u="none" strike="noStrike" cap="none">
                <a:solidFill>
                  <a:schemeClr val="lt1"/>
                </a:solidFill>
                <a:latin typeface="Arial"/>
                <a:ea typeface="Arial"/>
                <a:cs typeface="Arial"/>
                <a:sym typeface="Arial"/>
              </a:defRPr>
            </a:lvl8pPr>
            <a:lvl9pPr marL="3657600" marR="0" lvl="8" indent="0" algn="l" rtl="0">
              <a:lnSpc>
                <a:spcPct val="100000"/>
              </a:lnSpc>
              <a:spcBef>
                <a:spcPts val="320"/>
              </a:spcBef>
              <a:spcAft>
                <a:spcPts val="0"/>
              </a:spcAft>
              <a:buClr>
                <a:schemeClr val="lt1"/>
              </a:buClr>
              <a:buFont typeface="Arial"/>
              <a:buNone/>
              <a:defRPr sz="1600" b="1" i="0" u="none" strike="noStrike" cap="none">
                <a:solidFill>
                  <a:schemeClr val="lt1"/>
                </a:solidFill>
                <a:latin typeface="Arial"/>
                <a:ea typeface="Arial"/>
                <a:cs typeface="Arial"/>
                <a:sym typeface="Arial"/>
              </a:defRPr>
            </a:lvl9pPr>
          </a:lstStyle>
          <a:p>
            <a:endParaRPr/>
          </a:p>
        </p:txBody>
      </p:sp>
      <p:sp>
        <p:nvSpPr>
          <p:cNvPr id="45" name="Shape 45"/>
          <p:cNvSpPr txBox="1">
            <a:spLocks noGrp="1"/>
          </p:cNvSpPr>
          <p:nvPr>
            <p:ph type="body" idx="4"/>
          </p:nvPr>
        </p:nvSpPr>
        <p:spPr>
          <a:xfrm>
            <a:off x="4645025" y="2174875"/>
            <a:ext cx="4041772" cy="3951285"/>
          </a:xfrm>
          <a:prstGeom prst="rect">
            <a:avLst/>
          </a:prstGeom>
          <a:noFill/>
          <a:ln>
            <a:noFill/>
          </a:ln>
        </p:spPr>
        <p:txBody>
          <a:bodyPr lIns="91425" tIns="91425" rIns="91425" bIns="91425" anchor="t" anchorCtr="0"/>
          <a:lstStyle>
            <a:lvl1pPr marL="342900" marR="0" lvl="0" indent="114300" algn="l" rtl="0">
              <a:lnSpc>
                <a:spcPct val="100000"/>
              </a:lnSpc>
              <a:spcBef>
                <a:spcPts val="480"/>
              </a:spcBef>
              <a:spcAft>
                <a:spcPts val="0"/>
              </a:spcAft>
              <a:buClr>
                <a:schemeClr val="lt1"/>
              </a:buClr>
              <a:buSzPct val="100000"/>
              <a:buFont typeface="Arial"/>
              <a:buChar char="•"/>
              <a:defRPr sz="2400" b="0" i="0" u="none" strike="noStrike" cap="none">
                <a:solidFill>
                  <a:schemeClr val="lt1"/>
                </a:solidFill>
                <a:latin typeface="Arial"/>
                <a:ea typeface="Arial"/>
                <a:cs typeface="Arial"/>
                <a:sym typeface="Arial"/>
              </a:defRPr>
            </a:lvl1pPr>
            <a:lvl2pPr marL="742950" marR="0" lvl="1" indent="95250" algn="l" rtl="0">
              <a:lnSpc>
                <a:spcPct val="100000"/>
              </a:lnSpc>
              <a:spcBef>
                <a:spcPts val="400"/>
              </a:spcBef>
              <a:spcAft>
                <a:spcPts val="0"/>
              </a:spcAft>
              <a:buClr>
                <a:schemeClr val="lt1"/>
              </a:buClr>
              <a:buSzPct val="100000"/>
              <a:buFont typeface="Arial"/>
              <a:buChar char="–"/>
              <a:defRPr sz="2000" b="0" i="0" u="none" strike="noStrike" cap="none">
                <a:solidFill>
                  <a:schemeClr val="lt1"/>
                </a:solidFill>
                <a:latin typeface="Arial"/>
                <a:ea typeface="Arial"/>
                <a:cs typeface="Arial"/>
                <a:sym typeface="Arial"/>
              </a:defRPr>
            </a:lvl2pPr>
            <a:lvl3pPr marL="1143000" marR="0" lvl="2" indent="114300" algn="l" rtl="0">
              <a:lnSpc>
                <a:spcPct val="100000"/>
              </a:lnSpc>
              <a:spcBef>
                <a:spcPts val="360"/>
              </a:spcBef>
              <a:spcAft>
                <a:spcPts val="0"/>
              </a:spcAft>
              <a:buClr>
                <a:schemeClr val="lt1"/>
              </a:buClr>
              <a:buSzPct val="100000"/>
              <a:buFont typeface="Arial"/>
              <a:buChar char="•"/>
              <a:defRPr sz="1800" b="0" i="0" u="none" strike="noStrike" cap="none">
                <a:solidFill>
                  <a:schemeClr val="lt1"/>
                </a:solidFill>
                <a:latin typeface="Arial"/>
                <a:ea typeface="Arial"/>
                <a:cs typeface="Arial"/>
                <a:sym typeface="Arial"/>
              </a:defRPr>
            </a:lvl3pPr>
            <a:lvl4pPr marL="1600200" marR="0" lvl="3" indent="76200" algn="l" rtl="0">
              <a:lnSpc>
                <a:spcPct val="100000"/>
              </a:lnSpc>
              <a:spcBef>
                <a:spcPts val="320"/>
              </a:spcBef>
              <a:spcAft>
                <a:spcPts val="0"/>
              </a:spcAft>
              <a:buClr>
                <a:schemeClr val="lt1"/>
              </a:buClr>
              <a:buSzPct val="100000"/>
              <a:buFont typeface="Arial"/>
              <a:buChar char="–"/>
              <a:defRPr sz="1600" b="0" i="0" u="none" strike="noStrike" cap="none">
                <a:solidFill>
                  <a:schemeClr val="lt1"/>
                </a:solidFill>
                <a:latin typeface="Arial"/>
                <a:ea typeface="Arial"/>
                <a:cs typeface="Arial"/>
                <a:sym typeface="Arial"/>
              </a:defRPr>
            </a:lvl4pPr>
            <a:lvl5pPr marL="2057400" marR="0" lvl="4" indent="76200" algn="l" rtl="0">
              <a:lnSpc>
                <a:spcPct val="100000"/>
              </a:lnSpc>
              <a:spcBef>
                <a:spcPts val="320"/>
              </a:spcBef>
              <a:spcAft>
                <a:spcPts val="0"/>
              </a:spcAft>
              <a:buClr>
                <a:schemeClr val="lt1"/>
              </a:buClr>
              <a:buSzPct val="100000"/>
              <a:buFont typeface="Arial"/>
              <a:buChar char="»"/>
              <a:defRPr sz="1600" b="0" i="0" u="none" strike="noStrike" cap="none">
                <a:solidFill>
                  <a:schemeClr val="lt1"/>
                </a:solidFill>
                <a:latin typeface="Arial"/>
                <a:ea typeface="Arial"/>
                <a:cs typeface="Arial"/>
                <a:sym typeface="Arial"/>
              </a:defRPr>
            </a:lvl5pPr>
            <a:lvl6pPr marL="2514600" marR="0" lvl="5" indent="76200" algn="l" rtl="0">
              <a:lnSpc>
                <a:spcPct val="100000"/>
              </a:lnSpc>
              <a:spcBef>
                <a:spcPts val="320"/>
              </a:spcBef>
              <a:spcAft>
                <a:spcPts val="0"/>
              </a:spcAft>
              <a:buClr>
                <a:schemeClr val="lt1"/>
              </a:buClr>
              <a:buSzPct val="100000"/>
              <a:buFont typeface="Arial"/>
              <a:buChar char="»"/>
              <a:defRPr sz="1600" b="0" i="0" u="none" strike="noStrike" cap="none">
                <a:solidFill>
                  <a:schemeClr val="lt1"/>
                </a:solidFill>
                <a:latin typeface="Arial"/>
                <a:ea typeface="Arial"/>
                <a:cs typeface="Arial"/>
                <a:sym typeface="Arial"/>
              </a:defRPr>
            </a:lvl6pPr>
            <a:lvl7pPr marL="2971800" marR="0" lvl="6" indent="76200" algn="l" rtl="0">
              <a:lnSpc>
                <a:spcPct val="100000"/>
              </a:lnSpc>
              <a:spcBef>
                <a:spcPts val="320"/>
              </a:spcBef>
              <a:spcAft>
                <a:spcPts val="0"/>
              </a:spcAft>
              <a:buClr>
                <a:schemeClr val="lt1"/>
              </a:buClr>
              <a:buSzPct val="100000"/>
              <a:buFont typeface="Arial"/>
              <a:buChar char="»"/>
              <a:defRPr sz="1600" b="0" i="0" u="none" strike="noStrike" cap="none">
                <a:solidFill>
                  <a:schemeClr val="lt1"/>
                </a:solidFill>
                <a:latin typeface="Arial"/>
                <a:ea typeface="Arial"/>
                <a:cs typeface="Arial"/>
                <a:sym typeface="Arial"/>
              </a:defRPr>
            </a:lvl7pPr>
            <a:lvl8pPr marL="3429000" marR="0" lvl="7" indent="76200" algn="l" rtl="0">
              <a:lnSpc>
                <a:spcPct val="100000"/>
              </a:lnSpc>
              <a:spcBef>
                <a:spcPts val="320"/>
              </a:spcBef>
              <a:spcAft>
                <a:spcPts val="0"/>
              </a:spcAft>
              <a:buClr>
                <a:schemeClr val="lt1"/>
              </a:buClr>
              <a:buSzPct val="100000"/>
              <a:buFont typeface="Arial"/>
              <a:buChar char="»"/>
              <a:defRPr sz="1600" b="0" i="0" u="none" strike="noStrike" cap="none">
                <a:solidFill>
                  <a:schemeClr val="lt1"/>
                </a:solidFill>
                <a:latin typeface="Arial"/>
                <a:ea typeface="Arial"/>
                <a:cs typeface="Arial"/>
                <a:sym typeface="Arial"/>
              </a:defRPr>
            </a:lvl8pPr>
            <a:lvl9pPr marL="3886200" marR="0" lvl="8" indent="76200" algn="l" rtl="0">
              <a:lnSpc>
                <a:spcPct val="100000"/>
              </a:lnSpc>
              <a:spcBef>
                <a:spcPts val="320"/>
              </a:spcBef>
              <a:spcAft>
                <a:spcPts val="0"/>
              </a:spcAft>
              <a:buClr>
                <a:schemeClr val="lt1"/>
              </a:buClr>
              <a:buSzPct val="100000"/>
              <a:buFont typeface="Arial"/>
              <a:buChar char="»"/>
              <a:defRPr sz="1600" b="0" i="0" u="none" strike="noStrike" cap="none">
                <a:solidFill>
                  <a:schemeClr val="lt1"/>
                </a:solidFill>
                <a:latin typeface="Arial"/>
                <a:ea typeface="Arial"/>
                <a:cs typeface="Arial"/>
                <a:sym typeface="Aria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Sólo el título">
    <p:spTree>
      <p:nvGrpSpPr>
        <p:cNvPr id="1" name="Shape 46"/>
        <p:cNvGrpSpPr/>
        <p:nvPr/>
      </p:nvGrpSpPr>
      <p:grpSpPr>
        <a:xfrm>
          <a:off x="0" y="0"/>
          <a:ext cx="0" cy="0"/>
          <a:chOff x="0" y="0"/>
          <a:chExt cx="0" cy="0"/>
        </a:xfrm>
      </p:grpSpPr>
      <p:sp>
        <p:nvSpPr>
          <p:cNvPr id="47" name="Shape 47"/>
          <p:cNvSpPr txBox="1">
            <a:spLocks noGrp="1"/>
          </p:cNvSpPr>
          <p:nvPr>
            <p:ph type="title"/>
          </p:nvPr>
        </p:nvSpPr>
        <p:spPr>
          <a:xfrm>
            <a:off x="457200" y="274637"/>
            <a:ext cx="8229600" cy="1143000"/>
          </a:xfrm>
          <a:prstGeom prst="rect">
            <a:avLst/>
          </a:prstGeom>
          <a:noFill/>
          <a:ln>
            <a:noFill/>
          </a:ln>
        </p:spPr>
        <p:txBody>
          <a:bodyPr lIns="91425" tIns="91425" rIns="91425" bIns="91425" anchor="t" anchorCtr="0"/>
          <a:lstStyle>
            <a:lvl1pPr marL="0" marR="0" lvl="0" indent="0" algn="r" rtl="0">
              <a:lnSpc>
                <a:spcPct val="100000"/>
              </a:lnSpc>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1pPr>
            <a:lvl2pPr marL="0" marR="0" lvl="1"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2pPr>
            <a:lvl3pPr marL="0" marR="0" lvl="2"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3pPr>
            <a:lvl4pPr marL="0" marR="0" lvl="3"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4pPr>
            <a:lvl5pPr marL="0" marR="0" lvl="4"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5pPr>
            <a:lvl6pPr marL="457200" marR="0" lvl="5"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6pPr>
            <a:lvl7pPr marL="914400" marR="0" lvl="6"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7pPr>
            <a:lvl8pPr marL="1371600" marR="0" lvl="7"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8pPr>
            <a:lvl9pPr marL="1828800" marR="0" lvl="8"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En blanco">
    <p:spTree>
      <p:nvGrpSpPr>
        <p:cNvPr id="1" name="Shape 48"/>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cSld name="Contenido con título">
    <p:spTree>
      <p:nvGrpSpPr>
        <p:cNvPr id="1" name="Shape 49"/>
        <p:cNvGrpSpPr/>
        <p:nvPr/>
      </p:nvGrpSpPr>
      <p:grpSpPr>
        <a:xfrm>
          <a:off x="0" y="0"/>
          <a:ext cx="0" cy="0"/>
          <a:chOff x="0" y="0"/>
          <a:chExt cx="0" cy="0"/>
        </a:xfrm>
      </p:grpSpPr>
      <p:sp>
        <p:nvSpPr>
          <p:cNvPr id="50" name="Shape 50"/>
          <p:cNvSpPr txBox="1">
            <a:spLocks noGrp="1"/>
          </p:cNvSpPr>
          <p:nvPr>
            <p:ph type="title"/>
          </p:nvPr>
        </p:nvSpPr>
        <p:spPr>
          <a:xfrm>
            <a:off x="457200" y="273050"/>
            <a:ext cx="3008313" cy="1162048"/>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rgbClr val="FFFFCC"/>
              </a:buClr>
              <a:buFont typeface="Arial"/>
              <a:buNone/>
              <a:defRPr sz="2000" b="1" i="1" u="none" strike="noStrike" cap="none">
                <a:solidFill>
                  <a:srgbClr val="FFFFCC"/>
                </a:solidFill>
                <a:latin typeface="Arial"/>
                <a:ea typeface="Arial"/>
                <a:cs typeface="Arial"/>
                <a:sym typeface="Arial"/>
              </a:defRPr>
            </a:lvl1pPr>
            <a:lvl2pPr marL="0" marR="0" lvl="1"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2pPr>
            <a:lvl3pPr marL="0" marR="0" lvl="2"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3pPr>
            <a:lvl4pPr marL="0" marR="0" lvl="3"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4pPr>
            <a:lvl5pPr marL="0" marR="0" lvl="4"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5pPr>
            <a:lvl6pPr marL="457200" marR="0" lvl="5"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6pPr>
            <a:lvl7pPr marL="914400" marR="0" lvl="6"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7pPr>
            <a:lvl8pPr marL="1371600" marR="0" lvl="7"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8pPr>
            <a:lvl9pPr marL="1828800" marR="0" lvl="8"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9pPr>
          </a:lstStyle>
          <a:p>
            <a:endParaRPr/>
          </a:p>
        </p:txBody>
      </p:sp>
      <p:sp>
        <p:nvSpPr>
          <p:cNvPr id="51" name="Shape 51"/>
          <p:cNvSpPr txBox="1">
            <a:spLocks noGrp="1"/>
          </p:cNvSpPr>
          <p:nvPr>
            <p:ph type="body" idx="1"/>
          </p:nvPr>
        </p:nvSpPr>
        <p:spPr>
          <a:xfrm>
            <a:off x="3575050" y="273050"/>
            <a:ext cx="5111750" cy="5853111"/>
          </a:xfrm>
          <a:prstGeom prst="rect">
            <a:avLst/>
          </a:prstGeom>
          <a:noFill/>
          <a:ln>
            <a:noFill/>
          </a:ln>
        </p:spPr>
        <p:txBody>
          <a:bodyPr lIns="91425" tIns="91425" rIns="91425" bIns="91425" anchor="t" anchorCtr="0"/>
          <a:lstStyle>
            <a:lvl1pPr marL="342900" marR="0" lvl="0" indent="266700" algn="l" rtl="0">
              <a:lnSpc>
                <a:spcPct val="100000"/>
              </a:lnSpc>
              <a:spcBef>
                <a:spcPts val="640"/>
              </a:spcBef>
              <a:spcAft>
                <a:spcPts val="0"/>
              </a:spcAft>
              <a:buClr>
                <a:schemeClr val="lt1"/>
              </a:buClr>
              <a:buSzPct val="100000"/>
              <a:buFont typeface="Arial"/>
              <a:buChar char="•"/>
              <a:defRPr sz="3200" b="0" i="0" u="none" strike="noStrike" cap="none">
                <a:solidFill>
                  <a:schemeClr val="lt1"/>
                </a:solidFill>
                <a:latin typeface="Arial"/>
                <a:ea typeface="Arial"/>
                <a:cs typeface="Arial"/>
                <a:sym typeface="Arial"/>
              </a:defRPr>
            </a:lvl1pPr>
            <a:lvl2pPr marL="742950" marR="0" lvl="1" indent="247650" algn="l" rtl="0">
              <a:lnSpc>
                <a:spcPct val="100000"/>
              </a:lnSpc>
              <a:spcBef>
                <a:spcPts val="560"/>
              </a:spcBef>
              <a:spcAft>
                <a:spcPts val="0"/>
              </a:spcAft>
              <a:buClr>
                <a:schemeClr val="lt1"/>
              </a:buClr>
              <a:buSzPct val="100000"/>
              <a:buFont typeface="Arial"/>
              <a:buChar char="–"/>
              <a:defRPr sz="2800" b="0" i="0" u="none" strike="noStrike" cap="none">
                <a:solidFill>
                  <a:schemeClr val="lt1"/>
                </a:solidFill>
                <a:latin typeface="Arial"/>
                <a:ea typeface="Arial"/>
                <a:cs typeface="Arial"/>
                <a:sym typeface="Arial"/>
              </a:defRPr>
            </a:lvl2pPr>
            <a:lvl3pPr marL="1143000" marR="0" lvl="2" indent="228600" algn="l" rtl="0">
              <a:lnSpc>
                <a:spcPct val="100000"/>
              </a:lnSpc>
              <a:spcBef>
                <a:spcPts val="480"/>
              </a:spcBef>
              <a:spcAft>
                <a:spcPts val="0"/>
              </a:spcAft>
              <a:buClr>
                <a:schemeClr val="lt1"/>
              </a:buClr>
              <a:buSzPct val="100000"/>
              <a:buFont typeface="Arial"/>
              <a:buChar char="•"/>
              <a:defRPr sz="2400" b="0" i="0" u="none" strike="noStrike" cap="none">
                <a:solidFill>
                  <a:schemeClr val="lt1"/>
                </a:solidFill>
                <a:latin typeface="Arial"/>
                <a:ea typeface="Arial"/>
                <a:cs typeface="Arial"/>
                <a:sym typeface="Arial"/>
              </a:defRPr>
            </a:lvl3pPr>
            <a:lvl4pPr marL="1600200" marR="0" lvl="3" indent="152400" algn="l" rtl="0">
              <a:lnSpc>
                <a:spcPct val="100000"/>
              </a:lnSpc>
              <a:spcBef>
                <a:spcPts val="400"/>
              </a:spcBef>
              <a:spcAft>
                <a:spcPts val="0"/>
              </a:spcAft>
              <a:buClr>
                <a:schemeClr val="lt1"/>
              </a:buClr>
              <a:buSzPct val="100000"/>
              <a:buFont typeface="Arial"/>
              <a:buChar char="–"/>
              <a:defRPr sz="2000" b="0" i="0" u="none" strike="noStrike" cap="none">
                <a:solidFill>
                  <a:schemeClr val="lt1"/>
                </a:solidFill>
                <a:latin typeface="Arial"/>
                <a:ea typeface="Arial"/>
                <a:cs typeface="Arial"/>
                <a:sym typeface="Arial"/>
              </a:defRPr>
            </a:lvl4pPr>
            <a:lvl5pPr marL="2057400" marR="0" lvl="4" indent="152400" algn="l" rtl="0">
              <a:lnSpc>
                <a:spcPct val="100000"/>
              </a:lnSpc>
              <a:spcBef>
                <a:spcPts val="400"/>
              </a:spcBef>
              <a:spcAft>
                <a:spcPts val="0"/>
              </a:spcAft>
              <a:buClr>
                <a:schemeClr val="lt1"/>
              </a:buClr>
              <a:buSzPct val="100000"/>
              <a:buFont typeface="Arial"/>
              <a:buChar char="»"/>
              <a:defRPr sz="2000" b="0" i="0" u="none" strike="noStrike" cap="none">
                <a:solidFill>
                  <a:schemeClr val="lt1"/>
                </a:solidFill>
                <a:latin typeface="Arial"/>
                <a:ea typeface="Arial"/>
                <a:cs typeface="Arial"/>
                <a:sym typeface="Arial"/>
              </a:defRPr>
            </a:lvl5pPr>
            <a:lvl6pPr marL="2514600" marR="0" lvl="5" indent="152400" algn="l" rtl="0">
              <a:lnSpc>
                <a:spcPct val="100000"/>
              </a:lnSpc>
              <a:spcBef>
                <a:spcPts val="400"/>
              </a:spcBef>
              <a:spcAft>
                <a:spcPts val="0"/>
              </a:spcAft>
              <a:buClr>
                <a:schemeClr val="lt1"/>
              </a:buClr>
              <a:buSzPct val="100000"/>
              <a:buFont typeface="Arial"/>
              <a:buChar char="»"/>
              <a:defRPr sz="2000" b="0" i="0" u="none" strike="noStrike" cap="none">
                <a:solidFill>
                  <a:schemeClr val="lt1"/>
                </a:solidFill>
                <a:latin typeface="Arial"/>
                <a:ea typeface="Arial"/>
                <a:cs typeface="Arial"/>
                <a:sym typeface="Arial"/>
              </a:defRPr>
            </a:lvl6pPr>
            <a:lvl7pPr marL="2971800" marR="0" lvl="6" indent="152400" algn="l" rtl="0">
              <a:lnSpc>
                <a:spcPct val="100000"/>
              </a:lnSpc>
              <a:spcBef>
                <a:spcPts val="400"/>
              </a:spcBef>
              <a:spcAft>
                <a:spcPts val="0"/>
              </a:spcAft>
              <a:buClr>
                <a:schemeClr val="lt1"/>
              </a:buClr>
              <a:buSzPct val="100000"/>
              <a:buFont typeface="Arial"/>
              <a:buChar char="»"/>
              <a:defRPr sz="2000" b="0" i="0" u="none" strike="noStrike" cap="none">
                <a:solidFill>
                  <a:schemeClr val="lt1"/>
                </a:solidFill>
                <a:latin typeface="Arial"/>
                <a:ea typeface="Arial"/>
                <a:cs typeface="Arial"/>
                <a:sym typeface="Arial"/>
              </a:defRPr>
            </a:lvl7pPr>
            <a:lvl8pPr marL="3429000" marR="0" lvl="7" indent="152400" algn="l" rtl="0">
              <a:lnSpc>
                <a:spcPct val="100000"/>
              </a:lnSpc>
              <a:spcBef>
                <a:spcPts val="400"/>
              </a:spcBef>
              <a:spcAft>
                <a:spcPts val="0"/>
              </a:spcAft>
              <a:buClr>
                <a:schemeClr val="lt1"/>
              </a:buClr>
              <a:buSzPct val="100000"/>
              <a:buFont typeface="Arial"/>
              <a:buChar char="»"/>
              <a:defRPr sz="2000" b="0" i="0" u="none" strike="noStrike" cap="none">
                <a:solidFill>
                  <a:schemeClr val="lt1"/>
                </a:solidFill>
                <a:latin typeface="Arial"/>
                <a:ea typeface="Arial"/>
                <a:cs typeface="Arial"/>
                <a:sym typeface="Arial"/>
              </a:defRPr>
            </a:lvl8pPr>
            <a:lvl9pPr marL="3886200" marR="0" lvl="8" indent="152400" algn="l" rtl="0">
              <a:lnSpc>
                <a:spcPct val="100000"/>
              </a:lnSpc>
              <a:spcBef>
                <a:spcPts val="400"/>
              </a:spcBef>
              <a:spcAft>
                <a:spcPts val="0"/>
              </a:spcAft>
              <a:buClr>
                <a:schemeClr val="lt1"/>
              </a:buClr>
              <a:buSzPct val="100000"/>
              <a:buFont typeface="Arial"/>
              <a:buChar char="»"/>
              <a:defRPr sz="2000" b="0" i="0" u="none" strike="noStrike" cap="none">
                <a:solidFill>
                  <a:schemeClr val="lt1"/>
                </a:solidFill>
                <a:latin typeface="Arial"/>
                <a:ea typeface="Arial"/>
                <a:cs typeface="Arial"/>
                <a:sym typeface="Arial"/>
              </a:defRPr>
            </a:lvl9pPr>
          </a:lstStyle>
          <a:p>
            <a:endParaRPr/>
          </a:p>
        </p:txBody>
      </p:sp>
      <p:sp>
        <p:nvSpPr>
          <p:cNvPr id="52" name="Shape 52"/>
          <p:cNvSpPr txBox="1">
            <a:spLocks noGrp="1"/>
          </p:cNvSpPr>
          <p:nvPr>
            <p:ph type="body" idx="2"/>
          </p:nvPr>
        </p:nvSpPr>
        <p:spPr>
          <a:xfrm>
            <a:off x="457200" y="1435100"/>
            <a:ext cx="3008313" cy="4691063"/>
          </a:xfrm>
          <a:prstGeom prst="rect">
            <a:avLst/>
          </a:prstGeom>
          <a:noFill/>
          <a:ln>
            <a:noFill/>
          </a:ln>
        </p:spPr>
        <p:txBody>
          <a:bodyPr lIns="91425" tIns="91425" rIns="91425" bIns="91425" anchor="t" anchorCtr="0"/>
          <a:lstStyle>
            <a:lvl1pPr marL="0" marR="0" lvl="0" indent="0" algn="l" rtl="0">
              <a:lnSpc>
                <a:spcPct val="100000"/>
              </a:lnSpc>
              <a:spcBef>
                <a:spcPts val="280"/>
              </a:spcBef>
              <a:spcAft>
                <a:spcPts val="0"/>
              </a:spcAft>
              <a:buClr>
                <a:schemeClr val="lt1"/>
              </a:buClr>
              <a:buFont typeface="Arial"/>
              <a:buNone/>
              <a:defRPr sz="1400" b="0" i="0" u="none" strike="noStrike" cap="none">
                <a:solidFill>
                  <a:schemeClr val="lt1"/>
                </a:solidFill>
                <a:latin typeface="Arial"/>
                <a:ea typeface="Arial"/>
                <a:cs typeface="Arial"/>
                <a:sym typeface="Arial"/>
              </a:defRPr>
            </a:lvl1pPr>
            <a:lvl2pPr marL="457200" marR="0" lvl="1" indent="0" algn="l" rtl="0">
              <a:lnSpc>
                <a:spcPct val="100000"/>
              </a:lnSpc>
              <a:spcBef>
                <a:spcPts val="240"/>
              </a:spcBef>
              <a:spcAft>
                <a:spcPts val="0"/>
              </a:spcAft>
              <a:buClr>
                <a:schemeClr val="lt1"/>
              </a:buClr>
              <a:buFont typeface="Arial"/>
              <a:buNone/>
              <a:defRPr sz="1200" b="0" i="0" u="none" strike="noStrike" cap="none">
                <a:solidFill>
                  <a:schemeClr val="lt1"/>
                </a:solidFill>
                <a:latin typeface="Arial"/>
                <a:ea typeface="Arial"/>
                <a:cs typeface="Arial"/>
                <a:sym typeface="Arial"/>
              </a:defRPr>
            </a:lvl2pPr>
            <a:lvl3pPr marL="914400" marR="0" lvl="2" indent="0" algn="l" rtl="0">
              <a:lnSpc>
                <a:spcPct val="100000"/>
              </a:lnSpc>
              <a:spcBef>
                <a:spcPts val="200"/>
              </a:spcBef>
              <a:spcAft>
                <a:spcPts val="0"/>
              </a:spcAft>
              <a:buClr>
                <a:schemeClr val="lt1"/>
              </a:buClr>
              <a:buFont typeface="Arial"/>
              <a:buNone/>
              <a:defRPr sz="1000" b="0" i="0" u="none" strike="noStrike" cap="none">
                <a:solidFill>
                  <a:schemeClr val="lt1"/>
                </a:solidFill>
                <a:latin typeface="Arial"/>
                <a:ea typeface="Arial"/>
                <a:cs typeface="Arial"/>
                <a:sym typeface="Arial"/>
              </a:defRPr>
            </a:lvl3pPr>
            <a:lvl4pPr marL="1371600" marR="0" lvl="3" indent="0" algn="l" rtl="0">
              <a:lnSpc>
                <a:spcPct val="100000"/>
              </a:lnSpc>
              <a:spcBef>
                <a:spcPts val="180"/>
              </a:spcBef>
              <a:spcAft>
                <a:spcPts val="0"/>
              </a:spcAft>
              <a:buClr>
                <a:schemeClr val="lt1"/>
              </a:buClr>
              <a:buFont typeface="Arial"/>
              <a:buNone/>
              <a:defRPr sz="900" b="0" i="0" u="none" strike="noStrike" cap="none">
                <a:solidFill>
                  <a:schemeClr val="lt1"/>
                </a:solidFill>
                <a:latin typeface="Arial"/>
                <a:ea typeface="Arial"/>
                <a:cs typeface="Arial"/>
                <a:sym typeface="Arial"/>
              </a:defRPr>
            </a:lvl4pPr>
            <a:lvl5pPr marL="1828800" marR="0" lvl="4" indent="0" algn="l" rtl="0">
              <a:lnSpc>
                <a:spcPct val="100000"/>
              </a:lnSpc>
              <a:spcBef>
                <a:spcPts val="180"/>
              </a:spcBef>
              <a:spcAft>
                <a:spcPts val="0"/>
              </a:spcAft>
              <a:buClr>
                <a:schemeClr val="lt1"/>
              </a:buClr>
              <a:buFont typeface="Arial"/>
              <a:buNone/>
              <a:defRPr sz="900" b="0" i="0" u="none" strike="noStrike" cap="none">
                <a:solidFill>
                  <a:schemeClr val="lt1"/>
                </a:solidFill>
                <a:latin typeface="Arial"/>
                <a:ea typeface="Arial"/>
                <a:cs typeface="Arial"/>
                <a:sym typeface="Arial"/>
              </a:defRPr>
            </a:lvl5pPr>
            <a:lvl6pPr marL="2286000" marR="0" lvl="5" indent="0" algn="l" rtl="0">
              <a:lnSpc>
                <a:spcPct val="100000"/>
              </a:lnSpc>
              <a:spcBef>
                <a:spcPts val="180"/>
              </a:spcBef>
              <a:spcAft>
                <a:spcPts val="0"/>
              </a:spcAft>
              <a:buClr>
                <a:schemeClr val="lt1"/>
              </a:buClr>
              <a:buFont typeface="Arial"/>
              <a:buNone/>
              <a:defRPr sz="900" b="0" i="0" u="none" strike="noStrike" cap="none">
                <a:solidFill>
                  <a:schemeClr val="lt1"/>
                </a:solidFill>
                <a:latin typeface="Arial"/>
                <a:ea typeface="Arial"/>
                <a:cs typeface="Arial"/>
                <a:sym typeface="Arial"/>
              </a:defRPr>
            </a:lvl6pPr>
            <a:lvl7pPr marL="2743200" marR="0" lvl="6" indent="0" algn="l" rtl="0">
              <a:lnSpc>
                <a:spcPct val="100000"/>
              </a:lnSpc>
              <a:spcBef>
                <a:spcPts val="180"/>
              </a:spcBef>
              <a:spcAft>
                <a:spcPts val="0"/>
              </a:spcAft>
              <a:buClr>
                <a:schemeClr val="lt1"/>
              </a:buClr>
              <a:buFont typeface="Arial"/>
              <a:buNone/>
              <a:defRPr sz="900" b="0" i="0" u="none" strike="noStrike" cap="none">
                <a:solidFill>
                  <a:schemeClr val="lt1"/>
                </a:solidFill>
                <a:latin typeface="Arial"/>
                <a:ea typeface="Arial"/>
                <a:cs typeface="Arial"/>
                <a:sym typeface="Arial"/>
              </a:defRPr>
            </a:lvl7pPr>
            <a:lvl8pPr marL="3200400" marR="0" lvl="7" indent="0" algn="l" rtl="0">
              <a:lnSpc>
                <a:spcPct val="100000"/>
              </a:lnSpc>
              <a:spcBef>
                <a:spcPts val="180"/>
              </a:spcBef>
              <a:spcAft>
                <a:spcPts val="0"/>
              </a:spcAft>
              <a:buClr>
                <a:schemeClr val="lt1"/>
              </a:buClr>
              <a:buFont typeface="Arial"/>
              <a:buNone/>
              <a:defRPr sz="900" b="0" i="0" u="none" strike="noStrike" cap="none">
                <a:solidFill>
                  <a:schemeClr val="lt1"/>
                </a:solidFill>
                <a:latin typeface="Arial"/>
                <a:ea typeface="Arial"/>
                <a:cs typeface="Arial"/>
                <a:sym typeface="Arial"/>
              </a:defRPr>
            </a:lvl8pPr>
            <a:lvl9pPr marL="3657600" marR="0" lvl="8" indent="0" algn="l" rtl="0">
              <a:lnSpc>
                <a:spcPct val="100000"/>
              </a:lnSpc>
              <a:spcBef>
                <a:spcPts val="180"/>
              </a:spcBef>
              <a:spcAft>
                <a:spcPts val="0"/>
              </a:spcAft>
              <a:buClr>
                <a:schemeClr val="lt1"/>
              </a:buClr>
              <a:buFont typeface="Arial"/>
              <a:buNone/>
              <a:defRPr sz="900" b="0" i="0" u="none" strike="noStrike" cap="none">
                <a:solidFill>
                  <a:schemeClr val="lt1"/>
                </a:solidFill>
                <a:latin typeface="Arial"/>
                <a:ea typeface="Arial"/>
                <a:cs typeface="Arial"/>
                <a:sym typeface="Arial"/>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cSld name="Imagen con título">
    <p:spTree>
      <p:nvGrpSpPr>
        <p:cNvPr id="1" name="Shape 53"/>
        <p:cNvGrpSpPr/>
        <p:nvPr/>
      </p:nvGrpSpPr>
      <p:grpSpPr>
        <a:xfrm>
          <a:off x="0" y="0"/>
          <a:ext cx="0" cy="0"/>
          <a:chOff x="0" y="0"/>
          <a:chExt cx="0" cy="0"/>
        </a:xfrm>
      </p:grpSpPr>
      <p:sp>
        <p:nvSpPr>
          <p:cNvPr id="54" name="Shape 54"/>
          <p:cNvSpPr txBox="1">
            <a:spLocks noGrp="1"/>
          </p:cNvSpPr>
          <p:nvPr>
            <p:ph type="title"/>
          </p:nvPr>
        </p:nvSpPr>
        <p:spPr>
          <a:xfrm>
            <a:off x="1792288" y="4800600"/>
            <a:ext cx="5486399" cy="566736"/>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rgbClr val="FFFFCC"/>
              </a:buClr>
              <a:buFont typeface="Arial"/>
              <a:buNone/>
              <a:defRPr sz="2000" b="1" i="1" u="none" strike="noStrike" cap="none">
                <a:solidFill>
                  <a:srgbClr val="FFFFCC"/>
                </a:solidFill>
                <a:latin typeface="Arial"/>
                <a:ea typeface="Arial"/>
                <a:cs typeface="Arial"/>
                <a:sym typeface="Arial"/>
              </a:defRPr>
            </a:lvl1pPr>
            <a:lvl2pPr marL="0" marR="0" lvl="1"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2pPr>
            <a:lvl3pPr marL="0" marR="0" lvl="2"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3pPr>
            <a:lvl4pPr marL="0" marR="0" lvl="3"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4pPr>
            <a:lvl5pPr marL="0" marR="0" lvl="4"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5pPr>
            <a:lvl6pPr marL="457200" marR="0" lvl="5"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6pPr>
            <a:lvl7pPr marL="914400" marR="0" lvl="6"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7pPr>
            <a:lvl8pPr marL="1371600" marR="0" lvl="7"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8pPr>
            <a:lvl9pPr marL="1828800" marR="0" lvl="8"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9pPr>
          </a:lstStyle>
          <a:p>
            <a:endParaRPr/>
          </a:p>
        </p:txBody>
      </p:sp>
      <p:sp>
        <p:nvSpPr>
          <p:cNvPr id="55" name="Shape 55"/>
          <p:cNvSpPr>
            <a:spLocks noGrp="1"/>
          </p:cNvSpPr>
          <p:nvPr>
            <p:ph type="pic" idx="2"/>
          </p:nvPr>
        </p:nvSpPr>
        <p:spPr>
          <a:xfrm>
            <a:off x="1792288" y="612775"/>
            <a:ext cx="5486399" cy="4114800"/>
          </a:xfrm>
          <a:prstGeom prst="rect">
            <a:avLst/>
          </a:prstGeom>
          <a:noFill/>
          <a:ln>
            <a:noFill/>
          </a:ln>
        </p:spPr>
        <p:txBody>
          <a:bodyPr lIns="91425" tIns="91425" rIns="91425" bIns="91425" anchor="t" anchorCtr="0"/>
          <a:lstStyle>
            <a:lvl1pPr marL="0" marR="0" lvl="0" indent="0" algn="l" rtl="0">
              <a:lnSpc>
                <a:spcPct val="100000"/>
              </a:lnSpc>
              <a:spcBef>
                <a:spcPts val="640"/>
              </a:spcBef>
              <a:spcAft>
                <a:spcPts val="0"/>
              </a:spcAft>
              <a:buClr>
                <a:schemeClr val="lt1"/>
              </a:buClr>
              <a:buFont typeface="Arial"/>
              <a:buNone/>
              <a:defRPr sz="3200" b="0" i="0" u="none" strike="noStrike" cap="none">
                <a:solidFill>
                  <a:schemeClr val="lt1"/>
                </a:solidFill>
                <a:latin typeface="Arial"/>
                <a:ea typeface="Arial"/>
                <a:cs typeface="Arial"/>
                <a:sym typeface="Arial"/>
              </a:defRPr>
            </a:lvl1pPr>
            <a:lvl2pPr marL="457200" marR="0" lvl="1" indent="0" algn="l" rtl="0">
              <a:lnSpc>
                <a:spcPct val="100000"/>
              </a:lnSpc>
              <a:spcBef>
                <a:spcPts val="560"/>
              </a:spcBef>
              <a:spcAft>
                <a:spcPts val="0"/>
              </a:spcAft>
              <a:buClr>
                <a:schemeClr val="lt1"/>
              </a:buClr>
              <a:buFont typeface="Arial"/>
              <a:buNone/>
              <a:defRPr sz="2800" b="0" i="0" u="none" strike="noStrike" cap="none">
                <a:solidFill>
                  <a:schemeClr val="lt1"/>
                </a:solidFill>
                <a:latin typeface="Arial"/>
                <a:ea typeface="Arial"/>
                <a:cs typeface="Arial"/>
                <a:sym typeface="Arial"/>
              </a:defRPr>
            </a:lvl2pPr>
            <a:lvl3pPr marL="914400" marR="0" lvl="2" indent="0" algn="l" rtl="0">
              <a:lnSpc>
                <a:spcPct val="100000"/>
              </a:lnSpc>
              <a:spcBef>
                <a:spcPts val="480"/>
              </a:spcBef>
              <a:spcAft>
                <a:spcPts val="0"/>
              </a:spcAft>
              <a:buClr>
                <a:schemeClr val="lt1"/>
              </a:buClr>
              <a:buFont typeface="Arial"/>
              <a:buNone/>
              <a:defRPr sz="2400" b="0" i="0" u="none" strike="noStrike" cap="none">
                <a:solidFill>
                  <a:schemeClr val="lt1"/>
                </a:solidFill>
                <a:latin typeface="Arial"/>
                <a:ea typeface="Arial"/>
                <a:cs typeface="Arial"/>
                <a:sym typeface="Arial"/>
              </a:defRPr>
            </a:lvl3pPr>
            <a:lvl4pPr marL="1371600" marR="0" lvl="3" indent="0" algn="l" rtl="0">
              <a:lnSpc>
                <a:spcPct val="100000"/>
              </a:lnSpc>
              <a:spcBef>
                <a:spcPts val="400"/>
              </a:spcBef>
              <a:spcAft>
                <a:spcPts val="0"/>
              </a:spcAft>
              <a:buClr>
                <a:schemeClr val="lt1"/>
              </a:buClr>
              <a:buFont typeface="Arial"/>
              <a:buNone/>
              <a:defRPr sz="2000" b="0" i="0" u="none" strike="noStrike" cap="none">
                <a:solidFill>
                  <a:schemeClr val="lt1"/>
                </a:solidFill>
                <a:latin typeface="Arial"/>
                <a:ea typeface="Arial"/>
                <a:cs typeface="Arial"/>
                <a:sym typeface="Arial"/>
              </a:defRPr>
            </a:lvl4pPr>
            <a:lvl5pPr marL="1828800" marR="0" lvl="4" indent="0" algn="l" rtl="0">
              <a:lnSpc>
                <a:spcPct val="100000"/>
              </a:lnSpc>
              <a:spcBef>
                <a:spcPts val="400"/>
              </a:spcBef>
              <a:spcAft>
                <a:spcPts val="0"/>
              </a:spcAft>
              <a:buClr>
                <a:schemeClr val="lt1"/>
              </a:buClr>
              <a:buFont typeface="Arial"/>
              <a:buNone/>
              <a:defRPr sz="2000" b="0" i="0" u="none" strike="noStrike" cap="none">
                <a:solidFill>
                  <a:schemeClr val="lt1"/>
                </a:solidFill>
                <a:latin typeface="Arial"/>
                <a:ea typeface="Arial"/>
                <a:cs typeface="Arial"/>
                <a:sym typeface="Arial"/>
              </a:defRPr>
            </a:lvl5pPr>
            <a:lvl6pPr marL="2286000" marR="0" lvl="5" indent="0" algn="l" rtl="0">
              <a:lnSpc>
                <a:spcPct val="100000"/>
              </a:lnSpc>
              <a:spcBef>
                <a:spcPts val="400"/>
              </a:spcBef>
              <a:spcAft>
                <a:spcPts val="0"/>
              </a:spcAft>
              <a:buClr>
                <a:schemeClr val="lt1"/>
              </a:buClr>
              <a:buFont typeface="Arial"/>
              <a:buNone/>
              <a:defRPr sz="2000" b="0" i="0" u="none" strike="noStrike" cap="none">
                <a:solidFill>
                  <a:schemeClr val="lt1"/>
                </a:solidFill>
                <a:latin typeface="Arial"/>
                <a:ea typeface="Arial"/>
                <a:cs typeface="Arial"/>
                <a:sym typeface="Arial"/>
              </a:defRPr>
            </a:lvl6pPr>
            <a:lvl7pPr marL="2743200" marR="0" lvl="6" indent="0" algn="l" rtl="0">
              <a:lnSpc>
                <a:spcPct val="100000"/>
              </a:lnSpc>
              <a:spcBef>
                <a:spcPts val="400"/>
              </a:spcBef>
              <a:spcAft>
                <a:spcPts val="0"/>
              </a:spcAft>
              <a:buClr>
                <a:schemeClr val="lt1"/>
              </a:buClr>
              <a:buFont typeface="Arial"/>
              <a:buNone/>
              <a:defRPr sz="2000" b="0" i="0" u="none" strike="noStrike" cap="none">
                <a:solidFill>
                  <a:schemeClr val="lt1"/>
                </a:solidFill>
                <a:latin typeface="Arial"/>
                <a:ea typeface="Arial"/>
                <a:cs typeface="Arial"/>
                <a:sym typeface="Arial"/>
              </a:defRPr>
            </a:lvl7pPr>
            <a:lvl8pPr marL="3200400" marR="0" lvl="7" indent="0" algn="l" rtl="0">
              <a:lnSpc>
                <a:spcPct val="100000"/>
              </a:lnSpc>
              <a:spcBef>
                <a:spcPts val="400"/>
              </a:spcBef>
              <a:spcAft>
                <a:spcPts val="0"/>
              </a:spcAft>
              <a:buClr>
                <a:schemeClr val="lt1"/>
              </a:buClr>
              <a:buFont typeface="Arial"/>
              <a:buNone/>
              <a:defRPr sz="2000" b="0" i="0" u="none" strike="noStrike" cap="none">
                <a:solidFill>
                  <a:schemeClr val="lt1"/>
                </a:solidFill>
                <a:latin typeface="Arial"/>
                <a:ea typeface="Arial"/>
                <a:cs typeface="Arial"/>
                <a:sym typeface="Arial"/>
              </a:defRPr>
            </a:lvl8pPr>
            <a:lvl9pPr marL="3657600" marR="0" lvl="8" indent="0" algn="l" rtl="0">
              <a:lnSpc>
                <a:spcPct val="100000"/>
              </a:lnSpc>
              <a:spcBef>
                <a:spcPts val="400"/>
              </a:spcBef>
              <a:spcAft>
                <a:spcPts val="0"/>
              </a:spcAft>
              <a:buClr>
                <a:schemeClr val="lt1"/>
              </a:buClr>
              <a:buFont typeface="Arial"/>
              <a:buNone/>
              <a:defRPr sz="2000" b="0" i="0" u="none" strike="noStrike" cap="none">
                <a:solidFill>
                  <a:schemeClr val="lt1"/>
                </a:solidFill>
                <a:latin typeface="Arial"/>
                <a:ea typeface="Arial"/>
                <a:cs typeface="Arial"/>
                <a:sym typeface="Arial"/>
              </a:defRPr>
            </a:lvl9pPr>
          </a:lstStyle>
          <a:p>
            <a:endParaRPr/>
          </a:p>
        </p:txBody>
      </p:sp>
      <p:sp>
        <p:nvSpPr>
          <p:cNvPr id="56" name="Shape 56"/>
          <p:cNvSpPr txBox="1">
            <a:spLocks noGrp="1"/>
          </p:cNvSpPr>
          <p:nvPr>
            <p:ph type="body" idx="1"/>
          </p:nvPr>
        </p:nvSpPr>
        <p:spPr>
          <a:xfrm>
            <a:off x="1792288" y="5367337"/>
            <a:ext cx="5486399" cy="804861"/>
          </a:xfrm>
          <a:prstGeom prst="rect">
            <a:avLst/>
          </a:prstGeom>
          <a:noFill/>
          <a:ln>
            <a:noFill/>
          </a:ln>
        </p:spPr>
        <p:txBody>
          <a:bodyPr lIns="91425" tIns="91425" rIns="91425" bIns="91425" anchor="t" anchorCtr="0"/>
          <a:lstStyle>
            <a:lvl1pPr marL="0" marR="0" lvl="0" indent="0" algn="l" rtl="0">
              <a:lnSpc>
                <a:spcPct val="100000"/>
              </a:lnSpc>
              <a:spcBef>
                <a:spcPts val="280"/>
              </a:spcBef>
              <a:spcAft>
                <a:spcPts val="0"/>
              </a:spcAft>
              <a:buClr>
                <a:schemeClr val="lt1"/>
              </a:buClr>
              <a:buFont typeface="Arial"/>
              <a:buNone/>
              <a:defRPr sz="1400" b="0" i="0" u="none" strike="noStrike" cap="none">
                <a:solidFill>
                  <a:schemeClr val="lt1"/>
                </a:solidFill>
                <a:latin typeface="Arial"/>
                <a:ea typeface="Arial"/>
                <a:cs typeface="Arial"/>
                <a:sym typeface="Arial"/>
              </a:defRPr>
            </a:lvl1pPr>
            <a:lvl2pPr marL="457200" marR="0" lvl="1" indent="0" algn="l" rtl="0">
              <a:lnSpc>
                <a:spcPct val="100000"/>
              </a:lnSpc>
              <a:spcBef>
                <a:spcPts val="240"/>
              </a:spcBef>
              <a:spcAft>
                <a:spcPts val="0"/>
              </a:spcAft>
              <a:buClr>
                <a:schemeClr val="lt1"/>
              </a:buClr>
              <a:buFont typeface="Arial"/>
              <a:buNone/>
              <a:defRPr sz="1200" b="0" i="0" u="none" strike="noStrike" cap="none">
                <a:solidFill>
                  <a:schemeClr val="lt1"/>
                </a:solidFill>
                <a:latin typeface="Arial"/>
                <a:ea typeface="Arial"/>
                <a:cs typeface="Arial"/>
                <a:sym typeface="Arial"/>
              </a:defRPr>
            </a:lvl2pPr>
            <a:lvl3pPr marL="914400" marR="0" lvl="2" indent="0" algn="l" rtl="0">
              <a:lnSpc>
                <a:spcPct val="100000"/>
              </a:lnSpc>
              <a:spcBef>
                <a:spcPts val="200"/>
              </a:spcBef>
              <a:spcAft>
                <a:spcPts val="0"/>
              </a:spcAft>
              <a:buClr>
                <a:schemeClr val="lt1"/>
              </a:buClr>
              <a:buFont typeface="Arial"/>
              <a:buNone/>
              <a:defRPr sz="1000" b="0" i="0" u="none" strike="noStrike" cap="none">
                <a:solidFill>
                  <a:schemeClr val="lt1"/>
                </a:solidFill>
                <a:latin typeface="Arial"/>
                <a:ea typeface="Arial"/>
                <a:cs typeface="Arial"/>
                <a:sym typeface="Arial"/>
              </a:defRPr>
            </a:lvl3pPr>
            <a:lvl4pPr marL="1371600" marR="0" lvl="3" indent="0" algn="l" rtl="0">
              <a:lnSpc>
                <a:spcPct val="100000"/>
              </a:lnSpc>
              <a:spcBef>
                <a:spcPts val="180"/>
              </a:spcBef>
              <a:spcAft>
                <a:spcPts val="0"/>
              </a:spcAft>
              <a:buClr>
                <a:schemeClr val="lt1"/>
              </a:buClr>
              <a:buFont typeface="Arial"/>
              <a:buNone/>
              <a:defRPr sz="900" b="0" i="0" u="none" strike="noStrike" cap="none">
                <a:solidFill>
                  <a:schemeClr val="lt1"/>
                </a:solidFill>
                <a:latin typeface="Arial"/>
                <a:ea typeface="Arial"/>
                <a:cs typeface="Arial"/>
                <a:sym typeface="Arial"/>
              </a:defRPr>
            </a:lvl4pPr>
            <a:lvl5pPr marL="1828800" marR="0" lvl="4" indent="0" algn="l" rtl="0">
              <a:lnSpc>
                <a:spcPct val="100000"/>
              </a:lnSpc>
              <a:spcBef>
                <a:spcPts val="180"/>
              </a:spcBef>
              <a:spcAft>
                <a:spcPts val="0"/>
              </a:spcAft>
              <a:buClr>
                <a:schemeClr val="lt1"/>
              </a:buClr>
              <a:buFont typeface="Arial"/>
              <a:buNone/>
              <a:defRPr sz="900" b="0" i="0" u="none" strike="noStrike" cap="none">
                <a:solidFill>
                  <a:schemeClr val="lt1"/>
                </a:solidFill>
                <a:latin typeface="Arial"/>
                <a:ea typeface="Arial"/>
                <a:cs typeface="Arial"/>
                <a:sym typeface="Arial"/>
              </a:defRPr>
            </a:lvl5pPr>
            <a:lvl6pPr marL="2286000" marR="0" lvl="5" indent="0" algn="l" rtl="0">
              <a:lnSpc>
                <a:spcPct val="100000"/>
              </a:lnSpc>
              <a:spcBef>
                <a:spcPts val="180"/>
              </a:spcBef>
              <a:spcAft>
                <a:spcPts val="0"/>
              </a:spcAft>
              <a:buClr>
                <a:schemeClr val="lt1"/>
              </a:buClr>
              <a:buFont typeface="Arial"/>
              <a:buNone/>
              <a:defRPr sz="900" b="0" i="0" u="none" strike="noStrike" cap="none">
                <a:solidFill>
                  <a:schemeClr val="lt1"/>
                </a:solidFill>
                <a:latin typeface="Arial"/>
                <a:ea typeface="Arial"/>
                <a:cs typeface="Arial"/>
                <a:sym typeface="Arial"/>
              </a:defRPr>
            </a:lvl6pPr>
            <a:lvl7pPr marL="2743200" marR="0" lvl="6" indent="0" algn="l" rtl="0">
              <a:lnSpc>
                <a:spcPct val="100000"/>
              </a:lnSpc>
              <a:spcBef>
                <a:spcPts val="180"/>
              </a:spcBef>
              <a:spcAft>
                <a:spcPts val="0"/>
              </a:spcAft>
              <a:buClr>
                <a:schemeClr val="lt1"/>
              </a:buClr>
              <a:buFont typeface="Arial"/>
              <a:buNone/>
              <a:defRPr sz="900" b="0" i="0" u="none" strike="noStrike" cap="none">
                <a:solidFill>
                  <a:schemeClr val="lt1"/>
                </a:solidFill>
                <a:latin typeface="Arial"/>
                <a:ea typeface="Arial"/>
                <a:cs typeface="Arial"/>
                <a:sym typeface="Arial"/>
              </a:defRPr>
            </a:lvl7pPr>
            <a:lvl8pPr marL="3200400" marR="0" lvl="7" indent="0" algn="l" rtl="0">
              <a:lnSpc>
                <a:spcPct val="100000"/>
              </a:lnSpc>
              <a:spcBef>
                <a:spcPts val="180"/>
              </a:spcBef>
              <a:spcAft>
                <a:spcPts val="0"/>
              </a:spcAft>
              <a:buClr>
                <a:schemeClr val="lt1"/>
              </a:buClr>
              <a:buFont typeface="Arial"/>
              <a:buNone/>
              <a:defRPr sz="900" b="0" i="0" u="none" strike="noStrike" cap="none">
                <a:solidFill>
                  <a:schemeClr val="lt1"/>
                </a:solidFill>
                <a:latin typeface="Arial"/>
                <a:ea typeface="Arial"/>
                <a:cs typeface="Arial"/>
                <a:sym typeface="Arial"/>
              </a:defRPr>
            </a:lvl8pPr>
            <a:lvl9pPr marL="3657600" marR="0" lvl="8" indent="0" algn="l" rtl="0">
              <a:lnSpc>
                <a:spcPct val="100000"/>
              </a:lnSpc>
              <a:spcBef>
                <a:spcPts val="180"/>
              </a:spcBef>
              <a:spcAft>
                <a:spcPts val="0"/>
              </a:spcAft>
              <a:buClr>
                <a:schemeClr val="lt1"/>
              </a:buClr>
              <a:buFont typeface="Arial"/>
              <a:buNone/>
              <a:defRPr sz="900" b="0" i="0" u="none" strike="noStrike" cap="none">
                <a:solidFill>
                  <a:schemeClr val="lt1"/>
                </a:solidFill>
                <a:latin typeface="Arial"/>
                <a:ea typeface="Arial"/>
                <a:cs typeface="Arial"/>
                <a:sym typeface="Arial"/>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cSld name="Título y texto vertical">
    <p:spTree>
      <p:nvGrpSpPr>
        <p:cNvPr id="1" name="Shape 57"/>
        <p:cNvGrpSpPr/>
        <p:nvPr/>
      </p:nvGrpSpPr>
      <p:grpSpPr>
        <a:xfrm>
          <a:off x="0" y="0"/>
          <a:ext cx="0" cy="0"/>
          <a:chOff x="0" y="0"/>
          <a:chExt cx="0" cy="0"/>
        </a:xfrm>
      </p:grpSpPr>
      <p:sp>
        <p:nvSpPr>
          <p:cNvPr id="58" name="Shape 58"/>
          <p:cNvSpPr txBox="1">
            <a:spLocks noGrp="1"/>
          </p:cNvSpPr>
          <p:nvPr>
            <p:ph type="title"/>
          </p:nvPr>
        </p:nvSpPr>
        <p:spPr>
          <a:xfrm>
            <a:off x="457200" y="274637"/>
            <a:ext cx="8229600" cy="1143000"/>
          </a:xfrm>
          <a:prstGeom prst="rect">
            <a:avLst/>
          </a:prstGeom>
          <a:noFill/>
          <a:ln>
            <a:noFill/>
          </a:ln>
        </p:spPr>
        <p:txBody>
          <a:bodyPr lIns="91425" tIns="91425" rIns="91425" bIns="91425" anchor="t" anchorCtr="0"/>
          <a:lstStyle>
            <a:lvl1pPr marL="0" marR="0" lvl="0" indent="0" algn="r" rtl="0">
              <a:lnSpc>
                <a:spcPct val="100000"/>
              </a:lnSpc>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1pPr>
            <a:lvl2pPr marL="0" marR="0" lvl="1"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2pPr>
            <a:lvl3pPr marL="0" marR="0" lvl="2"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3pPr>
            <a:lvl4pPr marL="0" marR="0" lvl="3"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4pPr>
            <a:lvl5pPr marL="0" marR="0" lvl="4"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5pPr>
            <a:lvl6pPr marL="457200" marR="0" lvl="5"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6pPr>
            <a:lvl7pPr marL="914400" marR="0" lvl="6"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7pPr>
            <a:lvl8pPr marL="1371600" marR="0" lvl="7"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8pPr>
            <a:lvl9pPr marL="1828800" marR="0" lvl="8"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9pPr>
          </a:lstStyle>
          <a:p>
            <a:endParaRPr/>
          </a:p>
        </p:txBody>
      </p:sp>
      <p:sp>
        <p:nvSpPr>
          <p:cNvPr id="59" name="Shape 59"/>
          <p:cNvSpPr txBox="1">
            <a:spLocks noGrp="1"/>
          </p:cNvSpPr>
          <p:nvPr>
            <p:ph type="body" idx="1"/>
          </p:nvPr>
        </p:nvSpPr>
        <p:spPr>
          <a:xfrm rot="5400000">
            <a:off x="2309016" y="-251618"/>
            <a:ext cx="4525963" cy="8229600"/>
          </a:xfrm>
          <a:prstGeom prst="rect">
            <a:avLst/>
          </a:prstGeom>
          <a:noFill/>
          <a:ln>
            <a:noFill/>
          </a:ln>
        </p:spPr>
        <p:txBody>
          <a:bodyPr lIns="91425" tIns="91425" rIns="91425" bIns="91425" anchor="t" anchorCtr="0"/>
          <a:lstStyle>
            <a:lvl1pPr marL="342900" marR="0" lvl="0" indent="114300" algn="l" rtl="0">
              <a:lnSpc>
                <a:spcPct val="100000"/>
              </a:lnSpc>
              <a:spcBef>
                <a:spcPts val="480"/>
              </a:spcBef>
              <a:spcAft>
                <a:spcPts val="0"/>
              </a:spcAft>
              <a:buClr>
                <a:schemeClr val="lt1"/>
              </a:buClr>
              <a:buSzPct val="100000"/>
              <a:buFont typeface="Arial"/>
              <a:buChar char="•"/>
              <a:defRPr sz="2400" b="0" i="0" u="none" strike="noStrike" cap="none">
                <a:solidFill>
                  <a:schemeClr val="lt1"/>
                </a:solidFill>
                <a:latin typeface="Arial"/>
                <a:ea typeface="Arial"/>
                <a:cs typeface="Arial"/>
                <a:sym typeface="Arial"/>
              </a:defRPr>
            </a:lvl1pPr>
            <a:lvl2pPr marL="742950" marR="0" lvl="1" indent="171450" algn="l" rtl="0">
              <a:lnSpc>
                <a:spcPct val="100000"/>
              </a:lnSpc>
              <a:spcBef>
                <a:spcPts val="480"/>
              </a:spcBef>
              <a:spcAft>
                <a:spcPts val="0"/>
              </a:spcAft>
              <a:buClr>
                <a:schemeClr val="lt1"/>
              </a:buClr>
              <a:buSzPct val="100000"/>
              <a:buFont typeface="Arial"/>
              <a:buChar char="–"/>
              <a:defRPr sz="2400" b="0" i="0" u="none" strike="noStrike" cap="none">
                <a:solidFill>
                  <a:schemeClr val="lt1"/>
                </a:solidFill>
                <a:latin typeface="Arial"/>
                <a:ea typeface="Arial"/>
                <a:cs typeface="Arial"/>
                <a:sym typeface="Arial"/>
              </a:defRPr>
            </a:lvl2pPr>
            <a:lvl3pPr marL="1143000" marR="0" lvl="2" indent="228600" algn="l" rtl="0">
              <a:lnSpc>
                <a:spcPct val="100000"/>
              </a:lnSpc>
              <a:spcBef>
                <a:spcPts val="480"/>
              </a:spcBef>
              <a:spcAft>
                <a:spcPts val="0"/>
              </a:spcAft>
              <a:buClr>
                <a:schemeClr val="lt1"/>
              </a:buClr>
              <a:buSzPct val="100000"/>
              <a:buFont typeface="Arial"/>
              <a:buChar char="•"/>
              <a:defRPr sz="2400" b="0" i="0" u="none" strike="noStrike" cap="none">
                <a:solidFill>
                  <a:schemeClr val="lt1"/>
                </a:solidFill>
                <a:latin typeface="Arial"/>
                <a:ea typeface="Arial"/>
                <a:cs typeface="Arial"/>
                <a:sym typeface="Arial"/>
              </a:defRPr>
            </a:lvl3pPr>
            <a:lvl4pPr marL="1600200" marR="0" lvl="3" indent="228600" algn="l" rtl="0">
              <a:lnSpc>
                <a:spcPct val="100000"/>
              </a:lnSpc>
              <a:spcBef>
                <a:spcPts val="480"/>
              </a:spcBef>
              <a:spcAft>
                <a:spcPts val="0"/>
              </a:spcAft>
              <a:buClr>
                <a:schemeClr val="lt1"/>
              </a:buClr>
              <a:buSzPct val="100000"/>
              <a:buFont typeface="Arial"/>
              <a:buChar char="–"/>
              <a:defRPr sz="2400" b="0" i="0" u="none" strike="noStrike" cap="none">
                <a:solidFill>
                  <a:schemeClr val="lt1"/>
                </a:solidFill>
                <a:latin typeface="Arial"/>
                <a:ea typeface="Arial"/>
                <a:cs typeface="Arial"/>
                <a:sym typeface="Arial"/>
              </a:defRPr>
            </a:lvl4pPr>
            <a:lvl5pPr marL="2057400" marR="0" lvl="4" indent="228600" algn="l" rtl="0">
              <a:lnSpc>
                <a:spcPct val="100000"/>
              </a:lnSpc>
              <a:spcBef>
                <a:spcPts val="480"/>
              </a:spcBef>
              <a:spcAft>
                <a:spcPts val="0"/>
              </a:spcAft>
              <a:buClr>
                <a:schemeClr val="lt1"/>
              </a:buClr>
              <a:buSzPct val="100000"/>
              <a:buFont typeface="Arial"/>
              <a:buChar char="»"/>
              <a:defRPr sz="2400" b="0" i="0" u="none" strike="noStrike" cap="none">
                <a:solidFill>
                  <a:schemeClr val="lt1"/>
                </a:solidFill>
                <a:latin typeface="Arial"/>
                <a:ea typeface="Arial"/>
                <a:cs typeface="Arial"/>
                <a:sym typeface="Arial"/>
              </a:defRPr>
            </a:lvl5pPr>
            <a:lvl6pPr marL="2514600" marR="0" lvl="5" indent="228600" algn="l" rtl="0">
              <a:lnSpc>
                <a:spcPct val="100000"/>
              </a:lnSpc>
              <a:spcBef>
                <a:spcPts val="480"/>
              </a:spcBef>
              <a:spcAft>
                <a:spcPts val="0"/>
              </a:spcAft>
              <a:buClr>
                <a:schemeClr val="lt1"/>
              </a:buClr>
              <a:buSzPct val="100000"/>
              <a:buFont typeface="Arial"/>
              <a:buChar char="»"/>
              <a:defRPr sz="2400" b="0" i="0" u="none" strike="noStrike" cap="none">
                <a:solidFill>
                  <a:schemeClr val="lt1"/>
                </a:solidFill>
                <a:latin typeface="Arial"/>
                <a:ea typeface="Arial"/>
                <a:cs typeface="Arial"/>
                <a:sym typeface="Arial"/>
              </a:defRPr>
            </a:lvl6pPr>
            <a:lvl7pPr marL="2971800" marR="0" lvl="6" indent="228600" algn="l" rtl="0">
              <a:lnSpc>
                <a:spcPct val="100000"/>
              </a:lnSpc>
              <a:spcBef>
                <a:spcPts val="480"/>
              </a:spcBef>
              <a:spcAft>
                <a:spcPts val="0"/>
              </a:spcAft>
              <a:buClr>
                <a:schemeClr val="lt1"/>
              </a:buClr>
              <a:buSzPct val="100000"/>
              <a:buFont typeface="Arial"/>
              <a:buChar char="»"/>
              <a:defRPr sz="2400" b="0" i="0" u="none" strike="noStrike" cap="none">
                <a:solidFill>
                  <a:schemeClr val="lt1"/>
                </a:solidFill>
                <a:latin typeface="Arial"/>
                <a:ea typeface="Arial"/>
                <a:cs typeface="Arial"/>
                <a:sym typeface="Arial"/>
              </a:defRPr>
            </a:lvl7pPr>
            <a:lvl8pPr marL="3429000" marR="0" lvl="7" indent="228600" algn="l" rtl="0">
              <a:lnSpc>
                <a:spcPct val="100000"/>
              </a:lnSpc>
              <a:spcBef>
                <a:spcPts val="480"/>
              </a:spcBef>
              <a:spcAft>
                <a:spcPts val="0"/>
              </a:spcAft>
              <a:buClr>
                <a:schemeClr val="lt1"/>
              </a:buClr>
              <a:buSzPct val="100000"/>
              <a:buFont typeface="Arial"/>
              <a:buChar char="»"/>
              <a:defRPr sz="2400" b="0" i="0" u="none" strike="noStrike" cap="none">
                <a:solidFill>
                  <a:schemeClr val="lt1"/>
                </a:solidFill>
                <a:latin typeface="Arial"/>
                <a:ea typeface="Arial"/>
                <a:cs typeface="Arial"/>
                <a:sym typeface="Arial"/>
              </a:defRPr>
            </a:lvl8pPr>
            <a:lvl9pPr marL="3886200" marR="0" lvl="8" indent="228600" algn="l" rtl="0">
              <a:lnSpc>
                <a:spcPct val="100000"/>
              </a:lnSpc>
              <a:spcBef>
                <a:spcPts val="480"/>
              </a:spcBef>
              <a:spcAft>
                <a:spcPts val="0"/>
              </a:spcAft>
              <a:buClr>
                <a:schemeClr val="lt1"/>
              </a:buClr>
              <a:buSzPct val="100000"/>
              <a:buFont typeface="Arial"/>
              <a:buChar char="»"/>
              <a:defRPr sz="2400" b="0" i="0" u="none" strike="noStrike" cap="none">
                <a:solidFill>
                  <a:schemeClr val="lt1"/>
                </a:solidFill>
                <a:latin typeface="Arial"/>
                <a:ea typeface="Arial"/>
                <a:cs typeface="Arial"/>
                <a:sym typeface="Aria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p:nvPr/>
        </p:nvSpPr>
        <p:spPr>
          <a:xfrm>
            <a:off x="0" y="0"/>
            <a:ext cx="9144000" cy="620713"/>
          </a:xfrm>
          <a:prstGeom prst="rect">
            <a:avLst/>
          </a:prstGeom>
          <a:gradFill>
            <a:gsLst>
              <a:gs pos="0">
                <a:schemeClr val="lt1"/>
              </a:gs>
              <a:gs pos="100000">
                <a:srgbClr val="9EB786"/>
              </a:gs>
            </a:gsLst>
            <a:lin ang="0" scaled="0"/>
          </a:grad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rgbClr val="000000"/>
              </a:solidFill>
              <a:latin typeface="Arial"/>
              <a:ea typeface="Arial"/>
              <a:cs typeface="Arial"/>
              <a:sym typeface="Arial"/>
            </a:endParaRPr>
          </a:p>
        </p:txBody>
      </p:sp>
      <p:sp>
        <p:nvSpPr>
          <p:cNvPr id="11" name="Shape 11"/>
          <p:cNvSpPr/>
          <p:nvPr/>
        </p:nvSpPr>
        <p:spPr>
          <a:xfrm rot="10800000">
            <a:off x="0" y="6308724"/>
            <a:ext cx="7885113" cy="549275"/>
          </a:xfrm>
          <a:prstGeom prst="rect">
            <a:avLst/>
          </a:prstGeom>
          <a:gradFill>
            <a:gsLst>
              <a:gs pos="0">
                <a:schemeClr val="lt1"/>
              </a:gs>
              <a:gs pos="100000">
                <a:srgbClr val="9EB786"/>
              </a:gs>
            </a:gsLst>
            <a:lin ang="0" scaled="0"/>
          </a:grad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rgbClr val="000000"/>
              </a:solidFill>
              <a:latin typeface="Arial"/>
              <a:ea typeface="Arial"/>
              <a:cs typeface="Arial"/>
              <a:sym typeface="Arial"/>
            </a:endParaRPr>
          </a:p>
        </p:txBody>
      </p:sp>
      <p:cxnSp>
        <p:nvCxnSpPr>
          <p:cNvPr id="12" name="Shape 12"/>
          <p:cNvCxnSpPr/>
          <p:nvPr/>
        </p:nvCxnSpPr>
        <p:spPr>
          <a:xfrm>
            <a:off x="25400" y="6296025"/>
            <a:ext cx="6659563" cy="0"/>
          </a:xfrm>
          <a:prstGeom prst="straightConnector1">
            <a:avLst/>
          </a:prstGeom>
          <a:noFill/>
          <a:ln w="38100" cap="flat" cmpd="sng">
            <a:solidFill>
              <a:srgbClr val="FF0000"/>
            </a:solidFill>
            <a:prstDash val="solid"/>
            <a:round/>
            <a:headEnd type="none" w="med" len="med"/>
            <a:tailEnd type="none" w="med" len="med"/>
          </a:ln>
        </p:spPr>
      </p:cxnSp>
      <p:cxnSp>
        <p:nvCxnSpPr>
          <p:cNvPr id="13" name="Shape 13"/>
          <p:cNvCxnSpPr/>
          <p:nvPr/>
        </p:nvCxnSpPr>
        <p:spPr>
          <a:xfrm>
            <a:off x="25400" y="6245225"/>
            <a:ext cx="6659563" cy="0"/>
          </a:xfrm>
          <a:prstGeom prst="straightConnector1">
            <a:avLst/>
          </a:prstGeom>
          <a:noFill/>
          <a:ln w="38100" cap="flat" cmpd="sng">
            <a:solidFill>
              <a:srgbClr val="006600"/>
            </a:solidFill>
            <a:prstDash val="solid"/>
            <a:round/>
            <a:headEnd type="none" w="med" len="med"/>
            <a:tailEnd type="none" w="med" len="med"/>
          </a:ln>
        </p:spPr>
      </p:cxnSp>
      <p:pic>
        <p:nvPicPr>
          <p:cNvPr id="14" name="Shape 14" descr="LOGO ESPE ORIGINAL copia"/>
          <p:cNvPicPr preferRelativeResize="0"/>
          <p:nvPr/>
        </p:nvPicPr>
        <p:blipFill rotWithShape="1">
          <a:blip r:embed="rId12">
            <a:alphaModFix/>
          </a:blip>
          <a:srcRect l="3070"/>
          <a:stretch/>
        </p:blipFill>
        <p:spPr>
          <a:xfrm>
            <a:off x="6732588" y="5949950"/>
            <a:ext cx="2305050" cy="636588"/>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pic>
        <p:nvPicPr>
          <p:cNvPr id="160" name="Shape 160" descr="001.png"/>
          <p:cNvPicPr preferRelativeResize="0"/>
          <p:nvPr/>
        </p:nvPicPr>
        <p:blipFill rotWithShape="1">
          <a:blip r:embed="rId3">
            <a:alphaModFix/>
          </a:blip>
          <a:srcRect/>
          <a:stretch/>
        </p:blipFill>
        <p:spPr>
          <a:xfrm>
            <a:off x="0" y="16750"/>
            <a:ext cx="9144000" cy="2455999"/>
          </a:xfrm>
          <a:prstGeom prst="rect">
            <a:avLst/>
          </a:prstGeom>
          <a:noFill/>
          <a:ln>
            <a:noFill/>
          </a:ln>
        </p:spPr>
      </p:pic>
      <p:sp>
        <p:nvSpPr>
          <p:cNvPr id="161" name="Shape 161"/>
          <p:cNvSpPr txBox="1"/>
          <p:nvPr/>
        </p:nvSpPr>
        <p:spPr>
          <a:xfrm>
            <a:off x="179512" y="2204864"/>
            <a:ext cx="8964488" cy="4221088"/>
          </a:xfrm>
          <a:prstGeom prst="rect">
            <a:avLst/>
          </a:prstGeom>
          <a:noFill/>
          <a:ln>
            <a:noFill/>
          </a:ln>
        </p:spPr>
        <p:txBody>
          <a:bodyPr lIns="91425" tIns="45700" rIns="91425" bIns="45700" anchor="t" anchorCtr="0">
            <a:noAutofit/>
          </a:bodyPr>
          <a:lstStyle/>
          <a:p>
            <a:pPr algn="ctr"/>
            <a:r>
              <a:rPr lang="es-EC" sz="2000" b="1" dirty="0">
                <a:solidFill>
                  <a:schemeClr val="tx1"/>
                </a:solidFill>
              </a:rPr>
              <a:t>MAESTRÍA EN ENTRENAMIENTO DEPORTIVO </a:t>
            </a:r>
            <a:endParaRPr lang="es-EC" sz="2000" dirty="0">
              <a:solidFill>
                <a:schemeClr val="tx1"/>
              </a:solidFill>
            </a:endParaRPr>
          </a:p>
          <a:p>
            <a:pPr algn="ctr"/>
            <a:endParaRPr lang="es-EC" sz="2000" b="1" dirty="0">
              <a:solidFill>
                <a:schemeClr val="tx1"/>
              </a:solidFill>
            </a:endParaRPr>
          </a:p>
          <a:p>
            <a:pPr algn="ctr"/>
            <a:r>
              <a:rPr lang="es-EC" sz="2000" b="1" dirty="0">
                <a:solidFill>
                  <a:schemeClr val="tx1"/>
                </a:solidFill>
              </a:rPr>
              <a:t>TEMA:</a:t>
            </a:r>
          </a:p>
          <a:p>
            <a:pPr algn="ctr"/>
            <a:r>
              <a:rPr lang="es-MX" sz="2000" b="1" dirty="0"/>
              <a:t>LA RESISTENCIA MUSCULAR MEDIANTE EL MÉTODO BALÍSTICO Y SU INCIDENCIA EN EL RITMO DE PRUEBA DE LOS 1500 METROS NATACIÓN DEL CLUB NÁUTICO</a:t>
            </a:r>
          </a:p>
          <a:p>
            <a:pPr algn="ctr"/>
            <a:r>
              <a:rPr lang="es-EC" sz="2000" b="1" dirty="0">
                <a:solidFill>
                  <a:schemeClr val="tx1"/>
                </a:solidFill>
              </a:rPr>
              <a:t>AUTOR:</a:t>
            </a:r>
          </a:p>
          <a:p>
            <a:pPr algn="ctr"/>
            <a:r>
              <a:rPr lang="es-EC" sz="2000" b="1" dirty="0"/>
              <a:t>ROJAS MARTÍNEZ, LUCIO AUGUSTO</a:t>
            </a:r>
          </a:p>
          <a:p>
            <a:pPr algn="ctr"/>
            <a:r>
              <a:rPr lang="es-EC" sz="2000" b="1" dirty="0">
                <a:solidFill>
                  <a:schemeClr val="tx1"/>
                </a:solidFill>
              </a:rPr>
              <a:t>DIRECTOR:</a:t>
            </a:r>
          </a:p>
          <a:p>
            <a:pPr algn="ctr"/>
            <a:r>
              <a:rPr lang="es-EC" sz="2000" b="1" dirty="0" err="1"/>
              <a:t>MSC</a:t>
            </a:r>
            <a:r>
              <a:rPr lang="es-EC" sz="2000" b="1" dirty="0"/>
              <a:t>. CARRASCO COCA, ORLANDO RODRIGO</a:t>
            </a:r>
            <a:r>
              <a:rPr lang="es-ES_tradnl" sz="2000" b="1" dirty="0">
                <a:solidFill>
                  <a:schemeClr val="tx1"/>
                </a:solidFill>
              </a:rPr>
              <a:t> </a:t>
            </a:r>
            <a:endParaRPr lang="es-ES" sz="2000" dirty="0">
              <a:solidFill>
                <a:schemeClr val="tx1"/>
              </a:solidFill>
            </a:endParaRPr>
          </a:p>
          <a:p>
            <a:pPr lvl="0" algn="ctr">
              <a:buClr>
                <a:srgbClr val="000000"/>
              </a:buClr>
              <a:buSzPct val="25000"/>
            </a:pPr>
            <a:endParaRPr lang="es-EC" sz="3200" b="1" u="sng"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C29BCB8B-1FC7-4E32-BB11-F51C5400309F}"/>
              </a:ext>
            </a:extLst>
          </p:cNvPr>
          <p:cNvSpPr/>
          <p:nvPr/>
        </p:nvSpPr>
        <p:spPr>
          <a:xfrm>
            <a:off x="251520" y="548680"/>
            <a:ext cx="6686446" cy="369332"/>
          </a:xfrm>
          <a:prstGeom prst="rect">
            <a:avLst/>
          </a:prstGeom>
        </p:spPr>
        <p:txBody>
          <a:bodyPr wrap="none">
            <a:spAutoFit/>
          </a:bodyPr>
          <a:lstStyle/>
          <a:p>
            <a:r>
              <a:rPr lang="es-EC" sz="1800" b="1" dirty="0">
                <a:solidFill>
                  <a:srgbClr val="FF0000"/>
                </a:solidFill>
              </a:rPr>
              <a:t>VARIABLE INDEPENDIENTE ENTRENAMIENTO BALÍSTICO</a:t>
            </a:r>
          </a:p>
        </p:txBody>
      </p:sp>
      <p:graphicFrame>
        <p:nvGraphicFramePr>
          <p:cNvPr id="3" name="Tabla 2">
            <a:extLst>
              <a:ext uri="{FF2B5EF4-FFF2-40B4-BE49-F238E27FC236}">
                <a16:creationId xmlns:a16="http://schemas.microsoft.com/office/drawing/2014/main" id="{129E3AE4-7364-4AB0-A6F0-4B2BC7E361CE}"/>
              </a:ext>
            </a:extLst>
          </p:cNvPr>
          <p:cNvGraphicFramePr>
            <a:graphicFrameLocks noGrp="1"/>
          </p:cNvGraphicFramePr>
          <p:nvPr>
            <p:extLst>
              <p:ext uri="{D42A27DB-BD31-4B8C-83A1-F6EECF244321}">
                <p14:modId xmlns:p14="http://schemas.microsoft.com/office/powerpoint/2010/main" val="2853340146"/>
              </p:ext>
            </p:extLst>
          </p:nvPr>
        </p:nvGraphicFramePr>
        <p:xfrm>
          <a:off x="313512" y="1124744"/>
          <a:ext cx="8578968" cy="4392488"/>
        </p:xfrm>
        <a:graphic>
          <a:graphicData uri="http://schemas.openxmlformats.org/drawingml/2006/table">
            <a:tbl>
              <a:tblPr firstRow="1" firstCol="1" bandRow="1"/>
              <a:tblGrid>
                <a:gridCol w="1102313">
                  <a:extLst>
                    <a:ext uri="{9D8B030D-6E8A-4147-A177-3AD203B41FA5}">
                      <a16:colId xmlns:a16="http://schemas.microsoft.com/office/drawing/2014/main" val="85591066"/>
                    </a:ext>
                  </a:extLst>
                </a:gridCol>
                <a:gridCol w="2969888">
                  <a:extLst>
                    <a:ext uri="{9D8B030D-6E8A-4147-A177-3AD203B41FA5}">
                      <a16:colId xmlns:a16="http://schemas.microsoft.com/office/drawing/2014/main" val="1693601479"/>
                    </a:ext>
                  </a:extLst>
                </a:gridCol>
                <a:gridCol w="1378599">
                  <a:extLst>
                    <a:ext uri="{9D8B030D-6E8A-4147-A177-3AD203B41FA5}">
                      <a16:colId xmlns:a16="http://schemas.microsoft.com/office/drawing/2014/main" val="661399096"/>
                    </a:ext>
                  </a:extLst>
                </a:gridCol>
                <a:gridCol w="1367999">
                  <a:extLst>
                    <a:ext uri="{9D8B030D-6E8A-4147-A177-3AD203B41FA5}">
                      <a16:colId xmlns:a16="http://schemas.microsoft.com/office/drawing/2014/main" val="491114635"/>
                    </a:ext>
                  </a:extLst>
                </a:gridCol>
                <a:gridCol w="1760169">
                  <a:extLst>
                    <a:ext uri="{9D8B030D-6E8A-4147-A177-3AD203B41FA5}">
                      <a16:colId xmlns:a16="http://schemas.microsoft.com/office/drawing/2014/main" val="660489200"/>
                    </a:ext>
                  </a:extLst>
                </a:gridCol>
              </a:tblGrid>
              <a:tr h="936010">
                <a:tc>
                  <a:txBody>
                    <a:bodyPr/>
                    <a:lstStyle/>
                    <a:p>
                      <a:pPr>
                        <a:lnSpc>
                          <a:spcPct val="200000"/>
                        </a:lnSpc>
                        <a:spcAft>
                          <a:spcPts val="0"/>
                        </a:spcAft>
                      </a:pPr>
                      <a:r>
                        <a:rPr lang="es-EC" sz="1100" b="1" cap="all">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indent="23495">
                        <a:lnSpc>
                          <a:spcPct val="200000"/>
                        </a:lnSpc>
                        <a:spcAft>
                          <a:spcPts val="0"/>
                        </a:spcAft>
                      </a:pPr>
                      <a:r>
                        <a:rPr lang="es-EC" sz="1100" b="1" cap="all">
                          <a:solidFill>
                            <a:srgbClr val="000000"/>
                          </a:solidFill>
                          <a:effectLst/>
                          <a:latin typeface="Arial" panose="020B0604020202020204" pitchFamily="34" charset="0"/>
                          <a:ea typeface="Calibri" panose="020F0502020204030204" pitchFamily="34" charset="0"/>
                          <a:cs typeface="Times New Roman" panose="02020603050405020304" pitchFamily="18" charset="0"/>
                        </a:rPr>
                        <a:t>VARIABLEs</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200000"/>
                        </a:lnSpc>
                        <a:spcAft>
                          <a:spcPts val="0"/>
                        </a:spcAft>
                      </a:pPr>
                      <a:r>
                        <a:rPr lang="es-EC" sz="1100" b="1" cap="all">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200000"/>
                        </a:lnSpc>
                        <a:spcAft>
                          <a:spcPts val="0"/>
                        </a:spcAft>
                      </a:pPr>
                      <a:r>
                        <a:rPr lang="es-EC" sz="1100" b="1" cap="all">
                          <a:solidFill>
                            <a:srgbClr val="000000"/>
                          </a:solidFill>
                          <a:effectLst/>
                          <a:latin typeface="Arial" panose="020B0604020202020204" pitchFamily="34" charset="0"/>
                          <a:ea typeface="Calibri" panose="020F0502020204030204" pitchFamily="34" charset="0"/>
                          <a:cs typeface="Times New Roman" panose="02020603050405020304" pitchFamily="18" charset="0"/>
                        </a:rPr>
                        <a:t>DEFINICIÓN</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200000"/>
                        </a:lnSpc>
                        <a:spcAft>
                          <a:spcPts val="0"/>
                        </a:spcAft>
                      </a:pPr>
                      <a:r>
                        <a:rPr lang="es-EC" sz="1100" b="1" cap="all">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200000"/>
                        </a:lnSpc>
                        <a:spcAft>
                          <a:spcPts val="0"/>
                        </a:spcAft>
                      </a:pPr>
                      <a:r>
                        <a:rPr lang="es-EC" sz="1100" b="1" cap="all">
                          <a:solidFill>
                            <a:srgbClr val="000000"/>
                          </a:solidFill>
                          <a:effectLst/>
                          <a:latin typeface="Arial" panose="020B0604020202020204" pitchFamily="34" charset="0"/>
                          <a:ea typeface="Calibri" panose="020F0502020204030204" pitchFamily="34" charset="0"/>
                          <a:cs typeface="Times New Roman" panose="02020603050405020304" pitchFamily="18" charset="0"/>
                        </a:rPr>
                        <a:t>DIMENSIONES</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200000"/>
                        </a:lnSpc>
                        <a:spcAft>
                          <a:spcPts val="0"/>
                        </a:spcAft>
                      </a:pPr>
                      <a:r>
                        <a:rPr lang="es-EC" sz="1100" b="1" cap="all">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200000"/>
                        </a:lnSpc>
                        <a:spcAft>
                          <a:spcPts val="0"/>
                        </a:spcAft>
                      </a:pPr>
                      <a:r>
                        <a:rPr lang="es-EC" sz="1100" b="1" cap="all">
                          <a:solidFill>
                            <a:srgbClr val="000000"/>
                          </a:solidFill>
                          <a:effectLst/>
                          <a:latin typeface="Arial" panose="020B0604020202020204" pitchFamily="34" charset="0"/>
                          <a:ea typeface="Calibri" panose="020F0502020204030204" pitchFamily="34" charset="0"/>
                          <a:cs typeface="Times New Roman" panose="02020603050405020304" pitchFamily="18" charset="0"/>
                        </a:rPr>
                        <a:t>INDICADORES</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200000"/>
                        </a:lnSpc>
                        <a:spcAft>
                          <a:spcPts val="0"/>
                        </a:spcAft>
                      </a:pPr>
                      <a:r>
                        <a:rPr lang="es-EC" sz="1100" b="1" cap="all">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indent="10160">
                        <a:lnSpc>
                          <a:spcPct val="200000"/>
                        </a:lnSpc>
                        <a:spcAft>
                          <a:spcPts val="0"/>
                        </a:spcAft>
                      </a:pPr>
                      <a:r>
                        <a:rPr lang="es-EC" sz="1100" b="1" cap="all">
                          <a:solidFill>
                            <a:srgbClr val="000000"/>
                          </a:solidFill>
                          <a:effectLst/>
                          <a:latin typeface="Arial" panose="020B0604020202020204" pitchFamily="34" charset="0"/>
                          <a:ea typeface="Calibri" panose="020F0502020204030204" pitchFamily="34" charset="0"/>
                          <a:cs typeface="Times New Roman" panose="02020603050405020304" pitchFamily="18" charset="0"/>
                        </a:rPr>
                        <a:t>INSTRUMENTOS</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78925743"/>
                  </a:ext>
                </a:extLst>
              </a:tr>
              <a:tr h="3456478">
                <a:tc>
                  <a:txBody>
                    <a:bodyPr/>
                    <a:lstStyle/>
                    <a:p>
                      <a:pPr>
                        <a:lnSpc>
                          <a:spcPct val="200000"/>
                        </a:lnSpc>
                        <a:spcAft>
                          <a:spcPts val="0"/>
                        </a:spcAft>
                      </a:pPr>
                      <a:r>
                        <a:rPr lang="es-EC" sz="11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200000"/>
                        </a:lnSpc>
                        <a:spcAft>
                          <a:spcPts val="0"/>
                        </a:spcAft>
                      </a:pPr>
                      <a:r>
                        <a:rPr lang="es-EC"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Entrenamiento balístico </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CC"/>
                    </a:solidFill>
                  </a:tcPr>
                </a:tc>
                <a:tc>
                  <a:txBody>
                    <a:bodyPr/>
                    <a:lstStyle/>
                    <a:p>
                      <a:pPr>
                        <a:lnSpc>
                          <a:spcPct val="200000"/>
                        </a:lnSpc>
                        <a:spcAft>
                          <a:spcPts val="0"/>
                        </a:spcAft>
                      </a:pPr>
                      <a:r>
                        <a:rPr lang="es-EC" sz="1100">
                          <a:solidFill>
                            <a:srgbClr val="000000"/>
                          </a:solidFill>
                          <a:effectLst/>
                          <a:highlight>
                            <a:srgbClr val="D3D3D3"/>
                          </a:highlight>
                          <a:latin typeface="Arial" panose="020B0604020202020204" pitchFamily="34" charset="0"/>
                          <a:ea typeface="Calibri" panose="020F0502020204030204" pitchFamily="34" charset="0"/>
                          <a:cs typeface="Times New Roman" panose="02020603050405020304" pitchFamily="18" charset="0"/>
                        </a:rPr>
                        <a:t>(Definición.de, 2019),” Balístico se</a:t>
                      </a:r>
                      <a:r>
                        <a:rPr lang="es-EC"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s-EC" sz="1100">
                          <a:solidFill>
                            <a:srgbClr val="000000"/>
                          </a:solidFill>
                          <a:effectLst/>
                          <a:highlight>
                            <a:srgbClr val="D3D3D3"/>
                          </a:highlight>
                          <a:latin typeface="Arial" panose="020B0604020202020204" pitchFamily="34" charset="0"/>
                          <a:ea typeface="Calibri" panose="020F0502020204030204" pitchFamily="34" charset="0"/>
                          <a:cs typeface="Times New Roman" panose="02020603050405020304" pitchFamily="18" charset="0"/>
                        </a:rPr>
                        <a:t>refiere a una proyección real de la fuente de resistencia. La fuente de resistencia puede ser una fuente externa (pelota medicinal) o el propio peso corporal del atleta. El método balístico es uno de los métodos incluidos en el entrenamiento de la fuerza potencia”</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CC"/>
                    </a:solidFill>
                  </a:tcPr>
                </a:tc>
                <a:tc>
                  <a:txBody>
                    <a:bodyPr/>
                    <a:lstStyle/>
                    <a:p>
                      <a:pPr marL="342900" lvl="0" indent="-342900">
                        <a:lnSpc>
                          <a:spcPct val="200000"/>
                        </a:lnSpc>
                        <a:spcAft>
                          <a:spcPts val="0"/>
                        </a:spcAft>
                        <a:buFont typeface="Symbol" panose="05050102010706020507" pitchFamily="18" charset="2"/>
                        <a:buChar char=""/>
                      </a:pPr>
                      <a:r>
                        <a:rPr lang="es-EC" sz="1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Fuerza explosiva</a:t>
                      </a:r>
                      <a:endPar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200000"/>
                        </a:lnSpc>
                        <a:spcAft>
                          <a:spcPts val="0"/>
                        </a:spcAft>
                      </a:pPr>
                      <a:r>
                        <a:rPr lang="es-EC"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200000"/>
                        </a:lnSpc>
                        <a:spcAft>
                          <a:spcPts val="0"/>
                        </a:spcAft>
                      </a:pPr>
                      <a:r>
                        <a:rPr lang="es-EC"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200000"/>
                        </a:lnSpc>
                        <a:spcAft>
                          <a:spcPts val="0"/>
                        </a:spcAft>
                        <a:buFont typeface="Symbol" panose="05050102010706020507" pitchFamily="18" charset="2"/>
                        <a:buChar char=""/>
                      </a:pPr>
                      <a:r>
                        <a:rPr lang="es-ES" sz="1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Resistencia muscular</a:t>
                      </a:r>
                      <a:endPar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CC"/>
                    </a:solidFill>
                  </a:tcPr>
                </a:tc>
                <a:tc>
                  <a:txBody>
                    <a:bodyPr/>
                    <a:lstStyle/>
                    <a:p>
                      <a:pPr marL="342900" lvl="0" indent="-342900">
                        <a:lnSpc>
                          <a:spcPct val="200000"/>
                        </a:lnSpc>
                        <a:buFont typeface="Symbol" panose="05050102010706020507" pitchFamily="18" charset="2"/>
                        <a:buChar char=""/>
                      </a:pPr>
                      <a:r>
                        <a:rPr lang="es-ES" sz="1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Tiempo</a:t>
                      </a:r>
                      <a:endParaRPr lang="es-EC"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200000"/>
                        </a:lnSpc>
                        <a:buFont typeface="Symbol" panose="05050102010706020507" pitchFamily="18" charset="2"/>
                        <a:buChar char=""/>
                      </a:pPr>
                      <a:r>
                        <a:rPr lang="es-ES" sz="1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Numero de repeticiones.</a:t>
                      </a:r>
                      <a:endParaRPr lang="es-EC"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200000"/>
                        </a:lnSpc>
                        <a:buFont typeface="Symbol" panose="05050102010706020507" pitchFamily="18" charset="2"/>
                        <a:buChar char=""/>
                      </a:pPr>
                      <a:r>
                        <a:rPr lang="es-ES" sz="1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intensidad</a:t>
                      </a:r>
                      <a:endParaRPr lang="es-EC"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CC"/>
                    </a:solidFill>
                  </a:tcPr>
                </a:tc>
                <a:tc>
                  <a:txBody>
                    <a:bodyPr/>
                    <a:lstStyle/>
                    <a:p>
                      <a:pPr marL="342900" lvl="0" indent="-342900">
                        <a:lnSpc>
                          <a:spcPct val="200000"/>
                        </a:lnSpc>
                        <a:spcAft>
                          <a:spcPts val="0"/>
                        </a:spcAft>
                        <a:buFont typeface="Symbol" panose="05050102010706020507" pitchFamily="18" charset="2"/>
                        <a:buChar char=""/>
                      </a:pPr>
                      <a:r>
                        <a:rPr lang="es-ES" sz="1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Batería de test físicos y técnicos</a:t>
                      </a:r>
                      <a:endParaRPr lang="es-EC"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CC"/>
                    </a:solidFill>
                  </a:tcPr>
                </a:tc>
                <a:extLst>
                  <a:ext uri="{0D108BD9-81ED-4DB2-BD59-A6C34878D82A}">
                    <a16:rowId xmlns:a16="http://schemas.microsoft.com/office/drawing/2014/main" val="66416181"/>
                  </a:ext>
                </a:extLst>
              </a:tr>
            </a:tbl>
          </a:graphicData>
        </a:graphic>
      </p:graphicFrame>
    </p:spTree>
    <p:extLst>
      <p:ext uri="{BB962C8B-B14F-4D97-AF65-F5344CB8AC3E}">
        <p14:creationId xmlns:p14="http://schemas.microsoft.com/office/powerpoint/2010/main" val="3126145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8838B55F-069F-4163-A9A1-3B536A97E459}"/>
              </a:ext>
            </a:extLst>
          </p:cNvPr>
          <p:cNvSpPr/>
          <p:nvPr/>
        </p:nvSpPr>
        <p:spPr>
          <a:xfrm>
            <a:off x="323528" y="548680"/>
            <a:ext cx="5532284" cy="369332"/>
          </a:xfrm>
          <a:prstGeom prst="rect">
            <a:avLst/>
          </a:prstGeom>
        </p:spPr>
        <p:txBody>
          <a:bodyPr wrap="none">
            <a:spAutoFit/>
          </a:bodyPr>
          <a:lstStyle/>
          <a:p>
            <a:r>
              <a:rPr lang="es-MX" sz="1800" b="1" dirty="0">
                <a:solidFill>
                  <a:srgbClr val="FF0000"/>
                </a:solidFill>
              </a:rPr>
              <a:t>VARIABLE INDEPENDIENTE RITMO DE PRUEBA</a:t>
            </a:r>
            <a:endParaRPr lang="es-EC" sz="1800" b="1" dirty="0">
              <a:solidFill>
                <a:srgbClr val="FF0000"/>
              </a:solidFill>
            </a:endParaRPr>
          </a:p>
        </p:txBody>
      </p:sp>
      <p:graphicFrame>
        <p:nvGraphicFramePr>
          <p:cNvPr id="3" name="Tabla 2">
            <a:extLst>
              <a:ext uri="{FF2B5EF4-FFF2-40B4-BE49-F238E27FC236}">
                <a16:creationId xmlns:a16="http://schemas.microsoft.com/office/drawing/2014/main" id="{5A9F9A26-6993-4D47-8ADD-0296F5E03C43}"/>
              </a:ext>
            </a:extLst>
          </p:cNvPr>
          <p:cNvGraphicFramePr>
            <a:graphicFrameLocks noGrp="1"/>
          </p:cNvGraphicFramePr>
          <p:nvPr>
            <p:extLst>
              <p:ext uri="{D42A27DB-BD31-4B8C-83A1-F6EECF244321}">
                <p14:modId xmlns:p14="http://schemas.microsoft.com/office/powerpoint/2010/main" val="3441640604"/>
              </p:ext>
            </p:extLst>
          </p:nvPr>
        </p:nvGraphicFramePr>
        <p:xfrm>
          <a:off x="304382" y="1124744"/>
          <a:ext cx="8660105" cy="4680520"/>
        </p:xfrm>
        <a:graphic>
          <a:graphicData uri="http://schemas.openxmlformats.org/drawingml/2006/table">
            <a:tbl>
              <a:tblPr firstRow="1" firstCol="1" bandRow="1"/>
              <a:tblGrid>
                <a:gridCol w="1347668">
                  <a:extLst>
                    <a:ext uri="{9D8B030D-6E8A-4147-A177-3AD203B41FA5}">
                      <a16:colId xmlns:a16="http://schemas.microsoft.com/office/drawing/2014/main" val="58639249"/>
                    </a:ext>
                  </a:extLst>
                </a:gridCol>
                <a:gridCol w="2763254">
                  <a:extLst>
                    <a:ext uri="{9D8B030D-6E8A-4147-A177-3AD203B41FA5}">
                      <a16:colId xmlns:a16="http://schemas.microsoft.com/office/drawing/2014/main" val="146884393"/>
                    </a:ext>
                  </a:extLst>
                </a:gridCol>
                <a:gridCol w="1391994">
                  <a:extLst>
                    <a:ext uri="{9D8B030D-6E8A-4147-A177-3AD203B41FA5}">
                      <a16:colId xmlns:a16="http://schemas.microsoft.com/office/drawing/2014/main" val="1906188678"/>
                    </a:ext>
                  </a:extLst>
                </a:gridCol>
                <a:gridCol w="1380555">
                  <a:extLst>
                    <a:ext uri="{9D8B030D-6E8A-4147-A177-3AD203B41FA5}">
                      <a16:colId xmlns:a16="http://schemas.microsoft.com/office/drawing/2014/main" val="1502819733"/>
                    </a:ext>
                  </a:extLst>
                </a:gridCol>
                <a:gridCol w="1776634">
                  <a:extLst>
                    <a:ext uri="{9D8B030D-6E8A-4147-A177-3AD203B41FA5}">
                      <a16:colId xmlns:a16="http://schemas.microsoft.com/office/drawing/2014/main" val="881455355"/>
                    </a:ext>
                  </a:extLst>
                </a:gridCol>
              </a:tblGrid>
              <a:tr h="894709">
                <a:tc>
                  <a:txBody>
                    <a:bodyPr/>
                    <a:lstStyle/>
                    <a:p>
                      <a:pPr>
                        <a:lnSpc>
                          <a:spcPct val="200000"/>
                        </a:lnSpc>
                        <a:spcAft>
                          <a:spcPts val="0"/>
                        </a:spcAft>
                      </a:pPr>
                      <a:r>
                        <a:rPr lang="es-EC" sz="1100" b="1" cap="all">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200000"/>
                        </a:lnSpc>
                        <a:spcAft>
                          <a:spcPts val="0"/>
                        </a:spcAft>
                      </a:pPr>
                      <a:r>
                        <a:rPr lang="es-EC" sz="1100" b="1" cap="all">
                          <a:solidFill>
                            <a:srgbClr val="000000"/>
                          </a:solidFill>
                          <a:effectLst/>
                          <a:latin typeface="Arial" panose="020B0604020202020204" pitchFamily="34" charset="0"/>
                          <a:ea typeface="Calibri" panose="020F0502020204030204" pitchFamily="34" charset="0"/>
                          <a:cs typeface="Times New Roman" panose="02020603050405020304" pitchFamily="18" charset="0"/>
                        </a:rPr>
                        <a:t>VARIABLEs</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200000"/>
                        </a:lnSpc>
                        <a:spcAft>
                          <a:spcPts val="0"/>
                        </a:spcAft>
                      </a:pPr>
                      <a:r>
                        <a:rPr lang="es-EC" sz="1100" b="1" cap="all">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200000"/>
                        </a:lnSpc>
                        <a:spcAft>
                          <a:spcPts val="0"/>
                        </a:spcAft>
                      </a:pPr>
                      <a:r>
                        <a:rPr lang="es-EC" sz="1100" b="1" cap="all">
                          <a:solidFill>
                            <a:srgbClr val="000000"/>
                          </a:solidFill>
                          <a:effectLst/>
                          <a:latin typeface="Arial" panose="020B0604020202020204" pitchFamily="34" charset="0"/>
                          <a:ea typeface="Calibri" panose="020F0502020204030204" pitchFamily="34" charset="0"/>
                          <a:cs typeface="Times New Roman" panose="02020603050405020304" pitchFamily="18" charset="0"/>
                        </a:rPr>
                        <a:t>DEFINICIÓN</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200000"/>
                        </a:lnSpc>
                        <a:spcAft>
                          <a:spcPts val="0"/>
                        </a:spcAft>
                      </a:pPr>
                      <a:r>
                        <a:rPr lang="es-EC" sz="1100" b="1" cap="all">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200000"/>
                        </a:lnSpc>
                        <a:spcAft>
                          <a:spcPts val="0"/>
                        </a:spcAft>
                      </a:pPr>
                      <a:r>
                        <a:rPr lang="es-EC" sz="1100" b="1" cap="all">
                          <a:solidFill>
                            <a:srgbClr val="000000"/>
                          </a:solidFill>
                          <a:effectLst/>
                          <a:latin typeface="Arial" panose="020B0604020202020204" pitchFamily="34" charset="0"/>
                          <a:ea typeface="Calibri" panose="020F0502020204030204" pitchFamily="34" charset="0"/>
                          <a:cs typeface="Times New Roman" panose="02020603050405020304" pitchFamily="18" charset="0"/>
                        </a:rPr>
                        <a:t>DIMENSIONES</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200000"/>
                        </a:lnSpc>
                        <a:spcAft>
                          <a:spcPts val="0"/>
                        </a:spcAft>
                      </a:pPr>
                      <a:r>
                        <a:rPr lang="es-EC" sz="1100" b="1" cap="all">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indent="-1905">
                        <a:lnSpc>
                          <a:spcPct val="200000"/>
                        </a:lnSpc>
                        <a:spcAft>
                          <a:spcPts val="0"/>
                        </a:spcAft>
                      </a:pPr>
                      <a:r>
                        <a:rPr lang="es-EC" sz="1100" b="1" cap="all">
                          <a:solidFill>
                            <a:srgbClr val="000000"/>
                          </a:solidFill>
                          <a:effectLst/>
                          <a:latin typeface="Arial" panose="020B0604020202020204" pitchFamily="34" charset="0"/>
                          <a:ea typeface="Calibri" panose="020F0502020204030204" pitchFamily="34" charset="0"/>
                          <a:cs typeface="Times New Roman" panose="02020603050405020304" pitchFamily="18" charset="0"/>
                        </a:rPr>
                        <a:t>INDICADORES</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200000"/>
                        </a:lnSpc>
                        <a:spcAft>
                          <a:spcPts val="0"/>
                        </a:spcAft>
                      </a:pPr>
                      <a:r>
                        <a:rPr lang="es-EC" sz="1100" b="1" cap="all">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indent="29210">
                        <a:lnSpc>
                          <a:spcPct val="200000"/>
                        </a:lnSpc>
                        <a:spcAft>
                          <a:spcPts val="0"/>
                        </a:spcAft>
                      </a:pPr>
                      <a:r>
                        <a:rPr lang="es-EC" sz="1100" b="1" cap="all">
                          <a:solidFill>
                            <a:srgbClr val="000000"/>
                          </a:solidFill>
                          <a:effectLst/>
                          <a:latin typeface="Arial" panose="020B0604020202020204" pitchFamily="34" charset="0"/>
                          <a:ea typeface="Calibri" panose="020F0502020204030204" pitchFamily="34" charset="0"/>
                          <a:cs typeface="Times New Roman" panose="02020603050405020304" pitchFamily="18" charset="0"/>
                        </a:rPr>
                        <a:t>INSTRUMENTOS</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93365778"/>
                  </a:ext>
                </a:extLst>
              </a:tr>
              <a:tr h="3785811">
                <a:tc>
                  <a:txBody>
                    <a:bodyPr/>
                    <a:lstStyle/>
                    <a:p>
                      <a:pPr>
                        <a:lnSpc>
                          <a:spcPct val="200000"/>
                        </a:lnSpc>
                        <a:spcAft>
                          <a:spcPts val="0"/>
                        </a:spcAft>
                      </a:pPr>
                      <a:r>
                        <a:rPr lang="es-EC" sz="11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200000"/>
                        </a:lnSpc>
                        <a:spcAft>
                          <a:spcPts val="0"/>
                        </a:spcAft>
                      </a:pPr>
                      <a:r>
                        <a:rPr lang="es-EC"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Ritmo de prueba </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CC"/>
                    </a:solidFill>
                  </a:tcPr>
                </a:tc>
                <a:tc>
                  <a:txBody>
                    <a:bodyPr/>
                    <a:lstStyle/>
                    <a:p>
                      <a:pPr>
                        <a:lnSpc>
                          <a:spcPct val="200000"/>
                        </a:lnSpc>
                        <a:spcAft>
                          <a:spcPts val="0"/>
                        </a:spcAft>
                      </a:pPr>
                      <a:r>
                        <a:rPr lang="es-EC" sz="1100">
                          <a:solidFill>
                            <a:srgbClr val="000000"/>
                          </a:solidFill>
                          <a:effectLst/>
                          <a:highlight>
                            <a:srgbClr val="D3D3D3"/>
                          </a:highlight>
                          <a:latin typeface="Arial" panose="020B0604020202020204" pitchFamily="34" charset="0"/>
                          <a:ea typeface="Calibri" panose="020F0502020204030204" pitchFamily="34" charset="0"/>
                          <a:cs typeface="Times New Roman" panose="02020603050405020304" pitchFamily="18" charset="0"/>
                        </a:rPr>
                        <a:t>El ritmo de nado en natación es un parámetro muy importante a utilizar en el control de entrenamiento y para tener un mejor rendimiento en competición. Podemos definir el ritmo de nado como la velocidad a la que un determinado nadador realiza una distancia (Pérez, 2009; Hagema, 2013).</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CC"/>
                    </a:solidFill>
                  </a:tcPr>
                </a:tc>
                <a:tc>
                  <a:txBody>
                    <a:bodyPr/>
                    <a:lstStyle/>
                    <a:p>
                      <a:pPr marL="342900" lvl="0" indent="-342900">
                        <a:lnSpc>
                          <a:spcPct val="200000"/>
                        </a:lnSpc>
                        <a:spcAft>
                          <a:spcPts val="0"/>
                        </a:spcAft>
                        <a:buFont typeface="Symbol" panose="05050102010706020507" pitchFamily="18" charset="2"/>
                        <a:buChar char=""/>
                      </a:pPr>
                      <a:r>
                        <a:rPr lang="es-EC" sz="1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Planteamiento positivo.</a:t>
                      </a:r>
                      <a:endPar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nSpc>
                          <a:spcPct val="200000"/>
                        </a:lnSpc>
                        <a:spcAft>
                          <a:spcPts val="0"/>
                        </a:spcAft>
                        <a:buFont typeface="Symbol" panose="05050102010706020507" pitchFamily="18" charset="2"/>
                        <a:buChar char=""/>
                      </a:pPr>
                      <a:r>
                        <a:rPr lang="es-EC" sz="1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Planteamiento negativo</a:t>
                      </a:r>
                      <a:endPar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nSpc>
                          <a:spcPct val="200000"/>
                        </a:lnSpc>
                        <a:spcAft>
                          <a:spcPts val="0"/>
                        </a:spcAft>
                        <a:buFont typeface="Symbol" panose="05050102010706020507" pitchFamily="18" charset="2"/>
                        <a:buChar char=""/>
                      </a:pPr>
                      <a:r>
                        <a:rPr lang="es-EC" sz="1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Planteamiento uniforme</a:t>
                      </a:r>
                      <a:endPar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CC"/>
                    </a:solidFill>
                  </a:tcPr>
                </a:tc>
                <a:tc>
                  <a:txBody>
                    <a:bodyPr/>
                    <a:lstStyle/>
                    <a:p>
                      <a:pPr marL="342900" lvl="0" indent="-342900">
                        <a:lnSpc>
                          <a:spcPct val="200000"/>
                        </a:lnSpc>
                        <a:buFont typeface="Symbol" panose="05050102010706020507" pitchFamily="18" charset="2"/>
                        <a:buChar char=""/>
                      </a:pPr>
                      <a:r>
                        <a:rPr lang="es-ES" sz="1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Tiempo de paso</a:t>
                      </a:r>
                      <a:endParaRPr lang="es-EC"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200000"/>
                        </a:lnSpc>
                        <a:buFont typeface="Symbol" panose="05050102010706020507" pitchFamily="18" charset="2"/>
                        <a:buChar char=""/>
                      </a:pPr>
                      <a:r>
                        <a:rPr lang="es-ES" sz="1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Tiempo total de la prueba</a:t>
                      </a:r>
                      <a:endParaRPr lang="es-EC"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200000"/>
                        </a:lnSpc>
                        <a:buFont typeface="Symbol" panose="05050102010706020507" pitchFamily="18" charset="2"/>
                        <a:buChar char=""/>
                      </a:pPr>
                      <a:r>
                        <a:rPr lang="es-ES" sz="1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Técnica de nado</a:t>
                      </a:r>
                      <a:endParaRPr lang="es-EC"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CC"/>
                    </a:solidFill>
                  </a:tcPr>
                </a:tc>
                <a:tc>
                  <a:txBody>
                    <a:bodyPr/>
                    <a:lstStyle/>
                    <a:p>
                      <a:pPr marL="342900" lvl="0" indent="-342900">
                        <a:lnSpc>
                          <a:spcPct val="200000"/>
                        </a:lnSpc>
                        <a:spcAft>
                          <a:spcPts val="0"/>
                        </a:spcAft>
                        <a:buFont typeface="Symbol" panose="05050102010706020507" pitchFamily="18" charset="2"/>
                        <a:buChar char=""/>
                      </a:pPr>
                      <a:r>
                        <a:rPr lang="es-ES" sz="1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Prueba de 1500 metros</a:t>
                      </a:r>
                      <a:endParaRPr lang="es-EC"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CC"/>
                    </a:solidFill>
                  </a:tcPr>
                </a:tc>
                <a:extLst>
                  <a:ext uri="{0D108BD9-81ED-4DB2-BD59-A6C34878D82A}">
                    <a16:rowId xmlns:a16="http://schemas.microsoft.com/office/drawing/2014/main" val="4151908677"/>
                  </a:ext>
                </a:extLst>
              </a:tr>
            </a:tbl>
          </a:graphicData>
        </a:graphic>
      </p:graphicFrame>
    </p:spTree>
    <p:extLst>
      <p:ext uri="{BB962C8B-B14F-4D97-AF65-F5344CB8AC3E}">
        <p14:creationId xmlns:p14="http://schemas.microsoft.com/office/powerpoint/2010/main" val="1989773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AE31A979-C0CA-408B-AA91-52C6ACF498A6}"/>
              </a:ext>
            </a:extLst>
          </p:cNvPr>
          <p:cNvSpPr/>
          <p:nvPr/>
        </p:nvSpPr>
        <p:spPr>
          <a:xfrm>
            <a:off x="251521" y="692696"/>
            <a:ext cx="8568952" cy="5478423"/>
          </a:xfrm>
          <a:prstGeom prst="rect">
            <a:avLst/>
          </a:prstGeom>
        </p:spPr>
        <p:txBody>
          <a:bodyPr wrap="square">
            <a:spAutoFit/>
          </a:bodyPr>
          <a:lstStyle/>
          <a:p>
            <a:pPr algn="just"/>
            <a:r>
              <a:rPr lang="es-EC" sz="2800" dirty="0">
                <a:solidFill>
                  <a:srgbClr val="FF0000"/>
                </a:solidFill>
              </a:rPr>
              <a:t>TIPO DE INVESTIGACIÓN</a:t>
            </a:r>
          </a:p>
          <a:p>
            <a:pPr algn="just"/>
            <a:endParaRPr lang="es-EC" sz="2800" dirty="0"/>
          </a:p>
          <a:p>
            <a:pPr algn="just"/>
            <a:r>
              <a:rPr lang="es-EC" sz="2800" dirty="0"/>
              <a:t>La presente investigación predominantemente es cuasi experimental ya que la población en estudio será sometida a una macrociclo de entrenamiento de resistencia muscular, empleando el método balístico, como medio las ligas elásticas, balones medicinales, luego de aplicar el test de 600 metros en pretest y postest para analizar los umbrales de competencia y luego analizaremos el ritmo de prueba en los 1500 metros de los nadadores escogidos.</a:t>
            </a:r>
          </a:p>
          <a:p>
            <a:endParaRPr lang="es-EC" dirty="0"/>
          </a:p>
        </p:txBody>
      </p:sp>
    </p:spTree>
    <p:extLst>
      <p:ext uri="{BB962C8B-B14F-4D97-AF65-F5344CB8AC3E}">
        <p14:creationId xmlns:p14="http://schemas.microsoft.com/office/powerpoint/2010/main" val="32603409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F0BF8BAB-2974-4DCE-A82D-94A1518A3826}"/>
              </a:ext>
            </a:extLst>
          </p:cNvPr>
          <p:cNvSpPr/>
          <p:nvPr/>
        </p:nvSpPr>
        <p:spPr>
          <a:xfrm>
            <a:off x="251520" y="476672"/>
            <a:ext cx="8640960" cy="5262979"/>
          </a:xfrm>
          <a:prstGeom prst="rect">
            <a:avLst/>
          </a:prstGeom>
        </p:spPr>
        <p:txBody>
          <a:bodyPr wrap="square">
            <a:spAutoFit/>
          </a:bodyPr>
          <a:lstStyle/>
          <a:p>
            <a:pPr algn="just"/>
            <a:r>
              <a:rPr lang="es-MX" sz="2400" b="1" dirty="0">
                <a:solidFill>
                  <a:srgbClr val="FF0000"/>
                </a:solidFill>
              </a:rPr>
              <a:t>POBLACIÓN Y MUESTRA</a:t>
            </a:r>
          </a:p>
          <a:p>
            <a:pPr algn="just"/>
            <a:r>
              <a:rPr lang="es-MX" sz="2400" b="1" dirty="0">
                <a:solidFill>
                  <a:srgbClr val="FF0000"/>
                </a:solidFill>
              </a:rPr>
              <a:t>POBLACIÓN </a:t>
            </a:r>
          </a:p>
          <a:p>
            <a:pPr algn="just"/>
            <a:r>
              <a:rPr lang="es-MX" sz="2400" dirty="0"/>
              <a:t>Para el presente estudio se consideró a los nadadores de la categoría juvenil A, juvenil B y mayores de sexo masculino en un total de 19 varones.</a:t>
            </a:r>
          </a:p>
          <a:p>
            <a:pPr algn="just"/>
            <a:endParaRPr lang="es-MX" sz="2400" dirty="0"/>
          </a:p>
          <a:p>
            <a:pPr algn="just"/>
            <a:r>
              <a:rPr lang="es-MX" sz="2400" b="1" dirty="0">
                <a:solidFill>
                  <a:srgbClr val="FF0000"/>
                </a:solidFill>
              </a:rPr>
              <a:t>MUESTRA</a:t>
            </a:r>
          </a:p>
          <a:p>
            <a:pPr algn="just"/>
            <a:r>
              <a:rPr lang="es-MX" sz="2400" dirty="0"/>
              <a:t>En esta investigación dado el tamaño de la población se consideró a todos los nadadores juveniles y mayores dando un total de 19 nadadores.</a:t>
            </a:r>
          </a:p>
          <a:p>
            <a:pPr algn="just"/>
            <a:r>
              <a:rPr lang="es-MX" sz="2400" dirty="0"/>
              <a:t>Para esta investigación se ha considerado a 6 nadadores de la categoría juvenil A, 8 nadadores de la juvenil B y 5 nadadores de la categoría mayores siendo considerados como universo de investigación.</a:t>
            </a:r>
          </a:p>
        </p:txBody>
      </p:sp>
    </p:spTree>
    <p:extLst>
      <p:ext uri="{BB962C8B-B14F-4D97-AF65-F5344CB8AC3E}">
        <p14:creationId xmlns:p14="http://schemas.microsoft.com/office/powerpoint/2010/main" val="9449062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009E57E3-F2A9-4157-833D-A1027B2F73C5}"/>
              </a:ext>
            </a:extLst>
          </p:cNvPr>
          <p:cNvSpPr/>
          <p:nvPr/>
        </p:nvSpPr>
        <p:spPr>
          <a:xfrm>
            <a:off x="179512" y="620688"/>
            <a:ext cx="8856984" cy="5632311"/>
          </a:xfrm>
          <a:prstGeom prst="rect">
            <a:avLst/>
          </a:prstGeom>
        </p:spPr>
        <p:txBody>
          <a:bodyPr wrap="square">
            <a:spAutoFit/>
          </a:bodyPr>
          <a:lstStyle/>
          <a:p>
            <a:pPr algn="ctr"/>
            <a:r>
              <a:rPr lang="es-MX" sz="2400" b="1" dirty="0">
                <a:solidFill>
                  <a:srgbClr val="FF0000"/>
                </a:solidFill>
              </a:rPr>
              <a:t>INSTRUMENTOS DE VALORACIÓN</a:t>
            </a:r>
          </a:p>
          <a:p>
            <a:pPr algn="ctr"/>
            <a:r>
              <a:rPr lang="es-MX" sz="2400" b="1" dirty="0">
                <a:solidFill>
                  <a:srgbClr val="FF0000"/>
                </a:solidFill>
              </a:rPr>
              <a:t>TEST DE RESISTENCIA MUSCULAR</a:t>
            </a:r>
          </a:p>
          <a:p>
            <a:pPr algn="just"/>
            <a:r>
              <a:rPr lang="es-MX" sz="2400" b="1" dirty="0">
                <a:solidFill>
                  <a:srgbClr val="FF0000"/>
                </a:solidFill>
              </a:rPr>
              <a:t>Nombre: </a:t>
            </a:r>
            <a:r>
              <a:rPr lang="es-MX" sz="2400" dirty="0"/>
              <a:t>Test de resistencia muscular 1 minuto.</a:t>
            </a:r>
          </a:p>
          <a:p>
            <a:pPr algn="just"/>
            <a:r>
              <a:rPr lang="es-MX" sz="2400" b="1" dirty="0">
                <a:solidFill>
                  <a:srgbClr val="FF0000"/>
                </a:solidFill>
              </a:rPr>
              <a:t>Objetivo: </a:t>
            </a:r>
            <a:r>
              <a:rPr lang="es-MX" sz="2400" dirty="0"/>
              <a:t>medir la resistencia muscular del nadador mediante el método balístico.</a:t>
            </a:r>
          </a:p>
          <a:p>
            <a:pPr algn="just"/>
            <a:r>
              <a:rPr lang="es-MX" sz="2400" b="1" dirty="0">
                <a:solidFill>
                  <a:srgbClr val="FF0000"/>
                </a:solidFill>
              </a:rPr>
              <a:t>Materiales: </a:t>
            </a:r>
            <a:r>
              <a:rPr lang="es-MX" sz="2400" dirty="0"/>
              <a:t>Banco, ligas, cronometro.</a:t>
            </a:r>
          </a:p>
          <a:p>
            <a:pPr algn="just"/>
            <a:r>
              <a:rPr lang="es-MX" sz="2400" b="1" dirty="0">
                <a:solidFill>
                  <a:srgbClr val="FF0000"/>
                </a:solidFill>
              </a:rPr>
              <a:t>Desarrollo: </a:t>
            </a:r>
            <a:r>
              <a:rPr lang="es-MX" sz="2400" dirty="0"/>
              <a:t>El nadador se coloca de cubito ventral en el banco con los brazos extendidos sosteniendo las ligas, a la señal del entrenador este deberá ejecutar las tracciones simulando la correcta brazada de crol.</a:t>
            </a:r>
          </a:p>
          <a:p>
            <a:pPr algn="just"/>
            <a:r>
              <a:rPr lang="es-MX" sz="2400" b="1" dirty="0">
                <a:solidFill>
                  <a:srgbClr val="FF0000"/>
                </a:solidFill>
              </a:rPr>
              <a:t>Valoración: </a:t>
            </a:r>
            <a:r>
              <a:rPr lang="es-MX" sz="2400" dirty="0"/>
              <a:t>se deberá contar el número de repeticiones que es capaz de realizar en un minuto.</a:t>
            </a:r>
          </a:p>
          <a:p>
            <a:pPr algn="just"/>
            <a:r>
              <a:rPr lang="es-MX" sz="2400" b="1" dirty="0">
                <a:solidFill>
                  <a:srgbClr val="FF0000"/>
                </a:solidFill>
              </a:rPr>
              <a:t>Observaciones: </a:t>
            </a:r>
            <a:r>
              <a:rPr lang="es-MX" sz="2400" dirty="0"/>
              <a:t>las ejecuciones deberán ser lo más dinámicas posibles realizando el recorrido completo de lo contrario no serán contabilizadas.</a:t>
            </a:r>
          </a:p>
        </p:txBody>
      </p:sp>
    </p:spTree>
    <p:extLst>
      <p:ext uri="{BB962C8B-B14F-4D97-AF65-F5344CB8AC3E}">
        <p14:creationId xmlns:p14="http://schemas.microsoft.com/office/powerpoint/2010/main" val="3098591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F027C9B8-FD13-4368-A205-3158A523AE69}"/>
              </a:ext>
            </a:extLst>
          </p:cNvPr>
          <p:cNvSpPr/>
          <p:nvPr/>
        </p:nvSpPr>
        <p:spPr>
          <a:xfrm>
            <a:off x="251520" y="751344"/>
            <a:ext cx="8424936" cy="5262979"/>
          </a:xfrm>
          <a:prstGeom prst="rect">
            <a:avLst/>
          </a:prstGeom>
        </p:spPr>
        <p:txBody>
          <a:bodyPr wrap="square">
            <a:spAutoFit/>
          </a:bodyPr>
          <a:lstStyle/>
          <a:p>
            <a:pPr algn="ctr"/>
            <a:r>
              <a:rPr lang="es-MX" sz="2800" b="1" dirty="0">
                <a:solidFill>
                  <a:srgbClr val="FF0000"/>
                </a:solidFill>
              </a:rPr>
              <a:t>TEST DE 600 METROS LIBRE NADO</a:t>
            </a:r>
          </a:p>
          <a:p>
            <a:r>
              <a:rPr lang="es-MX" sz="2800" b="1" dirty="0">
                <a:solidFill>
                  <a:srgbClr val="FF0000"/>
                </a:solidFill>
              </a:rPr>
              <a:t>Nombre: </a:t>
            </a:r>
            <a:r>
              <a:rPr lang="es-MX" sz="2800" dirty="0"/>
              <a:t>T600.</a:t>
            </a:r>
          </a:p>
          <a:p>
            <a:r>
              <a:rPr lang="es-MX" sz="2800" b="1" dirty="0">
                <a:solidFill>
                  <a:srgbClr val="FF0000"/>
                </a:solidFill>
              </a:rPr>
              <a:t>Objetivo: </a:t>
            </a:r>
            <a:r>
              <a:rPr lang="es-MX" sz="2800" dirty="0"/>
              <a:t>medir la resistencia muscular del nadador en el agua.</a:t>
            </a:r>
          </a:p>
          <a:p>
            <a:r>
              <a:rPr lang="es-MX" sz="2800" b="1" dirty="0">
                <a:solidFill>
                  <a:srgbClr val="FF0000"/>
                </a:solidFill>
              </a:rPr>
              <a:t>Materiales</a:t>
            </a:r>
            <a:r>
              <a:rPr lang="es-MX" sz="2800" dirty="0"/>
              <a:t>: piscina, cronometro.</a:t>
            </a:r>
          </a:p>
          <a:p>
            <a:r>
              <a:rPr lang="es-MX" sz="2800" b="1" dirty="0">
                <a:solidFill>
                  <a:srgbClr val="FF0000"/>
                </a:solidFill>
              </a:rPr>
              <a:t>Desarrollo: </a:t>
            </a:r>
            <a:r>
              <a:rPr lang="es-MX" sz="2800" dirty="0"/>
              <a:t>El nadador se coloca en el salidos y a la señal deberá cubrir nadando una distancia de 600 metros </a:t>
            </a:r>
          </a:p>
          <a:p>
            <a:r>
              <a:rPr lang="es-MX" sz="2800" b="1" dirty="0">
                <a:solidFill>
                  <a:srgbClr val="FF0000"/>
                </a:solidFill>
              </a:rPr>
              <a:t>Valoración: </a:t>
            </a:r>
            <a:r>
              <a:rPr lang="es-MX" sz="2800" dirty="0"/>
              <a:t>se cronometrará el tiempo que haga en esa distancia.</a:t>
            </a:r>
          </a:p>
          <a:p>
            <a:r>
              <a:rPr lang="es-MX" sz="2800" b="1" dirty="0">
                <a:solidFill>
                  <a:srgbClr val="FF0000"/>
                </a:solidFill>
              </a:rPr>
              <a:t>Observaciones: </a:t>
            </a:r>
            <a:r>
              <a:rPr lang="es-MX" sz="2800" dirty="0"/>
              <a:t>el nado deberá ser los más cercano a su velocidad critica.</a:t>
            </a:r>
            <a:endParaRPr lang="es-MX" dirty="0"/>
          </a:p>
        </p:txBody>
      </p:sp>
    </p:spTree>
    <p:extLst>
      <p:ext uri="{BB962C8B-B14F-4D97-AF65-F5344CB8AC3E}">
        <p14:creationId xmlns:p14="http://schemas.microsoft.com/office/powerpoint/2010/main" val="20568938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a:extLst>
              <a:ext uri="{FF2B5EF4-FFF2-40B4-BE49-F238E27FC236}">
                <a16:creationId xmlns:a16="http://schemas.microsoft.com/office/drawing/2014/main" id="{4A15EF45-BD00-440C-9DB5-05620DBA7000}"/>
              </a:ext>
            </a:extLst>
          </p:cNvPr>
          <p:cNvGraphicFramePr>
            <a:graphicFrameLocks noGrp="1"/>
          </p:cNvGraphicFramePr>
          <p:nvPr>
            <p:extLst>
              <p:ext uri="{D42A27DB-BD31-4B8C-83A1-F6EECF244321}">
                <p14:modId xmlns:p14="http://schemas.microsoft.com/office/powerpoint/2010/main" val="1595677027"/>
              </p:ext>
            </p:extLst>
          </p:nvPr>
        </p:nvGraphicFramePr>
        <p:xfrm>
          <a:off x="251520" y="1844824"/>
          <a:ext cx="8784976" cy="4385572"/>
        </p:xfrm>
        <a:graphic>
          <a:graphicData uri="http://schemas.openxmlformats.org/drawingml/2006/table">
            <a:tbl>
              <a:tblPr firstRow="1" firstCol="1" bandRow="1"/>
              <a:tblGrid>
                <a:gridCol w="1204946">
                  <a:extLst>
                    <a:ext uri="{9D8B030D-6E8A-4147-A177-3AD203B41FA5}">
                      <a16:colId xmlns:a16="http://schemas.microsoft.com/office/drawing/2014/main" val="3093957128"/>
                    </a:ext>
                  </a:extLst>
                </a:gridCol>
                <a:gridCol w="485000">
                  <a:extLst>
                    <a:ext uri="{9D8B030D-6E8A-4147-A177-3AD203B41FA5}">
                      <a16:colId xmlns:a16="http://schemas.microsoft.com/office/drawing/2014/main" val="350768875"/>
                    </a:ext>
                  </a:extLst>
                </a:gridCol>
                <a:gridCol w="383330">
                  <a:extLst>
                    <a:ext uri="{9D8B030D-6E8A-4147-A177-3AD203B41FA5}">
                      <a16:colId xmlns:a16="http://schemas.microsoft.com/office/drawing/2014/main" val="2866947906"/>
                    </a:ext>
                  </a:extLst>
                </a:gridCol>
                <a:gridCol w="485688">
                  <a:extLst>
                    <a:ext uri="{9D8B030D-6E8A-4147-A177-3AD203B41FA5}">
                      <a16:colId xmlns:a16="http://schemas.microsoft.com/office/drawing/2014/main" val="1283243305"/>
                    </a:ext>
                  </a:extLst>
                </a:gridCol>
                <a:gridCol w="486375">
                  <a:extLst>
                    <a:ext uri="{9D8B030D-6E8A-4147-A177-3AD203B41FA5}">
                      <a16:colId xmlns:a16="http://schemas.microsoft.com/office/drawing/2014/main" val="3394697095"/>
                    </a:ext>
                  </a:extLst>
                </a:gridCol>
                <a:gridCol w="485688">
                  <a:extLst>
                    <a:ext uri="{9D8B030D-6E8A-4147-A177-3AD203B41FA5}">
                      <a16:colId xmlns:a16="http://schemas.microsoft.com/office/drawing/2014/main" val="1606617129"/>
                    </a:ext>
                  </a:extLst>
                </a:gridCol>
                <a:gridCol w="485688">
                  <a:extLst>
                    <a:ext uri="{9D8B030D-6E8A-4147-A177-3AD203B41FA5}">
                      <a16:colId xmlns:a16="http://schemas.microsoft.com/office/drawing/2014/main" val="1469980529"/>
                    </a:ext>
                  </a:extLst>
                </a:gridCol>
                <a:gridCol w="486375">
                  <a:extLst>
                    <a:ext uri="{9D8B030D-6E8A-4147-A177-3AD203B41FA5}">
                      <a16:colId xmlns:a16="http://schemas.microsoft.com/office/drawing/2014/main" val="1651045312"/>
                    </a:ext>
                  </a:extLst>
                </a:gridCol>
                <a:gridCol w="485688">
                  <a:extLst>
                    <a:ext uri="{9D8B030D-6E8A-4147-A177-3AD203B41FA5}">
                      <a16:colId xmlns:a16="http://schemas.microsoft.com/office/drawing/2014/main" val="3985012437"/>
                    </a:ext>
                  </a:extLst>
                </a:gridCol>
                <a:gridCol w="485688">
                  <a:extLst>
                    <a:ext uri="{9D8B030D-6E8A-4147-A177-3AD203B41FA5}">
                      <a16:colId xmlns:a16="http://schemas.microsoft.com/office/drawing/2014/main" val="2957931311"/>
                    </a:ext>
                  </a:extLst>
                </a:gridCol>
                <a:gridCol w="486375">
                  <a:extLst>
                    <a:ext uri="{9D8B030D-6E8A-4147-A177-3AD203B41FA5}">
                      <a16:colId xmlns:a16="http://schemas.microsoft.com/office/drawing/2014/main" val="3435437043"/>
                    </a:ext>
                  </a:extLst>
                </a:gridCol>
                <a:gridCol w="383330">
                  <a:extLst>
                    <a:ext uri="{9D8B030D-6E8A-4147-A177-3AD203B41FA5}">
                      <a16:colId xmlns:a16="http://schemas.microsoft.com/office/drawing/2014/main" val="93641519"/>
                    </a:ext>
                  </a:extLst>
                </a:gridCol>
                <a:gridCol w="485688">
                  <a:extLst>
                    <a:ext uri="{9D8B030D-6E8A-4147-A177-3AD203B41FA5}">
                      <a16:colId xmlns:a16="http://schemas.microsoft.com/office/drawing/2014/main" val="850887271"/>
                    </a:ext>
                  </a:extLst>
                </a:gridCol>
                <a:gridCol w="486375">
                  <a:extLst>
                    <a:ext uri="{9D8B030D-6E8A-4147-A177-3AD203B41FA5}">
                      <a16:colId xmlns:a16="http://schemas.microsoft.com/office/drawing/2014/main" val="1869877161"/>
                    </a:ext>
                  </a:extLst>
                </a:gridCol>
                <a:gridCol w="485688">
                  <a:extLst>
                    <a:ext uri="{9D8B030D-6E8A-4147-A177-3AD203B41FA5}">
                      <a16:colId xmlns:a16="http://schemas.microsoft.com/office/drawing/2014/main" val="779854071"/>
                    </a:ext>
                  </a:extLst>
                </a:gridCol>
                <a:gridCol w="485688">
                  <a:extLst>
                    <a:ext uri="{9D8B030D-6E8A-4147-A177-3AD203B41FA5}">
                      <a16:colId xmlns:a16="http://schemas.microsoft.com/office/drawing/2014/main" val="3296086488"/>
                    </a:ext>
                  </a:extLst>
                </a:gridCol>
                <a:gridCol w="497366">
                  <a:extLst>
                    <a:ext uri="{9D8B030D-6E8A-4147-A177-3AD203B41FA5}">
                      <a16:colId xmlns:a16="http://schemas.microsoft.com/office/drawing/2014/main" val="3596961417"/>
                    </a:ext>
                  </a:extLst>
                </a:gridCol>
              </a:tblGrid>
              <a:tr h="135445">
                <a:tc>
                  <a:txBody>
                    <a:bodyPr/>
                    <a:lstStyle/>
                    <a:p>
                      <a:pPr>
                        <a:lnSpc>
                          <a:spcPct val="115000"/>
                        </a:lnSpc>
                        <a:spcAft>
                          <a:spcPts val="0"/>
                        </a:spcAft>
                      </a:pPr>
                      <a:r>
                        <a:rPr lang="es-EC" sz="6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34" marR="49734"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34" marR="49734"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Semana 1</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34" marR="49734"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gridSpan="3">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Semana 2</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34" marR="49734"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gridSpan="3">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Semana 3</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34" marR="49734"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gridSpan="3">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Semana 4</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34" marR="49734"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gridSpan="3">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Semana 5</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34" marR="49734"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1673199309"/>
                  </a:ext>
                </a:extLst>
              </a:tr>
              <a:tr h="135445">
                <a:tc>
                  <a:txBody>
                    <a:bodyPr/>
                    <a:lstStyle/>
                    <a:p>
                      <a:pPr>
                        <a:lnSpc>
                          <a:spcPct val="115000"/>
                        </a:lnSpc>
                        <a:spcAft>
                          <a:spcPts val="0"/>
                        </a:spcAft>
                      </a:pPr>
                      <a:r>
                        <a:rPr lang="es-EC" sz="6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34" marR="49734" marT="0" marB="0">
                    <a:lnL>
                      <a:noFill/>
                    </a:lnL>
                    <a:lnR>
                      <a:noFill/>
                    </a:lnR>
                    <a:lnT w="12700" cap="flat" cmpd="sng" algn="ctr">
                      <a:solidFill>
                        <a:srgbClr val="000000"/>
                      </a:solidFill>
                      <a:prstDash val="solid"/>
                      <a:round/>
                      <a:headEnd type="none" w="med" len="med"/>
                      <a:tailEnd type="none" w="med" len="med"/>
                    </a:lnT>
                    <a:lnB>
                      <a:noFill/>
                    </a:lnB>
                    <a:solidFill>
                      <a:srgbClr val="CCCCCC"/>
                    </a:solidFill>
                  </a:tcPr>
                </a:tc>
                <a:tc>
                  <a:txBody>
                    <a:bodyPr/>
                    <a:lstStyle/>
                    <a:p>
                      <a:pPr algn="ctr">
                        <a:lnSpc>
                          <a:spcPct val="115000"/>
                        </a:lnSpc>
                        <a:spcAft>
                          <a:spcPts val="0"/>
                        </a:spcAft>
                      </a:pPr>
                      <a:r>
                        <a:rPr lang="es-EC" sz="6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Kg.</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34" marR="49734" marT="0" marB="0">
                    <a:lnL>
                      <a:noFill/>
                    </a:lnL>
                    <a:lnR>
                      <a:noFill/>
                    </a:lnR>
                    <a:lnT w="12700" cap="flat" cmpd="sng" algn="ctr">
                      <a:solidFill>
                        <a:srgbClr val="000000"/>
                      </a:solidFill>
                      <a:prstDash val="solid"/>
                      <a:round/>
                      <a:headEnd type="none" w="med" len="med"/>
                      <a:tailEnd type="none" w="med" len="med"/>
                    </a:lnT>
                    <a:lnB>
                      <a:noFill/>
                    </a:lnB>
                    <a:solidFill>
                      <a:srgbClr val="CCCCCC"/>
                    </a:solidFill>
                  </a:tcPr>
                </a:tc>
                <a:tc>
                  <a:txBody>
                    <a:bodyPr/>
                    <a:lstStyle/>
                    <a:p>
                      <a:pPr algn="ctr">
                        <a:lnSpc>
                          <a:spcPct val="115000"/>
                        </a:lnSpc>
                        <a:spcAft>
                          <a:spcPts val="0"/>
                        </a:spcAft>
                      </a:pPr>
                      <a:r>
                        <a:rPr lang="es-EC" sz="6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LUN</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34" marR="49734" marT="0" marB="0">
                    <a:lnL>
                      <a:noFill/>
                    </a:lnL>
                    <a:lnR>
                      <a:noFill/>
                    </a:lnR>
                    <a:lnT w="12700" cap="flat" cmpd="sng" algn="ctr">
                      <a:solidFill>
                        <a:srgbClr val="000000"/>
                      </a:solidFill>
                      <a:prstDash val="solid"/>
                      <a:round/>
                      <a:headEnd type="none" w="med" len="med"/>
                      <a:tailEnd type="none" w="med" len="med"/>
                    </a:lnT>
                    <a:lnB>
                      <a:noFill/>
                    </a:lnB>
                    <a:solidFill>
                      <a:srgbClr val="CCCCCC"/>
                    </a:solidFill>
                  </a:tcPr>
                </a:tc>
                <a:tc>
                  <a:txBody>
                    <a:bodyPr/>
                    <a:lstStyle/>
                    <a:p>
                      <a:pPr algn="ctr">
                        <a:lnSpc>
                          <a:spcPct val="115000"/>
                        </a:lnSpc>
                        <a:spcAft>
                          <a:spcPts val="0"/>
                        </a:spcAft>
                      </a:pPr>
                      <a:r>
                        <a:rPr lang="es-EC" sz="6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MIER</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34" marR="49734" marT="0" marB="0">
                    <a:lnL>
                      <a:noFill/>
                    </a:lnL>
                    <a:lnR>
                      <a:noFill/>
                    </a:lnR>
                    <a:lnT w="12700" cap="flat" cmpd="sng" algn="ctr">
                      <a:solidFill>
                        <a:srgbClr val="000000"/>
                      </a:solidFill>
                      <a:prstDash val="solid"/>
                      <a:round/>
                      <a:headEnd type="none" w="med" len="med"/>
                      <a:tailEnd type="none" w="med" len="med"/>
                    </a:lnT>
                    <a:lnB>
                      <a:noFill/>
                    </a:lnB>
                    <a:solidFill>
                      <a:srgbClr val="CCCCCC"/>
                    </a:solidFill>
                  </a:tcPr>
                </a:tc>
                <a:tc>
                  <a:txBody>
                    <a:bodyPr/>
                    <a:lstStyle/>
                    <a:p>
                      <a:pPr algn="ctr">
                        <a:lnSpc>
                          <a:spcPct val="115000"/>
                        </a:lnSpc>
                        <a:spcAft>
                          <a:spcPts val="0"/>
                        </a:spcAft>
                      </a:pPr>
                      <a:r>
                        <a:rPr lang="es-EC" sz="6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VIER</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34" marR="49734" marT="0" marB="0">
                    <a:lnL>
                      <a:noFill/>
                    </a:lnL>
                    <a:lnR>
                      <a:noFill/>
                    </a:lnR>
                    <a:lnT w="12700" cap="flat" cmpd="sng" algn="ctr">
                      <a:solidFill>
                        <a:srgbClr val="000000"/>
                      </a:solidFill>
                      <a:prstDash val="solid"/>
                      <a:round/>
                      <a:headEnd type="none" w="med" len="med"/>
                      <a:tailEnd type="none" w="med" len="med"/>
                    </a:lnT>
                    <a:lnB>
                      <a:noFill/>
                    </a:lnB>
                    <a:solidFill>
                      <a:srgbClr val="CCCCCC"/>
                    </a:solidFill>
                  </a:tcPr>
                </a:tc>
                <a:tc>
                  <a:txBody>
                    <a:bodyPr/>
                    <a:lstStyle/>
                    <a:p>
                      <a:pPr algn="ctr">
                        <a:lnSpc>
                          <a:spcPct val="115000"/>
                        </a:lnSpc>
                        <a:spcAft>
                          <a:spcPts val="0"/>
                        </a:spcAft>
                      </a:pPr>
                      <a:r>
                        <a:rPr lang="es-EC" sz="6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LUN</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34" marR="49734" marT="0" marB="0">
                    <a:lnL>
                      <a:noFill/>
                    </a:lnL>
                    <a:lnR>
                      <a:noFill/>
                    </a:lnR>
                    <a:lnT w="12700" cap="flat" cmpd="sng" algn="ctr">
                      <a:solidFill>
                        <a:srgbClr val="000000"/>
                      </a:solidFill>
                      <a:prstDash val="solid"/>
                      <a:round/>
                      <a:headEnd type="none" w="med" len="med"/>
                      <a:tailEnd type="none" w="med" len="med"/>
                    </a:lnT>
                    <a:lnB>
                      <a:noFill/>
                    </a:lnB>
                    <a:solidFill>
                      <a:srgbClr val="CCCCCC"/>
                    </a:solidFill>
                  </a:tcPr>
                </a:tc>
                <a:tc>
                  <a:txBody>
                    <a:bodyPr/>
                    <a:lstStyle/>
                    <a:p>
                      <a:pPr algn="ctr">
                        <a:lnSpc>
                          <a:spcPct val="115000"/>
                        </a:lnSpc>
                        <a:spcAft>
                          <a:spcPts val="0"/>
                        </a:spcAft>
                      </a:pPr>
                      <a:r>
                        <a:rPr lang="es-EC" sz="6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MIER</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34" marR="49734" marT="0" marB="0">
                    <a:lnL>
                      <a:noFill/>
                    </a:lnL>
                    <a:lnR>
                      <a:noFill/>
                    </a:lnR>
                    <a:lnT w="12700" cap="flat" cmpd="sng" algn="ctr">
                      <a:solidFill>
                        <a:srgbClr val="000000"/>
                      </a:solidFill>
                      <a:prstDash val="solid"/>
                      <a:round/>
                      <a:headEnd type="none" w="med" len="med"/>
                      <a:tailEnd type="none" w="med" len="med"/>
                    </a:lnT>
                    <a:lnB>
                      <a:noFill/>
                    </a:lnB>
                    <a:solidFill>
                      <a:srgbClr val="CCCCCC"/>
                    </a:solidFill>
                  </a:tcPr>
                </a:tc>
                <a:tc>
                  <a:txBody>
                    <a:bodyPr/>
                    <a:lstStyle/>
                    <a:p>
                      <a:pPr algn="ctr">
                        <a:lnSpc>
                          <a:spcPct val="115000"/>
                        </a:lnSpc>
                        <a:spcAft>
                          <a:spcPts val="0"/>
                        </a:spcAft>
                      </a:pPr>
                      <a:r>
                        <a:rPr lang="es-EC" sz="6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VIER</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34" marR="49734" marT="0" marB="0">
                    <a:lnL>
                      <a:noFill/>
                    </a:lnL>
                    <a:lnR>
                      <a:noFill/>
                    </a:lnR>
                    <a:lnT w="12700" cap="flat" cmpd="sng" algn="ctr">
                      <a:solidFill>
                        <a:srgbClr val="000000"/>
                      </a:solidFill>
                      <a:prstDash val="solid"/>
                      <a:round/>
                      <a:headEnd type="none" w="med" len="med"/>
                      <a:tailEnd type="none" w="med" len="med"/>
                    </a:lnT>
                    <a:lnB>
                      <a:noFill/>
                    </a:lnB>
                    <a:solidFill>
                      <a:srgbClr val="CCCCCC"/>
                    </a:solidFill>
                  </a:tcPr>
                </a:tc>
                <a:tc>
                  <a:txBody>
                    <a:bodyPr/>
                    <a:lstStyle/>
                    <a:p>
                      <a:pPr algn="ctr">
                        <a:lnSpc>
                          <a:spcPct val="115000"/>
                        </a:lnSpc>
                        <a:spcAft>
                          <a:spcPts val="0"/>
                        </a:spcAft>
                      </a:pPr>
                      <a:r>
                        <a:rPr lang="es-EC" sz="6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LUN</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34" marR="49734" marT="0" marB="0">
                    <a:lnL>
                      <a:noFill/>
                    </a:lnL>
                    <a:lnR>
                      <a:noFill/>
                    </a:lnR>
                    <a:lnT w="12700" cap="flat" cmpd="sng" algn="ctr">
                      <a:solidFill>
                        <a:srgbClr val="000000"/>
                      </a:solidFill>
                      <a:prstDash val="solid"/>
                      <a:round/>
                      <a:headEnd type="none" w="med" len="med"/>
                      <a:tailEnd type="none" w="med" len="med"/>
                    </a:lnT>
                    <a:lnB>
                      <a:noFill/>
                    </a:lnB>
                    <a:solidFill>
                      <a:srgbClr val="CCCCCC"/>
                    </a:solidFill>
                  </a:tcPr>
                </a:tc>
                <a:tc>
                  <a:txBody>
                    <a:bodyPr/>
                    <a:lstStyle/>
                    <a:p>
                      <a:pPr algn="ctr">
                        <a:lnSpc>
                          <a:spcPct val="115000"/>
                        </a:lnSpc>
                        <a:spcAft>
                          <a:spcPts val="0"/>
                        </a:spcAft>
                      </a:pPr>
                      <a:r>
                        <a:rPr lang="es-EC" sz="6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MIER</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34" marR="49734" marT="0" marB="0">
                    <a:lnL>
                      <a:noFill/>
                    </a:lnL>
                    <a:lnR>
                      <a:noFill/>
                    </a:lnR>
                    <a:lnT w="12700" cap="flat" cmpd="sng" algn="ctr">
                      <a:solidFill>
                        <a:srgbClr val="000000"/>
                      </a:solidFill>
                      <a:prstDash val="solid"/>
                      <a:round/>
                      <a:headEnd type="none" w="med" len="med"/>
                      <a:tailEnd type="none" w="med" len="med"/>
                    </a:lnT>
                    <a:lnB>
                      <a:noFill/>
                    </a:lnB>
                    <a:solidFill>
                      <a:srgbClr val="CCCCCC"/>
                    </a:solidFill>
                  </a:tcPr>
                </a:tc>
                <a:tc>
                  <a:txBody>
                    <a:bodyPr/>
                    <a:lstStyle/>
                    <a:p>
                      <a:pPr algn="ctr">
                        <a:lnSpc>
                          <a:spcPct val="115000"/>
                        </a:lnSpc>
                        <a:spcAft>
                          <a:spcPts val="0"/>
                        </a:spcAft>
                      </a:pPr>
                      <a:r>
                        <a:rPr lang="es-EC" sz="6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VIER</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34" marR="49734" marT="0" marB="0">
                    <a:lnL>
                      <a:noFill/>
                    </a:lnL>
                    <a:lnR>
                      <a:noFill/>
                    </a:lnR>
                    <a:lnT w="12700" cap="flat" cmpd="sng" algn="ctr">
                      <a:solidFill>
                        <a:srgbClr val="000000"/>
                      </a:solidFill>
                      <a:prstDash val="solid"/>
                      <a:round/>
                      <a:headEnd type="none" w="med" len="med"/>
                      <a:tailEnd type="none" w="med" len="med"/>
                    </a:lnT>
                    <a:lnB>
                      <a:noFill/>
                    </a:lnB>
                    <a:solidFill>
                      <a:srgbClr val="CCCCCC"/>
                    </a:solidFill>
                  </a:tcPr>
                </a:tc>
                <a:tc>
                  <a:txBody>
                    <a:bodyPr/>
                    <a:lstStyle/>
                    <a:p>
                      <a:pPr algn="ctr">
                        <a:lnSpc>
                          <a:spcPct val="115000"/>
                        </a:lnSpc>
                        <a:spcAft>
                          <a:spcPts val="0"/>
                        </a:spcAft>
                      </a:pPr>
                      <a:r>
                        <a:rPr lang="es-EC" sz="6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LUN</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34" marR="49734" marT="0" marB="0">
                    <a:lnL>
                      <a:noFill/>
                    </a:lnL>
                    <a:lnR>
                      <a:noFill/>
                    </a:lnR>
                    <a:lnT w="12700" cap="flat" cmpd="sng" algn="ctr">
                      <a:solidFill>
                        <a:srgbClr val="000000"/>
                      </a:solidFill>
                      <a:prstDash val="solid"/>
                      <a:round/>
                      <a:headEnd type="none" w="med" len="med"/>
                      <a:tailEnd type="none" w="med" len="med"/>
                    </a:lnT>
                    <a:lnB>
                      <a:noFill/>
                    </a:lnB>
                    <a:solidFill>
                      <a:srgbClr val="CCCCCC"/>
                    </a:solidFill>
                  </a:tcPr>
                </a:tc>
                <a:tc>
                  <a:txBody>
                    <a:bodyPr/>
                    <a:lstStyle/>
                    <a:p>
                      <a:pPr algn="ctr">
                        <a:lnSpc>
                          <a:spcPct val="115000"/>
                        </a:lnSpc>
                        <a:spcAft>
                          <a:spcPts val="0"/>
                        </a:spcAft>
                      </a:pPr>
                      <a:r>
                        <a:rPr lang="es-EC" sz="6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MIER</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34" marR="49734" marT="0" marB="0">
                    <a:lnL>
                      <a:noFill/>
                    </a:lnL>
                    <a:lnR>
                      <a:noFill/>
                    </a:lnR>
                    <a:lnT w="12700" cap="flat" cmpd="sng" algn="ctr">
                      <a:solidFill>
                        <a:srgbClr val="000000"/>
                      </a:solidFill>
                      <a:prstDash val="solid"/>
                      <a:round/>
                      <a:headEnd type="none" w="med" len="med"/>
                      <a:tailEnd type="none" w="med" len="med"/>
                    </a:lnT>
                    <a:lnB>
                      <a:noFill/>
                    </a:lnB>
                    <a:solidFill>
                      <a:srgbClr val="CCCCCC"/>
                    </a:solidFill>
                  </a:tcPr>
                </a:tc>
                <a:tc>
                  <a:txBody>
                    <a:bodyPr/>
                    <a:lstStyle/>
                    <a:p>
                      <a:pPr algn="ctr">
                        <a:lnSpc>
                          <a:spcPct val="115000"/>
                        </a:lnSpc>
                        <a:spcAft>
                          <a:spcPts val="0"/>
                        </a:spcAft>
                      </a:pPr>
                      <a:r>
                        <a:rPr lang="es-EC" sz="6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VIER</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34" marR="49734" marT="0" marB="0">
                    <a:lnL>
                      <a:noFill/>
                    </a:lnL>
                    <a:lnR>
                      <a:noFill/>
                    </a:lnR>
                    <a:lnT w="12700" cap="flat" cmpd="sng" algn="ctr">
                      <a:solidFill>
                        <a:srgbClr val="000000"/>
                      </a:solidFill>
                      <a:prstDash val="solid"/>
                      <a:round/>
                      <a:headEnd type="none" w="med" len="med"/>
                      <a:tailEnd type="none" w="med" len="med"/>
                    </a:lnT>
                    <a:lnB>
                      <a:noFill/>
                    </a:lnB>
                    <a:solidFill>
                      <a:srgbClr val="CCCCCC"/>
                    </a:solidFill>
                  </a:tcPr>
                </a:tc>
                <a:tc>
                  <a:txBody>
                    <a:bodyPr/>
                    <a:lstStyle/>
                    <a:p>
                      <a:pPr algn="ctr">
                        <a:lnSpc>
                          <a:spcPct val="115000"/>
                        </a:lnSpc>
                        <a:spcAft>
                          <a:spcPts val="0"/>
                        </a:spcAft>
                      </a:pPr>
                      <a:r>
                        <a:rPr lang="es-EC" sz="6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LUN</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34" marR="49734" marT="0" marB="0">
                    <a:lnL>
                      <a:noFill/>
                    </a:lnL>
                    <a:lnR>
                      <a:noFill/>
                    </a:lnR>
                    <a:lnT w="12700" cap="flat" cmpd="sng" algn="ctr">
                      <a:solidFill>
                        <a:srgbClr val="000000"/>
                      </a:solidFill>
                      <a:prstDash val="solid"/>
                      <a:round/>
                      <a:headEnd type="none" w="med" len="med"/>
                      <a:tailEnd type="none" w="med" len="med"/>
                    </a:lnT>
                    <a:lnB>
                      <a:noFill/>
                    </a:lnB>
                    <a:solidFill>
                      <a:srgbClr val="CCCCCC"/>
                    </a:solidFill>
                  </a:tcPr>
                </a:tc>
                <a:tc>
                  <a:txBody>
                    <a:bodyPr/>
                    <a:lstStyle/>
                    <a:p>
                      <a:pPr algn="ctr">
                        <a:lnSpc>
                          <a:spcPct val="115000"/>
                        </a:lnSpc>
                        <a:spcAft>
                          <a:spcPts val="0"/>
                        </a:spcAft>
                      </a:pPr>
                      <a:r>
                        <a:rPr lang="es-EC" sz="6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MIER</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34" marR="49734" marT="0" marB="0">
                    <a:lnL>
                      <a:noFill/>
                    </a:lnL>
                    <a:lnR>
                      <a:noFill/>
                    </a:lnR>
                    <a:lnT w="12700" cap="flat" cmpd="sng" algn="ctr">
                      <a:solidFill>
                        <a:srgbClr val="000000"/>
                      </a:solidFill>
                      <a:prstDash val="solid"/>
                      <a:round/>
                      <a:headEnd type="none" w="med" len="med"/>
                      <a:tailEnd type="none" w="med" len="med"/>
                    </a:lnT>
                    <a:lnB>
                      <a:noFill/>
                    </a:lnB>
                    <a:solidFill>
                      <a:srgbClr val="CCCCCC"/>
                    </a:solidFill>
                  </a:tcPr>
                </a:tc>
                <a:tc>
                  <a:txBody>
                    <a:bodyPr/>
                    <a:lstStyle/>
                    <a:p>
                      <a:pPr algn="ctr">
                        <a:lnSpc>
                          <a:spcPct val="115000"/>
                        </a:lnSpc>
                        <a:spcAft>
                          <a:spcPts val="0"/>
                        </a:spcAft>
                      </a:pPr>
                      <a:r>
                        <a:rPr lang="es-EC" sz="6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VIER</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34" marR="49734" marT="0" marB="0">
                    <a:lnL>
                      <a:noFill/>
                    </a:lnL>
                    <a:lnR>
                      <a:noFill/>
                    </a:lnR>
                    <a:lnT w="12700" cap="flat" cmpd="sng" algn="ctr">
                      <a:solidFill>
                        <a:srgbClr val="000000"/>
                      </a:solidFill>
                      <a:prstDash val="solid"/>
                      <a:round/>
                      <a:headEnd type="none" w="med" len="med"/>
                      <a:tailEnd type="none" w="med" len="med"/>
                    </a:lnT>
                    <a:lnB>
                      <a:noFill/>
                    </a:lnB>
                    <a:solidFill>
                      <a:srgbClr val="CCCCCC"/>
                    </a:solidFill>
                  </a:tcPr>
                </a:tc>
                <a:extLst>
                  <a:ext uri="{0D108BD9-81ED-4DB2-BD59-A6C34878D82A}">
                    <a16:rowId xmlns:a16="http://schemas.microsoft.com/office/drawing/2014/main" val="392754017"/>
                  </a:ext>
                </a:extLst>
              </a:tr>
              <a:tr h="135445">
                <a:tc>
                  <a:txBody>
                    <a:bodyPr/>
                    <a:lstStyle/>
                    <a:p>
                      <a:pP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INTENSIDAD</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34" marR="49734" marT="0" marB="0">
                    <a:lnL>
                      <a:noFill/>
                    </a:lnL>
                    <a:lnR>
                      <a:noFill/>
                    </a:lnR>
                    <a:lnT>
                      <a:noFill/>
                    </a:lnT>
                    <a:lnB>
                      <a:noFill/>
                    </a:lnB>
                  </a:tcPr>
                </a:tc>
                <a:tc>
                  <a:txBody>
                    <a:bodyPr/>
                    <a:lstStyle/>
                    <a:p>
                      <a:pPr algn="ctr">
                        <a:lnSpc>
                          <a:spcPct val="115000"/>
                        </a:lnSpc>
                        <a:spcAft>
                          <a:spcPts val="0"/>
                        </a:spcAft>
                      </a:pPr>
                      <a:r>
                        <a:rPr lang="es-EC" sz="6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34" marR="49734" marT="0" marB="0">
                    <a:lnL>
                      <a:noFill/>
                    </a:lnL>
                    <a:lnR>
                      <a:noFill/>
                    </a:lnR>
                    <a:lnT>
                      <a:noFill/>
                    </a:lnT>
                    <a:lnB>
                      <a:noFill/>
                    </a:lnB>
                  </a:tcPr>
                </a:tc>
                <a:tc>
                  <a:txBody>
                    <a:bodyPr/>
                    <a:lstStyle/>
                    <a:p>
                      <a:pPr algn="ctr">
                        <a:lnSpc>
                          <a:spcPct val="115000"/>
                        </a:lnSpc>
                        <a:spcAft>
                          <a:spcPts val="0"/>
                        </a:spcAft>
                      </a:pPr>
                      <a:r>
                        <a:rPr lang="es-EC" sz="6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30%</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34" marR="49734" marT="0" marB="0">
                    <a:lnL>
                      <a:noFill/>
                    </a:lnL>
                    <a:lnR>
                      <a:noFill/>
                    </a:lnR>
                    <a:lnT>
                      <a:noFill/>
                    </a:lnT>
                    <a:lnB>
                      <a:noFill/>
                    </a:lnB>
                  </a:tcPr>
                </a:tc>
                <a:tc>
                  <a:txBody>
                    <a:bodyPr/>
                    <a:lstStyle/>
                    <a:p>
                      <a:pPr algn="ctr">
                        <a:lnSpc>
                          <a:spcPct val="115000"/>
                        </a:lnSpc>
                        <a:spcAft>
                          <a:spcPts val="0"/>
                        </a:spcAft>
                      </a:pPr>
                      <a:r>
                        <a:rPr lang="es-EC" sz="6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30%</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34" marR="49734" marT="0" marB="0">
                    <a:lnL>
                      <a:noFill/>
                    </a:lnL>
                    <a:lnR>
                      <a:noFill/>
                    </a:lnR>
                    <a:lnT>
                      <a:noFill/>
                    </a:lnT>
                    <a:lnB>
                      <a:noFill/>
                    </a:lnB>
                  </a:tcPr>
                </a:tc>
                <a:tc>
                  <a:txBody>
                    <a:bodyPr/>
                    <a:lstStyle/>
                    <a:p>
                      <a:pPr algn="ctr">
                        <a:lnSpc>
                          <a:spcPct val="115000"/>
                        </a:lnSpc>
                        <a:spcAft>
                          <a:spcPts val="0"/>
                        </a:spcAft>
                      </a:pPr>
                      <a:r>
                        <a:rPr lang="es-EC" sz="6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30%</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34" marR="49734" marT="0" marB="0">
                    <a:lnL>
                      <a:noFill/>
                    </a:lnL>
                    <a:lnR>
                      <a:noFill/>
                    </a:lnR>
                    <a:lnT>
                      <a:noFill/>
                    </a:lnT>
                    <a:lnB>
                      <a:noFill/>
                    </a:lnB>
                  </a:tcPr>
                </a:tc>
                <a:tc>
                  <a:txBody>
                    <a:bodyPr/>
                    <a:lstStyle/>
                    <a:p>
                      <a:pPr algn="ctr">
                        <a:lnSpc>
                          <a:spcPct val="115000"/>
                        </a:lnSpc>
                        <a:spcAft>
                          <a:spcPts val="0"/>
                        </a:spcAft>
                      </a:pPr>
                      <a:r>
                        <a:rPr lang="es-EC" sz="6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40%</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34" marR="49734" marT="0" marB="0">
                    <a:lnL>
                      <a:noFill/>
                    </a:lnL>
                    <a:lnR>
                      <a:noFill/>
                    </a:lnR>
                    <a:lnT>
                      <a:noFill/>
                    </a:lnT>
                    <a:lnB>
                      <a:noFill/>
                    </a:lnB>
                  </a:tcPr>
                </a:tc>
                <a:tc>
                  <a:txBody>
                    <a:bodyPr/>
                    <a:lstStyle/>
                    <a:p>
                      <a:pPr algn="ctr">
                        <a:lnSpc>
                          <a:spcPct val="115000"/>
                        </a:lnSpc>
                        <a:spcAft>
                          <a:spcPts val="0"/>
                        </a:spcAft>
                      </a:pPr>
                      <a:r>
                        <a:rPr lang="es-EC" sz="6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40%</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34" marR="49734" marT="0" marB="0">
                    <a:lnL>
                      <a:noFill/>
                    </a:lnL>
                    <a:lnR>
                      <a:noFill/>
                    </a:lnR>
                    <a:lnT>
                      <a:noFill/>
                    </a:lnT>
                    <a:lnB>
                      <a:noFill/>
                    </a:lnB>
                  </a:tcPr>
                </a:tc>
                <a:tc>
                  <a:txBody>
                    <a:bodyPr/>
                    <a:lstStyle/>
                    <a:p>
                      <a:pPr algn="ctr">
                        <a:lnSpc>
                          <a:spcPct val="115000"/>
                        </a:lnSpc>
                        <a:spcAft>
                          <a:spcPts val="0"/>
                        </a:spcAft>
                      </a:pPr>
                      <a:r>
                        <a:rPr lang="es-EC" sz="6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40%</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34" marR="49734" marT="0" marB="0">
                    <a:lnL>
                      <a:noFill/>
                    </a:lnL>
                    <a:lnR>
                      <a:noFill/>
                    </a:lnR>
                    <a:lnT>
                      <a:noFill/>
                    </a:lnT>
                    <a:lnB>
                      <a:noFill/>
                    </a:lnB>
                  </a:tcPr>
                </a:tc>
                <a:tc>
                  <a:txBody>
                    <a:bodyPr/>
                    <a:lstStyle/>
                    <a:p>
                      <a:pPr algn="ctr">
                        <a:lnSpc>
                          <a:spcPct val="115000"/>
                        </a:lnSpc>
                        <a:spcAft>
                          <a:spcPts val="0"/>
                        </a:spcAft>
                      </a:pPr>
                      <a:r>
                        <a:rPr lang="es-EC" sz="6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50%</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34" marR="49734" marT="0" marB="0">
                    <a:lnL>
                      <a:noFill/>
                    </a:lnL>
                    <a:lnR>
                      <a:noFill/>
                    </a:lnR>
                    <a:lnT>
                      <a:noFill/>
                    </a:lnT>
                    <a:lnB>
                      <a:noFill/>
                    </a:lnB>
                  </a:tcPr>
                </a:tc>
                <a:tc>
                  <a:txBody>
                    <a:bodyPr/>
                    <a:lstStyle/>
                    <a:p>
                      <a:pPr algn="ctr">
                        <a:lnSpc>
                          <a:spcPct val="115000"/>
                        </a:lnSpc>
                        <a:spcAft>
                          <a:spcPts val="0"/>
                        </a:spcAft>
                      </a:pPr>
                      <a:r>
                        <a:rPr lang="es-EC" sz="6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50%</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34" marR="49734" marT="0" marB="0">
                    <a:lnL>
                      <a:noFill/>
                    </a:lnL>
                    <a:lnR>
                      <a:noFill/>
                    </a:lnR>
                    <a:lnT>
                      <a:noFill/>
                    </a:lnT>
                    <a:lnB>
                      <a:noFill/>
                    </a:lnB>
                  </a:tcPr>
                </a:tc>
                <a:tc>
                  <a:txBody>
                    <a:bodyPr/>
                    <a:lstStyle/>
                    <a:p>
                      <a:pPr algn="ctr">
                        <a:lnSpc>
                          <a:spcPct val="115000"/>
                        </a:lnSpc>
                        <a:spcAft>
                          <a:spcPts val="0"/>
                        </a:spcAft>
                      </a:pPr>
                      <a:r>
                        <a:rPr lang="es-EC" sz="6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50%</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34" marR="49734" marT="0" marB="0">
                    <a:lnL>
                      <a:noFill/>
                    </a:lnL>
                    <a:lnR>
                      <a:noFill/>
                    </a:lnR>
                    <a:lnT>
                      <a:noFill/>
                    </a:lnT>
                    <a:lnB>
                      <a:noFill/>
                    </a:lnB>
                  </a:tcPr>
                </a:tc>
                <a:tc>
                  <a:txBody>
                    <a:bodyPr/>
                    <a:lstStyle/>
                    <a:p>
                      <a:pPr algn="ctr">
                        <a:lnSpc>
                          <a:spcPct val="115000"/>
                        </a:lnSpc>
                        <a:spcAft>
                          <a:spcPts val="0"/>
                        </a:spcAft>
                      </a:pPr>
                      <a:r>
                        <a:rPr lang="es-EC" sz="6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40%</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34" marR="49734" marT="0" marB="0">
                    <a:lnL>
                      <a:noFill/>
                    </a:lnL>
                    <a:lnR>
                      <a:noFill/>
                    </a:lnR>
                    <a:lnT>
                      <a:noFill/>
                    </a:lnT>
                    <a:lnB>
                      <a:noFill/>
                    </a:lnB>
                  </a:tcPr>
                </a:tc>
                <a:tc>
                  <a:txBody>
                    <a:bodyPr/>
                    <a:lstStyle/>
                    <a:p>
                      <a:pPr algn="ctr">
                        <a:lnSpc>
                          <a:spcPct val="115000"/>
                        </a:lnSpc>
                        <a:spcAft>
                          <a:spcPts val="0"/>
                        </a:spcAft>
                      </a:pPr>
                      <a:r>
                        <a:rPr lang="es-EC" sz="6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40%</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34" marR="49734" marT="0" marB="0">
                    <a:lnL>
                      <a:noFill/>
                    </a:lnL>
                    <a:lnR>
                      <a:noFill/>
                    </a:lnR>
                    <a:lnT>
                      <a:noFill/>
                    </a:lnT>
                    <a:lnB>
                      <a:noFill/>
                    </a:lnB>
                  </a:tcPr>
                </a:tc>
                <a:tc>
                  <a:txBody>
                    <a:bodyPr/>
                    <a:lstStyle/>
                    <a:p>
                      <a:pPr algn="ctr">
                        <a:lnSpc>
                          <a:spcPct val="115000"/>
                        </a:lnSpc>
                        <a:spcAft>
                          <a:spcPts val="0"/>
                        </a:spcAft>
                      </a:pPr>
                      <a:r>
                        <a:rPr lang="es-EC" sz="6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40%</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34" marR="49734" marT="0" marB="0">
                    <a:lnL>
                      <a:noFill/>
                    </a:lnL>
                    <a:lnR>
                      <a:noFill/>
                    </a:lnR>
                    <a:lnT>
                      <a:noFill/>
                    </a:lnT>
                    <a:lnB>
                      <a:noFill/>
                    </a:lnB>
                  </a:tcPr>
                </a:tc>
                <a:tc>
                  <a:txBody>
                    <a:bodyPr/>
                    <a:lstStyle/>
                    <a:p>
                      <a:pPr algn="ctr">
                        <a:lnSpc>
                          <a:spcPct val="115000"/>
                        </a:lnSpc>
                        <a:spcAft>
                          <a:spcPts val="0"/>
                        </a:spcAft>
                      </a:pPr>
                      <a:r>
                        <a:rPr lang="es-EC" sz="6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35%</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34" marR="49734" marT="0" marB="0">
                    <a:lnL>
                      <a:noFill/>
                    </a:lnL>
                    <a:lnR>
                      <a:noFill/>
                    </a:lnR>
                    <a:lnT>
                      <a:noFill/>
                    </a:lnT>
                    <a:lnB>
                      <a:noFill/>
                    </a:lnB>
                  </a:tcPr>
                </a:tc>
                <a:tc>
                  <a:txBody>
                    <a:bodyPr/>
                    <a:lstStyle/>
                    <a:p>
                      <a:pPr algn="ctr">
                        <a:lnSpc>
                          <a:spcPct val="115000"/>
                        </a:lnSpc>
                        <a:spcAft>
                          <a:spcPts val="0"/>
                        </a:spcAft>
                      </a:pPr>
                      <a:r>
                        <a:rPr lang="es-EC" sz="6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35%</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34" marR="49734" marT="0" marB="0">
                    <a:lnL>
                      <a:noFill/>
                    </a:lnL>
                    <a:lnR>
                      <a:noFill/>
                    </a:lnR>
                    <a:lnT>
                      <a:noFill/>
                    </a:lnT>
                    <a:lnB>
                      <a:noFill/>
                    </a:lnB>
                  </a:tcPr>
                </a:tc>
                <a:tc>
                  <a:txBody>
                    <a:bodyPr/>
                    <a:lstStyle/>
                    <a:p>
                      <a:pPr algn="ctr">
                        <a:lnSpc>
                          <a:spcPct val="115000"/>
                        </a:lnSpc>
                        <a:spcAft>
                          <a:spcPts val="0"/>
                        </a:spcAft>
                      </a:pPr>
                      <a:r>
                        <a:rPr lang="es-EC" sz="6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35%</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34" marR="49734" marT="0" marB="0">
                    <a:lnL>
                      <a:noFill/>
                    </a:lnL>
                    <a:lnR>
                      <a:noFill/>
                    </a:lnR>
                    <a:lnT>
                      <a:noFill/>
                    </a:lnT>
                    <a:lnB>
                      <a:noFill/>
                    </a:lnB>
                  </a:tcPr>
                </a:tc>
                <a:extLst>
                  <a:ext uri="{0D108BD9-81ED-4DB2-BD59-A6C34878D82A}">
                    <a16:rowId xmlns:a16="http://schemas.microsoft.com/office/drawing/2014/main" val="263675387"/>
                  </a:ext>
                </a:extLst>
              </a:tr>
              <a:tr h="135445">
                <a:tc>
                  <a:txBody>
                    <a:bodyPr/>
                    <a:lstStyle/>
                    <a:p>
                      <a:pP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No DE SERIES</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34" marR="49734" marT="0" marB="0">
                    <a:lnL>
                      <a:noFill/>
                    </a:lnL>
                    <a:lnR>
                      <a:noFill/>
                    </a:lnR>
                    <a:lnT>
                      <a:noFill/>
                    </a:lnT>
                    <a:lnB>
                      <a:noFill/>
                    </a:lnB>
                    <a:solidFill>
                      <a:srgbClr val="CCCCCC"/>
                    </a:solidFill>
                  </a:tcPr>
                </a:tc>
                <a:tc>
                  <a:txBody>
                    <a:bodyPr/>
                    <a:lstStyle/>
                    <a:p>
                      <a:pPr algn="ctr">
                        <a:lnSpc>
                          <a:spcPct val="115000"/>
                        </a:lnSpc>
                        <a:spcAft>
                          <a:spcPts val="0"/>
                        </a:spcAft>
                      </a:pPr>
                      <a:r>
                        <a:rPr lang="es-EC" sz="6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34" marR="49734" marT="0" marB="0">
                    <a:lnL>
                      <a:noFill/>
                    </a:lnL>
                    <a:lnR>
                      <a:noFill/>
                    </a:lnR>
                    <a:lnT>
                      <a:noFill/>
                    </a:lnT>
                    <a:lnB>
                      <a:noFill/>
                    </a:lnB>
                    <a:solidFill>
                      <a:srgbClr val="CCCCCC"/>
                    </a:solidFill>
                  </a:tcPr>
                </a:tc>
                <a:tc>
                  <a:txBody>
                    <a:bodyPr/>
                    <a:lstStyle/>
                    <a:p>
                      <a:pPr algn="ctr">
                        <a:lnSpc>
                          <a:spcPct val="115000"/>
                        </a:lnSpc>
                        <a:spcAft>
                          <a:spcPts val="0"/>
                        </a:spcAft>
                      </a:pPr>
                      <a:r>
                        <a:rPr lang="es-EC" sz="6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34" marR="49734" marT="0" marB="0">
                    <a:lnL>
                      <a:noFill/>
                    </a:lnL>
                    <a:lnR>
                      <a:noFill/>
                    </a:lnR>
                    <a:lnT>
                      <a:noFill/>
                    </a:lnT>
                    <a:lnB>
                      <a:noFill/>
                    </a:lnB>
                    <a:solidFill>
                      <a:srgbClr val="CCCCCC"/>
                    </a:solidFill>
                  </a:tcPr>
                </a:tc>
                <a:tc>
                  <a:txBody>
                    <a:bodyPr/>
                    <a:lstStyle/>
                    <a:p>
                      <a:pPr algn="ctr">
                        <a:lnSpc>
                          <a:spcPct val="115000"/>
                        </a:lnSpc>
                        <a:spcAft>
                          <a:spcPts val="0"/>
                        </a:spcAft>
                      </a:pPr>
                      <a:r>
                        <a:rPr lang="es-EC" sz="6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34" marR="49734" marT="0" marB="0">
                    <a:lnL>
                      <a:noFill/>
                    </a:lnL>
                    <a:lnR>
                      <a:noFill/>
                    </a:lnR>
                    <a:lnT>
                      <a:noFill/>
                    </a:lnT>
                    <a:lnB>
                      <a:noFill/>
                    </a:lnB>
                    <a:solidFill>
                      <a:srgbClr val="CCCCCC"/>
                    </a:solidFill>
                  </a:tcPr>
                </a:tc>
                <a:tc>
                  <a:txBody>
                    <a:bodyPr/>
                    <a:lstStyle/>
                    <a:p>
                      <a:pPr algn="ctr">
                        <a:lnSpc>
                          <a:spcPct val="115000"/>
                        </a:lnSpc>
                        <a:spcAft>
                          <a:spcPts val="0"/>
                        </a:spcAft>
                      </a:pPr>
                      <a:r>
                        <a:rPr lang="es-EC" sz="6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34" marR="49734" marT="0" marB="0">
                    <a:lnL>
                      <a:noFill/>
                    </a:lnL>
                    <a:lnR>
                      <a:noFill/>
                    </a:lnR>
                    <a:lnT>
                      <a:noFill/>
                    </a:lnT>
                    <a:lnB>
                      <a:noFill/>
                    </a:lnB>
                    <a:solidFill>
                      <a:srgbClr val="CCCCCC"/>
                    </a:solidFill>
                  </a:tcPr>
                </a:tc>
                <a:tc>
                  <a:txBody>
                    <a:bodyPr/>
                    <a:lstStyle/>
                    <a:p>
                      <a:pPr algn="ctr">
                        <a:lnSpc>
                          <a:spcPct val="115000"/>
                        </a:lnSpc>
                        <a:spcAft>
                          <a:spcPts val="0"/>
                        </a:spcAft>
                      </a:pPr>
                      <a:r>
                        <a:rPr lang="es-EC" sz="6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34" marR="49734" marT="0" marB="0">
                    <a:lnL>
                      <a:noFill/>
                    </a:lnL>
                    <a:lnR>
                      <a:noFill/>
                    </a:lnR>
                    <a:lnT>
                      <a:noFill/>
                    </a:lnT>
                    <a:lnB>
                      <a:noFill/>
                    </a:lnB>
                    <a:solidFill>
                      <a:srgbClr val="CCCCCC"/>
                    </a:solidFill>
                  </a:tcPr>
                </a:tc>
                <a:tc>
                  <a:txBody>
                    <a:bodyPr/>
                    <a:lstStyle/>
                    <a:p>
                      <a:pPr algn="ctr">
                        <a:lnSpc>
                          <a:spcPct val="115000"/>
                        </a:lnSpc>
                        <a:spcAft>
                          <a:spcPts val="0"/>
                        </a:spcAft>
                      </a:pPr>
                      <a:r>
                        <a:rPr lang="es-EC" sz="6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34" marR="49734" marT="0" marB="0">
                    <a:lnL>
                      <a:noFill/>
                    </a:lnL>
                    <a:lnR>
                      <a:noFill/>
                    </a:lnR>
                    <a:lnT>
                      <a:noFill/>
                    </a:lnT>
                    <a:lnB>
                      <a:noFill/>
                    </a:lnB>
                    <a:solidFill>
                      <a:srgbClr val="CCCCCC"/>
                    </a:solidFill>
                  </a:tcPr>
                </a:tc>
                <a:tc>
                  <a:txBody>
                    <a:bodyPr/>
                    <a:lstStyle/>
                    <a:p>
                      <a:pPr algn="ctr">
                        <a:lnSpc>
                          <a:spcPct val="115000"/>
                        </a:lnSpc>
                        <a:spcAft>
                          <a:spcPts val="0"/>
                        </a:spcAft>
                      </a:pPr>
                      <a:r>
                        <a:rPr lang="es-EC" sz="6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34" marR="49734" marT="0" marB="0">
                    <a:lnL>
                      <a:noFill/>
                    </a:lnL>
                    <a:lnR>
                      <a:noFill/>
                    </a:lnR>
                    <a:lnT>
                      <a:noFill/>
                    </a:lnT>
                    <a:lnB>
                      <a:noFill/>
                    </a:lnB>
                    <a:solidFill>
                      <a:srgbClr val="CCCCCC"/>
                    </a:solidFill>
                  </a:tcPr>
                </a:tc>
                <a:tc>
                  <a:txBody>
                    <a:bodyPr/>
                    <a:lstStyle/>
                    <a:p>
                      <a:pPr algn="ctr">
                        <a:lnSpc>
                          <a:spcPct val="115000"/>
                        </a:lnSpc>
                        <a:spcAft>
                          <a:spcPts val="0"/>
                        </a:spcAft>
                      </a:pPr>
                      <a:r>
                        <a:rPr lang="es-EC" sz="6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34" marR="49734" marT="0" marB="0">
                    <a:lnL>
                      <a:noFill/>
                    </a:lnL>
                    <a:lnR>
                      <a:noFill/>
                    </a:lnR>
                    <a:lnT>
                      <a:noFill/>
                    </a:lnT>
                    <a:lnB>
                      <a:noFill/>
                    </a:lnB>
                    <a:solidFill>
                      <a:srgbClr val="CCCCCC"/>
                    </a:solidFill>
                  </a:tcPr>
                </a:tc>
                <a:tc>
                  <a:txBody>
                    <a:bodyPr/>
                    <a:lstStyle/>
                    <a:p>
                      <a:pPr algn="ctr">
                        <a:lnSpc>
                          <a:spcPct val="115000"/>
                        </a:lnSpc>
                        <a:spcAft>
                          <a:spcPts val="0"/>
                        </a:spcAft>
                      </a:pPr>
                      <a:r>
                        <a:rPr lang="es-EC" sz="6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34" marR="49734" marT="0" marB="0">
                    <a:lnL>
                      <a:noFill/>
                    </a:lnL>
                    <a:lnR>
                      <a:noFill/>
                    </a:lnR>
                    <a:lnT>
                      <a:noFill/>
                    </a:lnT>
                    <a:lnB>
                      <a:noFill/>
                    </a:lnB>
                    <a:solidFill>
                      <a:srgbClr val="CCCCCC"/>
                    </a:solidFill>
                  </a:tcPr>
                </a:tc>
                <a:tc>
                  <a:txBody>
                    <a:bodyPr/>
                    <a:lstStyle/>
                    <a:p>
                      <a:pPr algn="ctr">
                        <a:lnSpc>
                          <a:spcPct val="115000"/>
                        </a:lnSpc>
                        <a:spcAft>
                          <a:spcPts val="0"/>
                        </a:spcAft>
                      </a:pPr>
                      <a:r>
                        <a:rPr lang="es-EC" sz="6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34" marR="49734" marT="0" marB="0">
                    <a:lnL>
                      <a:noFill/>
                    </a:lnL>
                    <a:lnR>
                      <a:noFill/>
                    </a:lnR>
                    <a:lnT>
                      <a:noFill/>
                    </a:lnT>
                    <a:lnB>
                      <a:noFill/>
                    </a:lnB>
                    <a:solidFill>
                      <a:srgbClr val="CCCCCC"/>
                    </a:solidFill>
                  </a:tcPr>
                </a:tc>
                <a:tc>
                  <a:txBody>
                    <a:bodyPr/>
                    <a:lstStyle/>
                    <a:p>
                      <a:pPr algn="ctr">
                        <a:lnSpc>
                          <a:spcPct val="115000"/>
                        </a:lnSpc>
                        <a:spcAft>
                          <a:spcPts val="0"/>
                        </a:spcAft>
                      </a:pPr>
                      <a:r>
                        <a:rPr lang="es-EC" sz="6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34" marR="49734" marT="0" marB="0">
                    <a:lnL>
                      <a:noFill/>
                    </a:lnL>
                    <a:lnR>
                      <a:noFill/>
                    </a:lnR>
                    <a:lnT>
                      <a:noFill/>
                    </a:lnT>
                    <a:lnB>
                      <a:noFill/>
                    </a:lnB>
                    <a:solidFill>
                      <a:srgbClr val="CCCCCC"/>
                    </a:solidFill>
                  </a:tcPr>
                </a:tc>
                <a:tc>
                  <a:txBody>
                    <a:bodyPr/>
                    <a:lstStyle/>
                    <a:p>
                      <a:pPr algn="ctr">
                        <a:lnSpc>
                          <a:spcPct val="115000"/>
                        </a:lnSpc>
                        <a:spcAft>
                          <a:spcPts val="0"/>
                        </a:spcAft>
                      </a:pPr>
                      <a:r>
                        <a:rPr lang="es-EC" sz="6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34" marR="49734" marT="0" marB="0">
                    <a:lnL>
                      <a:noFill/>
                    </a:lnL>
                    <a:lnR>
                      <a:noFill/>
                    </a:lnR>
                    <a:lnT>
                      <a:noFill/>
                    </a:lnT>
                    <a:lnB>
                      <a:noFill/>
                    </a:lnB>
                    <a:solidFill>
                      <a:srgbClr val="CCCCCC"/>
                    </a:solidFill>
                  </a:tcPr>
                </a:tc>
                <a:tc>
                  <a:txBody>
                    <a:bodyPr/>
                    <a:lstStyle/>
                    <a:p>
                      <a:pPr algn="ctr">
                        <a:lnSpc>
                          <a:spcPct val="115000"/>
                        </a:lnSpc>
                        <a:spcAft>
                          <a:spcPts val="0"/>
                        </a:spcAft>
                      </a:pPr>
                      <a:r>
                        <a:rPr lang="es-EC" sz="6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34" marR="49734" marT="0" marB="0">
                    <a:lnL>
                      <a:noFill/>
                    </a:lnL>
                    <a:lnR>
                      <a:noFill/>
                    </a:lnR>
                    <a:lnT>
                      <a:noFill/>
                    </a:lnT>
                    <a:lnB>
                      <a:noFill/>
                    </a:lnB>
                    <a:solidFill>
                      <a:srgbClr val="CCCCCC"/>
                    </a:solidFill>
                  </a:tcPr>
                </a:tc>
                <a:tc>
                  <a:txBody>
                    <a:bodyPr/>
                    <a:lstStyle/>
                    <a:p>
                      <a:pPr algn="ctr">
                        <a:lnSpc>
                          <a:spcPct val="115000"/>
                        </a:lnSpc>
                        <a:spcAft>
                          <a:spcPts val="0"/>
                        </a:spcAft>
                      </a:pPr>
                      <a:r>
                        <a:rPr lang="es-EC" sz="6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34" marR="49734" marT="0" marB="0">
                    <a:lnL>
                      <a:noFill/>
                    </a:lnL>
                    <a:lnR>
                      <a:noFill/>
                    </a:lnR>
                    <a:lnT>
                      <a:noFill/>
                    </a:lnT>
                    <a:lnB>
                      <a:noFill/>
                    </a:lnB>
                    <a:solidFill>
                      <a:srgbClr val="CCCCCC"/>
                    </a:solidFill>
                  </a:tcPr>
                </a:tc>
                <a:tc>
                  <a:txBody>
                    <a:bodyPr/>
                    <a:lstStyle/>
                    <a:p>
                      <a:pPr algn="ctr">
                        <a:lnSpc>
                          <a:spcPct val="115000"/>
                        </a:lnSpc>
                        <a:spcAft>
                          <a:spcPts val="0"/>
                        </a:spcAft>
                      </a:pPr>
                      <a:r>
                        <a:rPr lang="es-EC" sz="6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34" marR="49734" marT="0" marB="0">
                    <a:lnL>
                      <a:noFill/>
                    </a:lnL>
                    <a:lnR>
                      <a:noFill/>
                    </a:lnR>
                    <a:lnT>
                      <a:noFill/>
                    </a:lnT>
                    <a:lnB>
                      <a:noFill/>
                    </a:lnB>
                    <a:solidFill>
                      <a:srgbClr val="CCCCCC"/>
                    </a:solidFill>
                  </a:tcPr>
                </a:tc>
                <a:tc>
                  <a:txBody>
                    <a:bodyPr/>
                    <a:lstStyle/>
                    <a:p>
                      <a:pPr algn="ctr">
                        <a:lnSpc>
                          <a:spcPct val="115000"/>
                        </a:lnSpc>
                        <a:spcAft>
                          <a:spcPts val="0"/>
                        </a:spcAft>
                      </a:pPr>
                      <a:r>
                        <a:rPr lang="es-EC" sz="6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34" marR="49734" marT="0" marB="0">
                    <a:lnL>
                      <a:noFill/>
                    </a:lnL>
                    <a:lnR>
                      <a:noFill/>
                    </a:lnR>
                    <a:lnT>
                      <a:noFill/>
                    </a:lnT>
                    <a:lnB>
                      <a:noFill/>
                    </a:lnB>
                    <a:solidFill>
                      <a:srgbClr val="CCCCCC"/>
                    </a:solidFill>
                  </a:tcPr>
                </a:tc>
                <a:extLst>
                  <a:ext uri="{0D108BD9-81ED-4DB2-BD59-A6C34878D82A}">
                    <a16:rowId xmlns:a16="http://schemas.microsoft.com/office/drawing/2014/main" val="1368123226"/>
                  </a:ext>
                </a:extLst>
              </a:tr>
              <a:tr h="135445">
                <a:tc>
                  <a:txBody>
                    <a:bodyPr/>
                    <a:lstStyle/>
                    <a:p>
                      <a:pP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REPETICIONES</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34" marR="49734" marT="0" marB="0">
                    <a:lnL>
                      <a:noFill/>
                    </a:lnL>
                    <a:lnR>
                      <a:noFill/>
                    </a:lnR>
                    <a:lnT>
                      <a:noFill/>
                    </a:lnT>
                    <a:lnB>
                      <a:noFill/>
                    </a:lnB>
                  </a:tcPr>
                </a:tc>
                <a:tc>
                  <a:txBody>
                    <a:bodyPr/>
                    <a:lstStyle/>
                    <a:p>
                      <a:pPr algn="ctr">
                        <a:lnSpc>
                          <a:spcPct val="115000"/>
                        </a:lnSpc>
                        <a:spcAft>
                          <a:spcPts val="0"/>
                        </a:spcAft>
                      </a:pPr>
                      <a:r>
                        <a:rPr lang="es-EC" sz="6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34" marR="49734" marT="0" marB="0">
                    <a:lnL>
                      <a:noFill/>
                    </a:lnL>
                    <a:lnR>
                      <a:noFill/>
                    </a:lnR>
                    <a:lnT>
                      <a:noFill/>
                    </a:lnT>
                    <a:lnB>
                      <a:noFill/>
                    </a:lnB>
                  </a:tcPr>
                </a:tc>
                <a:tc>
                  <a:txBody>
                    <a:bodyPr/>
                    <a:lstStyle/>
                    <a:p>
                      <a:pPr algn="ctr">
                        <a:lnSpc>
                          <a:spcPct val="115000"/>
                        </a:lnSpc>
                        <a:spcAft>
                          <a:spcPts val="0"/>
                        </a:spcAft>
                      </a:pPr>
                      <a:r>
                        <a:rPr lang="es-EC" sz="6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34" marR="49734" marT="0" marB="0">
                    <a:lnL>
                      <a:noFill/>
                    </a:lnL>
                    <a:lnR>
                      <a:noFill/>
                    </a:lnR>
                    <a:lnT>
                      <a:noFill/>
                    </a:lnT>
                    <a:lnB>
                      <a:noFill/>
                    </a:lnB>
                  </a:tcPr>
                </a:tc>
                <a:tc>
                  <a:txBody>
                    <a:bodyPr/>
                    <a:lstStyle/>
                    <a:p>
                      <a:pPr algn="ctr">
                        <a:lnSpc>
                          <a:spcPct val="115000"/>
                        </a:lnSpc>
                        <a:spcAft>
                          <a:spcPts val="0"/>
                        </a:spcAft>
                      </a:pPr>
                      <a:r>
                        <a:rPr lang="es-EC" sz="6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34" marR="49734" marT="0" marB="0">
                    <a:lnL>
                      <a:noFill/>
                    </a:lnL>
                    <a:lnR>
                      <a:noFill/>
                    </a:lnR>
                    <a:lnT>
                      <a:noFill/>
                    </a:lnT>
                    <a:lnB>
                      <a:noFill/>
                    </a:lnB>
                  </a:tcPr>
                </a:tc>
                <a:tc>
                  <a:txBody>
                    <a:bodyPr/>
                    <a:lstStyle/>
                    <a:p>
                      <a:pPr algn="ctr">
                        <a:lnSpc>
                          <a:spcPct val="115000"/>
                        </a:lnSpc>
                        <a:spcAft>
                          <a:spcPts val="0"/>
                        </a:spcAft>
                      </a:pPr>
                      <a:r>
                        <a:rPr lang="es-EC" sz="6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34" marR="49734" marT="0" marB="0">
                    <a:lnL>
                      <a:noFill/>
                    </a:lnL>
                    <a:lnR>
                      <a:noFill/>
                    </a:lnR>
                    <a:lnT>
                      <a:noFill/>
                    </a:lnT>
                    <a:lnB>
                      <a:noFill/>
                    </a:lnB>
                  </a:tcPr>
                </a:tc>
                <a:tc>
                  <a:txBody>
                    <a:bodyPr/>
                    <a:lstStyle/>
                    <a:p>
                      <a:pPr algn="ctr">
                        <a:lnSpc>
                          <a:spcPct val="115000"/>
                        </a:lnSpc>
                        <a:spcAft>
                          <a:spcPts val="0"/>
                        </a:spcAft>
                      </a:pPr>
                      <a:r>
                        <a:rPr lang="es-EC" sz="6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34" marR="49734" marT="0" marB="0">
                    <a:lnL>
                      <a:noFill/>
                    </a:lnL>
                    <a:lnR>
                      <a:noFill/>
                    </a:lnR>
                    <a:lnT>
                      <a:noFill/>
                    </a:lnT>
                    <a:lnB>
                      <a:noFill/>
                    </a:lnB>
                  </a:tcPr>
                </a:tc>
                <a:tc>
                  <a:txBody>
                    <a:bodyPr/>
                    <a:lstStyle/>
                    <a:p>
                      <a:pPr algn="ctr">
                        <a:lnSpc>
                          <a:spcPct val="115000"/>
                        </a:lnSpc>
                        <a:spcAft>
                          <a:spcPts val="0"/>
                        </a:spcAft>
                      </a:pPr>
                      <a:r>
                        <a:rPr lang="es-EC" sz="6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34" marR="49734" marT="0" marB="0">
                    <a:lnL>
                      <a:noFill/>
                    </a:lnL>
                    <a:lnR>
                      <a:noFill/>
                    </a:lnR>
                    <a:lnT>
                      <a:noFill/>
                    </a:lnT>
                    <a:lnB>
                      <a:noFill/>
                    </a:lnB>
                  </a:tcPr>
                </a:tc>
                <a:tc>
                  <a:txBody>
                    <a:bodyPr/>
                    <a:lstStyle/>
                    <a:p>
                      <a:pPr algn="ctr">
                        <a:lnSpc>
                          <a:spcPct val="115000"/>
                        </a:lnSpc>
                        <a:spcAft>
                          <a:spcPts val="0"/>
                        </a:spcAft>
                      </a:pPr>
                      <a:r>
                        <a:rPr lang="es-EC" sz="6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34" marR="49734" marT="0" marB="0">
                    <a:lnL>
                      <a:noFill/>
                    </a:lnL>
                    <a:lnR>
                      <a:noFill/>
                    </a:lnR>
                    <a:lnT>
                      <a:noFill/>
                    </a:lnT>
                    <a:lnB>
                      <a:noFill/>
                    </a:lnB>
                  </a:tcPr>
                </a:tc>
                <a:tc>
                  <a:txBody>
                    <a:bodyPr/>
                    <a:lstStyle/>
                    <a:p>
                      <a:pPr algn="ctr">
                        <a:lnSpc>
                          <a:spcPct val="115000"/>
                        </a:lnSpc>
                        <a:spcAft>
                          <a:spcPts val="0"/>
                        </a:spcAft>
                      </a:pPr>
                      <a:r>
                        <a:rPr lang="es-EC" sz="6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34" marR="49734" marT="0" marB="0">
                    <a:lnL>
                      <a:noFill/>
                    </a:lnL>
                    <a:lnR>
                      <a:noFill/>
                    </a:lnR>
                    <a:lnT>
                      <a:noFill/>
                    </a:lnT>
                    <a:lnB>
                      <a:noFill/>
                    </a:lnB>
                  </a:tcPr>
                </a:tc>
                <a:tc>
                  <a:txBody>
                    <a:bodyPr/>
                    <a:lstStyle/>
                    <a:p>
                      <a:pPr algn="ctr">
                        <a:lnSpc>
                          <a:spcPct val="115000"/>
                        </a:lnSpc>
                        <a:spcAft>
                          <a:spcPts val="0"/>
                        </a:spcAft>
                      </a:pPr>
                      <a:r>
                        <a:rPr lang="es-EC" sz="6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34" marR="49734" marT="0" marB="0">
                    <a:lnL>
                      <a:noFill/>
                    </a:lnL>
                    <a:lnR>
                      <a:noFill/>
                    </a:lnR>
                    <a:lnT>
                      <a:noFill/>
                    </a:lnT>
                    <a:lnB>
                      <a:noFill/>
                    </a:lnB>
                  </a:tcPr>
                </a:tc>
                <a:tc>
                  <a:txBody>
                    <a:bodyPr/>
                    <a:lstStyle/>
                    <a:p>
                      <a:pPr algn="ctr">
                        <a:lnSpc>
                          <a:spcPct val="115000"/>
                        </a:lnSpc>
                        <a:spcAft>
                          <a:spcPts val="0"/>
                        </a:spcAft>
                      </a:pPr>
                      <a:r>
                        <a:rPr lang="es-EC" sz="6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34" marR="49734" marT="0" marB="0">
                    <a:lnL>
                      <a:noFill/>
                    </a:lnL>
                    <a:lnR>
                      <a:noFill/>
                    </a:lnR>
                    <a:lnT>
                      <a:noFill/>
                    </a:lnT>
                    <a:lnB>
                      <a:noFill/>
                    </a:lnB>
                  </a:tcPr>
                </a:tc>
                <a:tc>
                  <a:txBody>
                    <a:bodyPr/>
                    <a:lstStyle/>
                    <a:p>
                      <a:pPr algn="ctr">
                        <a:lnSpc>
                          <a:spcPct val="115000"/>
                        </a:lnSpc>
                        <a:spcAft>
                          <a:spcPts val="0"/>
                        </a:spcAft>
                      </a:pPr>
                      <a:r>
                        <a:rPr lang="es-EC" sz="6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34" marR="49734" marT="0" marB="0">
                    <a:lnL>
                      <a:noFill/>
                    </a:lnL>
                    <a:lnR>
                      <a:noFill/>
                    </a:lnR>
                    <a:lnT>
                      <a:noFill/>
                    </a:lnT>
                    <a:lnB>
                      <a:noFill/>
                    </a:lnB>
                  </a:tcPr>
                </a:tc>
                <a:tc>
                  <a:txBody>
                    <a:bodyPr/>
                    <a:lstStyle/>
                    <a:p>
                      <a:pPr algn="ctr">
                        <a:lnSpc>
                          <a:spcPct val="115000"/>
                        </a:lnSpc>
                        <a:spcAft>
                          <a:spcPts val="0"/>
                        </a:spcAft>
                      </a:pPr>
                      <a:r>
                        <a:rPr lang="es-EC" sz="6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34" marR="49734" marT="0" marB="0">
                    <a:lnL>
                      <a:noFill/>
                    </a:lnL>
                    <a:lnR>
                      <a:noFill/>
                    </a:lnR>
                    <a:lnT>
                      <a:noFill/>
                    </a:lnT>
                    <a:lnB>
                      <a:noFill/>
                    </a:lnB>
                  </a:tcPr>
                </a:tc>
                <a:tc>
                  <a:txBody>
                    <a:bodyPr/>
                    <a:lstStyle/>
                    <a:p>
                      <a:pPr algn="ctr">
                        <a:lnSpc>
                          <a:spcPct val="115000"/>
                        </a:lnSpc>
                        <a:spcAft>
                          <a:spcPts val="0"/>
                        </a:spcAft>
                      </a:pPr>
                      <a:r>
                        <a:rPr lang="es-EC" sz="6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34" marR="49734" marT="0" marB="0">
                    <a:lnL>
                      <a:noFill/>
                    </a:lnL>
                    <a:lnR>
                      <a:noFill/>
                    </a:lnR>
                    <a:lnT>
                      <a:noFill/>
                    </a:lnT>
                    <a:lnB>
                      <a:noFill/>
                    </a:lnB>
                  </a:tcPr>
                </a:tc>
                <a:tc>
                  <a:txBody>
                    <a:bodyPr/>
                    <a:lstStyle/>
                    <a:p>
                      <a:pPr algn="ctr">
                        <a:lnSpc>
                          <a:spcPct val="115000"/>
                        </a:lnSpc>
                        <a:spcAft>
                          <a:spcPts val="0"/>
                        </a:spcAft>
                      </a:pPr>
                      <a:r>
                        <a:rPr lang="es-EC" sz="6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34" marR="49734" marT="0" marB="0">
                    <a:lnL>
                      <a:noFill/>
                    </a:lnL>
                    <a:lnR>
                      <a:noFill/>
                    </a:lnR>
                    <a:lnT>
                      <a:noFill/>
                    </a:lnT>
                    <a:lnB>
                      <a:noFill/>
                    </a:lnB>
                  </a:tcPr>
                </a:tc>
                <a:tc>
                  <a:txBody>
                    <a:bodyPr/>
                    <a:lstStyle/>
                    <a:p>
                      <a:pPr algn="ctr">
                        <a:lnSpc>
                          <a:spcPct val="115000"/>
                        </a:lnSpc>
                        <a:spcAft>
                          <a:spcPts val="0"/>
                        </a:spcAft>
                      </a:pPr>
                      <a:r>
                        <a:rPr lang="es-EC" sz="6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34" marR="49734" marT="0" marB="0">
                    <a:lnL>
                      <a:noFill/>
                    </a:lnL>
                    <a:lnR>
                      <a:noFill/>
                    </a:lnR>
                    <a:lnT>
                      <a:noFill/>
                    </a:lnT>
                    <a:lnB>
                      <a:noFill/>
                    </a:lnB>
                  </a:tcPr>
                </a:tc>
                <a:tc>
                  <a:txBody>
                    <a:bodyPr/>
                    <a:lstStyle/>
                    <a:p>
                      <a:pPr algn="ctr">
                        <a:lnSpc>
                          <a:spcPct val="115000"/>
                        </a:lnSpc>
                        <a:spcAft>
                          <a:spcPts val="0"/>
                        </a:spcAft>
                      </a:pPr>
                      <a:r>
                        <a:rPr lang="es-EC" sz="6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34" marR="49734" marT="0" marB="0">
                    <a:lnL>
                      <a:noFill/>
                    </a:lnL>
                    <a:lnR>
                      <a:noFill/>
                    </a:lnR>
                    <a:lnT>
                      <a:noFill/>
                    </a:lnT>
                    <a:lnB>
                      <a:noFill/>
                    </a:lnB>
                  </a:tcPr>
                </a:tc>
                <a:extLst>
                  <a:ext uri="{0D108BD9-81ED-4DB2-BD59-A6C34878D82A}">
                    <a16:rowId xmlns:a16="http://schemas.microsoft.com/office/drawing/2014/main" val="2548629371"/>
                  </a:ext>
                </a:extLst>
              </a:tr>
              <a:tr h="135445">
                <a:tc>
                  <a:txBody>
                    <a:bodyPr/>
                    <a:lstStyle/>
                    <a:p>
                      <a:pP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No DE EJERCICIOS</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34" marR="49734" marT="0" marB="0">
                    <a:lnL>
                      <a:noFill/>
                    </a:lnL>
                    <a:lnR>
                      <a:noFill/>
                    </a:lnR>
                    <a:lnT>
                      <a:noFill/>
                    </a:lnT>
                    <a:lnB>
                      <a:noFill/>
                    </a:lnB>
                    <a:solidFill>
                      <a:srgbClr val="CCCCCC"/>
                    </a:solidFill>
                  </a:tcPr>
                </a:tc>
                <a:tc>
                  <a:txBody>
                    <a:bodyPr/>
                    <a:lstStyle/>
                    <a:p>
                      <a:pPr algn="ctr">
                        <a:lnSpc>
                          <a:spcPct val="115000"/>
                        </a:lnSpc>
                        <a:spcAft>
                          <a:spcPts val="0"/>
                        </a:spcAft>
                      </a:pPr>
                      <a:r>
                        <a:rPr lang="es-EC" sz="6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34" marR="49734" marT="0" marB="0">
                    <a:lnL>
                      <a:noFill/>
                    </a:lnL>
                    <a:lnR>
                      <a:noFill/>
                    </a:lnR>
                    <a:lnT>
                      <a:noFill/>
                    </a:lnT>
                    <a:lnB>
                      <a:noFill/>
                    </a:lnB>
                    <a:solidFill>
                      <a:srgbClr val="CCCCCC"/>
                    </a:solidFill>
                  </a:tcPr>
                </a:tc>
                <a:tc>
                  <a:txBody>
                    <a:bodyPr/>
                    <a:lstStyle/>
                    <a:p>
                      <a:pPr algn="ctr">
                        <a:lnSpc>
                          <a:spcPct val="115000"/>
                        </a:lnSpc>
                        <a:spcAft>
                          <a:spcPts val="0"/>
                        </a:spcAft>
                      </a:pPr>
                      <a:r>
                        <a:rPr lang="es-EC" sz="6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34" marR="49734" marT="0" marB="0">
                    <a:lnL>
                      <a:noFill/>
                    </a:lnL>
                    <a:lnR>
                      <a:noFill/>
                    </a:lnR>
                    <a:lnT>
                      <a:noFill/>
                    </a:lnT>
                    <a:lnB>
                      <a:noFill/>
                    </a:lnB>
                    <a:solidFill>
                      <a:srgbClr val="CCCCCC"/>
                    </a:solidFill>
                  </a:tcPr>
                </a:tc>
                <a:tc>
                  <a:txBody>
                    <a:bodyPr/>
                    <a:lstStyle/>
                    <a:p>
                      <a:pPr algn="ctr">
                        <a:lnSpc>
                          <a:spcPct val="115000"/>
                        </a:lnSpc>
                        <a:spcAft>
                          <a:spcPts val="0"/>
                        </a:spcAft>
                      </a:pPr>
                      <a:r>
                        <a:rPr lang="es-EC" sz="6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34" marR="49734" marT="0" marB="0">
                    <a:lnL>
                      <a:noFill/>
                    </a:lnL>
                    <a:lnR>
                      <a:noFill/>
                    </a:lnR>
                    <a:lnT>
                      <a:noFill/>
                    </a:lnT>
                    <a:lnB>
                      <a:noFill/>
                    </a:lnB>
                    <a:solidFill>
                      <a:srgbClr val="CCCCCC"/>
                    </a:solidFill>
                  </a:tcPr>
                </a:tc>
                <a:tc>
                  <a:txBody>
                    <a:bodyPr/>
                    <a:lstStyle/>
                    <a:p>
                      <a:pPr algn="ctr">
                        <a:lnSpc>
                          <a:spcPct val="115000"/>
                        </a:lnSpc>
                        <a:spcAft>
                          <a:spcPts val="0"/>
                        </a:spcAft>
                      </a:pPr>
                      <a:r>
                        <a:rPr lang="es-EC" sz="6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34" marR="49734" marT="0" marB="0">
                    <a:lnL>
                      <a:noFill/>
                    </a:lnL>
                    <a:lnR>
                      <a:noFill/>
                    </a:lnR>
                    <a:lnT>
                      <a:noFill/>
                    </a:lnT>
                    <a:lnB>
                      <a:noFill/>
                    </a:lnB>
                    <a:solidFill>
                      <a:srgbClr val="CCCCCC"/>
                    </a:solidFill>
                  </a:tcPr>
                </a:tc>
                <a:tc>
                  <a:txBody>
                    <a:bodyPr/>
                    <a:lstStyle/>
                    <a:p>
                      <a:pPr algn="ctr">
                        <a:lnSpc>
                          <a:spcPct val="115000"/>
                        </a:lnSpc>
                        <a:spcAft>
                          <a:spcPts val="0"/>
                        </a:spcAft>
                      </a:pPr>
                      <a:r>
                        <a:rPr lang="es-EC" sz="6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34" marR="49734" marT="0" marB="0">
                    <a:lnL>
                      <a:noFill/>
                    </a:lnL>
                    <a:lnR>
                      <a:noFill/>
                    </a:lnR>
                    <a:lnT>
                      <a:noFill/>
                    </a:lnT>
                    <a:lnB>
                      <a:noFill/>
                    </a:lnB>
                    <a:solidFill>
                      <a:srgbClr val="CCCCCC"/>
                    </a:solidFill>
                  </a:tcPr>
                </a:tc>
                <a:tc>
                  <a:txBody>
                    <a:bodyPr/>
                    <a:lstStyle/>
                    <a:p>
                      <a:pPr algn="ctr">
                        <a:lnSpc>
                          <a:spcPct val="115000"/>
                        </a:lnSpc>
                        <a:spcAft>
                          <a:spcPts val="0"/>
                        </a:spcAft>
                      </a:pPr>
                      <a:r>
                        <a:rPr lang="es-EC" sz="6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34" marR="49734" marT="0" marB="0">
                    <a:lnL>
                      <a:noFill/>
                    </a:lnL>
                    <a:lnR>
                      <a:noFill/>
                    </a:lnR>
                    <a:lnT>
                      <a:noFill/>
                    </a:lnT>
                    <a:lnB>
                      <a:noFill/>
                    </a:lnB>
                    <a:solidFill>
                      <a:srgbClr val="CCCCCC"/>
                    </a:solidFill>
                  </a:tcPr>
                </a:tc>
                <a:tc>
                  <a:txBody>
                    <a:bodyPr/>
                    <a:lstStyle/>
                    <a:p>
                      <a:pPr algn="ctr">
                        <a:lnSpc>
                          <a:spcPct val="115000"/>
                        </a:lnSpc>
                        <a:spcAft>
                          <a:spcPts val="0"/>
                        </a:spcAft>
                      </a:pPr>
                      <a:r>
                        <a:rPr lang="es-EC" sz="6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34" marR="49734" marT="0" marB="0">
                    <a:lnL>
                      <a:noFill/>
                    </a:lnL>
                    <a:lnR>
                      <a:noFill/>
                    </a:lnR>
                    <a:lnT>
                      <a:noFill/>
                    </a:lnT>
                    <a:lnB>
                      <a:noFill/>
                    </a:lnB>
                    <a:solidFill>
                      <a:srgbClr val="CCCCCC"/>
                    </a:solidFill>
                  </a:tcPr>
                </a:tc>
                <a:tc>
                  <a:txBody>
                    <a:bodyPr/>
                    <a:lstStyle/>
                    <a:p>
                      <a:pPr algn="ctr">
                        <a:lnSpc>
                          <a:spcPct val="115000"/>
                        </a:lnSpc>
                        <a:spcAft>
                          <a:spcPts val="0"/>
                        </a:spcAft>
                      </a:pPr>
                      <a:r>
                        <a:rPr lang="es-EC" sz="6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34" marR="49734" marT="0" marB="0">
                    <a:lnL>
                      <a:noFill/>
                    </a:lnL>
                    <a:lnR>
                      <a:noFill/>
                    </a:lnR>
                    <a:lnT>
                      <a:noFill/>
                    </a:lnT>
                    <a:lnB>
                      <a:noFill/>
                    </a:lnB>
                    <a:solidFill>
                      <a:srgbClr val="CCCCCC"/>
                    </a:solidFill>
                  </a:tcPr>
                </a:tc>
                <a:tc>
                  <a:txBody>
                    <a:bodyPr/>
                    <a:lstStyle/>
                    <a:p>
                      <a:pPr algn="ctr">
                        <a:lnSpc>
                          <a:spcPct val="115000"/>
                        </a:lnSpc>
                        <a:spcAft>
                          <a:spcPts val="0"/>
                        </a:spcAft>
                      </a:pPr>
                      <a:r>
                        <a:rPr lang="es-EC" sz="6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34" marR="49734" marT="0" marB="0">
                    <a:lnL>
                      <a:noFill/>
                    </a:lnL>
                    <a:lnR>
                      <a:noFill/>
                    </a:lnR>
                    <a:lnT>
                      <a:noFill/>
                    </a:lnT>
                    <a:lnB>
                      <a:noFill/>
                    </a:lnB>
                    <a:solidFill>
                      <a:srgbClr val="CCCCCC"/>
                    </a:solidFill>
                  </a:tcPr>
                </a:tc>
                <a:tc>
                  <a:txBody>
                    <a:bodyPr/>
                    <a:lstStyle/>
                    <a:p>
                      <a:pPr algn="ctr">
                        <a:lnSpc>
                          <a:spcPct val="115000"/>
                        </a:lnSpc>
                        <a:spcAft>
                          <a:spcPts val="0"/>
                        </a:spcAft>
                      </a:pPr>
                      <a:r>
                        <a:rPr lang="es-EC" sz="6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34" marR="49734" marT="0" marB="0">
                    <a:lnL>
                      <a:noFill/>
                    </a:lnL>
                    <a:lnR>
                      <a:noFill/>
                    </a:lnR>
                    <a:lnT>
                      <a:noFill/>
                    </a:lnT>
                    <a:lnB>
                      <a:noFill/>
                    </a:lnB>
                    <a:solidFill>
                      <a:srgbClr val="CCCCCC"/>
                    </a:solidFill>
                  </a:tcPr>
                </a:tc>
                <a:tc>
                  <a:txBody>
                    <a:bodyPr/>
                    <a:lstStyle/>
                    <a:p>
                      <a:pPr algn="ctr">
                        <a:lnSpc>
                          <a:spcPct val="115000"/>
                        </a:lnSpc>
                        <a:spcAft>
                          <a:spcPts val="0"/>
                        </a:spcAft>
                      </a:pPr>
                      <a:r>
                        <a:rPr lang="es-EC" sz="6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34" marR="49734" marT="0" marB="0">
                    <a:lnL>
                      <a:noFill/>
                    </a:lnL>
                    <a:lnR>
                      <a:noFill/>
                    </a:lnR>
                    <a:lnT>
                      <a:noFill/>
                    </a:lnT>
                    <a:lnB>
                      <a:noFill/>
                    </a:lnB>
                    <a:solidFill>
                      <a:srgbClr val="CCCCCC"/>
                    </a:solidFill>
                  </a:tcPr>
                </a:tc>
                <a:tc>
                  <a:txBody>
                    <a:bodyPr/>
                    <a:lstStyle/>
                    <a:p>
                      <a:pPr algn="ctr">
                        <a:lnSpc>
                          <a:spcPct val="115000"/>
                        </a:lnSpc>
                        <a:spcAft>
                          <a:spcPts val="0"/>
                        </a:spcAft>
                      </a:pPr>
                      <a:r>
                        <a:rPr lang="es-EC" sz="6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34" marR="49734" marT="0" marB="0">
                    <a:lnL>
                      <a:noFill/>
                    </a:lnL>
                    <a:lnR>
                      <a:noFill/>
                    </a:lnR>
                    <a:lnT>
                      <a:noFill/>
                    </a:lnT>
                    <a:lnB>
                      <a:noFill/>
                    </a:lnB>
                    <a:solidFill>
                      <a:srgbClr val="CCCCCC"/>
                    </a:solidFill>
                  </a:tcPr>
                </a:tc>
                <a:tc>
                  <a:txBody>
                    <a:bodyPr/>
                    <a:lstStyle/>
                    <a:p>
                      <a:pPr algn="ctr">
                        <a:lnSpc>
                          <a:spcPct val="115000"/>
                        </a:lnSpc>
                        <a:spcAft>
                          <a:spcPts val="0"/>
                        </a:spcAft>
                      </a:pPr>
                      <a:r>
                        <a:rPr lang="es-EC" sz="6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34" marR="49734" marT="0" marB="0">
                    <a:lnL>
                      <a:noFill/>
                    </a:lnL>
                    <a:lnR>
                      <a:noFill/>
                    </a:lnR>
                    <a:lnT>
                      <a:noFill/>
                    </a:lnT>
                    <a:lnB>
                      <a:noFill/>
                    </a:lnB>
                    <a:solidFill>
                      <a:srgbClr val="CCCCCC"/>
                    </a:solidFill>
                  </a:tcPr>
                </a:tc>
                <a:tc>
                  <a:txBody>
                    <a:bodyPr/>
                    <a:lstStyle/>
                    <a:p>
                      <a:pPr algn="ctr">
                        <a:lnSpc>
                          <a:spcPct val="115000"/>
                        </a:lnSpc>
                        <a:spcAft>
                          <a:spcPts val="0"/>
                        </a:spcAft>
                      </a:pPr>
                      <a:r>
                        <a:rPr lang="es-EC" sz="6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34" marR="49734" marT="0" marB="0">
                    <a:lnL>
                      <a:noFill/>
                    </a:lnL>
                    <a:lnR>
                      <a:noFill/>
                    </a:lnR>
                    <a:lnT>
                      <a:noFill/>
                    </a:lnT>
                    <a:lnB>
                      <a:noFill/>
                    </a:lnB>
                    <a:solidFill>
                      <a:srgbClr val="CCCCCC"/>
                    </a:solidFill>
                  </a:tcPr>
                </a:tc>
                <a:tc>
                  <a:txBody>
                    <a:bodyPr/>
                    <a:lstStyle/>
                    <a:p>
                      <a:pPr algn="ctr">
                        <a:lnSpc>
                          <a:spcPct val="115000"/>
                        </a:lnSpc>
                        <a:spcAft>
                          <a:spcPts val="0"/>
                        </a:spcAft>
                      </a:pPr>
                      <a:r>
                        <a:rPr lang="es-EC" sz="6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34" marR="49734" marT="0" marB="0">
                    <a:lnL>
                      <a:noFill/>
                    </a:lnL>
                    <a:lnR>
                      <a:noFill/>
                    </a:lnR>
                    <a:lnT>
                      <a:noFill/>
                    </a:lnT>
                    <a:lnB>
                      <a:noFill/>
                    </a:lnB>
                    <a:solidFill>
                      <a:srgbClr val="CCCCCC"/>
                    </a:solidFill>
                  </a:tcPr>
                </a:tc>
                <a:tc>
                  <a:txBody>
                    <a:bodyPr/>
                    <a:lstStyle/>
                    <a:p>
                      <a:pPr algn="ctr">
                        <a:lnSpc>
                          <a:spcPct val="115000"/>
                        </a:lnSpc>
                        <a:spcAft>
                          <a:spcPts val="0"/>
                        </a:spcAft>
                      </a:pPr>
                      <a:r>
                        <a:rPr lang="es-EC" sz="6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34" marR="49734" marT="0" marB="0">
                    <a:lnL>
                      <a:noFill/>
                    </a:lnL>
                    <a:lnR>
                      <a:noFill/>
                    </a:lnR>
                    <a:lnT>
                      <a:noFill/>
                    </a:lnT>
                    <a:lnB>
                      <a:noFill/>
                    </a:lnB>
                    <a:solidFill>
                      <a:srgbClr val="CCCCCC"/>
                    </a:solidFill>
                  </a:tcPr>
                </a:tc>
                <a:extLst>
                  <a:ext uri="{0D108BD9-81ED-4DB2-BD59-A6C34878D82A}">
                    <a16:rowId xmlns:a16="http://schemas.microsoft.com/office/drawing/2014/main" val="117854095"/>
                  </a:ext>
                </a:extLst>
              </a:tr>
              <a:tr h="135445">
                <a:tc>
                  <a:txBody>
                    <a:bodyPr/>
                    <a:lstStyle/>
                    <a:p>
                      <a:pPr>
                        <a:lnSpc>
                          <a:spcPct val="115000"/>
                        </a:lnSpc>
                        <a:spcAft>
                          <a:spcPts val="0"/>
                        </a:spcAft>
                      </a:pPr>
                      <a:r>
                        <a:rPr lang="es-EC" sz="6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Press de Banca</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34" marR="49734" marT="0" marB="0">
                    <a:lnL>
                      <a:noFill/>
                    </a:lnL>
                    <a:lnR>
                      <a:noFill/>
                    </a:lnR>
                    <a:lnT>
                      <a:noFill/>
                    </a:lnT>
                    <a:lnB>
                      <a:noFill/>
                    </a:lnB>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40</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34" marR="49734" marT="0" marB="0">
                    <a:lnL>
                      <a:noFill/>
                    </a:lnL>
                    <a:lnR>
                      <a:noFill/>
                    </a:lnR>
                    <a:lnT>
                      <a:noFill/>
                    </a:lnT>
                    <a:lnB>
                      <a:noFill/>
                    </a:lnB>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12</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34" marR="49734" marT="0" marB="0">
                    <a:lnL>
                      <a:noFill/>
                    </a:lnL>
                    <a:lnR>
                      <a:noFill/>
                    </a:lnR>
                    <a:lnT>
                      <a:noFill/>
                    </a:lnT>
                    <a:lnB>
                      <a:noFill/>
                    </a:lnB>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12</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34" marR="49734" marT="0" marB="0">
                    <a:lnL>
                      <a:noFill/>
                    </a:lnL>
                    <a:lnR>
                      <a:noFill/>
                    </a:lnR>
                    <a:lnT>
                      <a:noFill/>
                    </a:lnT>
                    <a:lnB>
                      <a:noFill/>
                    </a:lnB>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34" marR="49734" marT="0" marB="0">
                    <a:lnL>
                      <a:noFill/>
                    </a:lnL>
                    <a:lnR>
                      <a:noFill/>
                    </a:lnR>
                    <a:lnT>
                      <a:noFill/>
                    </a:lnT>
                    <a:lnB>
                      <a:noFill/>
                    </a:lnB>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16</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34" marR="49734" marT="0" marB="0">
                    <a:lnL>
                      <a:noFill/>
                    </a:lnL>
                    <a:lnR>
                      <a:noFill/>
                    </a:lnR>
                    <a:lnT>
                      <a:noFill/>
                    </a:lnT>
                    <a:lnB>
                      <a:noFill/>
                    </a:lnB>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16</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34" marR="49734" marT="0" marB="0">
                    <a:lnL>
                      <a:noFill/>
                    </a:lnL>
                    <a:lnR>
                      <a:noFill/>
                    </a:lnR>
                    <a:lnT>
                      <a:noFill/>
                    </a:lnT>
                    <a:lnB>
                      <a:noFill/>
                    </a:lnB>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34" marR="49734" marT="0" marB="0">
                    <a:lnL>
                      <a:noFill/>
                    </a:lnL>
                    <a:lnR>
                      <a:noFill/>
                    </a:lnR>
                    <a:lnT>
                      <a:noFill/>
                    </a:lnT>
                    <a:lnB>
                      <a:noFill/>
                    </a:lnB>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34" marR="49734" marT="0" marB="0">
                    <a:lnL>
                      <a:noFill/>
                    </a:lnL>
                    <a:lnR>
                      <a:noFill/>
                    </a:lnR>
                    <a:lnT>
                      <a:noFill/>
                    </a:lnT>
                    <a:lnB>
                      <a:noFill/>
                    </a:lnB>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34" marR="49734" marT="0" marB="0">
                    <a:lnL>
                      <a:noFill/>
                    </a:lnL>
                    <a:lnR>
                      <a:noFill/>
                    </a:lnR>
                    <a:lnT>
                      <a:noFill/>
                    </a:lnT>
                    <a:lnB>
                      <a:noFill/>
                    </a:lnB>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34" marR="49734" marT="0" marB="0">
                    <a:lnL>
                      <a:noFill/>
                    </a:lnL>
                    <a:lnR>
                      <a:noFill/>
                    </a:lnR>
                    <a:lnT>
                      <a:noFill/>
                    </a:lnT>
                    <a:lnB>
                      <a:noFill/>
                    </a:lnB>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16</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34" marR="49734" marT="0" marB="0">
                    <a:lnL>
                      <a:noFill/>
                    </a:lnL>
                    <a:lnR>
                      <a:noFill/>
                    </a:lnR>
                    <a:lnT>
                      <a:noFill/>
                    </a:lnT>
                    <a:lnB>
                      <a:noFill/>
                    </a:lnB>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34" marR="49734" marT="0" marB="0">
                    <a:lnL>
                      <a:noFill/>
                    </a:lnL>
                    <a:lnR>
                      <a:noFill/>
                    </a:lnR>
                    <a:lnT>
                      <a:noFill/>
                    </a:lnT>
                    <a:lnB>
                      <a:noFill/>
                    </a:lnB>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16</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34" marR="49734" marT="0" marB="0">
                    <a:lnL>
                      <a:noFill/>
                    </a:lnL>
                    <a:lnR>
                      <a:noFill/>
                    </a:lnR>
                    <a:lnT>
                      <a:noFill/>
                    </a:lnT>
                    <a:lnB>
                      <a:noFill/>
                    </a:lnB>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14</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34" marR="49734" marT="0" marB="0">
                    <a:lnL>
                      <a:noFill/>
                    </a:lnL>
                    <a:lnR>
                      <a:noFill/>
                    </a:lnR>
                    <a:lnT>
                      <a:noFill/>
                    </a:lnT>
                    <a:lnB>
                      <a:noFill/>
                    </a:lnB>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14</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34" marR="49734" marT="0" marB="0">
                    <a:lnL>
                      <a:noFill/>
                    </a:lnL>
                    <a:lnR>
                      <a:noFill/>
                    </a:lnR>
                    <a:lnT>
                      <a:noFill/>
                    </a:lnT>
                    <a:lnB>
                      <a:noFill/>
                    </a:lnB>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14</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34" marR="49734" marT="0" marB="0">
                    <a:lnL>
                      <a:noFill/>
                    </a:lnL>
                    <a:lnR>
                      <a:noFill/>
                    </a:lnR>
                    <a:lnT>
                      <a:noFill/>
                    </a:lnT>
                    <a:lnB>
                      <a:noFill/>
                    </a:lnB>
                  </a:tcPr>
                </a:tc>
                <a:extLst>
                  <a:ext uri="{0D108BD9-81ED-4DB2-BD59-A6C34878D82A}">
                    <a16:rowId xmlns:a16="http://schemas.microsoft.com/office/drawing/2014/main" val="667336569"/>
                  </a:ext>
                </a:extLst>
              </a:tr>
              <a:tr h="200826">
                <a:tc>
                  <a:txBody>
                    <a:bodyPr/>
                    <a:lstStyle/>
                    <a:p>
                      <a:pPr>
                        <a:lnSpc>
                          <a:spcPct val="115000"/>
                        </a:lnSpc>
                        <a:spcAft>
                          <a:spcPts val="0"/>
                        </a:spcAft>
                      </a:pPr>
                      <a:r>
                        <a:rPr lang="es-EC" sz="6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Press de Banca Inclinado</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34" marR="49734" marT="0" marB="0">
                    <a:lnL>
                      <a:noFill/>
                    </a:lnL>
                    <a:lnR>
                      <a:noFill/>
                    </a:lnR>
                    <a:lnT>
                      <a:noFill/>
                    </a:lnT>
                    <a:lnB>
                      <a:noFill/>
                    </a:lnB>
                    <a:solidFill>
                      <a:srgbClr val="CCCCCC"/>
                    </a:solidFill>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30</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34" marR="49734" marT="0" marB="0">
                    <a:lnL>
                      <a:noFill/>
                    </a:lnL>
                    <a:lnR>
                      <a:noFill/>
                    </a:lnR>
                    <a:lnT>
                      <a:noFill/>
                    </a:lnT>
                    <a:lnB>
                      <a:noFill/>
                    </a:lnB>
                    <a:solidFill>
                      <a:srgbClr val="CCCCCC"/>
                    </a:solidFill>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34" marR="49734" marT="0" marB="0">
                    <a:lnL>
                      <a:noFill/>
                    </a:lnL>
                    <a:lnR>
                      <a:noFill/>
                    </a:lnR>
                    <a:lnT>
                      <a:noFill/>
                    </a:lnT>
                    <a:lnB>
                      <a:noFill/>
                    </a:lnB>
                    <a:solidFill>
                      <a:srgbClr val="CCCCCC"/>
                    </a:solidFill>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34" marR="49734" marT="0" marB="0">
                    <a:lnL>
                      <a:noFill/>
                    </a:lnL>
                    <a:lnR>
                      <a:noFill/>
                    </a:lnR>
                    <a:lnT>
                      <a:noFill/>
                    </a:lnT>
                    <a:lnB>
                      <a:noFill/>
                    </a:lnB>
                    <a:solidFill>
                      <a:srgbClr val="CCCCCC"/>
                    </a:solidFill>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34" marR="49734" marT="0" marB="0">
                    <a:lnL>
                      <a:noFill/>
                    </a:lnL>
                    <a:lnR>
                      <a:noFill/>
                    </a:lnR>
                    <a:lnT>
                      <a:noFill/>
                    </a:lnT>
                    <a:lnB>
                      <a:noFill/>
                    </a:lnB>
                    <a:solidFill>
                      <a:srgbClr val="CCCCCC"/>
                    </a:solidFill>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34" marR="49734" marT="0" marB="0">
                    <a:lnL>
                      <a:noFill/>
                    </a:lnL>
                    <a:lnR>
                      <a:noFill/>
                    </a:lnR>
                    <a:lnT>
                      <a:noFill/>
                    </a:lnT>
                    <a:lnB>
                      <a:noFill/>
                    </a:lnB>
                    <a:solidFill>
                      <a:srgbClr val="CCCCCC"/>
                    </a:solidFill>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12</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34" marR="49734" marT="0" marB="0">
                    <a:lnL>
                      <a:noFill/>
                    </a:lnL>
                    <a:lnR>
                      <a:noFill/>
                    </a:lnR>
                    <a:lnT>
                      <a:noFill/>
                    </a:lnT>
                    <a:lnB>
                      <a:noFill/>
                    </a:lnB>
                    <a:solidFill>
                      <a:srgbClr val="CCCCCC"/>
                    </a:solidFill>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34" marR="49734" marT="0" marB="0">
                    <a:lnL>
                      <a:noFill/>
                    </a:lnL>
                    <a:lnR>
                      <a:noFill/>
                    </a:lnR>
                    <a:lnT>
                      <a:noFill/>
                    </a:lnT>
                    <a:lnB>
                      <a:noFill/>
                    </a:lnB>
                    <a:solidFill>
                      <a:srgbClr val="CCCCCC"/>
                    </a:solidFill>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34" marR="49734" marT="0" marB="0">
                    <a:lnL>
                      <a:noFill/>
                    </a:lnL>
                    <a:lnR>
                      <a:noFill/>
                    </a:lnR>
                    <a:lnT>
                      <a:noFill/>
                    </a:lnT>
                    <a:lnB>
                      <a:noFill/>
                    </a:lnB>
                    <a:solidFill>
                      <a:srgbClr val="CCCCCC"/>
                    </a:solidFill>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34" marR="49734" marT="0" marB="0">
                    <a:lnL>
                      <a:noFill/>
                    </a:lnL>
                    <a:lnR>
                      <a:noFill/>
                    </a:lnR>
                    <a:lnT>
                      <a:noFill/>
                    </a:lnT>
                    <a:lnB>
                      <a:noFill/>
                    </a:lnB>
                    <a:solidFill>
                      <a:srgbClr val="CCCCCC"/>
                    </a:solidFill>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34" marR="49734" marT="0" marB="0">
                    <a:lnL>
                      <a:noFill/>
                    </a:lnL>
                    <a:lnR>
                      <a:noFill/>
                    </a:lnR>
                    <a:lnT>
                      <a:noFill/>
                    </a:lnT>
                    <a:lnB>
                      <a:noFill/>
                    </a:lnB>
                    <a:solidFill>
                      <a:srgbClr val="CCCCCC"/>
                    </a:solidFill>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34" marR="49734" marT="0" marB="0">
                    <a:lnL>
                      <a:noFill/>
                    </a:lnL>
                    <a:lnR>
                      <a:noFill/>
                    </a:lnR>
                    <a:lnT>
                      <a:noFill/>
                    </a:lnT>
                    <a:lnB>
                      <a:noFill/>
                    </a:lnB>
                    <a:solidFill>
                      <a:srgbClr val="CCCCCC"/>
                    </a:solidFill>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34" marR="49734" marT="0" marB="0">
                    <a:lnL>
                      <a:noFill/>
                    </a:lnL>
                    <a:lnR>
                      <a:noFill/>
                    </a:lnR>
                    <a:lnT>
                      <a:noFill/>
                    </a:lnT>
                    <a:lnB>
                      <a:noFill/>
                    </a:lnB>
                    <a:solidFill>
                      <a:srgbClr val="CCCCCC"/>
                    </a:solidFill>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12</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34" marR="49734" marT="0" marB="0">
                    <a:lnL>
                      <a:noFill/>
                    </a:lnL>
                    <a:lnR>
                      <a:noFill/>
                    </a:lnR>
                    <a:lnT>
                      <a:noFill/>
                    </a:lnT>
                    <a:lnB>
                      <a:noFill/>
                    </a:lnB>
                    <a:solidFill>
                      <a:srgbClr val="CCCCCC"/>
                    </a:solidFill>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34" marR="49734" marT="0" marB="0">
                    <a:lnL>
                      <a:noFill/>
                    </a:lnL>
                    <a:lnR>
                      <a:noFill/>
                    </a:lnR>
                    <a:lnT>
                      <a:noFill/>
                    </a:lnT>
                    <a:lnB>
                      <a:noFill/>
                    </a:lnB>
                    <a:solidFill>
                      <a:srgbClr val="CCCCCC"/>
                    </a:solidFill>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34" marR="49734" marT="0" marB="0">
                    <a:lnL>
                      <a:noFill/>
                    </a:lnL>
                    <a:lnR>
                      <a:noFill/>
                    </a:lnR>
                    <a:lnT>
                      <a:noFill/>
                    </a:lnT>
                    <a:lnB>
                      <a:noFill/>
                    </a:lnB>
                    <a:solidFill>
                      <a:srgbClr val="CCCCCC"/>
                    </a:solidFill>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10,5</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34" marR="49734" marT="0" marB="0">
                    <a:lnL>
                      <a:noFill/>
                    </a:lnL>
                    <a:lnR>
                      <a:noFill/>
                    </a:lnR>
                    <a:lnT>
                      <a:noFill/>
                    </a:lnT>
                    <a:lnB>
                      <a:noFill/>
                    </a:lnB>
                    <a:solidFill>
                      <a:srgbClr val="CCCCCC"/>
                    </a:solidFill>
                  </a:tcPr>
                </a:tc>
                <a:extLst>
                  <a:ext uri="{0D108BD9-81ED-4DB2-BD59-A6C34878D82A}">
                    <a16:rowId xmlns:a16="http://schemas.microsoft.com/office/drawing/2014/main" val="3751069023"/>
                  </a:ext>
                </a:extLst>
              </a:tr>
              <a:tr h="200826">
                <a:tc>
                  <a:txBody>
                    <a:bodyPr/>
                    <a:lstStyle/>
                    <a:p>
                      <a:pPr>
                        <a:lnSpc>
                          <a:spcPct val="115000"/>
                        </a:lnSpc>
                        <a:spcAft>
                          <a:spcPts val="0"/>
                        </a:spcAft>
                      </a:pPr>
                      <a:r>
                        <a:rPr lang="es-EC" sz="6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Press de Banca Declinado</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34" marR="49734" marT="0" marB="0">
                    <a:lnL>
                      <a:noFill/>
                    </a:lnL>
                    <a:lnR>
                      <a:noFill/>
                    </a:lnR>
                    <a:lnT>
                      <a:noFill/>
                    </a:lnT>
                    <a:lnB>
                      <a:noFill/>
                    </a:lnB>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40</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34" marR="49734" marT="0" marB="0">
                    <a:lnL>
                      <a:noFill/>
                    </a:lnL>
                    <a:lnR>
                      <a:noFill/>
                    </a:lnR>
                    <a:lnT>
                      <a:noFill/>
                    </a:lnT>
                    <a:lnB>
                      <a:noFill/>
                    </a:lnB>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34" marR="49734" marT="0" marB="0">
                    <a:lnL>
                      <a:noFill/>
                    </a:lnL>
                    <a:lnR>
                      <a:noFill/>
                    </a:lnR>
                    <a:lnT>
                      <a:noFill/>
                    </a:lnT>
                    <a:lnB>
                      <a:noFill/>
                    </a:lnB>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34" marR="49734" marT="0" marB="0">
                    <a:lnL>
                      <a:noFill/>
                    </a:lnL>
                    <a:lnR>
                      <a:noFill/>
                    </a:lnR>
                    <a:lnT>
                      <a:noFill/>
                    </a:lnT>
                    <a:lnB>
                      <a:noFill/>
                    </a:lnB>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12</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34" marR="49734" marT="0" marB="0">
                    <a:lnL>
                      <a:noFill/>
                    </a:lnL>
                    <a:lnR>
                      <a:noFill/>
                    </a:lnR>
                    <a:lnT>
                      <a:noFill/>
                    </a:lnT>
                    <a:lnB>
                      <a:noFill/>
                    </a:lnB>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34" marR="49734" marT="0" marB="0">
                    <a:lnL>
                      <a:noFill/>
                    </a:lnL>
                    <a:lnR>
                      <a:noFill/>
                    </a:lnR>
                    <a:lnT>
                      <a:noFill/>
                    </a:lnT>
                    <a:lnB>
                      <a:noFill/>
                    </a:lnB>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16</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34" marR="49734" marT="0" marB="0">
                    <a:lnL>
                      <a:noFill/>
                    </a:lnL>
                    <a:lnR>
                      <a:noFill/>
                    </a:lnR>
                    <a:lnT>
                      <a:noFill/>
                    </a:lnT>
                    <a:lnB>
                      <a:noFill/>
                    </a:lnB>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34" marR="49734" marT="0" marB="0">
                    <a:lnL>
                      <a:noFill/>
                    </a:lnL>
                    <a:lnR>
                      <a:noFill/>
                    </a:lnR>
                    <a:lnT>
                      <a:noFill/>
                    </a:lnT>
                    <a:lnB>
                      <a:noFill/>
                    </a:lnB>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34" marR="49734" marT="0" marB="0">
                    <a:lnL>
                      <a:noFill/>
                    </a:lnL>
                    <a:lnR>
                      <a:noFill/>
                    </a:lnR>
                    <a:lnT>
                      <a:noFill/>
                    </a:lnT>
                    <a:lnB>
                      <a:noFill/>
                    </a:lnB>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34" marR="49734" marT="0" marB="0">
                    <a:lnL>
                      <a:noFill/>
                    </a:lnL>
                    <a:lnR>
                      <a:noFill/>
                    </a:lnR>
                    <a:lnT>
                      <a:noFill/>
                    </a:lnT>
                    <a:lnB>
                      <a:noFill/>
                    </a:lnB>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34" marR="49734" marT="0" marB="0">
                    <a:lnL>
                      <a:noFill/>
                    </a:lnL>
                    <a:lnR>
                      <a:noFill/>
                    </a:lnR>
                    <a:lnT>
                      <a:noFill/>
                    </a:lnT>
                    <a:lnB>
                      <a:noFill/>
                    </a:lnB>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34" marR="49734" marT="0" marB="0">
                    <a:lnL>
                      <a:noFill/>
                    </a:lnL>
                    <a:lnR>
                      <a:noFill/>
                    </a:lnR>
                    <a:lnT>
                      <a:noFill/>
                    </a:lnT>
                    <a:lnB>
                      <a:noFill/>
                    </a:lnB>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34" marR="49734" marT="0" marB="0">
                    <a:lnL>
                      <a:noFill/>
                    </a:lnL>
                    <a:lnR>
                      <a:noFill/>
                    </a:lnR>
                    <a:lnT>
                      <a:noFill/>
                    </a:lnT>
                    <a:lnB>
                      <a:noFill/>
                    </a:lnB>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16</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34" marR="49734" marT="0" marB="0">
                    <a:lnL>
                      <a:noFill/>
                    </a:lnL>
                    <a:lnR>
                      <a:noFill/>
                    </a:lnR>
                    <a:lnT>
                      <a:noFill/>
                    </a:lnT>
                    <a:lnB>
                      <a:noFill/>
                    </a:lnB>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34" marR="49734" marT="0" marB="0">
                    <a:lnL>
                      <a:noFill/>
                    </a:lnL>
                    <a:lnR>
                      <a:noFill/>
                    </a:lnR>
                    <a:lnT>
                      <a:noFill/>
                    </a:lnT>
                    <a:lnB>
                      <a:noFill/>
                    </a:lnB>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34" marR="49734" marT="0" marB="0">
                    <a:lnL>
                      <a:noFill/>
                    </a:lnL>
                    <a:lnR>
                      <a:noFill/>
                    </a:lnR>
                    <a:lnT>
                      <a:noFill/>
                    </a:lnT>
                    <a:lnB>
                      <a:noFill/>
                    </a:lnB>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34" marR="49734" marT="0" marB="0">
                    <a:lnL>
                      <a:noFill/>
                    </a:lnL>
                    <a:lnR>
                      <a:noFill/>
                    </a:lnR>
                    <a:lnT>
                      <a:noFill/>
                    </a:lnT>
                    <a:lnB>
                      <a:noFill/>
                    </a:lnB>
                  </a:tcPr>
                </a:tc>
                <a:extLst>
                  <a:ext uri="{0D108BD9-81ED-4DB2-BD59-A6C34878D82A}">
                    <a16:rowId xmlns:a16="http://schemas.microsoft.com/office/drawing/2014/main" val="2649656586"/>
                  </a:ext>
                </a:extLst>
              </a:tr>
              <a:tr h="135445">
                <a:tc>
                  <a:txBody>
                    <a:bodyPr/>
                    <a:lstStyle/>
                    <a:p>
                      <a:pPr>
                        <a:lnSpc>
                          <a:spcPct val="115000"/>
                        </a:lnSpc>
                        <a:spcAft>
                          <a:spcPts val="0"/>
                        </a:spcAft>
                      </a:pPr>
                      <a:r>
                        <a:rPr lang="es-EC" sz="6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Polea Tras-Nuca</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34" marR="49734" marT="0" marB="0">
                    <a:lnL>
                      <a:noFill/>
                    </a:lnL>
                    <a:lnR>
                      <a:noFill/>
                    </a:lnR>
                    <a:lnT>
                      <a:noFill/>
                    </a:lnT>
                    <a:lnB>
                      <a:noFill/>
                    </a:lnB>
                    <a:solidFill>
                      <a:srgbClr val="CCCCCC"/>
                    </a:solidFill>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30</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34" marR="49734" marT="0" marB="0">
                    <a:lnL>
                      <a:noFill/>
                    </a:lnL>
                    <a:lnR>
                      <a:noFill/>
                    </a:lnR>
                    <a:lnT>
                      <a:noFill/>
                    </a:lnT>
                    <a:lnB>
                      <a:noFill/>
                    </a:lnB>
                    <a:solidFill>
                      <a:srgbClr val="CCCCCC"/>
                    </a:solidFill>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34" marR="49734" marT="0" marB="0">
                    <a:lnL>
                      <a:noFill/>
                    </a:lnL>
                    <a:lnR>
                      <a:noFill/>
                    </a:lnR>
                    <a:lnT>
                      <a:noFill/>
                    </a:lnT>
                    <a:lnB>
                      <a:noFill/>
                    </a:lnB>
                    <a:solidFill>
                      <a:srgbClr val="CCCCCC"/>
                    </a:solidFill>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34" marR="49734" marT="0" marB="0">
                    <a:lnL>
                      <a:noFill/>
                    </a:lnL>
                    <a:lnR>
                      <a:noFill/>
                    </a:lnR>
                    <a:lnT>
                      <a:noFill/>
                    </a:lnT>
                    <a:lnB>
                      <a:noFill/>
                    </a:lnB>
                    <a:solidFill>
                      <a:srgbClr val="CCCCCC"/>
                    </a:solidFill>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34" marR="49734" marT="0" marB="0">
                    <a:lnL>
                      <a:noFill/>
                    </a:lnL>
                    <a:lnR>
                      <a:noFill/>
                    </a:lnR>
                    <a:lnT>
                      <a:noFill/>
                    </a:lnT>
                    <a:lnB>
                      <a:noFill/>
                    </a:lnB>
                    <a:solidFill>
                      <a:srgbClr val="CCCCCC"/>
                    </a:solidFill>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34" marR="49734" marT="0" marB="0">
                    <a:lnL>
                      <a:noFill/>
                    </a:lnL>
                    <a:lnR>
                      <a:noFill/>
                    </a:lnR>
                    <a:lnT>
                      <a:noFill/>
                    </a:lnT>
                    <a:lnB>
                      <a:noFill/>
                    </a:lnB>
                    <a:solidFill>
                      <a:srgbClr val="CCCCCC"/>
                    </a:solidFill>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34" marR="49734" marT="0" marB="0">
                    <a:lnL>
                      <a:noFill/>
                    </a:lnL>
                    <a:lnR>
                      <a:noFill/>
                    </a:lnR>
                    <a:lnT>
                      <a:noFill/>
                    </a:lnT>
                    <a:lnB>
                      <a:noFill/>
                    </a:lnB>
                    <a:solidFill>
                      <a:srgbClr val="CCCCCC"/>
                    </a:solidFill>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12</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34" marR="49734" marT="0" marB="0">
                    <a:lnL>
                      <a:noFill/>
                    </a:lnL>
                    <a:lnR>
                      <a:noFill/>
                    </a:lnR>
                    <a:lnT>
                      <a:noFill/>
                    </a:lnT>
                    <a:lnB>
                      <a:noFill/>
                    </a:lnB>
                    <a:solidFill>
                      <a:srgbClr val="CCCCCC"/>
                    </a:solidFill>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34" marR="49734" marT="0" marB="0">
                    <a:lnL>
                      <a:noFill/>
                    </a:lnL>
                    <a:lnR>
                      <a:noFill/>
                    </a:lnR>
                    <a:lnT>
                      <a:noFill/>
                    </a:lnT>
                    <a:lnB>
                      <a:noFill/>
                    </a:lnB>
                    <a:solidFill>
                      <a:srgbClr val="CCCCCC"/>
                    </a:solidFill>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15</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34" marR="49734" marT="0" marB="0">
                    <a:lnL>
                      <a:noFill/>
                    </a:lnL>
                    <a:lnR>
                      <a:noFill/>
                    </a:lnR>
                    <a:lnT>
                      <a:noFill/>
                    </a:lnT>
                    <a:lnB>
                      <a:noFill/>
                    </a:lnB>
                    <a:solidFill>
                      <a:srgbClr val="CCCCCC"/>
                    </a:solidFill>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34" marR="49734" marT="0" marB="0">
                    <a:lnL>
                      <a:noFill/>
                    </a:lnL>
                    <a:lnR>
                      <a:noFill/>
                    </a:lnR>
                    <a:lnT>
                      <a:noFill/>
                    </a:lnT>
                    <a:lnB>
                      <a:noFill/>
                    </a:lnB>
                    <a:solidFill>
                      <a:srgbClr val="CCCCCC"/>
                    </a:solidFill>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34" marR="49734" marT="0" marB="0">
                    <a:lnL>
                      <a:noFill/>
                    </a:lnL>
                    <a:lnR>
                      <a:noFill/>
                    </a:lnR>
                    <a:lnT>
                      <a:noFill/>
                    </a:lnT>
                    <a:lnB>
                      <a:noFill/>
                    </a:lnB>
                    <a:solidFill>
                      <a:srgbClr val="CCCCCC"/>
                    </a:solidFill>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12</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34" marR="49734" marT="0" marB="0">
                    <a:lnL>
                      <a:noFill/>
                    </a:lnL>
                    <a:lnR>
                      <a:noFill/>
                    </a:lnR>
                    <a:lnT>
                      <a:noFill/>
                    </a:lnT>
                    <a:lnB>
                      <a:noFill/>
                    </a:lnB>
                    <a:solidFill>
                      <a:srgbClr val="CCCCCC"/>
                    </a:solidFill>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34" marR="49734" marT="0" marB="0">
                    <a:lnL>
                      <a:noFill/>
                    </a:lnL>
                    <a:lnR>
                      <a:noFill/>
                    </a:lnR>
                    <a:lnT>
                      <a:noFill/>
                    </a:lnT>
                    <a:lnB>
                      <a:noFill/>
                    </a:lnB>
                    <a:solidFill>
                      <a:srgbClr val="CCCCCC"/>
                    </a:solidFill>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10,5</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34" marR="49734" marT="0" marB="0">
                    <a:lnL>
                      <a:noFill/>
                    </a:lnL>
                    <a:lnR>
                      <a:noFill/>
                    </a:lnR>
                    <a:lnT>
                      <a:noFill/>
                    </a:lnT>
                    <a:lnB>
                      <a:noFill/>
                    </a:lnB>
                    <a:solidFill>
                      <a:srgbClr val="CCCCCC"/>
                    </a:solidFill>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34" marR="49734" marT="0" marB="0">
                    <a:lnL>
                      <a:noFill/>
                    </a:lnL>
                    <a:lnR>
                      <a:noFill/>
                    </a:lnR>
                    <a:lnT>
                      <a:noFill/>
                    </a:lnT>
                    <a:lnB>
                      <a:noFill/>
                    </a:lnB>
                    <a:solidFill>
                      <a:srgbClr val="CCCCCC"/>
                    </a:solidFill>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10,5</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34" marR="49734" marT="0" marB="0">
                    <a:lnL>
                      <a:noFill/>
                    </a:lnL>
                    <a:lnR>
                      <a:noFill/>
                    </a:lnR>
                    <a:lnT>
                      <a:noFill/>
                    </a:lnT>
                    <a:lnB>
                      <a:noFill/>
                    </a:lnB>
                    <a:solidFill>
                      <a:srgbClr val="CCCCCC"/>
                    </a:solidFill>
                  </a:tcPr>
                </a:tc>
                <a:extLst>
                  <a:ext uri="{0D108BD9-81ED-4DB2-BD59-A6C34878D82A}">
                    <a16:rowId xmlns:a16="http://schemas.microsoft.com/office/drawing/2014/main" val="871201747"/>
                  </a:ext>
                </a:extLst>
              </a:tr>
              <a:tr h="135445">
                <a:tc>
                  <a:txBody>
                    <a:bodyPr/>
                    <a:lstStyle/>
                    <a:p>
                      <a:pPr>
                        <a:lnSpc>
                          <a:spcPct val="115000"/>
                        </a:lnSpc>
                        <a:spcAft>
                          <a:spcPts val="0"/>
                        </a:spcAft>
                      </a:pPr>
                      <a:r>
                        <a:rPr lang="es-EC" sz="6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Dominadas.</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34" marR="49734" marT="0" marB="0">
                    <a:lnL>
                      <a:noFill/>
                    </a:lnL>
                    <a:lnR>
                      <a:noFill/>
                    </a:lnR>
                    <a:lnT>
                      <a:noFill/>
                    </a:lnT>
                    <a:lnB>
                      <a:noFill/>
                    </a:lnB>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34" marR="49734" marT="0" marB="0">
                    <a:lnL>
                      <a:noFill/>
                    </a:lnL>
                    <a:lnR>
                      <a:noFill/>
                    </a:lnR>
                    <a:lnT>
                      <a:noFill/>
                    </a:lnT>
                    <a:lnB>
                      <a:noFill/>
                    </a:lnB>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34" marR="49734" marT="0" marB="0">
                    <a:lnL>
                      <a:noFill/>
                    </a:lnL>
                    <a:lnR>
                      <a:noFill/>
                    </a:lnR>
                    <a:lnT>
                      <a:noFill/>
                    </a:lnT>
                    <a:lnB>
                      <a:noFill/>
                    </a:lnB>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34" marR="49734" marT="0" marB="0">
                    <a:lnL>
                      <a:noFill/>
                    </a:lnL>
                    <a:lnR>
                      <a:noFill/>
                    </a:lnR>
                    <a:lnT>
                      <a:noFill/>
                    </a:lnT>
                    <a:lnB>
                      <a:noFill/>
                    </a:lnB>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34" marR="49734" marT="0" marB="0">
                    <a:lnL>
                      <a:noFill/>
                    </a:lnL>
                    <a:lnR>
                      <a:noFill/>
                    </a:lnR>
                    <a:lnT>
                      <a:noFill/>
                    </a:lnT>
                    <a:lnB>
                      <a:noFill/>
                    </a:lnB>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34" marR="49734" marT="0" marB="0">
                    <a:lnL>
                      <a:noFill/>
                    </a:lnL>
                    <a:lnR>
                      <a:noFill/>
                    </a:lnR>
                    <a:lnT>
                      <a:noFill/>
                    </a:lnT>
                    <a:lnB>
                      <a:noFill/>
                    </a:lnB>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34" marR="49734" marT="0" marB="0">
                    <a:lnL>
                      <a:noFill/>
                    </a:lnL>
                    <a:lnR>
                      <a:noFill/>
                    </a:lnR>
                    <a:lnT>
                      <a:noFill/>
                    </a:lnT>
                    <a:lnB>
                      <a:noFill/>
                    </a:lnB>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34" marR="49734" marT="0" marB="0">
                    <a:lnL>
                      <a:noFill/>
                    </a:lnL>
                    <a:lnR>
                      <a:noFill/>
                    </a:lnR>
                    <a:lnT>
                      <a:noFill/>
                    </a:lnT>
                    <a:lnB>
                      <a:noFill/>
                    </a:lnB>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34" marR="49734" marT="0" marB="0">
                    <a:lnL>
                      <a:noFill/>
                    </a:lnL>
                    <a:lnR>
                      <a:noFill/>
                    </a:lnR>
                    <a:lnT>
                      <a:noFill/>
                    </a:lnT>
                    <a:lnB>
                      <a:noFill/>
                    </a:lnB>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34" marR="49734" marT="0" marB="0">
                    <a:lnL>
                      <a:noFill/>
                    </a:lnL>
                    <a:lnR>
                      <a:noFill/>
                    </a:lnR>
                    <a:lnT>
                      <a:noFill/>
                    </a:lnT>
                    <a:lnB>
                      <a:noFill/>
                    </a:lnB>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34" marR="49734" marT="0" marB="0">
                    <a:lnL>
                      <a:noFill/>
                    </a:lnL>
                    <a:lnR>
                      <a:noFill/>
                    </a:lnR>
                    <a:lnT>
                      <a:noFill/>
                    </a:lnT>
                    <a:lnB>
                      <a:noFill/>
                    </a:lnB>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34" marR="49734" marT="0" marB="0">
                    <a:lnL>
                      <a:noFill/>
                    </a:lnL>
                    <a:lnR>
                      <a:noFill/>
                    </a:lnR>
                    <a:lnT>
                      <a:noFill/>
                    </a:lnT>
                    <a:lnB>
                      <a:noFill/>
                    </a:lnB>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34" marR="49734" marT="0" marB="0">
                    <a:lnL>
                      <a:noFill/>
                    </a:lnL>
                    <a:lnR>
                      <a:noFill/>
                    </a:lnR>
                    <a:lnT>
                      <a:noFill/>
                    </a:lnT>
                    <a:lnB>
                      <a:noFill/>
                    </a:lnB>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34" marR="49734" marT="0" marB="0">
                    <a:lnL>
                      <a:noFill/>
                    </a:lnL>
                    <a:lnR>
                      <a:noFill/>
                    </a:lnR>
                    <a:lnT>
                      <a:noFill/>
                    </a:lnT>
                    <a:lnB>
                      <a:noFill/>
                    </a:lnB>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34" marR="49734" marT="0" marB="0">
                    <a:lnL>
                      <a:noFill/>
                    </a:lnL>
                    <a:lnR>
                      <a:noFill/>
                    </a:lnR>
                    <a:lnT>
                      <a:noFill/>
                    </a:lnT>
                    <a:lnB>
                      <a:noFill/>
                    </a:lnB>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34" marR="49734" marT="0" marB="0">
                    <a:lnL>
                      <a:noFill/>
                    </a:lnL>
                    <a:lnR>
                      <a:noFill/>
                    </a:lnR>
                    <a:lnT>
                      <a:noFill/>
                    </a:lnT>
                    <a:lnB>
                      <a:noFill/>
                    </a:lnB>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34" marR="49734" marT="0" marB="0">
                    <a:lnL>
                      <a:noFill/>
                    </a:lnL>
                    <a:lnR>
                      <a:noFill/>
                    </a:lnR>
                    <a:lnT>
                      <a:noFill/>
                    </a:lnT>
                    <a:lnB>
                      <a:noFill/>
                    </a:lnB>
                  </a:tcPr>
                </a:tc>
                <a:extLst>
                  <a:ext uri="{0D108BD9-81ED-4DB2-BD59-A6C34878D82A}">
                    <a16:rowId xmlns:a16="http://schemas.microsoft.com/office/drawing/2014/main" val="1967959478"/>
                  </a:ext>
                </a:extLst>
              </a:tr>
              <a:tr h="135445">
                <a:tc>
                  <a:txBody>
                    <a:bodyPr/>
                    <a:lstStyle/>
                    <a:p>
                      <a:pPr>
                        <a:lnSpc>
                          <a:spcPct val="115000"/>
                        </a:lnSpc>
                        <a:spcAft>
                          <a:spcPts val="0"/>
                        </a:spcAft>
                      </a:pPr>
                      <a:r>
                        <a:rPr lang="es-EC" sz="6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Remo con Barra T.</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34" marR="49734" marT="0" marB="0">
                    <a:lnL>
                      <a:noFill/>
                    </a:lnL>
                    <a:lnR>
                      <a:noFill/>
                    </a:lnR>
                    <a:lnT>
                      <a:noFill/>
                    </a:lnT>
                    <a:lnB>
                      <a:noFill/>
                    </a:lnB>
                    <a:solidFill>
                      <a:srgbClr val="CCCCCC"/>
                    </a:solidFill>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30</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34" marR="49734" marT="0" marB="0">
                    <a:lnL>
                      <a:noFill/>
                    </a:lnL>
                    <a:lnR>
                      <a:noFill/>
                    </a:lnR>
                    <a:lnT>
                      <a:noFill/>
                    </a:lnT>
                    <a:lnB>
                      <a:noFill/>
                    </a:lnB>
                    <a:solidFill>
                      <a:srgbClr val="CCCCCC"/>
                    </a:solidFill>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34" marR="49734" marT="0" marB="0">
                    <a:lnL>
                      <a:noFill/>
                    </a:lnL>
                    <a:lnR>
                      <a:noFill/>
                    </a:lnR>
                    <a:lnT>
                      <a:noFill/>
                    </a:lnT>
                    <a:lnB>
                      <a:noFill/>
                    </a:lnB>
                    <a:solidFill>
                      <a:srgbClr val="CCCCCC"/>
                    </a:solidFill>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34" marR="49734" marT="0" marB="0">
                    <a:lnL>
                      <a:noFill/>
                    </a:lnL>
                    <a:lnR>
                      <a:noFill/>
                    </a:lnR>
                    <a:lnT>
                      <a:noFill/>
                    </a:lnT>
                    <a:lnB>
                      <a:noFill/>
                    </a:lnB>
                    <a:solidFill>
                      <a:srgbClr val="CCCCCC"/>
                    </a:solidFill>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34" marR="49734" marT="0" marB="0">
                    <a:lnL>
                      <a:noFill/>
                    </a:lnL>
                    <a:lnR>
                      <a:noFill/>
                    </a:lnR>
                    <a:lnT>
                      <a:noFill/>
                    </a:lnT>
                    <a:lnB>
                      <a:noFill/>
                    </a:lnB>
                    <a:solidFill>
                      <a:srgbClr val="CCCCCC"/>
                    </a:solidFill>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12</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34" marR="49734" marT="0" marB="0">
                    <a:lnL>
                      <a:noFill/>
                    </a:lnL>
                    <a:lnR>
                      <a:noFill/>
                    </a:lnR>
                    <a:lnT>
                      <a:noFill/>
                    </a:lnT>
                    <a:lnB>
                      <a:noFill/>
                    </a:lnB>
                    <a:solidFill>
                      <a:srgbClr val="CCCCCC"/>
                    </a:solidFill>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34" marR="49734" marT="0" marB="0">
                    <a:lnL>
                      <a:noFill/>
                    </a:lnL>
                    <a:lnR>
                      <a:noFill/>
                    </a:lnR>
                    <a:lnT>
                      <a:noFill/>
                    </a:lnT>
                    <a:lnB>
                      <a:noFill/>
                    </a:lnB>
                    <a:solidFill>
                      <a:srgbClr val="CCCCCC"/>
                    </a:solidFill>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12</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34" marR="49734" marT="0" marB="0">
                    <a:lnL>
                      <a:noFill/>
                    </a:lnL>
                    <a:lnR>
                      <a:noFill/>
                    </a:lnR>
                    <a:lnT>
                      <a:noFill/>
                    </a:lnT>
                    <a:lnB>
                      <a:noFill/>
                    </a:lnB>
                    <a:solidFill>
                      <a:srgbClr val="CCCCCC"/>
                    </a:solidFill>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34" marR="49734" marT="0" marB="0">
                    <a:lnL>
                      <a:noFill/>
                    </a:lnL>
                    <a:lnR>
                      <a:noFill/>
                    </a:lnR>
                    <a:lnT>
                      <a:noFill/>
                    </a:lnT>
                    <a:lnB>
                      <a:noFill/>
                    </a:lnB>
                    <a:solidFill>
                      <a:srgbClr val="CCCCCC"/>
                    </a:solidFill>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15</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34" marR="49734" marT="0" marB="0">
                    <a:lnL>
                      <a:noFill/>
                    </a:lnL>
                    <a:lnR>
                      <a:noFill/>
                    </a:lnR>
                    <a:lnT>
                      <a:noFill/>
                    </a:lnT>
                    <a:lnB>
                      <a:noFill/>
                    </a:lnB>
                    <a:solidFill>
                      <a:srgbClr val="CCCCCC"/>
                    </a:solidFill>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34" marR="49734" marT="0" marB="0">
                    <a:lnL>
                      <a:noFill/>
                    </a:lnL>
                    <a:lnR>
                      <a:noFill/>
                    </a:lnR>
                    <a:lnT>
                      <a:noFill/>
                    </a:lnT>
                    <a:lnB>
                      <a:noFill/>
                    </a:lnB>
                    <a:solidFill>
                      <a:srgbClr val="CCCCCC"/>
                    </a:solidFill>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12</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34" marR="49734" marT="0" marB="0">
                    <a:lnL>
                      <a:noFill/>
                    </a:lnL>
                    <a:lnR>
                      <a:noFill/>
                    </a:lnR>
                    <a:lnT>
                      <a:noFill/>
                    </a:lnT>
                    <a:lnB>
                      <a:noFill/>
                    </a:lnB>
                    <a:solidFill>
                      <a:srgbClr val="CCCCCC"/>
                    </a:solidFill>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12</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34" marR="49734" marT="0" marB="0">
                    <a:lnL>
                      <a:noFill/>
                    </a:lnL>
                    <a:lnR>
                      <a:noFill/>
                    </a:lnR>
                    <a:lnT>
                      <a:noFill/>
                    </a:lnT>
                    <a:lnB>
                      <a:noFill/>
                    </a:lnB>
                    <a:solidFill>
                      <a:srgbClr val="CCCCCC"/>
                    </a:solidFill>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34" marR="49734" marT="0" marB="0">
                    <a:lnL>
                      <a:noFill/>
                    </a:lnL>
                    <a:lnR>
                      <a:noFill/>
                    </a:lnR>
                    <a:lnT>
                      <a:noFill/>
                    </a:lnT>
                    <a:lnB>
                      <a:noFill/>
                    </a:lnB>
                    <a:solidFill>
                      <a:srgbClr val="CCCCCC"/>
                    </a:solidFill>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34" marR="49734" marT="0" marB="0">
                    <a:lnL>
                      <a:noFill/>
                    </a:lnL>
                    <a:lnR>
                      <a:noFill/>
                    </a:lnR>
                    <a:lnT>
                      <a:noFill/>
                    </a:lnT>
                    <a:lnB>
                      <a:noFill/>
                    </a:lnB>
                    <a:solidFill>
                      <a:srgbClr val="CCCCCC"/>
                    </a:solidFill>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10,5</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34" marR="49734" marT="0" marB="0">
                    <a:lnL>
                      <a:noFill/>
                    </a:lnL>
                    <a:lnR>
                      <a:noFill/>
                    </a:lnR>
                    <a:lnT>
                      <a:noFill/>
                    </a:lnT>
                    <a:lnB>
                      <a:noFill/>
                    </a:lnB>
                    <a:solidFill>
                      <a:srgbClr val="CCCCCC"/>
                    </a:solidFill>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10,5</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34" marR="49734" marT="0" marB="0">
                    <a:lnL>
                      <a:noFill/>
                    </a:lnL>
                    <a:lnR>
                      <a:noFill/>
                    </a:lnR>
                    <a:lnT>
                      <a:noFill/>
                    </a:lnT>
                    <a:lnB>
                      <a:noFill/>
                    </a:lnB>
                    <a:solidFill>
                      <a:srgbClr val="CCCCCC"/>
                    </a:solidFill>
                  </a:tcPr>
                </a:tc>
                <a:extLst>
                  <a:ext uri="{0D108BD9-81ED-4DB2-BD59-A6C34878D82A}">
                    <a16:rowId xmlns:a16="http://schemas.microsoft.com/office/drawing/2014/main" val="3238005952"/>
                  </a:ext>
                </a:extLst>
              </a:tr>
              <a:tr h="135445">
                <a:tc>
                  <a:txBody>
                    <a:bodyPr/>
                    <a:lstStyle/>
                    <a:p>
                      <a:pPr>
                        <a:lnSpc>
                          <a:spcPct val="115000"/>
                        </a:lnSpc>
                        <a:spcAft>
                          <a:spcPts val="0"/>
                        </a:spcAft>
                      </a:pPr>
                      <a:r>
                        <a:rPr lang="es-EC" sz="6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Curl con Barra.</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34" marR="49734" marT="0" marB="0">
                    <a:lnL>
                      <a:noFill/>
                    </a:lnL>
                    <a:lnR>
                      <a:noFill/>
                    </a:lnR>
                    <a:lnT>
                      <a:noFill/>
                    </a:lnT>
                    <a:lnB>
                      <a:noFill/>
                    </a:lnB>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30</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34" marR="49734" marT="0" marB="0">
                    <a:lnL>
                      <a:noFill/>
                    </a:lnL>
                    <a:lnR>
                      <a:noFill/>
                    </a:lnR>
                    <a:lnT>
                      <a:noFill/>
                    </a:lnT>
                    <a:lnB>
                      <a:noFill/>
                    </a:lnB>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34" marR="49734" marT="0" marB="0">
                    <a:lnL>
                      <a:noFill/>
                    </a:lnL>
                    <a:lnR>
                      <a:noFill/>
                    </a:lnR>
                    <a:lnT>
                      <a:noFill/>
                    </a:lnT>
                    <a:lnB>
                      <a:noFill/>
                    </a:lnB>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34" marR="49734" marT="0" marB="0">
                    <a:lnL>
                      <a:noFill/>
                    </a:lnL>
                    <a:lnR>
                      <a:noFill/>
                    </a:lnR>
                    <a:lnT>
                      <a:noFill/>
                    </a:lnT>
                    <a:lnB>
                      <a:noFill/>
                    </a:lnB>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34" marR="49734" marT="0" marB="0">
                    <a:lnL>
                      <a:noFill/>
                    </a:lnL>
                    <a:lnR>
                      <a:noFill/>
                    </a:lnR>
                    <a:lnT>
                      <a:noFill/>
                    </a:lnT>
                    <a:lnB>
                      <a:noFill/>
                    </a:lnB>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12</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34" marR="49734" marT="0" marB="0">
                    <a:lnL>
                      <a:noFill/>
                    </a:lnL>
                    <a:lnR>
                      <a:noFill/>
                    </a:lnR>
                    <a:lnT>
                      <a:noFill/>
                    </a:lnT>
                    <a:lnB>
                      <a:noFill/>
                    </a:lnB>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12</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34" marR="49734" marT="0" marB="0">
                    <a:lnL>
                      <a:noFill/>
                    </a:lnL>
                    <a:lnR>
                      <a:noFill/>
                    </a:lnR>
                    <a:lnT>
                      <a:noFill/>
                    </a:lnT>
                    <a:lnB>
                      <a:noFill/>
                    </a:lnB>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34" marR="49734" marT="0" marB="0">
                    <a:lnL>
                      <a:noFill/>
                    </a:lnL>
                    <a:lnR>
                      <a:noFill/>
                    </a:lnR>
                    <a:lnT>
                      <a:noFill/>
                    </a:lnT>
                    <a:lnB>
                      <a:noFill/>
                    </a:lnB>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34" marR="49734" marT="0" marB="0">
                    <a:lnL>
                      <a:noFill/>
                    </a:lnL>
                    <a:lnR>
                      <a:noFill/>
                    </a:lnR>
                    <a:lnT>
                      <a:noFill/>
                    </a:lnT>
                    <a:lnB>
                      <a:noFill/>
                    </a:lnB>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15</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34" marR="49734" marT="0" marB="0">
                    <a:lnL>
                      <a:noFill/>
                    </a:lnL>
                    <a:lnR>
                      <a:noFill/>
                    </a:lnR>
                    <a:lnT>
                      <a:noFill/>
                    </a:lnT>
                    <a:lnB>
                      <a:noFill/>
                    </a:lnB>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15</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34" marR="49734" marT="0" marB="0">
                    <a:lnL>
                      <a:noFill/>
                    </a:lnL>
                    <a:lnR>
                      <a:noFill/>
                    </a:lnR>
                    <a:lnT>
                      <a:noFill/>
                    </a:lnT>
                    <a:lnB>
                      <a:noFill/>
                    </a:lnB>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12</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34" marR="49734" marT="0" marB="0">
                    <a:lnL>
                      <a:noFill/>
                    </a:lnL>
                    <a:lnR>
                      <a:noFill/>
                    </a:lnR>
                    <a:lnT>
                      <a:noFill/>
                    </a:lnT>
                    <a:lnB>
                      <a:noFill/>
                    </a:lnB>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34" marR="49734" marT="0" marB="0">
                    <a:lnL>
                      <a:noFill/>
                    </a:lnL>
                    <a:lnR>
                      <a:noFill/>
                    </a:lnR>
                    <a:lnT>
                      <a:noFill/>
                    </a:lnT>
                    <a:lnB>
                      <a:noFill/>
                    </a:lnB>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12</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34" marR="49734" marT="0" marB="0">
                    <a:lnL>
                      <a:noFill/>
                    </a:lnL>
                    <a:lnR>
                      <a:noFill/>
                    </a:lnR>
                    <a:lnT>
                      <a:noFill/>
                    </a:lnT>
                    <a:lnB>
                      <a:noFill/>
                    </a:lnB>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10,5</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34" marR="49734" marT="0" marB="0">
                    <a:lnL>
                      <a:noFill/>
                    </a:lnL>
                    <a:lnR>
                      <a:noFill/>
                    </a:lnR>
                    <a:lnT>
                      <a:noFill/>
                    </a:lnT>
                    <a:lnB>
                      <a:noFill/>
                    </a:lnB>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34" marR="49734" marT="0" marB="0">
                    <a:lnL>
                      <a:noFill/>
                    </a:lnL>
                    <a:lnR>
                      <a:noFill/>
                    </a:lnR>
                    <a:lnT>
                      <a:noFill/>
                    </a:lnT>
                    <a:lnB>
                      <a:noFill/>
                    </a:lnB>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34" marR="49734" marT="0" marB="0">
                    <a:lnL>
                      <a:noFill/>
                    </a:lnL>
                    <a:lnR>
                      <a:noFill/>
                    </a:lnR>
                    <a:lnT>
                      <a:noFill/>
                    </a:lnT>
                    <a:lnB>
                      <a:noFill/>
                    </a:lnB>
                  </a:tcPr>
                </a:tc>
                <a:extLst>
                  <a:ext uri="{0D108BD9-81ED-4DB2-BD59-A6C34878D82A}">
                    <a16:rowId xmlns:a16="http://schemas.microsoft.com/office/drawing/2014/main" val="1556431970"/>
                  </a:ext>
                </a:extLst>
              </a:tr>
              <a:tr h="135445">
                <a:tc>
                  <a:txBody>
                    <a:bodyPr/>
                    <a:lstStyle/>
                    <a:p>
                      <a:pPr indent="23495">
                        <a:lnSpc>
                          <a:spcPct val="115000"/>
                        </a:lnSpc>
                        <a:spcAft>
                          <a:spcPts val="0"/>
                        </a:spcAft>
                      </a:pPr>
                      <a:r>
                        <a:rPr lang="es-EC" sz="6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Curl Concentración</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34" marR="49734" marT="0" marB="0">
                    <a:lnL>
                      <a:noFill/>
                    </a:lnL>
                    <a:lnR>
                      <a:noFill/>
                    </a:lnR>
                    <a:lnT>
                      <a:noFill/>
                    </a:lnT>
                    <a:lnB>
                      <a:noFill/>
                    </a:lnB>
                    <a:solidFill>
                      <a:srgbClr val="CCCCCC"/>
                    </a:solidFill>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30</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34" marR="49734" marT="0" marB="0">
                    <a:lnL>
                      <a:noFill/>
                    </a:lnL>
                    <a:lnR>
                      <a:noFill/>
                    </a:lnR>
                    <a:lnT>
                      <a:noFill/>
                    </a:lnT>
                    <a:lnB>
                      <a:noFill/>
                    </a:lnB>
                    <a:solidFill>
                      <a:srgbClr val="CCCCCC"/>
                    </a:solidFill>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34" marR="49734" marT="0" marB="0">
                    <a:lnL>
                      <a:noFill/>
                    </a:lnL>
                    <a:lnR>
                      <a:noFill/>
                    </a:lnR>
                    <a:lnT>
                      <a:noFill/>
                    </a:lnT>
                    <a:lnB>
                      <a:noFill/>
                    </a:lnB>
                    <a:solidFill>
                      <a:srgbClr val="CCCCCC"/>
                    </a:solidFill>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34" marR="49734" marT="0" marB="0">
                    <a:lnL>
                      <a:noFill/>
                    </a:lnL>
                    <a:lnR>
                      <a:noFill/>
                    </a:lnR>
                    <a:lnT>
                      <a:noFill/>
                    </a:lnT>
                    <a:lnB>
                      <a:noFill/>
                    </a:lnB>
                    <a:solidFill>
                      <a:srgbClr val="CCCCCC"/>
                    </a:solidFill>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34" marR="49734" marT="0" marB="0">
                    <a:lnL>
                      <a:noFill/>
                    </a:lnL>
                    <a:lnR>
                      <a:noFill/>
                    </a:lnR>
                    <a:lnT>
                      <a:noFill/>
                    </a:lnT>
                    <a:lnB>
                      <a:noFill/>
                    </a:lnB>
                    <a:solidFill>
                      <a:srgbClr val="CCCCCC"/>
                    </a:solidFill>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34" marR="49734" marT="0" marB="0">
                    <a:lnL>
                      <a:noFill/>
                    </a:lnL>
                    <a:lnR>
                      <a:noFill/>
                    </a:lnR>
                    <a:lnT>
                      <a:noFill/>
                    </a:lnT>
                    <a:lnB>
                      <a:noFill/>
                    </a:lnB>
                    <a:solidFill>
                      <a:srgbClr val="CCCCCC"/>
                    </a:solidFill>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12</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34" marR="49734" marT="0" marB="0">
                    <a:lnL>
                      <a:noFill/>
                    </a:lnL>
                    <a:lnR>
                      <a:noFill/>
                    </a:lnR>
                    <a:lnT>
                      <a:noFill/>
                    </a:lnT>
                    <a:lnB>
                      <a:noFill/>
                    </a:lnB>
                    <a:solidFill>
                      <a:srgbClr val="CCCCCC"/>
                    </a:solidFill>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34" marR="49734" marT="0" marB="0">
                    <a:lnL>
                      <a:noFill/>
                    </a:lnL>
                    <a:lnR>
                      <a:noFill/>
                    </a:lnR>
                    <a:lnT>
                      <a:noFill/>
                    </a:lnT>
                    <a:lnB>
                      <a:noFill/>
                    </a:lnB>
                    <a:solidFill>
                      <a:srgbClr val="CCCCCC"/>
                    </a:solidFill>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34" marR="49734" marT="0" marB="0">
                    <a:lnL>
                      <a:noFill/>
                    </a:lnL>
                    <a:lnR>
                      <a:noFill/>
                    </a:lnR>
                    <a:lnT>
                      <a:noFill/>
                    </a:lnT>
                    <a:lnB>
                      <a:noFill/>
                    </a:lnB>
                    <a:solidFill>
                      <a:srgbClr val="CCCCCC"/>
                    </a:solidFill>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34" marR="49734" marT="0" marB="0">
                    <a:lnL>
                      <a:noFill/>
                    </a:lnL>
                    <a:lnR>
                      <a:noFill/>
                    </a:lnR>
                    <a:lnT>
                      <a:noFill/>
                    </a:lnT>
                    <a:lnB>
                      <a:noFill/>
                    </a:lnB>
                    <a:solidFill>
                      <a:srgbClr val="CCCCCC"/>
                    </a:solidFill>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15</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34" marR="49734" marT="0" marB="0">
                    <a:lnL>
                      <a:noFill/>
                    </a:lnL>
                    <a:lnR>
                      <a:noFill/>
                    </a:lnR>
                    <a:lnT>
                      <a:noFill/>
                    </a:lnT>
                    <a:lnB>
                      <a:noFill/>
                    </a:lnB>
                    <a:solidFill>
                      <a:srgbClr val="CCCCCC"/>
                    </a:solidFill>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12</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34" marR="49734" marT="0" marB="0">
                    <a:lnL>
                      <a:noFill/>
                    </a:lnL>
                    <a:lnR>
                      <a:noFill/>
                    </a:lnR>
                    <a:lnT>
                      <a:noFill/>
                    </a:lnT>
                    <a:lnB>
                      <a:noFill/>
                    </a:lnB>
                    <a:solidFill>
                      <a:srgbClr val="CCCCCC"/>
                    </a:solidFill>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34" marR="49734" marT="0" marB="0">
                    <a:lnL>
                      <a:noFill/>
                    </a:lnL>
                    <a:lnR>
                      <a:noFill/>
                    </a:lnR>
                    <a:lnT>
                      <a:noFill/>
                    </a:lnT>
                    <a:lnB>
                      <a:noFill/>
                    </a:lnB>
                    <a:solidFill>
                      <a:srgbClr val="CCCCCC"/>
                    </a:solidFill>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12</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34" marR="49734" marT="0" marB="0">
                    <a:lnL>
                      <a:noFill/>
                    </a:lnL>
                    <a:lnR>
                      <a:noFill/>
                    </a:lnR>
                    <a:lnT>
                      <a:noFill/>
                    </a:lnT>
                    <a:lnB>
                      <a:noFill/>
                    </a:lnB>
                    <a:solidFill>
                      <a:srgbClr val="CCCCCC"/>
                    </a:solidFill>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34" marR="49734" marT="0" marB="0">
                    <a:lnL>
                      <a:noFill/>
                    </a:lnL>
                    <a:lnR>
                      <a:noFill/>
                    </a:lnR>
                    <a:lnT>
                      <a:noFill/>
                    </a:lnT>
                    <a:lnB>
                      <a:noFill/>
                    </a:lnB>
                    <a:solidFill>
                      <a:srgbClr val="CCCCCC"/>
                    </a:solidFill>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34" marR="49734" marT="0" marB="0">
                    <a:lnL>
                      <a:noFill/>
                    </a:lnL>
                    <a:lnR>
                      <a:noFill/>
                    </a:lnR>
                    <a:lnT>
                      <a:noFill/>
                    </a:lnT>
                    <a:lnB>
                      <a:noFill/>
                    </a:lnB>
                    <a:solidFill>
                      <a:srgbClr val="CCCCCC"/>
                    </a:solidFill>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10,5</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34" marR="49734" marT="0" marB="0">
                    <a:lnL>
                      <a:noFill/>
                    </a:lnL>
                    <a:lnR>
                      <a:noFill/>
                    </a:lnR>
                    <a:lnT>
                      <a:noFill/>
                    </a:lnT>
                    <a:lnB>
                      <a:noFill/>
                    </a:lnB>
                    <a:solidFill>
                      <a:srgbClr val="CCCCCC"/>
                    </a:solidFill>
                  </a:tcPr>
                </a:tc>
                <a:extLst>
                  <a:ext uri="{0D108BD9-81ED-4DB2-BD59-A6C34878D82A}">
                    <a16:rowId xmlns:a16="http://schemas.microsoft.com/office/drawing/2014/main" val="3422549260"/>
                  </a:ext>
                </a:extLst>
              </a:tr>
              <a:tr h="135445">
                <a:tc>
                  <a:txBody>
                    <a:bodyPr/>
                    <a:lstStyle/>
                    <a:p>
                      <a:pPr indent="23495">
                        <a:lnSpc>
                          <a:spcPct val="115000"/>
                        </a:lnSpc>
                        <a:spcAft>
                          <a:spcPts val="0"/>
                        </a:spcAft>
                      </a:pPr>
                      <a:r>
                        <a:rPr lang="es-EC" sz="6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Curl Martillo</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34" marR="49734" marT="0" marB="0">
                    <a:lnL>
                      <a:noFill/>
                    </a:lnL>
                    <a:lnR>
                      <a:noFill/>
                    </a:lnR>
                    <a:lnT>
                      <a:noFill/>
                    </a:lnT>
                    <a:lnB>
                      <a:noFill/>
                    </a:lnB>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34" marR="49734" marT="0" marB="0">
                    <a:lnL>
                      <a:noFill/>
                    </a:lnL>
                    <a:lnR>
                      <a:noFill/>
                    </a:lnR>
                    <a:lnT>
                      <a:noFill/>
                    </a:lnT>
                    <a:lnB>
                      <a:noFill/>
                    </a:lnB>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34" marR="49734" marT="0" marB="0">
                    <a:lnL>
                      <a:noFill/>
                    </a:lnL>
                    <a:lnR>
                      <a:noFill/>
                    </a:lnR>
                    <a:lnT>
                      <a:noFill/>
                    </a:lnT>
                    <a:lnB>
                      <a:noFill/>
                    </a:lnB>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34" marR="49734" marT="0" marB="0">
                    <a:lnL>
                      <a:noFill/>
                    </a:lnL>
                    <a:lnR>
                      <a:noFill/>
                    </a:lnR>
                    <a:lnT>
                      <a:noFill/>
                    </a:lnT>
                    <a:lnB>
                      <a:noFill/>
                    </a:lnB>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34" marR="49734" marT="0" marB="0">
                    <a:lnL>
                      <a:noFill/>
                    </a:lnL>
                    <a:lnR>
                      <a:noFill/>
                    </a:lnR>
                    <a:lnT>
                      <a:noFill/>
                    </a:lnT>
                    <a:lnB>
                      <a:noFill/>
                    </a:lnB>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34" marR="49734" marT="0" marB="0">
                    <a:lnL>
                      <a:noFill/>
                    </a:lnL>
                    <a:lnR>
                      <a:noFill/>
                    </a:lnR>
                    <a:lnT>
                      <a:noFill/>
                    </a:lnT>
                    <a:lnB>
                      <a:noFill/>
                    </a:lnB>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34" marR="49734" marT="0" marB="0">
                    <a:lnL>
                      <a:noFill/>
                    </a:lnL>
                    <a:lnR>
                      <a:noFill/>
                    </a:lnR>
                    <a:lnT>
                      <a:noFill/>
                    </a:lnT>
                    <a:lnB>
                      <a:noFill/>
                    </a:lnB>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34" marR="49734" marT="0" marB="0">
                    <a:lnL>
                      <a:noFill/>
                    </a:lnL>
                    <a:lnR>
                      <a:noFill/>
                    </a:lnR>
                    <a:lnT>
                      <a:noFill/>
                    </a:lnT>
                    <a:lnB>
                      <a:noFill/>
                    </a:lnB>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34" marR="49734" marT="0" marB="0">
                    <a:lnL>
                      <a:noFill/>
                    </a:lnL>
                    <a:lnR>
                      <a:noFill/>
                    </a:lnR>
                    <a:lnT>
                      <a:noFill/>
                    </a:lnT>
                    <a:lnB>
                      <a:noFill/>
                    </a:lnB>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10</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34" marR="49734" marT="0" marB="0">
                    <a:lnL>
                      <a:noFill/>
                    </a:lnL>
                    <a:lnR>
                      <a:noFill/>
                    </a:lnR>
                    <a:lnT>
                      <a:noFill/>
                    </a:lnT>
                    <a:lnB>
                      <a:noFill/>
                    </a:lnB>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10</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34" marR="49734" marT="0" marB="0">
                    <a:lnL>
                      <a:noFill/>
                    </a:lnL>
                    <a:lnR>
                      <a:noFill/>
                    </a:lnR>
                    <a:lnT>
                      <a:noFill/>
                    </a:lnT>
                    <a:lnB>
                      <a:noFill/>
                    </a:lnB>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34" marR="49734" marT="0" marB="0">
                    <a:lnL>
                      <a:noFill/>
                    </a:lnL>
                    <a:lnR>
                      <a:noFill/>
                    </a:lnR>
                    <a:lnT>
                      <a:noFill/>
                    </a:lnT>
                    <a:lnB>
                      <a:noFill/>
                    </a:lnB>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34" marR="49734" marT="0" marB="0">
                    <a:lnL>
                      <a:noFill/>
                    </a:lnL>
                    <a:lnR>
                      <a:noFill/>
                    </a:lnR>
                    <a:lnT>
                      <a:noFill/>
                    </a:lnT>
                    <a:lnB>
                      <a:noFill/>
                    </a:lnB>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34" marR="49734" marT="0" marB="0">
                    <a:lnL>
                      <a:noFill/>
                    </a:lnL>
                    <a:lnR>
                      <a:noFill/>
                    </a:lnR>
                    <a:lnT>
                      <a:noFill/>
                    </a:lnT>
                    <a:lnB>
                      <a:noFill/>
                    </a:lnB>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34" marR="49734" marT="0" marB="0">
                    <a:lnL>
                      <a:noFill/>
                    </a:lnL>
                    <a:lnR>
                      <a:noFill/>
                    </a:lnR>
                    <a:lnT>
                      <a:noFill/>
                    </a:lnT>
                    <a:lnB>
                      <a:noFill/>
                    </a:lnB>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34" marR="49734" marT="0" marB="0">
                    <a:lnL>
                      <a:noFill/>
                    </a:lnL>
                    <a:lnR>
                      <a:noFill/>
                    </a:lnR>
                    <a:lnT>
                      <a:noFill/>
                    </a:lnT>
                    <a:lnB>
                      <a:noFill/>
                    </a:lnB>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34" marR="49734" marT="0" marB="0">
                    <a:lnL>
                      <a:noFill/>
                    </a:lnL>
                    <a:lnR>
                      <a:noFill/>
                    </a:lnR>
                    <a:lnT>
                      <a:noFill/>
                    </a:lnT>
                    <a:lnB>
                      <a:noFill/>
                    </a:lnB>
                  </a:tcPr>
                </a:tc>
                <a:extLst>
                  <a:ext uri="{0D108BD9-81ED-4DB2-BD59-A6C34878D82A}">
                    <a16:rowId xmlns:a16="http://schemas.microsoft.com/office/drawing/2014/main" val="2267359520"/>
                  </a:ext>
                </a:extLst>
              </a:tr>
              <a:tr h="200826">
                <a:tc>
                  <a:txBody>
                    <a:bodyPr/>
                    <a:lstStyle/>
                    <a:p>
                      <a:pPr>
                        <a:lnSpc>
                          <a:spcPct val="115000"/>
                        </a:lnSpc>
                        <a:spcAft>
                          <a:spcPts val="0"/>
                        </a:spcAft>
                      </a:pPr>
                      <a:r>
                        <a:rPr lang="es-EC" sz="6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Extensiones Invertidas</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34" marR="49734" marT="0" marB="0">
                    <a:lnL>
                      <a:noFill/>
                    </a:lnL>
                    <a:lnR>
                      <a:noFill/>
                    </a:lnR>
                    <a:lnT>
                      <a:noFill/>
                    </a:lnT>
                    <a:lnB>
                      <a:noFill/>
                    </a:lnB>
                    <a:solidFill>
                      <a:srgbClr val="CCCCCC"/>
                    </a:solidFill>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30</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34" marR="49734" marT="0" marB="0">
                    <a:lnL>
                      <a:noFill/>
                    </a:lnL>
                    <a:lnR>
                      <a:noFill/>
                    </a:lnR>
                    <a:lnT>
                      <a:noFill/>
                    </a:lnT>
                    <a:lnB>
                      <a:noFill/>
                    </a:lnB>
                    <a:solidFill>
                      <a:srgbClr val="CCCCCC"/>
                    </a:solidFill>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34" marR="49734" marT="0" marB="0">
                    <a:lnL>
                      <a:noFill/>
                    </a:lnL>
                    <a:lnR>
                      <a:noFill/>
                    </a:lnR>
                    <a:lnT>
                      <a:noFill/>
                    </a:lnT>
                    <a:lnB>
                      <a:noFill/>
                    </a:lnB>
                    <a:solidFill>
                      <a:srgbClr val="CCCCCC"/>
                    </a:solidFill>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34" marR="49734" marT="0" marB="0">
                    <a:lnL>
                      <a:noFill/>
                    </a:lnL>
                    <a:lnR>
                      <a:noFill/>
                    </a:lnR>
                    <a:lnT>
                      <a:noFill/>
                    </a:lnT>
                    <a:lnB>
                      <a:noFill/>
                    </a:lnB>
                    <a:solidFill>
                      <a:srgbClr val="CCCCCC"/>
                    </a:solidFill>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34" marR="49734" marT="0" marB="0">
                    <a:lnL>
                      <a:noFill/>
                    </a:lnL>
                    <a:lnR>
                      <a:noFill/>
                    </a:lnR>
                    <a:lnT>
                      <a:noFill/>
                    </a:lnT>
                    <a:lnB>
                      <a:noFill/>
                    </a:lnB>
                    <a:solidFill>
                      <a:srgbClr val="CCCCCC"/>
                    </a:solidFill>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12</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34" marR="49734" marT="0" marB="0">
                    <a:lnL>
                      <a:noFill/>
                    </a:lnL>
                    <a:lnR>
                      <a:noFill/>
                    </a:lnR>
                    <a:lnT>
                      <a:noFill/>
                    </a:lnT>
                    <a:lnB>
                      <a:noFill/>
                    </a:lnB>
                    <a:solidFill>
                      <a:srgbClr val="CCCCCC"/>
                    </a:solidFill>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34" marR="49734" marT="0" marB="0">
                    <a:lnL>
                      <a:noFill/>
                    </a:lnL>
                    <a:lnR>
                      <a:noFill/>
                    </a:lnR>
                    <a:lnT>
                      <a:noFill/>
                    </a:lnT>
                    <a:lnB>
                      <a:noFill/>
                    </a:lnB>
                    <a:solidFill>
                      <a:srgbClr val="CCCCCC"/>
                    </a:solidFill>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12</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34" marR="49734" marT="0" marB="0">
                    <a:lnL>
                      <a:noFill/>
                    </a:lnL>
                    <a:lnR>
                      <a:noFill/>
                    </a:lnR>
                    <a:lnT>
                      <a:noFill/>
                    </a:lnT>
                    <a:lnB>
                      <a:noFill/>
                    </a:lnB>
                    <a:solidFill>
                      <a:srgbClr val="CCCCCC"/>
                    </a:solidFill>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34" marR="49734" marT="0" marB="0">
                    <a:lnL>
                      <a:noFill/>
                    </a:lnL>
                    <a:lnR>
                      <a:noFill/>
                    </a:lnR>
                    <a:lnT>
                      <a:noFill/>
                    </a:lnT>
                    <a:lnB>
                      <a:noFill/>
                    </a:lnB>
                    <a:solidFill>
                      <a:srgbClr val="CCCCCC"/>
                    </a:solidFill>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34" marR="49734" marT="0" marB="0">
                    <a:lnL>
                      <a:noFill/>
                    </a:lnL>
                    <a:lnR>
                      <a:noFill/>
                    </a:lnR>
                    <a:lnT>
                      <a:noFill/>
                    </a:lnT>
                    <a:lnB>
                      <a:noFill/>
                    </a:lnB>
                    <a:solidFill>
                      <a:srgbClr val="CCCCCC"/>
                    </a:solidFill>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34" marR="49734" marT="0" marB="0">
                    <a:lnL>
                      <a:noFill/>
                    </a:lnL>
                    <a:lnR>
                      <a:noFill/>
                    </a:lnR>
                    <a:lnT>
                      <a:noFill/>
                    </a:lnT>
                    <a:lnB>
                      <a:noFill/>
                    </a:lnB>
                    <a:solidFill>
                      <a:srgbClr val="CCCCCC"/>
                    </a:solidFill>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34" marR="49734" marT="0" marB="0">
                    <a:lnL>
                      <a:noFill/>
                    </a:lnL>
                    <a:lnR>
                      <a:noFill/>
                    </a:lnR>
                    <a:lnT>
                      <a:noFill/>
                    </a:lnT>
                    <a:lnB>
                      <a:noFill/>
                    </a:lnB>
                    <a:solidFill>
                      <a:srgbClr val="CCCCCC"/>
                    </a:solidFill>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12</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34" marR="49734" marT="0" marB="0">
                    <a:lnL>
                      <a:noFill/>
                    </a:lnL>
                    <a:lnR>
                      <a:noFill/>
                    </a:lnR>
                    <a:lnT>
                      <a:noFill/>
                    </a:lnT>
                    <a:lnB>
                      <a:noFill/>
                    </a:lnB>
                    <a:solidFill>
                      <a:srgbClr val="CCCCCC"/>
                    </a:solidFill>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34" marR="49734" marT="0" marB="0">
                    <a:lnL>
                      <a:noFill/>
                    </a:lnL>
                    <a:lnR>
                      <a:noFill/>
                    </a:lnR>
                    <a:lnT>
                      <a:noFill/>
                    </a:lnT>
                    <a:lnB>
                      <a:noFill/>
                    </a:lnB>
                    <a:solidFill>
                      <a:srgbClr val="CCCCCC"/>
                    </a:solidFill>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10,5</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34" marR="49734" marT="0" marB="0">
                    <a:lnL>
                      <a:noFill/>
                    </a:lnL>
                    <a:lnR>
                      <a:noFill/>
                    </a:lnR>
                    <a:lnT>
                      <a:noFill/>
                    </a:lnT>
                    <a:lnB>
                      <a:noFill/>
                    </a:lnB>
                    <a:solidFill>
                      <a:srgbClr val="CCCCCC"/>
                    </a:solidFill>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34" marR="49734" marT="0" marB="0">
                    <a:lnL>
                      <a:noFill/>
                    </a:lnL>
                    <a:lnR>
                      <a:noFill/>
                    </a:lnR>
                    <a:lnT>
                      <a:noFill/>
                    </a:lnT>
                    <a:lnB>
                      <a:noFill/>
                    </a:lnB>
                    <a:solidFill>
                      <a:srgbClr val="CCCCCC"/>
                    </a:solidFill>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10,5</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34" marR="49734" marT="0" marB="0">
                    <a:lnL>
                      <a:noFill/>
                    </a:lnL>
                    <a:lnR>
                      <a:noFill/>
                    </a:lnR>
                    <a:lnT>
                      <a:noFill/>
                    </a:lnT>
                    <a:lnB>
                      <a:noFill/>
                    </a:lnB>
                    <a:solidFill>
                      <a:srgbClr val="CCCCCC"/>
                    </a:solidFill>
                  </a:tcPr>
                </a:tc>
                <a:extLst>
                  <a:ext uri="{0D108BD9-81ED-4DB2-BD59-A6C34878D82A}">
                    <a16:rowId xmlns:a16="http://schemas.microsoft.com/office/drawing/2014/main" val="177299338"/>
                  </a:ext>
                </a:extLst>
              </a:tr>
              <a:tr h="135445">
                <a:tc>
                  <a:txBody>
                    <a:bodyPr/>
                    <a:lstStyle/>
                    <a:p>
                      <a:pPr>
                        <a:lnSpc>
                          <a:spcPct val="115000"/>
                        </a:lnSpc>
                        <a:spcAft>
                          <a:spcPts val="0"/>
                        </a:spcAft>
                      </a:pPr>
                      <a:r>
                        <a:rPr lang="es-EC" sz="6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Patadas Traseras.</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34" marR="49734" marT="0" marB="0">
                    <a:lnL>
                      <a:noFill/>
                    </a:lnL>
                    <a:lnR>
                      <a:noFill/>
                    </a:lnR>
                    <a:lnT>
                      <a:noFill/>
                    </a:lnT>
                    <a:lnB>
                      <a:noFill/>
                    </a:lnB>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25</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34" marR="49734" marT="0" marB="0">
                    <a:lnL>
                      <a:noFill/>
                    </a:lnL>
                    <a:lnR>
                      <a:noFill/>
                    </a:lnR>
                    <a:lnT>
                      <a:noFill/>
                    </a:lnT>
                    <a:lnB>
                      <a:noFill/>
                    </a:lnB>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34" marR="49734" marT="0" marB="0">
                    <a:lnL>
                      <a:noFill/>
                    </a:lnL>
                    <a:lnR>
                      <a:noFill/>
                    </a:lnR>
                    <a:lnT>
                      <a:noFill/>
                    </a:lnT>
                    <a:lnB>
                      <a:noFill/>
                    </a:lnB>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34" marR="49734" marT="0" marB="0">
                    <a:lnL>
                      <a:noFill/>
                    </a:lnL>
                    <a:lnR>
                      <a:noFill/>
                    </a:lnR>
                    <a:lnT>
                      <a:noFill/>
                    </a:lnT>
                    <a:lnB>
                      <a:noFill/>
                    </a:lnB>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7,5</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34" marR="49734" marT="0" marB="0">
                    <a:lnL>
                      <a:noFill/>
                    </a:lnL>
                    <a:lnR>
                      <a:noFill/>
                    </a:lnR>
                    <a:lnT>
                      <a:noFill/>
                    </a:lnT>
                    <a:lnB>
                      <a:noFill/>
                    </a:lnB>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34" marR="49734" marT="0" marB="0">
                    <a:lnL>
                      <a:noFill/>
                    </a:lnL>
                    <a:lnR>
                      <a:noFill/>
                    </a:lnR>
                    <a:lnT>
                      <a:noFill/>
                    </a:lnT>
                    <a:lnB>
                      <a:noFill/>
                    </a:lnB>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34" marR="49734" marT="0" marB="0">
                    <a:lnL>
                      <a:noFill/>
                    </a:lnL>
                    <a:lnR>
                      <a:noFill/>
                    </a:lnR>
                    <a:lnT>
                      <a:noFill/>
                    </a:lnT>
                    <a:lnB>
                      <a:noFill/>
                    </a:lnB>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10</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34" marR="49734" marT="0" marB="0">
                    <a:lnL>
                      <a:noFill/>
                    </a:lnL>
                    <a:lnR>
                      <a:noFill/>
                    </a:lnR>
                    <a:lnT>
                      <a:noFill/>
                    </a:lnT>
                    <a:lnB>
                      <a:noFill/>
                    </a:lnB>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34" marR="49734" marT="0" marB="0">
                    <a:lnL>
                      <a:noFill/>
                    </a:lnL>
                    <a:lnR>
                      <a:noFill/>
                    </a:lnR>
                    <a:lnT>
                      <a:noFill/>
                    </a:lnT>
                    <a:lnB>
                      <a:noFill/>
                    </a:lnB>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12,5</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34" marR="49734" marT="0" marB="0">
                    <a:lnL>
                      <a:noFill/>
                    </a:lnL>
                    <a:lnR>
                      <a:noFill/>
                    </a:lnR>
                    <a:lnT>
                      <a:noFill/>
                    </a:lnT>
                    <a:lnB>
                      <a:noFill/>
                    </a:lnB>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34" marR="49734" marT="0" marB="0">
                    <a:lnL>
                      <a:noFill/>
                    </a:lnL>
                    <a:lnR>
                      <a:noFill/>
                    </a:lnR>
                    <a:lnT>
                      <a:noFill/>
                    </a:lnT>
                    <a:lnB>
                      <a:noFill/>
                    </a:lnB>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34" marR="49734" marT="0" marB="0">
                    <a:lnL>
                      <a:noFill/>
                    </a:lnL>
                    <a:lnR>
                      <a:noFill/>
                    </a:lnR>
                    <a:lnT>
                      <a:noFill/>
                    </a:lnT>
                    <a:lnB>
                      <a:noFill/>
                    </a:lnB>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10</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34" marR="49734" marT="0" marB="0">
                    <a:lnL>
                      <a:noFill/>
                    </a:lnL>
                    <a:lnR>
                      <a:noFill/>
                    </a:lnR>
                    <a:lnT>
                      <a:noFill/>
                    </a:lnT>
                    <a:lnB>
                      <a:noFill/>
                    </a:lnB>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34" marR="49734" marT="0" marB="0">
                    <a:lnL>
                      <a:noFill/>
                    </a:lnL>
                    <a:lnR>
                      <a:noFill/>
                    </a:lnR>
                    <a:lnT>
                      <a:noFill/>
                    </a:lnT>
                    <a:lnB>
                      <a:noFill/>
                    </a:lnB>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34" marR="49734" marT="0" marB="0">
                    <a:lnL>
                      <a:noFill/>
                    </a:lnL>
                    <a:lnR>
                      <a:noFill/>
                    </a:lnR>
                    <a:lnT>
                      <a:noFill/>
                    </a:lnT>
                    <a:lnB>
                      <a:noFill/>
                    </a:lnB>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8,75</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34" marR="49734" marT="0" marB="0">
                    <a:lnL>
                      <a:noFill/>
                    </a:lnL>
                    <a:lnR>
                      <a:noFill/>
                    </a:lnR>
                    <a:lnT>
                      <a:noFill/>
                    </a:lnT>
                    <a:lnB>
                      <a:noFill/>
                    </a:lnB>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34" marR="49734" marT="0" marB="0">
                    <a:lnL>
                      <a:noFill/>
                    </a:lnL>
                    <a:lnR>
                      <a:noFill/>
                    </a:lnR>
                    <a:lnT>
                      <a:noFill/>
                    </a:lnT>
                    <a:lnB>
                      <a:noFill/>
                    </a:lnB>
                  </a:tcPr>
                </a:tc>
                <a:extLst>
                  <a:ext uri="{0D108BD9-81ED-4DB2-BD59-A6C34878D82A}">
                    <a16:rowId xmlns:a16="http://schemas.microsoft.com/office/drawing/2014/main" val="494122774"/>
                  </a:ext>
                </a:extLst>
              </a:tr>
              <a:tr h="135445">
                <a:tc>
                  <a:txBody>
                    <a:bodyPr/>
                    <a:lstStyle/>
                    <a:p>
                      <a:pPr>
                        <a:lnSpc>
                          <a:spcPct val="115000"/>
                        </a:lnSpc>
                        <a:spcAft>
                          <a:spcPts val="0"/>
                        </a:spcAft>
                      </a:pPr>
                      <a:r>
                        <a:rPr lang="es-EC" sz="6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Press Francés</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34" marR="49734" marT="0" marB="0">
                    <a:lnL>
                      <a:noFill/>
                    </a:lnL>
                    <a:lnR>
                      <a:noFill/>
                    </a:lnR>
                    <a:lnT>
                      <a:noFill/>
                    </a:lnT>
                    <a:lnB>
                      <a:noFill/>
                    </a:lnB>
                    <a:solidFill>
                      <a:srgbClr val="CCCCCC"/>
                    </a:solidFill>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30</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34" marR="49734" marT="0" marB="0">
                    <a:lnL>
                      <a:noFill/>
                    </a:lnL>
                    <a:lnR>
                      <a:noFill/>
                    </a:lnR>
                    <a:lnT>
                      <a:noFill/>
                    </a:lnT>
                    <a:lnB>
                      <a:noFill/>
                    </a:lnB>
                    <a:solidFill>
                      <a:srgbClr val="CCCCCC"/>
                    </a:solidFill>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34" marR="49734" marT="0" marB="0">
                    <a:lnL>
                      <a:noFill/>
                    </a:lnL>
                    <a:lnR>
                      <a:noFill/>
                    </a:lnR>
                    <a:lnT>
                      <a:noFill/>
                    </a:lnT>
                    <a:lnB>
                      <a:noFill/>
                    </a:lnB>
                    <a:solidFill>
                      <a:srgbClr val="CCCCCC"/>
                    </a:solidFill>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34" marR="49734" marT="0" marB="0">
                    <a:lnL>
                      <a:noFill/>
                    </a:lnL>
                    <a:lnR>
                      <a:noFill/>
                    </a:lnR>
                    <a:lnT>
                      <a:noFill/>
                    </a:lnT>
                    <a:lnB>
                      <a:noFill/>
                    </a:lnB>
                    <a:solidFill>
                      <a:srgbClr val="CCCCCC"/>
                    </a:solidFill>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34" marR="49734" marT="0" marB="0">
                    <a:lnL>
                      <a:noFill/>
                    </a:lnL>
                    <a:lnR>
                      <a:noFill/>
                    </a:lnR>
                    <a:lnT>
                      <a:noFill/>
                    </a:lnT>
                    <a:lnB>
                      <a:noFill/>
                    </a:lnB>
                    <a:solidFill>
                      <a:srgbClr val="CCCCCC"/>
                    </a:solidFill>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34" marR="49734" marT="0" marB="0">
                    <a:lnL>
                      <a:noFill/>
                    </a:lnL>
                    <a:lnR>
                      <a:noFill/>
                    </a:lnR>
                    <a:lnT>
                      <a:noFill/>
                    </a:lnT>
                    <a:lnB>
                      <a:noFill/>
                    </a:lnB>
                    <a:solidFill>
                      <a:srgbClr val="CCCCCC"/>
                    </a:solidFill>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34" marR="49734" marT="0" marB="0">
                    <a:lnL>
                      <a:noFill/>
                    </a:lnL>
                    <a:lnR>
                      <a:noFill/>
                    </a:lnR>
                    <a:lnT>
                      <a:noFill/>
                    </a:lnT>
                    <a:lnB>
                      <a:noFill/>
                    </a:lnB>
                    <a:solidFill>
                      <a:srgbClr val="CCCCCC"/>
                    </a:solidFill>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12</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34" marR="49734" marT="0" marB="0">
                    <a:lnL>
                      <a:noFill/>
                    </a:lnL>
                    <a:lnR>
                      <a:noFill/>
                    </a:lnR>
                    <a:lnT>
                      <a:noFill/>
                    </a:lnT>
                    <a:lnB>
                      <a:noFill/>
                    </a:lnB>
                    <a:solidFill>
                      <a:srgbClr val="CCCCCC"/>
                    </a:solidFill>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34" marR="49734" marT="0" marB="0">
                    <a:lnL>
                      <a:noFill/>
                    </a:lnL>
                    <a:lnR>
                      <a:noFill/>
                    </a:lnR>
                    <a:lnT>
                      <a:noFill/>
                    </a:lnT>
                    <a:lnB>
                      <a:noFill/>
                    </a:lnB>
                    <a:solidFill>
                      <a:srgbClr val="CCCCCC"/>
                    </a:solidFill>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34" marR="49734" marT="0" marB="0">
                    <a:lnL>
                      <a:noFill/>
                    </a:lnL>
                    <a:lnR>
                      <a:noFill/>
                    </a:lnR>
                    <a:lnT>
                      <a:noFill/>
                    </a:lnT>
                    <a:lnB>
                      <a:noFill/>
                    </a:lnB>
                    <a:solidFill>
                      <a:srgbClr val="CCCCCC"/>
                    </a:solidFill>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34" marR="49734" marT="0" marB="0">
                    <a:lnL>
                      <a:noFill/>
                    </a:lnL>
                    <a:lnR>
                      <a:noFill/>
                    </a:lnR>
                    <a:lnT>
                      <a:noFill/>
                    </a:lnT>
                    <a:lnB>
                      <a:noFill/>
                    </a:lnB>
                    <a:solidFill>
                      <a:srgbClr val="CCCCCC"/>
                    </a:solidFill>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34" marR="49734" marT="0" marB="0">
                    <a:lnL>
                      <a:noFill/>
                    </a:lnL>
                    <a:lnR>
                      <a:noFill/>
                    </a:lnR>
                    <a:lnT>
                      <a:noFill/>
                    </a:lnT>
                    <a:lnB>
                      <a:noFill/>
                    </a:lnB>
                    <a:solidFill>
                      <a:srgbClr val="CCCCCC"/>
                    </a:solidFill>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12</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34" marR="49734" marT="0" marB="0">
                    <a:lnL>
                      <a:noFill/>
                    </a:lnL>
                    <a:lnR>
                      <a:noFill/>
                    </a:lnR>
                    <a:lnT>
                      <a:noFill/>
                    </a:lnT>
                    <a:lnB>
                      <a:noFill/>
                    </a:lnB>
                    <a:solidFill>
                      <a:srgbClr val="CCCCCC"/>
                    </a:solidFill>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34" marR="49734" marT="0" marB="0">
                    <a:lnL>
                      <a:noFill/>
                    </a:lnL>
                    <a:lnR>
                      <a:noFill/>
                    </a:lnR>
                    <a:lnT>
                      <a:noFill/>
                    </a:lnT>
                    <a:lnB>
                      <a:noFill/>
                    </a:lnB>
                    <a:solidFill>
                      <a:srgbClr val="CCCCCC"/>
                    </a:solidFill>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10,5</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34" marR="49734" marT="0" marB="0">
                    <a:lnL>
                      <a:noFill/>
                    </a:lnL>
                    <a:lnR>
                      <a:noFill/>
                    </a:lnR>
                    <a:lnT>
                      <a:noFill/>
                    </a:lnT>
                    <a:lnB>
                      <a:noFill/>
                    </a:lnB>
                    <a:solidFill>
                      <a:srgbClr val="CCCCCC"/>
                    </a:solidFill>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34" marR="49734" marT="0" marB="0">
                    <a:lnL>
                      <a:noFill/>
                    </a:lnL>
                    <a:lnR>
                      <a:noFill/>
                    </a:lnR>
                    <a:lnT>
                      <a:noFill/>
                    </a:lnT>
                    <a:lnB>
                      <a:noFill/>
                    </a:lnB>
                    <a:solidFill>
                      <a:srgbClr val="CCCCCC"/>
                    </a:solidFill>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34" marR="49734" marT="0" marB="0">
                    <a:lnL>
                      <a:noFill/>
                    </a:lnL>
                    <a:lnR>
                      <a:noFill/>
                    </a:lnR>
                    <a:lnT>
                      <a:noFill/>
                    </a:lnT>
                    <a:lnB>
                      <a:noFill/>
                    </a:lnB>
                    <a:solidFill>
                      <a:srgbClr val="CCCCCC"/>
                    </a:solidFill>
                  </a:tcPr>
                </a:tc>
                <a:extLst>
                  <a:ext uri="{0D108BD9-81ED-4DB2-BD59-A6C34878D82A}">
                    <a16:rowId xmlns:a16="http://schemas.microsoft.com/office/drawing/2014/main" val="2934025802"/>
                  </a:ext>
                </a:extLst>
              </a:tr>
              <a:tr h="200826">
                <a:tc>
                  <a:txBody>
                    <a:bodyPr/>
                    <a:lstStyle/>
                    <a:p>
                      <a:pPr>
                        <a:lnSpc>
                          <a:spcPct val="115000"/>
                        </a:lnSpc>
                        <a:spcAft>
                          <a:spcPts val="0"/>
                        </a:spcAft>
                      </a:pPr>
                      <a:r>
                        <a:rPr lang="es-EC" sz="6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Press sentado-Press trasnuca</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34" marR="49734" marT="0" marB="0">
                    <a:lnL>
                      <a:noFill/>
                    </a:lnL>
                    <a:lnR>
                      <a:noFill/>
                    </a:lnR>
                    <a:lnT>
                      <a:noFill/>
                    </a:lnT>
                    <a:lnB>
                      <a:noFill/>
                    </a:lnB>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40</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34" marR="49734" marT="0" marB="0">
                    <a:lnL>
                      <a:noFill/>
                    </a:lnL>
                    <a:lnR>
                      <a:noFill/>
                    </a:lnR>
                    <a:lnT>
                      <a:noFill/>
                    </a:lnT>
                    <a:lnB>
                      <a:noFill/>
                    </a:lnB>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12</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34" marR="49734" marT="0" marB="0">
                    <a:lnL>
                      <a:noFill/>
                    </a:lnL>
                    <a:lnR>
                      <a:noFill/>
                    </a:lnR>
                    <a:lnT>
                      <a:noFill/>
                    </a:lnT>
                    <a:lnB>
                      <a:noFill/>
                    </a:lnB>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34" marR="49734" marT="0" marB="0">
                    <a:lnL>
                      <a:noFill/>
                    </a:lnL>
                    <a:lnR>
                      <a:noFill/>
                    </a:lnR>
                    <a:lnT>
                      <a:noFill/>
                    </a:lnT>
                    <a:lnB>
                      <a:noFill/>
                    </a:lnB>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34" marR="49734" marT="0" marB="0">
                    <a:lnL>
                      <a:noFill/>
                    </a:lnL>
                    <a:lnR>
                      <a:noFill/>
                    </a:lnR>
                    <a:lnT>
                      <a:noFill/>
                    </a:lnT>
                    <a:lnB>
                      <a:noFill/>
                    </a:lnB>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16</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34" marR="49734" marT="0" marB="0">
                    <a:lnL>
                      <a:noFill/>
                    </a:lnL>
                    <a:lnR>
                      <a:noFill/>
                    </a:lnR>
                    <a:lnT>
                      <a:noFill/>
                    </a:lnT>
                    <a:lnB>
                      <a:noFill/>
                    </a:lnB>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34" marR="49734" marT="0" marB="0">
                    <a:lnL>
                      <a:noFill/>
                    </a:lnL>
                    <a:lnR>
                      <a:noFill/>
                    </a:lnR>
                    <a:lnT>
                      <a:noFill/>
                    </a:lnT>
                    <a:lnB>
                      <a:noFill/>
                    </a:lnB>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34" marR="49734" marT="0" marB="0">
                    <a:lnL>
                      <a:noFill/>
                    </a:lnL>
                    <a:lnR>
                      <a:noFill/>
                    </a:lnR>
                    <a:lnT>
                      <a:noFill/>
                    </a:lnT>
                    <a:lnB>
                      <a:noFill/>
                    </a:lnB>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34" marR="49734" marT="0" marB="0">
                    <a:lnL>
                      <a:noFill/>
                    </a:lnL>
                    <a:lnR>
                      <a:noFill/>
                    </a:lnR>
                    <a:lnT>
                      <a:noFill/>
                    </a:lnT>
                    <a:lnB>
                      <a:noFill/>
                    </a:lnB>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34" marR="49734" marT="0" marB="0">
                    <a:lnL>
                      <a:noFill/>
                    </a:lnL>
                    <a:lnR>
                      <a:noFill/>
                    </a:lnR>
                    <a:lnT>
                      <a:noFill/>
                    </a:lnT>
                    <a:lnB>
                      <a:noFill/>
                    </a:lnB>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34" marR="49734" marT="0" marB="0">
                    <a:lnL>
                      <a:noFill/>
                    </a:lnL>
                    <a:lnR>
                      <a:noFill/>
                    </a:lnR>
                    <a:lnT>
                      <a:noFill/>
                    </a:lnT>
                    <a:lnB>
                      <a:noFill/>
                    </a:lnB>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16</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34" marR="49734" marT="0" marB="0">
                    <a:lnL>
                      <a:noFill/>
                    </a:lnL>
                    <a:lnR>
                      <a:noFill/>
                    </a:lnR>
                    <a:lnT>
                      <a:noFill/>
                    </a:lnT>
                    <a:lnB>
                      <a:noFill/>
                    </a:lnB>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16</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34" marR="49734" marT="0" marB="0">
                    <a:lnL>
                      <a:noFill/>
                    </a:lnL>
                    <a:lnR>
                      <a:noFill/>
                    </a:lnR>
                    <a:lnT>
                      <a:noFill/>
                    </a:lnT>
                    <a:lnB>
                      <a:noFill/>
                    </a:lnB>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34" marR="49734" marT="0" marB="0">
                    <a:lnL>
                      <a:noFill/>
                    </a:lnL>
                    <a:lnR>
                      <a:noFill/>
                    </a:lnR>
                    <a:lnT>
                      <a:noFill/>
                    </a:lnT>
                    <a:lnB>
                      <a:noFill/>
                    </a:lnB>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14</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34" marR="49734" marT="0" marB="0">
                    <a:lnL>
                      <a:noFill/>
                    </a:lnL>
                    <a:lnR>
                      <a:noFill/>
                    </a:lnR>
                    <a:lnT>
                      <a:noFill/>
                    </a:lnT>
                    <a:lnB>
                      <a:noFill/>
                    </a:lnB>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34" marR="49734" marT="0" marB="0">
                    <a:lnL>
                      <a:noFill/>
                    </a:lnL>
                    <a:lnR>
                      <a:noFill/>
                    </a:lnR>
                    <a:lnT>
                      <a:noFill/>
                    </a:lnT>
                    <a:lnB>
                      <a:noFill/>
                    </a:lnB>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14</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34" marR="49734" marT="0" marB="0">
                    <a:lnL>
                      <a:noFill/>
                    </a:lnL>
                    <a:lnR>
                      <a:noFill/>
                    </a:lnR>
                    <a:lnT>
                      <a:noFill/>
                    </a:lnT>
                    <a:lnB>
                      <a:noFill/>
                    </a:lnB>
                  </a:tcPr>
                </a:tc>
                <a:extLst>
                  <a:ext uri="{0D108BD9-81ED-4DB2-BD59-A6C34878D82A}">
                    <a16:rowId xmlns:a16="http://schemas.microsoft.com/office/drawing/2014/main" val="2821295097"/>
                  </a:ext>
                </a:extLst>
              </a:tr>
              <a:tr h="200826">
                <a:tc>
                  <a:txBody>
                    <a:bodyPr/>
                    <a:lstStyle/>
                    <a:p>
                      <a:pPr>
                        <a:lnSpc>
                          <a:spcPct val="115000"/>
                        </a:lnSpc>
                        <a:spcAft>
                          <a:spcPts val="0"/>
                        </a:spcAft>
                      </a:pPr>
                      <a:r>
                        <a:rPr lang="es-EC" sz="6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Encogimientos de hombro</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34" marR="49734" marT="0" marB="0">
                    <a:lnL>
                      <a:noFill/>
                    </a:lnL>
                    <a:lnR>
                      <a:noFill/>
                    </a:lnR>
                    <a:lnT>
                      <a:noFill/>
                    </a:lnT>
                    <a:lnB>
                      <a:noFill/>
                    </a:lnB>
                    <a:solidFill>
                      <a:srgbClr val="CCCCCC"/>
                    </a:solidFill>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40</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34" marR="49734" marT="0" marB="0">
                    <a:lnL>
                      <a:noFill/>
                    </a:lnL>
                    <a:lnR>
                      <a:noFill/>
                    </a:lnR>
                    <a:lnT>
                      <a:noFill/>
                    </a:lnT>
                    <a:lnB>
                      <a:noFill/>
                    </a:lnB>
                    <a:solidFill>
                      <a:srgbClr val="CCCCCC"/>
                    </a:solidFill>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34" marR="49734" marT="0" marB="0">
                    <a:lnL>
                      <a:noFill/>
                    </a:lnL>
                    <a:lnR>
                      <a:noFill/>
                    </a:lnR>
                    <a:lnT>
                      <a:noFill/>
                    </a:lnT>
                    <a:lnB>
                      <a:noFill/>
                    </a:lnB>
                    <a:solidFill>
                      <a:srgbClr val="CCCCCC"/>
                    </a:solidFill>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34" marR="49734" marT="0" marB="0">
                    <a:lnL>
                      <a:noFill/>
                    </a:lnL>
                    <a:lnR>
                      <a:noFill/>
                    </a:lnR>
                    <a:lnT>
                      <a:noFill/>
                    </a:lnT>
                    <a:lnB>
                      <a:noFill/>
                    </a:lnB>
                    <a:solidFill>
                      <a:srgbClr val="CCCCCC"/>
                    </a:solidFill>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12</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34" marR="49734" marT="0" marB="0">
                    <a:lnL>
                      <a:noFill/>
                    </a:lnL>
                    <a:lnR>
                      <a:noFill/>
                    </a:lnR>
                    <a:lnT>
                      <a:noFill/>
                    </a:lnT>
                    <a:lnB>
                      <a:noFill/>
                    </a:lnB>
                    <a:solidFill>
                      <a:srgbClr val="CCCCCC"/>
                    </a:solidFill>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34" marR="49734" marT="0" marB="0">
                    <a:lnL>
                      <a:noFill/>
                    </a:lnL>
                    <a:lnR>
                      <a:noFill/>
                    </a:lnR>
                    <a:lnT>
                      <a:noFill/>
                    </a:lnT>
                    <a:lnB>
                      <a:noFill/>
                    </a:lnB>
                    <a:solidFill>
                      <a:srgbClr val="CCCCCC"/>
                    </a:solidFill>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34" marR="49734" marT="0" marB="0">
                    <a:lnL>
                      <a:noFill/>
                    </a:lnL>
                    <a:lnR>
                      <a:noFill/>
                    </a:lnR>
                    <a:lnT>
                      <a:noFill/>
                    </a:lnT>
                    <a:lnB>
                      <a:noFill/>
                    </a:lnB>
                    <a:solidFill>
                      <a:srgbClr val="CCCCCC"/>
                    </a:solidFill>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34" marR="49734" marT="0" marB="0">
                    <a:lnL>
                      <a:noFill/>
                    </a:lnL>
                    <a:lnR>
                      <a:noFill/>
                    </a:lnR>
                    <a:lnT>
                      <a:noFill/>
                    </a:lnT>
                    <a:lnB>
                      <a:noFill/>
                    </a:lnB>
                    <a:solidFill>
                      <a:srgbClr val="CCCCCC"/>
                    </a:solidFill>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34" marR="49734" marT="0" marB="0">
                    <a:lnL>
                      <a:noFill/>
                    </a:lnL>
                    <a:lnR>
                      <a:noFill/>
                    </a:lnR>
                    <a:lnT>
                      <a:noFill/>
                    </a:lnT>
                    <a:lnB>
                      <a:noFill/>
                    </a:lnB>
                    <a:solidFill>
                      <a:srgbClr val="CCCCCC"/>
                    </a:solidFill>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34" marR="49734" marT="0" marB="0">
                    <a:lnL>
                      <a:noFill/>
                    </a:lnL>
                    <a:lnR>
                      <a:noFill/>
                    </a:lnR>
                    <a:lnT>
                      <a:noFill/>
                    </a:lnT>
                    <a:lnB>
                      <a:noFill/>
                    </a:lnB>
                    <a:solidFill>
                      <a:srgbClr val="CCCCCC"/>
                    </a:solidFill>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34" marR="49734" marT="0" marB="0">
                    <a:lnL>
                      <a:noFill/>
                    </a:lnL>
                    <a:lnR>
                      <a:noFill/>
                    </a:lnR>
                    <a:lnT>
                      <a:noFill/>
                    </a:lnT>
                    <a:lnB>
                      <a:noFill/>
                    </a:lnB>
                    <a:solidFill>
                      <a:srgbClr val="CCCCCC"/>
                    </a:solidFill>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16</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34" marR="49734" marT="0" marB="0">
                    <a:lnL>
                      <a:noFill/>
                    </a:lnL>
                    <a:lnR>
                      <a:noFill/>
                    </a:lnR>
                    <a:lnT>
                      <a:noFill/>
                    </a:lnT>
                    <a:lnB>
                      <a:noFill/>
                    </a:lnB>
                    <a:solidFill>
                      <a:srgbClr val="CCCCCC"/>
                    </a:solidFill>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16</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34" marR="49734" marT="0" marB="0">
                    <a:lnL>
                      <a:noFill/>
                    </a:lnL>
                    <a:lnR>
                      <a:noFill/>
                    </a:lnR>
                    <a:lnT>
                      <a:noFill/>
                    </a:lnT>
                    <a:lnB>
                      <a:noFill/>
                    </a:lnB>
                    <a:solidFill>
                      <a:srgbClr val="CCCCCC"/>
                    </a:solidFill>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34" marR="49734" marT="0" marB="0">
                    <a:lnL>
                      <a:noFill/>
                    </a:lnL>
                    <a:lnR>
                      <a:noFill/>
                    </a:lnR>
                    <a:lnT>
                      <a:noFill/>
                    </a:lnT>
                    <a:lnB>
                      <a:noFill/>
                    </a:lnB>
                    <a:solidFill>
                      <a:srgbClr val="CCCCCC"/>
                    </a:solidFill>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14</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34" marR="49734" marT="0" marB="0">
                    <a:lnL>
                      <a:noFill/>
                    </a:lnL>
                    <a:lnR>
                      <a:noFill/>
                    </a:lnR>
                    <a:lnT>
                      <a:noFill/>
                    </a:lnT>
                    <a:lnB>
                      <a:noFill/>
                    </a:lnB>
                    <a:solidFill>
                      <a:srgbClr val="CCCCCC"/>
                    </a:solidFill>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34" marR="49734" marT="0" marB="0">
                    <a:lnL>
                      <a:noFill/>
                    </a:lnL>
                    <a:lnR>
                      <a:noFill/>
                    </a:lnR>
                    <a:lnT>
                      <a:noFill/>
                    </a:lnT>
                    <a:lnB>
                      <a:noFill/>
                    </a:lnB>
                    <a:solidFill>
                      <a:srgbClr val="CCCCCC"/>
                    </a:solidFill>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14</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34" marR="49734" marT="0" marB="0">
                    <a:lnL>
                      <a:noFill/>
                    </a:lnL>
                    <a:lnR>
                      <a:noFill/>
                    </a:lnR>
                    <a:lnT>
                      <a:noFill/>
                    </a:lnT>
                    <a:lnB>
                      <a:noFill/>
                    </a:lnB>
                    <a:solidFill>
                      <a:srgbClr val="CCCCCC"/>
                    </a:solidFill>
                  </a:tcPr>
                </a:tc>
                <a:extLst>
                  <a:ext uri="{0D108BD9-81ED-4DB2-BD59-A6C34878D82A}">
                    <a16:rowId xmlns:a16="http://schemas.microsoft.com/office/drawing/2014/main" val="2013958800"/>
                  </a:ext>
                </a:extLst>
              </a:tr>
              <a:tr h="200826">
                <a:tc>
                  <a:txBody>
                    <a:bodyPr/>
                    <a:lstStyle/>
                    <a:p>
                      <a:pPr>
                        <a:lnSpc>
                          <a:spcPct val="115000"/>
                        </a:lnSpc>
                        <a:spcAft>
                          <a:spcPts val="0"/>
                        </a:spcAft>
                      </a:pPr>
                      <a:r>
                        <a:rPr lang="es-EC" sz="6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Aperturas en Peck-Deck</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34" marR="49734" marT="0" marB="0">
                    <a:lnL>
                      <a:noFill/>
                    </a:lnL>
                    <a:lnR>
                      <a:noFill/>
                    </a:lnR>
                    <a:lnT>
                      <a:noFill/>
                    </a:lnT>
                    <a:lnB>
                      <a:noFill/>
                    </a:lnB>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40</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34" marR="49734" marT="0" marB="0">
                    <a:lnL>
                      <a:noFill/>
                    </a:lnL>
                    <a:lnR>
                      <a:noFill/>
                    </a:lnR>
                    <a:lnT>
                      <a:noFill/>
                    </a:lnT>
                    <a:lnB>
                      <a:noFill/>
                    </a:lnB>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34" marR="49734" marT="0" marB="0">
                    <a:lnL>
                      <a:noFill/>
                    </a:lnL>
                    <a:lnR>
                      <a:noFill/>
                    </a:lnR>
                    <a:lnT>
                      <a:noFill/>
                    </a:lnT>
                    <a:lnB>
                      <a:noFill/>
                    </a:lnB>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12</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34" marR="49734" marT="0" marB="0">
                    <a:lnL>
                      <a:noFill/>
                    </a:lnL>
                    <a:lnR>
                      <a:noFill/>
                    </a:lnR>
                    <a:lnT>
                      <a:noFill/>
                    </a:lnT>
                    <a:lnB>
                      <a:noFill/>
                    </a:lnB>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34" marR="49734" marT="0" marB="0">
                    <a:lnL>
                      <a:noFill/>
                    </a:lnL>
                    <a:lnR>
                      <a:noFill/>
                    </a:lnR>
                    <a:lnT>
                      <a:noFill/>
                    </a:lnT>
                    <a:lnB>
                      <a:noFill/>
                    </a:lnB>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34" marR="49734" marT="0" marB="0">
                    <a:lnL>
                      <a:noFill/>
                    </a:lnL>
                    <a:lnR>
                      <a:noFill/>
                    </a:lnR>
                    <a:lnT>
                      <a:noFill/>
                    </a:lnT>
                    <a:lnB>
                      <a:noFill/>
                    </a:lnB>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16</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34" marR="49734" marT="0" marB="0">
                    <a:lnL>
                      <a:noFill/>
                    </a:lnL>
                    <a:lnR>
                      <a:noFill/>
                    </a:lnR>
                    <a:lnT>
                      <a:noFill/>
                    </a:lnT>
                    <a:lnB>
                      <a:noFill/>
                    </a:lnB>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34" marR="49734" marT="0" marB="0">
                    <a:lnL>
                      <a:noFill/>
                    </a:lnL>
                    <a:lnR>
                      <a:noFill/>
                    </a:lnR>
                    <a:lnT>
                      <a:noFill/>
                    </a:lnT>
                    <a:lnB>
                      <a:noFill/>
                    </a:lnB>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34" marR="49734" marT="0" marB="0">
                    <a:lnL>
                      <a:noFill/>
                    </a:lnL>
                    <a:lnR>
                      <a:noFill/>
                    </a:lnR>
                    <a:lnT>
                      <a:noFill/>
                    </a:lnT>
                    <a:lnB>
                      <a:noFill/>
                    </a:lnB>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34" marR="49734" marT="0" marB="0">
                    <a:lnL>
                      <a:noFill/>
                    </a:lnL>
                    <a:lnR>
                      <a:noFill/>
                    </a:lnR>
                    <a:lnT>
                      <a:noFill/>
                    </a:lnT>
                    <a:lnB>
                      <a:noFill/>
                    </a:lnB>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34" marR="49734" marT="0" marB="0">
                    <a:lnL>
                      <a:noFill/>
                    </a:lnL>
                    <a:lnR>
                      <a:noFill/>
                    </a:lnR>
                    <a:lnT>
                      <a:noFill/>
                    </a:lnT>
                    <a:lnB>
                      <a:noFill/>
                    </a:lnB>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16</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34" marR="49734" marT="0" marB="0">
                    <a:lnL>
                      <a:noFill/>
                    </a:lnL>
                    <a:lnR>
                      <a:noFill/>
                    </a:lnR>
                    <a:lnT>
                      <a:noFill/>
                    </a:lnT>
                    <a:lnB>
                      <a:noFill/>
                    </a:lnB>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16</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34" marR="49734" marT="0" marB="0">
                    <a:lnL>
                      <a:noFill/>
                    </a:lnL>
                    <a:lnR>
                      <a:noFill/>
                    </a:lnR>
                    <a:lnT>
                      <a:noFill/>
                    </a:lnT>
                    <a:lnB>
                      <a:noFill/>
                    </a:lnB>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34" marR="49734" marT="0" marB="0">
                    <a:lnL>
                      <a:noFill/>
                    </a:lnL>
                    <a:lnR>
                      <a:noFill/>
                    </a:lnR>
                    <a:lnT>
                      <a:noFill/>
                    </a:lnT>
                    <a:lnB>
                      <a:noFill/>
                    </a:lnB>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14</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34" marR="49734" marT="0" marB="0">
                    <a:lnL>
                      <a:noFill/>
                    </a:lnL>
                    <a:lnR>
                      <a:noFill/>
                    </a:lnR>
                    <a:lnT>
                      <a:noFill/>
                    </a:lnT>
                    <a:lnB>
                      <a:noFill/>
                    </a:lnB>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34" marR="49734" marT="0" marB="0">
                    <a:lnL>
                      <a:noFill/>
                    </a:lnL>
                    <a:lnR>
                      <a:noFill/>
                    </a:lnR>
                    <a:lnT>
                      <a:noFill/>
                    </a:lnT>
                    <a:lnB>
                      <a:noFill/>
                    </a:lnB>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14</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34" marR="49734" marT="0" marB="0">
                    <a:lnL>
                      <a:noFill/>
                    </a:lnL>
                    <a:lnR>
                      <a:noFill/>
                    </a:lnR>
                    <a:lnT>
                      <a:noFill/>
                    </a:lnT>
                    <a:lnB>
                      <a:noFill/>
                    </a:lnB>
                  </a:tcPr>
                </a:tc>
                <a:extLst>
                  <a:ext uri="{0D108BD9-81ED-4DB2-BD59-A6C34878D82A}">
                    <a16:rowId xmlns:a16="http://schemas.microsoft.com/office/drawing/2014/main" val="1598735814"/>
                  </a:ext>
                </a:extLst>
              </a:tr>
              <a:tr h="135445">
                <a:tc>
                  <a:txBody>
                    <a:bodyPr/>
                    <a:lstStyle/>
                    <a:p>
                      <a:pPr>
                        <a:lnSpc>
                          <a:spcPct val="115000"/>
                        </a:lnSpc>
                        <a:spcAft>
                          <a:spcPts val="0"/>
                        </a:spcAft>
                      </a:pPr>
                      <a:r>
                        <a:rPr lang="es-EC" sz="6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Sentadilla con Barra.</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34" marR="49734" marT="0" marB="0">
                    <a:lnL>
                      <a:noFill/>
                    </a:lnL>
                    <a:lnR>
                      <a:noFill/>
                    </a:lnR>
                    <a:lnT>
                      <a:noFill/>
                    </a:lnT>
                    <a:lnB>
                      <a:noFill/>
                    </a:lnB>
                    <a:solidFill>
                      <a:srgbClr val="CCCCCC"/>
                    </a:solidFill>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60</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34" marR="49734" marT="0" marB="0">
                    <a:lnL>
                      <a:noFill/>
                    </a:lnL>
                    <a:lnR>
                      <a:noFill/>
                    </a:lnR>
                    <a:lnT>
                      <a:noFill/>
                    </a:lnT>
                    <a:lnB>
                      <a:noFill/>
                    </a:lnB>
                    <a:solidFill>
                      <a:srgbClr val="CCCCCC"/>
                    </a:solidFill>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18</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34" marR="49734" marT="0" marB="0">
                    <a:lnL>
                      <a:noFill/>
                    </a:lnL>
                    <a:lnR>
                      <a:noFill/>
                    </a:lnR>
                    <a:lnT>
                      <a:noFill/>
                    </a:lnT>
                    <a:lnB>
                      <a:noFill/>
                    </a:lnB>
                    <a:solidFill>
                      <a:srgbClr val="CCCCCC"/>
                    </a:solidFill>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34" marR="49734" marT="0" marB="0">
                    <a:lnL>
                      <a:noFill/>
                    </a:lnL>
                    <a:lnR>
                      <a:noFill/>
                    </a:lnR>
                    <a:lnT>
                      <a:noFill/>
                    </a:lnT>
                    <a:lnB>
                      <a:noFill/>
                    </a:lnB>
                    <a:solidFill>
                      <a:srgbClr val="CCCCCC"/>
                    </a:solidFill>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34" marR="49734" marT="0" marB="0">
                    <a:lnL>
                      <a:noFill/>
                    </a:lnL>
                    <a:lnR>
                      <a:noFill/>
                    </a:lnR>
                    <a:lnT>
                      <a:noFill/>
                    </a:lnT>
                    <a:lnB>
                      <a:noFill/>
                    </a:lnB>
                    <a:solidFill>
                      <a:srgbClr val="CCCCCC"/>
                    </a:solidFill>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34" marR="49734" marT="0" marB="0">
                    <a:lnL>
                      <a:noFill/>
                    </a:lnL>
                    <a:lnR>
                      <a:noFill/>
                    </a:lnR>
                    <a:lnT>
                      <a:noFill/>
                    </a:lnT>
                    <a:lnB>
                      <a:noFill/>
                    </a:lnB>
                    <a:solidFill>
                      <a:srgbClr val="CCCCCC"/>
                    </a:solidFill>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34" marR="49734" marT="0" marB="0">
                    <a:lnL>
                      <a:noFill/>
                    </a:lnL>
                    <a:lnR>
                      <a:noFill/>
                    </a:lnR>
                    <a:lnT>
                      <a:noFill/>
                    </a:lnT>
                    <a:lnB>
                      <a:noFill/>
                    </a:lnB>
                    <a:solidFill>
                      <a:srgbClr val="CCCCCC"/>
                    </a:solidFill>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34" marR="49734" marT="0" marB="0">
                    <a:lnL>
                      <a:noFill/>
                    </a:lnL>
                    <a:lnR>
                      <a:noFill/>
                    </a:lnR>
                    <a:lnT>
                      <a:noFill/>
                    </a:lnT>
                    <a:lnB>
                      <a:noFill/>
                    </a:lnB>
                    <a:solidFill>
                      <a:srgbClr val="CCCCCC"/>
                    </a:solidFill>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30</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34" marR="49734" marT="0" marB="0">
                    <a:lnL>
                      <a:noFill/>
                    </a:lnL>
                    <a:lnR>
                      <a:noFill/>
                    </a:lnR>
                    <a:lnT>
                      <a:noFill/>
                    </a:lnT>
                    <a:lnB>
                      <a:noFill/>
                    </a:lnB>
                    <a:solidFill>
                      <a:srgbClr val="CCCCCC"/>
                    </a:solidFill>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34" marR="49734" marT="0" marB="0">
                    <a:lnL>
                      <a:noFill/>
                    </a:lnL>
                    <a:lnR>
                      <a:noFill/>
                    </a:lnR>
                    <a:lnT>
                      <a:noFill/>
                    </a:lnT>
                    <a:lnB>
                      <a:noFill/>
                    </a:lnB>
                    <a:solidFill>
                      <a:srgbClr val="CCCCCC"/>
                    </a:solidFill>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30</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34" marR="49734" marT="0" marB="0">
                    <a:lnL>
                      <a:noFill/>
                    </a:lnL>
                    <a:lnR>
                      <a:noFill/>
                    </a:lnR>
                    <a:lnT>
                      <a:noFill/>
                    </a:lnT>
                    <a:lnB>
                      <a:noFill/>
                    </a:lnB>
                    <a:solidFill>
                      <a:srgbClr val="CCCCCC"/>
                    </a:solidFill>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34" marR="49734" marT="0" marB="0">
                    <a:lnL>
                      <a:noFill/>
                    </a:lnL>
                    <a:lnR>
                      <a:noFill/>
                    </a:lnR>
                    <a:lnT>
                      <a:noFill/>
                    </a:lnT>
                    <a:lnB>
                      <a:noFill/>
                    </a:lnB>
                    <a:solidFill>
                      <a:srgbClr val="CCCCCC"/>
                    </a:solidFill>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24</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34" marR="49734" marT="0" marB="0">
                    <a:lnL>
                      <a:noFill/>
                    </a:lnL>
                    <a:lnR>
                      <a:noFill/>
                    </a:lnR>
                    <a:lnT>
                      <a:noFill/>
                    </a:lnT>
                    <a:lnB>
                      <a:noFill/>
                    </a:lnB>
                    <a:solidFill>
                      <a:srgbClr val="CCCCCC"/>
                    </a:solidFill>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24</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34" marR="49734" marT="0" marB="0">
                    <a:lnL>
                      <a:noFill/>
                    </a:lnL>
                    <a:lnR>
                      <a:noFill/>
                    </a:lnR>
                    <a:lnT>
                      <a:noFill/>
                    </a:lnT>
                    <a:lnB>
                      <a:noFill/>
                    </a:lnB>
                    <a:solidFill>
                      <a:srgbClr val="CCCCCC"/>
                    </a:solidFill>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34" marR="49734" marT="0" marB="0">
                    <a:lnL>
                      <a:noFill/>
                    </a:lnL>
                    <a:lnR>
                      <a:noFill/>
                    </a:lnR>
                    <a:lnT>
                      <a:noFill/>
                    </a:lnT>
                    <a:lnB>
                      <a:noFill/>
                    </a:lnB>
                    <a:solidFill>
                      <a:srgbClr val="CCCCCC"/>
                    </a:solidFill>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21</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34" marR="49734" marT="0" marB="0">
                    <a:lnL>
                      <a:noFill/>
                    </a:lnL>
                    <a:lnR>
                      <a:noFill/>
                    </a:lnR>
                    <a:lnT>
                      <a:noFill/>
                    </a:lnT>
                    <a:lnB>
                      <a:noFill/>
                    </a:lnB>
                    <a:solidFill>
                      <a:srgbClr val="CCCCCC"/>
                    </a:solidFill>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34" marR="49734" marT="0" marB="0">
                    <a:lnL>
                      <a:noFill/>
                    </a:lnL>
                    <a:lnR>
                      <a:noFill/>
                    </a:lnR>
                    <a:lnT>
                      <a:noFill/>
                    </a:lnT>
                    <a:lnB>
                      <a:noFill/>
                    </a:lnB>
                    <a:solidFill>
                      <a:srgbClr val="CCCCCC"/>
                    </a:solidFill>
                  </a:tcPr>
                </a:tc>
                <a:extLst>
                  <a:ext uri="{0D108BD9-81ED-4DB2-BD59-A6C34878D82A}">
                    <a16:rowId xmlns:a16="http://schemas.microsoft.com/office/drawing/2014/main" val="25927939"/>
                  </a:ext>
                </a:extLst>
              </a:tr>
              <a:tr h="135445">
                <a:tc>
                  <a:txBody>
                    <a:bodyPr/>
                    <a:lstStyle/>
                    <a:p>
                      <a:pPr>
                        <a:lnSpc>
                          <a:spcPct val="115000"/>
                        </a:lnSpc>
                        <a:spcAft>
                          <a:spcPts val="0"/>
                        </a:spcAft>
                      </a:pPr>
                      <a:r>
                        <a:rPr lang="es-EC" sz="6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Sentadilla Hack</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34" marR="49734" marT="0" marB="0">
                    <a:lnL>
                      <a:noFill/>
                    </a:lnL>
                    <a:lnR>
                      <a:noFill/>
                    </a:lnR>
                    <a:lnT>
                      <a:noFill/>
                    </a:lnT>
                    <a:lnB>
                      <a:noFill/>
                    </a:lnB>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70</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34" marR="49734" marT="0" marB="0">
                    <a:lnL>
                      <a:noFill/>
                    </a:lnL>
                    <a:lnR>
                      <a:noFill/>
                    </a:lnR>
                    <a:lnT>
                      <a:noFill/>
                    </a:lnT>
                    <a:lnB>
                      <a:noFill/>
                    </a:lnB>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34" marR="49734" marT="0" marB="0">
                    <a:lnL>
                      <a:noFill/>
                    </a:lnL>
                    <a:lnR>
                      <a:noFill/>
                    </a:lnR>
                    <a:lnT>
                      <a:noFill/>
                    </a:lnT>
                    <a:lnB>
                      <a:noFill/>
                    </a:lnB>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34" marR="49734" marT="0" marB="0">
                    <a:lnL>
                      <a:noFill/>
                    </a:lnL>
                    <a:lnR>
                      <a:noFill/>
                    </a:lnR>
                    <a:lnT>
                      <a:noFill/>
                    </a:lnT>
                    <a:lnB>
                      <a:noFill/>
                    </a:lnB>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21</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34" marR="49734" marT="0" marB="0">
                    <a:lnL>
                      <a:noFill/>
                    </a:lnL>
                    <a:lnR>
                      <a:noFill/>
                    </a:lnR>
                    <a:lnT>
                      <a:noFill/>
                    </a:lnT>
                    <a:lnB>
                      <a:noFill/>
                    </a:lnB>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34" marR="49734" marT="0" marB="0">
                    <a:lnL>
                      <a:noFill/>
                    </a:lnL>
                    <a:lnR>
                      <a:noFill/>
                    </a:lnR>
                    <a:lnT>
                      <a:noFill/>
                    </a:lnT>
                    <a:lnB>
                      <a:noFill/>
                    </a:lnB>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34" marR="49734" marT="0" marB="0">
                    <a:lnL>
                      <a:noFill/>
                    </a:lnL>
                    <a:lnR>
                      <a:noFill/>
                    </a:lnR>
                    <a:lnT>
                      <a:noFill/>
                    </a:lnT>
                    <a:lnB>
                      <a:noFill/>
                    </a:lnB>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34" marR="49734" marT="0" marB="0">
                    <a:lnL>
                      <a:noFill/>
                    </a:lnL>
                    <a:lnR>
                      <a:noFill/>
                    </a:lnR>
                    <a:lnT>
                      <a:noFill/>
                    </a:lnT>
                    <a:lnB>
                      <a:noFill/>
                    </a:lnB>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35</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34" marR="49734" marT="0" marB="0">
                    <a:lnL>
                      <a:noFill/>
                    </a:lnL>
                    <a:lnR>
                      <a:noFill/>
                    </a:lnR>
                    <a:lnT>
                      <a:noFill/>
                    </a:lnT>
                    <a:lnB>
                      <a:noFill/>
                    </a:lnB>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34" marR="49734" marT="0" marB="0">
                    <a:lnL>
                      <a:noFill/>
                    </a:lnL>
                    <a:lnR>
                      <a:noFill/>
                    </a:lnR>
                    <a:lnT>
                      <a:noFill/>
                    </a:lnT>
                    <a:lnB>
                      <a:noFill/>
                    </a:lnB>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34" marR="49734" marT="0" marB="0">
                    <a:lnL>
                      <a:noFill/>
                    </a:lnL>
                    <a:lnR>
                      <a:noFill/>
                    </a:lnR>
                    <a:lnT>
                      <a:noFill/>
                    </a:lnT>
                    <a:lnB>
                      <a:noFill/>
                    </a:lnB>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34" marR="49734" marT="0" marB="0">
                    <a:lnL>
                      <a:noFill/>
                    </a:lnL>
                    <a:lnR>
                      <a:noFill/>
                    </a:lnR>
                    <a:lnT>
                      <a:noFill/>
                    </a:lnT>
                    <a:lnB>
                      <a:noFill/>
                    </a:lnB>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34" marR="49734" marT="0" marB="0">
                    <a:lnL>
                      <a:noFill/>
                    </a:lnL>
                    <a:lnR>
                      <a:noFill/>
                    </a:lnR>
                    <a:lnT>
                      <a:noFill/>
                    </a:lnT>
                    <a:lnB>
                      <a:noFill/>
                    </a:lnB>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28</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34" marR="49734" marT="0" marB="0">
                    <a:lnL>
                      <a:noFill/>
                    </a:lnL>
                    <a:lnR>
                      <a:noFill/>
                    </a:lnR>
                    <a:lnT>
                      <a:noFill/>
                    </a:lnT>
                    <a:lnB>
                      <a:noFill/>
                    </a:lnB>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34" marR="49734" marT="0" marB="0">
                    <a:lnL>
                      <a:noFill/>
                    </a:lnL>
                    <a:lnR>
                      <a:noFill/>
                    </a:lnR>
                    <a:lnT>
                      <a:noFill/>
                    </a:lnT>
                    <a:lnB>
                      <a:noFill/>
                    </a:lnB>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24,5</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34" marR="49734" marT="0" marB="0">
                    <a:lnL>
                      <a:noFill/>
                    </a:lnL>
                    <a:lnR>
                      <a:noFill/>
                    </a:lnR>
                    <a:lnT>
                      <a:noFill/>
                    </a:lnT>
                    <a:lnB>
                      <a:noFill/>
                    </a:lnB>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34" marR="49734" marT="0" marB="0">
                    <a:lnL>
                      <a:noFill/>
                    </a:lnL>
                    <a:lnR>
                      <a:noFill/>
                    </a:lnR>
                    <a:lnT>
                      <a:noFill/>
                    </a:lnT>
                    <a:lnB>
                      <a:noFill/>
                    </a:lnB>
                  </a:tcPr>
                </a:tc>
                <a:extLst>
                  <a:ext uri="{0D108BD9-81ED-4DB2-BD59-A6C34878D82A}">
                    <a16:rowId xmlns:a16="http://schemas.microsoft.com/office/drawing/2014/main" val="3014224904"/>
                  </a:ext>
                </a:extLst>
              </a:tr>
              <a:tr h="135445">
                <a:tc>
                  <a:txBody>
                    <a:bodyPr/>
                    <a:lstStyle/>
                    <a:p>
                      <a:pPr>
                        <a:lnSpc>
                          <a:spcPct val="115000"/>
                        </a:lnSpc>
                        <a:spcAft>
                          <a:spcPts val="0"/>
                        </a:spcAft>
                      </a:pPr>
                      <a:r>
                        <a:rPr lang="es-EC" sz="6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Zancadas con Barra.</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34" marR="49734" marT="0" marB="0">
                    <a:lnL>
                      <a:noFill/>
                    </a:lnL>
                    <a:lnR>
                      <a:noFill/>
                    </a:lnR>
                    <a:lnT>
                      <a:noFill/>
                    </a:lnT>
                    <a:lnB>
                      <a:noFill/>
                    </a:lnB>
                    <a:solidFill>
                      <a:srgbClr val="CCCCCC"/>
                    </a:solidFill>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60</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34" marR="49734" marT="0" marB="0">
                    <a:lnL>
                      <a:noFill/>
                    </a:lnL>
                    <a:lnR>
                      <a:noFill/>
                    </a:lnR>
                    <a:lnT>
                      <a:noFill/>
                    </a:lnT>
                    <a:lnB>
                      <a:noFill/>
                    </a:lnB>
                    <a:solidFill>
                      <a:srgbClr val="CCCCCC"/>
                    </a:solidFill>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34" marR="49734" marT="0" marB="0">
                    <a:lnL>
                      <a:noFill/>
                    </a:lnL>
                    <a:lnR>
                      <a:noFill/>
                    </a:lnR>
                    <a:lnT>
                      <a:noFill/>
                    </a:lnT>
                    <a:lnB>
                      <a:noFill/>
                    </a:lnB>
                    <a:solidFill>
                      <a:srgbClr val="CCCCCC"/>
                    </a:solidFill>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34" marR="49734" marT="0" marB="0">
                    <a:lnL>
                      <a:noFill/>
                    </a:lnL>
                    <a:lnR>
                      <a:noFill/>
                    </a:lnR>
                    <a:lnT>
                      <a:noFill/>
                    </a:lnT>
                    <a:lnB>
                      <a:noFill/>
                    </a:lnB>
                    <a:solidFill>
                      <a:srgbClr val="CCCCCC"/>
                    </a:solidFill>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34" marR="49734" marT="0" marB="0">
                    <a:lnL>
                      <a:noFill/>
                    </a:lnL>
                    <a:lnR>
                      <a:noFill/>
                    </a:lnR>
                    <a:lnT>
                      <a:noFill/>
                    </a:lnT>
                    <a:lnB>
                      <a:noFill/>
                    </a:lnB>
                    <a:solidFill>
                      <a:srgbClr val="CCCCCC"/>
                    </a:solidFill>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24</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34" marR="49734" marT="0" marB="0">
                    <a:lnL>
                      <a:noFill/>
                    </a:lnL>
                    <a:lnR>
                      <a:noFill/>
                    </a:lnR>
                    <a:lnT>
                      <a:noFill/>
                    </a:lnT>
                    <a:lnB>
                      <a:noFill/>
                    </a:lnB>
                    <a:solidFill>
                      <a:srgbClr val="CCCCCC"/>
                    </a:solidFill>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34" marR="49734" marT="0" marB="0">
                    <a:lnL>
                      <a:noFill/>
                    </a:lnL>
                    <a:lnR>
                      <a:noFill/>
                    </a:lnR>
                    <a:lnT>
                      <a:noFill/>
                    </a:lnT>
                    <a:lnB>
                      <a:noFill/>
                    </a:lnB>
                    <a:solidFill>
                      <a:srgbClr val="CCCCCC"/>
                    </a:solidFill>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24</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34" marR="49734" marT="0" marB="0">
                    <a:lnL>
                      <a:noFill/>
                    </a:lnL>
                    <a:lnR>
                      <a:noFill/>
                    </a:lnR>
                    <a:lnT>
                      <a:noFill/>
                    </a:lnT>
                    <a:lnB>
                      <a:noFill/>
                    </a:lnB>
                    <a:solidFill>
                      <a:srgbClr val="CCCCCC"/>
                    </a:solidFill>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30</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34" marR="49734" marT="0" marB="0">
                    <a:lnL>
                      <a:noFill/>
                    </a:lnL>
                    <a:lnR>
                      <a:noFill/>
                    </a:lnR>
                    <a:lnT>
                      <a:noFill/>
                    </a:lnT>
                    <a:lnB>
                      <a:noFill/>
                    </a:lnB>
                    <a:solidFill>
                      <a:srgbClr val="CCCCCC"/>
                    </a:solidFill>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34" marR="49734" marT="0" marB="0">
                    <a:lnL>
                      <a:noFill/>
                    </a:lnL>
                    <a:lnR>
                      <a:noFill/>
                    </a:lnR>
                    <a:lnT>
                      <a:noFill/>
                    </a:lnT>
                    <a:lnB>
                      <a:noFill/>
                    </a:lnB>
                    <a:solidFill>
                      <a:srgbClr val="CCCCCC"/>
                    </a:solidFill>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30</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34" marR="49734" marT="0" marB="0">
                    <a:lnL>
                      <a:noFill/>
                    </a:lnL>
                    <a:lnR>
                      <a:noFill/>
                    </a:lnR>
                    <a:lnT>
                      <a:noFill/>
                    </a:lnT>
                    <a:lnB>
                      <a:noFill/>
                    </a:lnB>
                    <a:solidFill>
                      <a:srgbClr val="CCCCCC"/>
                    </a:solidFill>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34" marR="49734" marT="0" marB="0">
                    <a:lnL>
                      <a:noFill/>
                    </a:lnL>
                    <a:lnR>
                      <a:noFill/>
                    </a:lnR>
                    <a:lnT>
                      <a:noFill/>
                    </a:lnT>
                    <a:lnB>
                      <a:noFill/>
                    </a:lnB>
                    <a:solidFill>
                      <a:srgbClr val="CCCCCC"/>
                    </a:solidFill>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34" marR="49734" marT="0" marB="0">
                    <a:lnL>
                      <a:noFill/>
                    </a:lnL>
                    <a:lnR>
                      <a:noFill/>
                    </a:lnR>
                    <a:lnT>
                      <a:noFill/>
                    </a:lnT>
                    <a:lnB>
                      <a:noFill/>
                    </a:lnB>
                    <a:solidFill>
                      <a:srgbClr val="CCCCCC"/>
                    </a:solidFill>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24</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34" marR="49734" marT="0" marB="0">
                    <a:lnL>
                      <a:noFill/>
                    </a:lnL>
                    <a:lnR>
                      <a:noFill/>
                    </a:lnR>
                    <a:lnT>
                      <a:noFill/>
                    </a:lnT>
                    <a:lnB>
                      <a:noFill/>
                    </a:lnB>
                    <a:solidFill>
                      <a:srgbClr val="CCCCCC"/>
                    </a:solidFill>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34" marR="49734" marT="0" marB="0">
                    <a:lnL>
                      <a:noFill/>
                    </a:lnL>
                    <a:lnR>
                      <a:noFill/>
                    </a:lnR>
                    <a:lnT>
                      <a:noFill/>
                    </a:lnT>
                    <a:lnB>
                      <a:noFill/>
                    </a:lnB>
                    <a:solidFill>
                      <a:srgbClr val="CCCCCC"/>
                    </a:solidFill>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21</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34" marR="49734" marT="0" marB="0">
                    <a:lnL>
                      <a:noFill/>
                    </a:lnL>
                    <a:lnR>
                      <a:noFill/>
                    </a:lnR>
                    <a:lnT>
                      <a:noFill/>
                    </a:lnT>
                    <a:lnB>
                      <a:noFill/>
                    </a:lnB>
                    <a:solidFill>
                      <a:srgbClr val="CCCCCC"/>
                    </a:solidFill>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34" marR="49734" marT="0" marB="0">
                    <a:lnL>
                      <a:noFill/>
                    </a:lnL>
                    <a:lnR>
                      <a:noFill/>
                    </a:lnR>
                    <a:lnT>
                      <a:noFill/>
                    </a:lnT>
                    <a:lnB>
                      <a:noFill/>
                    </a:lnB>
                    <a:solidFill>
                      <a:srgbClr val="CCCCCC"/>
                    </a:solidFill>
                  </a:tcPr>
                </a:tc>
                <a:extLst>
                  <a:ext uri="{0D108BD9-81ED-4DB2-BD59-A6C34878D82A}">
                    <a16:rowId xmlns:a16="http://schemas.microsoft.com/office/drawing/2014/main" val="2825830163"/>
                  </a:ext>
                </a:extLst>
              </a:tr>
              <a:tr h="200826">
                <a:tc>
                  <a:txBody>
                    <a:bodyPr/>
                    <a:lstStyle/>
                    <a:p>
                      <a:pPr>
                        <a:lnSpc>
                          <a:spcPct val="115000"/>
                        </a:lnSpc>
                        <a:spcAft>
                          <a:spcPts val="0"/>
                        </a:spcAft>
                      </a:pPr>
                      <a:r>
                        <a:rPr lang="es-EC" sz="6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Elevación Talones de Pie.</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34" marR="49734" marT="0" marB="0">
                    <a:lnL>
                      <a:noFill/>
                    </a:lnL>
                    <a:lnR>
                      <a:noFill/>
                    </a:lnR>
                    <a:lnT>
                      <a:noFill/>
                    </a:lnT>
                    <a:lnB>
                      <a:noFill/>
                    </a:lnB>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70</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34" marR="49734" marT="0" marB="0">
                    <a:lnL>
                      <a:noFill/>
                    </a:lnL>
                    <a:lnR>
                      <a:noFill/>
                    </a:lnR>
                    <a:lnT>
                      <a:noFill/>
                    </a:lnT>
                    <a:lnB>
                      <a:noFill/>
                    </a:lnB>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34" marR="49734" marT="0" marB="0">
                    <a:lnL>
                      <a:noFill/>
                    </a:lnL>
                    <a:lnR>
                      <a:noFill/>
                    </a:lnR>
                    <a:lnT>
                      <a:noFill/>
                    </a:lnT>
                    <a:lnB>
                      <a:noFill/>
                    </a:lnB>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34" marR="49734" marT="0" marB="0">
                    <a:lnL>
                      <a:noFill/>
                    </a:lnL>
                    <a:lnR>
                      <a:noFill/>
                    </a:lnR>
                    <a:lnT>
                      <a:noFill/>
                    </a:lnT>
                    <a:lnB>
                      <a:noFill/>
                    </a:lnB>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34" marR="49734" marT="0" marB="0">
                    <a:lnL>
                      <a:noFill/>
                    </a:lnL>
                    <a:lnR>
                      <a:noFill/>
                    </a:lnR>
                    <a:lnT>
                      <a:noFill/>
                    </a:lnT>
                    <a:lnB>
                      <a:noFill/>
                    </a:lnB>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28</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34" marR="49734" marT="0" marB="0">
                    <a:lnL>
                      <a:noFill/>
                    </a:lnL>
                    <a:lnR>
                      <a:noFill/>
                    </a:lnR>
                    <a:lnT>
                      <a:noFill/>
                    </a:lnT>
                    <a:lnB>
                      <a:noFill/>
                    </a:lnB>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34" marR="49734" marT="0" marB="0">
                    <a:lnL>
                      <a:noFill/>
                    </a:lnL>
                    <a:lnR>
                      <a:noFill/>
                    </a:lnR>
                    <a:lnT>
                      <a:noFill/>
                    </a:lnT>
                    <a:lnB>
                      <a:noFill/>
                    </a:lnB>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28</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34" marR="49734" marT="0" marB="0">
                    <a:lnL>
                      <a:noFill/>
                    </a:lnL>
                    <a:lnR>
                      <a:noFill/>
                    </a:lnR>
                    <a:lnT>
                      <a:noFill/>
                    </a:lnT>
                    <a:lnB>
                      <a:noFill/>
                    </a:lnB>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35</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34" marR="49734" marT="0" marB="0">
                    <a:lnL>
                      <a:noFill/>
                    </a:lnL>
                    <a:lnR>
                      <a:noFill/>
                    </a:lnR>
                    <a:lnT>
                      <a:noFill/>
                    </a:lnT>
                    <a:lnB>
                      <a:noFill/>
                    </a:lnB>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34" marR="49734" marT="0" marB="0">
                    <a:lnL>
                      <a:noFill/>
                    </a:lnL>
                    <a:lnR>
                      <a:noFill/>
                    </a:lnR>
                    <a:lnT>
                      <a:noFill/>
                    </a:lnT>
                    <a:lnB>
                      <a:noFill/>
                    </a:lnB>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34" marR="49734" marT="0" marB="0">
                    <a:lnL>
                      <a:noFill/>
                    </a:lnL>
                    <a:lnR>
                      <a:noFill/>
                    </a:lnR>
                    <a:lnT>
                      <a:noFill/>
                    </a:lnT>
                    <a:lnB>
                      <a:noFill/>
                    </a:lnB>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34" marR="49734" marT="0" marB="0">
                    <a:lnL>
                      <a:noFill/>
                    </a:lnL>
                    <a:lnR>
                      <a:noFill/>
                    </a:lnR>
                    <a:lnT>
                      <a:noFill/>
                    </a:lnT>
                    <a:lnB>
                      <a:noFill/>
                    </a:lnB>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34" marR="49734" marT="0" marB="0">
                    <a:lnL>
                      <a:noFill/>
                    </a:lnL>
                    <a:lnR>
                      <a:noFill/>
                    </a:lnR>
                    <a:lnT>
                      <a:noFill/>
                    </a:lnT>
                    <a:lnB>
                      <a:noFill/>
                    </a:lnB>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34" marR="49734" marT="0" marB="0">
                    <a:lnL>
                      <a:noFill/>
                    </a:lnL>
                    <a:lnR>
                      <a:noFill/>
                    </a:lnR>
                    <a:lnT>
                      <a:noFill/>
                    </a:lnT>
                    <a:lnB>
                      <a:noFill/>
                    </a:lnB>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34" marR="49734" marT="0" marB="0">
                    <a:lnL>
                      <a:noFill/>
                    </a:lnL>
                    <a:lnR>
                      <a:noFill/>
                    </a:lnR>
                    <a:lnT>
                      <a:noFill/>
                    </a:lnT>
                    <a:lnB>
                      <a:noFill/>
                    </a:lnB>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24,5</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34" marR="49734" marT="0" marB="0">
                    <a:lnL>
                      <a:noFill/>
                    </a:lnL>
                    <a:lnR>
                      <a:noFill/>
                    </a:lnR>
                    <a:lnT>
                      <a:noFill/>
                    </a:lnT>
                    <a:lnB>
                      <a:noFill/>
                    </a:lnB>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34" marR="49734" marT="0" marB="0">
                    <a:lnL>
                      <a:noFill/>
                    </a:lnL>
                    <a:lnR>
                      <a:noFill/>
                    </a:lnR>
                    <a:lnT>
                      <a:noFill/>
                    </a:lnT>
                    <a:lnB>
                      <a:noFill/>
                    </a:lnB>
                  </a:tcPr>
                </a:tc>
                <a:extLst>
                  <a:ext uri="{0D108BD9-81ED-4DB2-BD59-A6C34878D82A}">
                    <a16:rowId xmlns:a16="http://schemas.microsoft.com/office/drawing/2014/main" val="1216379012"/>
                  </a:ext>
                </a:extLst>
              </a:tr>
              <a:tr h="135445">
                <a:tc>
                  <a:txBody>
                    <a:bodyPr/>
                    <a:lstStyle/>
                    <a:p>
                      <a:pPr>
                        <a:lnSpc>
                          <a:spcPct val="115000"/>
                        </a:lnSpc>
                        <a:spcAft>
                          <a:spcPts val="0"/>
                        </a:spcAft>
                      </a:pPr>
                      <a:r>
                        <a:rPr lang="es-EC" sz="6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Buenos días</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34" marR="49734" marT="0" marB="0">
                    <a:lnL>
                      <a:noFill/>
                    </a:lnL>
                    <a:lnR>
                      <a:noFill/>
                    </a:lnR>
                    <a:lnT>
                      <a:noFill/>
                    </a:lnT>
                    <a:lnB>
                      <a:noFill/>
                    </a:lnB>
                    <a:solidFill>
                      <a:srgbClr val="CCCCCC"/>
                    </a:solidFill>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70</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34" marR="49734" marT="0" marB="0">
                    <a:lnL>
                      <a:noFill/>
                    </a:lnL>
                    <a:lnR>
                      <a:noFill/>
                    </a:lnR>
                    <a:lnT>
                      <a:noFill/>
                    </a:lnT>
                    <a:lnB>
                      <a:noFill/>
                    </a:lnB>
                    <a:solidFill>
                      <a:srgbClr val="CCCCCC"/>
                    </a:solidFill>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34" marR="49734" marT="0" marB="0">
                    <a:lnL>
                      <a:noFill/>
                    </a:lnL>
                    <a:lnR>
                      <a:noFill/>
                    </a:lnR>
                    <a:lnT>
                      <a:noFill/>
                    </a:lnT>
                    <a:lnB>
                      <a:noFill/>
                    </a:lnB>
                    <a:solidFill>
                      <a:srgbClr val="CCCCCC"/>
                    </a:solidFill>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21</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34" marR="49734" marT="0" marB="0">
                    <a:lnL>
                      <a:noFill/>
                    </a:lnL>
                    <a:lnR>
                      <a:noFill/>
                    </a:lnR>
                    <a:lnT>
                      <a:noFill/>
                    </a:lnT>
                    <a:lnB>
                      <a:noFill/>
                    </a:lnB>
                    <a:solidFill>
                      <a:srgbClr val="CCCCCC"/>
                    </a:solidFill>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34" marR="49734" marT="0" marB="0">
                    <a:lnL>
                      <a:noFill/>
                    </a:lnL>
                    <a:lnR>
                      <a:noFill/>
                    </a:lnR>
                    <a:lnT>
                      <a:noFill/>
                    </a:lnT>
                    <a:lnB>
                      <a:noFill/>
                    </a:lnB>
                    <a:solidFill>
                      <a:srgbClr val="CCCCCC"/>
                    </a:solidFill>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34" marR="49734" marT="0" marB="0">
                    <a:lnL>
                      <a:noFill/>
                    </a:lnL>
                    <a:lnR>
                      <a:noFill/>
                    </a:lnR>
                    <a:lnT>
                      <a:noFill/>
                    </a:lnT>
                    <a:lnB>
                      <a:noFill/>
                    </a:lnB>
                    <a:solidFill>
                      <a:srgbClr val="CCCCCC"/>
                    </a:solidFill>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34" marR="49734" marT="0" marB="0">
                    <a:lnL>
                      <a:noFill/>
                    </a:lnL>
                    <a:lnR>
                      <a:noFill/>
                    </a:lnR>
                    <a:lnT>
                      <a:noFill/>
                    </a:lnT>
                    <a:lnB>
                      <a:noFill/>
                    </a:lnB>
                    <a:solidFill>
                      <a:srgbClr val="CCCCCC"/>
                    </a:solidFill>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34" marR="49734" marT="0" marB="0">
                    <a:lnL>
                      <a:noFill/>
                    </a:lnL>
                    <a:lnR>
                      <a:noFill/>
                    </a:lnR>
                    <a:lnT>
                      <a:noFill/>
                    </a:lnT>
                    <a:lnB>
                      <a:noFill/>
                    </a:lnB>
                    <a:solidFill>
                      <a:srgbClr val="CCCCCC"/>
                    </a:solidFill>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35</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34" marR="49734" marT="0" marB="0">
                    <a:lnL>
                      <a:noFill/>
                    </a:lnL>
                    <a:lnR>
                      <a:noFill/>
                    </a:lnR>
                    <a:lnT>
                      <a:noFill/>
                    </a:lnT>
                    <a:lnB>
                      <a:noFill/>
                    </a:lnB>
                    <a:solidFill>
                      <a:srgbClr val="CCCCCC"/>
                    </a:solidFill>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34" marR="49734" marT="0" marB="0">
                    <a:lnL>
                      <a:noFill/>
                    </a:lnL>
                    <a:lnR>
                      <a:noFill/>
                    </a:lnR>
                    <a:lnT>
                      <a:noFill/>
                    </a:lnT>
                    <a:lnB>
                      <a:noFill/>
                    </a:lnB>
                    <a:solidFill>
                      <a:srgbClr val="CCCCCC"/>
                    </a:solidFill>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35</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34" marR="49734" marT="0" marB="0">
                    <a:lnL>
                      <a:noFill/>
                    </a:lnL>
                    <a:lnR>
                      <a:noFill/>
                    </a:lnR>
                    <a:lnT>
                      <a:noFill/>
                    </a:lnT>
                    <a:lnB>
                      <a:noFill/>
                    </a:lnB>
                    <a:solidFill>
                      <a:srgbClr val="CCCCCC"/>
                    </a:solidFill>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34" marR="49734" marT="0" marB="0">
                    <a:lnL>
                      <a:noFill/>
                    </a:lnL>
                    <a:lnR>
                      <a:noFill/>
                    </a:lnR>
                    <a:lnT>
                      <a:noFill/>
                    </a:lnT>
                    <a:lnB>
                      <a:noFill/>
                    </a:lnB>
                    <a:solidFill>
                      <a:srgbClr val="CCCCCC"/>
                    </a:solidFill>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34" marR="49734" marT="0" marB="0">
                    <a:lnL>
                      <a:noFill/>
                    </a:lnL>
                    <a:lnR>
                      <a:noFill/>
                    </a:lnR>
                    <a:lnT>
                      <a:noFill/>
                    </a:lnT>
                    <a:lnB>
                      <a:noFill/>
                    </a:lnB>
                    <a:solidFill>
                      <a:srgbClr val="CCCCCC"/>
                    </a:solidFill>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34" marR="49734" marT="0" marB="0">
                    <a:lnL>
                      <a:noFill/>
                    </a:lnL>
                    <a:lnR>
                      <a:noFill/>
                    </a:lnR>
                    <a:lnT>
                      <a:noFill/>
                    </a:lnT>
                    <a:lnB>
                      <a:noFill/>
                    </a:lnB>
                    <a:solidFill>
                      <a:srgbClr val="CCCCCC"/>
                    </a:solidFill>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34" marR="49734" marT="0" marB="0">
                    <a:lnL>
                      <a:noFill/>
                    </a:lnL>
                    <a:lnR>
                      <a:noFill/>
                    </a:lnR>
                    <a:lnT>
                      <a:noFill/>
                    </a:lnT>
                    <a:lnB>
                      <a:noFill/>
                    </a:lnB>
                    <a:solidFill>
                      <a:srgbClr val="CCCCCC"/>
                    </a:solidFill>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24,5</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34" marR="49734" marT="0" marB="0">
                    <a:lnL>
                      <a:noFill/>
                    </a:lnL>
                    <a:lnR>
                      <a:noFill/>
                    </a:lnR>
                    <a:lnT>
                      <a:noFill/>
                    </a:lnT>
                    <a:lnB>
                      <a:noFill/>
                    </a:lnB>
                    <a:solidFill>
                      <a:srgbClr val="CCCCCC"/>
                    </a:solidFill>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34" marR="49734" marT="0" marB="0">
                    <a:lnL>
                      <a:noFill/>
                    </a:lnL>
                    <a:lnR>
                      <a:noFill/>
                    </a:lnR>
                    <a:lnT>
                      <a:noFill/>
                    </a:lnT>
                    <a:lnB>
                      <a:noFill/>
                    </a:lnB>
                    <a:solidFill>
                      <a:srgbClr val="CCCCCC"/>
                    </a:solidFill>
                  </a:tcPr>
                </a:tc>
                <a:extLst>
                  <a:ext uri="{0D108BD9-81ED-4DB2-BD59-A6C34878D82A}">
                    <a16:rowId xmlns:a16="http://schemas.microsoft.com/office/drawing/2014/main" val="121158515"/>
                  </a:ext>
                </a:extLst>
              </a:tr>
              <a:tr h="135445">
                <a:tc>
                  <a:txBody>
                    <a:bodyPr/>
                    <a:lstStyle/>
                    <a:p>
                      <a:pP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PESO PROMEDIO</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34" marR="49734" marT="0" marB="0">
                    <a:lnL>
                      <a:noFill/>
                    </a:lnL>
                    <a:lnR>
                      <a:noFill/>
                    </a:lnR>
                    <a:lnT>
                      <a:noFill/>
                    </a:lnT>
                    <a:lnB>
                      <a:noFill/>
                    </a:lnB>
                  </a:tcPr>
                </a:tc>
                <a:tc>
                  <a:txBody>
                    <a:bodyPr/>
                    <a:lstStyle/>
                    <a:p>
                      <a:pPr algn="ctr">
                        <a:lnSpc>
                          <a:spcPct val="115000"/>
                        </a:lnSpc>
                        <a:spcAft>
                          <a:spcPts val="0"/>
                        </a:spcAft>
                      </a:pPr>
                      <a:r>
                        <a:rPr lang="es-EC" sz="6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34" marR="49734" marT="0" marB="0">
                    <a:lnL>
                      <a:noFill/>
                    </a:lnL>
                    <a:lnR>
                      <a:noFill/>
                    </a:lnR>
                    <a:lnT>
                      <a:noFill/>
                    </a:lnT>
                    <a:lnB>
                      <a:noFill/>
                    </a:lnB>
                  </a:tcPr>
                </a:tc>
                <a:tc>
                  <a:txBody>
                    <a:bodyPr/>
                    <a:lstStyle/>
                    <a:p>
                      <a:pPr algn="ctr">
                        <a:lnSpc>
                          <a:spcPct val="115000"/>
                        </a:lnSpc>
                        <a:spcAft>
                          <a:spcPts val="0"/>
                        </a:spcAft>
                      </a:pPr>
                      <a:r>
                        <a:rPr lang="es-EC" sz="6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11,5</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34" marR="49734" marT="0" marB="0">
                    <a:lnL>
                      <a:noFill/>
                    </a:lnL>
                    <a:lnR>
                      <a:noFill/>
                    </a:lnR>
                    <a:lnT>
                      <a:noFill/>
                    </a:lnT>
                    <a:lnB>
                      <a:noFill/>
                    </a:lnB>
                  </a:tcPr>
                </a:tc>
                <a:tc>
                  <a:txBody>
                    <a:bodyPr/>
                    <a:lstStyle/>
                    <a:p>
                      <a:pPr algn="ctr">
                        <a:lnSpc>
                          <a:spcPct val="115000"/>
                        </a:lnSpc>
                        <a:spcAft>
                          <a:spcPts val="0"/>
                        </a:spcAft>
                      </a:pPr>
                      <a:r>
                        <a:rPr lang="es-EC" sz="6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11,571</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34" marR="49734" marT="0" marB="0">
                    <a:lnL>
                      <a:noFill/>
                    </a:lnL>
                    <a:lnR>
                      <a:noFill/>
                    </a:lnR>
                    <a:lnT>
                      <a:noFill/>
                    </a:lnT>
                    <a:lnB>
                      <a:noFill/>
                    </a:lnB>
                  </a:tcPr>
                </a:tc>
                <a:tc>
                  <a:txBody>
                    <a:bodyPr/>
                    <a:lstStyle/>
                    <a:p>
                      <a:pPr algn="ctr">
                        <a:lnSpc>
                          <a:spcPct val="115000"/>
                        </a:lnSpc>
                        <a:spcAft>
                          <a:spcPts val="0"/>
                        </a:spcAft>
                      </a:pPr>
                      <a:r>
                        <a:rPr lang="es-EC" sz="6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11,25</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34" marR="49734" marT="0" marB="0">
                    <a:lnL>
                      <a:noFill/>
                    </a:lnL>
                    <a:lnR>
                      <a:noFill/>
                    </a:lnR>
                    <a:lnT>
                      <a:noFill/>
                    </a:lnT>
                    <a:lnB>
                      <a:noFill/>
                    </a:lnB>
                  </a:tcPr>
                </a:tc>
                <a:tc>
                  <a:txBody>
                    <a:bodyPr/>
                    <a:lstStyle/>
                    <a:p>
                      <a:pPr algn="ctr">
                        <a:lnSpc>
                          <a:spcPct val="115000"/>
                        </a:lnSpc>
                        <a:spcAft>
                          <a:spcPts val="0"/>
                        </a:spcAft>
                      </a:pPr>
                      <a:r>
                        <a:rPr lang="es-EC" sz="6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17,143</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34" marR="49734" marT="0" marB="0">
                    <a:lnL>
                      <a:noFill/>
                    </a:lnL>
                    <a:lnR>
                      <a:noFill/>
                    </a:lnR>
                    <a:lnT>
                      <a:noFill/>
                    </a:lnT>
                    <a:lnB>
                      <a:noFill/>
                    </a:lnB>
                  </a:tcPr>
                </a:tc>
                <a:tc>
                  <a:txBody>
                    <a:bodyPr/>
                    <a:lstStyle/>
                    <a:p>
                      <a:pPr algn="ctr">
                        <a:lnSpc>
                          <a:spcPct val="115000"/>
                        </a:lnSpc>
                        <a:spcAft>
                          <a:spcPts val="0"/>
                        </a:spcAft>
                      </a:pPr>
                      <a:r>
                        <a:rPr lang="es-EC" sz="6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13,143</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34" marR="49734" marT="0" marB="0">
                    <a:lnL>
                      <a:noFill/>
                    </a:lnL>
                    <a:lnR>
                      <a:noFill/>
                    </a:lnR>
                    <a:lnT>
                      <a:noFill/>
                    </a:lnT>
                    <a:lnB>
                      <a:noFill/>
                    </a:lnB>
                  </a:tcPr>
                </a:tc>
                <a:tc>
                  <a:txBody>
                    <a:bodyPr/>
                    <a:lstStyle/>
                    <a:p>
                      <a:pPr algn="ctr">
                        <a:lnSpc>
                          <a:spcPct val="115000"/>
                        </a:lnSpc>
                        <a:spcAft>
                          <a:spcPts val="0"/>
                        </a:spcAft>
                      </a:pPr>
                      <a:r>
                        <a:rPr lang="es-EC" sz="6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15,714</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34" marR="49734" marT="0" marB="0">
                    <a:lnL>
                      <a:noFill/>
                    </a:lnL>
                    <a:lnR>
                      <a:noFill/>
                    </a:lnR>
                    <a:lnT>
                      <a:noFill/>
                    </a:lnT>
                    <a:lnB>
                      <a:noFill/>
                    </a:lnB>
                  </a:tcPr>
                </a:tc>
                <a:tc>
                  <a:txBody>
                    <a:bodyPr/>
                    <a:lstStyle/>
                    <a:p>
                      <a:pPr algn="ctr">
                        <a:lnSpc>
                          <a:spcPct val="115000"/>
                        </a:lnSpc>
                        <a:spcAft>
                          <a:spcPts val="0"/>
                        </a:spcAft>
                      </a:pPr>
                      <a:r>
                        <a:rPr lang="es-EC" sz="6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28,125</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34" marR="49734" marT="0" marB="0">
                    <a:lnL>
                      <a:noFill/>
                    </a:lnL>
                    <a:lnR>
                      <a:noFill/>
                    </a:lnR>
                    <a:lnT>
                      <a:noFill/>
                    </a:lnT>
                    <a:lnB>
                      <a:noFill/>
                    </a:lnB>
                  </a:tcPr>
                </a:tc>
                <a:tc>
                  <a:txBody>
                    <a:bodyPr/>
                    <a:lstStyle/>
                    <a:p>
                      <a:pPr algn="ctr">
                        <a:lnSpc>
                          <a:spcPct val="115000"/>
                        </a:lnSpc>
                        <a:spcAft>
                          <a:spcPts val="0"/>
                        </a:spcAft>
                      </a:pPr>
                      <a:r>
                        <a:rPr lang="es-EC" sz="6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15,938</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34" marR="49734" marT="0" marB="0">
                    <a:lnL>
                      <a:noFill/>
                    </a:lnL>
                    <a:lnR>
                      <a:noFill/>
                    </a:lnR>
                    <a:lnT>
                      <a:noFill/>
                    </a:lnT>
                    <a:lnB>
                      <a:noFill/>
                    </a:lnB>
                  </a:tcPr>
                </a:tc>
                <a:tc>
                  <a:txBody>
                    <a:bodyPr/>
                    <a:lstStyle/>
                    <a:p>
                      <a:pPr algn="ctr">
                        <a:lnSpc>
                          <a:spcPct val="115000"/>
                        </a:lnSpc>
                        <a:spcAft>
                          <a:spcPts val="0"/>
                        </a:spcAft>
                      </a:pPr>
                      <a:r>
                        <a:rPr lang="es-EC" sz="6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21,875</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34" marR="49734" marT="0" marB="0">
                    <a:lnL>
                      <a:noFill/>
                    </a:lnL>
                    <a:lnR>
                      <a:noFill/>
                    </a:lnR>
                    <a:lnT>
                      <a:noFill/>
                    </a:lnT>
                    <a:lnB>
                      <a:noFill/>
                    </a:lnB>
                  </a:tcPr>
                </a:tc>
                <a:tc>
                  <a:txBody>
                    <a:bodyPr/>
                    <a:lstStyle/>
                    <a:p>
                      <a:pPr algn="ctr">
                        <a:lnSpc>
                          <a:spcPct val="115000"/>
                        </a:lnSpc>
                        <a:spcAft>
                          <a:spcPts val="0"/>
                        </a:spcAft>
                      </a:pPr>
                      <a:r>
                        <a:rPr lang="es-EC" sz="6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13,5</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34" marR="49734" marT="0" marB="0">
                    <a:lnL>
                      <a:noFill/>
                    </a:lnL>
                    <a:lnR>
                      <a:noFill/>
                    </a:lnR>
                    <a:lnT>
                      <a:noFill/>
                    </a:lnT>
                    <a:lnB>
                      <a:noFill/>
                    </a:lnB>
                  </a:tcPr>
                </a:tc>
                <a:tc>
                  <a:txBody>
                    <a:bodyPr/>
                    <a:lstStyle/>
                    <a:p>
                      <a:pPr algn="ctr">
                        <a:lnSpc>
                          <a:spcPct val="115000"/>
                        </a:lnSpc>
                        <a:spcAft>
                          <a:spcPts val="0"/>
                        </a:spcAft>
                      </a:pPr>
                      <a:r>
                        <a:rPr lang="es-EC" sz="6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14,444</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34" marR="49734" marT="0" marB="0">
                    <a:lnL>
                      <a:noFill/>
                    </a:lnL>
                    <a:lnR>
                      <a:noFill/>
                    </a:lnR>
                    <a:lnT>
                      <a:noFill/>
                    </a:lnT>
                    <a:lnB>
                      <a:noFill/>
                    </a:lnB>
                  </a:tcPr>
                </a:tc>
                <a:tc>
                  <a:txBody>
                    <a:bodyPr/>
                    <a:lstStyle/>
                    <a:p>
                      <a:pPr algn="ctr">
                        <a:lnSpc>
                          <a:spcPct val="115000"/>
                        </a:lnSpc>
                        <a:spcAft>
                          <a:spcPts val="0"/>
                        </a:spcAft>
                      </a:pPr>
                      <a:r>
                        <a:rPr lang="es-EC" sz="6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16,889</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34" marR="49734" marT="0" marB="0">
                    <a:lnL>
                      <a:noFill/>
                    </a:lnL>
                    <a:lnR>
                      <a:noFill/>
                    </a:lnR>
                    <a:lnT>
                      <a:noFill/>
                    </a:lnT>
                    <a:lnB>
                      <a:noFill/>
                    </a:lnB>
                  </a:tcPr>
                </a:tc>
                <a:tc>
                  <a:txBody>
                    <a:bodyPr/>
                    <a:lstStyle/>
                    <a:p>
                      <a:pPr algn="ctr">
                        <a:lnSpc>
                          <a:spcPct val="115000"/>
                        </a:lnSpc>
                        <a:spcAft>
                          <a:spcPts val="0"/>
                        </a:spcAft>
                      </a:pPr>
                      <a:r>
                        <a:rPr lang="es-EC" sz="6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11,667</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34" marR="49734" marT="0" marB="0">
                    <a:lnL>
                      <a:noFill/>
                    </a:lnL>
                    <a:lnR>
                      <a:noFill/>
                    </a:lnR>
                    <a:lnT>
                      <a:noFill/>
                    </a:lnT>
                    <a:lnB>
                      <a:noFill/>
                    </a:lnB>
                  </a:tcPr>
                </a:tc>
                <a:tc>
                  <a:txBody>
                    <a:bodyPr/>
                    <a:lstStyle/>
                    <a:p>
                      <a:pPr algn="ctr">
                        <a:lnSpc>
                          <a:spcPct val="115000"/>
                        </a:lnSpc>
                        <a:spcAft>
                          <a:spcPts val="0"/>
                        </a:spcAft>
                      </a:pPr>
                      <a:r>
                        <a:rPr lang="es-EC" sz="6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17,306</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34" marR="49734" marT="0" marB="0">
                    <a:lnL>
                      <a:noFill/>
                    </a:lnL>
                    <a:lnR>
                      <a:noFill/>
                    </a:lnR>
                    <a:lnT>
                      <a:noFill/>
                    </a:lnT>
                    <a:lnB>
                      <a:noFill/>
                    </a:lnB>
                  </a:tcPr>
                </a:tc>
                <a:tc>
                  <a:txBody>
                    <a:bodyPr/>
                    <a:lstStyle/>
                    <a:p>
                      <a:pPr algn="ctr">
                        <a:lnSpc>
                          <a:spcPct val="115000"/>
                        </a:lnSpc>
                        <a:spcAft>
                          <a:spcPts val="0"/>
                        </a:spcAft>
                      </a:pPr>
                      <a:r>
                        <a:rPr lang="es-EC" sz="6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12,056</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34" marR="49734" marT="0" marB="0">
                    <a:lnL>
                      <a:noFill/>
                    </a:lnL>
                    <a:lnR>
                      <a:noFill/>
                    </a:lnR>
                    <a:lnT>
                      <a:noFill/>
                    </a:lnT>
                    <a:lnB>
                      <a:noFill/>
                    </a:lnB>
                  </a:tcPr>
                </a:tc>
                <a:extLst>
                  <a:ext uri="{0D108BD9-81ED-4DB2-BD59-A6C34878D82A}">
                    <a16:rowId xmlns:a16="http://schemas.microsoft.com/office/drawing/2014/main" val="2290329449"/>
                  </a:ext>
                </a:extLst>
              </a:tr>
              <a:tr h="135445">
                <a:tc>
                  <a:txBody>
                    <a:bodyPr/>
                    <a:lstStyle/>
                    <a:p>
                      <a:pP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VOLUMEN SESIÓN</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34" marR="49734" marT="0" marB="0">
                    <a:lnL>
                      <a:noFill/>
                    </a:lnL>
                    <a:lnR>
                      <a:noFill/>
                    </a:lnR>
                    <a:lnT>
                      <a:noFill/>
                    </a:lnT>
                    <a:lnB>
                      <a:noFill/>
                    </a:lnB>
                    <a:solidFill>
                      <a:srgbClr val="CCCCCC"/>
                    </a:solidFill>
                  </a:tcPr>
                </a:tc>
                <a:tc>
                  <a:txBody>
                    <a:bodyPr/>
                    <a:lstStyle/>
                    <a:p>
                      <a:pPr algn="ctr">
                        <a:lnSpc>
                          <a:spcPct val="115000"/>
                        </a:lnSpc>
                        <a:spcAft>
                          <a:spcPts val="0"/>
                        </a:spcAft>
                      </a:pPr>
                      <a:r>
                        <a:rPr lang="es-EC" sz="6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34" marR="49734" marT="0" marB="0">
                    <a:lnL>
                      <a:noFill/>
                    </a:lnL>
                    <a:lnR>
                      <a:noFill/>
                    </a:lnR>
                    <a:lnT>
                      <a:noFill/>
                    </a:lnT>
                    <a:lnB>
                      <a:noFill/>
                    </a:lnB>
                    <a:solidFill>
                      <a:srgbClr val="CCCCCC"/>
                    </a:solidFill>
                  </a:tcPr>
                </a:tc>
                <a:tc>
                  <a:txBody>
                    <a:bodyPr/>
                    <a:lstStyle/>
                    <a:p>
                      <a:pPr algn="ctr">
                        <a:lnSpc>
                          <a:spcPct val="115000"/>
                        </a:lnSpc>
                        <a:spcAft>
                          <a:spcPts val="0"/>
                        </a:spcAft>
                      </a:pPr>
                      <a:r>
                        <a:rPr lang="es-EC" sz="6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2070</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34" marR="49734" marT="0" marB="0">
                    <a:lnL>
                      <a:noFill/>
                    </a:lnL>
                    <a:lnR>
                      <a:noFill/>
                    </a:lnR>
                    <a:lnT>
                      <a:noFill/>
                    </a:lnT>
                    <a:lnB>
                      <a:noFill/>
                    </a:lnB>
                    <a:solidFill>
                      <a:srgbClr val="CCCCCC"/>
                    </a:solidFill>
                  </a:tcPr>
                </a:tc>
                <a:tc>
                  <a:txBody>
                    <a:bodyPr/>
                    <a:lstStyle/>
                    <a:p>
                      <a:pPr algn="ctr">
                        <a:lnSpc>
                          <a:spcPct val="115000"/>
                        </a:lnSpc>
                        <a:spcAft>
                          <a:spcPts val="0"/>
                        </a:spcAft>
                      </a:pPr>
                      <a:r>
                        <a:rPr lang="es-EC" sz="6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2430</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34" marR="49734" marT="0" marB="0">
                    <a:lnL>
                      <a:noFill/>
                    </a:lnL>
                    <a:lnR>
                      <a:noFill/>
                    </a:lnR>
                    <a:lnT>
                      <a:noFill/>
                    </a:lnT>
                    <a:lnB>
                      <a:noFill/>
                    </a:lnB>
                    <a:solidFill>
                      <a:srgbClr val="CCCCCC"/>
                    </a:solidFill>
                  </a:tcPr>
                </a:tc>
                <a:tc>
                  <a:txBody>
                    <a:bodyPr/>
                    <a:lstStyle/>
                    <a:p>
                      <a:pPr algn="ctr">
                        <a:lnSpc>
                          <a:spcPct val="115000"/>
                        </a:lnSpc>
                        <a:spcAft>
                          <a:spcPts val="0"/>
                        </a:spcAft>
                      </a:pPr>
                      <a:r>
                        <a:rPr lang="es-EC" sz="6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1687,5</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34" marR="49734" marT="0" marB="0">
                    <a:lnL>
                      <a:noFill/>
                    </a:lnL>
                    <a:lnR>
                      <a:noFill/>
                    </a:lnR>
                    <a:lnT>
                      <a:noFill/>
                    </a:lnT>
                    <a:lnB>
                      <a:noFill/>
                    </a:lnB>
                    <a:solidFill>
                      <a:srgbClr val="CCCCCC"/>
                    </a:solidFill>
                  </a:tcPr>
                </a:tc>
                <a:tc>
                  <a:txBody>
                    <a:bodyPr/>
                    <a:lstStyle/>
                    <a:p>
                      <a:pPr algn="ctr">
                        <a:lnSpc>
                          <a:spcPct val="115000"/>
                        </a:lnSpc>
                        <a:spcAft>
                          <a:spcPts val="0"/>
                        </a:spcAft>
                      </a:pPr>
                      <a:r>
                        <a:rPr lang="es-EC" sz="6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3360</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34" marR="49734" marT="0" marB="0">
                    <a:lnL>
                      <a:noFill/>
                    </a:lnL>
                    <a:lnR>
                      <a:noFill/>
                    </a:lnR>
                    <a:lnT>
                      <a:noFill/>
                    </a:lnT>
                    <a:lnB>
                      <a:noFill/>
                    </a:lnB>
                    <a:solidFill>
                      <a:srgbClr val="CCCCCC"/>
                    </a:solidFill>
                  </a:tcPr>
                </a:tc>
                <a:tc>
                  <a:txBody>
                    <a:bodyPr/>
                    <a:lstStyle/>
                    <a:p>
                      <a:pPr algn="ctr">
                        <a:lnSpc>
                          <a:spcPct val="115000"/>
                        </a:lnSpc>
                        <a:spcAft>
                          <a:spcPts val="0"/>
                        </a:spcAft>
                      </a:pPr>
                      <a:r>
                        <a:rPr lang="es-EC" sz="6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2576</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34" marR="49734" marT="0" marB="0">
                    <a:lnL>
                      <a:noFill/>
                    </a:lnL>
                    <a:lnR>
                      <a:noFill/>
                    </a:lnR>
                    <a:lnT>
                      <a:noFill/>
                    </a:lnT>
                    <a:lnB>
                      <a:noFill/>
                    </a:lnB>
                    <a:solidFill>
                      <a:srgbClr val="CCCCCC"/>
                    </a:solidFill>
                  </a:tcPr>
                </a:tc>
                <a:tc>
                  <a:txBody>
                    <a:bodyPr/>
                    <a:lstStyle/>
                    <a:p>
                      <a:pPr algn="ctr">
                        <a:lnSpc>
                          <a:spcPct val="115000"/>
                        </a:lnSpc>
                        <a:spcAft>
                          <a:spcPts val="0"/>
                        </a:spcAft>
                      </a:pPr>
                      <a:r>
                        <a:rPr lang="es-EC" sz="6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3080</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34" marR="49734" marT="0" marB="0">
                    <a:lnL>
                      <a:noFill/>
                    </a:lnL>
                    <a:lnR>
                      <a:noFill/>
                    </a:lnR>
                    <a:lnT>
                      <a:noFill/>
                    </a:lnT>
                    <a:lnB>
                      <a:noFill/>
                    </a:lnB>
                    <a:solidFill>
                      <a:srgbClr val="CCCCCC"/>
                    </a:solidFill>
                  </a:tcPr>
                </a:tc>
                <a:tc>
                  <a:txBody>
                    <a:bodyPr/>
                    <a:lstStyle/>
                    <a:p>
                      <a:pPr algn="ctr">
                        <a:lnSpc>
                          <a:spcPct val="115000"/>
                        </a:lnSpc>
                        <a:spcAft>
                          <a:spcPts val="0"/>
                        </a:spcAft>
                      </a:pPr>
                      <a:r>
                        <a:rPr lang="es-EC" sz="6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5400</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34" marR="49734" marT="0" marB="0">
                    <a:lnL>
                      <a:noFill/>
                    </a:lnL>
                    <a:lnR>
                      <a:noFill/>
                    </a:lnR>
                    <a:lnT>
                      <a:noFill/>
                    </a:lnT>
                    <a:lnB>
                      <a:noFill/>
                    </a:lnB>
                    <a:solidFill>
                      <a:srgbClr val="CCCCCC"/>
                    </a:solidFill>
                  </a:tcPr>
                </a:tc>
                <a:tc>
                  <a:txBody>
                    <a:bodyPr/>
                    <a:lstStyle/>
                    <a:p>
                      <a:pPr algn="ctr">
                        <a:lnSpc>
                          <a:spcPct val="115000"/>
                        </a:lnSpc>
                        <a:spcAft>
                          <a:spcPts val="0"/>
                        </a:spcAft>
                      </a:pPr>
                      <a:r>
                        <a:rPr lang="es-EC" sz="6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3060</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34" marR="49734" marT="0" marB="0">
                    <a:lnL>
                      <a:noFill/>
                    </a:lnL>
                    <a:lnR>
                      <a:noFill/>
                    </a:lnR>
                    <a:lnT>
                      <a:noFill/>
                    </a:lnT>
                    <a:lnB>
                      <a:noFill/>
                    </a:lnB>
                    <a:solidFill>
                      <a:srgbClr val="CCCCCC"/>
                    </a:solidFill>
                  </a:tcPr>
                </a:tc>
                <a:tc>
                  <a:txBody>
                    <a:bodyPr/>
                    <a:lstStyle/>
                    <a:p>
                      <a:pPr algn="ctr">
                        <a:lnSpc>
                          <a:spcPct val="115000"/>
                        </a:lnSpc>
                        <a:spcAft>
                          <a:spcPts val="0"/>
                        </a:spcAft>
                      </a:pPr>
                      <a:r>
                        <a:rPr lang="es-EC" sz="6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4200</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34" marR="49734" marT="0" marB="0">
                    <a:lnL>
                      <a:noFill/>
                    </a:lnL>
                    <a:lnR>
                      <a:noFill/>
                    </a:lnR>
                    <a:lnT>
                      <a:noFill/>
                    </a:lnT>
                    <a:lnB>
                      <a:noFill/>
                    </a:lnB>
                    <a:solidFill>
                      <a:srgbClr val="CCCCCC"/>
                    </a:solidFill>
                  </a:tcPr>
                </a:tc>
                <a:tc>
                  <a:txBody>
                    <a:bodyPr/>
                    <a:lstStyle/>
                    <a:p>
                      <a:pPr algn="ctr">
                        <a:lnSpc>
                          <a:spcPct val="115000"/>
                        </a:lnSpc>
                        <a:spcAft>
                          <a:spcPts val="0"/>
                        </a:spcAft>
                      </a:pPr>
                      <a:r>
                        <a:rPr lang="es-EC" sz="6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4860</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34" marR="49734" marT="0" marB="0">
                    <a:lnL>
                      <a:noFill/>
                    </a:lnL>
                    <a:lnR>
                      <a:noFill/>
                    </a:lnR>
                    <a:lnT>
                      <a:noFill/>
                    </a:lnT>
                    <a:lnB>
                      <a:noFill/>
                    </a:lnB>
                    <a:solidFill>
                      <a:srgbClr val="CCCCCC"/>
                    </a:solidFill>
                  </a:tcPr>
                </a:tc>
                <a:tc>
                  <a:txBody>
                    <a:bodyPr/>
                    <a:lstStyle/>
                    <a:p>
                      <a:pPr algn="ctr">
                        <a:lnSpc>
                          <a:spcPct val="115000"/>
                        </a:lnSpc>
                        <a:spcAft>
                          <a:spcPts val="0"/>
                        </a:spcAft>
                      </a:pPr>
                      <a:r>
                        <a:rPr lang="es-EC" sz="6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5850</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34" marR="49734" marT="0" marB="0">
                    <a:lnL>
                      <a:noFill/>
                    </a:lnL>
                    <a:lnR>
                      <a:noFill/>
                    </a:lnR>
                    <a:lnT>
                      <a:noFill/>
                    </a:lnT>
                    <a:lnB>
                      <a:noFill/>
                    </a:lnB>
                    <a:solidFill>
                      <a:srgbClr val="CCCCCC"/>
                    </a:solidFill>
                  </a:tcPr>
                </a:tc>
                <a:tc>
                  <a:txBody>
                    <a:bodyPr/>
                    <a:lstStyle/>
                    <a:p>
                      <a:pPr algn="ctr">
                        <a:lnSpc>
                          <a:spcPct val="115000"/>
                        </a:lnSpc>
                        <a:spcAft>
                          <a:spcPts val="0"/>
                        </a:spcAft>
                      </a:pPr>
                      <a:r>
                        <a:rPr lang="es-EC" sz="6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6840</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34" marR="49734" marT="0" marB="0">
                    <a:lnL>
                      <a:noFill/>
                    </a:lnL>
                    <a:lnR>
                      <a:noFill/>
                    </a:lnR>
                    <a:lnT>
                      <a:noFill/>
                    </a:lnT>
                    <a:lnB>
                      <a:noFill/>
                    </a:lnB>
                    <a:solidFill>
                      <a:srgbClr val="CCCCCC"/>
                    </a:solidFill>
                  </a:tcPr>
                </a:tc>
                <a:tc>
                  <a:txBody>
                    <a:bodyPr/>
                    <a:lstStyle/>
                    <a:p>
                      <a:pPr algn="ctr">
                        <a:lnSpc>
                          <a:spcPct val="115000"/>
                        </a:lnSpc>
                        <a:spcAft>
                          <a:spcPts val="0"/>
                        </a:spcAft>
                      </a:pPr>
                      <a:r>
                        <a:rPr lang="es-EC" sz="6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2520</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34" marR="49734" marT="0" marB="0">
                    <a:lnL>
                      <a:noFill/>
                    </a:lnL>
                    <a:lnR>
                      <a:noFill/>
                    </a:lnR>
                    <a:lnT>
                      <a:noFill/>
                    </a:lnT>
                    <a:lnB>
                      <a:noFill/>
                    </a:lnB>
                    <a:solidFill>
                      <a:srgbClr val="CCCCCC"/>
                    </a:solidFill>
                  </a:tcPr>
                </a:tc>
                <a:tc>
                  <a:txBody>
                    <a:bodyPr/>
                    <a:lstStyle/>
                    <a:p>
                      <a:pPr algn="ctr">
                        <a:lnSpc>
                          <a:spcPct val="115000"/>
                        </a:lnSpc>
                        <a:spcAft>
                          <a:spcPts val="0"/>
                        </a:spcAft>
                      </a:pPr>
                      <a:r>
                        <a:rPr lang="es-EC" sz="6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3738</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34" marR="49734" marT="0" marB="0">
                    <a:lnL>
                      <a:noFill/>
                    </a:lnL>
                    <a:lnR>
                      <a:noFill/>
                    </a:lnR>
                    <a:lnT>
                      <a:noFill/>
                    </a:lnT>
                    <a:lnB>
                      <a:noFill/>
                    </a:lnB>
                    <a:solidFill>
                      <a:srgbClr val="CCCCCC"/>
                    </a:solidFill>
                  </a:tcPr>
                </a:tc>
                <a:tc>
                  <a:txBody>
                    <a:bodyPr/>
                    <a:lstStyle/>
                    <a:p>
                      <a:pPr algn="ctr">
                        <a:lnSpc>
                          <a:spcPct val="115000"/>
                        </a:lnSpc>
                        <a:spcAft>
                          <a:spcPts val="0"/>
                        </a:spcAft>
                      </a:pPr>
                      <a:r>
                        <a:rPr lang="es-EC" sz="6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2604</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34" marR="49734" marT="0" marB="0">
                    <a:lnL>
                      <a:noFill/>
                    </a:lnL>
                    <a:lnR>
                      <a:noFill/>
                    </a:lnR>
                    <a:lnT>
                      <a:noFill/>
                    </a:lnT>
                    <a:lnB>
                      <a:noFill/>
                    </a:lnB>
                    <a:solidFill>
                      <a:srgbClr val="CCCCCC"/>
                    </a:solidFill>
                  </a:tcPr>
                </a:tc>
                <a:extLst>
                  <a:ext uri="{0D108BD9-81ED-4DB2-BD59-A6C34878D82A}">
                    <a16:rowId xmlns:a16="http://schemas.microsoft.com/office/drawing/2014/main" val="3561290748"/>
                  </a:ext>
                </a:extLst>
              </a:tr>
              <a:tr h="135445">
                <a:tc>
                  <a:txBody>
                    <a:bodyPr/>
                    <a:lstStyle/>
                    <a:p>
                      <a:pP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VOLUMEN MICRO</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34" marR="49734"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6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34" marR="49734" marT="0" marB="0">
                    <a:lnL>
                      <a:noFill/>
                    </a:lnL>
                    <a:lnR>
                      <a:noFill/>
                    </a:lnR>
                    <a:lnT>
                      <a:noFill/>
                    </a:lnT>
                    <a:lnB w="12700" cap="flat" cmpd="sng" algn="ctr">
                      <a:solidFill>
                        <a:srgbClr val="000000"/>
                      </a:solidFill>
                      <a:prstDash val="solid"/>
                      <a:round/>
                      <a:headEnd type="none" w="med" len="med"/>
                      <a:tailEnd type="none" w="med" len="med"/>
                    </a:lnB>
                  </a:tcPr>
                </a:tc>
                <a:tc gridSpan="3">
                  <a:txBody>
                    <a:bodyPr/>
                    <a:lstStyle/>
                    <a:p>
                      <a:pPr algn="ctr">
                        <a:lnSpc>
                          <a:spcPct val="115000"/>
                        </a:lnSpc>
                        <a:spcAft>
                          <a:spcPts val="0"/>
                        </a:spcAft>
                      </a:pPr>
                      <a:r>
                        <a:rPr lang="es-EC" sz="6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6187,5</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34" marR="49734" marT="0" marB="0">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gridSpan="3">
                  <a:txBody>
                    <a:bodyPr/>
                    <a:lstStyle/>
                    <a:p>
                      <a:pPr algn="ctr">
                        <a:lnSpc>
                          <a:spcPct val="115000"/>
                        </a:lnSpc>
                        <a:spcAft>
                          <a:spcPts val="0"/>
                        </a:spcAft>
                      </a:pPr>
                      <a:r>
                        <a:rPr lang="es-EC" sz="6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9016</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34" marR="49734" marT="0" marB="0">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gridSpan="3">
                  <a:txBody>
                    <a:bodyPr/>
                    <a:lstStyle/>
                    <a:p>
                      <a:pPr algn="ctr">
                        <a:lnSpc>
                          <a:spcPct val="115000"/>
                        </a:lnSpc>
                        <a:spcAft>
                          <a:spcPts val="0"/>
                        </a:spcAft>
                      </a:pPr>
                      <a:r>
                        <a:rPr lang="es-EC" sz="6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12660</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34" marR="49734" marT="0" marB="0">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gridSpan="3">
                  <a:txBody>
                    <a:bodyPr/>
                    <a:lstStyle/>
                    <a:p>
                      <a:pPr algn="ctr">
                        <a:lnSpc>
                          <a:spcPct val="115000"/>
                        </a:lnSpc>
                        <a:spcAft>
                          <a:spcPts val="0"/>
                        </a:spcAft>
                      </a:pPr>
                      <a:r>
                        <a:rPr lang="es-EC" sz="6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17550</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34" marR="49734" marT="0" marB="0">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gridSpan="3">
                  <a:txBody>
                    <a:bodyPr/>
                    <a:lstStyle/>
                    <a:p>
                      <a:pPr algn="ctr">
                        <a:lnSpc>
                          <a:spcPct val="115000"/>
                        </a:lnSpc>
                        <a:spcAft>
                          <a:spcPts val="0"/>
                        </a:spcAft>
                      </a:pPr>
                      <a:r>
                        <a:rPr lang="es-EC" sz="6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8862</a:t>
                      </a:r>
                      <a:endParaRPr lang="es-EC" sz="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34" marR="49734" marT="0" marB="0">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4178502177"/>
                  </a:ext>
                </a:extLst>
              </a:tr>
            </a:tbl>
          </a:graphicData>
        </a:graphic>
      </p:graphicFrame>
      <p:sp>
        <p:nvSpPr>
          <p:cNvPr id="3" name="Rectángulo 2">
            <a:extLst>
              <a:ext uri="{FF2B5EF4-FFF2-40B4-BE49-F238E27FC236}">
                <a16:creationId xmlns:a16="http://schemas.microsoft.com/office/drawing/2014/main" id="{B029879C-298C-45AD-8E4C-147D75A79712}"/>
              </a:ext>
            </a:extLst>
          </p:cNvPr>
          <p:cNvSpPr/>
          <p:nvPr/>
        </p:nvSpPr>
        <p:spPr>
          <a:xfrm>
            <a:off x="272552" y="104383"/>
            <a:ext cx="8547919" cy="523220"/>
          </a:xfrm>
          <a:prstGeom prst="rect">
            <a:avLst/>
          </a:prstGeom>
        </p:spPr>
        <p:txBody>
          <a:bodyPr wrap="square">
            <a:spAutoFit/>
          </a:bodyPr>
          <a:lstStyle/>
          <a:p>
            <a:pPr algn="ctr"/>
            <a:r>
              <a:rPr lang="es-MX" b="1" dirty="0">
                <a:solidFill>
                  <a:srgbClr val="FF0000"/>
                </a:solidFill>
              </a:rPr>
              <a:t>PLAN DE ENTRENAMIENTO DE FUERZA</a:t>
            </a:r>
          </a:p>
          <a:p>
            <a:pPr algn="ctr"/>
            <a:r>
              <a:rPr lang="es-MX" b="1" dirty="0">
                <a:solidFill>
                  <a:srgbClr val="FF0000"/>
                </a:solidFill>
              </a:rPr>
              <a:t>FASE DE ADAPTACIÓN ANATÓMICA</a:t>
            </a:r>
          </a:p>
        </p:txBody>
      </p:sp>
      <p:sp>
        <p:nvSpPr>
          <p:cNvPr id="4" name="Rectángulo 3">
            <a:extLst>
              <a:ext uri="{FF2B5EF4-FFF2-40B4-BE49-F238E27FC236}">
                <a16:creationId xmlns:a16="http://schemas.microsoft.com/office/drawing/2014/main" id="{B6D42CA2-013A-4065-B367-3E7EDBF82304}"/>
              </a:ext>
            </a:extLst>
          </p:cNvPr>
          <p:cNvSpPr/>
          <p:nvPr/>
        </p:nvSpPr>
        <p:spPr>
          <a:xfrm>
            <a:off x="275111" y="866881"/>
            <a:ext cx="4572000" cy="738664"/>
          </a:xfrm>
          <a:prstGeom prst="rect">
            <a:avLst/>
          </a:prstGeom>
        </p:spPr>
        <p:txBody>
          <a:bodyPr>
            <a:spAutoFit/>
          </a:bodyPr>
          <a:lstStyle/>
          <a:p>
            <a:r>
              <a:rPr lang="es-MX" dirty="0"/>
              <a:t>Volumen de la fase: 54,27 toneladas</a:t>
            </a:r>
          </a:p>
          <a:p>
            <a:r>
              <a:rPr lang="es-MX" dirty="0"/>
              <a:t>Duración de la fase: 5 semanas con una frecuencia de 3 días</a:t>
            </a:r>
          </a:p>
        </p:txBody>
      </p:sp>
    </p:spTree>
    <p:extLst>
      <p:ext uri="{BB962C8B-B14F-4D97-AF65-F5344CB8AC3E}">
        <p14:creationId xmlns:p14="http://schemas.microsoft.com/office/powerpoint/2010/main" val="18079376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1151C21F-B534-410A-87C4-317FA14FD9CF}"/>
              </a:ext>
            </a:extLst>
          </p:cNvPr>
          <p:cNvSpPr/>
          <p:nvPr/>
        </p:nvSpPr>
        <p:spPr>
          <a:xfrm>
            <a:off x="2987824" y="116632"/>
            <a:ext cx="3185487" cy="369332"/>
          </a:xfrm>
          <a:prstGeom prst="rect">
            <a:avLst/>
          </a:prstGeom>
        </p:spPr>
        <p:txBody>
          <a:bodyPr wrap="none">
            <a:spAutoFit/>
          </a:bodyPr>
          <a:lstStyle/>
          <a:p>
            <a:r>
              <a:rPr lang="es-EC" sz="1800" b="1" dirty="0">
                <a:solidFill>
                  <a:srgbClr val="FF0000"/>
                </a:solidFill>
              </a:rPr>
              <a:t>FASE DE FUERZA MÁXIMA</a:t>
            </a:r>
          </a:p>
        </p:txBody>
      </p:sp>
      <p:sp>
        <p:nvSpPr>
          <p:cNvPr id="3" name="Rectángulo 2">
            <a:extLst>
              <a:ext uri="{FF2B5EF4-FFF2-40B4-BE49-F238E27FC236}">
                <a16:creationId xmlns:a16="http://schemas.microsoft.com/office/drawing/2014/main" id="{71F29DCC-A70B-473C-8220-F256D4BCED51}"/>
              </a:ext>
            </a:extLst>
          </p:cNvPr>
          <p:cNvSpPr/>
          <p:nvPr/>
        </p:nvSpPr>
        <p:spPr>
          <a:xfrm>
            <a:off x="323528" y="620688"/>
            <a:ext cx="4572000" cy="738664"/>
          </a:xfrm>
          <a:prstGeom prst="rect">
            <a:avLst/>
          </a:prstGeom>
        </p:spPr>
        <p:txBody>
          <a:bodyPr>
            <a:spAutoFit/>
          </a:bodyPr>
          <a:lstStyle/>
          <a:p>
            <a:r>
              <a:rPr lang="es-MX" dirty="0"/>
              <a:t>Volumen de la fase: 62,8 toneladas</a:t>
            </a:r>
          </a:p>
          <a:p>
            <a:r>
              <a:rPr lang="es-MX" dirty="0"/>
              <a:t>Duración de la fase: 5 semanas con una frecuencia de 3 días</a:t>
            </a:r>
          </a:p>
        </p:txBody>
      </p:sp>
      <p:graphicFrame>
        <p:nvGraphicFramePr>
          <p:cNvPr id="4" name="Tabla 3">
            <a:extLst>
              <a:ext uri="{FF2B5EF4-FFF2-40B4-BE49-F238E27FC236}">
                <a16:creationId xmlns:a16="http://schemas.microsoft.com/office/drawing/2014/main" id="{F6CABE61-9CDE-4076-A400-ABE0F2DC13D9}"/>
              </a:ext>
            </a:extLst>
          </p:cNvPr>
          <p:cNvGraphicFramePr>
            <a:graphicFrameLocks noGrp="1"/>
          </p:cNvGraphicFramePr>
          <p:nvPr>
            <p:extLst>
              <p:ext uri="{D42A27DB-BD31-4B8C-83A1-F6EECF244321}">
                <p14:modId xmlns:p14="http://schemas.microsoft.com/office/powerpoint/2010/main" val="349345757"/>
              </p:ext>
            </p:extLst>
          </p:nvPr>
        </p:nvGraphicFramePr>
        <p:xfrm>
          <a:off x="323528" y="1555631"/>
          <a:ext cx="8640962" cy="4351333"/>
        </p:xfrm>
        <a:graphic>
          <a:graphicData uri="http://schemas.openxmlformats.org/drawingml/2006/table">
            <a:tbl>
              <a:tblPr firstRow="1" firstCol="1" bandRow="1"/>
              <a:tblGrid>
                <a:gridCol w="1432192">
                  <a:extLst>
                    <a:ext uri="{9D8B030D-6E8A-4147-A177-3AD203B41FA5}">
                      <a16:colId xmlns:a16="http://schemas.microsoft.com/office/drawing/2014/main" val="4139470886"/>
                    </a:ext>
                  </a:extLst>
                </a:gridCol>
                <a:gridCol w="418144">
                  <a:extLst>
                    <a:ext uri="{9D8B030D-6E8A-4147-A177-3AD203B41FA5}">
                      <a16:colId xmlns:a16="http://schemas.microsoft.com/office/drawing/2014/main" val="1486873909"/>
                    </a:ext>
                  </a:extLst>
                </a:gridCol>
                <a:gridCol w="419491">
                  <a:extLst>
                    <a:ext uri="{9D8B030D-6E8A-4147-A177-3AD203B41FA5}">
                      <a16:colId xmlns:a16="http://schemas.microsoft.com/office/drawing/2014/main" val="3432705647"/>
                    </a:ext>
                  </a:extLst>
                </a:gridCol>
                <a:gridCol w="419491">
                  <a:extLst>
                    <a:ext uri="{9D8B030D-6E8A-4147-A177-3AD203B41FA5}">
                      <a16:colId xmlns:a16="http://schemas.microsoft.com/office/drawing/2014/main" val="3034817575"/>
                    </a:ext>
                  </a:extLst>
                </a:gridCol>
                <a:gridCol w="492211">
                  <a:extLst>
                    <a:ext uri="{9D8B030D-6E8A-4147-A177-3AD203B41FA5}">
                      <a16:colId xmlns:a16="http://schemas.microsoft.com/office/drawing/2014/main" val="2145768178"/>
                    </a:ext>
                  </a:extLst>
                </a:gridCol>
                <a:gridCol w="383130">
                  <a:extLst>
                    <a:ext uri="{9D8B030D-6E8A-4147-A177-3AD203B41FA5}">
                      <a16:colId xmlns:a16="http://schemas.microsoft.com/office/drawing/2014/main" val="3647059202"/>
                    </a:ext>
                  </a:extLst>
                </a:gridCol>
                <a:gridCol w="407371">
                  <a:extLst>
                    <a:ext uri="{9D8B030D-6E8A-4147-A177-3AD203B41FA5}">
                      <a16:colId xmlns:a16="http://schemas.microsoft.com/office/drawing/2014/main" val="545437265"/>
                    </a:ext>
                  </a:extLst>
                </a:gridCol>
                <a:gridCol w="383803">
                  <a:extLst>
                    <a:ext uri="{9D8B030D-6E8A-4147-A177-3AD203B41FA5}">
                      <a16:colId xmlns:a16="http://schemas.microsoft.com/office/drawing/2014/main" val="3217767286"/>
                    </a:ext>
                  </a:extLst>
                </a:gridCol>
                <a:gridCol w="420164">
                  <a:extLst>
                    <a:ext uri="{9D8B030D-6E8A-4147-A177-3AD203B41FA5}">
                      <a16:colId xmlns:a16="http://schemas.microsoft.com/office/drawing/2014/main" val="2045150060"/>
                    </a:ext>
                  </a:extLst>
                </a:gridCol>
                <a:gridCol w="492884">
                  <a:extLst>
                    <a:ext uri="{9D8B030D-6E8A-4147-A177-3AD203B41FA5}">
                      <a16:colId xmlns:a16="http://schemas.microsoft.com/office/drawing/2014/main" val="1720539529"/>
                    </a:ext>
                  </a:extLst>
                </a:gridCol>
                <a:gridCol w="492884">
                  <a:extLst>
                    <a:ext uri="{9D8B030D-6E8A-4147-A177-3AD203B41FA5}">
                      <a16:colId xmlns:a16="http://schemas.microsoft.com/office/drawing/2014/main" val="2343507280"/>
                    </a:ext>
                  </a:extLst>
                </a:gridCol>
                <a:gridCol w="492884">
                  <a:extLst>
                    <a:ext uri="{9D8B030D-6E8A-4147-A177-3AD203B41FA5}">
                      <a16:colId xmlns:a16="http://schemas.microsoft.com/office/drawing/2014/main" val="3717489038"/>
                    </a:ext>
                  </a:extLst>
                </a:gridCol>
                <a:gridCol w="414777">
                  <a:extLst>
                    <a:ext uri="{9D8B030D-6E8A-4147-A177-3AD203B41FA5}">
                      <a16:colId xmlns:a16="http://schemas.microsoft.com/office/drawing/2014/main" val="3259995779"/>
                    </a:ext>
                  </a:extLst>
                </a:gridCol>
                <a:gridCol w="492884">
                  <a:extLst>
                    <a:ext uri="{9D8B030D-6E8A-4147-A177-3AD203B41FA5}">
                      <a16:colId xmlns:a16="http://schemas.microsoft.com/office/drawing/2014/main" val="2749594387"/>
                    </a:ext>
                  </a:extLst>
                </a:gridCol>
                <a:gridCol w="492884">
                  <a:extLst>
                    <a:ext uri="{9D8B030D-6E8A-4147-A177-3AD203B41FA5}">
                      <a16:colId xmlns:a16="http://schemas.microsoft.com/office/drawing/2014/main" val="774953800"/>
                    </a:ext>
                  </a:extLst>
                </a:gridCol>
                <a:gridCol w="492884">
                  <a:extLst>
                    <a:ext uri="{9D8B030D-6E8A-4147-A177-3AD203B41FA5}">
                      <a16:colId xmlns:a16="http://schemas.microsoft.com/office/drawing/2014/main" val="1280781730"/>
                    </a:ext>
                  </a:extLst>
                </a:gridCol>
                <a:gridCol w="492884">
                  <a:extLst>
                    <a:ext uri="{9D8B030D-6E8A-4147-A177-3AD203B41FA5}">
                      <a16:colId xmlns:a16="http://schemas.microsoft.com/office/drawing/2014/main" val="4006397519"/>
                    </a:ext>
                  </a:extLst>
                </a:gridCol>
              </a:tblGrid>
              <a:tr h="142418">
                <a:tc>
                  <a:txBody>
                    <a:bodyPr/>
                    <a:lstStyle/>
                    <a:p>
                      <a:pPr>
                        <a:lnSpc>
                          <a:spcPct val="115000"/>
                        </a:lnSpc>
                        <a:spcAft>
                          <a:spcPts val="0"/>
                        </a:spcAft>
                      </a:pPr>
                      <a:r>
                        <a:rPr lang="es-EC" sz="6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495" marR="52495"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495" marR="52495"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Semana 1</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495" marR="52495"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gridSpan="3">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Semana 2</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495" marR="52495"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gridSpan="3">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Semana 3</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495" marR="52495"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gridSpan="3">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Semana 4</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495" marR="52495"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gridSpan="3">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Semana 5</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495" marR="52495"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3540369950"/>
                  </a:ext>
                </a:extLst>
              </a:tr>
              <a:tr h="165749">
                <a:tc>
                  <a:txBody>
                    <a:bodyPr/>
                    <a:lstStyle/>
                    <a:p>
                      <a:pPr>
                        <a:lnSpc>
                          <a:spcPct val="115000"/>
                        </a:lnSpc>
                        <a:spcAft>
                          <a:spcPts val="0"/>
                        </a:spcAft>
                      </a:pPr>
                      <a:r>
                        <a:rPr lang="es-EC" sz="6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495" marR="52495" marT="0" marB="0">
                    <a:lnL>
                      <a:noFill/>
                    </a:lnL>
                    <a:lnR>
                      <a:noFill/>
                    </a:lnR>
                    <a:lnT w="12700" cap="flat" cmpd="sng" algn="ctr">
                      <a:solidFill>
                        <a:srgbClr val="000000"/>
                      </a:solidFill>
                      <a:prstDash val="solid"/>
                      <a:round/>
                      <a:headEnd type="none" w="med" len="med"/>
                      <a:tailEnd type="none" w="med" len="med"/>
                    </a:lnT>
                    <a:lnB>
                      <a:noFill/>
                    </a:lnB>
                    <a:solidFill>
                      <a:srgbClr val="CCCCCC"/>
                    </a:solidFill>
                  </a:tcPr>
                </a:tc>
                <a:tc>
                  <a:txBody>
                    <a:bodyPr/>
                    <a:lstStyle/>
                    <a:p>
                      <a:pPr algn="ctr">
                        <a:lnSpc>
                          <a:spcPct val="115000"/>
                        </a:lnSpc>
                        <a:spcAft>
                          <a:spcPts val="0"/>
                        </a:spcAft>
                      </a:pPr>
                      <a:r>
                        <a:rPr lang="es-EC" sz="6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Kg.</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495" marR="52495" marT="0" marB="0">
                    <a:lnL>
                      <a:noFill/>
                    </a:lnL>
                    <a:lnR>
                      <a:noFill/>
                    </a:lnR>
                    <a:lnT w="12700" cap="flat" cmpd="sng" algn="ctr">
                      <a:solidFill>
                        <a:srgbClr val="000000"/>
                      </a:solidFill>
                      <a:prstDash val="solid"/>
                      <a:round/>
                      <a:headEnd type="none" w="med" len="med"/>
                      <a:tailEnd type="none" w="med" len="med"/>
                    </a:lnT>
                    <a:lnB>
                      <a:noFill/>
                    </a:lnB>
                    <a:solidFill>
                      <a:srgbClr val="CCCCCC"/>
                    </a:solidFill>
                  </a:tcPr>
                </a:tc>
                <a:tc>
                  <a:txBody>
                    <a:bodyPr/>
                    <a:lstStyle/>
                    <a:p>
                      <a:pPr algn="ctr">
                        <a:lnSpc>
                          <a:spcPct val="115000"/>
                        </a:lnSpc>
                        <a:spcAft>
                          <a:spcPts val="0"/>
                        </a:spcAft>
                      </a:pPr>
                      <a:r>
                        <a:rPr lang="es-EC" sz="6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LUN</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495" marR="52495" marT="0" marB="0">
                    <a:lnL>
                      <a:noFill/>
                    </a:lnL>
                    <a:lnR>
                      <a:noFill/>
                    </a:lnR>
                    <a:lnT w="12700" cap="flat" cmpd="sng" algn="ctr">
                      <a:solidFill>
                        <a:srgbClr val="000000"/>
                      </a:solidFill>
                      <a:prstDash val="solid"/>
                      <a:round/>
                      <a:headEnd type="none" w="med" len="med"/>
                      <a:tailEnd type="none" w="med" len="med"/>
                    </a:lnT>
                    <a:lnB>
                      <a:noFill/>
                    </a:lnB>
                    <a:solidFill>
                      <a:srgbClr val="CCCCCC"/>
                    </a:solidFill>
                  </a:tcPr>
                </a:tc>
                <a:tc>
                  <a:txBody>
                    <a:bodyPr/>
                    <a:lstStyle/>
                    <a:p>
                      <a:pPr algn="ctr">
                        <a:lnSpc>
                          <a:spcPct val="115000"/>
                        </a:lnSpc>
                        <a:spcAft>
                          <a:spcPts val="0"/>
                        </a:spcAft>
                      </a:pPr>
                      <a:r>
                        <a:rPr lang="es-EC" sz="6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MIER</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495" marR="52495" marT="0" marB="0">
                    <a:lnL>
                      <a:noFill/>
                    </a:lnL>
                    <a:lnR>
                      <a:noFill/>
                    </a:lnR>
                    <a:lnT w="12700" cap="flat" cmpd="sng" algn="ctr">
                      <a:solidFill>
                        <a:srgbClr val="000000"/>
                      </a:solidFill>
                      <a:prstDash val="solid"/>
                      <a:round/>
                      <a:headEnd type="none" w="med" len="med"/>
                      <a:tailEnd type="none" w="med" len="med"/>
                    </a:lnT>
                    <a:lnB>
                      <a:noFill/>
                    </a:lnB>
                    <a:solidFill>
                      <a:srgbClr val="CCCCCC"/>
                    </a:solidFill>
                  </a:tcPr>
                </a:tc>
                <a:tc>
                  <a:txBody>
                    <a:bodyPr/>
                    <a:lstStyle/>
                    <a:p>
                      <a:pPr algn="ctr">
                        <a:lnSpc>
                          <a:spcPct val="115000"/>
                        </a:lnSpc>
                        <a:spcAft>
                          <a:spcPts val="0"/>
                        </a:spcAft>
                      </a:pPr>
                      <a:r>
                        <a:rPr lang="es-EC" sz="6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VIER</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495" marR="52495" marT="0" marB="0">
                    <a:lnL>
                      <a:noFill/>
                    </a:lnL>
                    <a:lnR>
                      <a:noFill/>
                    </a:lnR>
                    <a:lnT w="12700" cap="flat" cmpd="sng" algn="ctr">
                      <a:solidFill>
                        <a:srgbClr val="000000"/>
                      </a:solidFill>
                      <a:prstDash val="solid"/>
                      <a:round/>
                      <a:headEnd type="none" w="med" len="med"/>
                      <a:tailEnd type="none" w="med" len="med"/>
                    </a:lnT>
                    <a:lnB>
                      <a:noFill/>
                    </a:lnB>
                    <a:solidFill>
                      <a:srgbClr val="CCCCCC"/>
                    </a:solidFill>
                  </a:tcPr>
                </a:tc>
                <a:tc>
                  <a:txBody>
                    <a:bodyPr/>
                    <a:lstStyle/>
                    <a:p>
                      <a:pPr algn="ctr">
                        <a:lnSpc>
                          <a:spcPct val="115000"/>
                        </a:lnSpc>
                        <a:spcAft>
                          <a:spcPts val="0"/>
                        </a:spcAft>
                      </a:pPr>
                      <a:r>
                        <a:rPr lang="es-EC" sz="6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LUN</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495" marR="52495" marT="0" marB="0">
                    <a:lnL>
                      <a:noFill/>
                    </a:lnL>
                    <a:lnR>
                      <a:noFill/>
                    </a:lnR>
                    <a:lnT w="12700" cap="flat" cmpd="sng" algn="ctr">
                      <a:solidFill>
                        <a:srgbClr val="000000"/>
                      </a:solidFill>
                      <a:prstDash val="solid"/>
                      <a:round/>
                      <a:headEnd type="none" w="med" len="med"/>
                      <a:tailEnd type="none" w="med" len="med"/>
                    </a:lnT>
                    <a:lnB>
                      <a:noFill/>
                    </a:lnB>
                    <a:solidFill>
                      <a:srgbClr val="CCCCCC"/>
                    </a:solidFill>
                  </a:tcPr>
                </a:tc>
                <a:tc>
                  <a:txBody>
                    <a:bodyPr/>
                    <a:lstStyle/>
                    <a:p>
                      <a:pPr algn="ctr">
                        <a:lnSpc>
                          <a:spcPct val="115000"/>
                        </a:lnSpc>
                        <a:spcAft>
                          <a:spcPts val="0"/>
                        </a:spcAft>
                      </a:pPr>
                      <a:r>
                        <a:rPr lang="es-EC" sz="6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MIER</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495" marR="52495" marT="0" marB="0">
                    <a:lnL>
                      <a:noFill/>
                    </a:lnL>
                    <a:lnR>
                      <a:noFill/>
                    </a:lnR>
                    <a:lnT w="12700" cap="flat" cmpd="sng" algn="ctr">
                      <a:solidFill>
                        <a:srgbClr val="000000"/>
                      </a:solidFill>
                      <a:prstDash val="solid"/>
                      <a:round/>
                      <a:headEnd type="none" w="med" len="med"/>
                      <a:tailEnd type="none" w="med" len="med"/>
                    </a:lnT>
                    <a:lnB>
                      <a:noFill/>
                    </a:lnB>
                    <a:solidFill>
                      <a:srgbClr val="CCCCCC"/>
                    </a:solidFill>
                  </a:tcPr>
                </a:tc>
                <a:tc>
                  <a:txBody>
                    <a:bodyPr/>
                    <a:lstStyle/>
                    <a:p>
                      <a:pPr algn="ctr">
                        <a:lnSpc>
                          <a:spcPct val="115000"/>
                        </a:lnSpc>
                        <a:spcAft>
                          <a:spcPts val="0"/>
                        </a:spcAft>
                      </a:pPr>
                      <a:r>
                        <a:rPr lang="es-EC" sz="6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VIER</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495" marR="52495" marT="0" marB="0">
                    <a:lnL>
                      <a:noFill/>
                    </a:lnL>
                    <a:lnR>
                      <a:noFill/>
                    </a:lnR>
                    <a:lnT w="12700" cap="flat" cmpd="sng" algn="ctr">
                      <a:solidFill>
                        <a:srgbClr val="000000"/>
                      </a:solidFill>
                      <a:prstDash val="solid"/>
                      <a:round/>
                      <a:headEnd type="none" w="med" len="med"/>
                      <a:tailEnd type="none" w="med" len="med"/>
                    </a:lnT>
                    <a:lnB>
                      <a:noFill/>
                    </a:lnB>
                    <a:solidFill>
                      <a:srgbClr val="CCCCCC"/>
                    </a:solidFill>
                  </a:tcPr>
                </a:tc>
                <a:tc>
                  <a:txBody>
                    <a:bodyPr/>
                    <a:lstStyle/>
                    <a:p>
                      <a:pPr algn="ctr">
                        <a:lnSpc>
                          <a:spcPct val="115000"/>
                        </a:lnSpc>
                        <a:spcAft>
                          <a:spcPts val="0"/>
                        </a:spcAft>
                      </a:pPr>
                      <a:r>
                        <a:rPr lang="es-EC" sz="6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LUN</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495" marR="52495" marT="0" marB="0">
                    <a:lnL>
                      <a:noFill/>
                    </a:lnL>
                    <a:lnR>
                      <a:noFill/>
                    </a:lnR>
                    <a:lnT w="12700" cap="flat" cmpd="sng" algn="ctr">
                      <a:solidFill>
                        <a:srgbClr val="000000"/>
                      </a:solidFill>
                      <a:prstDash val="solid"/>
                      <a:round/>
                      <a:headEnd type="none" w="med" len="med"/>
                      <a:tailEnd type="none" w="med" len="med"/>
                    </a:lnT>
                    <a:lnB>
                      <a:noFill/>
                    </a:lnB>
                    <a:solidFill>
                      <a:srgbClr val="CCCCCC"/>
                    </a:solidFill>
                  </a:tcPr>
                </a:tc>
                <a:tc>
                  <a:txBody>
                    <a:bodyPr/>
                    <a:lstStyle/>
                    <a:p>
                      <a:pPr algn="ctr">
                        <a:lnSpc>
                          <a:spcPct val="115000"/>
                        </a:lnSpc>
                        <a:spcAft>
                          <a:spcPts val="0"/>
                        </a:spcAft>
                      </a:pPr>
                      <a:r>
                        <a:rPr lang="es-EC" sz="6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MIER</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495" marR="52495" marT="0" marB="0">
                    <a:lnL>
                      <a:noFill/>
                    </a:lnL>
                    <a:lnR>
                      <a:noFill/>
                    </a:lnR>
                    <a:lnT w="12700" cap="flat" cmpd="sng" algn="ctr">
                      <a:solidFill>
                        <a:srgbClr val="000000"/>
                      </a:solidFill>
                      <a:prstDash val="solid"/>
                      <a:round/>
                      <a:headEnd type="none" w="med" len="med"/>
                      <a:tailEnd type="none" w="med" len="med"/>
                    </a:lnT>
                    <a:lnB>
                      <a:noFill/>
                    </a:lnB>
                    <a:solidFill>
                      <a:srgbClr val="CCCCCC"/>
                    </a:solidFill>
                  </a:tcPr>
                </a:tc>
                <a:tc>
                  <a:txBody>
                    <a:bodyPr/>
                    <a:lstStyle/>
                    <a:p>
                      <a:pPr algn="ctr">
                        <a:lnSpc>
                          <a:spcPct val="115000"/>
                        </a:lnSpc>
                        <a:spcAft>
                          <a:spcPts val="0"/>
                        </a:spcAft>
                      </a:pPr>
                      <a:r>
                        <a:rPr lang="es-EC" sz="6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VIER</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495" marR="52495" marT="0" marB="0">
                    <a:lnL>
                      <a:noFill/>
                    </a:lnL>
                    <a:lnR>
                      <a:noFill/>
                    </a:lnR>
                    <a:lnT w="12700" cap="flat" cmpd="sng" algn="ctr">
                      <a:solidFill>
                        <a:srgbClr val="000000"/>
                      </a:solidFill>
                      <a:prstDash val="solid"/>
                      <a:round/>
                      <a:headEnd type="none" w="med" len="med"/>
                      <a:tailEnd type="none" w="med" len="med"/>
                    </a:lnT>
                    <a:lnB>
                      <a:noFill/>
                    </a:lnB>
                    <a:solidFill>
                      <a:srgbClr val="CCCCCC"/>
                    </a:solidFill>
                  </a:tcPr>
                </a:tc>
                <a:tc>
                  <a:txBody>
                    <a:bodyPr/>
                    <a:lstStyle/>
                    <a:p>
                      <a:pPr algn="ctr">
                        <a:lnSpc>
                          <a:spcPct val="115000"/>
                        </a:lnSpc>
                        <a:spcAft>
                          <a:spcPts val="0"/>
                        </a:spcAft>
                      </a:pPr>
                      <a:r>
                        <a:rPr lang="es-EC" sz="6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LUN</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495" marR="52495" marT="0" marB="0">
                    <a:lnL>
                      <a:noFill/>
                    </a:lnL>
                    <a:lnR>
                      <a:noFill/>
                    </a:lnR>
                    <a:lnT w="12700" cap="flat" cmpd="sng" algn="ctr">
                      <a:solidFill>
                        <a:srgbClr val="000000"/>
                      </a:solidFill>
                      <a:prstDash val="solid"/>
                      <a:round/>
                      <a:headEnd type="none" w="med" len="med"/>
                      <a:tailEnd type="none" w="med" len="med"/>
                    </a:lnT>
                    <a:lnB>
                      <a:noFill/>
                    </a:lnB>
                    <a:solidFill>
                      <a:srgbClr val="CCCCCC"/>
                    </a:solidFill>
                  </a:tcPr>
                </a:tc>
                <a:tc>
                  <a:txBody>
                    <a:bodyPr/>
                    <a:lstStyle/>
                    <a:p>
                      <a:pPr algn="ctr">
                        <a:lnSpc>
                          <a:spcPct val="115000"/>
                        </a:lnSpc>
                        <a:spcAft>
                          <a:spcPts val="0"/>
                        </a:spcAft>
                      </a:pPr>
                      <a:r>
                        <a:rPr lang="es-EC" sz="6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MIER</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495" marR="52495" marT="0" marB="0">
                    <a:lnL>
                      <a:noFill/>
                    </a:lnL>
                    <a:lnR>
                      <a:noFill/>
                    </a:lnR>
                    <a:lnT w="12700" cap="flat" cmpd="sng" algn="ctr">
                      <a:solidFill>
                        <a:srgbClr val="000000"/>
                      </a:solidFill>
                      <a:prstDash val="solid"/>
                      <a:round/>
                      <a:headEnd type="none" w="med" len="med"/>
                      <a:tailEnd type="none" w="med" len="med"/>
                    </a:lnT>
                    <a:lnB>
                      <a:noFill/>
                    </a:lnB>
                    <a:solidFill>
                      <a:srgbClr val="CCCCCC"/>
                    </a:solidFill>
                  </a:tcPr>
                </a:tc>
                <a:tc>
                  <a:txBody>
                    <a:bodyPr/>
                    <a:lstStyle/>
                    <a:p>
                      <a:pPr algn="ctr">
                        <a:lnSpc>
                          <a:spcPct val="115000"/>
                        </a:lnSpc>
                        <a:spcAft>
                          <a:spcPts val="0"/>
                        </a:spcAft>
                      </a:pPr>
                      <a:r>
                        <a:rPr lang="es-EC" sz="6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VIER</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495" marR="52495" marT="0" marB="0">
                    <a:lnL>
                      <a:noFill/>
                    </a:lnL>
                    <a:lnR>
                      <a:noFill/>
                    </a:lnR>
                    <a:lnT w="12700" cap="flat" cmpd="sng" algn="ctr">
                      <a:solidFill>
                        <a:srgbClr val="000000"/>
                      </a:solidFill>
                      <a:prstDash val="solid"/>
                      <a:round/>
                      <a:headEnd type="none" w="med" len="med"/>
                      <a:tailEnd type="none" w="med" len="med"/>
                    </a:lnT>
                    <a:lnB>
                      <a:noFill/>
                    </a:lnB>
                    <a:solidFill>
                      <a:srgbClr val="CCCCCC"/>
                    </a:solidFill>
                  </a:tcPr>
                </a:tc>
                <a:tc>
                  <a:txBody>
                    <a:bodyPr/>
                    <a:lstStyle/>
                    <a:p>
                      <a:pPr algn="ctr">
                        <a:lnSpc>
                          <a:spcPct val="115000"/>
                        </a:lnSpc>
                        <a:spcAft>
                          <a:spcPts val="0"/>
                        </a:spcAft>
                      </a:pPr>
                      <a:r>
                        <a:rPr lang="es-EC" sz="6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LUN</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495" marR="52495" marT="0" marB="0">
                    <a:lnL>
                      <a:noFill/>
                    </a:lnL>
                    <a:lnR>
                      <a:noFill/>
                    </a:lnR>
                    <a:lnT w="12700" cap="flat" cmpd="sng" algn="ctr">
                      <a:solidFill>
                        <a:srgbClr val="000000"/>
                      </a:solidFill>
                      <a:prstDash val="solid"/>
                      <a:round/>
                      <a:headEnd type="none" w="med" len="med"/>
                      <a:tailEnd type="none" w="med" len="med"/>
                    </a:lnT>
                    <a:lnB>
                      <a:noFill/>
                    </a:lnB>
                    <a:solidFill>
                      <a:srgbClr val="CCCCCC"/>
                    </a:solidFill>
                  </a:tcPr>
                </a:tc>
                <a:tc>
                  <a:txBody>
                    <a:bodyPr/>
                    <a:lstStyle/>
                    <a:p>
                      <a:pPr algn="ctr">
                        <a:lnSpc>
                          <a:spcPct val="115000"/>
                        </a:lnSpc>
                        <a:spcAft>
                          <a:spcPts val="0"/>
                        </a:spcAft>
                      </a:pPr>
                      <a:r>
                        <a:rPr lang="es-EC" sz="6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MIER</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495" marR="52495" marT="0" marB="0">
                    <a:lnL>
                      <a:noFill/>
                    </a:lnL>
                    <a:lnR>
                      <a:noFill/>
                    </a:lnR>
                    <a:lnT w="12700" cap="flat" cmpd="sng" algn="ctr">
                      <a:solidFill>
                        <a:srgbClr val="000000"/>
                      </a:solidFill>
                      <a:prstDash val="solid"/>
                      <a:round/>
                      <a:headEnd type="none" w="med" len="med"/>
                      <a:tailEnd type="none" w="med" len="med"/>
                    </a:lnT>
                    <a:lnB>
                      <a:noFill/>
                    </a:lnB>
                    <a:solidFill>
                      <a:srgbClr val="CCCCCC"/>
                    </a:solidFill>
                  </a:tcPr>
                </a:tc>
                <a:tc>
                  <a:txBody>
                    <a:bodyPr/>
                    <a:lstStyle/>
                    <a:p>
                      <a:pPr algn="ctr">
                        <a:lnSpc>
                          <a:spcPct val="115000"/>
                        </a:lnSpc>
                        <a:spcAft>
                          <a:spcPts val="0"/>
                        </a:spcAft>
                      </a:pPr>
                      <a:r>
                        <a:rPr lang="es-EC" sz="6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VIER</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495" marR="52495" marT="0" marB="0">
                    <a:lnL>
                      <a:noFill/>
                    </a:lnL>
                    <a:lnR>
                      <a:noFill/>
                    </a:lnR>
                    <a:lnT w="12700" cap="flat" cmpd="sng" algn="ctr">
                      <a:solidFill>
                        <a:srgbClr val="000000"/>
                      </a:solidFill>
                      <a:prstDash val="solid"/>
                      <a:round/>
                      <a:headEnd type="none" w="med" len="med"/>
                      <a:tailEnd type="none" w="med" len="med"/>
                    </a:lnT>
                    <a:lnB>
                      <a:noFill/>
                    </a:lnB>
                    <a:solidFill>
                      <a:srgbClr val="CCCCCC"/>
                    </a:solidFill>
                  </a:tcPr>
                </a:tc>
                <a:extLst>
                  <a:ext uri="{0D108BD9-81ED-4DB2-BD59-A6C34878D82A}">
                    <a16:rowId xmlns:a16="http://schemas.microsoft.com/office/drawing/2014/main" val="2821854513"/>
                  </a:ext>
                </a:extLst>
              </a:tr>
              <a:tr h="142418">
                <a:tc>
                  <a:txBody>
                    <a:bodyPr/>
                    <a:lstStyle/>
                    <a:p>
                      <a:pP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INTENSIDAD</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495" marR="52495" marT="0" marB="0">
                    <a:lnL>
                      <a:noFill/>
                    </a:lnL>
                    <a:lnR>
                      <a:noFill/>
                    </a:lnR>
                    <a:lnT>
                      <a:noFill/>
                    </a:lnT>
                    <a:lnB>
                      <a:noFill/>
                    </a:lnB>
                  </a:tcPr>
                </a:tc>
                <a:tc>
                  <a:txBody>
                    <a:bodyPr/>
                    <a:lstStyle/>
                    <a:p>
                      <a:pPr algn="ctr">
                        <a:lnSpc>
                          <a:spcPct val="115000"/>
                        </a:lnSpc>
                        <a:spcAft>
                          <a:spcPts val="0"/>
                        </a:spcAft>
                      </a:pPr>
                      <a:r>
                        <a:rPr lang="es-EC" sz="6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495" marR="52495" marT="0" marB="0">
                    <a:lnL>
                      <a:noFill/>
                    </a:lnL>
                    <a:lnR>
                      <a:noFill/>
                    </a:lnR>
                    <a:lnT>
                      <a:noFill/>
                    </a:lnT>
                    <a:lnB>
                      <a:noFill/>
                    </a:lnB>
                  </a:tcPr>
                </a:tc>
                <a:tc>
                  <a:txBody>
                    <a:bodyPr/>
                    <a:lstStyle/>
                    <a:p>
                      <a:pPr indent="68580" algn="ctr">
                        <a:lnSpc>
                          <a:spcPct val="115000"/>
                        </a:lnSpc>
                        <a:spcAft>
                          <a:spcPts val="0"/>
                        </a:spcAft>
                      </a:pPr>
                      <a:r>
                        <a:rPr lang="es-EC" sz="6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85%</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495" marR="52495" marT="0" marB="0">
                    <a:lnL>
                      <a:noFill/>
                    </a:lnL>
                    <a:lnR>
                      <a:noFill/>
                    </a:lnR>
                    <a:lnT>
                      <a:noFill/>
                    </a:lnT>
                    <a:lnB>
                      <a:noFill/>
                    </a:lnB>
                  </a:tcPr>
                </a:tc>
                <a:tc>
                  <a:txBody>
                    <a:bodyPr/>
                    <a:lstStyle/>
                    <a:p>
                      <a:pPr algn="ctr">
                        <a:lnSpc>
                          <a:spcPct val="115000"/>
                        </a:lnSpc>
                        <a:spcAft>
                          <a:spcPts val="0"/>
                        </a:spcAft>
                      </a:pPr>
                      <a:r>
                        <a:rPr lang="es-EC" sz="6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85%</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495" marR="52495" marT="0" marB="0">
                    <a:lnL>
                      <a:noFill/>
                    </a:lnL>
                    <a:lnR>
                      <a:noFill/>
                    </a:lnR>
                    <a:lnT>
                      <a:noFill/>
                    </a:lnT>
                    <a:lnB>
                      <a:noFill/>
                    </a:lnB>
                  </a:tcPr>
                </a:tc>
                <a:tc>
                  <a:txBody>
                    <a:bodyPr/>
                    <a:lstStyle/>
                    <a:p>
                      <a:pPr algn="ctr">
                        <a:lnSpc>
                          <a:spcPct val="115000"/>
                        </a:lnSpc>
                        <a:spcAft>
                          <a:spcPts val="0"/>
                        </a:spcAft>
                      </a:pPr>
                      <a:r>
                        <a:rPr lang="es-EC" sz="6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85%</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495" marR="52495" marT="0" marB="0">
                    <a:lnL>
                      <a:noFill/>
                    </a:lnL>
                    <a:lnR>
                      <a:noFill/>
                    </a:lnR>
                    <a:lnT>
                      <a:noFill/>
                    </a:lnT>
                    <a:lnB>
                      <a:noFill/>
                    </a:lnB>
                  </a:tcPr>
                </a:tc>
                <a:tc>
                  <a:txBody>
                    <a:bodyPr/>
                    <a:lstStyle/>
                    <a:p>
                      <a:pPr algn="ctr">
                        <a:lnSpc>
                          <a:spcPct val="115000"/>
                        </a:lnSpc>
                        <a:spcAft>
                          <a:spcPts val="0"/>
                        </a:spcAft>
                      </a:pPr>
                      <a:r>
                        <a:rPr lang="es-EC" sz="6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90%</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495" marR="52495" marT="0" marB="0">
                    <a:lnL>
                      <a:noFill/>
                    </a:lnL>
                    <a:lnR>
                      <a:noFill/>
                    </a:lnR>
                    <a:lnT>
                      <a:noFill/>
                    </a:lnT>
                    <a:lnB>
                      <a:noFill/>
                    </a:lnB>
                  </a:tcPr>
                </a:tc>
                <a:tc>
                  <a:txBody>
                    <a:bodyPr/>
                    <a:lstStyle/>
                    <a:p>
                      <a:pPr algn="ctr">
                        <a:lnSpc>
                          <a:spcPct val="115000"/>
                        </a:lnSpc>
                        <a:spcAft>
                          <a:spcPts val="0"/>
                        </a:spcAft>
                      </a:pPr>
                      <a:r>
                        <a:rPr lang="es-EC" sz="6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90%</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495" marR="52495" marT="0" marB="0">
                    <a:lnL>
                      <a:noFill/>
                    </a:lnL>
                    <a:lnR>
                      <a:noFill/>
                    </a:lnR>
                    <a:lnT>
                      <a:noFill/>
                    </a:lnT>
                    <a:lnB>
                      <a:noFill/>
                    </a:lnB>
                  </a:tcPr>
                </a:tc>
                <a:tc>
                  <a:txBody>
                    <a:bodyPr/>
                    <a:lstStyle/>
                    <a:p>
                      <a:pPr algn="ctr">
                        <a:lnSpc>
                          <a:spcPct val="115000"/>
                        </a:lnSpc>
                        <a:spcAft>
                          <a:spcPts val="0"/>
                        </a:spcAft>
                      </a:pPr>
                      <a:r>
                        <a:rPr lang="es-EC" sz="6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90%</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495" marR="52495" marT="0" marB="0">
                    <a:lnL>
                      <a:noFill/>
                    </a:lnL>
                    <a:lnR>
                      <a:noFill/>
                    </a:lnR>
                    <a:lnT>
                      <a:noFill/>
                    </a:lnT>
                    <a:lnB>
                      <a:noFill/>
                    </a:lnB>
                  </a:tcPr>
                </a:tc>
                <a:tc>
                  <a:txBody>
                    <a:bodyPr/>
                    <a:lstStyle/>
                    <a:p>
                      <a:pPr algn="ctr">
                        <a:lnSpc>
                          <a:spcPct val="115000"/>
                        </a:lnSpc>
                        <a:spcAft>
                          <a:spcPts val="0"/>
                        </a:spcAft>
                      </a:pPr>
                      <a:r>
                        <a:rPr lang="es-EC" sz="6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95%</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495" marR="52495" marT="0" marB="0">
                    <a:lnL>
                      <a:noFill/>
                    </a:lnL>
                    <a:lnR>
                      <a:noFill/>
                    </a:lnR>
                    <a:lnT>
                      <a:noFill/>
                    </a:lnT>
                    <a:lnB>
                      <a:noFill/>
                    </a:lnB>
                  </a:tcPr>
                </a:tc>
                <a:tc>
                  <a:txBody>
                    <a:bodyPr/>
                    <a:lstStyle/>
                    <a:p>
                      <a:pPr algn="ctr">
                        <a:lnSpc>
                          <a:spcPct val="115000"/>
                        </a:lnSpc>
                        <a:spcAft>
                          <a:spcPts val="0"/>
                        </a:spcAft>
                      </a:pPr>
                      <a:r>
                        <a:rPr lang="es-EC" sz="6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95%</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495" marR="52495" marT="0" marB="0">
                    <a:lnL>
                      <a:noFill/>
                    </a:lnL>
                    <a:lnR>
                      <a:noFill/>
                    </a:lnR>
                    <a:lnT>
                      <a:noFill/>
                    </a:lnT>
                    <a:lnB>
                      <a:noFill/>
                    </a:lnB>
                  </a:tcPr>
                </a:tc>
                <a:tc>
                  <a:txBody>
                    <a:bodyPr/>
                    <a:lstStyle/>
                    <a:p>
                      <a:pPr algn="ctr">
                        <a:lnSpc>
                          <a:spcPct val="115000"/>
                        </a:lnSpc>
                        <a:spcAft>
                          <a:spcPts val="0"/>
                        </a:spcAft>
                      </a:pPr>
                      <a:r>
                        <a:rPr lang="es-EC" sz="6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95%</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495" marR="52495" marT="0" marB="0">
                    <a:lnL>
                      <a:noFill/>
                    </a:lnL>
                    <a:lnR>
                      <a:noFill/>
                    </a:lnR>
                    <a:lnT>
                      <a:noFill/>
                    </a:lnT>
                    <a:lnB>
                      <a:noFill/>
                    </a:lnB>
                  </a:tcPr>
                </a:tc>
                <a:tc>
                  <a:txBody>
                    <a:bodyPr/>
                    <a:lstStyle/>
                    <a:p>
                      <a:pPr algn="ctr">
                        <a:lnSpc>
                          <a:spcPct val="115000"/>
                        </a:lnSpc>
                        <a:spcAft>
                          <a:spcPts val="0"/>
                        </a:spcAft>
                      </a:pPr>
                      <a:r>
                        <a:rPr lang="es-EC" sz="6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100%</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495" marR="52495" marT="0" marB="0">
                    <a:lnL>
                      <a:noFill/>
                    </a:lnL>
                    <a:lnR>
                      <a:noFill/>
                    </a:lnR>
                    <a:lnT>
                      <a:noFill/>
                    </a:lnT>
                    <a:lnB>
                      <a:noFill/>
                    </a:lnB>
                  </a:tcPr>
                </a:tc>
                <a:tc>
                  <a:txBody>
                    <a:bodyPr/>
                    <a:lstStyle/>
                    <a:p>
                      <a:pPr algn="ctr">
                        <a:lnSpc>
                          <a:spcPct val="115000"/>
                        </a:lnSpc>
                        <a:spcAft>
                          <a:spcPts val="0"/>
                        </a:spcAft>
                      </a:pPr>
                      <a:r>
                        <a:rPr lang="es-EC" sz="6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100%</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495" marR="52495" marT="0" marB="0">
                    <a:lnL>
                      <a:noFill/>
                    </a:lnL>
                    <a:lnR>
                      <a:noFill/>
                    </a:lnR>
                    <a:lnT>
                      <a:noFill/>
                    </a:lnT>
                    <a:lnB>
                      <a:noFill/>
                    </a:lnB>
                  </a:tcPr>
                </a:tc>
                <a:tc>
                  <a:txBody>
                    <a:bodyPr/>
                    <a:lstStyle/>
                    <a:p>
                      <a:pPr algn="ctr">
                        <a:lnSpc>
                          <a:spcPct val="115000"/>
                        </a:lnSpc>
                        <a:spcAft>
                          <a:spcPts val="0"/>
                        </a:spcAft>
                      </a:pPr>
                      <a:r>
                        <a:rPr lang="es-EC" sz="6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100%</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495" marR="52495" marT="0" marB="0">
                    <a:lnL>
                      <a:noFill/>
                    </a:lnL>
                    <a:lnR>
                      <a:noFill/>
                    </a:lnR>
                    <a:lnT>
                      <a:noFill/>
                    </a:lnT>
                    <a:lnB>
                      <a:noFill/>
                    </a:lnB>
                  </a:tcPr>
                </a:tc>
                <a:tc>
                  <a:txBody>
                    <a:bodyPr/>
                    <a:lstStyle/>
                    <a:p>
                      <a:pPr algn="ctr">
                        <a:lnSpc>
                          <a:spcPct val="115000"/>
                        </a:lnSpc>
                        <a:spcAft>
                          <a:spcPts val="0"/>
                        </a:spcAft>
                      </a:pPr>
                      <a:r>
                        <a:rPr lang="es-EC" sz="6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95%</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495" marR="52495" marT="0" marB="0">
                    <a:lnL>
                      <a:noFill/>
                    </a:lnL>
                    <a:lnR>
                      <a:noFill/>
                    </a:lnR>
                    <a:lnT>
                      <a:noFill/>
                    </a:lnT>
                    <a:lnB>
                      <a:noFill/>
                    </a:lnB>
                  </a:tcPr>
                </a:tc>
                <a:tc>
                  <a:txBody>
                    <a:bodyPr/>
                    <a:lstStyle/>
                    <a:p>
                      <a:pPr algn="ctr">
                        <a:lnSpc>
                          <a:spcPct val="115000"/>
                        </a:lnSpc>
                        <a:spcAft>
                          <a:spcPts val="0"/>
                        </a:spcAft>
                      </a:pPr>
                      <a:r>
                        <a:rPr lang="es-EC" sz="6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95%</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495" marR="52495" marT="0" marB="0">
                    <a:lnL>
                      <a:noFill/>
                    </a:lnL>
                    <a:lnR>
                      <a:noFill/>
                    </a:lnR>
                    <a:lnT>
                      <a:noFill/>
                    </a:lnT>
                    <a:lnB>
                      <a:noFill/>
                    </a:lnB>
                  </a:tcPr>
                </a:tc>
                <a:tc>
                  <a:txBody>
                    <a:bodyPr/>
                    <a:lstStyle/>
                    <a:p>
                      <a:pPr algn="ctr">
                        <a:lnSpc>
                          <a:spcPct val="115000"/>
                        </a:lnSpc>
                        <a:spcAft>
                          <a:spcPts val="0"/>
                        </a:spcAft>
                      </a:pPr>
                      <a:r>
                        <a:rPr lang="es-EC" sz="6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95%</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495" marR="52495" marT="0" marB="0">
                    <a:lnL>
                      <a:noFill/>
                    </a:lnL>
                    <a:lnR>
                      <a:noFill/>
                    </a:lnR>
                    <a:lnT>
                      <a:noFill/>
                    </a:lnT>
                    <a:lnB>
                      <a:noFill/>
                    </a:lnB>
                  </a:tcPr>
                </a:tc>
                <a:extLst>
                  <a:ext uri="{0D108BD9-81ED-4DB2-BD59-A6C34878D82A}">
                    <a16:rowId xmlns:a16="http://schemas.microsoft.com/office/drawing/2014/main" val="608963679"/>
                  </a:ext>
                </a:extLst>
              </a:tr>
              <a:tr h="142418">
                <a:tc>
                  <a:txBody>
                    <a:bodyPr/>
                    <a:lstStyle/>
                    <a:p>
                      <a:pP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No DE SERIES</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495" marR="52495" marT="0" marB="0">
                    <a:lnL>
                      <a:noFill/>
                    </a:lnL>
                    <a:lnR>
                      <a:noFill/>
                    </a:lnR>
                    <a:lnT>
                      <a:noFill/>
                    </a:lnT>
                    <a:lnB>
                      <a:noFill/>
                    </a:lnB>
                    <a:solidFill>
                      <a:srgbClr val="CCCCCC"/>
                    </a:solidFill>
                  </a:tcPr>
                </a:tc>
                <a:tc>
                  <a:txBody>
                    <a:bodyPr/>
                    <a:lstStyle/>
                    <a:p>
                      <a:pPr algn="ctr">
                        <a:lnSpc>
                          <a:spcPct val="115000"/>
                        </a:lnSpc>
                        <a:spcAft>
                          <a:spcPts val="0"/>
                        </a:spcAft>
                      </a:pPr>
                      <a:r>
                        <a:rPr lang="es-EC" sz="6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495" marR="52495" marT="0" marB="0">
                    <a:lnL>
                      <a:noFill/>
                    </a:lnL>
                    <a:lnR>
                      <a:noFill/>
                    </a:lnR>
                    <a:lnT>
                      <a:noFill/>
                    </a:lnT>
                    <a:lnB>
                      <a:noFill/>
                    </a:lnB>
                    <a:solidFill>
                      <a:srgbClr val="CCCCCC"/>
                    </a:solidFill>
                  </a:tcPr>
                </a:tc>
                <a:tc>
                  <a:txBody>
                    <a:bodyPr/>
                    <a:lstStyle/>
                    <a:p>
                      <a:pPr algn="ctr">
                        <a:lnSpc>
                          <a:spcPct val="115000"/>
                        </a:lnSpc>
                        <a:spcAft>
                          <a:spcPts val="0"/>
                        </a:spcAft>
                      </a:pPr>
                      <a:r>
                        <a:rPr lang="es-EC" sz="6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495" marR="52495" marT="0" marB="0">
                    <a:lnL>
                      <a:noFill/>
                    </a:lnL>
                    <a:lnR>
                      <a:noFill/>
                    </a:lnR>
                    <a:lnT>
                      <a:noFill/>
                    </a:lnT>
                    <a:lnB>
                      <a:noFill/>
                    </a:lnB>
                    <a:solidFill>
                      <a:srgbClr val="CCCCCC"/>
                    </a:solidFill>
                  </a:tcPr>
                </a:tc>
                <a:tc>
                  <a:txBody>
                    <a:bodyPr/>
                    <a:lstStyle/>
                    <a:p>
                      <a:pPr algn="ctr">
                        <a:lnSpc>
                          <a:spcPct val="115000"/>
                        </a:lnSpc>
                        <a:spcAft>
                          <a:spcPts val="0"/>
                        </a:spcAft>
                      </a:pPr>
                      <a:r>
                        <a:rPr lang="es-EC" sz="6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495" marR="52495" marT="0" marB="0">
                    <a:lnL>
                      <a:noFill/>
                    </a:lnL>
                    <a:lnR>
                      <a:noFill/>
                    </a:lnR>
                    <a:lnT>
                      <a:noFill/>
                    </a:lnT>
                    <a:lnB>
                      <a:noFill/>
                    </a:lnB>
                    <a:solidFill>
                      <a:srgbClr val="CCCCCC"/>
                    </a:solidFill>
                  </a:tcPr>
                </a:tc>
                <a:tc>
                  <a:txBody>
                    <a:bodyPr/>
                    <a:lstStyle/>
                    <a:p>
                      <a:pPr algn="ctr">
                        <a:lnSpc>
                          <a:spcPct val="115000"/>
                        </a:lnSpc>
                        <a:spcAft>
                          <a:spcPts val="0"/>
                        </a:spcAft>
                      </a:pPr>
                      <a:r>
                        <a:rPr lang="es-EC" sz="6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495" marR="52495" marT="0" marB="0">
                    <a:lnL>
                      <a:noFill/>
                    </a:lnL>
                    <a:lnR>
                      <a:noFill/>
                    </a:lnR>
                    <a:lnT>
                      <a:noFill/>
                    </a:lnT>
                    <a:lnB>
                      <a:noFill/>
                    </a:lnB>
                    <a:solidFill>
                      <a:srgbClr val="CCCCCC"/>
                    </a:solidFill>
                  </a:tcPr>
                </a:tc>
                <a:tc>
                  <a:txBody>
                    <a:bodyPr/>
                    <a:lstStyle/>
                    <a:p>
                      <a:pPr algn="ctr">
                        <a:lnSpc>
                          <a:spcPct val="115000"/>
                        </a:lnSpc>
                        <a:spcAft>
                          <a:spcPts val="0"/>
                        </a:spcAft>
                      </a:pPr>
                      <a:r>
                        <a:rPr lang="es-EC" sz="6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495" marR="52495" marT="0" marB="0">
                    <a:lnL>
                      <a:noFill/>
                    </a:lnL>
                    <a:lnR>
                      <a:noFill/>
                    </a:lnR>
                    <a:lnT>
                      <a:noFill/>
                    </a:lnT>
                    <a:lnB>
                      <a:noFill/>
                    </a:lnB>
                    <a:solidFill>
                      <a:srgbClr val="CCCCCC"/>
                    </a:solidFill>
                  </a:tcPr>
                </a:tc>
                <a:tc>
                  <a:txBody>
                    <a:bodyPr/>
                    <a:lstStyle/>
                    <a:p>
                      <a:pPr algn="ctr">
                        <a:lnSpc>
                          <a:spcPct val="115000"/>
                        </a:lnSpc>
                        <a:spcAft>
                          <a:spcPts val="0"/>
                        </a:spcAft>
                      </a:pPr>
                      <a:r>
                        <a:rPr lang="es-EC" sz="6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495" marR="52495" marT="0" marB="0">
                    <a:lnL>
                      <a:noFill/>
                    </a:lnL>
                    <a:lnR>
                      <a:noFill/>
                    </a:lnR>
                    <a:lnT>
                      <a:noFill/>
                    </a:lnT>
                    <a:lnB>
                      <a:noFill/>
                    </a:lnB>
                    <a:solidFill>
                      <a:srgbClr val="CCCCCC"/>
                    </a:solidFill>
                  </a:tcPr>
                </a:tc>
                <a:tc>
                  <a:txBody>
                    <a:bodyPr/>
                    <a:lstStyle/>
                    <a:p>
                      <a:pPr algn="ctr">
                        <a:lnSpc>
                          <a:spcPct val="115000"/>
                        </a:lnSpc>
                        <a:spcAft>
                          <a:spcPts val="0"/>
                        </a:spcAft>
                      </a:pPr>
                      <a:r>
                        <a:rPr lang="es-EC" sz="6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495" marR="52495" marT="0" marB="0">
                    <a:lnL>
                      <a:noFill/>
                    </a:lnL>
                    <a:lnR>
                      <a:noFill/>
                    </a:lnR>
                    <a:lnT>
                      <a:noFill/>
                    </a:lnT>
                    <a:lnB>
                      <a:noFill/>
                    </a:lnB>
                    <a:solidFill>
                      <a:srgbClr val="CCCCCC"/>
                    </a:solidFill>
                  </a:tcPr>
                </a:tc>
                <a:tc>
                  <a:txBody>
                    <a:bodyPr/>
                    <a:lstStyle/>
                    <a:p>
                      <a:pPr algn="ctr">
                        <a:lnSpc>
                          <a:spcPct val="115000"/>
                        </a:lnSpc>
                        <a:spcAft>
                          <a:spcPts val="0"/>
                        </a:spcAft>
                      </a:pPr>
                      <a:r>
                        <a:rPr lang="es-EC" sz="6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495" marR="52495" marT="0" marB="0">
                    <a:lnL>
                      <a:noFill/>
                    </a:lnL>
                    <a:lnR>
                      <a:noFill/>
                    </a:lnR>
                    <a:lnT>
                      <a:noFill/>
                    </a:lnT>
                    <a:lnB>
                      <a:noFill/>
                    </a:lnB>
                    <a:solidFill>
                      <a:srgbClr val="CCCCCC"/>
                    </a:solidFill>
                  </a:tcPr>
                </a:tc>
                <a:tc>
                  <a:txBody>
                    <a:bodyPr/>
                    <a:lstStyle/>
                    <a:p>
                      <a:pPr algn="ctr">
                        <a:lnSpc>
                          <a:spcPct val="115000"/>
                        </a:lnSpc>
                        <a:spcAft>
                          <a:spcPts val="0"/>
                        </a:spcAft>
                      </a:pPr>
                      <a:r>
                        <a:rPr lang="es-EC" sz="6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495" marR="52495" marT="0" marB="0">
                    <a:lnL>
                      <a:noFill/>
                    </a:lnL>
                    <a:lnR>
                      <a:noFill/>
                    </a:lnR>
                    <a:lnT>
                      <a:noFill/>
                    </a:lnT>
                    <a:lnB>
                      <a:noFill/>
                    </a:lnB>
                    <a:solidFill>
                      <a:srgbClr val="CCCCCC"/>
                    </a:solidFill>
                  </a:tcPr>
                </a:tc>
                <a:tc>
                  <a:txBody>
                    <a:bodyPr/>
                    <a:lstStyle/>
                    <a:p>
                      <a:pPr algn="ctr">
                        <a:lnSpc>
                          <a:spcPct val="115000"/>
                        </a:lnSpc>
                        <a:spcAft>
                          <a:spcPts val="0"/>
                        </a:spcAft>
                      </a:pPr>
                      <a:r>
                        <a:rPr lang="es-EC" sz="6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495" marR="52495" marT="0" marB="0">
                    <a:lnL>
                      <a:noFill/>
                    </a:lnL>
                    <a:lnR>
                      <a:noFill/>
                    </a:lnR>
                    <a:lnT>
                      <a:noFill/>
                    </a:lnT>
                    <a:lnB>
                      <a:noFill/>
                    </a:lnB>
                    <a:solidFill>
                      <a:srgbClr val="CCCCCC"/>
                    </a:solidFill>
                  </a:tcPr>
                </a:tc>
                <a:tc>
                  <a:txBody>
                    <a:bodyPr/>
                    <a:lstStyle/>
                    <a:p>
                      <a:pPr algn="ctr">
                        <a:lnSpc>
                          <a:spcPct val="115000"/>
                        </a:lnSpc>
                        <a:spcAft>
                          <a:spcPts val="0"/>
                        </a:spcAft>
                      </a:pPr>
                      <a:r>
                        <a:rPr lang="es-EC" sz="6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495" marR="52495" marT="0" marB="0">
                    <a:lnL>
                      <a:noFill/>
                    </a:lnL>
                    <a:lnR>
                      <a:noFill/>
                    </a:lnR>
                    <a:lnT>
                      <a:noFill/>
                    </a:lnT>
                    <a:lnB>
                      <a:noFill/>
                    </a:lnB>
                    <a:solidFill>
                      <a:srgbClr val="CCCCCC"/>
                    </a:solidFill>
                  </a:tcPr>
                </a:tc>
                <a:tc>
                  <a:txBody>
                    <a:bodyPr/>
                    <a:lstStyle/>
                    <a:p>
                      <a:pPr algn="ctr">
                        <a:lnSpc>
                          <a:spcPct val="115000"/>
                        </a:lnSpc>
                        <a:spcAft>
                          <a:spcPts val="0"/>
                        </a:spcAft>
                      </a:pPr>
                      <a:r>
                        <a:rPr lang="es-EC" sz="6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495" marR="52495" marT="0" marB="0">
                    <a:lnL>
                      <a:noFill/>
                    </a:lnL>
                    <a:lnR>
                      <a:noFill/>
                    </a:lnR>
                    <a:lnT>
                      <a:noFill/>
                    </a:lnT>
                    <a:lnB>
                      <a:noFill/>
                    </a:lnB>
                    <a:solidFill>
                      <a:srgbClr val="CCCCCC"/>
                    </a:solidFill>
                  </a:tcPr>
                </a:tc>
                <a:tc>
                  <a:txBody>
                    <a:bodyPr/>
                    <a:lstStyle/>
                    <a:p>
                      <a:pPr algn="ctr">
                        <a:lnSpc>
                          <a:spcPct val="115000"/>
                        </a:lnSpc>
                        <a:spcAft>
                          <a:spcPts val="0"/>
                        </a:spcAft>
                      </a:pPr>
                      <a:r>
                        <a:rPr lang="es-EC" sz="6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495" marR="52495" marT="0" marB="0">
                    <a:lnL>
                      <a:noFill/>
                    </a:lnL>
                    <a:lnR>
                      <a:noFill/>
                    </a:lnR>
                    <a:lnT>
                      <a:noFill/>
                    </a:lnT>
                    <a:lnB>
                      <a:noFill/>
                    </a:lnB>
                    <a:solidFill>
                      <a:srgbClr val="CCCCCC"/>
                    </a:solidFill>
                  </a:tcPr>
                </a:tc>
                <a:tc>
                  <a:txBody>
                    <a:bodyPr/>
                    <a:lstStyle/>
                    <a:p>
                      <a:pPr algn="ctr">
                        <a:lnSpc>
                          <a:spcPct val="115000"/>
                        </a:lnSpc>
                        <a:spcAft>
                          <a:spcPts val="0"/>
                        </a:spcAft>
                      </a:pPr>
                      <a:r>
                        <a:rPr lang="es-EC" sz="6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495" marR="52495" marT="0" marB="0">
                    <a:lnL>
                      <a:noFill/>
                    </a:lnL>
                    <a:lnR>
                      <a:noFill/>
                    </a:lnR>
                    <a:lnT>
                      <a:noFill/>
                    </a:lnT>
                    <a:lnB>
                      <a:noFill/>
                    </a:lnB>
                    <a:solidFill>
                      <a:srgbClr val="CCCCCC"/>
                    </a:solidFill>
                  </a:tcPr>
                </a:tc>
                <a:tc>
                  <a:txBody>
                    <a:bodyPr/>
                    <a:lstStyle/>
                    <a:p>
                      <a:pPr algn="ctr">
                        <a:lnSpc>
                          <a:spcPct val="115000"/>
                        </a:lnSpc>
                        <a:spcAft>
                          <a:spcPts val="0"/>
                        </a:spcAft>
                      </a:pPr>
                      <a:r>
                        <a:rPr lang="es-EC" sz="6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495" marR="52495" marT="0" marB="0">
                    <a:lnL>
                      <a:noFill/>
                    </a:lnL>
                    <a:lnR>
                      <a:noFill/>
                    </a:lnR>
                    <a:lnT>
                      <a:noFill/>
                    </a:lnT>
                    <a:lnB>
                      <a:noFill/>
                    </a:lnB>
                    <a:solidFill>
                      <a:srgbClr val="CCCCCC"/>
                    </a:solidFill>
                  </a:tcPr>
                </a:tc>
                <a:tc>
                  <a:txBody>
                    <a:bodyPr/>
                    <a:lstStyle/>
                    <a:p>
                      <a:pPr algn="ctr">
                        <a:lnSpc>
                          <a:spcPct val="115000"/>
                        </a:lnSpc>
                        <a:spcAft>
                          <a:spcPts val="0"/>
                        </a:spcAft>
                      </a:pPr>
                      <a:r>
                        <a:rPr lang="es-EC" sz="6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495" marR="52495" marT="0" marB="0">
                    <a:lnL>
                      <a:noFill/>
                    </a:lnL>
                    <a:lnR>
                      <a:noFill/>
                    </a:lnR>
                    <a:lnT>
                      <a:noFill/>
                    </a:lnT>
                    <a:lnB>
                      <a:noFill/>
                    </a:lnB>
                    <a:solidFill>
                      <a:srgbClr val="CCCCCC"/>
                    </a:solidFill>
                  </a:tcPr>
                </a:tc>
                <a:extLst>
                  <a:ext uri="{0D108BD9-81ED-4DB2-BD59-A6C34878D82A}">
                    <a16:rowId xmlns:a16="http://schemas.microsoft.com/office/drawing/2014/main" val="3890014291"/>
                  </a:ext>
                </a:extLst>
              </a:tr>
              <a:tr h="142418">
                <a:tc>
                  <a:txBody>
                    <a:bodyPr/>
                    <a:lstStyle/>
                    <a:p>
                      <a:pP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REPETICIONES</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495" marR="52495" marT="0" marB="0">
                    <a:lnL>
                      <a:noFill/>
                    </a:lnL>
                    <a:lnR>
                      <a:noFill/>
                    </a:lnR>
                    <a:lnT>
                      <a:noFill/>
                    </a:lnT>
                    <a:lnB>
                      <a:noFill/>
                    </a:lnB>
                  </a:tcPr>
                </a:tc>
                <a:tc>
                  <a:txBody>
                    <a:bodyPr/>
                    <a:lstStyle/>
                    <a:p>
                      <a:pPr algn="ctr">
                        <a:lnSpc>
                          <a:spcPct val="115000"/>
                        </a:lnSpc>
                        <a:spcAft>
                          <a:spcPts val="0"/>
                        </a:spcAft>
                      </a:pPr>
                      <a:r>
                        <a:rPr lang="es-EC" sz="6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495" marR="52495" marT="0" marB="0">
                    <a:lnL>
                      <a:noFill/>
                    </a:lnL>
                    <a:lnR>
                      <a:noFill/>
                    </a:lnR>
                    <a:lnT>
                      <a:noFill/>
                    </a:lnT>
                    <a:lnB>
                      <a:noFill/>
                    </a:lnB>
                  </a:tcPr>
                </a:tc>
                <a:tc>
                  <a:txBody>
                    <a:bodyPr/>
                    <a:lstStyle/>
                    <a:p>
                      <a:pPr algn="ctr">
                        <a:lnSpc>
                          <a:spcPct val="115000"/>
                        </a:lnSpc>
                        <a:spcAft>
                          <a:spcPts val="0"/>
                        </a:spcAft>
                      </a:pPr>
                      <a:r>
                        <a:rPr lang="es-EC" sz="6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495" marR="52495" marT="0" marB="0">
                    <a:lnL>
                      <a:noFill/>
                    </a:lnL>
                    <a:lnR>
                      <a:noFill/>
                    </a:lnR>
                    <a:lnT>
                      <a:noFill/>
                    </a:lnT>
                    <a:lnB>
                      <a:noFill/>
                    </a:lnB>
                  </a:tcPr>
                </a:tc>
                <a:tc>
                  <a:txBody>
                    <a:bodyPr/>
                    <a:lstStyle/>
                    <a:p>
                      <a:pPr algn="ctr">
                        <a:lnSpc>
                          <a:spcPct val="115000"/>
                        </a:lnSpc>
                        <a:spcAft>
                          <a:spcPts val="0"/>
                        </a:spcAft>
                      </a:pPr>
                      <a:r>
                        <a:rPr lang="es-EC" sz="6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495" marR="52495" marT="0" marB="0">
                    <a:lnL>
                      <a:noFill/>
                    </a:lnL>
                    <a:lnR>
                      <a:noFill/>
                    </a:lnR>
                    <a:lnT>
                      <a:noFill/>
                    </a:lnT>
                    <a:lnB>
                      <a:noFill/>
                    </a:lnB>
                  </a:tcPr>
                </a:tc>
                <a:tc>
                  <a:txBody>
                    <a:bodyPr/>
                    <a:lstStyle/>
                    <a:p>
                      <a:pPr algn="ctr">
                        <a:lnSpc>
                          <a:spcPct val="115000"/>
                        </a:lnSpc>
                        <a:spcAft>
                          <a:spcPts val="0"/>
                        </a:spcAft>
                      </a:pPr>
                      <a:r>
                        <a:rPr lang="es-EC" sz="6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495" marR="52495" marT="0" marB="0">
                    <a:lnL>
                      <a:noFill/>
                    </a:lnL>
                    <a:lnR>
                      <a:noFill/>
                    </a:lnR>
                    <a:lnT>
                      <a:noFill/>
                    </a:lnT>
                    <a:lnB>
                      <a:noFill/>
                    </a:lnB>
                  </a:tcPr>
                </a:tc>
                <a:tc>
                  <a:txBody>
                    <a:bodyPr/>
                    <a:lstStyle/>
                    <a:p>
                      <a:pPr algn="ctr">
                        <a:lnSpc>
                          <a:spcPct val="115000"/>
                        </a:lnSpc>
                        <a:spcAft>
                          <a:spcPts val="0"/>
                        </a:spcAft>
                      </a:pPr>
                      <a:r>
                        <a:rPr lang="es-EC" sz="6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495" marR="52495" marT="0" marB="0">
                    <a:lnL>
                      <a:noFill/>
                    </a:lnL>
                    <a:lnR>
                      <a:noFill/>
                    </a:lnR>
                    <a:lnT>
                      <a:noFill/>
                    </a:lnT>
                    <a:lnB>
                      <a:noFill/>
                    </a:lnB>
                  </a:tcPr>
                </a:tc>
                <a:tc>
                  <a:txBody>
                    <a:bodyPr/>
                    <a:lstStyle/>
                    <a:p>
                      <a:pPr algn="ctr">
                        <a:lnSpc>
                          <a:spcPct val="115000"/>
                        </a:lnSpc>
                        <a:spcAft>
                          <a:spcPts val="0"/>
                        </a:spcAft>
                      </a:pPr>
                      <a:r>
                        <a:rPr lang="es-EC" sz="6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495" marR="52495" marT="0" marB="0">
                    <a:lnL>
                      <a:noFill/>
                    </a:lnL>
                    <a:lnR>
                      <a:noFill/>
                    </a:lnR>
                    <a:lnT>
                      <a:noFill/>
                    </a:lnT>
                    <a:lnB>
                      <a:noFill/>
                    </a:lnB>
                  </a:tcPr>
                </a:tc>
                <a:tc>
                  <a:txBody>
                    <a:bodyPr/>
                    <a:lstStyle/>
                    <a:p>
                      <a:pPr algn="ctr">
                        <a:lnSpc>
                          <a:spcPct val="115000"/>
                        </a:lnSpc>
                        <a:spcAft>
                          <a:spcPts val="0"/>
                        </a:spcAft>
                      </a:pPr>
                      <a:r>
                        <a:rPr lang="es-EC" sz="6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495" marR="52495" marT="0" marB="0">
                    <a:lnL>
                      <a:noFill/>
                    </a:lnL>
                    <a:lnR>
                      <a:noFill/>
                    </a:lnR>
                    <a:lnT>
                      <a:noFill/>
                    </a:lnT>
                    <a:lnB>
                      <a:noFill/>
                    </a:lnB>
                  </a:tcPr>
                </a:tc>
                <a:tc>
                  <a:txBody>
                    <a:bodyPr/>
                    <a:lstStyle/>
                    <a:p>
                      <a:pPr algn="ctr">
                        <a:lnSpc>
                          <a:spcPct val="115000"/>
                        </a:lnSpc>
                        <a:spcAft>
                          <a:spcPts val="0"/>
                        </a:spcAft>
                      </a:pPr>
                      <a:r>
                        <a:rPr lang="es-EC" sz="6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495" marR="52495" marT="0" marB="0">
                    <a:lnL>
                      <a:noFill/>
                    </a:lnL>
                    <a:lnR>
                      <a:noFill/>
                    </a:lnR>
                    <a:lnT>
                      <a:noFill/>
                    </a:lnT>
                    <a:lnB>
                      <a:noFill/>
                    </a:lnB>
                  </a:tcPr>
                </a:tc>
                <a:tc>
                  <a:txBody>
                    <a:bodyPr/>
                    <a:lstStyle/>
                    <a:p>
                      <a:pPr algn="ctr">
                        <a:lnSpc>
                          <a:spcPct val="115000"/>
                        </a:lnSpc>
                        <a:spcAft>
                          <a:spcPts val="0"/>
                        </a:spcAft>
                      </a:pPr>
                      <a:r>
                        <a:rPr lang="es-EC" sz="6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495" marR="52495" marT="0" marB="0">
                    <a:lnL>
                      <a:noFill/>
                    </a:lnL>
                    <a:lnR>
                      <a:noFill/>
                    </a:lnR>
                    <a:lnT>
                      <a:noFill/>
                    </a:lnT>
                    <a:lnB>
                      <a:noFill/>
                    </a:lnB>
                  </a:tcPr>
                </a:tc>
                <a:tc>
                  <a:txBody>
                    <a:bodyPr/>
                    <a:lstStyle/>
                    <a:p>
                      <a:pPr algn="ctr">
                        <a:lnSpc>
                          <a:spcPct val="115000"/>
                        </a:lnSpc>
                        <a:spcAft>
                          <a:spcPts val="0"/>
                        </a:spcAft>
                      </a:pPr>
                      <a:r>
                        <a:rPr lang="es-EC" sz="6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495" marR="52495" marT="0" marB="0">
                    <a:lnL>
                      <a:noFill/>
                    </a:lnL>
                    <a:lnR>
                      <a:noFill/>
                    </a:lnR>
                    <a:lnT>
                      <a:noFill/>
                    </a:lnT>
                    <a:lnB>
                      <a:noFill/>
                    </a:lnB>
                  </a:tcPr>
                </a:tc>
                <a:tc>
                  <a:txBody>
                    <a:bodyPr/>
                    <a:lstStyle/>
                    <a:p>
                      <a:pPr algn="ctr">
                        <a:lnSpc>
                          <a:spcPct val="115000"/>
                        </a:lnSpc>
                        <a:spcAft>
                          <a:spcPts val="0"/>
                        </a:spcAft>
                      </a:pPr>
                      <a:r>
                        <a:rPr lang="es-EC" sz="6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495" marR="52495" marT="0" marB="0">
                    <a:lnL>
                      <a:noFill/>
                    </a:lnL>
                    <a:lnR>
                      <a:noFill/>
                    </a:lnR>
                    <a:lnT>
                      <a:noFill/>
                    </a:lnT>
                    <a:lnB>
                      <a:noFill/>
                    </a:lnB>
                  </a:tcPr>
                </a:tc>
                <a:tc>
                  <a:txBody>
                    <a:bodyPr/>
                    <a:lstStyle/>
                    <a:p>
                      <a:pPr algn="ctr">
                        <a:lnSpc>
                          <a:spcPct val="115000"/>
                        </a:lnSpc>
                        <a:spcAft>
                          <a:spcPts val="0"/>
                        </a:spcAft>
                      </a:pPr>
                      <a:r>
                        <a:rPr lang="es-EC" sz="6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495" marR="52495" marT="0" marB="0">
                    <a:lnL>
                      <a:noFill/>
                    </a:lnL>
                    <a:lnR>
                      <a:noFill/>
                    </a:lnR>
                    <a:lnT>
                      <a:noFill/>
                    </a:lnT>
                    <a:lnB>
                      <a:noFill/>
                    </a:lnB>
                  </a:tcPr>
                </a:tc>
                <a:tc>
                  <a:txBody>
                    <a:bodyPr/>
                    <a:lstStyle/>
                    <a:p>
                      <a:pPr algn="ctr">
                        <a:lnSpc>
                          <a:spcPct val="115000"/>
                        </a:lnSpc>
                        <a:spcAft>
                          <a:spcPts val="0"/>
                        </a:spcAft>
                      </a:pPr>
                      <a:r>
                        <a:rPr lang="es-EC" sz="6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495" marR="52495" marT="0" marB="0">
                    <a:lnL>
                      <a:noFill/>
                    </a:lnL>
                    <a:lnR>
                      <a:noFill/>
                    </a:lnR>
                    <a:lnT>
                      <a:noFill/>
                    </a:lnT>
                    <a:lnB>
                      <a:noFill/>
                    </a:lnB>
                  </a:tcPr>
                </a:tc>
                <a:tc>
                  <a:txBody>
                    <a:bodyPr/>
                    <a:lstStyle/>
                    <a:p>
                      <a:pPr algn="ctr">
                        <a:lnSpc>
                          <a:spcPct val="115000"/>
                        </a:lnSpc>
                        <a:spcAft>
                          <a:spcPts val="0"/>
                        </a:spcAft>
                      </a:pPr>
                      <a:r>
                        <a:rPr lang="es-EC" sz="6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495" marR="52495" marT="0" marB="0">
                    <a:lnL>
                      <a:noFill/>
                    </a:lnL>
                    <a:lnR>
                      <a:noFill/>
                    </a:lnR>
                    <a:lnT>
                      <a:noFill/>
                    </a:lnT>
                    <a:lnB>
                      <a:noFill/>
                    </a:lnB>
                  </a:tcPr>
                </a:tc>
                <a:tc>
                  <a:txBody>
                    <a:bodyPr/>
                    <a:lstStyle/>
                    <a:p>
                      <a:pPr algn="ctr">
                        <a:lnSpc>
                          <a:spcPct val="115000"/>
                        </a:lnSpc>
                        <a:spcAft>
                          <a:spcPts val="0"/>
                        </a:spcAft>
                      </a:pPr>
                      <a:r>
                        <a:rPr lang="es-EC" sz="6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495" marR="52495" marT="0" marB="0">
                    <a:lnL>
                      <a:noFill/>
                    </a:lnL>
                    <a:lnR>
                      <a:noFill/>
                    </a:lnR>
                    <a:lnT>
                      <a:noFill/>
                    </a:lnT>
                    <a:lnB>
                      <a:noFill/>
                    </a:lnB>
                  </a:tcPr>
                </a:tc>
                <a:tc>
                  <a:txBody>
                    <a:bodyPr/>
                    <a:lstStyle/>
                    <a:p>
                      <a:pPr algn="ctr">
                        <a:lnSpc>
                          <a:spcPct val="115000"/>
                        </a:lnSpc>
                        <a:spcAft>
                          <a:spcPts val="0"/>
                        </a:spcAft>
                      </a:pPr>
                      <a:r>
                        <a:rPr lang="es-EC" sz="6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495" marR="52495" marT="0" marB="0">
                    <a:lnL>
                      <a:noFill/>
                    </a:lnL>
                    <a:lnR>
                      <a:noFill/>
                    </a:lnR>
                    <a:lnT>
                      <a:noFill/>
                    </a:lnT>
                    <a:lnB>
                      <a:noFill/>
                    </a:lnB>
                  </a:tcPr>
                </a:tc>
                <a:extLst>
                  <a:ext uri="{0D108BD9-81ED-4DB2-BD59-A6C34878D82A}">
                    <a16:rowId xmlns:a16="http://schemas.microsoft.com/office/drawing/2014/main" val="1219653845"/>
                  </a:ext>
                </a:extLst>
              </a:tr>
              <a:tr h="142418">
                <a:tc>
                  <a:txBody>
                    <a:bodyPr/>
                    <a:lstStyle/>
                    <a:p>
                      <a:pP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No DE EJERCICIOS</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495" marR="52495" marT="0" marB="0">
                    <a:lnL>
                      <a:noFill/>
                    </a:lnL>
                    <a:lnR>
                      <a:noFill/>
                    </a:lnR>
                    <a:lnT>
                      <a:noFill/>
                    </a:lnT>
                    <a:lnB>
                      <a:noFill/>
                    </a:lnB>
                    <a:solidFill>
                      <a:srgbClr val="CCCCCC"/>
                    </a:solidFill>
                  </a:tcPr>
                </a:tc>
                <a:tc>
                  <a:txBody>
                    <a:bodyPr/>
                    <a:lstStyle/>
                    <a:p>
                      <a:pPr algn="ctr">
                        <a:lnSpc>
                          <a:spcPct val="115000"/>
                        </a:lnSpc>
                        <a:spcAft>
                          <a:spcPts val="0"/>
                        </a:spcAft>
                      </a:pPr>
                      <a:r>
                        <a:rPr lang="es-EC" sz="6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495" marR="52495" marT="0" marB="0">
                    <a:lnL>
                      <a:noFill/>
                    </a:lnL>
                    <a:lnR>
                      <a:noFill/>
                    </a:lnR>
                    <a:lnT>
                      <a:noFill/>
                    </a:lnT>
                    <a:lnB>
                      <a:noFill/>
                    </a:lnB>
                    <a:solidFill>
                      <a:srgbClr val="CCCCCC"/>
                    </a:solidFill>
                  </a:tcPr>
                </a:tc>
                <a:tc>
                  <a:txBody>
                    <a:bodyPr/>
                    <a:lstStyle/>
                    <a:p>
                      <a:pPr algn="ctr">
                        <a:lnSpc>
                          <a:spcPct val="115000"/>
                        </a:lnSpc>
                        <a:spcAft>
                          <a:spcPts val="0"/>
                        </a:spcAft>
                      </a:pPr>
                      <a:r>
                        <a:rPr lang="es-EC" sz="6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495" marR="52495" marT="0" marB="0">
                    <a:lnL>
                      <a:noFill/>
                    </a:lnL>
                    <a:lnR>
                      <a:noFill/>
                    </a:lnR>
                    <a:lnT>
                      <a:noFill/>
                    </a:lnT>
                    <a:lnB>
                      <a:noFill/>
                    </a:lnB>
                    <a:solidFill>
                      <a:srgbClr val="CCCCCC"/>
                    </a:solidFill>
                  </a:tcPr>
                </a:tc>
                <a:tc>
                  <a:txBody>
                    <a:bodyPr/>
                    <a:lstStyle/>
                    <a:p>
                      <a:pPr algn="ctr">
                        <a:lnSpc>
                          <a:spcPct val="115000"/>
                        </a:lnSpc>
                        <a:spcAft>
                          <a:spcPts val="0"/>
                        </a:spcAft>
                      </a:pPr>
                      <a:r>
                        <a:rPr lang="es-EC" sz="6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495" marR="52495" marT="0" marB="0">
                    <a:lnL>
                      <a:noFill/>
                    </a:lnL>
                    <a:lnR>
                      <a:noFill/>
                    </a:lnR>
                    <a:lnT>
                      <a:noFill/>
                    </a:lnT>
                    <a:lnB>
                      <a:noFill/>
                    </a:lnB>
                    <a:solidFill>
                      <a:srgbClr val="CCCCCC"/>
                    </a:solidFill>
                  </a:tcPr>
                </a:tc>
                <a:tc>
                  <a:txBody>
                    <a:bodyPr/>
                    <a:lstStyle/>
                    <a:p>
                      <a:pPr algn="ctr">
                        <a:lnSpc>
                          <a:spcPct val="115000"/>
                        </a:lnSpc>
                        <a:spcAft>
                          <a:spcPts val="0"/>
                        </a:spcAft>
                      </a:pPr>
                      <a:r>
                        <a:rPr lang="es-EC" sz="6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495" marR="52495" marT="0" marB="0">
                    <a:lnL>
                      <a:noFill/>
                    </a:lnL>
                    <a:lnR>
                      <a:noFill/>
                    </a:lnR>
                    <a:lnT>
                      <a:noFill/>
                    </a:lnT>
                    <a:lnB>
                      <a:noFill/>
                    </a:lnB>
                    <a:solidFill>
                      <a:srgbClr val="CCCCCC"/>
                    </a:solidFill>
                  </a:tcPr>
                </a:tc>
                <a:tc>
                  <a:txBody>
                    <a:bodyPr/>
                    <a:lstStyle/>
                    <a:p>
                      <a:pPr algn="ctr">
                        <a:lnSpc>
                          <a:spcPct val="115000"/>
                        </a:lnSpc>
                        <a:spcAft>
                          <a:spcPts val="0"/>
                        </a:spcAft>
                      </a:pPr>
                      <a:r>
                        <a:rPr lang="es-EC" sz="6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495" marR="52495" marT="0" marB="0">
                    <a:lnL>
                      <a:noFill/>
                    </a:lnL>
                    <a:lnR>
                      <a:noFill/>
                    </a:lnR>
                    <a:lnT>
                      <a:noFill/>
                    </a:lnT>
                    <a:lnB>
                      <a:noFill/>
                    </a:lnB>
                    <a:solidFill>
                      <a:srgbClr val="CCCCCC"/>
                    </a:solidFill>
                  </a:tcPr>
                </a:tc>
                <a:tc>
                  <a:txBody>
                    <a:bodyPr/>
                    <a:lstStyle/>
                    <a:p>
                      <a:pPr algn="ctr">
                        <a:lnSpc>
                          <a:spcPct val="115000"/>
                        </a:lnSpc>
                        <a:spcAft>
                          <a:spcPts val="0"/>
                        </a:spcAft>
                      </a:pPr>
                      <a:r>
                        <a:rPr lang="es-EC" sz="6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495" marR="52495" marT="0" marB="0">
                    <a:lnL>
                      <a:noFill/>
                    </a:lnL>
                    <a:lnR>
                      <a:noFill/>
                    </a:lnR>
                    <a:lnT>
                      <a:noFill/>
                    </a:lnT>
                    <a:lnB>
                      <a:noFill/>
                    </a:lnB>
                    <a:solidFill>
                      <a:srgbClr val="CCCCCC"/>
                    </a:solidFill>
                  </a:tcPr>
                </a:tc>
                <a:tc>
                  <a:txBody>
                    <a:bodyPr/>
                    <a:lstStyle/>
                    <a:p>
                      <a:pPr algn="ctr">
                        <a:lnSpc>
                          <a:spcPct val="115000"/>
                        </a:lnSpc>
                        <a:spcAft>
                          <a:spcPts val="0"/>
                        </a:spcAft>
                      </a:pPr>
                      <a:r>
                        <a:rPr lang="es-EC" sz="6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495" marR="52495" marT="0" marB="0">
                    <a:lnL>
                      <a:noFill/>
                    </a:lnL>
                    <a:lnR>
                      <a:noFill/>
                    </a:lnR>
                    <a:lnT>
                      <a:noFill/>
                    </a:lnT>
                    <a:lnB>
                      <a:noFill/>
                    </a:lnB>
                    <a:solidFill>
                      <a:srgbClr val="CCCCCC"/>
                    </a:solidFill>
                  </a:tcPr>
                </a:tc>
                <a:tc>
                  <a:txBody>
                    <a:bodyPr/>
                    <a:lstStyle/>
                    <a:p>
                      <a:pPr algn="ctr">
                        <a:lnSpc>
                          <a:spcPct val="115000"/>
                        </a:lnSpc>
                        <a:spcAft>
                          <a:spcPts val="0"/>
                        </a:spcAft>
                      </a:pPr>
                      <a:r>
                        <a:rPr lang="es-EC" sz="6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495" marR="52495" marT="0" marB="0">
                    <a:lnL>
                      <a:noFill/>
                    </a:lnL>
                    <a:lnR>
                      <a:noFill/>
                    </a:lnR>
                    <a:lnT>
                      <a:noFill/>
                    </a:lnT>
                    <a:lnB>
                      <a:noFill/>
                    </a:lnB>
                    <a:solidFill>
                      <a:srgbClr val="CCCCCC"/>
                    </a:solidFill>
                  </a:tcPr>
                </a:tc>
                <a:tc>
                  <a:txBody>
                    <a:bodyPr/>
                    <a:lstStyle/>
                    <a:p>
                      <a:pPr algn="ctr">
                        <a:lnSpc>
                          <a:spcPct val="115000"/>
                        </a:lnSpc>
                        <a:spcAft>
                          <a:spcPts val="0"/>
                        </a:spcAft>
                      </a:pPr>
                      <a:r>
                        <a:rPr lang="es-EC" sz="6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495" marR="52495" marT="0" marB="0">
                    <a:lnL>
                      <a:noFill/>
                    </a:lnL>
                    <a:lnR>
                      <a:noFill/>
                    </a:lnR>
                    <a:lnT>
                      <a:noFill/>
                    </a:lnT>
                    <a:lnB>
                      <a:noFill/>
                    </a:lnB>
                    <a:solidFill>
                      <a:srgbClr val="CCCCCC"/>
                    </a:solidFill>
                  </a:tcPr>
                </a:tc>
                <a:tc>
                  <a:txBody>
                    <a:bodyPr/>
                    <a:lstStyle/>
                    <a:p>
                      <a:pPr algn="ctr">
                        <a:lnSpc>
                          <a:spcPct val="115000"/>
                        </a:lnSpc>
                        <a:spcAft>
                          <a:spcPts val="0"/>
                        </a:spcAft>
                      </a:pPr>
                      <a:r>
                        <a:rPr lang="es-EC" sz="6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495" marR="52495" marT="0" marB="0">
                    <a:lnL>
                      <a:noFill/>
                    </a:lnL>
                    <a:lnR>
                      <a:noFill/>
                    </a:lnR>
                    <a:lnT>
                      <a:noFill/>
                    </a:lnT>
                    <a:lnB>
                      <a:noFill/>
                    </a:lnB>
                    <a:solidFill>
                      <a:srgbClr val="CCCCCC"/>
                    </a:solidFill>
                  </a:tcPr>
                </a:tc>
                <a:tc>
                  <a:txBody>
                    <a:bodyPr/>
                    <a:lstStyle/>
                    <a:p>
                      <a:pPr algn="ctr">
                        <a:lnSpc>
                          <a:spcPct val="115000"/>
                        </a:lnSpc>
                        <a:spcAft>
                          <a:spcPts val="0"/>
                        </a:spcAft>
                      </a:pPr>
                      <a:r>
                        <a:rPr lang="es-EC" sz="6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495" marR="52495" marT="0" marB="0">
                    <a:lnL>
                      <a:noFill/>
                    </a:lnL>
                    <a:lnR>
                      <a:noFill/>
                    </a:lnR>
                    <a:lnT>
                      <a:noFill/>
                    </a:lnT>
                    <a:lnB>
                      <a:noFill/>
                    </a:lnB>
                    <a:solidFill>
                      <a:srgbClr val="CCCCCC"/>
                    </a:solidFill>
                  </a:tcPr>
                </a:tc>
                <a:tc>
                  <a:txBody>
                    <a:bodyPr/>
                    <a:lstStyle/>
                    <a:p>
                      <a:pPr algn="ctr">
                        <a:lnSpc>
                          <a:spcPct val="115000"/>
                        </a:lnSpc>
                        <a:spcAft>
                          <a:spcPts val="0"/>
                        </a:spcAft>
                      </a:pPr>
                      <a:r>
                        <a:rPr lang="es-EC" sz="6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495" marR="52495" marT="0" marB="0">
                    <a:lnL>
                      <a:noFill/>
                    </a:lnL>
                    <a:lnR>
                      <a:noFill/>
                    </a:lnR>
                    <a:lnT>
                      <a:noFill/>
                    </a:lnT>
                    <a:lnB>
                      <a:noFill/>
                    </a:lnB>
                    <a:solidFill>
                      <a:srgbClr val="CCCCCC"/>
                    </a:solidFill>
                  </a:tcPr>
                </a:tc>
                <a:tc>
                  <a:txBody>
                    <a:bodyPr/>
                    <a:lstStyle/>
                    <a:p>
                      <a:pPr algn="ctr">
                        <a:lnSpc>
                          <a:spcPct val="115000"/>
                        </a:lnSpc>
                        <a:spcAft>
                          <a:spcPts val="0"/>
                        </a:spcAft>
                      </a:pPr>
                      <a:r>
                        <a:rPr lang="es-EC" sz="6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495" marR="52495" marT="0" marB="0">
                    <a:lnL>
                      <a:noFill/>
                    </a:lnL>
                    <a:lnR>
                      <a:noFill/>
                    </a:lnR>
                    <a:lnT>
                      <a:noFill/>
                    </a:lnT>
                    <a:lnB>
                      <a:noFill/>
                    </a:lnB>
                    <a:solidFill>
                      <a:srgbClr val="CCCCCC"/>
                    </a:solidFill>
                  </a:tcPr>
                </a:tc>
                <a:tc>
                  <a:txBody>
                    <a:bodyPr/>
                    <a:lstStyle/>
                    <a:p>
                      <a:pPr algn="ctr">
                        <a:lnSpc>
                          <a:spcPct val="115000"/>
                        </a:lnSpc>
                        <a:spcAft>
                          <a:spcPts val="0"/>
                        </a:spcAft>
                      </a:pPr>
                      <a:r>
                        <a:rPr lang="es-EC" sz="6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495" marR="52495" marT="0" marB="0">
                    <a:lnL>
                      <a:noFill/>
                    </a:lnL>
                    <a:lnR>
                      <a:noFill/>
                    </a:lnR>
                    <a:lnT>
                      <a:noFill/>
                    </a:lnT>
                    <a:lnB>
                      <a:noFill/>
                    </a:lnB>
                    <a:solidFill>
                      <a:srgbClr val="CCCCCC"/>
                    </a:solidFill>
                  </a:tcPr>
                </a:tc>
                <a:tc>
                  <a:txBody>
                    <a:bodyPr/>
                    <a:lstStyle/>
                    <a:p>
                      <a:pPr algn="ctr">
                        <a:lnSpc>
                          <a:spcPct val="115000"/>
                        </a:lnSpc>
                        <a:spcAft>
                          <a:spcPts val="0"/>
                        </a:spcAft>
                      </a:pPr>
                      <a:r>
                        <a:rPr lang="es-EC" sz="6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495" marR="52495" marT="0" marB="0">
                    <a:lnL>
                      <a:noFill/>
                    </a:lnL>
                    <a:lnR>
                      <a:noFill/>
                    </a:lnR>
                    <a:lnT>
                      <a:noFill/>
                    </a:lnT>
                    <a:lnB>
                      <a:noFill/>
                    </a:lnB>
                    <a:solidFill>
                      <a:srgbClr val="CCCCCC"/>
                    </a:solidFill>
                  </a:tcPr>
                </a:tc>
                <a:tc>
                  <a:txBody>
                    <a:bodyPr/>
                    <a:lstStyle/>
                    <a:p>
                      <a:pPr algn="ctr">
                        <a:lnSpc>
                          <a:spcPct val="115000"/>
                        </a:lnSpc>
                        <a:spcAft>
                          <a:spcPts val="0"/>
                        </a:spcAft>
                      </a:pPr>
                      <a:r>
                        <a:rPr lang="es-EC" sz="6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495" marR="52495" marT="0" marB="0">
                    <a:lnL>
                      <a:noFill/>
                    </a:lnL>
                    <a:lnR>
                      <a:noFill/>
                    </a:lnR>
                    <a:lnT>
                      <a:noFill/>
                    </a:lnT>
                    <a:lnB>
                      <a:noFill/>
                    </a:lnB>
                    <a:solidFill>
                      <a:srgbClr val="CCCCCC"/>
                    </a:solidFill>
                  </a:tcPr>
                </a:tc>
                <a:extLst>
                  <a:ext uri="{0D108BD9-81ED-4DB2-BD59-A6C34878D82A}">
                    <a16:rowId xmlns:a16="http://schemas.microsoft.com/office/drawing/2014/main" val="2498282103"/>
                  </a:ext>
                </a:extLst>
              </a:tr>
              <a:tr h="142418">
                <a:tc>
                  <a:txBody>
                    <a:bodyPr/>
                    <a:lstStyle/>
                    <a:p>
                      <a:pPr>
                        <a:lnSpc>
                          <a:spcPct val="115000"/>
                        </a:lnSpc>
                        <a:spcAft>
                          <a:spcPts val="0"/>
                        </a:spcAft>
                      </a:pPr>
                      <a:r>
                        <a:rPr lang="es-EC" sz="6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Press de Banca</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495" marR="52495" marT="0" marB="0">
                    <a:lnL>
                      <a:noFill/>
                    </a:lnL>
                    <a:lnR>
                      <a:noFill/>
                    </a:lnR>
                    <a:lnT>
                      <a:noFill/>
                    </a:lnT>
                    <a:lnB>
                      <a:noFill/>
                    </a:lnB>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40</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495" marR="52495" marT="0" marB="0">
                    <a:lnL>
                      <a:noFill/>
                    </a:lnL>
                    <a:lnR>
                      <a:noFill/>
                    </a:lnR>
                    <a:lnT>
                      <a:noFill/>
                    </a:lnT>
                    <a:lnB>
                      <a:noFill/>
                    </a:lnB>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34</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495" marR="52495" marT="0" marB="0">
                    <a:lnL>
                      <a:noFill/>
                    </a:lnL>
                    <a:lnR>
                      <a:noFill/>
                    </a:lnR>
                    <a:lnT>
                      <a:noFill/>
                    </a:lnT>
                    <a:lnB>
                      <a:noFill/>
                    </a:lnB>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495" marR="52495" marT="0" marB="0">
                    <a:lnL>
                      <a:noFill/>
                    </a:lnL>
                    <a:lnR>
                      <a:noFill/>
                    </a:lnR>
                    <a:lnT>
                      <a:noFill/>
                    </a:lnT>
                    <a:lnB>
                      <a:noFill/>
                    </a:lnB>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495" marR="52495" marT="0" marB="0">
                    <a:lnL>
                      <a:noFill/>
                    </a:lnL>
                    <a:lnR>
                      <a:noFill/>
                    </a:lnR>
                    <a:lnT>
                      <a:noFill/>
                    </a:lnT>
                    <a:lnB>
                      <a:noFill/>
                    </a:lnB>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495" marR="52495" marT="0" marB="0">
                    <a:lnL>
                      <a:noFill/>
                    </a:lnL>
                    <a:lnR>
                      <a:noFill/>
                    </a:lnR>
                    <a:lnT>
                      <a:noFill/>
                    </a:lnT>
                    <a:lnB>
                      <a:noFill/>
                    </a:lnB>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36</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495" marR="52495" marT="0" marB="0">
                    <a:lnL>
                      <a:noFill/>
                    </a:lnL>
                    <a:lnR>
                      <a:noFill/>
                    </a:lnR>
                    <a:lnT>
                      <a:noFill/>
                    </a:lnT>
                    <a:lnB>
                      <a:noFill/>
                    </a:lnB>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495" marR="52495" marT="0" marB="0">
                    <a:lnL>
                      <a:noFill/>
                    </a:lnL>
                    <a:lnR>
                      <a:noFill/>
                    </a:lnR>
                    <a:lnT>
                      <a:noFill/>
                    </a:lnT>
                    <a:lnB>
                      <a:noFill/>
                    </a:lnB>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495" marR="52495" marT="0" marB="0">
                    <a:lnL>
                      <a:noFill/>
                    </a:lnL>
                    <a:lnR>
                      <a:noFill/>
                    </a:lnR>
                    <a:lnT>
                      <a:noFill/>
                    </a:lnT>
                    <a:lnB>
                      <a:noFill/>
                    </a:lnB>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495" marR="52495" marT="0" marB="0">
                    <a:lnL>
                      <a:noFill/>
                    </a:lnL>
                    <a:lnR>
                      <a:noFill/>
                    </a:lnR>
                    <a:lnT>
                      <a:noFill/>
                    </a:lnT>
                    <a:lnB>
                      <a:noFill/>
                    </a:lnB>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38</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495" marR="52495" marT="0" marB="0">
                    <a:lnL>
                      <a:noFill/>
                    </a:lnL>
                    <a:lnR>
                      <a:noFill/>
                    </a:lnR>
                    <a:lnT>
                      <a:noFill/>
                    </a:lnT>
                    <a:lnB>
                      <a:noFill/>
                    </a:lnB>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495" marR="52495" marT="0" marB="0">
                    <a:lnL>
                      <a:noFill/>
                    </a:lnL>
                    <a:lnR>
                      <a:noFill/>
                    </a:lnR>
                    <a:lnT>
                      <a:noFill/>
                    </a:lnT>
                    <a:lnB>
                      <a:noFill/>
                    </a:lnB>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40</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495" marR="52495" marT="0" marB="0">
                    <a:lnL>
                      <a:noFill/>
                    </a:lnL>
                    <a:lnR>
                      <a:noFill/>
                    </a:lnR>
                    <a:lnT>
                      <a:noFill/>
                    </a:lnT>
                    <a:lnB>
                      <a:noFill/>
                    </a:lnB>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40</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495" marR="52495" marT="0" marB="0">
                    <a:lnL>
                      <a:noFill/>
                    </a:lnL>
                    <a:lnR>
                      <a:noFill/>
                    </a:lnR>
                    <a:lnT>
                      <a:noFill/>
                    </a:lnT>
                    <a:lnB>
                      <a:noFill/>
                    </a:lnB>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495" marR="52495" marT="0" marB="0">
                    <a:lnL>
                      <a:noFill/>
                    </a:lnL>
                    <a:lnR>
                      <a:noFill/>
                    </a:lnR>
                    <a:lnT>
                      <a:noFill/>
                    </a:lnT>
                    <a:lnB>
                      <a:noFill/>
                    </a:lnB>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38</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495" marR="52495" marT="0" marB="0">
                    <a:lnL>
                      <a:noFill/>
                    </a:lnL>
                    <a:lnR>
                      <a:noFill/>
                    </a:lnR>
                    <a:lnT>
                      <a:noFill/>
                    </a:lnT>
                    <a:lnB>
                      <a:noFill/>
                    </a:lnB>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495" marR="52495" marT="0" marB="0">
                    <a:lnL>
                      <a:noFill/>
                    </a:lnL>
                    <a:lnR>
                      <a:noFill/>
                    </a:lnR>
                    <a:lnT>
                      <a:noFill/>
                    </a:lnT>
                    <a:lnB>
                      <a:noFill/>
                    </a:lnB>
                  </a:tcPr>
                </a:tc>
                <a:extLst>
                  <a:ext uri="{0D108BD9-81ED-4DB2-BD59-A6C34878D82A}">
                    <a16:rowId xmlns:a16="http://schemas.microsoft.com/office/drawing/2014/main" val="3826971292"/>
                  </a:ext>
                </a:extLst>
              </a:tr>
              <a:tr h="142418">
                <a:tc>
                  <a:txBody>
                    <a:bodyPr/>
                    <a:lstStyle/>
                    <a:p>
                      <a:pPr>
                        <a:lnSpc>
                          <a:spcPct val="115000"/>
                        </a:lnSpc>
                        <a:spcAft>
                          <a:spcPts val="0"/>
                        </a:spcAft>
                      </a:pPr>
                      <a:r>
                        <a:rPr lang="es-EC" sz="6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Fondos en Paralelas</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495" marR="52495" marT="0" marB="0">
                    <a:lnL>
                      <a:noFill/>
                    </a:lnL>
                    <a:lnR>
                      <a:noFill/>
                    </a:lnR>
                    <a:lnT>
                      <a:noFill/>
                    </a:lnT>
                    <a:lnB>
                      <a:noFill/>
                    </a:lnB>
                    <a:solidFill>
                      <a:srgbClr val="CCCCCC"/>
                    </a:solidFill>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495" marR="52495" marT="0" marB="0">
                    <a:lnL>
                      <a:noFill/>
                    </a:lnL>
                    <a:lnR>
                      <a:noFill/>
                    </a:lnR>
                    <a:lnT>
                      <a:noFill/>
                    </a:lnT>
                    <a:lnB>
                      <a:noFill/>
                    </a:lnB>
                    <a:solidFill>
                      <a:srgbClr val="CCCCCC"/>
                    </a:solidFill>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495" marR="52495" marT="0" marB="0">
                    <a:lnL>
                      <a:noFill/>
                    </a:lnL>
                    <a:lnR>
                      <a:noFill/>
                    </a:lnR>
                    <a:lnT>
                      <a:noFill/>
                    </a:lnT>
                    <a:lnB>
                      <a:noFill/>
                    </a:lnB>
                    <a:solidFill>
                      <a:srgbClr val="CCCCCC"/>
                    </a:solidFill>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495" marR="52495" marT="0" marB="0">
                    <a:lnL>
                      <a:noFill/>
                    </a:lnL>
                    <a:lnR>
                      <a:noFill/>
                    </a:lnR>
                    <a:lnT>
                      <a:noFill/>
                    </a:lnT>
                    <a:lnB>
                      <a:noFill/>
                    </a:lnB>
                    <a:solidFill>
                      <a:srgbClr val="CCCCCC"/>
                    </a:solidFill>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495" marR="52495" marT="0" marB="0">
                    <a:lnL>
                      <a:noFill/>
                    </a:lnL>
                    <a:lnR>
                      <a:noFill/>
                    </a:lnR>
                    <a:lnT>
                      <a:noFill/>
                    </a:lnT>
                    <a:lnB>
                      <a:noFill/>
                    </a:lnB>
                    <a:solidFill>
                      <a:srgbClr val="CCCCCC"/>
                    </a:solidFill>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495" marR="52495" marT="0" marB="0">
                    <a:lnL>
                      <a:noFill/>
                    </a:lnL>
                    <a:lnR>
                      <a:noFill/>
                    </a:lnR>
                    <a:lnT>
                      <a:noFill/>
                    </a:lnT>
                    <a:lnB>
                      <a:noFill/>
                    </a:lnB>
                    <a:solidFill>
                      <a:srgbClr val="CCCCCC"/>
                    </a:solidFill>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495" marR="52495" marT="0" marB="0">
                    <a:lnL>
                      <a:noFill/>
                    </a:lnL>
                    <a:lnR>
                      <a:noFill/>
                    </a:lnR>
                    <a:lnT>
                      <a:noFill/>
                    </a:lnT>
                    <a:lnB>
                      <a:noFill/>
                    </a:lnB>
                    <a:solidFill>
                      <a:srgbClr val="CCCCCC"/>
                    </a:solidFill>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495" marR="52495" marT="0" marB="0">
                    <a:lnL>
                      <a:noFill/>
                    </a:lnL>
                    <a:lnR>
                      <a:noFill/>
                    </a:lnR>
                    <a:lnT>
                      <a:noFill/>
                    </a:lnT>
                    <a:lnB>
                      <a:noFill/>
                    </a:lnB>
                    <a:solidFill>
                      <a:srgbClr val="CCCCCC"/>
                    </a:solidFill>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495" marR="52495" marT="0" marB="0">
                    <a:lnL>
                      <a:noFill/>
                    </a:lnL>
                    <a:lnR>
                      <a:noFill/>
                    </a:lnR>
                    <a:lnT>
                      <a:noFill/>
                    </a:lnT>
                    <a:lnB>
                      <a:noFill/>
                    </a:lnB>
                    <a:solidFill>
                      <a:srgbClr val="CCCCCC"/>
                    </a:solidFill>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495" marR="52495" marT="0" marB="0">
                    <a:lnL>
                      <a:noFill/>
                    </a:lnL>
                    <a:lnR>
                      <a:noFill/>
                    </a:lnR>
                    <a:lnT>
                      <a:noFill/>
                    </a:lnT>
                    <a:lnB>
                      <a:noFill/>
                    </a:lnB>
                    <a:solidFill>
                      <a:srgbClr val="CCCCCC"/>
                    </a:solidFill>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495" marR="52495" marT="0" marB="0">
                    <a:lnL>
                      <a:noFill/>
                    </a:lnL>
                    <a:lnR>
                      <a:noFill/>
                    </a:lnR>
                    <a:lnT>
                      <a:noFill/>
                    </a:lnT>
                    <a:lnB>
                      <a:noFill/>
                    </a:lnB>
                    <a:solidFill>
                      <a:srgbClr val="CCCCCC"/>
                    </a:solidFill>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495" marR="52495" marT="0" marB="0">
                    <a:lnL>
                      <a:noFill/>
                    </a:lnL>
                    <a:lnR>
                      <a:noFill/>
                    </a:lnR>
                    <a:lnT>
                      <a:noFill/>
                    </a:lnT>
                    <a:lnB>
                      <a:noFill/>
                    </a:lnB>
                    <a:solidFill>
                      <a:srgbClr val="CCCCCC"/>
                    </a:solidFill>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495" marR="52495" marT="0" marB="0">
                    <a:lnL>
                      <a:noFill/>
                    </a:lnL>
                    <a:lnR>
                      <a:noFill/>
                    </a:lnR>
                    <a:lnT>
                      <a:noFill/>
                    </a:lnT>
                    <a:lnB>
                      <a:noFill/>
                    </a:lnB>
                    <a:solidFill>
                      <a:srgbClr val="CCCCCC"/>
                    </a:solidFill>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495" marR="52495" marT="0" marB="0">
                    <a:lnL>
                      <a:noFill/>
                    </a:lnL>
                    <a:lnR>
                      <a:noFill/>
                    </a:lnR>
                    <a:lnT>
                      <a:noFill/>
                    </a:lnT>
                    <a:lnB>
                      <a:noFill/>
                    </a:lnB>
                    <a:solidFill>
                      <a:srgbClr val="CCCCCC"/>
                    </a:solidFill>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495" marR="52495" marT="0" marB="0">
                    <a:lnL>
                      <a:noFill/>
                    </a:lnL>
                    <a:lnR>
                      <a:noFill/>
                    </a:lnR>
                    <a:lnT>
                      <a:noFill/>
                    </a:lnT>
                    <a:lnB>
                      <a:noFill/>
                    </a:lnB>
                    <a:solidFill>
                      <a:srgbClr val="CCCCCC"/>
                    </a:solidFill>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495" marR="52495" marT="0" marB="0">
                    <a:lnL>
                      <a:noFill/>
                    </a:lnL>
                    <a:lnR>
                      <a:noFill/>
                    </a:lnR>
                    <a:lnT>
                      <a:noFill/>
                    </a:lnT>
                    <a:lnB>
                      <a:noFill/>
                    </a:lnB>
                    <a:solidFill>
                      <a:srgbClr val="CCCCCC"/>
                    </a:solidFill>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495" marR="52495" marT="0" marB="0">
                    <a:lnL>
                      <a:noFill/>
                    </a:lnL>
                    <a:lnR>
                      <a:noFill/>
                    </a:lnR>
                    <a:lnT>
                      <a:noFill/>
                    </a:lnT>
                    <a:lnB>
                      <a:noFill/>
                    </a:lnB>
                    <a:solidFill>
                      <a:srgbClr val="CCCCCC"/>
                    </a:solidFill>
                  </a:tcPr>
                </a:tc>
                <a:extLst>
                  <a:ext uri="{0D108BD9-81ED-4DB2-BD59-A6C34878D82A}">
                    <a16:rowId xmlns:a16="http://schemas.microsoft.com/office/drawing/2014/main" val="3038889760"/>
                  </a:ext>
                </a:extLst>
              </a:tr>
              <a:tr h="142418">
                <a:tc>
                  <a:txBody>
                    <a:bodyPr/>
                    <a:lstStyle/>
                    <a:p>
                      <a:pPr>
                        <a:lnSpc>
                          <a:spcPct val="115000"/>
                        </a:lnSpc>
                        <a:spcAft>
                          <a:spcPts val="0"/>
                        </a:spcAft>
                      </a:pPr>
                      <a:r>
                        <a:rPr lang="es-EC" sz="6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Pullover.</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495" marR="52495" marT="0" marB="0">
                    <a:lnL>
                      <a:noFill/>
                    </a:lnL>
                    <a:lnR>
                      <a:noFill/>
                    </a:lnR>
                    <a:lnT>
                      <a:noFill/>
                    </a:lnT>
                    <a:lnB>
                      <a:noFill/>
                    </a:lnB>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40</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495" marR="52495" marT="0" marB="0">
                    <a:lnL>
                      <a:noFill/>
                    </a:lnL>
                    <a:lnR>
                      <a:noFill/>
                    </a:lnR>
                    <a:lnT>
                      <a:noFill/>
                    </a:lnT>
                    <a:lnB>
                      <a:noFill/>
                    </a:lnB>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495" marR="52495" marT="0" marB="0">
                    <a:lnL>
                      <a:noFill/>
                    </a:lnL>
                    <a:lnR>
                      <a:noFill/>
                    </a:lnR>
                    <a:lnT>
                      <a:noFill/>
                    </a:lnT>
                    <a:lnB>
                      <a:noFill/>
                    </a:lnB>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495" marR="52495" marT="0" marB="0">
                    <a:lnL>
                      <a:noFill/>
                    </a:lnL>
                    <a:lnR>
                      <a:noFill/>
                    </a:lnR>
                    <a:lnT>
                      <a:noFill/>
                    </a:lnT>
                    <a:lnB>
                      <a:noFill/>
                    </a:lnB>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34</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495" marR="52495" marT="0" marB="0">
                    <a:lnL>
                      <a:noFill/>
                    </a:lnL>
                    <a:lnR>
                      <a:noFill/>
                    </a:lnR>
                    <a:lnT>
                      <a:noFill/>
                    </a:lnT>
                    <a:lnB>
                      <a:noFill/>
                    </a:lnB>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495" marR="52495" marT="0" marB="0">
                    <a:lnL>
                      <a:noFill/>
                    </a:lnL>
                    <a:lnR>
                      <a:noFill/>
                    </a:lnR>
                    <a:lnT>
                      <a:noFill/>
                    </a:lnT>
                    <a:lnB>
                      <a:noFill/>
                    </a:lnB>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495" marR="52495" marT="0" marB="0">
                    <a:lnL>
                      <a:noFill/>
                    </a:lnL>
                    <a:lnR>
                      <a:noFill/>
                    </a:lnR>
                    <a:lnT>
                      <a:noFill/>
                    </a:lnT>
                    <a:lnB>
                      <a:noFill/>
                    </a:lnB>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495" marR="52495" marT="0" marB="0">
                    <a:lnL>
                      <a:noFill/>
                    </a:lnL>
                    <a:lnR>
                      <a:noFill/>
                    </a:lnR>
                    <a:lnT>
                      <a:noFill/>
                    </a:lnT>
                    <a:lnB>
                      <a:noFill/>
                    </a:lnB>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38</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495" marR="52495" marT="0" marB="0">
                    <a:lnL>
                      <a:noFill/>
                    </a:lnL>
                    <a:lnR>
                      <a:noFill/>
                    </a:lnR>
                    <a:lnT>
                      <a:noFill/>
                    </a:lnT>
                    <a:lnB>
                      <a:noFill/>
                    </a:lnB>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495" marR="52495" marT="0" marB="0">
                    <a:lnL>
                      <a:noFill/>
                    </a:lnL>
                    <a:lnR>
                      <a:noFill/>
                    </a:lnR>
                    <a:lnT>
                      <a:noFill/>
                    </a:lnT>
                    <a:lnB>
                      <a:noFill/>
                    </a:lnB>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495" marR="52495" marT="0" marB="0">
                    <a:lnL>
                      <a:noFill/>
                    </a:lnL>
                    <a:lnR>
                      <a:noFill/>
                    </a:lnR>
                    <a:lnT>
                      <a:noFill/>
                    </a:lnT>
                    <a:lnB>
                      <a:noFill/>
                    </a:lnB>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495" marR="52495" marT="0" marB="0">
                    <a:lnL>
                      <a:noFill/>
                    </a:lnL>
                    <a:lnR>
                      <a:noFill/>
                    </a:lnR>
                    <a:lnT>
                      <a:noFill/>
                    </a:lnT>
                    <a:lnB>
                      <a:noFill/>
                    </a:lnB>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495" marR="52495" marT="0" marB="0">
                    <a:lnL>
                      <a:noFill/>
                    </a:lnL>
                    <a:lnR>
                      <a:noFill/>
                    </a:lnR>
                    <a:lnT>
                      <a:noFill/>
                    </a:lnT>
                    <a:lnB>
                      <a:noFill/>
                    </a:lnB>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40</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495" marR="52495" marT="0" marB="0">
                    <a:lnL>
                      <a:noFill/>
                    </a:lnL>
                    <a:lnR>
                      <a:noFill/>
                    </a:lnR>
                    <a:lnT>
                      <a:noFill/>
                    </a:lnT>
                    <a:lnB>
                      <a:noFill/>
                    </a:lnB>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495" marR="52495" marT="0" marB="0">
                    <a:lnL>
                      <a:noFill/>
                    </a:lnL>
                    <a:lnR>
                      <a:noFill/>
                    </a:lnR>
                    <a:lnT>
                      <a:noFill/>
                    </a:lnT>
                    <a:lnB>
                      <a:noFill/>
                    </a:lnB>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495" marR="52495" marT="0" marB="0">
                    <a:lnL>
                      <a:noFill/>
                    </a:lnL>
                    <a:lnR>
                      <a:noFill/>
                    </a:lnR>
                    <a:lnT>
                      <a:noFill/>
                    </a:lnT>
                    <a:lnB>
                      <a:noFill/>
                    </a:lnB>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38</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495" marR="52495" marT="0" marB="0">
                    <a:lnL>
                      <a:noFill/>
                    </a:lnL>
                    <a:lnR>
                      <a:noFill/>
                    </a:lnR>
                    <a:lnT>
                      <a:noFill/>
                    </a:lnT>
                    <a:lnB>
                      <a:noFill/>
                    </a:lnB>
                  </a:tcPr>
                </a:tc>
                <a:extLst>
                  <a:ext uri="{0D108BD9-81ED-4DB2-BD59-A6C34878D82A}">
                    <a16:rowId xmlns:a16="http://schemas.microsoft.com/office/drawing/2014/main" val="1830191788"/>
                  </a:ext>
                </a:extLst>
              </a:tr>
              <a:tr h="208378">
                <a:tc>
                  <a:txBody>
                    <a:bodyPr/>
                    <a:lstStyle/>
                    <a:p>
                      <a:pPr>
                        <a:lnSpc>
                          <a:spcPct val="115000"/>
                        </a:lnSpc>
                        <a:spcAft>
                          <a:spcPts val="0"/>
                        </a:spcAft>
                      </a:pPr>
                      <a:r>
                        <a:rPr lang="es-EC" sz="6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Jalones frontales en Lat Machine</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495" marR="52495" marT="0" marB="0">
                    <a:lnL>
                      <a:noFill/>
                    </a:lnL>
                    <a:lnR>
                      <a:noFill/>
                    </a:lnR>
                    <a:lnT>
                      <a:noFill/>
                    </a:lnT>
                    <a:lnB>
                      <a:noFill/>
                    </a:lnB>
                    <a:solidFill>
                      <a:srgbClr val="CCCCCC"/>
                    </a:solidFill>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30</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495" marR="52495" marT="0" marB="0">
                    <a:lnL>
                      <a:noFill/>
                    </a:lnL>
                    <a:lnR>
                      <a:noFill/>
                    </a:lnR>
                    <a:lnT>
                      <a:noFill/>
                    </a:lnT>
                    <a:lnB>
                      <a:noFill/>
                    </a:lnB>
                    <a:solidFill>
                      <a:srgbClr val="CCCCCC"/>
                    </a:solidFill>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25,5</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495" marR="52495" marT="0" marB="0">
                    <a:lnL>
                      <a:noFill/>
                    </a:lnL>
                    <a:lnR>
                      <a:noFill/>
                    </a:lnR>
                    <a:lnT>
                      <a:noFill/>
                    </a:lnT>
                    <a:lnB>
                      <a:noFill/>
                    </a:lnB>
                    <a:solidFill>
                      <a:srgbClr val="CCCCCC"/>
                    </a:solidFill>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495" marR="52495" marT="0" marB="0">
                    <a:lnL>
                      <a:noFill/>
                    </a:lnL>
                    <a:lnR>
                      <a:noFill/>
                    </a:lnR>
                    <a:lnT>
                      <a:noFill/>
                    </a:lnT>
                    <a:lnB>
                      <a:noFill/>
                    </a:lnB>
                    <a:solidFill>
                      <a:srgbClr val="CCCCCC"/>
                    </a:solidFill>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495" marR="52495" marT="0" marB="0">
                    <a:lnL>
                      <a:noFill/>
                    </a:lnL>
                    <a:lnR>
                      <a:noFill/>
                    </a:lnR>
                    <a:lnT>
                      <a:noFill/>
                    </a:lnT>
                    <a:lnB>
                      <a:noFill/>
                    </a:lnB>
                    <a:solidFill>
                      <a:srgbClr val="CCCCCC"/>
                    </a:solidFill>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495" marR="52495" marT="0" marB="0">
                    <a:lnL>
                      <a:noFill/>
                    </a:lnL>
                    <a:lnR>
                      <a:noFill/>
                    </a:lnR>
                    <a:lnT>
                      <a:noFill/>
                    </a:lnT>
                    <a:lnB>
                      <a:noFill/>
                    </a:lnB>
                    <a:solidFill>
                      <a:srgbClr val="CCCCCC"/>
                    </a:solidFill>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27</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495" marR="52495" marT="0" marB="0">
                    <a:lnL>
                      <a:noFill/>
                    </a:lnL>
                    <a:lnR>
                      <a:noFill/>
                    </a:lnR>
                    <a:lnT>
                      <a:noFill/>
                    </a:lnT>
                    <a:lnB>
                      <a:noFill/>
                    </a:lnB>
                    <a:solidFill>
                      <a:srgbClr val="CCCCCC"/>
                    </a:solidFill>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495" marR="52495" marT="0" marB="0">
                    <a:lnL>
                      <a:noFill/>
                    </a:lnL>
                    <a:lnR>
                      <a:noFill/>
                    </a:lnR>
                    <a:lnT>
                      <a:noFill/>
                    </a:lnT>
                    <a:lnB>
                      <a:noFill/>
                    </a:lnB>
                    <a:solidFill>
                      <a:srgbClr val="CCCCCC"/>
                    </a:solidFill>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495" marR="52495" marT="0" marB="0">
                    <a:lnL>
                      <a:noFill/>
                    </a:lnL>
                    <a:lnR>
                      <a:noFill/>
                    </a:lnR>
                    <a:lnT>
                      <a:noFill/>
                    </a:lnT>
                    <a:lnB>
                      <a:noFill/>
                    </a:lnB>
                    <a:solidFill>
                      <a:srgbClr val="CCCCCC"/>
                    </a:solidFill>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28,5</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495" marR="52495" marT="0" marB="0">
                    <a:lnL>
                      <a:noFill/>
                    </a:lnL>
                    <a:lnR>
                      <a:noFill/>
                    </a:lnR>
                    <a:lnT>
                      <a:noFill/>
                    </a:lnT>
                    <a:lnB>
                      <a:noFill/>
                    </a:lnB>
                    <a:solidFill>
                      <a:srgbClr val="CCCCCC"/>
                    </a:solidFill>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495" marR="52495" marT="0" marB="0">
                    <a:lnL>
                      <a:noFill/>
                    </a:lnL>
                    <a:lnR>
                      <a:noFill/>
                    </a:lnR>
                    <a:lnT>
                      <a:noFill/>
                    </a:lnT>
                    <a:lnB>
                      <a:noFill/>
                    </a:lnB>
                    <a:solidFill>
                      <a:srgbClr val="CCCCCC"/>
                    </a:solidFill>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30</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495" marR="52495" marT="0" marB="0">
                    <a:lnL>
                      <a:noFill/>
                    </a:lnL>
                    <a:lnR>
                      <a:noFill/>
                    </a:lnR>
                    <a:lnT>
                      <a:noFill/>
                    </a:lnT>
                    <a:lnB>
                      <a:noFill/>
                    </a:lnB>
                    <a:solidFill>
                      <a:srgbClr val="CCCCCC"/>
                    </a:solidFill>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495" marR="52495" marT="0" marB="0">
                    <a:lnL>
                      <a:noFill/>
                    </a:lnL>
                    <a:lnR>
                      <a:noFill/>
                    </a:lnR>
                    <a:lnT>
                      <a:noFill/>
                    </a:lnT>
                    <a:lnB>
                      <a:noFill/>
                    </a:lnB>
                    <a:solidFill>
                      <a:srgbClr val="CCCCCC"/>
                    </a:solidFill>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30</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495" marR="52495" marT="0" marB="0">
                    <a:lnL>
                      <a:noFill/>
                    </a:lnL>
                    <a:lnR>
                      <a:noFill/>
                    </a:lnR>
                    <a:lnT>
                      <a:noFill/>
                    </a:lnT>
                    <a:lnB>
                      <a:noFill/>
                    </a:lnB>
                    <a:solidFill>
                      <a:srgbClr val="CCCCCC"/>
                    </a:solidFill>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495" marR="52495" marT="0" marB="0">
                    <a:lnL>
                      <a:noFill/>
                    </a:lnL>
                    <a:lnR>
                      <a:noFill/>
                    </a:lnR>
                    <a:lnT>
                      <a:noFill/>
                    </a:lnT>
                    <a:lnB>
                      <a:noFill/>
                    </a:lnB>
                    <a:solidFill>
                      <a:srgbClr val="CCCCCC"/>
                    </a:solidFill>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28,5</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495" marR="52495" marT="0" marB="0">
                    <a:lnL>
                      <a:noFill/>
                    </a:lnL>
                    <a:lnR>
                      <a:noFill/>
                    </a:lnR>
                    <a:lnT>
                      <a:noFill/>
                    </a:lnT>
                    <a:lnB>
                      <a:noFill/>
                    </a:lnB>
                    <a:solidFill>
                      <a:srgbClr val="CCCCCC"/>
                    </a:solidFill>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495" marR="52495" marT="0" marB="0">
                    <a:lnL>
                      <a:noFill/>
                    </a:lnL>
                    <a:lnR>
                      <a:noFill/>
                    </a:lnR>
                    <a:lnT>
                      <a:noFill/>
                    </a:lnT>
                    <a:lnB>
                      <a:noFill/>
                    </a:lnB>
                    <a:solidFill>
                      <a:srgbClr val="CCCCCC"/>
                    </a:solidFill>
                  </a:tcPr>
                </a:tc>
                <a:extLst>
                  <a:ext uri="{0D108BD9-81ED-4DB2-BD59-A6C34878D82A}">
                    <a16:rowId xmlns:a16="http://schemas.microsoft.com/office/drawing/2014/main" val="3472636163"/>
                  </a:ext>
                </a:extLst>
              </a:tr>
              <a:tr h="142418">
                <a:tc>
                  <a:txBody>
                    <a:bodyPr/>
                    <a:lstStyle/>
                    <a:p>
                      <a:pPr>
                        <a:lnSpc>
                          <a:spcPct val="115000"/>
                        </a:lnSpc>
                        <a:spcAft>
                          <a:spcPts val="0"/>
                        </a:spcAft>
                      </a:pPr>
                      <a:r>
                        <a:rPr lang="es-EC" sz="6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Remo Inclinado en polea</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495" marR="52495" marT="0" marB="0">
                    <a:lnL>
                      <a:noFill/>
                    </a:lnL>
                    <a:lnR>
                      <a:noFill/>
                    </a:lnR>
                    <a:lnT>
                      <a:noFill/>
                    </a:lnT>
                    <a:lnB>
                      <a:noFill/>
                    </a:lnB>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40</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495" marR="52495" marT="0" marB="0">
                    <a:lnL>
                      <a:noFill/>
                    </a:lnL>
                    <a:lnR>
                      <a:noFill/>
                    </a:lnR>
                    <a:lnT>
                      <a:noFill/>
                    </a:lnT>
                    <a:lnB>
                      <a:noFill/>
                    </a:lnB>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495" marR="52495" marT="0" marB="0">
                    <a:lnL>
                      <a:noFill/>
                    </a:lnL>
                    <a:lnR>
                      <a:noFill/>
                    </a:lnR>
                    <a:lnT>
                      <a:noFill/>
                    </a:lnT>
                    <a:lnB>
                      <a:noFill/>
                    </a:lnB>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495" marR="52495" marT="0" marB="0">
                    <a:lnL>
                      <a:noFill/>
                    </a:lnL>
                    <a:lnR>
                      <a:noFill/>
                    </a:lnR>
                    <a:lnT>
                      <a:noFill/>
                    </a:lnT>
                    <a:lnB>
                      <a:noFill/>
                    </a:lnB>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34</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495" marR="52495" marT="0" marB="0">
                    <a:lnL>
                      <a:noFill/>
                    </a:lnL>
                    <a:lnR>
                      <a:noFill/>
                    </a:lnR>
                    <a:lnT>
                      <a:noFill/>
                    </a:lnT>
                    <a:lnB>
                      <a:noFill/>
                    </a:lnB>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495" marR="52495" marT="0" marB="0">
                    <a:lnL>
                      <a:noFill/>
                    </a:lnL>
                    <a:lnR>
                      <a:noFill/>
                    </a:lnR>
                    <a:lnT>
                      <a:noFill/>
                    </a:lnT>
                    <a:lnB>
                      <a:noFill/>
                    </a:lnB>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36</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495" marR="52495" marT="0" marB="0">
                    <a:lnL>
                      <a:noFill/>
                    </a:lnL>
                    <a:lnR>
                      <a:noFill/>
                    </a:lnR>
                    <a:lnT>
                      <a:noFill/>
                    </a:lnT>
                    <a:lnB>
                      <a:noFill/>
                    </a:lnB>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495" marR="52495" marT="0" marB="0">
                    <a:lnL>
                      <a:noFill/>
                    </a:lnL>
                    <a:lnR>
                      <a:noFill/>
                    </a:lnR>
                    <a:lnT>
                      <a:noFill/>
                    </a:lnT>
                    <a:lnB>
                      <a:noFill/>
                    </a:lnB>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38</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495" marR="52495" marT="0" marB="0">
                    <a:lnL>
                      <a:noFill/>
                    </a:lnL>
                    <a:lnR>
                      <a:noFill/>
                    </a:lnR>
                    <a:lnT>
                      <a:noFill/>
                    </a:lnT>
                    <a:lnB>
                      <a:noFill/>
                    </a:lnB>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495" marR="52495" marT="0" marB="0">
                    <a:lnL>
                      <a:noFill/>
                    </a:lnL>
                    <a:lnR>
                      <a:noFill/>
                    </a:lnR>
                    <a:lnT>
                      <a:noFill/>
                    </a:lnT>
                    <a:lnB>
                      <a:noFill/>
                    </a:lnB>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495" marR="52495" marT="0" marB="0">
                    <a:lnL>
                      <a:noFill/>
                    </a:lnL>
                    <a:lnR>
                      <a:noFill/>
                    </a:lnR>
                    <a:lnT>
                      <a:noFill/>
                    </a:lnT>
                    <a:lnB>
                      <a:noFill/>
                    </a:lnB>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495" marR="52495" marT="0" marB="0">
                    <a:lnL>
                      <a:noFill/>
                    </a:lnL>
                    <a:lnR>
                      <a:noFill/>
                    </a:lnR>
                    <a:lnT>
                      <a:noFill/>
                    </a:lnT>
                    <a:lnB>
                      <a:noFill/>
                    </a:lnB>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495" marR="52495" marT="0" marB="0">
                    <a:lnL>
                      <a:noFill/>
                    </a:lnL>
                    <a:lnR>
                      <a:noFill/>
                    </a:lnR>
                    <a:lnT>
                      <a:noFill/>
                    </a:lnT>
                    <a:lnB>
                      <a:noFill/>
                    </a:lnB>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495" marR="52495" marT="0" marB="0">
                    <a:lnL>
                      <a:noFill/>
                    </a:lnL>
                    <a:lnR>
                      <a:noFill/>
                    </a:lnR>
                    <a:lnT>
                      <a:noFill/>
                    </a:lnT>
                    <a:lnB>
                      <a:noFill/>
                    </a:lnB>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495" marR="52495" marT="0" marB="0">
                    <a:lnL>
                      <a:noFill/>
                    </a:lnL>
                    <a:lnR>
                      <a:noFill/>
                    </a:lnR>
                    <a:lnT>
                      <a:noFill/>
                    </a:lnT>
                    <a:lnB>
                      <a:noFill/>
                    </a:lnB>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495" marR="52495" marT="0" marB="0">
                    <a:lnL>
                      <a:noFill/>
                    </a:lnL>
                    <a:lnR>
                      <a:noFill/>
                    </a:lnR>
                    <a:lnT>
                      <a:noFill/>
                    </a:lnT>
                    <a:lnB>
                      <a:noFill/>
                    </a:lnB>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495" marR="52495" marT="0" marB="0">
                    <a:lnL>
                      <a:noFill/>
                    </a:lnL>
                    <a:lnR>
                      <a:noFill/>
                    </a:lnR>
                    <a:lnT>
                      <a:noFill/>
                    </a:lnT>
                    <a:lnB>
                      <a:noFill/>
                    </a:lnB>
                  </a:tcPr>
                </a:tc>
                <a:extLst>
                  <a:ext uri="{0D108BD9-81ED-4DB2-BD59-A6C34878D82A}">
                    <a16:rowId xmlns:a16="http://schemas.microsoft.com/office/drawing/2014/main" val="4146245217"/>
                  </a:ext>
                </a:extLst>
              </a:tr>
              <a:tr h="142418">
                <a:tc>
                  <a:txBody>
                    <a:bodyPr/>
                    <a:lstStyle/>
                    <a:p>
                      <a:pPr>
                        <a:lnSpc>
                          <a:spcPct val="115000"/>
                        </a:lnSpc>
                        <a:spcAft>
                          <a:spcPts val="0"/>
                        </a:spcAft>
                      </a:pPr>
                      <a:r>
                        <a:rPr lang="es-EC" sz="6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Remo en máquina</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495" marR="52495" marT="0" marB="0">
                    <a:lnL>
                      <a:noFill/>
                    </a:lnL>
                    <a:lnR>
                      <a:noFill/>
                    </a:lnR>
                    <a:lnT>
                      <a:noFill/>
                    </a:lnT>
                    <a:lnB>
                      <a:noFill/>
                    </a:lnB>
                    <a:solidFill>
                      <a:srgbClr val="CCCCCC"/>
                    </a:solidFill>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50</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495" marR="52495" marT="0" marB="0">
                    <a:lnL>
                      <a:noFill/>
                    </a:lnL>
                    <a:lnR>
                      <a:noFill/>
                    </a:lnR>
                    <a:lnT>
                      <a:noFill/>
                    </a:lnT>
                    <a:lnB>
                      <a:noFill/>
                    </a:lnB>
                    <a:solidFill>
                      <a:srgbClr val="CCCCCC"/>
                    </a:solidFill>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495" marR="52495" marT="0" marB="0">
                    <a:lnL>
                      <a:noFill/>
                    </a:lnL>
                    <a:lnR>
                      <a:noFill/>
                    </a:lnR>
                    <a:lnT>
                      <a:noFill/>
                    </a:lnT>
                    <a:lnB>
                      <a:noFill/>
                    </a:lnB>
                    <a:solidFill>
                      <a:srgbClr val="CCCCCC"/>
                    </a:solidFill>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495" marR="52495" marT="0" marB="0">
                    <a:lnL>
                      <a:noFill/>
                    </a:lnL>
                    <a:lnR>
                      <a:noFill/>
                    </a:lnR>
                    <a:lnT>
                      <a:noFill/>
                    </a:lnT>
                    <a:lnB>
                      <a:noFill/>
                    </a:lnB>
                    <a:solidFill>
                      <a:srgbClr val="CCCCCC"/>
                    </a:solidFill>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495" marR="52495" marT="0" marB="0">
                    <a:lnL>
                      <a:noFill/>
                    </a:lnL>
                    <a:lnR>
                      <a:noFill/>
                    </a:lnR>
                    <a:lnT>
                      <a:noFill/>
                    </a:lnT>
                    <a:lnB>
                      <a:noFill/>
                    </a:lnB>
                    <a:solidFill>
                      <a:srgbClr val="CCCCCC"/>
                    </a:solidFill>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495" marR="52495" marT="0" marB="0">
                    <a:lnL>
                      <a:noFill/>
                    </a:lnL>
                    <a:lnR>
                      <a:noFill/>
                    </a:lnR>
                    <a:lnT>
                      <a:noFill/>
                    </a:lnT>
                    <a:lnB>
                      <a:noFill/>
                    </a:lnB>
                    <a:solidFill>
                      <a:srgbClr val="CCCCCC"/>
                    </a:solidFill>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495" marR="52495" marT="0" marB="0">
                    <a:lnL>
                      <a:noFill/>
                    </a:lnL>
                    <a:lnR>
                      <a:noFill/>
                    </a:lnR>
                    <a:lnT>
                      <a:noFill/>
                    </a:lnT>
                    <a:lnB>
                      <a:noFill/>
                    </a:lnB>
                    <a:solidFill>
                      <a:srgbClr val="CCCCCC"/>
                    </a:solidFill>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45</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495" marR="52495" marT="0" marB="0">
                    <a:lnL>
                      <a:noFill/>
                    </a:lnL>
                    <a:lnR>
                      <a:noFill/>
                    </a:lnR>
                    <a:lnT>
                      <a:noFill/>
                    </a:lnT>
                    <a:lnB>
                      <a:noFill/>
                    </a:lnB>
                    <a:solidFill>
                      <a:srgbClr val="CCCCCC"/>
                    </a:solidFill>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495" marR="52495" marT="0" marB="0">
                    <a:lnL>
                      <a:noFill/>
                    </a:lnL>
                    <a:lnR>
                      <a:noFill/>
                    </a:lnR>
                    <a:lnT>
                      <a:noFill/>
                    </a:lnT>
                    <a:lnB>
                      <a:noFill/>
                    </a:lnB>
                    <a:solidFill>
                      <a:srgbClr val="CCCCCC"/>
                    </a:solidFill>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495" marR="52495" marT="0" marB="0">
                    <a:lnL>
                      <a:noFill/>
                    </a:lnL>
                    <a:lnR>
                      <a:noFill/>
                    </a:lnR>
                    <a:lnT>
                      <a:noFill/>
                    </a:lnT>
                    <a:lnB>
                      <a:noFill/>
                    </a:lnB>
                    <a:solidFill>
                      <a:srgbClr val="CCCCCC"/>
                    </a:solidFill>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495" marR="52495" marT="0" marB="0">
                    <a:lnL>
                      <a:noFill/>
                    </a:lnL>
                    <a:lnR>
                      <a:noFill/>
                    </a:lnR>
                    <a:lnT>
                      <a:noFill/>
                    </a:lnT>
                    <a:lnB>
                      <a:noFill/>
                    </a:lnB>
                    <a:solidFill>
                      <a:srgbClr val="CCCCCC"/>
                    </a:solidFill>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495" marR="52495" marT="0" marB="0">
                    <a:lnL>
                      <a:noFill/>
                    </a:lnL>
                    <a:lnR>
                      <a:noFill/>
                    </a:lnR>
                    <a:lnT>
                      <a:noFill/>
                    </a:lnT>
                    <a:lnB>
                      <a:noFill/>
                    </a:lnB>
                    <a:solidFill>
                      <a:srgbClr val="CCCCCC"/>
                    </a:solidFill>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50</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495" marR="52495" marT="0" marB="0">
                    <a:lnL>
                      <a:noFill/>
                    </a:lnL>
                    <a:lnR>
                      <a:noFill/>
                    </a:lnR>
                    <a:lnT>
                      <a:noFill/>
                    </a:lnT>
                    <a:lnB>
                      <a:noFill/>
                    </a:lnB>
                    <a:solidFill>
                      <a:srgbClr val="CCCCCC"/>
                    </a:solidFill>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495" marR="52495" marT="0" marB="0">
                    <a:lnL>
                      <a:noFill/>
                    </a:lnL>
                    <a:lnR>
                      <a:noFill/>
                    </a:lnR>
                    <a:lnT>
                      <a:noFill/>
                    </a:lnT>
                    <a:lnB>
                      <a:noFill/>
                    </a:lnB>
                    <a:solidFill>
                      <a:srgbClr val="CCCCCC"/>
                    </a:solidFill>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495" marR="52495" marT="0" marB="0">
                    <a:lnL>
                      <a:noFill/>
                    </a:lnL>
                    <a:lnR>
                      <a:noFill/>
                    </a:lnR>
                    <a:lnT>
                      <a:noFill/>
                    </a:lnT>
                    <a:lnB>
                      <a:noFill/>
                    </a:lnB>
                    <a:solidFill>
                      <a:srgbClr val="CCCCCC"/>
                    </a:solidFill>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47,5</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495" marR="52495" marT="0" marB="0">
                    <a:lnL>
                      <a:noFill/>
                    </a:lnL>
                    <a:lnR>
                      <a:noFill/>
                    </a:lnR>
                    <a:lnT>
                      <a:noFill/>
                    </a:lnT>
                    <a:lnB>
                      <a:noFill/>
                    </a:lnB>
                    <a:solidFill>
                      <a:srgbClr val="CCCCCC"/>
                    </a:solidFill>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495" marR="52495" marT="0" marB="0">
                    <a:lnL>
                      <a:noFill/>
                    </a:lnL>
                    <a:lnR>
                      <a:noFill/>
                    </a:lnR>
                    <a:lnT>
                      <a:noFill/>
                    </a:lnT>
                    <a:lnB>
                      <a:noFill/>
                    </a:lnB>
                    <a:solidFill>
                      <a:srgbClr val="CCCCCC"/>
                    </a:solidFill>
                  </a:tcPr>
                </a:tc>
                <a:extLst>
                  <a:ext uri="{0D108BD9-81ED-4DB2-BD59-A6C34878D82A}">
                    <a16:rowId xmlns:a16="http://schemas.microsoft.com/office/drawing/2014/main" val="989238701"/>
                  </a:ext>
                </a:extLst>
              </a:tr>
              <a:tr h="142418">
                <a:tc>
                  <a:txBody>
                    <a:bodyPr/>
                    <a:lstStyle/>
                    <a:p>
                      <a:pPr>
                        <a:lnSpc>
                          <a:spcPct val="115000"/>
                        </a:lnSpc>
                        <a:spcAft>
                          <a:spcPts val="0"/>
                        </a:spcAft>
                      </a:pPr>
                      <a:r>
                        <a:rPr lang="es-EC" sz="6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Curl con Mancuerna Alterno</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495" marR="52495" marT="0" marB="0">
                    <a:lnL>
                      <a:noFill/>
                    </a:lnL>
                    <a:lnR>
                      <a:noFill/>
                    </a:lnR>
                    <a:lnT>
                      <a:noFill/>
                    </a:lnT>
                    <a:lnB>
                      <a:noFill/>
                    </a:lnB>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30</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495" marR="52495" marT="0" marB="0">
                    <a:lnL>
                      <a:noFill/>
                    </a:lnL>
                    <a:lnR>
                      <a:noFill/>
                    </a:lnR>
                    <a:lnT>
                      <a:noFill/>
                    </a:lnT>
                    <a:lnB>
                      <a:noFill/>
                    </a:lnB>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25,5</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495" marR="52495" marT="0" marB="0">
                    <a:lnL>
                      <a:noFill/>
                    </a:lnL>
                    <a:lnR>
                      <a:noFill/>
                    </a:lnR>
                    <a:lnT>
                      <a:noFill/>
                    </a:lnT>
                    <a:lnB>
                      <a:noFill/>
                    </a:lnB>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495" marR="52495" marT="0" marB="0">
                    <a:lnL>
                      <a:noFill/>
                    </a:lnL>
                    <a:lnR>
                      <a:noFill/>
                    </a:lnR>
                    <a:lnT>
                      <a:noFill/>
                    </a:lnT>
                    <a:lnB>
                      <a:noFill/>
                    </a:lnB>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495" marR="52495" marT="0" marB="0">
                    <a:lnL>
                      <a:noFill/>
                    </a:lnL>
                    <a:lnR>
                      <a:noFill/>
                    </a:lnR>
                    <a:lnT>
                      <a:noFill/>
                    </a:lnT>
                    <a:lnB>
                      <a:noFill/>
                    </a:lnB>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495" marR="52495" marT="0" marB="0">
                    <a:lnL>
                      <a:noFill/>
                    </a:lnL>
                    <a:lnR>
                      <a:noFill/>
                    </a:lnR>
                    <a:lnT>
                      <a:noFill/>
                    </a:lnT>
                    <a:lnB>
                      <a:noFill/>
                    </a:lnB>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495" marR="52495" marT="0" marB="0">
                    <a:lnL>
                      <a:noFill/>
                    </a:lnL>
                    <a:lnR>
                      <a:noFill/>
                    </a:lnR>
                    <a:lnT>
                      <a:noFill/>
                    </a:lnT>
                    <a:lnB>
                      <a:noFill/>
                    </a:lnB>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495" marR="52495" marT="0" marB="0">
                    <a:lnL>
                      <a:noFill/>
                    </a:lnL>
                    <a:lnR>
                      <a:noFill/>
                    </a:lnR>
                    <a:lnT>
                      <a:noFill/>
                    </a:lnT>
                    <a:lnB>
                      <a:noFill/>
                    </a:lnB>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28,5</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495" marR="52495" marT="0" marB="0">
                    <a:lnL>
                      <a:noFill/>
                    </a:lnL>
                    <a:lnR>
                      <a:noFill/>
                    </a:lnR>
                    <a:lnT>
                      <a:noFill/>
                    </a:lnT>
                    <a:lnB>
                      <a:noFill/>
                    </a:lnB>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495" marR="52495" marT="0" marB="0">
                    <a:lnL>
                      <a:noFill/>
                    </a:lnL>
                    <a:lnR>
                      <a:noFill/>
                    </a:lnR>
                    <a:lnT>
                      <a:noFill/>
                    </a:lnT>
                    <a:lnB>
                      <a:noFill/>
                    </a:lnB>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495" marR="52495" marT="0" marB="0">
                    <a:lnL>
                      <a:noFill/>
                    </a:lnL>
                    <a:lnR>
                      <a:noFill/>
                    </a:lnR>
                    <a:lnT>
                      <a:noFill/>
                    </a:lnT>
                    <a:lnB>
                      <a:noFill/>
                    </a:lnB>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30</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495" marR="52495" marT="0" marB="0">
                    <a:lnL>
                      <a:noFill/>
                    </a:lnL>
                    <a:lnR>
                      <a:noFill/>
                    </a:lnR>
                    <a:lnT>
                      <a:noFill/>
                    </a:lnT>
                    <a:lnB>
                      <a:noFill/>
                    </a:lnB>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30</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495" marR="52495" marT="0" marB="0">
                    <a:lnL>
                      <a:noFill/>
                    </a:lnL>
                    <a:lnR>
                      <a:noFill/>
                    </a:lnR>
                    <a:lnT>
                      <a:noFill/>
                    </a:lnT>
                    <a:lnB>
                      <a:noFill/>
                    </a:lnB>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495" marR="52495" marT="0" marB="0">
                    <a:lnL>
                      <a:noFill/>
                    </a:lnL>
                    <a:lnR>
                      <a:noFill/>
                    </a:lnR>
                    <a:lnT>
                      <a:noFill/>
                    </a:lnT>
                    <a:lnB>
                      <a:noFill/>
                    </a:lnB>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495" marR="52495" marT="0" marB="0">
                    <a:lnL>
                      <a:noFill/>
                    </a:lnL>
                    <a:lnR>
                      <a:noFill/>
                    </a:lnR>
                    <a:lnT>
                      <a:noFill/>
                    </a:lnT>
                    <a:lnB>
                      <a:noFill/>
                    </a:lnB>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495" marR="52495" marT="0" marB="0">
                    <a:lnL>
                      <a:noFill/>
                    </a:lnL>
                    <a:lnR>
                      <a:noFill/>
                    </a:lnR>
                    <a:lnT>
                      <a:noFill/>
                    </a:lnT>
                    <a:lnB>
                      <a:noFill/>
                    </a:lnB>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495" marR="52495" marT="0" marB="0">
                    <a:lnL>
                      <a:noFill/>
                    </a:lnL>
                    <a:lnR>
                      <a:noFill/>
                    </a:lnR>
                    <a:lnT>
                      <a:noFill/>
                    </a:lnT>
                    <a:lnB>
                      <a:noFill/>
                    </a:lnB>
                  </a:tcPr>
                </a:tc>
                <a:extLst>
                  <a:ext uri="{0D108BD9-81ED-4DB2-BD59-A6C34878D82A}">
                    <a16:rowId xmlns:a16="http://schemas.microsoft.com/office/drawing/2014/main" val="1727480509"/>
                  </a:ext>
                </a:extLst>
              </a:tr>
              <a:tr h="142418">
                <a:tc>
                  <a:txBody>
                    <a:bodyPr/>
                    <a:lstStyle/>
                    <a:p>
                      <a:pPr>
                        <a:lnSpc>
                          <a:spcPct val="115000"/>
                        </a:lnSpc>
                        <a:spcAft>
                          <a:spcPts val="0"/>
                        </a:spcAft>
                      </a:pPr>
                      <a:r>
                        <a:rPr lang="es-EC" sz="6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Curl banco Scott</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495" marR="52495" marT="0" marB="0">
                    <a:lnL>
                      <a:noFill/>
                    </a:lnL>
                    <a:lnR>
                      <a:noFill/>
                    </a:lnR>
                    <a:lnT>
                      <a:noFill/>
                    </a:lnT>
                    <a:lnB>
                      <a:noFill/>
                    </a:lnB>
                    <a:solidFill>
                      <a:srgbClr val="CCCCCC"/>
                    </a:solidFill>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30</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495" marR="52495" marT="0" marB="0">
                    <a:lnL>
                      <a:noFill/>
                    </a:lnL>
                    <a:lnR>
                      <a:noFill/>
                    </a:lnR>
                    <a:lnT>
                      <a:noFill/>
                    </a:lnT>
                    <a:lnB>
                      <a:noFill/>
                    </a:lnB>
                    <a:solidFill>
                      <a:srgbClr val="CCCCCC"/>
                    </a:solidFill>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495" marR="52495" marT="0" marB="0">
                    <a:lnL>
                      <a:noFill/>
                    </a:lnL>
                    <a:lnR>
                      <a:noFill/>
                    </a:lnR>
                    <a:lnT>
                      <a:noFill/>
                    </a:lnT>
                    <a:lnB>
                      <a:noFill/>
                    </a:lnB>
                    <a:solidFill>
                      <a:srgbClr val="CCCCCC"/>
                    </a:solidFill>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495" marR="52495" marT="0" marB="0">
                    <a:lnL>
                      <a:noFill/>
                    </a:lnL>
                    <a:lnR>
                      <a:noFill/>
                    </a:lnR>
                    <a:lnT>
                      <a:noFill/>
                    </a:lnT>
                    <a:lnB>
                      <a:noFill/>
                    </a:lnB>
                    <a:solidFill>
                      <a:srgbClr val="CCCCCC"/>
                    </a:solidFill>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25,5</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495" marR="52495" marT="0" marB="0">
                    <a:lnL>
                      <a:noFill/>
                    </a:lnL>
                    <a:lnR>
                      <a:noFill/>
                    </a:lnR>
                    <a:lnT>
                      <a:noFill/>
                    </a:lnT>
                    <a:lnB>
                      <a:noFill/>
                    </a:lnB>
                    <a:solidFill>
                      <a:srgbClr val="CCCCCC"/>
                    </a:solidFill>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495" marR="52495" marT="0" marB="0">
                    <a:lnL>
                      <a:noFill/>
                    </a:lnL>
                    <a:lnR>
                      <a:noFill/>
                    </a:lnR>
                    <a:lnT>
                      <a:noFill/>
                    </a:lnT>
                    <a:lnB>
                      <a:noFill/>
                    </a:lnB>
                    <a:solidFill>
                      <a:srgbClr val="CCCCCC"/>
                    </a:solidFill>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495" marR="52495" marT="0" marB="0">
                    <a:lnL>
                      <a:noFill/>
                    </a:lnL>
                    <a:lnR>
                      <a:noFill/>
                    </a:lnR>
                    <a:lnT>
                      <a:noFill/>
                    </a:lnT>
                    <a:lnB>
                      <a:noFill/>
                    </a:lnB>
                    <a:solidFill>
                      <a:srgbClr val="CCCCCC"/>
                    </a:solidFill>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495" marR="52495" marT="0" marB="0">
                    <a:lnL>
                      <a:noFill/>
                    </a:lnL>
                    <a:lnR>
                      <a:noFill/>
                    </a:lnR>
                    <a:lnT>
                      <a:noFill/>
                    </a:lnT>
                    <a:lnB>
                      <a:noFill/>
                    </a:lnB>
                    <a:solidFill>
                      <a:srgbClr val="CCCCCC"/>
                    </a:solidFill>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495" marR="52495" marT="0" marB="0">
                    <a:lnL>
                      <a:noFill/>
                    </a:lnL>
                    <a:lnR>
                      <a:noFill/>
                    </a:lnR>
                    <a:lnT>
                      <a:noFill/>
                    </a:lnT>
                    <a:lnB>
                      <a:noFill/>
                    </a:lnB>
                    <a:solidFill>
                      <a:srgbClr val="CCCCCC"/>
                    </a:solidFill>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495" marR="52495" marT="0" marB="0">
                    <a:lnL>
                      <a:noFill/>
                    </a:lnL>
                    <a:lnR>
                      <a:noFill/>
                    </a:lnR>
                    <a:lnT>
                      <a:noFill/>
                    </a:lnT>
                    <a:lnB>
                      <a:noFill/>
                    </a:lnB>
                    <a:solidFill>
                      <a:srgbClr val="CCCCCC"/>
                    </a:solidFill>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28,5</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495" marR="52495" marT="0" marB="0">
                    <a:lnL>
                      <a:noFill/>
                    </a:lnL>
                    <a:lnR>
                      <a:noFill/>
                    </a:lnR>
                    <a:lnT>
                      <a:noFill/>
                    </a:lnT>
                    <a:lnB>
                      <a:noFill/>
                    </a:lnB>
                    <a:solidFill>
                      <a:srgbClr val="CCCCCC"/>
                    </a:solidFill>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495" marR="52495" marT="0" marB="0">
                    <a:lnL>
                      <a:noFill/>
                    </a:lnL>
                    <a:lnR>
                      <a:noFill/>
                    </a:lnR>
                    <a:lnT>
                      <a:noFill/>
                    </a:lnT>
                    <a:lnB>
                      <a:noFill/>
                    </a:lnB>
                    <a:solidFill>
                      <a:srgbClr val="CCCCCC"/>
                    </a:solidFill>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495" marR="52495" marT="0" marB="0">
                    <a:lnL>
                      <a:noFill/>
                    </a:lnL>
                    <a:lnR>
                      <a:noFill/>
                    </a:lnR>
                    <a:lnT>
                      <a:noFill/>
                    </a:lnT>
                    <a:lnB>
                      <a:noFill/>
                    </a:lnB>
                    <a:solidFill>
                      <a:srgbClr val="CCCCCC"/>
                    </a:solidFill>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495" marR="52495" marT="0" marB="0">
                    <a:lnL>
                      <a:noFill/>
                    </a:lnL>
                    <a:lnR>
                      <a:noFill/>
                    </a:lnR>
                    <a:lnT>
                      <a:noFill/>
                    </a:lnT>
                    <a:lnB>
                      <a:noFill/>
                    </a:lnB>
                    <a:solidFill>
                      <a:srgbClr val="CCCCCC"/>
                    </a:solidFill>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495" marR="52495" marT="0" marB="0">
                    <a:lnL>
                      <a:noFill/>
                    </a:lnL>
                    <a:lnR>
                      <a:noFill/>
                    </a:lnR>
                    <a:lnT>
                      <a:noFill/>
                    </a:lnT>
                    <a:lnB>
                      <a:noFill/>
                    </a:lnB>
                    <a:solidFill>
                      <a:srgbClr val="CCCCCC"/>
                    </a:solidFill>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495" marR="52495" marT="0" marB="0">
                    <a:lnL>
                      <a:noFill/>
                    </a:lnL>
                    <a:lnR>
                      <a:noFill/>
                    </a:lnR>
                    <a:lnT>
                      <a:noFill/>
                    </a:lnT>
                    <a:lnB>
                      <a:noFill/>
                    </a:lnB>
                    <a:solidFill>
                      <a:srgbClr val="CCCCCC"/>
                    </a:solidFill>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28,5</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495" marR="52495" marT="0" marB="0">
                    <a:lnL>
                      <a:noFill/>
                    </a:lnL>
                    <a:lnR>
                      <a:noFill/>
                    </a:lnR>
                    <a:lnT>
                      <a:noFill/>
                    </a:lnT>
                    <a:lnB>
                      <a:noFill/>
                    </a:lnB>
                    <a:solidFill>
                      <a:srgbClr val="CCCCCC"/>
                    </a:solidFill>
                  </a:tcPr>
                </a:tc>
                <a:extLst>
                  <a:ext uri="{0D108BD9-81ED-4DB2-BD59-A6C34878D82A}">
                    <a16:rowId xmlns:a16="http://schemas.microsoft.com/office/drawing/2014/main" val="3904118460"/>
                  </a:ext>
                </a:extLst>
              </a:tr>
              <a:tr h="142418">
                <a:tc>
                  <a:txBody>
                    <a:bodyPr/>
                    <a:lstStyle/>
                    <a:p>
                      <a:pPr>
                        <a:lnSpc>
                          <a:spcPct val="115000"/>
                        </a:lnSpc>
                        <a:spcAft>
                          <a:spcPts val="0"/>
                        </a:spcAft>
                      </a:pPr>
                      <a:r>
                        <a:rPr lang="es-EC" sz="6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Curl con Mancuerna</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495" marR="52495" marT="0" marB="0">
                    <a:lnL>
                      <a:noFill/>
                    </a:lnL>
                    <a:lnR>
                      <a:noFill/>
                    </a:lnR>
                    <a:lnT>
                      <a:noFill/>
                    </a:lnT>
                    <a:lnB>
                      <a:noFill/>
                    </a:lnB>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495" marR="52495" marT="0" marB="0">
                    <a:lnL>
                      <a:noFill/>
                    </a:lnL>
                    <a:lnR>
                      <a:noFill/>
                    </a:lnR>
                    <a:lnT>
                      <a:noFill/>
                    </a:lnT>
                    <a:lnB>
                      <a:noFill/>
                    </a:lnB>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495" marR="52495" marT="0" marB="0">
                    <a:lnL>
                      <a:noFill/>
                    </a:lnL>
                    <a:lnR>
                      <a:noFill/>
                    </a:lnR>
                    <a:lnT>
                      <a:noFill/>
                    </a:lnT>
                    <a:lnB>
                      <a:noFill/>
                    </a:lnB>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495" marR="52495" marT="0" marB="0">
                    <a:lnL>
                      <a:noFill/>
                    </a:lnL>
                    <a:lnR>
                      <a:noFill/>
                    </a:lnR>
                    <a:lnT>
                      <a:noFill/>
                    </a:lnT>
                    <a:lnB>
                      <a:noFill/>
                    </a:lnB>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495" marR="52495" marT="0" marB="0">
                    <a:lnL>
                      <a:noFill/>
                    </a:lnL>
                    <a:lnR>
                      <a:noFill/>
                    </a:lnR>
                    <a:lnT>
                      <a:noFill/>
                    </a:lnT>
                    <a:lnB>
                      <a:noFill/>
                    </a:lnB>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495" marR="52495" marT="0" marB="0">
                    <a:lnL>
                      <a:noFill/>
                    </a:lnL>
                    <a:lnR>
                      <a:noFill/>
                    </a:lnR>
                    <a:lnT>
                      <a:noFill/>
                    </a:lnT>
                    <a:lnB>
                      <a:noFill/>
                    </a:lnB>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495" marR="52495" marT="0" marB="0">
                    <a:lnL>
                      <a:noFill/>
                    </a:lnL>
                    <a:lnR>
                      <a:noFill/>
                    </a:lnR>
                    <a:lnT>
                      <a:noFill/>
                    </a:lnT>
                    <a:lnB>
                      <a:noFill/>
                    </a:lnB>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18</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495" marR="52495" marT="0" marB="0">
                    <a:lnL>
                      <a:noFill/>
                    </a:lnL>
                    <a:lnR>
                      <a:noFill/>
                    </a:lnR>
                    <a:lnT>
                      <a:noFill/>
                    </a:lnT>
                    <a:lnB>
                      <a:noFill/>
                    </a:lnB>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495" marR="52495" marT="0" marB="0">
                    <a:lnL>
                      <a:noFill/>
                    </a:lnL>
                    <a:lnR>
                      <a:noFill/>
                    </a:lnR>
                    <a:lnT>
                      <a:noFill/>
                    </a:lnT>
                    <a:lnB>
                      <a:noFill/>
                    </a:lnB>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495" marR="52495" marT="0" marB="0">
                    <a:lnL>
                      <a:noFill/>
                    </a:lnL>
                    <a:lnR>
                      <a:noFill/>
                    </a:lnR>
                    <a:lnT>
                      <a:noFill/>
                    </a:lnT>
                    <a:lnB>
                      <a:noFill/>
                    </a:lnB>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495" marR="52495" marT="0" marB="0">
                    <a:lnL>
                      <a:noFill/>
                    </a:lnL>
                    <a:lnR>
                      <a:noFill/>
                    </a:lnR>
                    <a:lnT>
                      <a:noFill/>
                    </a:lnT>
                    <a:lnB>
                      <a:noFill/>
                    </a:lnB>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495" marR="52495" marT="0" marB="0">
                    <a:lnL>
                      <a:noFill/>
                    </a:lnL>
                    <a:lnR>
                      <a:noFill/>
                    </a:lnR>
                    <a:lnT>
                      <a:noFill/>
                    </a:lnT>
                    <a:lnB>
                      <a:noFill/>
                    </a:lnB>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495" marR="52495" marT="0" marB="0">
                    <a:lnL>
                      <a:noFill/>
                    </a:lnL>
                    <a:lnR>
                      <a:noFill/>
                    </a:lnR>
                    <a:lnT>
                      <a:noFill/>
                    </a:lnT>
                    <a:lnB>
                      <a:noFill/>
                    </a:lnB>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495" marR="52495" marT="0" marB="0">
                    <a:lnL>
                      <a:noFill/>
                    </a:lnL>
                    <a:lnR>
                      <a:noFill/>
                    </a:lnR>
                    <a:lnT>
                      <a:noFill/>
                    </a:lnT>
                    <a:lnB>
                      <a:noFill/>
                    </a:lnB>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495" marR="52495" marT="0" marB="0">
                    <a:lnL>
                      <a:noFill/>
                    </a:lnL>
                    <a:lnR>
                      <a:noFill/>
                    </a:lnR>
                    <a:lnT>
                      <a:noFill/>
                    </a:lnT>
                    <a:lnB>
                      <a:noFill/>
                    </a:lnB>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495" marR="52495" marT="0" marB="0">
                    <a:lnL>
                      <a:noFill/>
                    </a:lnL>
                    <a:lnR>
                      <a:noFill/>
                    </a:lnR>
                    <a:lnT>
                      <a:noFill/>
                    </a:lnT>
                    <a:lnB>
                      <a:noFill/>
                    </a:lnB>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495" marR="52495" marT="0" marB="0">
                    <a:lnL>
                      <a:noFill/>
                    </a:lnL>
                    <a:lnR>
                      <a:noFill/>
                    </a:lnR>
                    <a:lnT>
                      <a:noFill/>
                    </a:lnT>
                    <a:lnB>
                      <a:noFill/>
                    </a:lnB>
                  </a:tcPr>
                </a:tc>
                <a:extLst>
                  <a:ext uri="{0D108BD9-81ED-4DB2-BD59-A6C34878D82A}">
                    <a16:rowId xmlns:a16="http://schemas.microsoft.com/office/drawing/2014/main" val="3266048286"/>
                  </a:ext>
                </a:extLst>
              </a:tr>
              <a:tr h="208378">
                <a:tc>
                  <a:txBody>
                    <a:bodyPr/>
                    <a:lstStyle/>
                    <a:p>
                      <a:pPr>
                        <a:lnSpc>
                          <a:spcPct val="115000"/>
                        </a:lnSpc>
                        <a:spcAft>
                          <a:spcPts val="0"/>
                        </a:spcAft>
                      </a:pPr>
                      <a:r>
                        <a:rPr lang="es-EC" sz="6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Jalones en Polea con Cuerda.</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495" marR="52495" marT="0" marB="0">
                    <a:lnL>
                      <a:noFill/>
                    </a:lnL>
                    <a:lnR>
                      <a:noFill/>
                    </a:lnR>
                    <a:lnT>
                      <a:noFill/>
                    </a:lnT>
                    <a:lnB>
                      <a:noFill/>
                    </a:lnB>
                    <a:solidFill>
                      <a:srgbClr val="CCCCCC"/>
                    </a:solidFill>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40</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495" marR="52495" marT="0" marB="0">
                    <a:lnL>
                      <a:noFill/>
                    </a:lnL>
                    <a:lnR>
                      <a:noFill/>
                    </a:lnR>
                    <a:lnT>
                      <a:noFill/>
                    </a:lnT>
                    <a:lnB>
                      <a:noFill/>
                    </a:lnB>
                    <a:solidFill>
                      <a:srgbClr val="CCCCCC"/>
                    </a:solidFill>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34</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495" marR="52495" marT="0" marB="0">
                    <a:lnL>
                      <a:noFill/>
                    </a:lnL>
                    <a:lnR>
                      <a:noFill/>
                    </a:lnR>
                    <a:lnT>
                      <a:noFill/>
                    </a:lnT>
                    <a:lnB>
                      <a:noFill/>
                    </a:lnB>
                    <a:solidFill>
                      <a:srgbClr val="CCCCCC"/>
                    </a:solidFill>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495" marR="52495" marT="0" marB="0">
                    <a:lnL>
                      <a:noFill/>
                    </a:lnL>
                    <a:lnR>
                      <a:noFill/>
                    </a:lnR>
                    <a:lnT>
                      <a:noFill/>
                    </a:lnT>
                    <a:lnB>
                      <a:noFill/>
                    </a:lnB>
                    <a:solidFill>
                      <a:srgbClr val="CCCCCC"/>
                    </a:solidFill>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34</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495" marR="52495" marT="0" marB="0">
                    <a:lnL>
                      <a:noFill/>
                    </a:lnL>
                    <a:lnR>
                      <a:noFill/>
                    </a:lnR>
                    <a:lnT>
                      <a:noFill/>
                    </a:lnT>
                    <a:lnB>
                      <a:noFill/>
                    </a:lnB>
                    <a:solidFill>
                      <a:srgbClr val="CCCCCC"/>
                    </a:solidFill>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36</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495" marR="52495" marT="0" marB="0">
                    <a:lnL>
                      <a:noFill/>
                    </a:lnL>
                    <a:lnR>
                      <a:noFill/>
                    </a:lnR>
                    <a:lnT>
                      <a:noFill/>
                    </a:lnT>
                    <a:lnB>
                      <a:noFill/>
                    </a:lnB>
                    <a:solidFill>
                      <a:srgbClr val="CCCCCC"/>
                    </a:solidFill>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495" marR="52495" marT="0" marB="0">
                    <a:lnL>
                      <a:noFill/>
                    </a:lnL>
                    <a:lnR>
                      <a:noFill/>
                    </a:lnR>
                    <a:lnT>
                      <a:noFill/>
                    </a:lnT>
                    <a:lnB>
                      <a:noFill/>
                    </a:lnB>
                    <a:solidFill>
                      <a:srgbClr val="CCCCCC"/>
                    </a:solidFill>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36</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495" marR="52495" marT="0" marB="0">
                    <a:lnL>
                      <a:noFill/>
                    </a:lnL>
                    <a:lnR>
                      <a:noFill/>
                    </a:lnR>
                    <a:lnT>
                      <a:noFill/>
                    </a:lnT>
                    <a:lnB>
                      <a:noFill/>
                    </a:lnB>
                    <a:solidFill>
                      <a:srgbClr val="CCCCCC"/>
                    </a:solidFill>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495" marR="52495" marT="0" marB="0">
                    <a:lnL>
                      <a:noFill/>
                    </a:lnL>
                    <a:lnR>
                      <a:noFill/>
                    </a:lnR>
                    <a:lnT>
                      <a:noFill/>
                    </a:lnT>
                    <a:lnB>
                      <a:noFill/>
                    </a:lnB>
                    <a:solidFill>
                      <a:srgbClr val="CCCCCC"/>
                    </a:solidFill>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38</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495" marR="52495" marT="0" marB="0">
                    <a:lnL>
                      <a:noFill/>
                    </a:lnL>
                    <a:lnR>
                      <a:noFill/>
                    </a:lnR>
                    <a:lnT>
                      <a:noFill/>
                    </a:lnT>
                    <a:lnB>
                      <a:noFill/>
                    </a:lnB>
                    <a:solidFill>
                      <a:srgbClr val="CCCCCC"/>
                    </a:solidFill>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495" marR="52495" marT="0" marB="0">
                    <a:lnL>
                      <a:noFill/>
                    </a:lnL>
                    <a:lnR>
                      <a:noFill/>
                    </a:lnR>
                    <a:lnT>
                      <a:noFill/>
                    </a:lnT>
                    <a:lnB>
                      <a:noFill/>
                    </a:lnB>
                    <a:solidFill>
                      <a:srgbClr val="CCCCCC"/>
                    </a:solidFill>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40</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495" marR="52495" marT="0" marB="0">
                    <a:lnL>
                      <a:noFill/>
                    </a:lnL>
                    <a:lnR>
                      <a:noFill/>
                    </a:lnR>
                    <a:lnT>
                      <a:noFill/>
                    </a:lnT>
                    <a:lnB>
                      <a:noFill/>
                    </a:lnB>
                    <a:solidFill>
                      <a:srgbClr val="CCCCCC"/>
                    </a:solidFill>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495" marR="52495" marT="0" marB="0">
                    <a:lnL>
                      <a:noFill/>
                    </a:lnL>
                    <a:lnR>
                      <a:noFill/>
                    </a:lnR>
                    <a:lnT>
                      <a:noFill/>
                    </a:lnT>
                    <a:lnB>
                      <a:noFill/>
                    </a:lnB>
                    <a:solidFill>
                      <a:srgbClr val="CCCCCC"/>
                    </a:solidFill>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495" marR="52495" marT="0" marB="0">
                    <a:lnL>
                      <a:noFill/>
                    </a:lnL>
                    <a:lnR>
                      <a:noFill/>
                    </a:lnR>
                    <a:lnT>
                      <a:noFill/>
                    </a:lnT>
                    <a:lnB>
                      <a:noFill/>
                    </a:lnB>
                    <a:solidFill>
                      <a:srgbClr val="CCCCCC"/>
                    </a:solidFill>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495" marR="52495" marT="0" marB="0">
                    <a:lnL>
                      <a:noFill/>
                    </a:lnL>
                    <a:lnR>
                      <a:noFill/>
                    </a:lnR>
                    <a:lnT>
                      <a:noFill/>
                    </a:lnT>
                    <a:lnB>
                      <a:noFill/>
                    </a:lnB>
                    <a:solidFill>
                      <a:srgbClr val="CCCCCC"/>
                    </a:solidFill>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495" marR="52495" marT="0" marB="0">
                    <a:lnL>
                      <a:noFill/>
                    </a:lnL>
                    <a:lnR>
                      <a:noFill/>
                    </a:lnR>
                    <a:lnT>
                      <a:noFill/>
                    </a:lnT>
                    <a:lnB>
                      <a:noFill/>
                    </a:lnB>
                    <a:solidFill>
                      <a:srgbClr val="CCCCCC"/>
                    </a:solidFill>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38</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495" marR="52495" marT="0" marB="0">
                    <a:lnL>
                      <a:noFill/>
                    </a:lnL>
                    <a:lnR>
                      <a:noFill/>
                    </a:lnR>
                    <a:lnT>
                      <a:noFill/>
                    </a:lnT>
                    <a:lnB>
                      <a:noFill/>
                    </a:lnB>
                    <a:solidFill>
                      <a:srgbClr val="CCCCCC"/>
                    </a:solidFill>
                  </a:tcPr>
                </a:tc>
                <a:extLst>
                  <a:ext uri="{0D108BD9-81ED-4DB2-BD59-A6C34878D82A}">
                    <a16:rowId xmlns:a16="http://schemas.microsoft.com/office/drawing/2014/main" val="3303100390"/>
                  </a:ext>
                </a:extLst>
              </a:tr>
              <a:tr h="142418">
                <a:tc>
                  <a:txBody>
                    <a:bodyPr/>
                    <a:lstStyle/>
                    <a:p>
                      <a:pPr indent="23495">
                        <a:lnSpc>
                          <a:spcPct val="115000"/>
                        </a:lnSpc>
                        <a:spcAft>
                          <a:spcPts val="0"/>
                        </a:spcAft>
                      </a:pPr>
                      <a:r>
                        <a:rPr lang="es-EC" sz="6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Fondos entre Bancos.</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495" marR="52495" marT="0" marB="0">
                    <a:lnL>
                      <a:noFill/>
                    </a:lnL>
                    <a:lnR>
                      <a:noFill/>
                    </a:lnR>
                    <a:lnT>
                      <a:noFill/>
                    </a:lnT>
                    <a:lnB>
                      <a:noFill/>
                    </a:lnB>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495" marR="52495" marT="0" marB="0">
                    <a:lnL>
                      <a:noFill/>
                    </a:lnL>
                    <a:lnR>
                      <a:noFill/>
                    </a:lnR>
                    <a:lnT>
                      <a:noFill/>
                    </a:lnT>
                    <a:lnB>
                      <a:noFill/>
                    </a:lnB>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495" marR="52495" marT="0" marB="0">
                    <a:lnL>
                      <a:noFill/>
                    </a:lnL>
                    <a:lnR>
                      <a:noFill/>
                    </a:lnR>
                    <a:lnT>
                      <a:noFill/>
                    </a:lnT>
                    <a:lnB>
                      <a:noFill/>
                    </a:lnB>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495" marR="52495" marT="0" marB="0">
                    <a:lnL>
                      <a:noFill/>
                    </a:lnL>
                    <a:lnR>
                      <a:noFill/>
                    </a:lnR>
                    <a:lnT>
                      <a:noFill/>
                    </a:lnT>
                    <a:lnB>
                      <a:noFill/>
                    </a:lnB>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495" marR="52495" marT="0" marB="0">
                    <a:lnL>
                      <a:noFill/>
                    </a:lnL>
                    <a:lnR>
                      <a:noFill/>
                    </a:lnR>
                    <a:lnT>
                      <a:noFill/>
                    </a:lnT>
                    <a:lnB>
                      <a:noFill/>
                    </a:lnB>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495" marR="52495" marT="0" marB="0">
                    <a:lnL>
                      <a:noFill/>
                    </a:lnL>
                    <a:lnR>
                      <a:noFill/>
                    </a:lnR>
                    <a:lnT>
                      <a:noFill/>
                    </a:lnT>
                    <a:lnB>
                      <a:noFill/>
                    </a:lnB>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495" marR="52495" marT="0" marB="0">
                    <a:lnL>
                      <a:noFill/>
                    </a:lnL>
                    <a:lnR>
                      <a:noFill/>
                    </a:lnR>
                    <a:lnT>
                      <a:noFill/>
                    </a:lnT>
                    <a:lnB>
                      <a:noFill/>
                    </a:lnB>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495" marR="52495" marT="0" marB="0">
                    <a:lnL>
                      <a:noFill/>
                    </a:lnL>
                    <a:lnR>
                      <a:noFill/>
                    </a:lnR>
                    <a:lnT>
                      <a:noFill/>
                    </a:lnT>
                    <a:lnB>
                      <a:noFill/>
                    </a:lnB>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495" marR="52495" marT="0" marB="0">
                    <a:lnL>
                      <a:noFill/>
                    </a:lnL>
                    <a:lnR>
                      <a:noFill/>
                    </a:lnR>
                    <a:lnT>
                      <a:noFill/>
                    </a:lnT>
                    <a:lnB>
                      <a:noFill/>
                    </a:lnB>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495" marR="52495" marT="0" marB="0">
                    <a:lnL>
                      <a:noFill/>
                    </a:lnL>
                    <a:lnR>
                      <a:noFill/>
                    </a:lnR>
                    <a:lnT>
                      <a:noFill/>
                    </a:lnT>
                    <a:lnB>
                      <a:noFill/>
                    </a:lnB>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495" marR="52495" marT="0" marB="0">
                    <a:lnL>
                      <a:noFill/>
                    </a:lnL>
                    <a:lnR>
                      <a:noFill/>
                    </a:lnR>
                    <a:lnT>
                      <a:noFill/>
                    </a:lnT>
                    <a:lnB>
                      <a:noFill/>
                    </a:lnB>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495" marR="52495" marT="0" marB="0">
                    <a:lnL>
                      <a:noFill/>
                    </a:lnL>
                    <a:lnR>
                      <a:noFill/>
                    </a:lnR>
                    <a:lnT>
                      <a:noFill/>
                    </a:lnT>
                    <a:lnB>
                      <a:noFill/>
                    </a:lnB>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495" marR="52495" marT="0" marB="0">
                    <a:lnL>
                      <a:noFill/>
                    </a:lnL>
                    <a:lnR>
                      <a:noFill/>
                    </a:lnR>
                    <a:lnT>
                      <a:noFill/>
                    </a:lnT>
                    <a:lnB>
                      <a:noFill/>
                    </a:lnB>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495" marR="52495" marT="0" marB="0">
                    <a:lnL>
                      <a:noFill/>
                    </a:lnL>
                    <a:lnR>
                      <a:noFill/>
                    </a:lnR>
                    <a:lnT>
                      <a:noFill/>
                    </a:lnT>
                    <a:lnB>
                      <a:noFill/>
                    </a:lnB>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495" marR="52495" marT="0" marB="0">
                    <a:lnL>
                      <a:noFill/>
                    </a:lnL>
                    <a:lnR>
                      <a:noFill/>
                    </a:lnR>
                    <a:lnT>
                      <a:noFill/>
                    </a:lnT>
                    <a:lnB>
                      <a:noFill/>
                    </a:lnB>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495" marR="52495" marT="0" marB="0">
                    <a:lnL>
                      <a:noFill/>
                    </a:lnL>
                    <a:lnR>
                      <a:noFill/>
                    </a:lnR>
                    <a:lnT>
                      <a:noFill/>
                    </a:lnT>
                    <a:lnB>
                      <a:noFill/>
                    </a:lnB>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495" marR="52495" marT="0" marB="0">
                    <a:lnL>
                      <a:noFill/>
                    </a:lnL>
                    <a:lnR>
                      <a:noFill/>
                    </a:lnR>
                    <a:lnT>
                      <a:noFill/>
                    </a:lnT>
                    <a:lnB>
                      <a:noFill/>
                    </a:lnB>
                  </a:tcPr>
                </a:tc>
                <a:extLst>
                  <a:ext uri="{0D108BD9-81ED-4DB2-BD59-A6C34878D82A}">
                    <a16:rowId xmlns:a16="http://schemas.microsoft.com/office/drawing/2014/main" val="1579709815"/>
                  </a:ext>
                </a:extLst>
              </a:tr>
              <a:tr h="142418">
                <a:tc>
                  <a:txBody>
                    <a:bodyPr/>
                    <a:lstStyle/>
                    <a:p>
                      <a:pPr indent="23495">
                        <a:lnSpc>
                          <a:spcPct val="115000"/>
                        </a:lnSpc>
                        <a:spcAft>
                          <a:spcPts val="0"/>
                        </a:spcAft>
                      </a:pPr>
                      <a:r>
                        <a:rPr lang="es-EC" sz="6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Press Banca Agarre Cerrado</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495" marR="52495" marT="0" marB="0">
                    <a:lnL>
                      <a:noFill/>
                    </a:lnL>
                    <a:lnR>
                      <a:noFill/>
                    </a:lnR>
                    <a:lnT>
                      <a:noFill/>
                    </a:lnT>
                    <a:lnB>
                      <a:noFill/>
                    </a:lnB>
                    <a:solidFill>
                      <a:srgbClr val="CCCCCC"/>
                    </a:solidFill>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495" marR="52495" marT="0" marB="0">
                    <a:lnL>
                      <a:noFill/>
                    </a:lnL>
                    <a:lnR>
                      <a:noFill/>
                    </a:lnR>
                    <a:lnT>
                      <a:noFill/>
                    </a:lnT>
                    <a:lnB>
                      <a:noFill/>
                    </a:lnB>
                    <a:solidFill>
                      <a:srgbClr val="CCCCCC"/>
                    </a:solidFill>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495" marR="52495" marT="0" marB="0">
                    <a:lnL>
                      <a:noFill/>
                    </a:lnL>
                    <a:lnR>
                      <a:noFill/>
                    </a:lnR>
                    <a:lnT>
                      <a:noFill/>
                    </a:lnT>
                    <a:lnB>
                      <a:noFill/>
                    </a:lnB>
                    <a:solidFill>
                      <a:srgbClr val="CCCCCC"/>
                    </a:solidFill>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495" marR="52495" marT="0" marB="0">
                    <a:lnL>
                      <a:noFill/>
                    </a:lnL>
                    <a:lnR>
                      <a:noFill/>
                    </a:lnR>
                    <a:lnT>
                      <a:noFill/>
                    </a:lnT>
                    <a:lnB>
                      <a:noFill/>
                    </a:lnB>
                    <a:solidFill>
                      <a:srgbClr val="CCCCCC"/>
                    </a:solidFill>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495" marR="52495" marT="0" marB="0">
                    <a:lnL>
                      <a:noFill/>
                    </a:lnL>
                    <a:lnR>
                      <a:noFill/>
                    </a:lnR>
                    <a:lnT>
                      <a:noFill/>
                    </a:lnT>
                    <a:lnB>
                      <a:noFill/>
                    </a:lnB>
                    <a:solidFill>
                      <a:srgbClr val="CCCCCC"/>
                    </a:solidFill>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495" marR="52495" marT="0" marB="0">
                    <a:lnL>
                      <a:noFill/>
                    </a:lnL>
                    <a:lnR>
                      <a:noFill/>
                    </a:lnR>
                    <a:lnT>
                      <a:noFill/>
                    </a:lnT>
                    <a:lnB>
                      <a:noFill/>
                    </a:lnB>
                    <a:solidFill>
                      <a:srgbClr val="CCCCCC"/>
                    </a:solidFill>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495" marR="52495" marT="0" marB="0">
                    <a:lnL>
                      <a:noFill/>
                    </a:lnL>
                    <a:lnR>
                      <a:noFill/>
                    </a:lnR>
                    <a:lnT>
                      <a:noFill/>
                    </a:lnT>
                    <a:lnB>
                      <a:noFill/>
                    </a:lnB>
                    <a:solidFill>
                      <a:srgbClr val="CCCCCC"/>
                    </a:solidFill>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495" marR="52495" marT="0" marB="0">
                    <a:lnL>
                      <a:noFill/>
                    </a:lnL>
                    <a:lnR>
                      <a:noFill/>
                    </a:lnR>
                    <a:lnT>
                      <a:noFill/>
                    </a:lnT>
                    <a:lnB>
                      <a:noFill/>
                    </a:lnB>
                    <a:solidFill>
                      <a:srgbClr val="CCCCCC"/>
                    </a:solidFill>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495" marR="52495" marT="0" marB="0">
                    <a:lnL>
                      <a:noFill/>
                    </a:lnL>
                    <a:lnR>
                      <a:noFill/>
                    </a:lnR>
                    <a:lnT>
                      <a:noFill/>
                    </a:lnT>
                    <a:lnB>
                      <a:noFill/>
                    </a:lnB>
                    <a:solidFill>
                      <a:srgbClr val="CCCCCC"/>
                    </a:solidFill>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495" marR="52495" marT="0" marB="0">
                    <a:lnL>
                      <a:noFill/>
                    </a:lnL>
                    <a:lnR>
                      <a:noFill/>
                    </a:lnR>
                    <a:lnT>
                      <a:noFill/>
                    </a:lnT>
                    <a:lnB>
                      <a:noFill/>
                    </a:lnB>
                    <a:solidFill>
                      <a:srgbClr val="CCCCCC"/>
                    </a:solidFill>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495" marR="52495" marT="0" marB="0">
                    <a:lnL>
                      <a:noFill/>
                    </a:lnL>
                    <a:lnR>
                      <a:noFill/>
                    </a:lnR>
                    <a:lnT>
                      <a:noFill/>
                    </a:lnT>
                    <a:lnB>
                      <a:noFill/>
                    </a:lnB>
                    <a:solidFill>
                      <a:srgbClr val="CCCCCC"/>
                    </a:solidFill>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495" marR="52495" marT="0" marB="0">
                    <a:lnL>
                      <a:noFill/>
                    </a:lnL>
                    <a:lnR>
                      <a:noFill/>
                    </a:lnR>
                    <a:lnT>
                      <a:noFill/>
                    </a:lnT>
                    <a:lnB>
                      <a:noFill/>
                    </a:lnB>
                    <a:solidFill>
                      <a:srgbClr val="CCCCCC"/>
                    </a:solidFill>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495" marR="52495" marT="0" marB="0">
                    <a:lnL>
                      <a:noFill/>
                    </a:lnL>
                    <a:lnR>
                      <a:noFill/>
                    </a:lnR>
                    <a:lnT>
                      <a:noFill/>
                    </a:lnT>
                    <a:lnB>
                      <a:noFill/>
                    </a:lnB>
                    <a:solidFill>
                      <a:srgbClr val="CCCCCC"/>
                    </a:solidFill>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495" marR="52495" marT="0" marB="0">
                    <a:lnL>
                      <a:noFill/>
                    </a:lnL>
                    <a:lnR>
                      <a:noFill/>
                    </a:lnR>
                    <a:lnT>
                      <a:noFill/>
                    </a:lnT>
                    <a:lnB>
                      <a:noFill/>
                    </a:lnB>
                    <a:solidFill>
                      <a:srgbClr val="CCCCCC"/>
                    </a:solidFill>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495" marR="52495" marT="0" marB="0">
                    <a:lnL>
                      <a:noFill/>
                    </a:lnL>
                    <a:lnR>
                      <a:noFill/>
                    </a:lnR>
                    <a:lnT>
                      <a:noFill/>
                    </a:lnT>
                    <a:lnB>
                      <a:noFill/>
                    </a:lnB>
                    <a:solidFill>
                      <a:srgbClr val="CCCCCC"/>
                    </a:solidFill>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495" marR="52495" marT="0" marB="0">
                    <a:lnL>
                      <a:noFill/>
                    </a:lnL>
                    <a:lnR>
                      <a:noFill/>
                    </a:lnR>
                    <a:lnT>
                      <a:noFill/>
                    </a:lnT>
                    <a:lnB>
                      <a:noFill/>
                    </a:lnB>
                    <a:solidFill>
                      <a:srgbClr val="CCCCCC"/>
                    </a:solidFill>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495" marR="52495" marT="0" marB="0">
                    <a:lnL>
                      <a:noFill/>
                    </a:lnL>
                    <a:lnR>
                      <a:noFill/>
                    </a:lnR>
                    <a:lnT>
                      <a:noFill/>
                    </a:lnT>
                    <a:lnB>
                      <a:noFill/>
                    </a:lnB>
                    <a:solidFill>
                      <a:srgbClr val="CCCCCC"/>
                    </a:solidFill>
                  </a:tcPr>
                </a:tc>
                <a:extLst>
                  <a:ext uri="{0D108BD9-81ED-4DB2-BD59-A6C34878D82A}">
                    <a16:rowId xmlns:a16="http://schemas.microsoft.com/office/drawing/2014/main" val="599127020"/>
                  </a:ext>
                </a:extLst>
              </a:tr>
              <a:tr h="142418">
                <a:tc>
                  <a:txBody>
                    <a:bodyPr/>
                    <a:lstStyle/>
                    <a:p>
                      <a:pPr indent="23495">
                        <a:lnSpc>
                          <a:spcPct val="115000"/>
                        </a:lnSpc>
                        <a:spcAft>
                          <a:spcPts val="0"/>
                        </a:spcAft>
                      </a:pPr>
                      <a:r>
                        <a:rPr lang="es-EC" sz="6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Elevación lateral.</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495" marR="52495" marT="0" marB="0">
                    <a:lnL>
                      <a:noFill/>
                    </a:lnL>
                    <a:lnR>
                      <a:noFill/>
                    </a:lnR>
                    <a:lnT>
                      <a:noFill/>
                    </a:lnT>
                    <a:lnB>
                      <a:noFill/>
                    </a:lnB>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30</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495" marR="52495" marT="0" marB="0">
                    <a:lnL>
                      <a:noFill/>
                    </a:lnL>
                    <a:lnR>
                      <a:noFill/>
                    </a:lnR>
                    <a:lnT>
                      <a:noFill/>
                    </a:lnT>
                    <a:lnB>
                      <a:noFill/>
                    </a:lnB>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495" marR="52495" marT="0" marB="0">
                    <a:lnL>
                      <a:noFill/>
                    </a:lnL>
                    <a:lnR>
                      <a:noFill/>
                    </a:lnR>
                    <a:lnT>
                      <a:noFill/>
                    </a:lnT>
                    <a:lnB>
                      <a:noFill/>
                    </a:lnB>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495" marR="52495" marT="0" marB="0">
                    <a:lnL>
                      <a:noFill/>
                    </a:lnL>
                    <a:lnR>
                      <a:noFill/>
                    </a:lnR>
                    <a:lnT>
                      <a:noFill/>
                    </a:lnT>
                    <a:lnB>
                      <a:noFill/>
                    </a:lnB>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495" marR="52495" marT="0" marB="0">
                    <a:lnL>
                      <a:noFill/>
                    </a:lnL>
                    <a:lnR>
                      <a:noFill/>
                    </a:lnR>
                    <a:lnT>
                      <a:noFill/>
                    </a:lnT>
                    <a:lnB>
                      <a:noFill/>
                    </a:lnB>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27</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495" marR="52495" marT="0" marB="0">
                    <a:lnL>
                      <a:noFill/>
                    </a:lnL>
                    <a:lnR>
                      <a:noFill/>
                    </a:lnR>
                    <a:lnT>
                      <a:noFill/>
                    </a:lnT>
                    <a:lnB>
                      <a:noFill/>
                    </a:lnB>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495" marR="52495" marT="0" marB="0">
                    <a:lnL>
                      <a:noFill/>
                    </a:lnL>
                    <a:lnR>
                      <a:noFill/>
                    </a:lnR>
                    <a:lnT>
                      <a:noFill/>
                    </a:lnT>
                    <a:lnB>
                      <a:noFill/>
                    </a:lnB>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27</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495" marR="52495" marT="0" marB="0">
                    <a:lnL>
                      <a:noFill/>
                    </a:lnL>
                    <a:lnR>
                      <a:noFill/>
                    </a:lnR>
                    <a:lnT>
                      <a:noFill/>
                    </a:lnT>
                    <a:lnB>
                      <a:noFill/>
                    </a:lnB>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495" marR="52495" marT="0" marB="0">
                    <a:lnL>
                      <a:noFill/>
                    </a:lnL>
                    <a:lnR>
                      <a:noFill/>
                    </a:lnR>
                    <a:lnT>
                      <a:noFill/>
                    </a:lnT>
                    <a:lnB>
                      <a:noFill/>
                    </a:lnB>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28,5</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495" marR="52495" marT="0" marB="0">
                    <a:lnL>
                      <a:noFill/>
                    </a:lnL>
                    <a:lnR>
                      <a:noFill/>
                    </a:lnR>
                    <a:lnT>
                      <a:noFill/>
                    </a:lnT>
                    <a:lnB>
                      <a:noFill/>
                    </a:lnB>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495" marR="52495" marT="0" marB="0">
                    <a:lnL>
                      <a:noFill/>
                    </a:lnL>
                    <a:lnR>
                      <a:noFill/>
                    </a:lnR>
                    <a:lnT>
                      <a:noFill/>
                    </a:lnT>
                    <a:lnB>
                      <a:noFill/>
                    </a:lnB>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495" marR="52495" marT="0" marB="0">
                    <a:lnL>
                      <a:noFill/>
                    </a:lnL>
                    <a:lnR>
                      <a:noFill/>
                    </a:lnR>
                    <a:lnT>
                      <a:noFill/>
                    </a:lnT>
                    <a:lnB>
                      <a:noFill/>
                    </a:lnB>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495" marR="52495" marT="0" marB="0">
                    <a:lnL>
                      <a:noFill/>
                    </a:lnL>
                    <a:lnR>
                      <a:noFill/>
                    </a:lnR>
                    <a:lnT>
                      <a:noFill/>
                    </a:lnT>
                    <a:lnB>
                      <a:noFill/>
                    </a:lnB>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495" marR="52495" marT="0" marB="0">
                    <a:lnL>
                      <a:noFill/>
                    </a:lnL>
                    <a:lnR>
                      <a:noFill/>
                    </a:lnR>
                    <a:lnT>
                      <a:noFill/>
                    </a:lnT>
                    <a:lnB>
                      <a:noFill/>
                    </a:lnB>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495" marR="52495" marT="0" marB="0">
                    <a:lnL>
                      <a:noFill/>
                    </a:lnL>
                    <a:lnR>
                      <a:noFill/>
                    </a:lnR>
                    <a:lnT>
                      <a:noFill/>
                    </a:lnT>
                    <a:lnB>
                      <a:noFill/>
                    </a:lnB>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28,5</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495" marR="52495" marT="0" marB="0">
                    <a:lnL>
                      <a:noFill/>
                    </a:lnL>
                    <a:lnR>
                      <a:noFill/>
                    </a:lnR>
                    <a:lnT>
                      <a:noFill/>
                    </a:lnT>
                    <a:lnB>
                      <a:noFill/>
                    </a:lnB>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495" marR="52495" marT="0" marB="0">
                    <a:lnL>
                      <a:noFill/>
                    </a:lnL>
                    <a:lnR>
                      <a:noFill/>
                    </a:lnR>
                    <a:lnT>
                      <a:noFill/>
                    </a:lnT>
                    <a:lnB>
                      <a:noFill/>
                    </a:lnB>
                  </a:tcPr>
                </a:tc>
                <a:extLst>
                  <a:ext uri="{0D108BD9-81ED-4DB2-BD59-A6C34878D82A}">
                    <a16:rowId xmlns:a16="http://schemas.microsoft.com/office/drawing/2014/main" val="2187707805"/>
                  </a:ext>
                </a:extLst>
              </a:tr>
              <a:tr h="142418">
                <a:tc>
                  <a:txBody>
                    <a:bodyPr/>
                    <a:lstStyle/>
                    <a:p>
                      <a:pPr indent="23495">
                        <a:lnSpc>
                          <a:spcPct val="115000"/>
                        </a:lnSpc>
                        <a:spcAft>
                          <a:spcPts val="0"/>
                        </a:spcAft>
                      </a:pPr>
                      <a:r>
                        <a:rPr lang="es-EC" sz="6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Elevación frontal</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495" marR="52495" marT="0" marB="0">
                    <a:lnL>
                      <a:noFill/>
                    </a:lnL>
                    <a:lnR>
                      <a:noFill/>
                    </a:lnR>
                    <a:lnT>
                      <a:noFill/>
                    </a:lnT>
                    <a:lnB>
                      <a:noFill/>
                    </a:lnB>
                    <a:solidFill>
                      <a:srgbClr val="CCCCCC"/>
                    </a:solidFill>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30</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495" marR="52495" marT="0" marB="0">
                    <a:lnL>
                      <a:noFill/>
                    </a:lnL>
                    <a:lnR>
                      <a:noFill/>
                    </a:lnR>
                    <a:lnT>
                      <a:noFill/>
                    </a:lnT>
                    <a:lnB>
                      <a:noFill/>
                    </a:lnB>
                    <a:solidFill>
                      <a:srgbClr val="CCCCCC"/>
                    </a:solidFill>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495" marR="52495" marT="0" marB="0">
                    <a:lnL>
                      <a:noFill/>
                    </a:lnL>
                    <a:lnR>
                      <a:noFill/>
                    </a:lnR>
                    <a:lnT>
                      <a:noFill/>
                    </a:lnT>
                    <a:lnB>
                      <a:noFill/>
                    </a:lnB>
                    <a:solidFill>
                      <a:srgbClr val="CCCCCC"/>
                    </a:solidFill>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495" marR="52495" marT="0" marB="0">
                    <a:lnL>
                      <a:noFill/>
                    </a:lnL>
                    <a:lnR>
                      <a:noFill/>
                    </a:lnR>
                    <a:lnT>
                      <a:noFill/>
                    </a:lnT>
                    <a:lnB>
                      <a:noFill/>
                    </a:lnB>
                    <a:solidFill>
                      <a:srgbClr val="CCCCCC"/>
                    </a:solidFill>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495" marR="52495" marT="0" marB="0">
                    <a:lnL>
                      <a:noFill/>
                    </a:lnL>
                    <a:lnR>
                      <a:noFill/>
                    </a:lnR>
                    <a:lnT>
                      <a:noFill/>
                    </a:lnT>
                    <a:lnB>
                      <a:noFill/>
                    </a:lnB>
                    <a:solidFill>
                      <a:srgbClr val="CCCCCC"/>
                    </a:solidFill>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495" marR="52495" marT="0" marB="0">
                    <a:lnL>
                      <a:noFill/>
                    </a:lnL>
                    <a:lnR>
                      <a:noFill/>
                    </a:lnR>
                    <a:lnT>
                      <a:noFill/>
                    </a:lnT>
                    <a:lnB>
                      <a:noFill/>
                    </a:lnB>
                    <a:solidFill>
                      <a:srgbClr val="CCCCCC"/>
                    </a:solidFill>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27</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495" marR="52495" marT="0" marB="0">
                    <a:lnL>
                      <a:noFill/>
                    </a:lnL>
                    <a:lnR>
                      <a:noFill/>
                    </a:lnR>
                    <a:lnT>
                      <a:noFill/>
                    </a:lnT>
                    <a:lnB>
                      <a:noFill/>
                    </a:lnB>
                    <a:solidFill>
                      <a:srgbClr val="CCCCCC"/>
                    </a:solidFill>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27</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495" marR="52495" marT="0" marB="0">
                    <a:lnL>
                      <a:noFill/>
                    </a:lnL>
                    <a:lnR>
                      <a:noFill/>
                    </a:lnR>
                    <a:lnT>
                      <a:noFill/>
                    </a:lnT>
                    <a:lnB>
                      <a:noFill/>
                    </a:lnB>
                    <a:solidFill>
                      <a:srgbClr val="CCCCCC"/>
                    </a:solidFill>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495" marR="52495" marT="0" marB="0">
                    <a:lnL>
                      <a:noFill/>
                    </a:lnL>
                    <a:lnR>
                      <a:noFill/>
                    </a:lnR>
                    <a:lnT>
                      <a:noFill/>
                    </a:lnT>
                    <a:lnB>
                      <a:noFill/>
                    </a:lnB>
                    <a:solidFill>
                      <a:srgbClr val="CCCCCC"/>
                    </a:solidFill>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495" marR="52495" marT="0" marB="0">
                    <a:lnL>
                      <a:noFill/>
                    </a:lnL>
                    <a:lnR>
                      <a:noFill/>
                    </a:lnR>
                    <a:lnT>
                      <a:noFill/>
                    </a:lnT>
                    <a:lnB>
                      <a:noFill/>
                    </a:lnB>
                    <a:solidFill>
                      <a:srgbClr val="CCCCCC"/>
                    </a:solidFill>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495" marR="52495" marT="0" marB="0">
                    <a:lnL>
                      <a:noFill/>
                    </a:lnL>
                    <a:lnR>
                      <a:noFill/>
                    </a:lnR>
                    <a:lnT>
                      <a:noFill/>
                    </a:lnT>
                    <a:lnB>
                      <a:noFill/>
                    </a:lnB>
                    <a:solidFill>
                      <a:srgbClr val="CCCCCC"/>
                    </a:solidFill>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495" marR="52495" marT="0" marB="0">
                    <a:lnL>
                      <a:noFill/>
                    </a:lnL>
                    <a:lnR>
                      <a:noFill/>
                    </a:lnR>
                    <a:lnT>
                      <a:noFill/>
                    </a:lnT>
                    <a:lnB>
                      <a:noFill/>
                    </a:lnB>
                    <a:solidFill>
                      <a:srgbClr val="CCCCCC"/>
                    </a:solidFill>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30</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495" marR="52495" marT="0" marB="0">
                    <a:lnL>
                      <a:noFill/>
                    </a:lnL>
                    <a:lnR>
                      <a:noFill/>
                    </a:lnR>
                    <a:lnT>
                      <a:noFill/>
                    </a:lnT>
                    <a:lnB>
                      <a:noFill/>
                    </a:lnB>
                    <a:solidFill>
                      <a:srgbClr val="CCCCCC"/>
                    </a:solidFill>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495" marR="52495" marT="0" marB="0">
                    <a:lnL>
                      <a:noFill/>
                    </a:lnL>
                    <a:lnR>
                      <a:noFill/>
                    </a:lnR>
                    <a:lnT>
                      <a:noFill/>
                    </a:lnT>
                    <a:lnB>
                      <a:noFill/>
                    </a:lnB>
                    <a:solidFill>
                      <a:srgbClr val="CCCCCC"/>
                    </a:solidFill>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495" marR="52495" marT="0" marB="0">
                    <a:lnL>
                      <a:noFill/>
                    </a:lnL>
                    <a:lnR>
                      <a:noFill/>
                    </a:lnR>
                    <a:lnT>
                      <a:noFill/>
                    </a:lnT>
                    <a:lnB>
                      <a:noFill/>
                    </a:lnB>
                    <a:solidFill>
                      <a:srgbClr val="CCCCCC"/>
                    </a:solidFill>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495" marR="52495" marT="0" marB="0">
                    <a:lnL>
                      <a:noFill/>
                    </a:lnL>
                    <a:lnR>
                      <a:noFill/>
                    </a:lnR>
                    <a:lnT>
                      <a:noFill/>
                    </a:lnT>
                    <a:lnB>
                      <a:noFill/>
                    </a:lnB>
                    <a:solidFill>
                      <a:srgbClr val="CCCCCC"/>
                    </a:solidFill>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495" marR="52495" marT="0" marB="0">
                    <a:lnL>
                      <a:noFill/>
                    </a:lnL>
                    <a:lnR>
                      <a:noFill/>
                    </a:lnR>
                    <a:lnT>
                      <a:noFill/>
                    </a:lnT>
                    <a:lnB>
                      <a:noFill/>
                    </a:lnB>
                    <a:solidFill>
                      <a:srgbClr val="CCCCCC"/>
                    </a:solidFill>
                  </a:tcPr>
                </a:tc>
                <a:extLst>
                  <a:ext uri="{0D108BD9-81ED-4DB2-BD59-A6C34878D82A}">
                    <a16:rowId xmlns:a16="http://schemas.microsoft.com/office/drawing/2014/main" val="1925011505"/>
                  </a:ext>
                </a:extLst>
              </a:tr>
              <a:tr h="142418">
                <a:tc>
                  <a:txBody>
                    <a:bodyPr/>
                    <a:lstStyle/>
                    <a:p>
                      <a:pPr indent="23495">
                        <a:lnSpc>
                          <a:spcPct val="115000"/>
                        </a:lnSpc>
                        <a:spcAft>
                          <a:spcPts val="0"/>
                        </a:spcAft>
                      </a:pPr>
                      <a:r>
                        <a:rPr lang="es-EC" sz="6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Trapecio con barra.</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495" marR="52495" marT="0" marB="0">
                    <a:lnL>
                      <a:noFill/>
                    </a:lnL>
                    <a:lnR>
                      <a:noFill/>
                    </a:lnR>
                    <a:lnT>
                      <a:noFill/>
                    </a:lnT>
                    <a:lnB>
                      <a:noFill/>
                    </a:lnB>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30</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495" marR="52495" marT="0" marB="0">
                    <a:lnL>
                      <a:noFill/>
                    </a:lnL>
                    <a:lnR>
                      <a:noFill/>
                    </a:lnR>
                    <a:lnT>
                      <a:noFill/>
                    </a:lnT>
                    <a:lnB>
                      <a:noFill/>
                    </a:lnB>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495" marR="52495" marT="0" marB="0">
                    <a:lnL>
                      <a:noFill/>
                    </a:lnL>
                    <a:lnR>
                      <a:noFill/>
                    </a:lnR>
                    <a:lnT>
                      <a:noFill/>
                    </a:lnT>
                    <a:lnB>
                      <a:noFill/>
                    </a:lnB>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495" marR="52495" marT="0" marB="0">
                    <a:lnL>
                      <a:noFill/>
                    </a:lnL>
                    <a:lnR>
                      <a:noFill/>
                    </a:lnR>
                    <a:lnT>
                      <a:noFill/>
                    </a:lnT>
                    <a:lnB>
                      <a:noFill/>
                    </a:lnB>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495" marR="52495" marT="0" marB="0">
                    <a:lnL>
                      <a:noFill/>
                    </a:lnL>
                    <a:lnR>
                      <a:noFill/>
                    </a:lnR>
                    <a:lnT>
                      <a:noFill/>
                    </a:lnT>
                    <a:lnB>
                      <a:noFill/>
                    </a:lnB>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27</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495" marR="52495" marT="0" marB="0">
                    <a:lnL>
                      <a:noFill/>
                    </a:lnL>
                    <a:lnR>
                      <a:noFill/>
                    </a:lnR>
                    <a:lnT>
                      <a:noFill/>
                    </a:lnT>
                    <a:lnB>
                      <a:noFill/>
                    </a:lnB>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495" marR="52495" marT="0" marB="0">
                    <a:lnL>
                      <a:noFill/>
                    </a:lnL>
                    <a:lnR>
                      <a:noFill/>
                    </a:lnR>
                    <a:lnT>
                      <a:noFill/>
                    </a:lnT>
                    <a:lnB>
                      <a:noFill/>
                    </a:lnB>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495" marR="52495" marT="0" marB="0">
                    <a:lnL>
                      <a:noFill/>
                    </a:lnL>
                    <a:lnR>
                      <a:noFill/>
                    </a:lnR>
                    <a:lnT>
                      <a:noFill/>
                    </a:lnT>
                    <a:lnB>
                      <a:noFill/>
                    </a:lnB>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28,5</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495" marR="52495" marT="0" marB="0">
                    <a:lnL>
                      <a:noFill/>
                    </a:lnL>
                    <a:lnR>
                      <a:noFill/>
                    </a:lnR>
                    <a:lnT>
                      <a:noFill/>
                    </a:lnT>
                    <a:lnB>
                      <a:noFill/>
                    </a:lnB>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495" marR="52495" marT="0" marB="0">
                    <a:lnL>
                      <a:noFill/>
                    </a:lnL>
                    <a:lnR>
                      <a:noFill/>
                    </a:lnR>
                    <a:lnT>
                      <a:noFill/>
                    </a:lnT>
                    <a:lnB>
                      <a:noFill/>
                    </a:lnB>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28,5</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495" marR="52495" marT="0" marB="0">
                    <a:lnL>
                      <a:noFill/>
                    </a:lnL>
                    <a:lnR>
                      <a:noFill/>
                    </a:lnR>
                    <a:lnT>
                      <a:noFill/>
                    </a:lnT>
                    <a:lnB>
                      <a:noFill/>
                    </a:lnB>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30</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495" marR="52495" marT="0" marB="0">
                    <a:lnL>
                      <a:noFill/>
                    </a:lnL>
                    <a:lnR>
                      <a:noFill/>
                    </a:lnR>
                    <a:lnT>
                      <a:noFill/>
                    </a:lnT>
                    <a:lnB>
                      <a:noFill/>
                    </a:lnB>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495" marR="52495" marT="0" marB="0">
                    <a:lnL>
                      <a:noFill/>
                    </a:lnL>
                    <a:lnR>
                      <a:noFill/>
                    </a:lnR>
                    <a:lnT>
                      <a:noFill/>
                    </a:lnT>
                    <a:lnB>
                      <a:noFill/>
                    </a:lnB>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30</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495" marR="52495" marT="0" marB="0">
                    <a:lnL>
                      <a:noFill/>
                    </a:lnL>
                    <a:lnR>
                      <a:noFill/>
                    </a:lnR>
                    <a:lnT>
                      <a:noFill/>
                    </a:lnT>
                    <a:lnB>
                      <a:noFill/>
                    </a:lnB>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495" marR="52495" marT="0" marB="0">
                    <a:lnL>
                      <a:noFill/>
                    </a:lnL>
                    <a:lnR>
                      <a:noFill/>
                    </a:lnR>
                    <a:lnT>
                      <a:noFill/>
                    </a:lnT>
                    <a:lnB>
                      <a:noFill/>
                    </a:lnB>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495" marR="52495" marT="0" marB="0">
                    <a:lnL>
                      <a:noFill/>
                    </a:lnL>
                    <a:lnR>
                      <a:noFill/>
                    </a:lnR>
                    <a:lnT>
                      <a:noFill/>
                    </a:lnT>
                    <a:lnB>
                      <a:noFill/>
                    </a:lnB>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495" marR="52495" marT="0" marB="0">
                    <a:lnL>
                      <a:noFill/>
                    </a:lnL>
                    <a:lnR>
                      <a:noFill/>
                    </a:lnR>
                    <a:lnT>
                      <a:noFill/>
                    </a:lnT>
                    <a:lnB>
                      <a:noFill/>
                    </a:lnB>
                  </a:tcPr>
                </a:tc>
                <a:extLst>
                  <a:ext uri="{0D108BD9-81ED-4DB2-BD59-A6C34878D82A}">
                    <a16:rowId xmlns:a16="http://schemas.microsoft.com/office/drawing/2014/main" val="3175151492"/>
                  </a:ext>
                </a:extLst>
              </a:tr>
              <a:tr h="142418">
                <a:tc>
                  <a:txBody>
                    <a:bodyPr/>
                    <a:lstStyle/>
                    <a:p>
                      <a:pPr indent="23495">
                        <a:lnSpc>
                          <a:spcPct val="115000"/>
                        </a:lnSpc>
                        <a:spcAft>
                          <a:spcPts val="0"/>
                        </a:spcAft>
                      </a:pPr>
                      <a:r>
                        <a:rPr lang="es-EC" sz="6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Peso Muerto Rumano.</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495" marR="52495" marT="0" marB="0">
                    <a:lnL>
                      <a:noFill/>
                    </a:lnL>
                    <a:lnR>
                      <a:noFill/>
                    </a:lnR>
                    <a:lnT>
                      <a:noFill/>
                    </a:lnT>
                    <a:lnB>
                      <a:noFill/>
                    </a:lnB>
                    <a:solidFill>
                      <a:srgbClr val="CCCCCC"/>
                    </a:solidFill>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80</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495" marR="52495" marT="0" marB="0">
                    <a:lnL>
                      <a:noFill/>
                    </a:lnL>
                    <a:lnR>
                      <a:noFill/>
                    </a:lnR>
                    <a:lnT>
                      <a:noFill/>
                    </a:lnT>
                    <a:lnB>
                      <a:noFill/>
                    </a:lnB>
                    <a:solidFill>
                      <a:srgbClr val="CCCCCC"/>
                    </a:solidFill>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495" marR="52495" marT="0" marB="0">
                    <a:lnL>
                      <a:noFill/>
                    </a:lnL>
                    <a:lnR>
                      <a:noFill/>
                    </a:lnR>
                    <a:lnT>
                      <a:noFill/>
                    </a:lnT>
                    <a:lnB>
                      <a:noFill/>
                    </a:lnB>
                    <a:solidFill>
                      <a:srgbClr val="CCCCCC"/>
                    </a:solidFill>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68</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495" marR="52495" marT="0" marB="0">
                    <a:lnL>
                      <a:noFill/>
                    </a:lnL>
                    <a:lnR>
                      <a:noFill/>
                    </a:lnR>
                    <a:lnT>
                      <a:noFill/>
                    </a:lnT>
                    <a:lnB>
                      <a:noFill/>
                    </a:lnB>
                    <a:solidFill>
                      <a:srgbClr val="CCCCCC"/>
                    </a:solidFill>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495" marR="52495" marT="0" marB="0">
                    <a:lnL>
                      <a:noFill/>
                    </a:lnL>
                    <a:lnR>
                      <a:noFill/>
                    </a:lnR>
                    <a:lnT>
                      <a:noFill/>
                    </a:lnT>
                    <a:lnB>
                      <a:noFill/>
                    </a:lnB>
                    <a:solidFill>
                      <a:srgbClr val="CCCCCC"/>
                    </a:solidFill>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495" marR="52495" marT="0" marB="0">
                    <a:lnL>
                      <a:noFill/>
                    </a:lnL>
                    <a:lnR>
                      <a:noFill/>
                    </a:lnR>
                    <a:lnT>
                      <a:noFill/>
                    </a:lnT>
                    <a:lnB>
                      <a:noFill/>
                    </a:lnB>
                    <a:solidFill>
                      <a:srgbClr val="CCCCCC"/>
                    </a:solidFill>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72</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495" marR="52495" marT="0" marB="0">
                    <a:lnL>
                      <a:noFill/>
                    </a:lnL>
                    <a:lnR>
                      <a:noFill/>
                    </a:lnR>
                    <a:lnT>
                      <a:noFill/>
                    </a:lnT>
                    <a:lnB>
                      <a:noFill/>
                    </a:lnB>
                    <a:solidFill>
                      <a:srgbClr val="CCCCCC"/>
                    </a:solidFill>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495" marR="52495" marT="0" marB="0">
                    <a:lnL>
                      <a:noFill/>
                    </a:lnL>
                    <a:lnR>
                      <a:noFill/>
                    </a:lnR>
                    <a:lnT>
                      <a:noFill/>
                    </a:lnT>
                    <a:lnB>
                      <a:noFill/>
                    </a:lnB>
                    <a:solidFill>
                      <a:srgbClr val="CCCCCC"/>
                    </a:solidFill>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495" marR="52495" marT="0" marB="0">
                    <a:lnL>
                      <a:noFill/>
                    </a:lnL>
                    <a:lnR>
                      <a:noFill/>
                    </a:lnR>
                    <a:lnT>
                      <a:noFill/>
                    </a:lnT>
                    <a:lnB>
                      <a:noFill/>
                    </a:lnB>
                    <a:solidFill>
                      <a:srgbClr val="CCCCCC"/>
                    </a:solidFill>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495" marR="52495" marT="0" marB="0">
                    <a:lnL>
                      <a:noFill/>
                    </a:lnL>
                    <a:lnR>
                      <a:noFill/>
                    </a:lnR>
                    <a:lnT>
                      <a:noFill/>
                    </a:lnT>
                    <a:lnB>
                      <a:noFill/>
                    </a:lnB>
                    <a:solidFill>
                      <a:srgbClr val="CCCCCC"/>
                    </a:solidFill>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495" marR="52495" marT="0" marB="0">
                    <a:lnL>
                      <a:noFill/>
                    </a:lnL>
                    <a:lnR>
                      <a:noFill/>
                    </a:lnR>
                    <a:lnT>
                      <a:noFill/>
                    </a:lnT>
                    <a:lnB>
                      <a:noFill/>
                    </a:lnB>
                    <a:solidFill>
                      <a:srgbClr val="CCCCCC"/>
                    </a:solidFill>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80</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495" marR="52495" marT="0" marB="0">
                    <a:lnL>
                      <a:noFill/>
                    </a:lnL>
                    <a:lnR>
                      <a:noFill/>
                    </a:lnR>
                    <a:lnT>
                      <a:noFill/>
                    </a:lnT>
                    <a:lnB>
                      <a:noFill/>
                    </a:lnB>
                    <a:solidFill>
                      <a:srgbClr val="CCCCCC"/>
                    </a:solidFill>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495" marR="52495" marT="0" marB="0">
                    <a:lnL>
                      <a:noFill/>
                    </a:lnL>
                    <a:lnR>
                      <a:noFill/>
                    </a:lnR>
                    <a:lnT>
                      <a:noFill/>
                    </a:lnT>
                    <a:lnB>
                      <a:noFill/>
                    </a:lnB>
                    <a:solidFill>
                      <a:srgbClr val="CCCCCC"/>
                    </a:solidFill>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495" marR="52495" marT="0" marB="0">
                    <a:lnL>
                      <a:noFill/>
                    </a:lnL>
                    <a:lnR>
                      <a:noFill/>
                    </a:lnR>
                    <a:lnT>
                      <a:noFill/>
                    </a:lnT>
                    <a:lnB>
                      <a:noFill/>
                    </a:lnB>
                    <a:solidFill>
                      <a:srgbClr val="CCCCCC"/>
                    </a:solidFill>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495" marR="52495" marT="0" marB="0">
                    <a:lnL>
                      <a:noFill/>
                    </a:lnL>
                    <a:lnR>
                      <a:noFill/>
                    </a:lnR>
                    <a:lnT>
                      <a:noFill/>
                    </a:lnT>
                    <a:lnB>
                      <a:noFill/>
                    </a:lnB>
                    <a:solidFill>
                      <a:srgbClr val="CCCCCC"/>
                    </a:solidFill>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495" marR="52495" marT="0" marB="0">
                    <a:lnL>
                      <a:noFill/>
                    </a:lnL>
                    <a:lnR>
                      <a:noFill/>
                    </a:lnR>
                    <a:lnT>
                      <a:noFill/>
                    </a:lnT>
                    <a:lnB>
                      <a:noFill/>
                    </a:lnB>
                    <a:solidFill>
                      <a:srgbClr val="CCCCCC"/>
                    </a:solidFill>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76</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495" marR="52495" marT="0" marB="0">
                    <a:lnL>
                      <a:noFill/>
                    </a:lnL>
                    <a:lnR>
                      <a:noFill/>
                    </a:lnR>
                    <a:lnT>
                      <a:noFill/>
                    </a:lnT>
                    <a:lnB>
                      <a:noFill/>
                    </a:lnB>
                    <a:solidFill>
                      <a:srgbClr val="CCCCCC"/>
                    </a:solidFill>
                  </a:tcPr>
                </a:tc>
                <a:extLst>
                  <a:ext uri="{0D108BD9-81ED-4DB2-BD59-A6C34878D82A}">
                    <a16:rowId xmlns:a16="http://schemas.microsoft.com/office/drawing/2014/main" val="1789531100"/>
                  </a:ext>
                </a:extLst>
              </a:tr>
              <a:tr h="208378">
                <a:tc>
                  <a:txBody>
                    <a:bodyPr/>
                    <a:lstStyle/>
                    <a:p>
                      <a:pPr indent="23495">
                        <a:lnSpc>
                          <a:spcPct val="115000"/>
                        </a:lnSpc>
                        <a:spcAft>
                          <a:spcPts val="0"/>
                        </a:spcAft>
                      </a:pPr>
                      <a:r>
                        <a:rPr lang="es-EC" sz="6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Abducción de cadera polea baja</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495" marR="52495" marT="0" marB="0">
                    <a:lnL>
                      <a:noFill/>
                    </a:lnL>
                    <a:lnR>
                      <a:noFill/>
                    </a:lnR>
                    <a:lnT>
                      <a:noFill/>
                    </a:lnT>
                    <a:lnB>
                      <a:noFill/>
                    </a:lnB>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90</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495" marR="52495" marT="0" marB="0">
                    <a:lnL>
                      <a:noFill/>
                    </a:lnL>
                    <a:lnR>
                      <a:noFill/>
                    </a:lnR>
                    <a:lnT>
                      <a:noFill/>
                    </a:lnT>
                    <a:lnB>
                      <a:noFill/>
                    </a:lnB>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495" marR="52495" marT="0" marB="0">
                    <a:lnL>
                      <a:noFill/>
                    </a:lnL>
                    <a:lnR>
                      <a:noFill/>
                    </a:lnR>
                    <a:lnT>
                      <a:noFill/>
                    </a:lnT>
                    <a:lnB>
                      <a:noFill/>
                    </a:lnB>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495" marR="52495" marT="0" marB="0">
                    <a:lnL>
                      <a:noFill/>
                    </a:lnL>
                    <a:lnR>
                      <a:noFill/>
                    </a:lnR>
                    <a:lnT>
                      <a:noFill/>
                    </a:lnT>
                    <a:lnB>
                      <a:noFill/>
                    </a:lnB>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495" marR="52495" marT="0" marB="0">
                    <a:lnL>
                      <a:noFill/>
                    </a:lnL>
                    <a:lnR>
                      <a:noFill/>
                    </a:lnR>
                    <a:lnT>
                      <a:noFill/>
                    </a:lnT>
                    <a:lnB>
                      <a:noFill/>
                    </a:lnB>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81</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495" marR="52495" marT="0" marB="0">
                    <a:lnL>
                      <a:noFill/>
                    </a:lnL>
                    <a:lnR>
                      <a:noFill/>
                    </a:lnR>
                    <a:lnT>
                      <a:noFill/>
                    </a:lnT>
                    <a:lnB>
                      <a:noFill/>
                    </a:lnB>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495" marR="52495" marT="0" marB="0">
                    <a:lnL>
                      <a:noFill/>
                    </a:lnL>
                    <a:lnR>
                      <a:noFill/>
                    </a:lnR>
                    <a:lnT>
                      <a:noFill/>
                    </a:lnT>
                    <a:lnB>
                      <a:noFill/>
                    </a:lnB>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495" marR="52495" marT="0" marB="0">
                    <a:lnL>
                      <a:noFill/>
                    </a:lnL>
                    <a:lnR>
                      <a:noFill/>
                    </a:lnR>
                    <a:lnT>
                      <a:noFill/>
                    </a:lnT>
                    <a:lnB>
                      <a:noFill/>
                    </a:lnB>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495" marR="52495" marT="0" marB="0">
                    <a:lnL>
                      <a:noFill/>
                    </a:lnL>
                    <a:lnR>
                      <a:noFill/>
                    </a:lnR>
                    <a:lnT>
                      <a:noFill/>
                    </a:lnT>
                    <a:lnB>
                      <a:noFill/>
                    </a:lnB>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495" marR="52495" marT="0" marB="0">
                    <a:lnL>
                      <a:noFill/>
                    </a:lnL>
                    <a:lnR>
                      <a:noFill/>
                    </a:lnR>
                    <a:lnT>
                      <a:noFill/>
                    </a:lnT>
                    <a:lnB>
                      <a:noFill/>
                    </a:lnB>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495" marR="52495" marT="0" marB="0">
                    <a:lnL>
                      <a:noFill/>
                    </a:lnL>
                    <a:lnR>
                      <a:noFill/>
                    </a:lnR>
                    <a:lnT>
                      <a:noFill/>
                    </a:lnT>
                    <a:lnB>
                      <a:noFill/>
                    </a:lnB>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495" marR="52495" marT="0" marB="0">
                    <a:lnL>
                      <a:noFill/>
                    </a:lnL>
                    <a:lnR>
                      <a:noFill/>
                    </a:lnR>
                    <a:lnT>
                      <a:noFill/>
                    </a:lnT>
                    <a:lnB>
                      <a:noFill/>
                    </a:lnB>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90</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495" marR="52495" marT="0" marB="0">
                    <a:lnL>
                      <a:noFill/>
                    </a:lnL>
                    <a:lnR>
                      <a:noFill/>
                    </a:lnR>
                    <a:lnT>
                      <a:noFill/>
                    </a:lnT>
                    <a:lnB>
                      <a:noFill/>
                    </a:lnB>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495" marR="52495" marT="0" marB="0">
                    <a:lnL>
                      <a:noFill/>
                    </a:lnL>
                    <a:lnR>
                      <a:noFill/>
                    </a:lnR>
                    <a:lnT>
                      <a:noFill/>
                    </a:lnT>
                    <a:lnB>
                      <a:noFill/>
                    </a:lnB>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85,5</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495" marR="52495" marT="0" marB="0">
                    <a:lnL>
                      <a:noFill/>
                    </a:lnL>
                    <a:lnR>
                      <a:noFill/>
                    </a:lnR>
                    <a:lnT>
                      <a:noFill/>
                    </a:lnT>
                    <a:lnB>
                      <a:noFill/>
                    </a:lnB>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495" marR="52495" marT="0" marB="0">
                    <a:lnL>
                      <a:noFill/>
                    </a:lnL>
                    <a:lnR>
                      <a:noFill/>
                    </a:lnR>
                    <a:lnT>
                      <a:noFill/>
                    </a:lnT>
                    <a:lnB>
                      <a:noFill/>
                    </a:lnB>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495" marR="52495" marT="0" marB="0">
                    <a:lnL>
                      <a:noFill/>
                    </a:lnL>
                    <a:lnR>
                      <a:noFill/>
                    </a:lnR>
                    <a:lnT>
                      <a:noFill/>
                    </a:lnT>
                    <a:lnB>
                      <a:noFill/>
                    </a:lnB>
                  </a:tcPr>
                </a:tc>
                <a:extLst>
                  <a:ext uri="{0D108BD9-81ED-4DB2-BD59-A6C34878D82A}">
                    <a16:rowId xmlns:a16="http://schemas.microsoft.com/office/drawing/2014/main" val="2690268057"/>
                  </a:ext>
                </a:extLst>
              </a:tr>
              <a:tr h="142418">
                <a:tc>
                  <a:txBody>
                    <a:bodyPr/>
                    <a:lstStyle/>
                    <a:p>
                      <a:pPr indent="23495">
                        <a:lnSpc>
                          <a:spcPct val="115000"/>
                        </a:lnSpc>
                        <a:spcAft>
                          <a:spcPts val="0"/>
                        </a:spcAft>
                      </a:pPr>
                      <a:r>
                        <a:rPr lang="es-EC" sz="6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Prensa</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495" marR="52495" marT="0" marB="0">
                    <a:lnL>
                      <a:noFill/>
                    </a:lnL>
                    <a:lnR>
                      <a:noFill/>
                    </a:lnR>
                    <a:lnT>
                      <a:noFill/>
                    </a:lnT>
                    <a:lnB>
                      <a:noFill/>
                    </a:lnB>
                    <a:solidFill>
                      <a:srgbClr val="CCCCCC"/>
                    </a:solidFill>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90</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495" marR="52495" marT="0" marB="0">
                    <a:lnL>
                      <a:noFill/>
                    </a:lnL>
                    <a:lnR>
                      <a:noFill/>
                    </a:lnR>
                    <a:lnT>
                      <a:noFill/>
                    </a:lnT>
                    <a:lnB>
                      <a:noFill/>
                    </a:lnB>
                    <a:solidFill>
                      <a:srgbClr val="CCCCCC"/>
                    </a:solidFill>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495" marR="52495" marT="0" marB="0">
                    <a:lnL>
                      <a:noFill/>
                    </a:lnL>
                    <a:lnR>
                      <a:noFill/>
                    </a:lnR>
                    <a:lnT>
                      <a:noFill/>
                    </a:lnT>
                    <a:lnB>
                      <a:noFill/>
                    </a:lnB>
                    <a:solidFill>
                      <a:srgbClr val="CCCCCC"/>
                    </a:solidFill>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76,5</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495" marR="52495" marT="0" marB="0">
                    <a:lnL>
                      <a:noFill/>
                    </a:lnL>
                    <a:lnR>
                      <a:noFill/>
                    </a:lnR>
                    <a:lnT>
                      <a:noFill/>
                    </a:lnT>
                    <a:lnB>
                      <a:noFill/>
                    </a:lnB>
                    <a:solidFill>
                      <a:srgbClr val="CCCCCC"/>
                    </a:solidFill>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495" marR="52495" marT="0" marB="0">
                    <a:lnL>
                      <a:noFill/>
                    </a:lnL>
                    <a:lnR>
                      <a:noFill/>
                    </a:lnR>
                    <a:lnT>
                      <a:noFill/>
                    </a:lnT>
                    <a:lnB>
                      <a:noFill/>
                    </a:lnB>
                    <a:solidFill>
                      <a:srgbClr val="CCCCCC"/>
                    </a:solidFill>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495" marR="52495" marT="0" marB="0">
                    <a:lnL>
                      <a:noFill/>
                    </a:lnL>
                    <a:lnR>
                      <a:noFill/>
                    </a:lnR>
                    <a:lnT>
                      <a:noFill/>
                    </a:lnT>
                    <a:lnB>
                      <a:noFill/>
                    </a:lnB>
                    <a:solidFill>
                      <a:srgbClr val="CCCCCC"/>
                    </a:solidFill>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495" marR="52495" marT="0" marB="0">
                    <a:lnL>
                      <a:noFill/>
                    </a:lnL>
                    <a:lnR>
                      <a:noFill/>
                    </a:lnR>
                    <a:lnT>
                      <a:noFill/>
                    </a:lnT>
                    <a:lnB>
                      <a:noFill/>
                    </a:lnB>
                    <a:solidFill>
                      <a:srgbClr val="CCCCCC"/>
                    </a:solidFill>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495" marR="52495" marT="0" marB="0">
                    <a:lnL>
                      <a:noFill/>
                    </a:lnL>
                    <a:lnR>
                      <a:noFill/>
                    </a:lnR>
                    <a:lnT>
                      <a:noFill/>
                    </a:lnT>
                    <a:lnB>
                      <a:noFill/>
                    </a:lnB>
                    <a:solidFill>
                      <a:srgbClr val="CCCCCC"/>
                    </a:solidFill>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495" marR="52495" marT="0" marB="0">
                    <a:lnL>
                      <a:noFill/>
                    </a:lnL>
                    <a:lnR>
                      <a:noFill/>
                    </a:lnR>
                    <a:lnT>
                      <a:noFill/>
                    </a:lnT>
                    <a:lnB>
                      <a:noFill/>
                    </a:lnB>
                    <a:solidFill>
                      <a:srgbClr val="CCCCCC"/>
                    </a:solidFill>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85,5</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495" marR="52495" marT="0" marB="0">
                    <a:lnL>
                      <a:noFill/>
                    </a:lnL>
                    <a:lnR>
                      <a:noFill/>
                    </a:lnR>
                    <a:lnT>
                      <a:noFill/>
                    </a:lnT>
                    <a:lnB>
                      <a:noFill/>
                    </a:lnB>
                    <a:solidFill>
                      <a:srgbClr val="CCCCCC"/>
                    </a:solidFill>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495" marR="52495" marT="0" marB="0">
                    <a:lnL>
                      <a:noFill/>
                    </a:lnL>
                    <a:lnR>
                      <a:noFill/>
                    </a:lnR>
                    <a:lnT>
                      <a:noFill/>
                    </a:lnT>
                    <a:lnB>
                      <a:noFill/>
                    </a:lnB>
                    <a:solidFill>
                      <a:srgbClr val="CCCCCC"/>
                    </a:solidFill>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495" marR="52495" marT="0" marB="0">
                    <a:lnL>
                      <a:noFill/>
                    </a:lnL>
                    <a:lnR>
                      <a:noFill/>
                    </a:lnR>
                    <a:lnT>
                      <a:noFill/>
                    </a:lnT>
                    <a:lnB>
                      <a:noFill/>
                    </a:lnB>
                    <a:solidFill>
                      <a:srgbClr val="CCCCCC"/>
                    </a:solidFill>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495" marR="52495" marT="0" marB="0">
                    <a:lnL>
                      <a:noFill/>
                    </a:lnL>
                    <a:lnR>
                      <a:noFill/>
                    </a:lnR>
                    <a:lnT>
                      <a:noFill/>
                    </a:lnT>
                    <a:lnB>
                      <a:noFill/>
                    </a:lnB>
                    <a:solidFill>
                      <a:srgbClr val="CCCCCC"/>
                    </a:solidFill>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90</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495" marR="52495" marT="0" marB="0">
                    <a:lnL>
                      <a:noFill/>
                    </a:lnL>
                    <a:lnR>
                      <a:noFill/>
                    </a:lnR>
                    <a:lnT>
                      <a:noFill/>
                    </a:lnT>
                    <a:lnB>
                      <a:noFill/>
                    </a:lnB>
                    <a:solidFill>
                      <a:srgbClr val="CCCCCC"/>
                    </a:solidFill>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85,5</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495" marR="52495" marT="0" marB="0">
                    <a:lnL>
                      <a:noFill/>
                    </a:lnL>
                    <a:lnR>
                      <a:noFill/>
                    </a:lnR>
                    <a:lnT>
                      <a:noFill/>
                    </a:lnT>
                    <a:lnB>
                      <a:noFill/>
                    </a:lnB>
                    <a:solidFill>
                      <a:srgbClr val="CCCCCC"/>
                    </a:solidFill>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495" marR="52495" marT="0" marB="0">
                    <a:lnL>
                      <a:noFill/>
                    </a:lnL>
                    <a:lnR>
                      <a:noFill/>
                    </a:lnR>
                    <a:lnT>
                      <a:noFill/>
                    </a:lnT>
                    <a:lnB>
                      <a:noFill/>
                    </a:lnB>
                    <a:solidFill>
                      <a:srgbClr val="CCCCCC"/>
                    </a:solidFill>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495" marR="52495" marT="0" marB="0">
                    <a:lnL>
                      <a:noFill/>
                    </a:lnL>
                    <a:lnR>
                      <a:noFill/>
                    </a:lnR>
                    <a:lnT>
                      <a:noFill/>
                    </a:lnT>
                    <a:lnB>
                      <a:noFill/>
                    </a:lnB>
                    <a:solidFill>
                      <a:srgbClr val="CCCCCC"/>
                    </a:solidFill>
                  </a:tcPr>
                </a:tc>
                <a:extLst>
                  <a:ext uri="{0D108BD9-81ED-4DB2-BD59-A6C34878D82A}">
                    <a16:rowId xmlns:a16="http://schemas.microsoft.com/office/drawing/2014/main" val="1941647219"/>
                  </a:ext>
                </a:extLst>
              </a:tr>
              <a:tr h="142418">
                <a:tc>
                  <a:txBody>
                    <a:bodyPr/>
                    <a:lstStyle/>
                    <a:p>
                      <a:pPr indent="23495">
                        <a:lnSpc>
                          <a:spcPct val="115000"/>
                        </a:lnSpc>
                        <a:spcAft>
                          <a:spcPts val="0"/>
                        </a:spcAft>
                      </a:pPr>
                      <a:r>
                        <a:rPr lang="es-EC" sz="6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Curl femoral tumbado.</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495" marR="52495" marT="0" marB="0">
                    <a:lnL>
                      <a:noFill/>
                    </a:lnL>
                    <a:lnR>
                      <a:noFill/>
                    </a:lnR>
                    <a:lnT>
                      <a:noFill/>
                    </a:lnT>
                    <a:lnB>
                      <a:noFill/>
                    </a:lnB>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80</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495" marR="52495" marT="0" marB="0">
                    <a:lnL>
                      <a:noFill/>
                    </a:lnL>
                    <a:lnR>
                      <a:noFill/>
                    </a:lnR>
                    <a:lnT>
                      <a:noFill/>
                    </a:lnT>
                    <a:lnB>
                      <a:noFill/>
                    </a:lnB>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495" marR="52495" marT="0" marB="0">
                    <a:lnL>
                      <a:noFill/>
                    </a:lnL>
                    <a:lnR>
                      <a:noFill/>
                    </a:lnR>
                    <a:lnT>
                      <a:noFill/>
                    </a:lnT>
                    <a:lnB>
                      <a:noFill/>
                    </a:lnB>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68</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495" marR="52495" marT="0" marB="0">
                    <a:lnL>
                      <a:noFill/>
                    </a:lnL>
                    <a:lnR>
                      <a:noFill/>
                    </a:lnR>
                    <a:lnT>
                      <a:noFill/>
                    </a:lnT>
                    <a:lnB>
                      <a:noFill/>
                    </a:lnB>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495" marR="52495" marT="0" marB="0">
                    <a:lnL>
                      <a:noFill/>
                    </a:lnL>
                    <a:lnR>
                      <a:noFill/>
                    </a:lnR>
                    <a:lnT>
                      <a:noFill/>
                    </a:lnT>
                    <a:lnB>
                      <a:noFill/>
                    </a:lnB>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72</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495" marR="52495" marT="0" marB="0">
                    <a:lnL>
                      <a:noFill/>
                    </a:lnL>
                    <a:lnR>
                      <a:noFill/>
                    </a:lnR>
                    <a:lnT>
                      <a:noFill/>
                    </a:lnT>
                    <a:lnB>
                      <a:noFill/>
                    </a:lnB>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495" marR="52495" marT="0" marB="0">
                    <a:lnL>
                      <a:noFill/>
                    </a:lnL>
                    <a:lnR>
                      <a:noFill/>
                    </a:lnR>
                    <a:lnT>
                      <a:noFill/>
                    </a:lnT>
                    <a:lnB>
                      <a:noFill/>
                    </a:lnB>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495" marR="52495" marT="0" marB="0">
                    <a:lnL>
                      <a:noFill/>
                    </a:lnL>
                    <a:lnR>
                      <a:noFill/>
                    </a:lnR>
                    <a:lnT>
                      <a:noFill/>
                    </a:lnT>
                    <a:lnB>
                      <a:noFill/>
                    </a:lnB>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495" marR="52495" marT="0" marB="0">
                    <a:lnL>
                      <a:noFill/>
                    </a:lnL>
                    <a:lnR>
                      <a:noFill/>
                    </a:lnR>
                    <a:lnT>
                      <a:noFill/>
                    </a:lnT>
                    <a:lnB>
                      <a:noFill/>
                    </a:lnB>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495" marR="52495" marT="0" marB="0">
                    <a:lnL>
                      <a:noFill/>
                    </a:lnL>
                    <a:lnR>
                      <a:noFill/>
                    </a:lnR>
                    <a:lnT>
                      <a:noFill/>
                    </a:lnT>
                    <a:lnB>
                      <a:noFill/>
                    </a:lnB>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495" marR="52495" marT="0" marB="0">
                    <a:lnL>
                      <a:noFill/>
                    </a:lnL>
                    <a:lnR>
                      <a:noFill/>
                    </a:lnR>
                    <a:lnT>
                      <a:noFill/>
                    </a:lnT>
                    <a:lnB>
                      <a:noFill/>
                    </a:lnB>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80</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495" marR="52495" marT="0" marB="0">
                    <a:lnL>
                      <a:noFill/>
                    </a:lnL>
                    <a:lnR>
                      <a:noFill/>
                    </a:lnR>
                    <a:lnT>
                      <a:noFill/>
                    </a:lnT>
                    <a:lnB>
                      <a:noFill/>
                    </a:lnB>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495" marR="52495" marT="0" marB="0">
                    <a:lnL>
                      <a:noFill/>
                    </a:lnL>
                    <a:lnR>
                      <a:noFill/>
                    </a:lnR>
                    <a:lnT>
                      <a:noFill/>
                    </a:lnT>
                    <a:lnB>
                      <a:noFill/>
                    </a:lnB>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495" marR="52495" marT="0" marB="0">
                    <a:lnL>
                      <a:noFill/>
                    </a:lnL>
                    <a:lnR>
                      <a:noFill/>
                    </a:lnR>
                    <a:lnT>
                      <a:noFill/>
                    </a:lnT>
                    <a:lnB>
                      <a:noFill/>
                    </a:lnB>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76</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495" marR="52495" marT="0" marB="0">
                    <a:lnL>
                      <a:noFill/>
                    </a:lnL>
                    <a:lnR>
                      <a:noFill/>
                    </a:lnR>
                    <a:lnT>
                      <a:noFill/>
                    </a:lnT>
                    <a:lnB>
                      <a:noFill/>
                    </a:lnB>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495" marR="52495" marT="0" marB="0">
                    <a:lnL>
                      <a:noFill/>
                    </a:lnL>
                    <a:lnR>
                      <a:noFill/>
                    </a:lnR>
                    <a:lnT>
                      <a:noFill/>
                    </a:lnT>
                    <a:lnB>
                      <a:noFill/>
                    </a:lnB>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495" marR="52495" marT="0" marB="0">
                    <a:lnL>
                      <a:noFill/>
                    </a:lnL>
                    <a:lnR>
                      <a:noFill/>
                    </a:lnR>
                    <a:lnT>
                      <a:noFill/>
                    </a:lnT>
                    <a:lnB>
                      <a:noFill/>
                    </a:lnB>
                  </a:tcPr>
                </a:tc>
                <a:extLst>
                  <a:ext uri="{0D108BD9-81ED-4DB2-BD59-A6C34878D82A}">
                    <a16:rowId xmlns:a16="http://schemas.microsoft.com/office/drawing/2014/main" val="1271741864"/>
                  </a:ext>
                </a:extLst>
              </a:tr>
              <a:tr h="142418">
                <a:tc>
                  <a:txBody>
                    <a:bodyPr/>
                    <a:lstStyle/>
                    <a:p>
                      <a:pPr indent="23495">
                        <a:lnSpc>
                          <a:spcPct val="115000"/>
                        </a:lnSpc>
                        <a:spcAft>
                          <a:spcPts val="0"/>
                        </a:spcAft>
                      </a:pPr>
                      <a:r>
                        <a:rPr lang="es-EC" sz="6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Elevación Talones sentado</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495" marR="52495" marT="0" marB="0">
                    <a:lnL>
                      <a:noFill/>
                    </a:lnL>
                    <a:lnR>
                      <a:noFill/>
                    </a:lnR>
                    <a:lnT>
                      <a:noFill/>
                    </a:lnT>
                    <a:lnB>
                      <a:noFill/>
                    </a:lnB>
                    <a:solidFill>
                      <a:srgbClr val="CCCCCC"/>
                    </a:solidFill>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90</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495" marR="52495" marT="0" marB="0">
                    <a:lnL>
                      <a:noFill/>
                    </a:lnL>
                    <a:lnR>
                      <a:noFill/>
                    </a:lnR>
                    <a:lnT>
                      <a:noFill/>
                    </a:lnT>
                    <a:lnB>
                      <a:noFill/>
                    </a:lnB>
                    <a:solidFill>
                      <a:srgbClr val="CCCCCC"/>
                    </a:solidFill>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495" marR="52495" marT="0" marB="0">
                    <a:lnL>
                      <a:noFill/>
                    </a:lnL>
                    <a:lnR>
                      <a:noFill/>
                    </a:lnR>
                    <a:lnT>
                      <a:noFill/>
                    </a:lnT>
                    <a:lnB>
                      <a:noFill/>
                    </a:lnB>
                    <a:solidFill>
                      <a:srgbClr val="CCCCCC"/>
                    </a:solidFill>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76,5</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495" marR="52495" marT="0" marB="0">
                    <a:lnL>
                      <a:noFill/>
                    </a:lnL>
                    <a:lnR>
                      <a:noFill/>
                    </a:lnR>
                    <a:lnT>
                      <a:noFill/>
                    </a:lnT>
                    <a:lnB>
                      <a:noFill/>
                    </a:lnB>
                    <a:solidFill>
                      <a:srgbClr val="CCCCCC"/>
                    </a:solidFill>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495" marR="52495" marT="0" marB="0">
                    <a:lnL>
                      <a:noFill/>
                    </a:lnL>
                    <a:lnR>
                      <a:noFill/>
                    </a:lnR>
                    <a:lnT>
                      <a:noFill/>
                    </a:lnT>
                    <a:lnB>
                      <a:noFill/>
                    </a:lnB>
                    <a:solidFill>
                      <a:srgbClr val="CCCCCC"/>
                    </a:solidFill>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495" marR="52495" marT="0" marB="0">
                    <a:lnL>
                      <a:noFill/>
                    </a:lnL>
                    <a:lnR>
                      <a:noFill/>
                    </a:lnR>
                    <a:lnT>
                      <a:noFill/>
                    </a:lnT>
                    <a:lnB>
                      <a:noFill/>
                    </a:lnB>
                    <a:solidFill>
                      <a:srgbClr val="CCCCCC"/>
                    </a:solidFill>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495" marR="52495" marT="0" marB="0">
                    <a:lnL>
                      <a:noFill/>
                    </a:lnL>
                    <a:lnR>
                      <a:noFill/>
                    </a:lnR>
                    <a:lnT>
                      <a:noFill/>
                    </a:lnT>
                    <a:lnB>
                      <a:noFill/>
                    </a:lnB>
                    <a:solidFill>
                      <a:srgbClr val="CCCCCC"/>
                    </a:solidFill>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495" marR="52495" marT="0" marB="0">
                    <a:lnL>
                      <a:noFill/>
                    </a:lnL>
                    <a:lnR>
                      <a:noFill/>
                    </a:lnR>
                    <a:lnT>
                      <a:noFill/>
                    </a:lnT>
                    <a:lnB>
                      <a:noFill/>
                    </a:lnB>
                    <a:solidFill>
                      <a:srgbClr val="CCCCCC"/>
                    </a:solidFill>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495" marR="52495" marT="0" marB="0">
                    <a:lnL>
                      <a:noFill/>
                    </a:lnL>
                    <a:lnR>
                      <a:noFill/>
                    </a:lnR>
                    <a:lnT>
                      <a:noFill/>
                    </a:lnT>
                    <a:lnB>
                      <a:noFill/>
                    </a:lnB>
                    <a:solidFill>
                      <a:srgbClr val="CCCCCC"/>
                    </a:solidFill>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495" marR="52495" marT="0" marB="0">
                    <a:lnL>
                      <a:noFill/>
                    </a:lnL>
                    <a:lnR>
                      <a:noFill/>
                    </a:lnR>
                    <a:lnT>
                      <a:noFill/>
                    </a:lnT>
                    <a:lnB>
                      <a:noFill/>
                    </a:lnB>
                    <a:solidFill>
                      <a:srgbClr val="CCCCCC"/>
                    </a:solidFill>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85,5</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495" marR="52495" marT="0" marB="0">
                    <a:lnL>
                      <a:noFill/>
                    </a:lnL>
                    <a:lnR>
                      <a:noFill/>
                    </a:lnR>
                    <a:lnT>
                      <a:noFill/>
                    </a:lnT>
                    <a:lnB>
                      <a:noFill/>
                    </a:lnB>
                    <a:solidFill>
                      <a:srgbClr val="CCCCCC"/>
                    </a:solidFill>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495" marR="52495" marT="0" marB="0">
                    <a:lnL>
                      <a:noFill/>
                    </a:lnL>
                    <a:lnR>
                      <a:noFill/>
                    </a:lnR>
                    <a:lnT>
                      <a:noFill/>
                    </a:lnT>
                    <a:lnB>
                      <a:noFill/>
                    </a:lnB>
                    <a:solidFill>
                      <a:srgbClr val="CCCCCC"/>
                    </a:solidFill>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90</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495" marR="52495" marT="0" marB="0">
                    <a:lnL>
                      <a:noFill/>
                    </a:lnL>
                    <a:lnR>
                      <a:noFill/>
                    </a:lnR>
                    <a:lnT>
                      <a:noFill/>
                    </a:lnT>
                    <a:lnB>
                      <a:noFill/>
                    </a:lnB>
                    <a:solidFill>
                      <a:srgbClr val="CCCCCC"/>
                    </a:solidFill>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495" marR="52495" marT="0" marB="0">
                    <a:lnL>
                      <a:noFill/>
                    </a:lnL>
                    <a:lnR>
                      <a:noFill/>
                    </a:lnR>
                    <a:lnT>
                      <a:noFill/>
                    </a:lnT>
                    <a:lnB>
                      <a:noFill/>
                    </a:lnB>
                    <a:solidFill>
                      <a:srgbClr val="CCCCCC"/>
                    </a:solidFill>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85,5</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495" marR="52495" marT="0" marB="0">
                    <a:lnL>
                      <a:noFill/>
                    </a:lnL>
                    <a:lnR>
                      <a:noFill/>
                    </a:lnR>
                    <a:lnT>
                      <a:noFill/>
                    </a:lnT>
                    <a:lnB>
                      <a:noFill/>
                    </a:lnB>
                    <a:solidFill>
                      <a:srgbClr val="CCCCCC"/>
                    </a:solidFill>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495" marR="52495" marT="0" marB="0">
                    <a:lnL>
                      <a:noFill/>
                    </a:lnL>
                    <a:lnR>
                      <a:noFill/>
                    </a:lnR>
                    <a:lnT>
                      <a:noFill/>
                    </a:lnT>
                    <a:lnB>
                      <a:noFill/>
                    </a:lnB>
                    <a:solidFill>
                      <a:srgbClr val="CCCCCC"/>
                    </a:solidFill>
                  </a:tcPr>
                </a:tc>
                <a:tc>
                  <a:txBody>
                    <a:bodyPr/>
                    <a:lstStyle/>
                    <a:p>
                      <a:pPr algn="ctr">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495" marR="52495" marT="0" marB="0">
                    <a:lnL>
                      <a:noFill/>
                    </a:lnL>
                    <a:lnR>
                      <a:noFill/>
                    </a:lnR>
                    <a:lnT>
                      <a:noFill/>
                    </a:lnT>
                    <a:lnB>
                      <a:noFill/>
                    </a:lnB>
                    <a:solidFill>
                      <a:srgbClr val="CCCCCC"/>
                    </a:solidFill>
                  </a:tcPr>
                </a:tc>
                <a:extLst>
                  <a:ext uri="{0D108BD9-81ED-4DB2-BD59-A6C34878D82A}">
                    <a16:rowId xmlns:a16="http://schemas.microsoft.com/office/drawing/2014/main" val="983551504"/>
                  </a:ext>
                </a:extLst>
              </a:tr>
              <a:tr h="142418">
                <a:tc>
                  <a:txBody>
                    <a:bodyPr/>
                    <a:lstStyle/>
                    <a:p>
                      <a:pPr indent="23495">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PESO PROMEDIO</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495" marR="52495" marT="0" marB="0">
                    <a:lnL>
                      <a:noFill/>
                    </a:lnL>
                    <a:lnR>
                      <a:noFill/>
                    </a:lnR>
                    <a:lnT>
                      <a:noFill/>
                    </a:lnT>
                    <a:lnB>
                      <a:noFill/>
                    </a:lnB>
                  </a:tcPr>
                </a:tc>
                <a:tc>
                  <a:txBody>
                    <a:bodyPr/>
                    <a:lstStyle/>
                    <a:p>
                      <a:pPr algn="ctr">
                        <a:lnSpc>
                          <a:spcPct val="115000"/>
                        </a:lnSpc>
                        <a:spcAft>
                          <a:spcPts val="0"/>
                        </a:spcAft>
                      </a:pPr>
                      <a:r>
                        <a:rPr lang="es-EC" sz="6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495" marR="52495" marT="0" marB="0">
                    <a:lnL>
                      <a:noFill/>
                    </a:lnL>
                    <a:lnR>
                      <a:noFill/>
                    </a:lnR>
                    <a:lnT>
                      <a:noFill/>
                    </a:lnT>
                    <a:lnB>
                      <a:noFill/>
                    </a:lnB>
                  </a:tcPr>
                </a:tc>
                <a:tc>
                  <a:txBody>
                    <a:bodyPr/>
                    <a:lstStyle/>
                    <a:p>
                      <a:pPr algn="ctr">
                        <a:lnSpc>
                          <a:spcPct val="115000"/>
                        </a:lnSpc>
                        <a:spcAft>
                          <a:spcPts val="0"/>
                        </a:spcAft>
                      </a:pPr>
                      <a:r>
                        <a:rPr lang="es-EC" sz="6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29,75</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495" marR="52495" marT="0" marB="0">
                    <a:lnL>
                      <a:noFill/>
                    </a:lnL>
                    <a:lnR>
                      <a:noFill/>
                    </a:lnR>
                    <a:lnT>
                      <a:noFill/>
                    </a:lnT>
                    <a:lnB>
                      <a:noFill/>
                    </a:lnB>
                  </a:tcPr>
                </a:tc>
                <a:tc>
                  <a:txBody>
                    <a:bodyPr/>
                    <a:lstStyle/>
                    <a:p>
                      <a:pPr algn="ctr">
                        <a:lnSpc>
                          <a:spcPct val="115000"/>
                        </a:lnSpc>
                        <a:spcAft>
                          <a:spcPts val="0"/>
                        </a:spcAft>
                      </a:pPr>
                      <a:r>
                        <a:rPr lang="es-EC" sz="6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72,25</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495" marR="52495" marT="0" marB="0">
                    <a:lnL>
                      <a:noFill/>
                    </a:lnL>
                    <a:lnR>
                      <a:noFill/>
                    </a:lnR>
                    <a:lnT>
                      <a:noFill/>
                    </a:lnT>
                    <a:lnB>
                      <a:noFill/>
                    </a:lnB>
                  </a:tcPr>
                </a:tc>
                <a:tc>
                  <a:txBody>
                    <a:bodyPr/>
                    <a:lstStyle/>
                    <a:p>
                      <a:pPr algn="ctr">
                        <a:lnSpc>
                          <a:spcPct val="115000"/>
                        </a:lnSpc>
                        <a:spcAft>
                          <a:spcPts val="0"/>
                        </a:spcAft>
                      </a:pPr>
                      <a:r>
                        <a:rPr lang="es-EC" sz="6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31,875</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495" marR="52495" marT="0" marB="0">
                    <a:lnL>
                      <a:noFill/>
                    </a:lnL>
                    <a:lnR>
                      <a:noFill/>
                    </a:lnR>
                    <a:lnT>
                      <a:noFill/>
                    </a:lnT>
                    <a:lnB>
                      <a:noFill/>
                    </a:lnB>
                  </a:tcPr>
                </a:tc>
                <a:tc>
                  <a:txBody>
                    <a:bodyPr/>
                    <a:lstStyle/>
                    <a:p>
                      <a:pPr algn="ctr">
                        <a:lnSpc>
                          <a:spcPct val="115000"/>
                        </a:lnSpc>
                        <a:spcAft>
                          <a:spcPts val="0"/>
                        </a:spcAft>
                      </a:pPr>
                      <a:r>
                        <a:rPr lang="es-EC" sz="6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48,6</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495" marR="52495" marT="0" marB="0">
                    <a:lnL>
                      <a:noFill/>
                    </a:lnL>
                    <a:lnR>
                      <a:noFill/>
                    </a:lnR>
                    <a:lnT>
                      <a:noFill/>
                    </a:lnT>
                    <a:lnB>
                      <a:noFill/>
                    </a:lnB>
                  </a:tcPr>
                </a:tc>
                <a:tc>
                  <a:txBody>
                    <a:bodyPr/>
                    <a:lstStyle/>
                    <a:p>
                      <a:pPr algn="ctr">
                        <a:lnSpc>
                          <a:spcPct val="115000"/>
                        </a:lnSpc>
                        <a:spcAft>
                          <a:spcPts val="0"/>
                        </a:spcAft>
                      </a:pPr>
                      <a:r>
                        <a:rPr lang="es-EC" sz="6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39,6</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495" marR="52495" marT="0" marB="0">
                    <a:lnL>
                      <a:noFill/>
                    </a:lnL>
                    <a:lnR>
                      <a:noFill/>
                    </a:lnR>
                    <a:lnT>
                      <a:noFill/>
                    </a:lnT>
                    <a:lnB>
                      <a:noFill/>
                    </a:lnB>
                  </a:tcPr>
                </a:tc>
                <a:tc>
                  <a:txBody>
                    <a:bodyPr/>
                    <a:lstStyle/>
                    <a:p>
                      <a:pPr algn="ctr">
                        <a:lnSpc>
                          <a:spcPct val="115000"/>
                        </a:lnSpc>
                        <a:spcAft>
                          <a:spcPts val="0"/>
                        </a:spcAft>
                      </a:pPr>
                      <a:r>
                        <a:rPr lang="es-EC" sz="6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30,6</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495" marR="52495" marT="0" marB="0">
                    <a:lnL>
                      <a:noFill/>
                    </a:lnL>
                    <a:lnR>
                      <a:noFill/>
                    </a:lnR>
                    <a:lnT>
                      <a:noFill/>
                    </a:lnT>
                    <a:lnB>
                      <a:noFill/>
                    </a:lnB>
                  </a:tcPr>
                </a:tc>
                <a:tc>
                  <a:txBody>
                    <a:bodyPr/>
                    <a:lstStyle/>
                    <a:p>
                      <a:pPr algn="ctr">
                        <a:lnSpc>
                          <a:spcPct val="115000"/>
                        </a:lnSpc>
                        <a:spcAft>
                          <a:spcPts val="0"/>
                        </a:spcAft>
                      </a:pPr>
                      <a:r>
                        <a:rPr lang="es-EC" sz="6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33,25</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495" marR="52495" marT="0" marB="0">
                    <a:lnL>
                      <a:noFill/>
                    </a:lnL>
                    <a:lnR>
                      <a:noFill/>
                    </a:lnR>
                    <a:lnT>
                      <a:noFill/>
                    </a:lnT>
                    <a:lnB>
                      <a:noFill/>
                    </a:lnB>
                  </a:tcPr>
                </a:tc>
                <a:tc>
                  <a:txBody>
                    <a:bodyPr/>
                    <a:lstStyle/>
                    <a:p>
                      <a:pPr algn="ctr">
                        <a:lnSpc>
                          <a:spcPct val="115000"/>
                        </a:lnSpc>
                        <a:spcAft>
                          <a:spcPts val="0"/>
                        </a:spcAft>
                      </a:pPr>
                      <a:r>
                        <a:rPr lang="es-EC" sz="6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45,125</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495" marR="52495" marT="0" marB="0">
                    <a:lnL>
                      <a:noFill/>
                    </a:lnL>
                    <a:lnR>
                      <a:noFill/>
                    </a:lnR>
                    <a:lnT>
                      <a:noFill/>
                    </a:lnT>
                    <a:lnB>
                      <a:noFill/>
                    </a:lnB>
                  </a:tcPr>
                </a:tc>
                <a:tc>
                  <a:txBody>
                    <a:bodyPr/>
                    <a:lstStyle/>
                    <a:p>
                      <a:pPr algn="ctr">
                        <a:lnSpc>
                          <a:spcPct val="115000"/>
                        </a:lnSpc>
                        <a:spcAft>
                          <a:spcPts val="0"/>
                        </a:spcAft>
                      </a:pPr>
                      <a:r>
                        <a:rPr lang="es-EC" sz="6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45,125</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495" marR="52495" marT="0" marB="0">
                    <a:lnL>
                      <a:noFill/>
                    </a:lnL>
                    <a:lnR>
                      <a:noFill/>
                    </a:lnR>
                    <a:lnT>
                      <a:noFill/>
                    </a:lnT>
                    <a:lnB>
                      <a:noFill/>
                    </a:lnB>
                  </a:tcPr>
                </a:tc>
                <a:tc>
                  <a:txBody>
                    <a:bodyPr/>
                    <a:lstStyle/>
                    <a:p>
                      <a:pPr algn="ctr">
                        <a:lnSpc>
                          <a:spcPct val="115000"/>
                        </a:lnSpc>
                        <a:spcAft>
                          <a:spcPts val="0"/>
                        </a:spcAft>
                      </a:pPr>
                      <a:r>
                        <a:rPr lang="es-EC" sz="6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48,333</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495" marR="52495" marT="0" marB="0">
                    <a:lnL>
                      <a:noFill/>
                    </a:lnL>
                    <a:lnR>
                      <a:noFill/>
                    </a:lnR>
                    <a:lnT>
                      <a:noFill/>
                    </a:lnT>
                    <a:lnB>
                      <a:noFill/>
                    </a:lnB>
                  </a:tcPr>
                </a:tc>
                <a:tc>
                  <a:txBody>
                    <a:bodyPr/>
                    <a:lstStyle/>
                    <a:p>
                      <a:pPr algn="ctr">
                        <a:lnSpc>
                          <a:spcPct val="115000"/>
                        </a:lnSpc>
                        <a:spcAft>
                          <a:spcPts val="0"/>
                        </a:spcAft>
                      </a:pPr>
                      <a:r>
                        <a:rPr lang="es-EC" sz="6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55</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495" marR="52495" marT="0" marB="0">
                    <a:lnL>
                      <a:noFill/>
                    </a:lnL>
                    <a:lnR>
                      <a:noFill/>
                    </a:lnR>
                    <a:lnT>
                      <a:noFill/>
                    </a:lnT>
                    <a:lnB>
                      <a:noFill/>
                    </a:lnB>
                  </a:tcPr>
                </a:tc>
                <a:tc>
                  <a:txBody>
                    <a:bodyPr/>
                    <a:lstStyle/>
                    <a:p>
                      <a:pPr algn="ctr">
                        <a:lnSpc>
                          <a:spcPct val="115000"/>
                        </a:lnSpc>
                        <a:spcAft>
                          <a:spcPts val="0"/>
                        </a:spcAft>
                      </a:pPr>
                      <a:r>
                        <a:rPr lang="es-EC" sz="6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41,667</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495" marR="52495" marT="0" marB="0">
                    <a:lnL>
                      <a:noFill/>
                    </a:lnL>
                    <a:lnR>
                      <a:noFill/>
                    </a:lnR>
                    <a:lnT>
                      <a:noFill/>
                    </a:lnT>
                    <a:lnB>
                      <a:noFill/>
                    </a:lnB>
                  </a:tcPr>
                </a:tc>
                <a:tc>
                  <a:txBody>
                    <a:bodyPr/>
                    <a:lstStyle/>
                    <a:p>
                      <a:pPr algn="ctr">
                        <a:lnSpc>
                          <a:spcPct val="115000"/>
                        </a:lnSpc>
                        <a:spcAft>
                          <a:spcPts val="0"/>
                        </a:spcAft>
                      </a:pPr>
                      <a:r>
                        <a:rPr lang="es-EC" sz="6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83,125</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495" marR="52495" marT="0" marB="0">
                    <a:lnL>
                      <a:noFill/>
                    </a:lnL>
                    <a:lnR>
                      <a:noFill/>
                    </a:lnR>
                    <a:lnT>
                      <a:noFill/>
                    </a:lnT>
                    <a:lnB>
                      <a:noFill/>
                    </a:lnB>
                  </a:tcPr>
                </a:tc>
                <a:tc>
                  <a:txBody>
                    <a:bodyPr/>
                    <a:lstStyle/>
                    <a:p>
                      <a:pPr algn="ctr">
                        <a:lnSpc>
                          <a:spcPct val="115000"/>
                        </a:lnSpc>
                        <a:spcAft>
                          <a:spcPts val="0"/>
                        </a:spcAft>
                      </a:pPr>
                      <a:r>
                        <a:rPr lang="es-EC" sz="6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35,625</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495" marR="52495" marT="0" marB="0">
                    <a:lnL>
                      <a:noFill/>
                    </a:lnL>
                    <a:lnR>
                      <a:noFill/>
                    </a:lnR>
                    <a:lnT>
                      <a:noFill/>
                    </a:lnT>
                    <a:lnB>
                      <a:noFill/>
                    </a:lnB>
                  </a:tcPr>
                </a:tc>
                <a:tc>
                  <a:txBody>
                    <a:bodyPr/>
                    <a:lstStyle/>
                    <a:p>
                      <a:pPr algn="ctr">
                        <a:lnSpc>
                          <a:spcPct val="115000"/>
                        </a:lnSpc>
                        <a:spcAft>
                          <a:spcPts val="0"/>
                        </a:spcAft>
                      </a:pPr>
                      <a:r>
                        <a:rPr lang="es-EC" sz="6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45,125</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495" marR="52495" marT="0" marB="0">
                    <a:lnL>
                      <a:noFill/>
                    </a:lnL>
                    <a:lnR>
                      <a:noFill/>
                    </a:lnR>
                    <a:lnT>
                      <a:noFill/>
                    </a:lnT>
                    <a:lnB>
                      <a:noFill/>
                    </a:lnB>
                  </a:tcPr>
                </a:tc>
                <a:extLst>
                  <a:ext uri="{0D108BD9-81ED-4DB2-BD59-A6C34878D82A}">
                    <a16:rowId xmlns:a16="http://schemas.microsoft.com/office/drawing/2014/main" val="2470639472"/>
                  </a:ext>
                </a:extLst>
              </a:tr>
              <a:tr h="142418">
                <a:tc>
                  <a:txBody>
                    <a:bodyPr/>
                    <a:lstStyle/>
                    <a:p>
                      <a:pPr indent="23495">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VOLUMEN SESIÓN</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495" marR="52495" marT="0" marB="0">
                    <a:lnL>
                      <a:noFill/>
                    </a:lnL>
                    <a:lnR>
                      <a:noFill/>
                    </a:lnR>
                    <a:lnT>
                      <a:noFill/>
                    </a:lnT>
                    <a:lnB>
                      <a:noFill/>
                    </a:lnB>
                    <a:solidFill>
                      <a:srgbClr val="CCCCCC"/>
                    </a:solidFill>
                  </a:tcPr>
                </a:tc>
                <a:tc>
                  <a:txBody>
                    <a:bodyPr/>
                    <a:lstStyle/>
                    <a:p>
                      <a:pPr algn="ctr">
                        <a:lnSpc>
                          <a:spcPct val="115000"/>
                        </a:lnSpc>
                        <a:spcAft>
                          <a:spcPts val="0"/>
                        </a:spcAft>
                      </a:pPr>
                      <a:r>
                        <a:rPr lang="es-EC" sz="6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495" marR="52495" marT="0" marB="0">
                    <a:lnL>
                      <a:noFill/>
                    </a:lnL>
                    <a:lnR>
                      <a:noFill/>
                    </a:lnR>
                    <a:lnT>
                      <a:noFill/>
                    </a:lnT>
                    <a:lnB>
                      <a:noFill/>
                    </a:lnB>
                    <a:solidFill>
                      <a:srgbClr val="CCCCCC"/>
                    </a:solidFill>
                  </a:tcPr>
                </a:tc>
                <a:tc>
                  <a:txBody>
                    <a:bodyPr/>
                    <a:lstStyle/>
                    <a:p>
                      <a:pPr algn="ctr">
                        <a:lnSpc>
                          <a:spcPct val="115000"/>
                        </a:lnSpc>
                        <a:spcAft>
                          <a:spcPts val="0"/>
                        </a:spcAft>
                      </a:pPr>
                      <a:r>
                        <a:rPr lang="es-EC" sz="6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1904</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495" marR="52495" marT="0" marB="0">
                    <a:lnL>
                      <a:noFill/>
                    </a:lnL>
                    <a:lnR>
                      <a:noFill/>
                    </a:lnR>
                    <a:lnT>
                      <a:noFill/>
                    </a:lnT>
                    <a:lnB>
                      <a:noFill/>
                    </a:lnB>
                    <a:solidFill>
                      <a:srgbClr val="CCCCCC"/>
                    </a:solidFill>
                  </a:tcPr>
                </a:tc>
                <a:tc>
                  <a:txBody>
                    <a:bodyPr/>
                    <a:lstStyle/>
                    <a:p>
                      <a:pPr algn="ctr">
                        <a:lnSpc>
                          <a:spcPct val="115000"/>
                        </a:lnSpc>
                        <a:spcAft>
                          <a:spcPts val="0"/>
                        </a:spcAft>
                      </a:pPr>
                      <a:r>
                        <a:rPr lang="es-EC" sz="6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4624</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495" marR="52495" marT="0" marB="0">
                    <a:lnL>
                      <a:noFill/>
                    </a:lnL>
                    <a:lnR>
                      <a:noFill/>
                    </a:lnR>
                    <a:lnT>
                      <a:noFill/>
                    </a:lnT>
                    <a:lnB>
                      <a:noFill/>
                    </a:lnB>
                    <a:solidFill>
                      <a:srgbClr val="CCCCCC"/>
                    </a:solidFill>
                  </a:tcPr>
                </a:tc>
                <a:tc>
                  <a:txBody>
                    <a:bodyPr/>
                    <a:lstStyle/>
                    <a:p>
                      <a:pPr algn="ctr">
                        <a:lnSpc>
                          <a:spcPct val="115000"/>
                        </a:lnSpc>
                        <a:spcAft>
                          <a:spcPts val="0"/>
                        </a:spcAft>
                      </a:pPr>
                      <a:r>
                        <a:rPr lang="es-EC" sz="6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2040</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495" marR="52495" marT="0" marB="0">
                    <a:lnL>
                      <a:noFill/>
                    </a:lnL>
                    <a:lnR>
                      <a:noFill/>
                    </a:lnR>
                    <a:lnT>
                      <a:noFill/>
                    </a:lnT>
                    <a:lnB>
                      <a:noFill/>
                    </a:lnB>
                    <a:solidFill>
                      <a:srgbClr val="CCCCCC"/>
                    </a:solidFill>
                  </a:tcPr>
                </a:tc>
                <a:tc>
                  <a:txBody>
                    <a:bodyPr/>
                    <a:lstStyle/>
                    <a:p>
                      <a:pPr algn="ctr">
                        <a:lnSpc>
                          <a:spcPct val="115000"/>
                        </a:lnSpc>
                        <a:spcAft>
                          <a:spcPts val="0"/>
                        </a:spcAft>
                      </a:pPr>
                      <a:r>
                        <a:rPr lang="es-EC" sz="6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6075</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495" marR="52495" marT="0" marB="0">
                    <a:lnL>
                      <a:noFill/>
                    </a:lnL>
                    <a:lnR>
                      <a:noFill/>
                    </a:lnR>
                    <a:lnT>
                      <a:noFill/>
                    </a:lnT>
                    <a:lnB>
                      <a:noFill/>
                    </a:lnB>
                    <a:solidFill>
                      <a:srgbClr val="CCCCCC"/>
                    </a:solidFill>
                  </a:tcPr>
                </a:tc>
                <a:tc>
                  <a:txBody>
                    <a:bodyPr/>
                    <a:lstStyle/>
                    <a:p>
                      <a:pPr algn="ctr">
                        <a:lnSpc>
                          <a:spcPct val="115000"/>
                        </a:lnSpc>
                        <a:spcAft>
                          <a:spcPts val="0"/>
                        </a:spcAft>
                      </a:pPr>
                      <a:r>
                        <a:rPr lang="es-EC" sz="6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4950</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495" marR="52495" marT="0" marB="0">
                    <a:lnL>
                      <a:noFill/>
                    </a:lnL>
                    <a:lnR>
                      <a:noFill/>
                    </a:lnR>
                    <a:lnT>
                      <a:noFill/>
                    </a:lnT>
                    <a:lnB>
                      <a:noFill/>
                    </a:lnB>
                    <a:solidFill>
                      <a:srgbClr val="CCCCCC"/>
                    </a:solidFill>
                  </a:tcPr>
                </a:tc>
                <a:tc>
                  <a:txBody>
                    <a:bodyPr/>
                    <a:lstStyle/>
                    <a:p>
                      <a:pPr algn="ctr">
                        <a:lnSpc>
                          <a:spcPct val="115000"/>
                        </a:lnSpc>
                        <a:spcAft>
                          <a:spcPts val="0"/>
                        </a:spcAft>
                      </a:pPr>
                      <a:r>
                        <a:rPr lang="es-EC" sz="6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3825</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495" marR="52495" marT="0" marB="0">
                    <a:lnL>
                      <a:noFill/>
                    </a:lnL>
                    <a:lnR>
                      <a:noFill/>
                    </a:lnR>
                    <a:lnT>
                      <a:noFill/>
                    </a:lnT>
                    <a:lnB>
                      <a:noFill/>
                    </a:lnB>
                    <a:solidFill>
                      <a:srgbClr val="CCCCCC"/>
                    </a:solidFill>
                  </a:tcPr>
                </a:tc>
                <a:tc>
                  <a:txBody>
                    <a:bodyPr/>
                    <a:lstStyle/>
                    <a:p>
                      <a:pPr algn="ctr">
                        <a:lnSpc>
                          <a:spcPct val="115000"/>
                        </a:lnSpc>
                        <a:spcAft>
                          <a:spcPts val="0"/>
                        </a:spcAft>
                      </a:pPr>
                      <a:r>
                        <a:rPr lang="es-EC" sz="6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2394</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495" marR="52495" marT="0" marB="0">
                    <a:lnL>
                      <a:noFill/>
                    </a:lnL>
                    <a:lnR>
                      <a:noFill/>
                    </a:lnR>
                    <a:lnT>
                      <a:noFill/>
                    </a:lnT>
                    <a:lnB>
                      <a:noFill/>
                    </a:lnB>
                    <a:solidFill>
                      <a:srgbClr val="CCCCCC"/>
                    </a:solidFill>
                  </a:tcPr>
                </a:tc>
                <a:tc>
                  <a:txBody>
                    <a:bodyPr/>
                    <a:lstStyle/>
                    <a:p>
                      <a:pPr algn="ctr">
                        <a:lnSpc>
                          <a:spcPct val="115000"/>
                        </a:lnSpc>
                        <a:spcAft>
                          <a:spcPts val="0"/>
                        </a:spcAft>
                      </a:pPr>
                      <a:r>
                        <a:rPr lang="es-EC" sz="6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3249</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495" marR="52495" marT="0" marB="0">
                    <a:lnL>
                      <a:noFill/>
                    </a:lnL>
                    <a:lnR>
                      <a:noFill/>
                    </a:lnR>
                    <a:lnT>
                      <a:noFill/>
                    </a:lnT>
                    <a:lnB>
                      <a:noFill/>
                    </a:lnB>
                    <a:solidFill>
                      <a:srgbClr val="CCCCCC"/>
                    </a:solidFill>
                  </a:tcPr>
                </a:tc>
                <a:tc>
                  <a:txBody>
                    <a:bodyPr/>
                    <a:lstStyle/>
                    <a:p>
                      <a:pPr algn="ctr">
                        <a:lnSpc>
                          <a:spcPct val="115000"/>
                        </a:lnSpc>
                        <a:spcAft>
                          <a:spcPts val="0"/>
                        </a:spcAft>
                      </a:pPr>
                      <a:r>
                        <a:rPr lang="es-EC" sz="6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3249</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495" marR="52495" marT="0" marB="0">
                    <a:lnL>
                      <a:noFill/>
                    </a:lnL>
                    <a:lnR>
                      <a:noFill/>
                    </a:lnR>
                    <a:lnT>
                      <a:noFill/>
                    </a:lnT>
                    <a:lnB>
                      <a:noFill/>
                    </a:lnB>
                    <a:solidFill>
                      <a:srgbClr val="CCCCCC"/>
                    </a:solidFill>
                  </a:tcPr>
                </a:tc>
                <a:tc>
                  <a:txBody>
                    <a:bodyPr/>
                    <a:lstStyle/>
                    <a:p>
                      <a:pPr algn="ctr">
                        <a:lnSpc>
                          <a:spcPct val="115000"/>
                        </a:lnSpc>
                        <a:spcAft>
                          <a:spcPts val="0"/>
                        </a:spcAft>
                      </a:pPr>
                      <a:r>
                        <a:rPr lang="es-EC" sz="6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5800</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495" marR="52495" marT="0" marB="0">
                    <a:lnL>
                      <a:noFill/>
                    </a:lnL>
                    <a:lnR>
                      <a:noFill/>
                    </a:lnR>
                    <a:lnT>
                      <a:noFill/>
                    </a:lnT>
                    <a:lnB>
                      <a:noFill/>
                    </a:lnB>
                    <a:solidFill>
                      <a:srgbClr val="CCCCCC"/>
                    </a:solidFill>
                  </a:tcPr>
                </a:tc>
                <a:tc>
                  <a:txBody>
                    <a:bodyPr/>
                    <a:lstStyle/>
                    <a:p>
                      <a:pPr algn="ctr">
                        <a:lnSpc>
                          <a:spcPct val="115000"/>
                        </a:lnSpc>
                        <a:spcAft>
                          <a:spcPts val="0"/>
                        </a:spcAft>
                      </a:pPr>
                      <a:r>
                        <a:rPr lang="es-EC" sz="6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6600</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495" marR="52495" marT="0" marB="0">
                    <a:lnL>
                      <a:noFill/>
                    </a:lnL>
                    <a:lnR>
                      <a:noFill/>
                    </a:lnR>
                    <a:lnT>
                      <a:noFill/>
                    </a:lnT>
                    <a:lnB>
                      <a:noFill/>
                    </a:lnB>
                    <a:solidFill>
                      <a:srgbClr val="CCCCCC"/>
                    </a:solidFill>
                  </a:tcPr>
                </a:tc>
                <a:tc>
                  <a:txBody>
                    <a:bodyPr/>
                    <a:lstStyle/>
                    <a:p>
                      <a:pPr algn="ctr">
                        <a:lnSpc>
                          <a:spcPct val="115000"/>
                        </a:lnSpc>
                        <a:spcAft>
                          <a:spcPts val="0"/>
                        </a:spcAft>
                      </a:pPr>
                      <a:r>
                        <a:rPr lang="es-EC" sz="6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5000</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495" marR="52495" marT="0" marB="0">
                    <a:lnL>
                      <a:noFill/>
                    </a:lnL>
                    <a:lnR>
                      <a:noFill/>
                    </a:lnR>
                    <a:lnT>
                      <a:noFill/>
                    </a:lnT>
                    <a:lnB>
                      <a:noFill/>
                    </a:lnB>
                    <a:solidFill>
                      <a:srgbClr val="CCCCCC"/>
                    </a:solidFill>
                  </a:tcPr>
                </a:tc>
                <a:tc>
                  <a:txBody>
                    <a:bodyPr/>
                    <a:lstStyle/>
                    <a:p>
                      <a:pPr algn="ctr">
                        <a:lnSpc>
                          <a:spcPct val="115000"/>
                        </a:lnSpc>
                        <a:spcAft>
                          <a:spcPts val="0"/>
                        </a:spcAft>
                      </a:pPr>
                      <a:r>
                        <a:rPr lang="es-EC" sz="6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6650</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495" marR="52495" marT="0" marB="0">
                    <a:lnL>
                      <a:noFill/>
                    </a:lnL>
                    <a:lnR>
                      <a:noFill/>
                    </a:lnR>
                    <a:lnT>
                      <a:noFill/>
                    </a:lnT>
                    <a:lnB>
                      <a:noFill/>
                    </a:lnB>
                    <a:solidFill>
                      <a:srgbClr val="CCCCCC"/>
                    </a:solidFill>
                  </a:tcPr>
                </a:tc>
                <a:tc>
                  <a:txBody>
                    <a:bodyPr/>
                    <a:lstStyle/>
                    <a:p>
                      <a:pPr algn="ctr">
                        <a:lnSpc>
                          <a:spcPct val="115000"/>
                        </a:lnSpc>
                        <a:spcAft>
                          <a:spcPts val="0"/>
                        </a:spcAft>
                      </a:pPr>
                      <a:r>
                        <a:rPr lang="es-EC" sz="6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2850</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495" marR="52495" marT="0" marB="0">
                    <a:lnL>
                      <a:noFill/>
                    </a:lnL>
                    <a:lnR>
                      <a:noFill/>
                    </a:lnR>
                    <a:lnT>
                      <a:noFill/>
                    </a:lnT>
                    <a:lnB>
                      <a:noFill/>
                    </a:lnB>
                    <a:solidFill>
                      <a:srgbClr val="CCCCCC"/>
                    </a:solidFill>
                  </a:tcPr>
                </a:tc>
                <a:tc>
                  <a:txBody>
                    <a:bodyPr/>
                    <a:lstStyle/>
                    <a:p>
                      <a:pPr algn="ctr">
                        <a:lnSpc>
                          <a:spcPct val="115000"/>
                        </a:lnSpc>
                        <a:spcAft>
                          <a:spcPts val="0"/>
                        </a:spcAft>
                      </a:pPr>
                      <a:r>
                        <a:rPr lang="es-EC" sz="6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3610</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495" marR="52495" marT="0" marB="0">
                    <a:lnL>
                      <a:noFill/>
                    </a:lnL>
                    <a:lnR>
                      <a:noFill/>
                    </a:lnR>
                    <a:lnT>
                      <a:noFill/>
                    </a:lnT>
                    <a:lnB>
                      <a:noFill/>
                    </a:lnB>
                    <a:solidFill>
                      <a:srgbClr val="CCCCCC"/>
                    </a:solidFill>
                  </a:tcPr>
                </a:tc>
                <a:extLst>
                  <a:ext uri="{0D108BD9-81ED-4DB2-BD59-A6C34878D82A}">
                    <a16:rowId xmlns:a16="http://schemas.microsoft.com/office/drawing/2014/main" val="2295983403"/>
                  </a:ext>
                </a:extLst>
              </a:tr>
              <a:tr h="142418">
                <a:tc>
                  <a:txBody>
                    <a:bodyPr/>
                    <a:lstStyle/>
                    <a:p>
                      <a:pPr indent="23495">
                        <a:lnSpc>
                          <a:spcPct val="115000"/>
                        </a:lnSpc>
                        <a:spcAft>
                          <a:spcPts val="0"/>
                        </a:spcAft>
                      </a:pPr>
                      <a:r>
                        <a:rPr lang="es-EC" sz="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VOLUMEN MICRO</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495" marR="52495"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6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495" marR="52495" marT="0" marB="0">
                    <a:lnL>
                      <a:noFill/>
                    </a:lnL>
                    <a:lnR>
                      <a:noFill/>
                    </a:lnR>
                    <a:lnT>
                      <a:noFill/>
                    </a:lnT>
                    <a:lnB w="12700" cap="flat" cmpd="sng" algn="ctr">
                      <a:solidFill>
                        <a:srgbClr val="000000"/>
                      </a:solidFill>
                      <a:prstDash val="solid"/>
                      <a:round/>
                      <a:headEnd type="none" w="med" len="med"/>
                      <a:tailEnd type="none" w="med" len="med"/>
                    </a:lnB>
                  </a:tcPr>
                </a:tc>
                <a:tc gridSpan="3">
                  <a:txBody>
                    <a:bodyPr/>
                    <a:lstStyle/>
                    <a:p>
                      <a:pPr algn="ctr">
                        <a:lnSpc>
                          <a:spcPct val="115000"/>
                        </a:lnSpc>
                        <a:spcAft>
                          <a:spcPts val="0"/>
                        </a:spcAft>
                      </a:pPr>
                      <a:r>
                        <a:rPr lang="es-EC" sz="6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8568</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495" marR="52495" marT="0" marB="0">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gridSpan="3">
                  <a:txBody>
                    <a:bodyPr/>
                    <a:lstStyle/>
                    <a:p>
                      <a:pPr algn="ctr">
                        <a:lnSpc>
                          <a:spcPct val="115000"/>
                        </a:lnSpc>
                        <a:spcAft>
                          <a:spcPts val="0"/>
                        </a:spcAft>
                      </a:pPr>
                      <a:r>
                        <a:rPr lang="es-EC" sz="6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14850</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495" marR="52495" marT="0" marB="0">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gridSpan="3">
                  <a:txBody>
                    <a:bodyPr/>
                    <a:lstStyle/>
                    <a:p>
                      <a:pPr algn="ctr">
                        <a:lnSpc>
                          <a:spcPct val="115000"/>
                        </a:lnSpc>
                        <a:spcAft>
                          <a:spcPts val="0"/>
                        </a:spcAft>
                      </a:pPr>
                      <a:r>
                        <a:rPr lang="es-EC" sz="6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8892</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495" marR="52495" marT="0" marB="0">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gridSpan="3">
                  <a:txBody>
                    <a:bodyPr/>
                    <a:lstStyle/>
                    <a:p>
                      <a:pPr algn="ctr">
                        <a:lnSpc>
                          <a:spcPct val="115000"/>
                        </a:lnSpc>
                        <a:spcAft>
                          <a:spcPts val="0"/>
                        </a:spcAft>
                      </a:pPr>
                      <a:r>
                        <a:rPr lang="es-EC" sz="6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17400</a:t>
                      </a:r>
                      <a:endParaRPr lang="es-EC"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495" marR="52495" marT="0" marB="0">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gridSpan="3">
                  <a:txBody>
                    <a:bodyPr/>
                    <a:lstStyle/>
                    <a:p>
                      <a:pPr algn="ctr">
                        <a:lnSpc>
                          <a:spcPct val="115000"/>
                        </a:lnSpc>
                        <a:spcAft>
                          <a:spcPts val="0"/>
                        </a:spcAft>
                      </a:pPr>
                      <a:r>
                        <a:rPr lang="es-EC" sz="6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13110</a:t>
                      </a:r>
                      <a:endParaRPr lang="es-EC" sz="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495" marR="52495" marT="0" marB="0">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4292531361"/>
                  </a:ext>
                </a:extLst>
              </a:tr>
            </a:tbl>
          </a:graphicData>
        </a:graphic>
      </p:graphicFrame>
    </p:spTree>
    <p:extLst>
      <p:ext uri="{BB962C8B-B14F-4D97-AF65-F5344CB8AC3E}">
        <p14:creationId xmlns:p14="http://schemas.microsoft.com/office/powerpoint/2010/main" val="19664475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947CD335-B076-42BD-A5E6-B92E5EA5E43D}"/>
              </a:ext>
            </a:extLst>
          </p:cNvPr>
          <p:cNvSpPr/>
          <p:nvPr/>
        </p:nvSpPr>
        <p:spPr>
          <a:xfrm>
            <a:off x="3066196" y="127085"/>
            <a:ext cx="3801041" cy="369332"/>
          </a:xfrm>
          <a:prstGeom prst="rect">
            <a:avLst/>
          </a:prstGeom>
        </p:spPr>
        <p:txBody>
          <a:bodyPr wrap="none">
            <a:spAutoFit/>
          </a:bodyPr>
          <a:lstStyle/>
          <a:p>
            <a:r>
              <a:rPr lang="es-EC" sz="1800" b="1" dirty="0">
                <a:solidFill>
                  <a:srgbClr val="FF0000"/>
                </a:solidFill>
              </a:rPr>
              <a:t>FASE RESISTENCIA MUSCULAR</a:t>
            </a:r>
          </a:p>
        </p:txBody>
      </p:sp>
      <p:sp>
        <p:nvSpPr>
          <p:cNvPr id="3" name="Rectángulo 2">
            <a:extLst>
              <a:ext uri="{FF2B5EF4-FFF2-40B4-BE49-F238E27FC236}">
                <a16:creationId xmlns:a16="http://schemas.microsoft.com/office/drawing/2014/main" id="{B3EAE959-BCF7-42A2-B997-56DDDBB7A826}"/>
              </a:ext>
            </a:extLst>
          </p:cNvPr>
          <p:cNvSpPr/>
          <p:nvPr/>
        </p:nvSpPr>
        <p:spPr>
          <a:xfrm>
            <a:off x="251520" y="496417"/>
            <a:ext cx="6606480" cy="738664"/>
          </a:xfrm>
          <a:prstGeom prst="rect">
            <a:avLst/>
          </a:prstGeom>
        </p:spPr>
        <p:txBody>
          <a:bodyPr wrap="square">
            <a:spAutoFit/>
          </a:bodyPr>
          <a:lstStyle/>
          <a:p>
            <a:r>
              <a:rPr lang="es-MX" dirty="0"/>
              <a:t>Volumen de la fase en minutos: 3564 minutos</a:t>
            </a:r>
          </a:p>
          <a:p>
            <a:r>
              <a:rPr lang="es-MX" dirty="0"/>
              <a:t>Volumen de la fase en peso: 2520 kilos</a:t>
            </a:r>
          </a:p>
          <a:p>
            <a:r>
              <a:rPr lang="es-MX" dirty="0"/>
              <a:t>Duración de la fase: 5 semanas con una frecuencia de 5 días.</a:t>
            </a:r>
          </a:p>
        </p:txBody>
      </p:sp>
      <p:graphicFrame>
        <p:nvGraphicFramePr>
          <p:cNvPr id="4" name="Tabla 3">
            <a:extLst>
              <a:ext uri="{FF2B5EF4-FFF2-40B4-BE49-F238E27FC236}">
                <a16:creationId xmlns:a16="http://schemas.microsoft.com/office/drawing/2014/main" id="{08BFA0D7-D357-401E-9E65-0DA344E21596}"/>
              </a:ext>
            </a:extLst>
          </p:cNvPr>
          <p:cNvGraphicFramePr>
            <a:graphicFrameLocks noGrp="1"/>
          </p:cNvGraphicFramePr>
          <p:nvPr>
            <p:extLst>
              <p:ext uri="{D42A27DB-BD31-4B8C-83A1-F6EECF244321}">
                <p14:modId xmlns:p14="http://schemas.microsoft.com/office/powerpoint/2010/main" val="2051334734"/>
              </p:ext>
            </p:extLst>
          </p:nvPr>
        </p:nvGraphicFramePr>
        <p:xfrm>
          <a:off x="264314" y="1518760"/>
          <a:ext cx="8628168" cy="4502525"/>
        </p:xfrm>
        <a:graphic>
          <a:graphicData uri="http://schemas.openxmlformats.org/drawingml/2006/table">
            <a:tbl>
              <a:tblPr firstRow="1" firstCol="1" bandRow="1"/>
              <a:tblGrid>
                <a:gridCol w="631934">
                  <a:extLst>
                    <a:ext uri="{9D8B030D-6E8A-4147-A177-3AD203B41FA5}">
                      <a16:colId xmlns:a16="http://schemas.microsoft.com/office/drawing/2014/main" val="3596323186"/>
                    </a:ext>
                  </a:extLst>
                </a:gridCol>
                <a:gridCol w="404080">
                  <a:extLst>
                    <a:ext uri="{9D8B030D-6E8A-4147-A177-3AD203B41FA5}">
                      <a16:colId xmlns:a16="http://schemas.microsoft.com/office/drawing/2014/main" val="1435629818"/>
                    </a:ext>
                  </a:extLst>
                </a:gridCol>
                <a:gridCol w="293251">
                  <a:extLst>
                    <a:ext uri="{9D8B030D-6E8A-4147-A177-3AD203B41FA5}">
                      <a16:colId xmlns:a16="http://schemas.microsoft.com/office/drawing/2014/main" val="1568141454"/>
                    </a:ext>
                  </a:extLst>
                </a:gridCol>
                <a:gridCol w="318032">
                  <a:extLst>
                    <a:ext uri="{9D8B030D-6E8A-4147-A177-3AD203B41FA5}">
                      <a16:colId xmlns:a16="http://schemas.microsoft.com/office/drawing/2014/main" val="961894849"/>
                    </a:ext>
                  </a:extLst>
                </a:gridCol>
                <a:gridCol w="330423">
                  <a:extLst>
                    <a:ext uri="{9D8B030D-6E8A-4147-A177-3AD203B41FA5}">
                      <a16:colId xmlns:a16="http://schemas.microsoft.com/office/drawing/2014/main" val="2536257351"/>
                    </a:ext>
                  </a:extLst>
                </a:gridCol>
                <a:gridCol w="320097">
                  <a:extLst>
                    <a:ext uri="{9D8B030D-6E8A-4147-A177-3AD203B41FA5}">
                      <a16:colId xmlns:a16="http://schemas.microsoft.com/office/drawing/2014/main" val="2070943113"/>
                    </a:ext>
                  </a:extLst>
                </a:gridCol>
                <a:gridCol w="307018">
                  <a:extLst>
                    <a:ext uri="{9D8B030D-6E8A-4147-A177-3AD203B41FA5}">
                      <a16:colId xmlns:a16="http://schemas.microsoft.com/office/drawing/2014/main" val="795887140"/>
                    </a:ext>
                  </a:extLst>
                </a:gridCol>
                <a:gridCol w="293251">
                  <a:extLst>
                    <a:ext uri="{9D8B030D-6E8A-4147-A177-3AD203B41FA5}">
                      <a16:colId xmlns:a16="http://schemas.microsoft.com/office/drawing/2014/main" val="3359818439"/>
                    </a:ext>
                  </a:extLst>
                </a:gridCol>
                <a:gridCol w="318032">
                  <a:extLst>
                    <a:ext uri="{9D8B030D-6E8A-4147-A177-3AD203B41FA5}">
                      <a16:colId xmlns:a16="http://schemas.microsoft.com/office/drawing/2014/main" val="2403475372"/>
                    </a:ext>
                  </a:extLst>
                </a:gridCol>
                <a:gridCol w="330423">
                  <a:extLst>
                    <a:ext uri="{9D8B030D-6E8A-4147-A177-3AD203B41FA5}">
                      <a16:colId xmlns:a16="http://schemas.microsoft.com/office/drawing/2014/main" val="1646335786"/>
                    </a:ext>
                  </a:extLst>
                </a:gridCol>
                <a:gridCol w="320097">
                  <a:extLst>
                    <a:ext uri="{9D8B030D-6E8A-4147-A177-3AD203B41FA5}">
                      <a16:colId xmlns:a16="http://schemas.microsoft.com/office/drawing/2014/main" val="3424434303"/>
                    </a:ext>
                  </a:extLst>
                </a:gridCol>
                <a:gridCol w="307018">
                  <a:extLst>
                    <a:ext uri="{9D8B030D-6E8A-4147-A177-3AD203B41FA5}">
                      <a16:colId xmlns:a16="http://schemas.microsoft.com/office/drawing/2014/main" val="3729930049"/>
                    </a:ext>
                  </a:extLst>
                </a:gridCol>
                <a:gridCol w="293251">
                  <a:extLst>
                    <a:ext uri="{9D8B030D-6E8A-4147-A177-3AD203B41FA5}">
                      <a16:colId xmlns:a16="http://schemas.microsoft.com/office/drawing/2014/main" val="2591744331"/>
                    </a:ext>
                  </a:extLst>
                </a:gridCol>
                <a:gridCol w="318032">
                  <a:extLst>
                    <a:ext uri="{9D8B030D-6E8A-4147-A177-3AD203B41FA5}">
                      <a16:colId xmlns:a16="http://schemas.microsoft.com/office/drawing/2014/main" val="1069250840"/>
                    </a:ext>
                  </a:extLst>
                </a:gridCol>
                <a:gridCol w="330423">
                  <a:extLst>
                    <a:ext uri="{9D8B030D-6E8A-4147-A177-3AD203B41FA5}">
                      <a16:colId xmlns:a16="http://schemas.microsoft.com/office/drawing/2014/main" val="1319809110"/>
                    </a:ext>
                  </a:extLst>
                </a:gridCol>
                <a:gridCol w="320097">
                  <a:extLst>
                    <a:ext uri="{9D8B030D-6E8A-4147-A177-3AD203B41FA5}">
                      <a16:colId xmlns:a16="http://schemas.microsoft.com/office/drawing/2014/main" val="1359159830"/>
                    </a:ext>
                  </a:extLst>
                </a:gridCol>
                <a:gridCol w="307018">
                  <a:extLst>
                    <a:ext uri="{9D8B030D-6E8A-4147-A177-3AD203B41FA5}">
                      <a16:colId xmlns:a16="http://schemas.microsoft.com/office/drawing/2014/main" val="878739219"/>
                    </a:ext>
                  </a:extLst>
                </a:gridCol>
                <a:gridCol w="101880">
                  <a:extLst>
                    <a:ext uri="{9D8B030D-6E8A-4147-A177-3AD203B41FA5}">
                      <a16:colId xmlns:a16="http://schemas.microsoft.com/office/drawing/2014/main" val="548007560"/>
                    </a:ext>
                  </a:extLst>
                </a:gridCol>
                <a:gridCol w="101880">
                  <a:extLst>
                    <a:ext uri="{9D8B030D-6E8A-4147-A177-3AD203B41FA5}">
                      <a16:colId xmlns:a16="http://schemas.microsoft.com/office/drawing/2014/main" val="3365367292"/>
                    </a:ext>
                  </a:extLst>
                </a:gridCol>
                <a:gridCol w="318032">
                  <a:extLst>
                    <a:ext uri="{9D8B030D-6E8A-4147-A177-3AD203B41FA5}">
                      <a16:colId xmlns:a16="http://schemas.microsoft.com/office/drawing/2014/main" val="3907628539"/>
                    </a:ext>
                  </a:extLst>
                </a:gridCol>
                <a:gridCol w="330423">
                  <a:extLst>
                    <a:ext uri="{9D8B030D-6E8A-4147-A177-3AD203B41FA5}">
                      <a16:colId xmlns:a16="http://schemas.microsoft.com/office/drawing/2014/main" val="2720878165"/>
                    </a:ext>
                  </a:extLst>
                </a:gridCol>
                <a:gridCol w="320097">
                  <a:extLst>
                    <a:ext uri="{9D8B030D-6E8A-4147-A177-3AD203B41FA5}">
                      <a16:colId xmlns:a16="http://schemas.microsoft.com/office/drawing/2014/main" val="967720532"/>
                    </a:ext>
                  </a:extLst>
                </a:gridCol>
                <a:gridCol w="307018">
                  <a:extLst>
                    <a:ext uri="{9D8B030D-6E8A-4147-A177-3AD203B41FA5}">
                      <a16:colId xmlns:a16="http://schemas.microsoft.com/office/drawing/2014/main" val="557049401"/>
                    </a:ext>
                  </a:extLst>
                </a:gridCol>
                <a:gridCol w="101880">
                  <a:extLst>
                    <a:ext uri="{9D8B030D-6E8A-4147-A177-3AD203B41FA5}">
                      <a16:colId xmlns:a16="http://schemas.microsoft.com/office/drawing/2014/main" val="2693200603"/>
                    </a:ext>
                  </a:extLst>
                </a:gridCol>
                <a:gridCol w="101880">
                  <a:extLst>
                    <a:ext uri="{9D8B030D-6E8A-4147-A177-3AD203B41FA5}">
                      <a16:colId xmlns:a16="http://schemas.microsoft.com/office/drawing/2014/main" val="3354262642"/>
                    </a:ext>
                  </a:extLst>
                </a:gridCol>
                <a:gridCol w="318032">
                  <a:extLst>
                    <a:ext uri="{9D8B030D-6E8A-4147-A177-3AD203B41FA5}">
                      <a16:colId xmlns:a16="http://schemas.microsoft.com/office/drawing/2014/main" val="483866347"/>
                    </a:ext>
                  </a:extLst>
                </a:gridCol>
                <a:gridCol w="330423">
                  <a:extLst>
                    <a:ext uri="{9D8B030D-6E8A-4147-A177-3AD203B41FA5}">
                      <a16:colId xmlns:a16="http://schemas.microsoft.com/office/drawing/2014/main" val="3765238670"/>
                    </a:ext>
                  </a:extLst>
                </a:gridCol>
                <a:gridCol w="320097">
                  <a:extLst>
                    <a:ext uri="{9D8B030D-6E8A-4147-A177-3AD203B41FA5}">
                      <a16:colId xmlns:a16="http://schemas.microsoft.com/office/drawing/2014/main" val="2310665260"/>
                    </a:ext>
                  </a:extLst>
                </a:gridCol>
                <a:gridCol w="234049">
                  <a:extLst>
                    <a:ext uri="{9D8B030D-6E8A-4147-A177-3AD203B41FA5}">
                      <a16:colId xmlns:a16="http://schemas.microsoft.com/office/drawing/2014/main" val="105062629"/>
                    </a:ext>
                  </a:extLst>
                </a:gridCol>
              </a:tblGrid>
              <a:tr h="211111">
                <a:tc>
                  <a:txBody>
                    <a:bodyPr/>
                    <a:lstStyle/>
                    <a:p>
                      <a:pPr>
                        <a:lnSpc>
                          <a:spcPct val="115000"/>
                        </a:lnSpc>
                        <a:spcAft>
                          <a:spcPts val="0"/>
                        </a:spcAft>
                      </a:pPr>
                      <a:r>
                        <a:rPr lang="es-EC" sz="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028" marR="66028"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028" marR="66028"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5">
                  <a:txBody>
                    <a:bodyPr/>
                    <a:lstStyle/>
                    <a:p>
                      <a:pPr algn="ctr">
                        <a:lnSpc>
                          <a:spcPct val="115000"/>
                        </a:lnSpc>
                        <a:spcAft>
                          <a:spcPts val="0"/>
                        </a:spcAft>
                      </a:pPr>
                      <a:r>
                        <a:rPr lang="es-EC"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Semana 1</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028" marR="66028"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gridSpan="5">
                  <a:txBody>
                    <a:bodyPr/>
                    <a:lstStyle/>
                    <a:p>
                      <a:pPr algn="ctr">
                        <a:lnSpc>
                          <a:spcPct val="115000"/>
                        </a:lnSpc>
                        <a:spcAft>
                          <a:spcPts val="0"/>
                        </a:spcAft>
                      </a:pPr>
                      <a:r>
                        <a:rPr lang="es-EC"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Semana 2</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028" marR="66028"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gridSpan="6">
                  <a:txBody>
                    <a:bodyPr/>
                    <a:lstStyle/>
                    <a:p>
                      <a:pPr algn="ctr">
                        <a:lnSpc>
                          <a:spcPct val="115000"/>
                        </a:lnSpc>
                        <a:spcAft>
                          <a:spcPts val="0"/>
                        </a:spcAft>
                      </a:pPr>
                      <a:r>
                        <a:rPr lang="es-EC"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Semana 3</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028" marR="66028"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gridSpan="6">
                  <a:txBody>
                    <a:bodyPr/>
                    <a:lstStyle/>
                    <a:p>
                      <a:pPr algn="ctr">
                        <a:lnSpc>
                          <a:spcPct val="115000"/>
                        </a:lnSpc>
                        <a:spcAft>
                          <a:spcPts val="0"/>
                        </a:spcAft>
                      </a:pPr>
                      <a:r>
                        <a:rPr lang="es-EC"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Semana 4</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028" marR="66028"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gridSpan="5">
                  <a:txBody>
                    <a:bodyPr/>
                    <a:lstStyle/>
                    <a:p>
                      <a:pPr algn="ctr">
                        <a:lnSpc>
                          <a:spcPct val="115000"/>
                        </a:lnSpc>
                        <a:spcAft>
                          <a:spcPts val="0"/>
                        </a:spcAft>
                      </a:pPr>
                      <a:r>
                        <a:rPr lang="es-EC"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Semana 5</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028" marR="66028"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1979831948"/>
                  </a:ext>
                </a:extLst>
              </a:tr>
              <a:tr h="486062">
                <a:tc>
                  <a:txBody>
                    <a:bodyPr/>
                    <a:lstStyle/>
                    <a:p>
                      <a:endParaRPr lang="es-EC" sz="1100">
                        <a:solidFill>
                          <a:srgbClr val="000000"/>
                        </a:solidFill>
                        <a:effectLst/>
                        <a:latin typeface="Calibri" panose="020F0502020204030204" pitchFamily="34" charset="0"/>
                        <a:cs typeface="Times New Roman" panose="02020603050405020304" pitchFamily="18" charset="0"/>
                      </a:endParaRPr>
                    </a:p>
                  </a:txBody>
                  <a:tcPr marL="66028" marR="66028" marT="0" marB="0">
                    <a:lnL>
                      <a:noFill/>
                    </a:lnL>
                    <a:lnR>
                      <a:noFill/>
                    </a:lnR>
                    <a:lnT w="12700" cap="flat" cmpd="sng" algn="ctr">
                      <a:solidFill>
                        <a:srgbClr val="000000"/>
                      </a:solidFill>
                      <a:prstDash val="solid"/>
                      <a:round/>
                      <a:headEnd type="none" w="med" len="med"/>
                      <a:tailEnd type="none" w="med" len="med"/>
                    </a:lnT>
                    <a:lnB>
                      <a:noFill/>
                    </a:lnB>
                    <a:solidFill>
                      <a:srgbClr val="CCCCCC"/>
                    </a:solidFill>
                  </a:tcPr>
                </a:tc>
                <a:tc>
                  <a:txBody>
                    <a:bodyPr/>
                    <a:lstStyle/>
                    <a:p>
                      <a:pPr algn="ctr">
                        <a:lnSpc>
                          <a:spcPct val="115000"/>
                        </a:lnSpc>
                        <a:spcAft>
                          <a:spcPts val="0"/>
                        </a:spcAft>
                      </a:pPr>
                      <a:r>
                        <a:rPr lang="es-EC" sz="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028" marR="66028" marT="0" marB="0">
                    <a:lnL>
                      <a:noFill/>
                    </a:lnL>
                    <a:lnR>
                      <a:noFill/>
                    </a:lnR>
                    <a:lnT w="12700" cap="flat" cmpd="sng" algn="ctr">
                      <a:solidFill>
                        <a:srgbClr val="000000"/>
                      </a:solidFill>
                      <a:prstDash val="solid"/>
                      <a:round/>
                      <a:headEnd type="none" w="med" len="med"/>
                      <a:tailEnd type="none" w="med" len="med"/>
                    </a:lnT>
                    <a:lnB>
                      <a:noFill/>
                    </a:lnB>
                    <a:solidFill>
                      <a:srgbClr val="CCCCCC"/>
                    </a:solidFill>
                  </a:tcPr>
                </a:tc>
                <a:tc>
                  <a:txBody>
                    <a:bodyPr/>
                    <a:lstStyle/>
                    <a:p>
                      <a:pPr algn="ctr">
                        <a:lnSpc>
                          <a:spcPct val="115000"/>
                        </a:lnSpc>
                        <a:spcAft>
                          <a:spcPts val="0"/>
                        </a:spcAft>
                      </a:pPr>
                      <a:r>
                        <a:rPr lang="es-EC" sz="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LUN</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028" marR="66028" marT="0" marB="0">
                    <a:lnL>
                      <a:noFill/>
                    </a:lnL>
                    <a:lnR>
                      <a:noFill/>
                    </a:lnR>
                    <a:lnT w="12700" cap="flat" cmpd="sng" algn="ctr">
                      <a:solidFill>
                        <a:srgbClr val="000000"/>
                      </a:solidFill>
                      <a:prstDash val="solid"/>
                      <a:round/>
                      <a:headEnd type="none" w="med" len="med"/>
                      <a:tailEnd type="none" w="med" len="med"/>
                    </a:lnT>
                    <a:lnB>
                      <a:noFill/>
                    </a:lnB>
                    <a:solidFill>
                      <a:srgbClr val="CCCCCC"/>
                    </a:solidFill>
                  </a:tcPr>
                </a:tc>
                <a:tc>
                  <a:txBody>
                    <a:bodyPr/>
                    <a:lstStyle/>
                    <a:p>
                      <a:pPr algn="ctr">
                        <a:lnSpc>
                          <a:spcPct val="115000"/>
                        </a:lnSpc>
                        <a:spcAft>
                          <a:spcPts val="0"/>
                        </a:spcAft>
                      </a:pPr>
                      <a:r>
                        <a:rPr lang="es-EC" sz="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MAR</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028" marR="66028" marT="0" marB="0">
                    <a:lnL>
                      <a:noFill/>
                    </a:lnL>
                    <a:lnR>
                      <a:noFill/>
                    </a:lnR>
                    <a:lnT w="12700" cap="flat" cmpd="sng" algn="ctr">
                      <a:solidFill>
                        <a:srgbClr val="000000"/>
                      </a:solidFill>
                      <a:prstDash val="solid"/>
                      <a:round/>
                      <a:headEnd type="none" w="med" len="med"/>
                      <a:tailEnd type="none" w="med" len="med"/>
                    </a:lnT>
                    <a:lnB>
                      <a:noFill/>
                    </a:lnB>
                    <a:solidFill>
                      <a:srgbClr val="CCCCCC"/>
                    </a:solidFill>
                  </a:tcPr>
                </a:tc>
                <a:tc>
                  <a:txBody>
                    <a:bodyPr/>
                    <a:lstStyle/>
                    <a:p>
                      <a:pPr algn="ctr">
                        <a:lnSpc>
                          <a:spcPct val="115000"/>
                        </a:lnSpc>
                        <a:spcAft>
                          <a:spcPts val="0"/>
                        </a:spcAft>
                      </a:pPr>
                      <a:r>
                        <a:rPr lang="es-EC" sz="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MIER</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028" marR="66028" marT="0" marB="0">
                    <a:lnL>
                      <a:noFill/>
                    </a:lnL>
                    <a:lnR>
                      <a:noFill/>
                    </a:lnR>
                    <a:lnT w="12700" cap="flat" cmpd="sng" algn="ctr">
                      <a:solidFill>
                        <a:srgbClr val="000000"/>
                      </a:solidFill>
                      <a:prstDash val="solid"/>
                      <a:round/>
                      <a:headEnd type="none" w="med" len="med"/>
                      <a:tailEnd type="none" w="med" len="med"/>
                    </a:lnT>
                    <a:lnB>
                      <a:noFill/>
                    </a:lnB>
                    <a:solidFill>
                      <a:srgbClr val="CCCCCC"/>
                    </a:solidFill>
                  </a:tcPr>
                </a:tc>
                <a:tc>
                  <a:txBody>
                    <a:bodyPr/>
                    <a:lstStyle/>
                    <a:p>
                      <a:pPr algn="ctr">
                        <a:lnSpc>
                          <a:spcPct val="115000"/>
                        </a:lnSpc>
                        <a:spcAft>
                          <a:spcPts val="0"/>
                        </a:spcAft>
                      </a:pPr>
                      <a:r>
                        <a:rPr lang="es-EC" sz="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JUEV</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028" marR="66028" marT="0" marB="0">
                    <a:lnL>
                      <a:noFill/>
                    </a:lnL>
                    <a:lnR>
                      <a:noFill/>
                    </a:lnR>
                    <a:lnT w="12700" cap="flat" cmpd="sng" algn="ctr">
                      <a:solidFill>
                        <a:srgbClr val="000000"/>
                      </a:solidFill>
                      <a:prstDash val="solid"/>
                      <a:round/>
                      <a:headEnd type="none" w="med" len="med"/>
                      <a:tailEnd type="none" w="med" len="med"/>
                    </a:lnT>
                    <a:lnB>
                      <a:noFill/>
                    </a:lnB>
                    <a:solidFill>
                      <a:srgbClr val="CCCCCC"/>
                    </a:solidFill>
                  </a:tcPr>
                </a:tc>
                <a:tc>
                  <a:txBody>
                    <a:bodyPr/>
                    <a:lstStyle/>
                    <a:p>
                      <a:pPr algn="ctr">
                        <a:lnSpc>
                          <a:spcPct val="115000"/>
                        </a:lnSpc>
                        <a:spcAft>
                          <a:spcPts val="0"/>
                        </a:spcAft>
                      </a:pPr>
                      <a:r>
                        <a:rPr lang="es-EC" sz="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VIER</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028" marR="66028" marT="0" marB="0">
                    <a:lnL>
                      <a:noFill/>
                    </a:lnL>
                    <a:lnR>
                      <a:noFill/>
                    </a:lnR>
                    <a:lnT w="12700" cap="flat" cmpd="sng" algn="ctr">
                      <a:solidFill>
                        <a:srgbClr val="000000"/>
                      </a:solidFill>
                      <a:prstDash val="solid"/>
                      <a:round/>
                      <a:headEnd type="none" w="med" len="med"/>
                      <a:tailEnd type="none" w="med" len="med"/>
                    </a:lnT>
                    <a:lnB>
                      <a:noFill/>
                    </a:lnB>
                    <a:solidFill>
                      <a:srgbClr val="CCCCCC"/>
                    </a:solidFill>
                  </a:tcPr>
                </a:tc>
                <a:tc>
                  <a:txBody>
                    <a:bodyPr/>
                    <a:lstStyle/>
                    <a:p>
                      <a:pPr algn="ctr">
                        <a:lnSpc>
                          <a:spcPct val="115000"/>
                        </a:lnSpc>
                        <a:spcAft>
                          <a:spcPts val="0"/>
                        </a:spcAft>
                      </a:pPr>
                      <a:r>
                        <a:rPr lang="es-EC" sz="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LUN</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028" marR="66028" marT="0" marB="0">
                    <a:lnL>
                      <a:noFill/>
                    </a:lnL>
                    <a:lnR>
                      <a:noFill/>
                    </a:lnR>
                    <a:lnT w="12700" cap="flat" cmpd="sng" algn="ctr">
                      <a:solidFill>
                        <a:srgbClr val="000000"/>
                      </a:solidFill>
                      <a:prstDash val="solid"/>
                      <a:round/>
                      <a:headEnd type="none" w="med" len="med"/>
                      <a:tailEnd type="none" w="med" len="med"/>
                    </a:lnT>
                    <a:lnB>
                      <a:noFill/>
                    </a:lnB>
                    <a:solidFill>
                      <a:srgbClr val="CCCCCC"/>
                    </a:solidFill>
                  </a:tcPr>
                </a:tc>
                <a:tc>
                  <a:txBody>
                    <a:bodyPr/>
                    <a:lstStyle/>
                    <a:p>
                      <a:pPr algn="ctr">
                        <a:lnSpc>
                          <a:spcPct val="115000"/>
                        </a:lnSpc>
                        <a:spcAft>
                          <a:spcPts val="0"/>
                        </a:spcAft>
                      </a:pPr>
                      <a:r>
                        <a:rPr lang="es-EC" sz="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MAR</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028" marR="66028" marT="0" marB="0">
                    <a:lnL>
                      <a:noFill/>
                    </a:lnL>
                    <a:lnR>
                      <a:noFill/>
                    </a:lnR>
                    <a:lnT w="12700" cap="flat" cmpd="sng" algn="ctr">
                      <a:solidFill>
                        <a:srgbClr val="000000"/>
                      </a:solidFill>
                      <a:prstDash val="solid"/>
                      <a:round/>
                      <a:headEnd type="none" w="med" len="med"/>
                      <a:tailEnd type="none" w="med" len="med"/>
                    </a:lnT>
                    <a:lnB>
                      <a:noFill/>
                    </a:lnB>
                    <a:solidFill>
                      <a:srgbClr val="CCCCCC"/>
                    </a:solidFill>
                  </a:tcPr>
                </a:tc>
                <a:tc>
                  <a:txBody>
                    <a:bodyPr/>
                    <a:lstStyle/>
                    <a:p>
                      <a:pPr algn="ctr">
                        <a:lnSpc>
                          <a:spcPct val="115000"/>
                        </a:lnSpc>
                        <a:spcAft>
                          <a:spcPts val="0"/>
                        </a:spcAft>
                      </a:pPr>
                      <a:r>
                        <a:rPr lang="es-EC" sz="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MIER</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028" marR="66028" marT="0" marB="0">
                    <a:lnL>
                      <a:noFill/>
                    </a:lnL>
                    <a:lnR>
                      <a:noFill/>
                    </a:lnR>
                    <a:lnT w="12700" cap="flat" cmpd="sng" algn="ctr">
                      <a:solidFill>
                        <a:srgbClr val="000000"/>
                      </a:solidFill>
                      <a:prstDash val="solid"/>
                      <a:round/>
                      <a:headEnd type="none" w="med" len="med"/>
                      <a:tailEnd type="none" w="med" len="med"/>
                    </a:lnT>
                    <a:lnB>
                      <a:noFill/>
                    </a:lnB>
                    <a:solidFill>
                      <a:srgbClr val="CCCCCC"/>
                    </a:solidFill>
                  </a:tcPr>
                </a:tc>
                <a:tc>
                  <a:txBody>
                    <a:bodyPr/>
                    <a:lstStyle/>
                    <a:p>
                      <a:pPr algn="ctr">
                        <a:lnSpc>
                          <a:spcPct val="115000"/>
                        </a:lnSpc>
                        <a:spcAft>
                          <a:spcPts val="0"/>
                        </a:spcAft>
                      </a:pPr>
                      <a:r>
                        <a:rPr lang="es-EC" sz="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JUEV</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028" marR="66028" marT="0" marB="0">
                    <a:lnL>
                      <a:noFill/>
                    </a:lnL>
                    <a:lnR>
                      <a:noFill/>
                    </a:lnR>
                    <a:lnT w="12700" cap="flat" cmpd="sng" algn="ctr">
                      <a:solidFill>
                        <a:srgbClr val="000000"/>
                      </a:solidFill>
                      <a:prstDash val="solid"/>
                      <a:round/>
                      <a:headEnd type="none" w="med" len="med"/>
                      <a:tailEnd type="none" w="med" len="med"/>
                    </a:lnT>
                    <a:lnB>
                      <a:noFill/>
                    </a:lnB>
                    <a:solidFill>
                      <a:srgbClr val="CCCCCC"/>
                    </a:solidFill>
                  </a:tcPr>
                </a:tc>
                <a:tc>
                  <a:txBody>
                    <a:bodyPr/>
                    <a:lstStyle/>
                    <a:p>
                      <a:pPr algn="ctr">
                        <a:lnSpc>
                          <a:spcPct val="115000"/>
                        </a:lnSpc>
                        <a:spcAft>
                          <a:spcPts val="0"/>
                        </a:spcAft>
                      </a:pPr>
                      <a:r>
                        <a:rPr lang="es-EC" sz="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VIER</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028" marR="66028" marT="0" marB="0">
                    <a:lnL>
                      <a:noFill/>
                    </a:lnL>
                    <a:lnR>
                      <a:noFill/>
                    </a:lnR>
                    <a:lnT w="12700" cap="flat" cmpd="sng" algn="ctr">
                      <a:solidFill>
                        <a:srgbClr val="000000"/>
                      </a:solidFill>
                      <a:prstDash val="solid"/>
                      <a:round/>
                      <a:headEnd type="none" w="med" len="med"/>
                      <a:tailEnd type="none" w="med" len="med"/>
                    </a:lnT>
                    <a:lnB>
                      <a:noFill/>
                    </a:lnB>
                    <a:solidFill>
                      <a:srgbClr val="CCCCCC"/>
                    </a:solidFill>
                  </a:tcPr>
                </a:tc>
                <a:tc>
                  <a:txBody>
                    <a:bodyPr/>
                    <a:lstStyle/>
                    <a:p>
                      <a:pPr algn="ctr">
                        <a:lnSpc>
                          <a:spcPct val="115000"/>
                        </a:lnSpc>
                        <a:spcAft>
                          <a:spcPts val="0"/>
                        </a:spcAft>
                      </a:pPr>
                      <a:r>
                        <a:rPr lang="es-EC" sz="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LUN</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028" marR="66028" marT="0" marB="0">
                    <a:lnL>
                      <a:noFill/>
                    </a:lnL>
                    <a:lnR>
                      <a:noFill/>
                    </a:lnR>
                    <a:lnT w="12700" cap="flat" cmpd="sng" algn="ctr">
                      <a:solidFill>
                        <a:srgbClr val="000000"/>
                      </a:solidFill>
                      <a:prstDash val="solid"/>
                      <a:round/>
                      <a:headEnd type="none" w="med" len="med"/>
                      <a:tailEnd type="none" w="med" len="med"/>
                    </a:lnT>
                    <a:lnB>
                      <a:noFill/>
                    </a:lnB>
                    <a:solidFill>
                      <a:srgbClr val="CCCCCC"/>
                    </a:solidFill>
                  </a:tcPr>
                </a:tc>
                <a:tc>
                  <a:txBody>
                    <a:bodyPr/>
                    <a:lstStyle/>
                    <a:p>
                      <a:pPr algn="ctr">
                        <a:lnSpc>
                          <a:spcPct val="115000"/>
                        </a:lnSpc>
                        <a:spcAft>
                          <a:spcPts val="0"/>
                        </a:spcAft>
                      </a:pPr>
                      <a:r>
                        <a:rPr lang="es-EC" sz="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MAR</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028" marR="66028" marT="0" marB="0">
                    <a:lnL>
                      <a:noFill/>
                    </a:lnL>
                    <a:lnR>
                      <a:noFill/>
                    </a:lnR>
                    <a:lnT w="12700" cap="flat" cmpd="sng" algn="ctr">
                      <a:solidFill>
                        <a:srgbClr val="000000"/>
                      </a:solidFill>
                      <a:prstDash val="solid"/>
                      <a:round/>
                      <a:headEnd type="none" w="med" len="med"/>
                      <a:tailEnd type="none" w="med" len="med"/>
                    </a:lnT>
                    <a:lnB>
                      <a:noFill/>
                    </a:lnB>
                    <a:solidFill>
                      <a:srgbClr val="CCCCCC"/>
                    </a:solidFill>
                  </a:tcPr>
                </a:tc>
                <a:tc>
                  <a:txBody>
                    <a:bodyPr/>
                    <a:lstStyle/>
                    <a:p>
                      <a:pPr algn="ctr">
                        <a:lnSpc>
                          <a:spcPct val="115000"/>
                        </a:lnSpc>
                        <a:spcAft>
                          <a:spcPts val="0"/>
                        </a:spcAft>
                      </a:pPr>
                      <a:r>
                        <a:rPr lang="es-EC" sz="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MIER</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028" marR="66028" marT="0" marB="0">
                    <a:lnL>
                      <a:noFill/>
                    </a:lnL>
                    <a:lnR>
                      <a:noFill/>
                    </a:lnR>
                    <a:lnT w="12700" cap="flat" cmpd="sng" algn="ctr">
                      <a:solidFill>
                        <a:srgbClr val="000000"/>
                      </a:solidFill>
                      <a:prstDash val="solid"/>
                      <a:round/>
                      <a:headEnd type="none" w="med" len="med"/>
                      <a:tailEnd type="none" w="med" len="med"/>
                    </a:lnT>
                    <a:lnB>
                      <a:noFill/>
                    </a:lnB>
                    <a:solidFill>
                      <a:srgbClr val="CCCCCC"/>
                    </a:solidFill>
                  </a:tcPr>
                </a:tc>
                <a:tc>
                  <a:txBody>
                    <a:bodyPr/>
                    <a:lstStyle/>
                    <a:p>
                      <a:pPr algn="ctr">
                        <a:lnSpc>
                          <a:spcPct val="115000"/>
                        </a:lnSpc>
                        <a:spcAft>
                          <a:spcPts val="0"/>
                        </a:spcAft>
                      </a:pPr>
                      <a:r>
                        <a:rPr lang="es-EC" sz="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JUEV</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028" marR="66028" marT="0" marB="0">
                    <a:lnL>
                      <a:noFill/>
                    </a:lnL>
                    <a:lnR>
                      <a:noFill/>
                    </a:lnR>
                    <a:lnT w="12700" cap="flat" cmpd="sng" algn="ctr">
                      <a:solidFill>
                        <a:srgbClr val="000000"/>
                      </a:solidFill>
                      <a:prstDash val="solid"/>
                      <a:round/>
                      <a:headEnd type="none" w="med" len="med"/>
                      <a:tailEnd type="none" w="med" len="med"/>
                    </a:lnT>
                    <a:lnB>
                      <a:noFill/>
                    </a:lnB>
                    <a:solidFill>
                      <a:srgbClr val="CCCCCC"/>
                    </a:solidFill>
                  </a:tcPr>
                </a:tc>
                <a:tc>
                  <a:txBody>
                    <a:bodyPr/>
                    <a:lstStyle/>
                    <a:p>
                      <a:pPr algn="ctr">
                        <a:lnSpc>
                          <a:spcPct val="115000"/>
                        </a:lnSpc>
                        <a:spcAft>
                          <a:spcPts val="0"/>
                        </a:spcAft>
                      </a:pPr>
                      <a:r>
                        <a:rPr lang="es-EC" sz="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VIER</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028" marR="66028" marT="0" marB="0">
                    <a:lnL>
                      <a:noFill/>
                    </a:lnL>
                    <a:lnR>
                      <a:noFill/>
                    </a:lnR>
                    <a:lnT w="12700" cap="flat" cmpd="sng" algn="ctr">
                      <a:solidFill>
                        <a:srgbClr val="000000"/>
                      </a:solidFill>
                      <a:prstDash val="solid"/>
                      <a:round/>
                      <a:headEnd type="none" w="med" len="med"/>
                      <a:tailEnd type="none" w="med" len="med"/>
                    </a:lnT>
                    <a:lnB>
                      <a:noFill/>
                    </a:lnB>
                    <a:solidFill>
                      <a:srgbClr val="CCCCCC"/>
                    </a:solidFill>
                  </a:tcPr>
                </a:tc>
                <a:tc gridSpan="2">
                  <a:txBody>
                    <a:bodyPr/>
                    <a:lstStyle/>
                    <a:p>
                      <a:pPr algn="ctr">
                        <a:lnSpc>
                          <a:spcPct val="115000"/>
                        </a:lnSpc>
                        <a:spcAft>
                          <a:spcPts val="0"/>
                        </a:spcAft>
                      </a:pPr>
                      <a:r>
                        <a:rPr lang="es-EC" sz="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LUN</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028" marR="66028" marT="0" marB="0">
                    <a:lnL>
                      <a:noFill/>
                    </a:lnL>
                    <a:lnR>
                      <a:noFill/>
                    </a:lnR>
                    <a:lnT w="12700" cap="flat" cmpd="sng" algn="ctr">
                      <a:solidFill>
                        <a:srgbClr val="000000"/>
                      </a:solidFill>
                      <a:prstDash val="solid"/>
                      <a:round/>
                      <a:headEnd type="none" w="med" len="med"/>
                      <a:tailEnd type="none" w="med" len="med"/>
                    </a:lnT>
                    <a:lnB>
                      <a:noFill/>
                    </a:lnB>
                    <a:solidFill>
                      <a:srgbClr val="CCCCCC"/>
                    </a:solidFill>
                  </a:tcPr>
                </a:tc>
                <a:tc hMerge="1">
                  <a:txBody>
                    <a:bodyPr/>
                    <a:lstStyle/>
                    <a:p>
                      <a:endParaRPr lang="es-EC"/>
                    </a:p>
                  </a:txBody>
                  <a:tcPr/>
                </a:tc>
                <a:tc>
                  <a:txBody>
                    <a:bodyPr/>
                    <a:lstStyle/>
                    <a:p>
                      <a:pPr algn="ctr">
                        <a:lnSpc>
                          <a:spcPct val="115000"/>
                        </a:lnSpc>
                        <a:spcAft>
                          <a:spcPts val="0"/>
                        </a:spcAft>
                      </a:pPr>
                      <a:r>
                        <a:rPr lang="es-EC" sz="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MAR</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028" marR="66028" marT="0" marB="0">
                    <a:lnL>
                      <a:noFill/>
                    </a:lnL>
                    <a:lnR>
                      <a:noFill/>
                    </a:lnR>
                    <a:lnT w="12700" cap="flat" cmpd="sng" algn="ctr">
                      <a:solidFill>
                        <a:srgbClr val="000000"/>
                      </a:solidFill>
                      <a:prstDash val="solid"/>
                      <a:round/>
                      <a:headEnd type="none" w="med" len="med"/>
                      <a:tailEnd type="none" w="med" len="med"/>
                    </a:lnT>
                    <a:lnB>
                      <a:noFill/>
                    </a:lnB>
                    <a:solidFill>
                      <a:srgbClr val="CCCCCC"/>
                    </a:solidFill>
                  </a:tcPr>
                </a:tc>
                <a:tc>
                  <a:txBody>
                    <a:bodyPr/>
                    <a:lstStyle/>
                    <a:p>
                      <a:pPr algn="ctr">
                        <a:lnSpc>
                          <a:spcPct val="115000"/>
                        </a:lnSpc>
                        <a:spcAft>
                          <a:spcPts val="0"/>
                        </a:spcAft>
                      </a:pPr>
                      <a:r>
                        <a:rPr lang="es-EC" sz="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MIER</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028" marR="66028" marT="0" marB="0">
                    <a:lnL>
                      <a:noFill/>
                    </a:lnL>
                    <a:lnR>
                      <a:noFill/>
                    </a:lnR>
                    <a:lnT w="12700" cap="flat" cmpd="sng" algn="ctr">
                      <a:solidFill>
                        <a:srgbClr val="000000"/>
                      </a:solidFill>
                      <a:prstDash val="solid"/>
                      <a:round/>
                      <a:headEnd type="none" w="med" len="med"/>
                      <a:tailEnd type="none" w="med" len="med"/>
                    </a:lnT>
                    <a:lnB>
                      <a:noFill/>
                    </a:lnB>
                    <a:solidFill>
                      <a:srgbClr val="CCCCCC"/>
                    </a:solidFill>
                  </a:tcPr>
                </a:tc>
                <a:tc>
                  <a:txBody>
                    <a:bodyPr/>
                    <a:lstStyle/>
                    <a:p>
                      <a:pPr algn="ctr">
                        <a:lnSpc>
                          <a:spcPct val="115000"/>
                        </a:lnSpc>
                        <a:spcAft>
                          <a:spcPts val="0"/>
                        </a:spcAft>
                      </a:pPr>
                      <a:r>
                        <a:rPr lang="es-EC" sz="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JUEV</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028" marR="66028" marT="0" marB="0">
                    <a:lnL>
                      <a:noFill/>
                    </a:lnL>
                    <a:lnR>
                      <a:noFill/>
                    </a:lnR>
                    <a:lnT w="12700" cap="flat" cmpd="sng" algn="ctr">
                      <a:solidFill>
                        <a:srgbClr val="000000"/>
                      </a:solidFill>
                      <a:prstDash val="solid"/>
                      <a:round/>
                      <a:headEnd type="none" w="med" len="med"/>
                      <a:tailEnd type="none" w="med" len="med"/>
                    </a:lnT>
                    <a:lnB>
                      <a:noFill/>
                    </a:lnB>
                    <a:solidFill>
                      <a:srgbClr val="CCCCCC"/>
                    </a:solidFill>
                  </a:tcPr>
                </a:tc>
                <a:tc>
                  <a:txBody>
                    <a:bodyPr/>
                    <a:lstStyle/>
                    <a:p>
                      <a:pPr algn="ctr">
                        <a:lnSpc>
                          <a:spcPct val="115000"/>
                        </a:lnSpc>
                        <a:spcAft>
                          <a:spcPts val="0"/>
                        </a:spcAft>
                      </a:pPr>
                      <a:r>
                        <a:rPr lang="es-EC" sz="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VIER</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028" marR="66028" marT="0" marB="0">
                    <a:lnL>
                      <a:noFill/>
                    </a:lnL>
                    <a:lnR>
                      <a:noFill/>
                    </a:lnR>
                    <a:lnT w="12700" cap="flat" cmpd="sng" algn="ctr">
                      <a:solidFill>
                        <a:srgbClr val="000000"/>
                      </a:solidFill>
                      <a:prstDash val="solid"/>
                      <a:round/>
                      <a:headEnd type="none" w="med" len="med"/>
                      <a:tailEnd type="none" w="med" len="med"/>
                    </a:lnT>
                    <a:lnB>
                      <a:noFill/>
                    </a:lnB>
                    <a:solidFill>
                      <a:srgbClr val="CCCCCC"/>
                    </a:solidFill>
                  </a:tcPr>
                </a:tc>
                <a:tc gridSpan="2">
                  <a:txBody>
                    <a:bodyPr/>
                    <a:lstStyle/>
                    <a:p>
                      <a:pPr algn="ctr">
                        <a:lnSpc>
                          <a:spcPct val="115000"/>
                        </a:lnSpc>
                        <a:spcAft>
                          <a:spcPts val="0"/>
                        </a:spcAft>
                      </a:pPr>
                      <a:r>
                        <a:rPr lang="es-EC" sz="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LUN</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028" marR="66028" marT="0" marB="0">
                    <a:lnL>
                      <a:noFill/>
                    </a:lnL>
                    <a:lnR>
                      <a:noFill/>
                    </a:lnR>
                    <a:lnT w="12700" cap="flat" cmpd="sng" algn="ctr">
                      <a:solidFill>
                        <a:srgbClr val="000000"/>
                      </a:solidFill>
                      <a:prstDash val="solid"/>
                      <a:round/>
                      <a:headEnd type="none" w="med" len="med"/>
                      <a:tailEnd type="none" w="med" len="med"/>
                    </a:lnT>
                    <a:lnB>
                      <a:noFill/>
                    </a:lnB>
                    <a:solidFill>
                      <a:srgbClr val="CCCCCC"/>
                    </a:solidFill>
                  </a:tcPr>
                </a:tc>
                <a:tc hMerge="1">
                  <a:txBody>
                    <a:bodyPr/>
                    <a:lstStyle/>
                    <a:p>
                      <a:endParaRPr lang="es-EC"/>
                    </a:p>
                  </a:txBody>
                  <a:tcPr/>
                </a:tc>
                <a:tc>
                  <a:txBody>
                    <a:bodyPr/>
                    <a:lstStyle/>
                    <a:p>
                      <a:pPr algn="ctr">
                        <a:lnSpc>
                          <a:spcPct val="115000"/>
                        </a:lnSpc>
                        <a:spcAft>
                          <a:spcPts val="0"/>
                        </a:spcAft>
                      </a:pPr>
                      <a:r>
                        <a:rPr lang="es-EC" sz="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MAR</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028" marR="66028" marT="0" marB="0">
                    <a:lnL>
                      <a:noFill/>
                    </a:lnL>
                    <a:lnR>
                      <a:noFill/>
                    </a:lnR>
                    <a:lnT w="12700" cap="flat" cmpd="sng" algn="ctr">
                      <a:solidFill>
                        <a:srgbClr val="000000"/>
                      </a:solidFill>
                      <a:prstDash val="solid"/>
                      <a:round/>
                      <a:headEnd type="none" w="med" len="med"/>
                      <a:tailEnd type="none" w="med" len="med"/>
                    </a:lnT>
                    <a:lnB>
                      <a:noFill/>
                    </a:lnB>
                    <a:solidFill>
                      <a:srgbClr val="CCCCCC"/>
                    </a:solidFill>
                  </a:tcPr>
                </a:tc>
                <a:tc>
                  <a:txBody>
                    <a:bodyPr/>
                    <a:lstStyle/>
                    <a:p>
                      <a:pPr algn="ctr">
                        <a:lnSpc>
                          <a:spcPct val="115000"/>
                        </a:lnSpc>
                        <a:spcAft>
                          <a:spcPts val="0"/>
                        </a:spcAft>
                      </a:pPr>
                      <a:r>
                        <a:rPr lang="es-EC" sz="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MIER</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028" marR="66028" marT="0" marB="0">
                    <a:lnL>
                      <a:noFill/>
                    </a:lnL>
                    <a:lnR>
                      <a:noFill/>
                    </a:lnR>
                    <a:lnT w="12700" cap="flat" cmpd="sng" algn="ctr">
                      <a:solidFill>
                        <a:srgbClr val="000000"/>
                      </a:solidFill>
                      <a:prstDash val="solid"/>
                      <a:round/>
                      <a:headEnd type="none" w="med" len="med"/>
                      <a:tailEnd type="none" w="med" len="med"/>
                    </a:lnT>
                    <a:lnB>
                      <a:noFill/>
                    </a:lnB>
                    <a:solidFill>
                      <a:srgbClr val="CCCCCC"/>
                    </a:solidFill>
                  </a:tcPr>
                </a:tc>
                <a:tc>
                  <a:txBody>
                    <a:bodyPr/>
                    <a:lstStyle/>
                    <a:p>
                      <a:pPr algn="ctr">
                        <a:lnSpc>
                          <a:spcPct val="115000"/>
                        </a:lnSpc>
                        <a:spcAft>
                          <a:spcPts val="0"/>
                        </a:spcAft>
                      </a:pPr>
                      <a:r>
                        <a:rPr lang="es-EC" sz="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JUEV</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028" marR="66028" marT="0" marB="0">
                    <a:lnL>
                      <a:noFill/>
                    </a:lnL>
                    <a:lnR>
                      <a:noFill/>
                    </a:lnR>
                    <a:lnT w="12700" cap="flat" cmpd="sng" algn="ctr">
                      <a:solidFill>
                        <a:srgbClr val="000000"/>
                      </a:solidFill>
                      <a:prstDash val="solid"/>
                      <a:round/>
                      <a:headEnd type="none" w="med" len="med"/>
                      <a:tailEnd type="none" w="med" len="med"/>
                    </a:lnT>
                    <a:lnB>
                      <a:noFill/>
                    </a:lnB>
                    <a:solidFill>
                      <a:srgbClr val="CCCCCC"/>
                    </a:solidFill>
                  </a:tcPr>
                </a:tc>
                <a:tc>
                  <a:txBody>
                    <a:bodyPr/>
                    <a:lstStyle/>
                    <a:p>
                      <a:pPr algn="ctr">
                        <a:lnSpc>
                          <a:spcPct val="115000"/>
                        </a:lnSpc>
                        <a:spcAft>
                          <a:spcPts val="0"/>
                        </a:spcAft>
                      </a:pPr>
                      <a:r>
                        <a:rPr lang="es-EC" sz="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VIER</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028" marR="66028" marT="0" marB="0">
                    <a:lnL>
                      <a:noFill/>
                    </a:lnL>
                    <a:lnR>
                      <a:noFill/>
                    </a:lnR>
                    <a:lnT w="12700" cap="flat" cmpd="sng" algn="ctr">
                      <a:solidFill>
                        <a:srgbClr val="000000"/>
                      </a:solidFill>
                      <a:prstDash val="solid"/>
                      <a:round/>
                      <a:headEnd type="none" w="med" len="med"/>
                      <a:tailEnd type="none" w="med" len="med"/>
                    </a:lnT>
                    <a:lnB>
                      <a:noFill/>
                    </a:lnB>
                    <a:solidFill>
                      <a:srgbClr val="CCCCCC"/>
                    </a:solidFill>
                  </a:tcPr>
                </a:tc>
                <a:extLst>
                  <a:ext uri="{0D108BD9-81ED-4DB2-BD59-A6C34878D82A}">
                    <a16:rowId xmlns:a16="http://schemas.microsoft.com/office/drawing/2014/main" val="803756583"/>
                  </a:ext>
                </a:extLst>
              </a:tr>
              <a:tr h="486062">
                <a:tc>
                  <a:txBody>
                    <a:bodyPr/>
                    <a:lstStyle/>
                    <a:p>
                      <a:pPr>
                        <a:lnSpc>
                          <a:spcPct val="115000"/>
                        </a:lnSpc>
                        <a:spcAft>
                          <a:spcPts val="0"/>
                        </a:spcAft>
                      </a:pPr>
                      <a:r>
                        <a:rPr lang="es-EC"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INTENSIDAD</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028" marR="66028" marT="0" marB="0">
                    <a:lnL>
                      <a:noFill/>
                    </a:lnL>
                    <a:lnR>
                      <a:noFill/>
                    </a:lnR>
                    <a:lnT>
                      <a:noFill/>
                    </a:lnT>
                    <a:lnB>
                      <a:noFill/>
                    </a:lnB>
                  </a:tcPr>
                </a:tc>
                <a:tc>
                  <a:txBody>
                    <a:bodyPr/>
                    <a:lstStyle/>
                    <a:p>
                      <a:pPr algn="ctr">
                        <a:lnSpc>
                          <a:spcPct val="115000"/>
                        </a:lnSpc>
                        <a:spcAft>
                          <a:spcPts val="0"/>
                        </a:spcAft>
                      </a:pPr>
                      <a:r>
                        <a:rPr lang="es-EC" sz="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028" marR="66028" marT="0" marB="0">
                    <a:lnL>
                      <a:noFill/>
                    </a:lnL>
                    <a:lnR>
                      <a:noFill/>
                    </a:lnR>
                    <a:lnT>
                      <a:noFill/>
                    </a:lnT>
                    <a:lnB>
                      <a:noFill/>
                    </a:lnB>
                  </a:tcPr>
                </a:tc>
                <a:tc>
                  <a:txBody>
                    <a:bodyPr/>
                    <a:lstStyle/>
                    <a:p>
                      <a:pPr algn="ctr">
                        <a:lnSpc>
                          <a:spcPct val="115000"/>
                        </a:lnSpc>
                        <a:spcAft>
                          <a:spcPts val="0"/>
                        </a:spcAft>
                      </a:pPr>
                      <a:r>
                        <a:rPr lang="es-EC" sz="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85%</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028" marR="66028" marT="0" marB="0">
                    <a:lnL>
                      <a:noFill/>
                    </a:lnL>
                    <a:lnR>
                      <a:noFill/>
                    </a:lnR>
                    <a:lnT>
                      <a:noFill/>
                    </a:lnT>
                    <a:lnB>
                      <a:noFill/>
                    </a:lnB>
                  </a:tcPr>
                </a:tc>
                <a:tc>
                  <a:txBody>
                    <a:bodyPr/>
                    <a:lstStyle/>
                    <a:p>
                      <a:pPr algn="ctr">
                        <a:lnSpc>
                          <a:spcPct val="115000"/>
                        </a:lnSpc>
                        <a:spcAft>
                          <a:spcPts val="0"/>
                        </a:spcAft>
                      </a:pPr>
                      <a:r>
                        <a:rPr lang="es-EC" sz="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85%</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028" marR="66028" marT="0" marB="0">
                    <a:lnL>
                      <a:noFill/>
                    </a:lnL>
                    <a:lnR>
                      <a:noFill/>
                    </a:lnR>
                    <a:lnT>
                      <a:noFill/>
                    </a:lnT>
                    <a:lnB>
                      <a:noFill/>
                    </a:lnB>
                  </a:tcPr>
                </a:tc>
                <a:tc>
                  <a:txBody>
                    <a:bodyPr/>
                    <a:lstStyle/>
                    <a:p>
                      <a:pPr algn="ctr">
                        <a:lnSpc>
                          <a:spcPct val="115000"/>
                        </a:lnSpc>
                        <a:spcAft>
                          <a:spcPts val="0"/>
                        </a:spcAft>
                      </a:pPr>
                      <a:r>
                        <a:rPr lang="es-EC" sz="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85%</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028" marR="66028" marT="0" marB="0">
                    <a:lnL>
                      <a:noFill/>
                    </a:lnL>
                    <a:lnR>
                      <a:noFill/>
                    </a:lnR>
                    <a:lnT>
                      <a:noFill/>
                    </a:lnT>
                    <a:lnB>
                      <a:noFill/>
                    </a:lnB>
                  </a:tcPr>
                </a:tc>
                <a:tc>
                  <a:txBody>
                    <a:bodyPr/>
                    <a:lstStyle/>
                    <a:p>
                      <a:pPr algn="ctr">
                        <a:lnSpc>
                          <a:spcPct val="115000"/>
                        </a:lnSpc>
                        <a:spcAft>
                          <a:spcPts val="0"/>
                        </a:spcAft>
                      </a:pPr>
                      <a:r>
                        <a:rPr lang="es-EC" sz="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85%</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028" marR="66028" marT="0" marB="0">
                    <a:lnL>
                      <a:noFill/>
                    </a:lnL>
                    <a:lnR>
                      <a:noFill/>
                    </a:lnR>
                    <a:lnT>
                      <a:noFill/>
                    </a:lnT>
                    <a:lnB>
                      <a:noFill/>
                    </a:lnB>
                  </a:tcPr>
                </a:tc>
                <a:tc>
                  <a:txBody>
                    <a:bodyPr/>
                    <a:lstStyle/>
                    <a:p>
                      <a:pPr algn="ctr">
                        <a:lnSpc>
                          <a:spcPct val="115000"/>
                        </a:lnSpc>
                        <a:spcAft>
                          <a:spcPts val="0"/>
                        </a:spcAft>
                      </a:pPr>
                      <a:r>
                        <a:rPr lang="es-EC" sz="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85%</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028" marR="66028" marT="0" marB="0">
                    <a:lnL>
                      <a:noFill/>
                    </a:lnL>
                    <a:lnR>
                      <a:noFill/>
                    </a:lnR>
                    <a:lnT>
                      <a:noFill/>
                    </a:lnT>
                    <a:lnB>
                      <a:noFill/>
                    </a:lnB>
                  </a:tcPr>
                </a:tc>
                <a:tc>
                  <a:txBody>
                    <a:bodyPr/>
                    <a:lstStyle/>
                    <a:p>
                      <a:pPr algn="ctr">
                        <a:lnSpc>
                          <a:spcPct val="115000"/>
                        </a:lnSpc>
                        <a:spcAft>
                          <a:spcPts val="0"/>
                        </a:spcAft>
                      </a:pPr>
                      <a:r>
                        <a:rPr lang="es-EC" sz="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85%</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028" marR="66028" marT="0" marB="0">
                    <a:lnL>
                      <a:noFill/>
                    </a:lnL>
                    <a:lnR>
                      <a:noFill/>
                    </a:lnR>
                    <a:lnT>
                      <a:noFill/>
                    </a:lnT>
                    <a:lnB>
                      <a:noFill/>
                    </a:lnB>
                  </a:tcPr>
                </a:tc>
                <a:tc>
                  <a:txBody>
                    <a:bodyPr/>
                    <a:lstStyle/>
                    <a:p>
                      <a:pPr algn="ctr">
                        <a:lnSpc>
                          <a:spcPct val="115000"/>
                        </a:lnSpc>
                        <a:spcAft>
                          <a:spcPts val="0"/>
                        </a:spcAft>
                      </a:pPr>
                      <a:r>
                        <a:rPr lang="es-EC" sz="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85%</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028" marR="66028" marT="0" marB="0">
                    <a:lnL>
                      <a:noFill/>
                    </a:lnL>
                    <a:lnR>
                      <a:noFill/>
                    </a:lnR>
                    <a:lnT>
                      <a:noFill/>
                    </a:lnT>
                    <a:lnB>
                      <a:noFill/>
                    </a:lnB>
                  </a:tcPr>
                </a:tc>
                <a:tc>
                  <a:txBody>
                    <a:bodyPr/>
                    <a:lstStyle/>
                    <a:p>
                      <a:pPr algn="ctr">
                        <a:lnSpc>
                          <a:spcPct val="115000"/>
                        </a:lnSpc>
                        <a:spcAft>
                          <a:spcPts val="0"/>
                        </a:spcAft>
                      </a:pPr>
                      <a:r>
                        <a:rPr lang="es-EC" sz="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85%</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028" marR="66028" marT="0" marB="0">
                    <a:lnL>
                      <a:noFill/>
                    </a:lnL>
                    <a:lnR>
                      <a:noFill/>
                    </a:lnR>
                    <a:lnT>
                      <a:noFill/>
                    </a:lnT>
                    <a:lnB>
                      <a:noFill/>
                    </a:lnB>
                  </a:tcPr>
                </a:tc>
                <a:tc>
                  <a:txBody>
                    <a:bodyPr/>
                    <a:lstStyle/>
                    <a:p>
                      <a:pPr algn="ctr">
                        <a:lnSpc>
                          <a:spcPct val="115000"/>
                        </a:lnSpc>
                        <a:spcAft>
                          <a:spcPts val="0"/>
                        </a:spcAft>
                      </a:pPr>
                      <a:r>
                        <a:rPr lang="es-EC" sz="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85%</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028" marR="66028" marT="0" marB="0">
                    <a:lnL>
                      <a:noFill/>
                    </a:lnL>
                    <a:lnR>
                      <a:noFill/>
                    </a:lnR>
                    <a:lnT>
                      <a:noFill/>
                    </a:lnT>
                    <a:lnB>
                      <a:noFill/>
                    </a:lnB>
                  </a:tcPr>
                </a:tc>
                <a:tc>
                  <a:txBody>
                    <a:bodyPr/>
                    <a:lstStyle/>
                    <a:p>
                      <a:pPr algn="ctr">
                        <a:lnSpc>
                          <a:spcPct val="115000"/>
                        </a:lnSpc>
                        <a:spcAft>
                          <a:spcPts val="0"/>
                        </a:spcAft>
                      </a:pPr>
                      <a:r>
                        <a:rPr lang="es-EC" sz="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85%</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028" marR="66028" marT="0" marB="0">
                    <a:lnL>
                      <a:noFill/>
                    </a:lnL>
                    <a:lnR>
                      <a:noFill/>
                    </a:lnR>
                    <a:lnT>
                      <a:noFill/>
                    </a:lnT>
                    <a:lnB>
                      <a:noFill/>
                    </a:lnB>
                  </a:tcPr>
                </a:tc>
                <a:tc>
                  <a:txBody>
                    <a:bodyPr/>
                    <a:lstStyle/>
                    <a:p>
                      <a:pPr algn="ctr">
                        <a:lnSpc>
                          <a:spcPct val="115000"/>
                        </a:lnSpc>
                        <a:spcAft>
                          <a:spcPts val="0"/>
                        </a:spcAft>
                      </a:pPr>
                      <a:r>
                        <a:rPr lang="es-EC" sz="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85%</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028" marR="66028" marT="0" marB="0">
                    <a:lnL>
                      <a:noFill/>
                    </a:lnL>
                    <a:lnR>
                      <a:noFill/>
                    </a:lnR>
                    <a:lnT>
                      <a:noFill/>
                    </a:lnT>
                    <a:lnB>
                      <a:noFill/>
                    </a:lnB>
                  </a:tcPr>
                </a:tc>
                <a:tc>
                  <a:txBody>
                    <a:bodyPr/>
                    <a:lstStyle/>
                    <a:p>
                      <a:pPr algn="ctr">
                        <a:lnSpc>
                          <a:spcPct val="115000"/>
                        </a:lnSpc>
                        <a:spcAft>
                          <a:spcPts val="0"/>
                        </a:spcAft>
                      </a:pPr>
                      <a:r>
                        <a:rPr lang="es-EC" sz="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85%</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028" marR="66028" marT="0" marB="0">
                    <a:lnL>
                      <a:noFill/>
                    </a:lnL>
                    <a:lnR>
                      <a:noFill/>
                    </a:lnR>
                    <a:lnT>
                      <a:noFill/>
                    </a:lnT>
                    <a:lnB>
                      <a:noFill/>
                    </a:lnB>
                  </a:tcPr>
                </a:tc>
                <a:tc>
                  <a:txBody>
                    <a:bodyPr/>
                    <a:lstStyle/>
                    <a:p>
                      <a:pPr algn="ctr">
                        <a:lnSpc>
                          <a:spcPct val="115000"/>
                        </a:lnSpc>
                        <a:spcAft>
                          <a:spcPts val="0"/>
                        </a:spcAft>
                      </a:pPr>
                      <a:r>
                        <a:rPr lang="es-EC" sz="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85%</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028" marR="66028" marT="0" marB="0">
                    <a:lnL>
                      <a:noFill/>
                    </a:lnL>
                    <a:lnR>
                      <a:noFill/>
                    </a:lnR>
                    <a:lnT>
                      <a:noFill/>
                    </a:lnT>
                    <a:lnB>
                      <a:noFill/>
                    </a:lnB>
                  </a:tcPr>
                </a:tc>
                <a:tc>
                  <a:txBody>
                    <a:bodyPr/>
                    <a:lstStyle/>
                    <a:p>
                      <a:pPr algn="ctr">
                        <a:lnSpc>
                          <a:spcPct val="115000"/>
                        </a:lnSpc>
                        <a:spcAft>
                          <a:spcPts val="0"/>
                        </a:spcAft>
                      </a:pPr>
                      <a:r>
                        <a:rPr lang="es-EC" sz="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85%</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028" marR="66028" marT="0" marB="0">
                    <a:lnL>
                      <a:noFill/>
                    </a:lnL>
                    <a:lnR>
                      <a:noFill/>
                    </a:lnR>
                    <a:lnT>
                      <a:noFill/>
                    </a:lnT>
                    <a:lnB>
                      <a:noFill/>
                    </a:lnB>
                  </a:tcPr>
                </a:tc>
                <a:tc>
                  <a:txBody>
                    <a:bodyPr/>
                    <a:lstStyle/>
                    <a:p>
                      <a:pPr algn="ctr">
                        <a:lnSpc>
                          <a:spcPct val="115000"/>
                        </a:lnSpc>
                        <a:spcAft>
                          <a:spcPts val="0"/>
                        </a:spcAft>
                      </a:pPr>
                      <a:r>
                        <a:rPr lang="es-EC" sz="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85%</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028" marR="66028" marT="0" marB="0">
                    <a:lnL>
                      <a:noFill/>
                    </a:lnL>
                    <a:lnR>
                      <a:noFill/>
                    </a:lnR>
                    <a:lnT>
                      <a:noFill/>
                    </a:lnT>
                    <a:lnB>
                      <a:noFill/>
                    </a:lnB>
                  </a:tcPr>
                </a:tc>
                <a:tc gridSpan="2">
                  <a:txBody>
                    <a:bodyPr/>
                    <a:lstStyle/>
                    <a:p>
                      <a:pPr algn="ctr">
                        <a:lnSpc>
                          <a:spcPct val="115000"/>
                        </a:lnSpc>
                        <a:spcAft>
                          <a:spcPts val="0"/>
                        </a:spcAft>
                      </a:pPr>
                      <a:r>
                        <a:rPr lang="es-EC" sz="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85%</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028" marR="66028" marT="0" marB="0">
                    <a:lnL>
                      <a:noFill/>
                    </a:lnL>
                    <a:lnR>
                      <a:noFill/>
                    </a:lnR>
                    <a:lnT>
                      <a:noFill/>
                    </a:lnT>
                    <a:lnB>
                      <a:noFill/>
                    </a:lnB>
                  </a:tcPr>
                </a:tc>
                <a:tc hMerge="1">
                  <a:txBody>
                    <a:bodyPr/>
                    <a:lstStyle/>
                    <a:p>
                      <a:endParaRPr lang="es-EC"/>
                    </a:p>
                  </a:txBody>
                  <a:tcPr/>
                </a:tc>
                <a:tc>
                  <a:txBody>
                    <a:bodyPr/>
                    <a:lstStyle/>
                    <a:p>
                      <a:pPr algn="ctr">
                        <a:lnSpc>
                          <a:spcPct val="115000"/>
                        </a:lnSpc>
                        <a:spcAft>
                          <a:spcPts val="0"/>
                        </a:spcAft>
                      </a:pPr>
                      <a:r>
                        <a:rPr lang="es-EC" sz="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85%</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028" marR="66028" marT="0" marB="0">
                    <a:lnL>
                      <a:noFill/>
                    </a:lnL>
                    <a:lnR>
                      <a:noFill/>
                    </a:lnR>
                    <a:lnT>
                      <a:noFill/>
                    </a:lnT>
                    <a:lnB>
                      <a:noFill/>
                    </a:lnB>
                  </a:tcPr>
                </a:tc>
                <a:tc>
                  <a:txBody>
                    <a:bodyPr/>
                    <a:lstStyle/>
                    <a:p>
                      <a:pPr algn="ctr">
                        <a:lnSpc>
                          <a:spcPct val="115000"/>
                        </a:lnSpc>
                        <a:spcAft>
                          <a:spcPts val="0"/>
                        </a:spcAft>
                      </a:pPr>
                      <a:r>
                        <a:rPr lang="es-EC" sz="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85%</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028" marR="66028" marT="0" marB="0">
                    <a:lnL>
                      <a:noFill/>
                    </a:lnL>
                    <a:lnR>
                      <a:noFill/>
                    </a:lnR>
                    <a:lnT>
                      <a:noFill/>
                    </a:lnT>
                    <a:lnB>
                      <a:noFill/>
                    </a:lnB>
                  </a:tcPr>
                </a:tc>
                <a:tc>
                  <a:txBody>
                    <a:bodyPr/>
                    <a:lstStyle/>
                    <a:p>
                      <a:pPr algn="ctr">
                        <a:lnSpc>
                          <a:spcPct val="115000"/>
                        </a:lnSpc>
                        <a:spcAft>
                          <a:spcPts val="0"/>
                        </a:spcAft>
                      </a:pPr>
                      <a:r>
                        <a:rPr lang="es-EC" sz="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85%</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028" marR="66028" marT="0" marB="0">
                    <a:lnL>
                      <a:noFill/>
                    </a:lnL>
                    <a:lnR>
                      <a:noFill/>
                    </a:lnR>
                    <a:lnT>
                      <a:noFill/>
                    </a:lnT>
                    <a:lnB>
                      <a:noFill/>
                    </a:lnB>
                  </a:tcPr>
                </a:tc>
                <a:tc>
                  <a:txBody>
                    <a:bodyPr/>
                    <a:lstStyle/>
                    <a:p>
                      <a:pPr algn="ctr">
                        <a:lnSpc>
                          <a:spcPct val="115000"/>
                        </a:lnSpc>
                        <a:spcAft>
                          <a:spcPts val="0"/>
                        </a:spcAft>
                      </a:pPr>
                      <a:r>
                        <a:rPr lang="es-EC" sz="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85%</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028" marR="66028" marT="0" marB="0">
                    <a:lnL>
                      <a:noFill/>
                    </a:lnL>
                    <a:lnR>
                      <a:noFill/>
                    </a:lnR>
                    <a:lnT>
                      <a:noFill/>
                    </a:lnT>
                    <a:lnB>
                      <a:noFill/>
                    </a:lnB>
                  </a:tcPr>
                </a:tc>
                <a:tc gridSpan="2">
                  <a:txBody>
                    <a:bodyPr/>
                    <a:lstStyle/>
                    <a:p>
                      <a:pPr algn="ctr">
                        <a:lnSpc>
                          <a:spcPct val="115000"/>
                        </a:lnSpc>
                        <a:spcAft>
                          <a:spcPts val="0"/>
                        </a:spcAft>
                      </a:pPr>
                      <a:r>
                        <a:rPr lang="es-EC" sz="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85%</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028" marR="66028" marT="0" marB="0">
                    <a:lnL>
                      <a:noFill/>
                    </a:lnL>
                    <a:lnR>
                      <a:noFill/>
                    </a:lnR>
                    <a:lnT>
                      <a:noFill/>
                    </a:lnT>
                    <a:lnB>
                      <a:noFill/>
                    </a:lnB>
                  </a:tcPr>
                </a:tc>
                <a:tc hMerge="1">
                  <a:txBody>
                    <a:bodyPr/>
                    <a:lstStyle/>
                    <a:p>
                      <a:endParaRPr lang="es-EC"/>
                    </a:p>
                  </a:txBody>
                  <a:tcPr/>
                </a:tc>
                <a:tc>
                  <a:txBody>
                    <a:bodyPr/>
                    <a:lstStyle/>
                    <a:p>
                      <a:pPr algn="ctr">
                        <a:lnSpc>
                          <a:spcPct val="115000"/>
                        </a:lnSpc>
                        <a:spcAft>
                          <a:spcPts val="0"/>
                        </a:spcAft>
                      </a:pPr>
                      <a:r>
                        <a:rPr lang="es-EC" sz="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85%</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028" marR="66028" marT="0" marB="0">
                    <a:lnL>
                      <a:noFill/>
                    </a:lnL>
                    <a:lnR>
                      <a:noFill/>
                    </a:lnR>
                    <a:lnT>
                      <a:noFill/>
                    </a:lnT>
                    <a:lnB>
                      <a:noFill/>
                    </a:lnB>
                  </a:tcPr>
                </a:tc>
                <a:tc>
                  <a:txBody>
                    <a:bodyPr/>
                    <a:lstStyle/>
                    <a:p>
                      <a:pPr algn="ctr">
                        <a:lnSpc>
                          <a:spcPct val="115000"/>
                        </a:lnSpc>
                        <a:spcAft>
                          <a:spcPts val="0"/>
                        </a:spcAft>
                      </a:pPr>
                      <a:r>
                        <a:rPr lang="es-EC" sz="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85%</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028" marR="66028" marT="0" marB="0">
                    <a:lnL>
                      <a:noFill/>
                    </a:lnL>
                    <a:lnR>
                      <a:noFill/>
                    </a:lnR>
                    <a:lnT>
                      <a:noFill/>
                    </a:lnT>
                    <a:lnB>
                      <a:noFill/>
                    </a:lnB>
                  </a:tcPr>
                </a:tc>
                <a:tc>
                  <a:txBody>
                    <a:bodyPr/>
                    <a:lstStyle/>
                    <a:p>
                      <a:pPr algn="ctr">
                        <a:lnSpc>
                          <a:spcPct val="115000"/>
                        </a:lnSpc>
                        <a:spcAft>
                          <a:spcPts val="0"/>
                        </a:spcAft>
                      </a:pPr>
                      <a:r>
                        <a:rPr lang="es-EC" sz="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85%</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028" marR="66028" marT="0" marB="0">
                    <a:lnL>
                      <a:noFill/>
                    </a:lnL>
                    <a:lnR>
                      <a:noFill/>
                    </a:lnR>
                    <a:lnT>
                      <a:noFill/>
                    </a:lnT>
                    <a:lnB>
                      <a:noFill/>
                    </a:lnB>
                  </a:tcPr>
                </a:tc>
                <a:tc>
                  <a:txBody>
                    <a:bodyPr/>
                    <a:lstStyle/>
                    <a:p>
                      <a:pPr algn="ctr">
                        <a:lnSpc>
                          <a:spcPct val="115000"/>
                        </a:lnSpc>
                        <a:spcAft>
                          <a:spcPts val="0"/>
                        </a:spcAft>
                      </a:pPr>
                      <a:r>
                        <a:rPr lang="es-EC" sz="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85%</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028" marR="66028" marT="0" marB="0">
                    <a:lnL>
                      <a:noFill/>
                    </a:lnL>
                    <a:lnR>
                      <a:noFill/>
                    </a:lnR>
                    <a:lnT>
                      <a:noFill/>
                    </a:lnT>
                    <a:lnB>
                      <a:noFill/>
                    </a:lnB>
                  </a:tcPr>
                </a:tc>
                <a:extLst>
                  <a:ext uri="{0D108BD9-81ED-4DB2-BD59-A6C34878D82A}">
                    <a16:rowId xmlns:a16="http://schemas.microsoft.com/office/drawing/2014/main" val="3267000307"/>
                  </a:ext>
                </a:extLst>
              </a:tr>
              <a:tr h="211111">
                <a:tc>
                  <a:txBody>
                    <a:bodyPr/>
                    <a:lstStyle/>
                    <a:p>
                      <a:pPr>
                        <a:lnSpc>
                          <a:spcPct val="115000"/>
                        </a:lnSpc>
                        <a:spcAft>
                          <a:spcPts val="0"/>
                        </a:spcAft>
                      </a:pPr>
                      <a:r>
                        <a:rPr lang="es-EC"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No SERIES</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028" marR="66028" marT="0" marB="0">
                    <a:lnL>
                      <a:noFill/>
                    </a:lnL>
                    <a:lnR>
                      <a:noFill/>
                    </a:lnR>
                    <a:lnT>
                      <a:noFill/>
                    </a:lnT>
                    <a:lnB>
                      <a:noFill/>
                    </a:lnB>
                    <a:solidFill>
                      <a:srgbClr val="CCCCCC"/>
                    </a:solidFill>
                  </a:tcPr>
                </a:tc>
                <a:tc>
                  <a:txBody>
                    <a:bodyPr/>
                    <a:lstStyle/>
                    <a:p>
                      <a:pPr algn="ctr">
                        <a:lnSpc>
                          <a:spcPct val="115000"/>
                        </a:lnSpc>
                        <a:spcAft>
                          <a:spcPts val="0"/>
                        </a:spcAft>
                      </a:pPr>
                      <a:r>
                        <a:rPr lang="es-EC" sz="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028" marR="66028" marT="0" marB="0">
                    <a:lnL>
                      <a:noFill/>
                    </a:lnL>
                    <a:lnR>
                      <a:noFill/>
                    </a:lnR>
                    <a:lnT>
                      <a:noFill/>
                    </a:lnT>
                    <a:lnB>
                      <a:noFill/>
                    </a:lnB>
                    <a:solidFill>
                      <a:srgbClr val="CCCCCC"/>
                    </a:solidFill>
                  </a:tcPr>
                </a:tc>
                <a:tc>
                  <a:txBody>
                    <a:bodyPr/>
                    <a:lstStyle/>
                    <a:p>
                      <a:pPr algn="ctr">
                        <a:lnSpc>
                          <a:spcPct val="115000"/>
                        </a:lnSpc>
                        <a:spcAft>
                          <a:spcPts val="0"/>
                        </a:spcAft>
                      </a:pPr>
                      <a:r>
                        <a:rPr lang="es-EC" sz="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028" marR="66028" marT="0" marB="0">
                    <a:lnL>
                      <a:noFill/>
                    </a:lnL>
                    <a:lnR>
                      <a:noFill/>
                    </a:lnR>
                    <a:lnT>
                      <a:noFill/>
                    </a:lnT>
                    <a:lnB>
                      <a:noFill/>
                    </a:lnB>
                    <a:solidFill>
                      <a:srgbClr val="CCCCCC"/>
                    </a:solidFill>
                  </a:tcPr>
                </a:tc>
                <a:tc>
                  <a:txBody>
                    <a:bodyPr/>
                    <a:lstStyle/>
                    <a:p>
                      <a:pPr algn="ctr">
                        <a:lnSpc>
                          <a:spcPct val="115000"/>
                        </a:lnSpc>
                        <a:spcAft>
                          <a:spcPts val="0"/>
                        </a:spcAft>
                      </a:pPr>
                      <a:r>
                        <a:rPr lang="es-EC" sz="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028" marR="66028" marT="0" marB="0">
                    <a:lnL>
                      <a:noFill/>
                    </a:lnL>
                    <a:lnR>
                      <a:noFill/>
                    </a:lnR>
                    <a:lnT>
                      <a:noFill/>
                    </a:lnT>
                    <a:lnB>
                      <a:noFill/>
                    </a:lnB>
                    <a:solidFill>
                      <a:srgbClr val="CCCCCC"/>
                    </a:solidFill>
                  </a:tcPr>
                </a:tc>
                <a:tc>
                  <a:txBody>
                    <a:bodyPr/>
                    <a:lstStyle/>
                    <a:p>
                      <a:pPr algn="ctr">
                        <a:lnSpc>
                          <a:spcPct val="115000"/>
                        </a:lnSpc>
                        <a:spcAft>
                          <a:spcPts val="0"/>
                        </a:spcAft>
                      </a:pPr>
                      <a:r>
                        <a:rPr lang="es-EC" sz="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028" marR="66028" marT="0" marB="0">
                    <a:lnL>
                      <a:noFill/>
                    </a:lnL>
                    <a:lnR>
                      <a:noFill/>
                    </a:lnR>
                    <a:lnT>
                      <a:noFill/>
                    </a:lnT>
                    <a:lnB>
                      <a:noFill/>
                    </a:lnB>
                    <a:solidFill>
                      <a:srgbClr val="CCCCCC"/>
                    </a:solidFill>
                  </a:tcPr>
                </a:tc>
                <a:tc>
                  <a:txBody>
                    <a:bodyPr/>
                    <a:lstStyle/>
                    <a:p>
                      <a:pPr algn="ctr">
                        <a:lnSpc>
                          <a:spcPct val="115000"/>
                        </a:lnSpc>
                        <a:spcAft>
                          <a:spcPts val="0"/>
                        </a:spcAft>
                      </a:pPr>
                      <a:r>
                        <a:rPr lang="es-EC" sz="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028" marR="66028" marT="0" marB="0">
                    <a:lnL>
                      <a:noFill/>
                    </a:lnL>
                    <a:lnR>
                      <a:noFill/>
                    </a:lnR>
                    <a:lnT>
                      <a:noFill/>
                    </a:lnT>
                    <a:lnB>
                      <a:noFill/>
                    </a:lnB>
                    <a:solidFill>
                      <a:srgbClr val="CCCCCC"/>
                    </a:solidFill>
                  </a:tcPr>
                </a:tc>
                <a:tc>
                  <a:txBody>
                    <a:bodyPr/>
                    <a:lstStyle/>
                    <a:p>
                      <a:pPr algn="ctr">
                        <a:lnSpc>
                          <a:spcPct val="115000"/>
                        </a:lnSpc>
                        <a:spcAft>
                          <a:spcPts val="0"/>
                        </a:spcAft>
                      </a:pPr>
                      <a:r>
                        <a:rPr lang="es-EC" sz="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028" marR="66028" marT="0" marB="0">
                    <a:lnL>
                      <a:noFill/>
                    </a:lnL>
                    <a:lnR>
                      <a:noFill/>
                    </a:lnR>
                    <a:lnT>
                      <a:noFill/>
                    </a:lnT>
                    <a:lnB>
                      <a:noFill/>
                    </a:lnB>
                    <a:solidFill>
                      <a:srgbClr val="CCCCCC"/>
                    </a:solidFill>
                  </a:tcPr>
                </a:tc>
                <a:tc>
                  <a:txBody>
                    <a:bodyPr/>
                    <a:lstStyle/>
                    <a:p>
                      <a:pPr algn="ctr">
                        <a:lnSpc>
                          <a:spcPct val="115000"/>
                        </a:lnSpc>
                        <a:spcAft>
                          <a:spcPts val="0"/>
                        </a:spcAft>
                      </a:pPr>
                      <a:r>
                        <a:rPr lang="es-EC" sz="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028" marR="66028" marT="0" marB="0">
                    <a:lnL>
                      <a:noFill/>
                    </a:lnL>
                    <a:lnR>
                      <a:noFill/>
                    </a:lnR>
                    <a:lnT>
                      <a:noFill/>
                    </a:lnT>
                    <a:lnB>
                      <a:noFill/>
                    </a:lnB>
                    <a:solidFill>
                      <a:srgbClr val="CCCCCC"/>
                    </a:solidFill>
                  </a:tcPr>
                </a:tc>
                <a:tc>
                  <a:txBody>
                    <a:bodyPr/>
                    <a:lstStyle/>
                    <a:p>
                      <a:pPr algn="ctr">
                        <a:lnSpc>
                          <a:spcPct val="115000"/>
                        </a:lnSpc>
                        <a:spcAft>
                          <a:spcPts val="0"/>
                        </a:spcAft>
                      </a:pPr>
                      <a:r>
                        <a:rPr lang="es-EC" sz="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028" marR="66028" marT="0" marB="0">
                    <a:lnL>
                      <a:noFill/>
                    </a:lnL>
                    <a:lnR>
                      <a:noFill/>
                    </a:lnR>
                    <a:lnT>
                      <a:noFill/>
                    </a:lnT>
                    <a:lnB>
                      <a:noFill/>
                    </a:lnB>
                    <a:solidFill>
                      <a:srgbClr val="CCCCCC"/>
                    </a:solidFill>
                  </a:tcPr>
                </a:tc>
                <a:tc>
                  <a:txBody>
                    <a:bodyPr/>
                    <a:lstStyle/>
                    <a:p>
                      <a:pPr algn="ctr">
                        <a:lnSpc>
                          <a:spcPct val="115000"/>
                        </a:lnSpc>
                        <a:spcAft>
                          <a:spcPts val="0"/>
                        </a:spcAft>
                      </a:pPr>
                      <a:r>
                        <a:rPr lang="es-EC" sz="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028" marR="66028" marT="0" marB="0">
                    <a:lnL>
                      <a:noFill/>
                    </a:lnL>
                    <a:lnR>
                      <a:noFill/>
                    </a:lnR>
                    <a:lnT>
                      <a:noFill/>
                    </a:lnT>
                    <a:lnB>
                      <a:noFill/>
                    </a:lnB>
                    <a:solidFill>
                      <a:srgbClr val="CCCCCC"/>
                    </a:solidFill>
                  </a:tcPr>
                </a:tc>
                <a:tc>
                  <a:txBody>
                    <a:bodyPr/>
                    <a:lstStyle/>
                    <a:p>
                      <a:pPr algn="ctr">
                        <a:lnSpc>
                          <a:spcPct val="115000"/>
                        </a:lnSpc>
                        <a:spcAft>
                          <a:spcPts val="0"/>
                        </a:spcAft>
                      </a:pPr>
                      <a:r>
                        <a:rPr lang="es-EC" sz="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028" marR="66028" marT="0" marB="0">
                    <a:lnL>
                      <a:noFill/>
                    </a:lnL>
                    <a:lnR>
                      <a:noFill/>
                    </a:lnR>
                    <a:lnT>
                      <a:noFill/>
                    </a:lnT>
                    <a:lnB>
                      <a:noFill/>
                    </a:lnB>
                    <a:solidFill>
                      <a:srgbClr val="CCCCCC"/>
                    </a:solidFill>
                  </a:tcPr>
                </a:tc>
                <a:tc>
                  <a:txBody>
                    <a:bodyPr/>
                    <a:lstStyle/>
                    <a:p>
                      <a:pPr algn="ctr">
                        <a:lnSpc>
                          <a:spcPct val="115000"/>
                        </a:lnSpc>
                        <a:spcAft>
                          <a:spcPts val="0"/>
                        </a:spcAft>
                      </a:pPr>
                      <a:r>
                        <a:rPr lang="es-EC" sz="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028" marR="66028" marT="0" marB="0">
                    <a:lnL>
                      <a:noFill/>
                    </a:lnL>
                    <a:lnR>
                      <a:noFill/>
                    </a:lnR>
                    <a:lnT>
                      <a:noFill/>
                    </a:lnT>
                    <a:lnB>
                      <a:noFill/>
                    </a:lnB>
                    <a:solidFill>
                      <a:srgbClr val="CCCCCC"/>
                    </a:solidFill>
                  </a:tcPr>
                </a:tc>
                <a:tc>
                  <a:txBody>
                    <a:bodyPr/>
                    <a:lstStyle/>
                    <a:p>
                      <a:pPr algn="ctr">
                        <a:lnSpc>
                          <a:spcPct val="115000"/>
                        </a:lnSpc>
                        <a:spcAft>
                          <a:spcPts val="0"/>
                        </a:spcAft>
                      </a:pPr>
                      <a:r>
                        <a:rPr lang="es-EC" sz="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028" marR="66028" marT="0" marB="0">
                    <a:lnL>
                      <a:noFill/>
                    </a:lnL>
                    <a:lnR>
                      <a:noFill/>
                    </a:lnR>
                    <a:lnT>
                      <a:noFill/>
                    </a:lnT>
                    <a:lnB>
                      <a:noFill/>
                    </a:lnB>
                    <a:solidFill>
                      <a:srgbClr val="CCCCCC"/>
                    </a:solidFill>
                  </a:tcPr>
                </a:tc>
                <a:tc>
                  <a:txBody>
                    <a:bodyPr/>
                    <a:lstStyle/>
                    <a:p>
                      <a:pPr algn="ctr">
                        <a:lnSpc>
                          <a:spcPct val="115000"/>
                        </a:lnSpc>
                        <a:spcAft>
                          <a:spcPts val="0"/>
                        </a:spcAft>
                      </a:pPr>
                      <a:r>
                        <a:rPr lang="es-EC" sz="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028" marR="66028" marT="0" marB="0">
                    <a:lnL>
                      <a:noFill/>
                    </a:lnL>
                    <a:lnR>
                      <a:noFill/>
                    </a:lnR>
                    <a:lnT>
                      <a:noFill/>
                    </a:lnT>
                    <a:lnB>
                      <a:noFill/>
                    </a:lnB>
                    <a:solidFill>
                      <a:srgbClr val="CCCCCC"/>
                    </a:solidFill>
                  </a:tcPr>
                </a:tc>
                <a:tc>
                  <a:txBody>
                    <a:bodyPr/>
                    <a:lstStyle/>
                    <a:p>
                      <a:pPr algn="ctr">
                        <a:lnSpc>
                          <a:spcPct val="115000"/>
                        </a:lnSpc>
                        <a:spcAft>
                          <a:spcPts val="0"/>
                        </a:spcAft>
                      </a:pPr>
                      <a:r>
                        <a:rPr lang="es-EC" sz="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028" marR="66028" marT="0" marB="0">
                    <a:lnL>
                      <a:noFill/>
                    </a:lnL>
                    <a:lnR>
                      <a:noFill/>
                    </a:lnR>
                    <a:lnT>
                      <a:noFill/>
                    </a:lnT>
                    <a:lnB>
                      <a:noFill/>
                    </a:lnB>
                    <a:solidFill>
                      <a:srgbClr val="CCCCCC"/>
                    </a:solidFill>
                  </a:tcPr>
                </a:tc>
                <a:tc>
                  <a:txBody>
                    <a:bodyPr/>
                    <a:lstStyle/>
                    <a:p>
                      <a:pPr algn="ctr">
                        <a:lnSpc>
                          <a:spcPct val="115000"/>
                        </a:lnSpc>
                        <a:spcAft>
                          <a:spcPts val="0"/>
                        </a:spcAft>
                      </a:pPr>
                      <a:r>
                        <a:rPr lang="es-EC" sz="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028" marR="66028" marT="0" marB="0">
                    <a:lnL>
                      <a:noFill/>
                    </a:lnL>
                    <a:lnR>
                      <a:noFill/>
                    </a:lnR>
                    <a:lnT>
                      <a:noFill/>
                    </a:lnT>
                    <a:lnB>
                      <a:noFill/>
                    </a:lnB>
                    <a:solidFill>
                      <a:srgbClr val="CCCCCC"/>
                    </a:solidFill>
                  </a:tcPr>
                </a:tc>
                <a:tc>
                  <a:txBody>
                    <a:bodyPr/>
                    <a:lstStyle/>
                    <a:p>
                      <a:pPr algn="ctr">
                        <a:lnSpc>
                          <a:spcPct val="115000"/>
                        </a:lnSpc>
                        <a:spcAft>
                          <a:spcPts val="0"/>
                        </a:spcAft>
                      </a:pPr>
                      <a:r>
                        <a:rPr lang="es-EC" sz="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028" marR="66028" marT="0" marB="0">
                    <a:lnL>
                      <a:noFill/>
                    </a:lnL>
                    <a:lnR>
                      <a:noFill/>
                    </a:lnR>
                    <a:lnT>
                      <a:noFill/>
                    </a:lnT>
                    <a:lnB>
                      <a:noFill/>
                    </a:lnB>
                    <a:solidFill>
                      <a:srgbClr val="CCCCCC"/>
                    </a:solidFill>
                  </a:tcPr>
                </a:tc>
                <a:tc gridSpan="2">
                  <a:txBody>
                    <a:bodyPr/>
                    <a:lstStyle/>
                    <a:p>
                      <a:pPr algn="ctr">
                        <a:lnSpc>
                          <a:spcPct val="115000"/>
                        </a:lnSpc>
                        <a:spcAft>
                          <a:spcPts val="0"/>
                        </a:spcAft>
                      </a:pPr>
                      <a:r>
                        <a:rPr lang="es-EC" sz="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028" marR="66028" marT="0" marB="0">
                    <a:lnL>
                      <a:noFill/>
                    </a:lnL>
                    <a:lnR>
                      <a:noFill/>
                    </a:lnR>
                    <a:lnT>
                      <a:noFill/>
                    </a:lnT>
                    <a:lnB>
                      <a:noFill/>
                    </a:lnB>
                    <a:solidFill>
                      <a:srgbClr val="CCCCCC"/>
                    </a:solidFill>
                  </a:tcPr>
                </a:tc>
                <a:tc hMerge="1">
                  <a:txBody>
                    <a:bodyPr/>
                    <a:lstStyle/>
                    <a:p>
                      <a:endParaRPr lang="es-EC"/>
                    </a:p>
                  </a:txBody>
                  <a:tcPr/>
                </a:tc>
                <a:tc>
                  <a:txBody>
                    <a:bodyPr/>
                    <a:lstStyle/>
                    <a:p>
                      <a:pPr algn="ctr">
                        <a:lnSpc>
                          <a:spcPct val="115000"/>
                        </a:lnSpc>
                        <a:spcAft>
                          <a:spcPts val="0"/>
                        </a:spcAft>
                      </a:pPr>
                      <a:r>
                        <a:rPr lang="es-EC" sz="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028" marR="66028" marT="0" marB="0">
                    <a:lnL>
                      <a:noFill/>
                    </a:lnL>
                    <a:lnR>
                      <a:noFill/>
                    </a:lnR>
                    <a:lnT>
                      <a:noFill/>
                    </a:lnT>
                    <a:lnB>
                      <a:noFill/>
                    </a:lnB>
                    <a:solidFill>
                      <a:srgbClr val="CCCCCC"/>
                    </a:solidFill>
                  </a:tcPr>
                </a:tc>
                <a:tc>
                  <a:txBody>
                    <a:bodyPr/>
                    <a:lstStyle/>
                    <a:p>
                      <a:pPr algn="ctr">
                        <a:lnSpc>
                          <a:spcPct val="115000"/>
                        </a:lnSpc>
                        <a:spcAft>
                          <a:spcPts val="0"/>
                        </a:spcAft>
                      </a:pPr>
                      <a:r>
                        <a:rPr lang="es-EC" sz="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028" marR="66028" marT="0" marB="0">
                    <a:lnL>
                      <a:noFill/>
                    </a:lnL>
                    <a:lnR>
                      <a:noFill/>
                    </a:lnR>
                    <a:lnT>
                      <a:noFill/>
                    </a:lnT>
                    <a:lnB>
                      <a:noFill/>
                    </a:lnB>
                    <a:solidFill>
                      <a:srgbClr val="CCCCCC"/>
                    </a:solidFill>
                  </a:tcPr>
                </a:tc>
                <a:tc>
                  <a:txBody>
                    <a:bodyPr/>
                    <a:lstStyle/>
                    <a:p>
                      <a:pPr algn="ctr">
                        <a:lnSpc>
                          <a:spcPct val="115000"/>
                        </a:lnSpc>
                        <a:spcAft>
                          <a:spcPts val="0"/>
                        </a:spcAft>
                      </a:pPr>
                      <a:r>
                        <a:rPr lang="es-EC" sz="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028" marR="66028" marT="0" marB="0">
                    <a:lnL>
                      <a:noFill/>
                    </a:lnL>
                    <a:lnR>
                      <a:noFill/>
                    </a:lnR>
                    <a:lnT>
                      <a:noFill/>
                    </a:lnT>
                    <a:lnB>
                      <a:noFill/>
                    </a:lnB>
                    <a:solidFill>
                      <a:srgbClr val="CCCCCC"/>
                    </a:solidFill>
                  </a:tcPr>
                </a:tc>
                <a:tc>
                  <a:txBody>
                    <a:bodyPr/>
                    <a:lstStyle/>
                    <a:p>
                      <a:pPr algn="ctr">
                        <a:lnSpc>
                          <a:spcPct val="115000"/>
                        </a:lnSpc>
                        <a:spcAft>
                          <a:spcPts val="0"/>
                        </a:spcAft>
                      </a:pPr>
                      <a:r>
                        <a:rPr lang="es-EC" sz="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028" marR="66028" marT="0" marB="0">
                    <a:lnL>
                      <a:noFill/>
                    </a:lnL>
                    <a:lnR>
                      <a:noFill/>
                    </a:lnR>
                    <a:lnT>
                      <a:noFill/>
                    </a:lnT>
                    <a:lnB>
                      <a:noFill/>
                    </a:lnB>
                    <a:solidFill>
                      <a:srgbClr val="CCCCCC"/>
                    </a:solidFill>
                  </a:tcPr>
                </a:tc>
                <a:tc gridSpan="2">
                  <a:txBody>
                    <a:bodyPr/>
                    <a:lstStyle/>
                    <a:p>
                      <a:pPr algn="ctr">
                        <a:lnSpc>
                          <a:spcPct val="115000"/>
                        </a:lnSpc>
                        <a:spcAft>
                          <a:spcPts val="0"/>
                        </a:spcAft>
                      </a:pPr>
                      <a:r>
                        <a:rPr lang="es-EC" sz="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028" marR="66028" marT="0" marB="0">
                    <a:lnL>
                      <a:noFill/>
                    </a:lnL>
                    <a:lnR>
                      <a:noFill/>
                    </a:lnR>
                    <a:lnT>
                      <a:noFill/>
                    </a:lnT>
                    <a:lnB>
                      <a:noFill/>
                    </a:lnB>
                    <a:solidFill>
                      <a:srgbClr val="CCCCCC"/>
                    </a:solidFill>
                  </a:tcPr>
                </a:tc>
                <a:tc hMerge="1">
                  <a:txBody>
                    <a:bodyPr/>
                    <a:lstStyle/>
                    <a:p>
                      <a:endParaRPr lang="es-EC"/>
                    </a:p>
                  </a:txBody>
                  <a:tcPr/>
                </a:tc>
                <a:tc>
                  <a:txBody>
                    <a:bodyPr/>
                    <a:lstStyle/>
                    <a:p>
                      <a:pPr algn="ctr">
                        <a:lnSpc>
                          <a:spcPct val="115000"/>
                        </a:lnSpc>
                        <a:spcAft>
                          <a:spcPts val="0"/>
                        </a:spcAft>
                      </a:pPr>
                      <a:r>
                        <a:rPr lang="es-EC" sz="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028" marR="66028" marT="0" marB="0">
                    <a:lnL>
                      <a:noFill/>
                    </a:lnL>
                    <a:lnR>
                      <a:noFill/>
                    </a:lnR>
                    <a:lnT>
                      <a:noFill/>
                    </a:lnT>
                    <a:lnB>
                      <a:noFill/>
                    </a:lnB>
                    <a:solidFill>
                      <a:srgbClr val="CCCCCC"/>
                    </a:solidFill>
                  </a:tcPr>
                </a:tc>
                <a:tc>
                  <a:txBody>
                    <a:bodyPr/>
                    <a:lstStyle/>
                    <a:p>
                      <a:pPr algn="ctr">
                        <a:lnSpc>
                          <a:spcPct val="115000"/>
                        </a:lnSpc>
                        <a:spcAft>
                          <a:spcPts val="0"/>
                        </a:spcAft>
                      </a:pPr>
                      <a:r>
                        <a:rPr lang="es-EC" sz="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028" marR="66028" marT="0" marB="0">
                    <a:lnL>
                      <a:noFill/>
                    </a:lnL>
                    <a:lnR>
                      <a:noFill/>
                    </a:lnR>
                    <a:lnT>
                      <a:noFill/>
                    </a:lnT>
                    <a:lnB>
                      <a:noFill/>
                    </a:lnB>
                    <a:solidFill>
                      <a:srgbClr val="CCCCCC"/>
                    </a:solidFill>
                  </a:tcPr>
                </a:tc>
                <a:tc>
                  <a:txBody>
                    <a:bodyPr/>
                    <a:lstStyle/>
                    <a:p>
                      <a:pPr algn="ctr">
                        <a:lnSpc>
                          <a:spcPct val="115000"/>
                        </a:lnSpc>
                        <a:spcAft>
                          <a:spcPts val="0"/>
                        </a:spcAft>
                      </a:pPr>
                      <a:r>
                        <a:rPr lang="es-EC" sz="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028" marR="66028" marT="0" marB="0">
                    <a:lnL>
                      <a:noFill/>
                    </a:lnL>
                    <a:lnR>
                      <a:noFill/>
                    </a:lnR>
                    <a:lnT>
                      <a:noFill/>
                    </a:lnT>
                    <a:lnB>
                      <a:noFill/>
                    </a:lnB>
                    <a:solidFill>
                      <a:srgbClr val="CCCCCC"/>
                    </a:solidFill>
                  </a:tcPr>
                </a:tc>
                <a:tc>
                  <a:txBody>
                    <a:bodyPr/>
                    <a:lstStyle/>
                    <a:p>
                      <a:pPr algn="ctr">
                        <a:lnSpc>
                          <a:spcPct val="115000"/>
                        </a:lnSpc>
                        <a:spcAft>
                          <a:spcPts val="0"/>
                        </a:spcAft>
                      </a:pPr>
                      <a:r>
                        <a:rPr lang="es-EC" sz="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028" marR="66028" marT="0" marB="0">
                    <a:lnL>
                      <a:noFill/>
                    </a:lnL>
                    <a:lnR>
                      <a:noFill/>
                    </a:lnR>
                    <a:lnT>
                      <a:noFill/>
                    </a:lnT>
                    <a:lnB>
                      <a:noFill/>
                    </a:lnB>
                    <a:solidFill>
                      <a:srgbClr val="CCCCCC"/>
                    </a:solidFill>
                  </a:tcPr>
                </a:tc>
                <a:extLst>
                  <a:ext uri="{0D108BD9-81ED-4DB2-BD59-A6C34878D82A}">
                    <a16:rowId xmlns:a16="http://schemas.microsoft.com/office/drawing/2014/main" val="2957403730"/>
                  </a:ext>
                </a:extLst>
              </a:tr>
              <a:tr h="320824">
                <a:tc>
                  <a:txBody>
                    <a:bodyPr/>
                    <a:lstStyle/>
                    <a:p>
                      <a:pPr>
                        <a:lnSpc>
                          <a:spcPct val="115000"/>
                        </a:lnSpc>
                        <a:spcAft>
                          <a:spcPts val="0"/>
                        </a:spcAft>
                      </a:pPr>
                      <a:r>
                        <a:rPr lang="es-EC"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Descanso en serie</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028" marR="66028" marT="0" marB="0">
                    <a:lnL>
                      <a:noFill/>
                    </a:lnL>
                    <a:lnR>
                      <a:noFill/>
                    </a:lnR>
                    <a:lnT>
                      <a:noFill/>
                    </a:lnT>
                    <a:lnB>
                      <a:noFill/>
                    </a:lnB>
                  </a:tcPr>
                </a:tc>
                <a:tc>
                  <a:txBody>
                    <a:bodyPr/>
                    <a:lstStyle/>
                    <a:p>
                      <a:pPr algn="ctr">
                        <a:lnSpc>
                          <a:spcPct val="115000"/>
                        </a:lnSpc>
                        <a:spcAft>
                          <a:spcPts val="0"/>
                        </a:spcAft>
                      </a:pPr>
                      <a:r>
                        <a:rPr lang="es-EC" sz="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Min</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028" marR="66028" marT="0" marB="0">
                    <a:lnL>
                      <a:noFill/>
                    </a:lnL>
                    <a:lnR>
                      <a:noFill/>
                    </a:lnR>
                    <a:lnT>
                      <a:noFill/>
                    </a:lnT>
                    <a:lnB>
                      <a:noFill/>
                    </a:lnB>
                  </a:tcPr>
                </a:tc>
                <a:tc>
                  <a:txBody>
                    <a:bodyPr/>
                    <a:lstStyle/>
                    <a:p>
                      <a:pPr algn="ctr">
                        <a:lnSpc>
                          <a:spcPct val="115000"/>
                        </a:lnSpc>
                        <a:spcAft>
                          <a:spcPts val="0"/>
                        </a:spcAft>
                      </a:pPr>
                      <a:r>
                        <a:rPr lang="es-EC" sz="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028" marR="66028" marT="0" marB="0">
                    <a:lnL>
                      <a:noFill/>
                    </a:lnL>
                    <a:lnR>
                      <a:noFill/>
                    </a:lnR>
                    <a:lnT>
                      <a:noFill/>
                    </a:lnT>
                    <a:lnB>
                      <a:noFill/>
                    </a:lnB>
                  </a:tcPr>
                </a:tc>
                <a:tc>
                  <a:txBody>
                    <a:bodyPr/>
                    <a:lstStyle/>
                    <a:p>
                      <a:pPr algn="ctr">
                        <a:lnSpc>
                          <a:spcPct val="115000"/>
                        </a:lnSpc>
                        <a:spcAft>
                          <a:spcPts val="0"/>
                        </a:spcAft>
                      </a:pPr>
                      <a:r>
                        <a:rPr lang="es-EC" sz="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028" marR="66028" marT="0" marB="0">
                    <a:lnL>
                      <a:noFill/>
                    </a:lnL>
                    <a:lnR>
                      <a:noFill/>
                    </a:lnR>
                    <a:lnT>
                      <a:noFill/>
                    </a:lnT>
                    <a:lnB>
                      <a:noFill/>
                    </a:lnB>
                  </a:tcPr>
                </a:tc>
                <a:tc>
                  <a:txBody>
                    <a:bodyPr/>
                    <a:lstStyle/>
                    <a:p>
                      <a:pPr algn="ctr">
                        <a:lnSpc>
                          <a:spcPct val="115000"/>
                        </a:lnSpc>
                        <a:spcAft>
                          <a:spcPts val="0"/>
                        </a:spcAft>
                      </a:pPr>
                      <a:r>
                        <a:rPr lang="es-EC" sz="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028" marR="66028" marT="0" marB="0">
                    <a:lnL>
                      <a:noFill/>
                    </a:lnL>
                    <a:lnR>
                      <a:noFill/>
                    </a:lnR>
                    <a:lnT>
                      <a:noFill/>
                    </a:lnT>
                    <a:lnB>
                      <a:noFill/>
                    </a:lnB>
                  </a:tcPr>
                </a:tc>
                <a:tc>
                  <a:txBody>
                    <a:bodyPr/>
                    <a:lstStyle/>
                    <a:p>
                      <a:pPr algn="ctr">
                        <a:lnSpc>
                          <a:spcPct val="115000"/>
                        </a:lnSpc>
                        <a:spcAft>
                          <a:spcPts val="0"/>
                        </a:spcAft>
                      </a:pPr>
                      <a:r>
                        <a:rPr lang="es-EC" sz="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028" marR="66028" marT="0" marB="0">
                    <a:lnL>
                      <a:noFill/>
                    </a:lnL>
                    <a:lnR>
                      <a:noFill/>
                    </a:lnR>
                    <a:lnT>
                      <a:noFill/>
                    </a:lnT>
                    <a:lnB>
                      <a:noFill/>
                    </a:lnB>
                  </a:tcPr>
                </a:tc>
                <a:tc>
                  <a:txBody>
                    <a:bodyPr/>
                    <a:lstStyle/>
                    <a:p>
                      <a:pPr algn="ctr">
                        <a:lnSpc>
                          <a:spcPct val="115000"/>
                        </a:lnSpc>
                        <a:spcAft>
                          <a:spcPts val="0"/>
                        </a:spcAft>
                      </a:pPr>
                      <a:r>
                        <a:rPr lang="es-EC" sz="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028" marR="66028" marT="0" marB="0">
                    <a:lnL>
                      <a:noFill/>
                    </a:lnL>
                    <a:lnR>
                      <a:noFill/>
                    </a:lnR>
                    <a:lnT>
                      <a:noFill/>
                    </a:lnT>
                    <a:lnB>
                      <a:noFill/>
                    </a:lnB>
                  </a:tcPr>
                </a:tc>
                <a:tc>
                  <a:txBody>
                    <a:bodyPr/>
                    <a:lstStyle/>
                    <a:p>
                      <a:pPr algn="ctr">
                        <a:lnSpc>
                          <a:spcPct val="115000"/>
                        </a:lnSpc>
                        <a:spcAft>
                          <a:spcPts val="0"/>
                        </a:spcAft>
                      </a:pPr>
                      <a:r>
                        <a:rPr lang="es-EC" sz="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028" marR="66028" marT="0" marB="0">
                    <a:lnL>
                      <a:noFill/>
                    </a:lnL>
                    <a:lnR>
                      <a:noFill/>
                    </a:lnR>
                    <a:lnT>
                      <a:noFill/>
                    </a:lnT>
                    <a:lnB>
                      <a:noFill/>
                    </a:lnB>
                  </a:tcPr>
                </a:tc>
                <a:tc>
                  <a:txBody>
                    <a:bodyPr/>
                    <a:lstStyle/>
                    <a:p>
                      <a:pPr algn="ctr">
                        <a:lnSpc>
                          <a:spcPct val="115000"/>
                        </a:lnSpc>
                        <a:spcAft>
                          <a:spcPts val="0"/>
                        </a:spcAft>
                      </a:pPr>
                      <a:r>
                        <a:rPr lang="es-EC" sz="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028" marR="66028" marT="0" marB="0">
                    <a:lnL>
                      <a:noFill/>
                    </a:lnL>
                    <a:lnR>
                      <a:noFill/>
                    </a:lnR>
                    <a:lnT>
                      <a:noFill/>
                    </a:lnT>
                    <a:lnB>
                      <a:noFill/>
                    </a:lnB>
                  </a:tcPr>
                </a:tc>
                <a:tc>
                  <a:txBody>
                    <a:bodyPr/>
                    <a:lstStyle/>
                    <a:p>
                      <a:pPr algn="ctr">
                        <a:lnSpc>
                          <a:spcPct val="115000"/>
                        </a:lnSpc>
                        <a:spcAft>
                          <a:spcPts val="0"/>
                        </a:spcAft>
                      </a:pPr>
                      <a:r>
                        <a:rPr lang="es-EC" sz="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028" marR="66028" marT="0" marB="0">
                    <a:lnL>
                      <a:noFill/>
                    </a:lnL>
                    <a:lnR>
                      <a:noFill/>
                    </a:lnR>
                    <a:lnT>
                      <a:noFill/>
                    </a:lnT>
                    <a:lnB>
                      <a:noFill/>
                    </a:lnB>
                  </a:tcPr>
                </a:tc>
                <a:tc>
                  <a:txBody>
                    <a:bodyPr/>
                    <a:lstStyle/>
                    <a:p>
                      <a:pPr algn="ctr">
                        <a:lnSpc>
                          <a:spcPct val="115000"/>
                        </a:lnSpc>
                        <a:spcAft>
                          <a:spcPts val="0"/>
                        </a:spcAft>
                      </a:pPr>
                      <a:r>
                        <a:rPr lang="es-EC" sz="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028" marR="66028" marT="0" marB="0">
                    <a:lnL>
                      <a:noFill/>
                    </a:lnL>
                    <a:lnR>
                      <a:noFill/>
                    </a:lnR>
                    <a:lnT>
                      <a:noFill/>
                    </a:lnT>
                    <a:lnB>
                      <a:noFill/>
                    </a:lnB>
                  </a:tcPr>
                </a:tc>
                <a:tc>
                  <a:txBody>
                    <a:bodyPr/>
                    <a:lstStyle/>
                    <a:p>
                      <a:pPr algn="ctr">
                        <a:lnSpc>
                          <a:spcPct val="115000"/>
                        </a:lnSpc>
                        <a:spcAft>
                          <a:spcPts val="0"/>
                        </a:spcAft>
                      </a:pPr>
                      <a:r>
                        <a:rPr lang="es-EC" sz="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028" marR="66028" marT="0" marB="0">
                    <a:lnL>
                      <a:noFill/>
                    </a:lnL>
                    <a:lnR>
                      <a:noFill/>
                    </a:lnR>
                    <a:lnT>
                      <a:noFill/>
                    </a:lnT>
                    <a:lnB>
                      <a:noFill/>
                    </a:lnB>
                  </a:tcPr>
                </a:tc>
                <a:tc>
                  <a:txBody>
                    <a:bodyPr/>
                    <a:lstStyle/>
                    <a:p>
                      <a:pPr algn="ctr">
                        <a:lnSpc>
                          <a:spcPct val="115000"/>
                        </a:lnSpc>
                        <a:spcAft>
                          <a:spcPts val="0"/>
                        </a:spcAft>
                      </a:pPr>
                      <a:r>
                        <a:rPr lang="es-EC" sz="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028" marR="66028" marT="0" marB="0">
                    <a:lnL>
                      <a:noFill/>
                    </a:lnL>
                    <a:lnR>
                      <a:noFill/>
                    </a:lnR>
                    <a:lnT>
                      <a:noFill/>
                    </a:lnT>
                    <a:lnB>
                      <a:noFill/>
                    </a:lnB>
                  </a:tcPr>
                </a:tc>
                <a:tc>
                  <a:txBody>
                    <a:bodyPr/>
                    <a:lstStyle/>
                    <a:p>
                      <a:pPr algn="ctr">
                        <a:lnSpc>
                          <a:spcPct val="115000"/>
                        </a:lnSpc>
                        <a:spcAft>
                          <a:spcPts val="0"/>
                        </a:spcAft>
                      </a:pPr>
                      <a:r>
                        <a:rPr lang="es-EC" sz="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028" marR="66028" marT="0" marB="0">
                    <a:lnL>
                      <a:noFill/>
                    </a:lnL>
                    <a:lnR>
                      <a:noFill/>
                    </a:lnR>
                    <a:lnT>
                      <a:noFill/>
                    </a:lnT>
                    <a:lnB>
                      <a:noFill/>
                    </a:lnB>
                  </a:tcPr>
                </a:tc>
                <a:tc>
                  <a:txBody>
                    <a:bodyPr/>
                    <a:lstStyle/>
                    <a:p>
                      <a:pPr algn="ctr">
                        <a:lnSpc>
                          <a:spcPct val="115000"/>
                        </a:lnSpc>
                        <a:spcAft>
                          <a:spcPts val="0"/>
                        </a:spcAft>
                      </a:pPr>
                      <a:r>
                        <a:rPr lang="es-EC" sz="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028" marR="66028" marT="0" marB="0">
                    <a:lnL>
                      <a:noFill/>
                    </a:lnL>
                    <a:lnR>
                      <a:noFill/>
                    </a:lnR>
                    <a:lnT>
                      <a:noFill/>
                    </a:lnT>
                    <a:lnB>
                      <a:noFill/>
                    </a:lnB>
                  </a:tcPr>
                </a:tc>
                <a:tc>
                  <a:txBody>
                    <a:bodyPr/>
                    <a:lstStyle/>
                    <a:p>
                      <a:pPr algn="ctr">
                        <a:lnSpc>
                          <a:spcPct val="115000"/>
                        </a:lnSpc>
                        <a:spcAft>
                          <a:spcPts val="0"/>
                        </a:spcAft>
                      </a:pPr>
                      <a:r>
                        <a:rPr lang="es-EC" sz="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028" marR="66028" marT="0" marB="0">
                    <a:lnL>
                      <a:noFill/>
                    </a:lnL>
                    <a:lnR>
                      <a:noFill/>
                    </a:lnR>
                    <a:lnT>
                      <a:noFill/>
                    </a:lnT>
                    <a:lnB>
                      <a:noFill/>
                    </a:lnB>
                  </a:tcPr>
                </a:tc>
                <a:tc>
                  <a:txBody>
                    <a:bodyPr/>
                    <a:lstStyle/>
                    <a:p>
                      <a:pPr algn="ctr">
                        <a:lnSpc>
                          <a:spcPct val="115000"/>
                        </a:lnSpc>
                        <a:spcAft>
                          <a:spcPts val="0"/>
                        </a:spcAft>
                      </a:pPr>
                      <a:r>
                        <a:rPr lang="es-EC" sz="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028" marR="66028" marT="0" marB="0">
                    <a:lnL>
                      <a:noFill/>
                    </a:lnL>
                    <a:lnR>
                      <a:noFill/>
                    </a:lnR>
                    <a:lnT>
                      <a:noFill/>
                    </a:lnT>
                    <a:lnB>
                      <a:noFill/>
                    </a:lnB>
                  </a:tcPr>
                </a:tc>
                <a:tc gridSpan="2">
                  <a:txBody>
                    <a:bodyPr/>
                    <a:lstStyle/>
                    <a:p>
                      <a:pPr algn="ctr">
                        <a:lnSpc>
                          <a:spcPct val="115000"/>
                        </a:lnSpc>
                        <a:spcAft>
                          <a:spcPts val="0"/>
                        </a:spcAft>
                      </a:pPr>
                      <a:r>
                        <a:rPr lang="es-EC" sz="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028" marR="66028" marT="0" marB="0">
                    <a:lnL>
                      <a:noFill/>
                    </a:lnL>
                    <a:lnR>
                      <a:noFill/>
                    </a:lnR>
                    <a:lnT>
                      <a:noFill/>
                    </a:lnT>
                    <a:lnB>
                      <a:noFill/>
                    </a:lnB>
                  </a:tcPr>
                </a:tc>
                <a:tc hMerge="1">
                  <a:txBody>
                    <a:bodyPr/>
                    <a:lstStyle/>
                    <a:p>
                      <a:endParaRPr lang="es-EC"/>
                    </a:p>
                  </a:txBody>
                  <a:tcPr/>
                </a:tc>
                <a:tc>
                  <a:txBody>
                    <a:bodyPr/>
                    <a:lstStyle/>
                    <a:p>
                      <a:pPr algn="ctr">
                        <a:lnSpc>
                          <a:spcPct val="115000"/>
                        </a:lnSpc>
                        <a:spcAft>
                          <a:spcPts val="0"/>
                        </a:spcAft>
                      </a:pPr>
                      <a:r>
                        <a:rPr lang="es-EC" sz="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028" marR="66028" marT="0" marB="0">
                    <a:lnL>
                      <a:noFill/>
                    </a:lnL>
                    <a:lnR>
                      <a:noFill/>
                    </a:lnR>
                    <a:lnT>
                      <a:noFill/>
                    </a:lnT>
                    <a:lnB>
                      <a:noFill/>
                    </a:lnB>
                  </a:tcPr>
                </a:tc>
                <a:tc>
                  <a:txBody>
                    <a:bodyPr/>
                    <a:lstStyle/>
                    <a:p>
                      <a:pPr algn="ctr">
                        <a:lnSpc>
                          <a:spcPct val="115000"/>
                        </a:lnSpc>
                        <a:spcAft>
                          <a:spcPts val="0"/>
                        </a:spcAft>
                      </a:pPr>
                      <a:r>
                        <a:rPr lang="es-EC" sz="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028" marR="66028" marT="0" marB="0">
                    <a:lnL>
                      <a:noFill/>
                    </a:lnL>
                    <a:lnR>
                      <a:noFill/>
                    </a:lnR>
                    <a:lnT>
                      <a:noFill/>
                    </a:lnT>
                    <a:lnB>
                      <a:noFill/>
                    </a:lnB>
                  </a:tcPr>
                </a:tc>
                <a:tc>
                  <a:txBody>
                    <a:bodyPr/>
                    <a:lstStyle/>
                    <a:p>
                      <a:pPr algn="ctr">
                        <a:lnSpc>
                          <a:spcPct val="115000"/>
                        </a:lnSpc>
                        <a:spcAft>
                          <a:spcPts val="0"/>
                        </a:spcAft>
                      </a:pPr>
                      <a:r>
                        <a:rPr lang="es-EC" sz="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028" marR="66028" marT="0" marB="0">
                    <a:lnL>
                      <a:noFill/>
                    </a:lnL>
                    <a:lnR>
                      <a:noFill/>
                    </a:lnR>
                    <a:lnT>
                      <a:noFill/>
                    </a:lnT>
                    <a:lnB>
                      <a:noFill/>
                    </a:lnB>
                  </a:tcPr>
                </a:tc>
                <a:tc>
                  <a:txBody>
                    <a:bodyPr/>
                    <a:lstStyle/>
                    <a:p>
                      <a:pPr algn="ctr">
                        <a:lnSpc>
                          <a:spcPct val="115000"/>
                        </a:lnSpc>
                        <a:spcAft>
                          <a:spcPts val="0"/>
                        </a:spcAft>
                      </a:pPr>
                      <a:r>
                        <a:rPr lang="es-EC" sz="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028" marR="66028" marT="0" marB="0">
                    <a:lnL>
                      <a:noFill/>
                    </a:lnL>
                    <a:lnR>
                      <a:noFill/>
                    </a:lnR>
                    <a:lnT>
                      <a:noFill/>
                    </a:lnT>
                    <a:lnB>
                      <a:noFill/>
                    </a:lnB>
                  </a:tcPr>
                </a:tc>
                <a:tc gridSpan="2">
                  <a:txBody>
                    <a:bodyPr/>
                    <a:lstStyle/>
                    <a:p>
                      <a:pPr algn="ctr">
                        <a:lnSpc>
                          <a:spcPct val="115000"/>
                        </a:lnSpc>
                        <a:spcAft>
                          <a:spcPts val="0"/>
                        </a:spcAft>
                      </a:pPr>
                      <a:r>
                        <a:rPr lang="es-EC" sz="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028" marR="66028" marT="0" marB="0">
                    <a:lnL>
                      <a:noFill/>
                    </a:lnL>
                    <a:lnR>
                      <a:noFill/>
                    </a:lnR>
                    <a:lnT>
                      <a:noFill/>
                    </a:lnT>
                    <a:lnB>
                      <a:noFill/>
                    </a:lnB>
                  </a:tcPr>
                </a:tc>
                <a:tc hMerge="1">
                  <a:txBody>
                    <a:bodyPr/>
                    <a:lstStyle/>
                    <a:p>
                      <a:endParaRPr lang="es-EC"/>
                    </a:p>
                  </a:txBody>
                  <a:tcPr/>
                </a:tc>
                <a:tc>
                  <a:txBody>
                    <a:bodyPr/>
                    <a:lstStyle/>
                    <a:p>
                      <a:pPr algn="ctr">
                        <a:lnSpc>
                          <a:spcPct val="115000"/>
                        </a:lnSpc>
                        <a:spcAft>
                          <a:spcPts val="0"/>
                        </a:spcAft>
                      </a:pPr>
                      <a:r>
                        <a:rPr lang="es-EC" sz="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028" marR="66028" marT="0" marB="0">
                    <a:lnL>
                      <a:noFill/>
                    </a:lnL>
                    <a:lnR>
                      <a:noFill/>
                    </a:lnR>
                    <a:lnT>
                      <a:noFill/>
                    </a:lnT>
                    <a:lnB>
                      <a:noFill/>
                    </a:lnB>
                  </a:tcPr>
                </a:tc>
                <a:tc>
                  <a:txBody>
                    <a:bodyPr/>
                    <a:lstStyle/>
                    <a:p>
                      <a:pPr algn="ctr">
                        <a:lnSpc>
                          <a:spcPct val="115000"/>
                        </a:lnSpc>
                        <a:spcAft>
                          <a:spcPts val="0"/>
                        </a:spcAft>
                      </a:pPr>
                      <a:r>
                        <a:rPr lang="es-EC" sz="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028" marR="66028" marT="0" marB="0">
                    <a:lnL>
                      <a:noFill/>
                    </a:lnL>
                    <a:lnR>
                      <a:noFill/>
                    </a:lnR>
                    <a:lnT>
                      <a:noFill/>
                    </a:lnT>
                    <a:lnB>
                      <a:noFill/>
                    </a:lnB>
                  </a:tcPr>
                </a:tc>
                <a:tc>
                  <a:txBody>
                    <a:bodyPr/>
                    <a:lstStyle/>
                    <a:p>
                      <a:pPr algn="ctr">
                        <a:lnSpc>
                          <a:spcPct val="115000"/>
                        </a:lnSpc>
                        <a:spcAft>
                          <a:spcPts val="0"/>
                        </a:spcAft>
                      </a:pPr>
                      <a:r>
                        <a:rPr lang="es-EC" sz="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028" marR="66028" marT="0" marB="0">
                    <a:lnL>
                      <a:noFill/>
                    </a:lnL>
                    <a:lnR>
                      <a:noFill/>
                    </a:lnR>
                    <a:lnT>
                      <a:noFill/>
                    </a:lnT>
                    <a:lnB>
                      <a:noFill/>
                    </a:lnB>
                  </a:tcPr>
                </a:tc>
                <a:tc>
                  <a:txBody>
                    <a:bodyPr/>
                    <a:lstStyle/>
                    <a:p>
                      <a:pPr algn="ctr">
                        <a:lnSpc>
                          <a:spcPct val="115000"/>
                        </a:lnSpc>
                        <a:spcAft>
                          <a:spcPts val="0"/>
                        </a:spcAft>
                      </a:pPr>
                      <a:r>
                        <a:rPr lang="es-EC" sz="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028" marR="66028" marT="0" marB="0">
                    <a:lnL>
                      <a:noFill/>
                    </a:lnL>
                    <a:lnR>
                      <a:noFill/>
                    </a:lnR>
                    <a:lnT>
                      <a:noFill/>
                    </a:lnT>
                    <a:lnB>
                      <a:noFill/>
                    </a:lnB>
                  </a:tcPr>
                </a:tc>
                <a:extLst>
                  <a:ext uri="{0D108BD9-81ED-4DB2-BD59-A6C34878D82A}">
                    <a16:rowId xmlns:a16="http://schemas.microsoft.com/office/drawing/2014/main" val="3311109752"/>
                  </a:ext>
                </a:extLst>
              </a:tr>
              <a:tr h="320824">
                <a:tc>
                  <a:txBody>
                    <a:bodyPr/>
                    <a:lstStyle/>
                    <a:p>
                      <a:pPr>
                        <a:lnSpc>
                          <a:spcPct val="115000"/>
                        </a:lnSpc>
                        <a:spcAft>
                          <a:spcPts val="0"/>
                        </a:spcAft>
                      </a:pPr>
                      <a:r>
                        <a:rPr lang="es-EC"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REPETICIONES</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028" marR="66028" marT="0" marB="0">
                    <a:lnL>
                      <a:noFill/>
                    </a:lnL>
                    <a:lnR>
                      <a:noFill/>
                    </a:lnR>
                    <a:lnT>
                      <a:noFill/>
                    </a:lnT>
                    <a:lnB>
                      <a:noFill/>
                    </a:lnB>
                    <a:solidFill>
                      <a:srgbClr val="CCCCCC"/>
                    </a:solidFill>
                  </a:tcPr>
                </a:tc>
                <a:tc>
                  <a:txBody>
                    <a:bodyPr/>
                    <a:lstStyle/>
                    <a:p>
                      <a:pPr algn="ctr">
                        <a:lnSpc>
                          <a:spcPct val="115000"/>
                        </a:lnSpc>
                        <a:spcAft>
                          <a:spcPts val="0"/>
                        </a:spcAft>
                      </a:pPr>
                      <a:r>
                        <a:rPr lang="es-EC" sz="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028" marR="66028" marT="0" marB="0">
                    <a:lnL>
                      <a:noFill/>
                    </a:lnL>
                    <a:lnR>
                      <a:noFill/>
                    </a:lnR>
                    <a:lnT>
                      <a:noFill/>
                    </a:lnT>
                    <a:lnB>
                      <a:noFill/>
                    </a:lnB>
                    <a:solidFill>
                      <a:srgbClr val="CCCCCC"/>
                    </a:solidFill>
                  </a:tcPr>
                </a:tc>
                <a:tc>
                  <a:txBody>
                    <a:bodyPr/>
                    <a:lstStyle/>
                    <a:p>
                      <a:pPr algn="ctr">
                        <a:lnSpc>
                          <a:spcPct val="115000"/>
                        </a:lnSpc>
                        <a:spcAft>
                          <a:spcPts val="0"/>
                        </a:spcAft>
                      </a:pPr>
                      <a:r>
                        <a:rPr lang="es-EC" sz="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028" marR="66028" marT="0" marB="0">
                    <a:lnL>
                      <a:noFill/>
                    </a:lnL>
                    <a:lnR>
                      <a:noFill/>
                    </a:lnR>
                    <a:lnT>
                      <a:noFill/>
                    </a:lnT>
                    <a:lnB>
                      <a:noFill/>
                    </a:lnB>
                    <a:solidFill>
                      <a:srgbClr val="CCCCCC"/>
                    </a:solidFill>
                  </a:tcPr>
                </a:tc>
                <a:tc>
                  <a:txBody>
                    <a:bodyPr/>
                    <a:lstStyle/>
                    <a:p>
                      <a:pPr algn="ctr">
                        <a:lnSpc>
                          <a:spcPct val="115000"/>
                        </a:lnSpc>
                        <a:spcAft>
                          <a:spcPts val="0"/>
                        </a:spcAft>
                      </a:pPr>
                      <a:r>
                        <a:rPr lang="es-EC" sz="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028" marR="66028" marT="0" marB="0">
                    <a:lnL>
                      <a:noFill/>
                    </a:lnL>
                    <a:lnR>
                      <a:noFill/>
                    </a:lnR>
                    <a:lnT>
                      <a:noFill/>
                    </a:lnT>
                    <a:lnB>
                      <a:noFill/>
                    </a:lnB>
                    <a:solidFill>
                      <a:srgbClr val="CCCCCC"/>
                    </a:solidFill>
                  </a:tcPr>
                </a:tc>
                <a:tc>
                  <a:txBody>
                    <a:bodyPr/>
                    <a:lstStyle/>
                    <a:p>
                      <a:pPr algn="ctr">
                        <a:lnSpc>
                          <a:spcPct val="115000"/>
                        </a:lnSpc>
                        <a:spcAft>
                          <a:spcPts val="0"/>
                        </a:spcAft>
                      </a:pPr>
                      <a:r>
                        <a:rPr lang="es-EC" sz="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028" marR="66028" marT="0" marB="0">
                    <a:lnL>
                      <a:noFill/>
                    </a:lnL>
                    <a:lnR>
                      <a:noFill/>
                    </a:lnR>
                    <a:lnT>
                      <a:noFill/>
                    </a:lnT>
                    <a:lnB>
                      <a:noFill/>
                    </a:lnB>
                    <a:solidFill>
                      <a:srgbClr val="CCCCCC"/>
                    </a:solidFill>
                  </a:tcPr>
                </a:tc>
                <a:tc>
                  <a:txBody>
                    <a:bodyPr/>
                    <a:lstStyle/>
                    <a:p>
                      <a:pPr algn="ctr">
                        <a:lnSpc>
                          <a:spcPct val="115000"/>
                        </a:lnSpc>
                        <a:spcAft>
                          <a:spcPts val="0"/>
                        </a:spcAft>
                      </a:pPr>
                      <a:r>
                        <a:rPr lang="es-EC" sz="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028" marR="66028" marT="0" marB="0">
                    <a:lnL>
                      <a:noFill/>
                    </a:lnL>
                    <a:lnR>
                      <a:noFill/>
                    </a:lnR>
                    <a:lnT>
                      <a:noFill/>
                    </a:lnT>
                    <a:lnB>
                      <a:noFill/>
                    </a:lnB>
                    <a:solidFill>
                      <a:srgbClr val="CCCCCC"/>
                    </a:solidFill>
                  </a:tcPr>
                </a:tc>
                <a:tc>
                  <a:txBody>
                    <a:bodyPr/>
                    <a:lstStyle/>
                    <a:p>
                      <a:pPr algn="ctr">
                        <a:lnSpc>
                          <a:spcPct val="115000"/>
                        </a:lnSpc>
                        <a:spcAft>
                          <a:spcPts val="0"/>
                        </a:spcAft>
                      </a:pPr>
                      <a:r>
                        <a:rPr lang="es-EC" sz="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028" marR="66028" marT="0" marB="0">
                    <a:lnL>
                      <a:noFill/>
                    </a:lnL>
                    <a:lnR>
                      <a:noFill/>
                    </a:lnR>
                    <a:lnT>
                      <a:noFill/>
                    </a:lnT>
                    <a:lnB>
                      <a:noFill/>
                    </a:lnB>
                    <a:solidFill>
                      <a:srgbClr val="CCCCCC"/>
                    </a:solidFill>
                  </a:tcPr>
                </a:tc>
                <a:tc>
                  <a:txBody>
                    <a:bodyPr/>
                    <a:lstStyle/>
                    <a:p>
                      <a:pPr algn="ctr">
                        <a:lnSpc>
                          <a:spcPct val="115000"/>
                        </a:lnSpc>
                        <a:spcAft>
                          <a:spcPts val="0"/>
                        </a:spcAft>
                      </a:pPr>
                      <a:r>
                        <a:rPr lang="es-EC" sz="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028" marR="66028" marT="0" marB="0">
                    <a:lnL>
                      <a:noFill/>
                    </a:lnL>
                    <a:lnR>
                      <a:noFill/>
                    </a:lnR>
                    <a:lnT>
                      <a:noFill/>
                    </a:lnT>
                    <a:lnB>
                      <a:noFill/>
                    </a:lnB>
                    <a:solidFill>
                      <a:srgbClr val="CCCCCC"/>
                    </a:solidFill>
                  </a:tcPr>
                </a:tc>
                <a:tc>
                  <a:txBody>
                    <a:bodyPr/>
                    <a:lstStyle/>
                    <a:p>
                      <a:pPr algn="ctr">
                        <a:lnSpc>
                          <a:spcPct val="115000"/>
                        </a:lnSpc>
                        <a:spcAft>
                          <a:spcPts val="0"/>
                        </a:spcAft>
                      </a:pPr>
                      <a:r>
                        <a:rPr lang="es-EC" sz="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028" marR="66028" marT="0" marB="0">
                    <a:lnL>
                      <a:noFill/>
                    </a:lnL>
                    <a:lnR>
                      <a:noFill/>
                    </a:lnR>
                    <a:lnT>
                      <a:noFill/>
                    </a:lnT>
                    <a:lnB>
                      <a:noFill/>
                    </a:lnB>
                    <a:solidFill>
                      <a:srgbClr val="CCCCCC"/>
                    </a:solidFill>
                  </a:tcPr>
                </a:tc>
                <a:tc>
                  <a:txBody>
                    <a:bodyPr/>
                    <a:lstStyle/>
                    <a:p>
                      <a:pPr algn="ctr">
                        <a:lnSpc>
                          <a:spcPct val="115000"/>
                        </a:lnSpc>
                        <a:spcAft>
                          <a:spcPts val="0"/>
                        </a:spcAft>
                      </a:pPr>
                      <a:r>
                        <a:rPr lang="es-EC" sz="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028" marR="66028" marT="0" marB="0">
                    <a:lnL>
                      <a:noFill/>
                    </a:lnL>
                    <a:lnR>
                      <a:noFill/>
                    </a:lnR>
                    <a:lnT>
                      <a:noFill/>
                    </a:lnT>
                    <a:lnB>
                      <a:noFill/>
                    </a:lnB>
                    <a:solidFill>
                      <a:srgbClr val="CCCCCC"/>
                    </a:solidFill>
                  </a:tcPr>
                </a:tc>
                <a:tc>
                  <a:txBody>
                    <a:bodyPr/>
                    <a:lstStyle/>
                    <a:p>
                      <a:pPr algn="ctr">
                        <a:lnSpc>
                          <a:spcPct val="115000"/>
                        </a:lnSpc>
                        <a:spcAft>
                          <a:spcPts val="0"/>
                        </a:spcAft>
                      </a:pPr>
                      <a:r>
                        <a:rPr lang="es-EC" sz="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028" marR="66028" marT="0" marB="0">
                    <a:lnL>
                      <a:noFill/>
                    </a:lnL>
                    <a:lnR>
                      <a:noFill/>
                    </a:lnR>
                    <a:lnT>
                      <a:noFill/>
                    </a:lnT>
                    <a:lnB>
                      <a:noFill/>
                    </a:lnB>
                    <a:solidFill>
                      <a:srgbClr val="CCCCCC"/>
                    </a:solidFill>
                  </a:tcPr>
                </a:tc>
                <a:tc>
                  <a:txBody>
                    <a:bodyPr/>
                    <a:lstStyle/>
                    <a:p>
                      <a:pPr algn="ctr">
                        <a:lnSpc>
                          <a:spcPct val="115000"/>
                        </a:lnSpc>
                        <a:spcAft>
                          <a:spcPts val="0"/>
                        </a:spcAft>
                      </a:pPr>
                      <a:r>
                        <a:rPr lang="es-EC" sz="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028" marR="66028" marT="0" marB="0">
                    <a:lnL>
                      <a:noFill/>
                    </a:lnL>
                    <a:lnR>
                      <a:noFill/>
                    </a:lnR>
                    <a:lnT>
                      <a:noFill/>
                    </a:lnT>
                    <a:lnB>
                      <a:noFill/>
                    </a:lnB>
                    <a:solidFill>
                      <a:srgbClr val="CCCCCC"/>
                    </a:solidFill>
                  </a:tcPr>
                </a:tc>
                <a:tc>
                  <a:txBody>
                    <a:bodyPr/>
                    <a:lstStyle/>
                    <a:p>
                      <a:pPr algn="ctr">
                        <a:lnSpc>
                          <a:spcPct val="115000"/>
                        </a:lnSpc>
                        <a:spcAft>
                          <a:spcPts val="0"/>
                        </a:spcAft>
                      </a:pPr>
                      <a:r>
                        <a:rPr lang="es-EC" sz="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028" marR="66028" marT="0" marB="0">
                    <a:lnL>
                      <a:noFill/>
                    </a:lnL>
                    <a:lnR>
                      <a:noFill/>
                    </a:lnR>
                    <a:lnT>
                      <a:noFill/>
                    </a:lnT>
                    <a:lnB>
                      <a:noFill/>
                    </a:lnB>
                    <a:solidFill>
                      <a:srgbClr val="CCCCCC"/>
                    </a:solidFill>
                  </a:tcPr>
                </a:tc>
                <a:tc>
                  <a:txBody>
                    <a:bodyPr/>
                    <a:lstStyle/>
                    <a:p>
                      <a:pPr algn="ctr">
                        <a:lnSpc>
                          <a:spcPct val="115000"/>
                        </a:lnSpc>
                        <a:spcAft>
                          <a:spcPts val="0"/>
                        </a:spcAft>
                      </a:pPr>
                      <a:r>
                        <a:rPr lang="es-EC" sz="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028" marR="66028" marT="0" marB="0">
                    <a:lnL>
                      <a:noFill/>
                    </a:lnL>
                    <a:lnR>
                      <a:noFill/>
                    </a:lnR>
                    <a:lnT>
                      <a:noFill/>
                    </a:lnT>
                    <a:lnB>
                      <a:noFill/>
                    </a:lnB>
                    <a:solidFill>
                      <a:srgbClr val="CCCCCC"/>
                    </a:solidFill>
                  </a:tcPr>
                </a:tc>
                <a:tc>
                  <a:txBody>
                    <a:bodyPr/>
                    <a:lstStyle/>
                    <a:p>
                      <a:pPr algn="ctr">
                        <a:lnSpc>
                          <a:spcPct val="115000"/>
                        </a:lnSpc>
                        <a:spcAft>
                          <a:spcPts val="0"/>
                        </a:spcAft>
                      </a:pPr>
                      <a:r>
                        <a:rPr lang="es-EC" sz="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028" marR="66028" marT="0" marB="0">
                    <a:lnL>
                      <a:noFill/>
                    </a:lnL>
                    <a:lnR>
                      <a:noFill/>
                    </a:lnR>
                    <a:lnT>
                      <a:noFill/>
                    </a:lnT>
                    <a:lnB>
                      <a:noFill/>
                    </a:lnB>
                    <a:solidFill>
                      <a:srgbClr val="CCCCCC"/>
                    </a:solidFill>
                  </a:tcPr>
                </a:tc>
                <a:tc>
                  <a:txBody>
                    <a:bodyPr/>
                    <a:lstStyle/>
                    <a:p>
                      <a:pPr algn="ctr">
                        <a:lnSpc>
                          <a:spcPct val="115000"/>
                        </a:lnSpc>
                        <a:spcAft>
                          <a:spcPts val="0"/>
                        </a:spcAft>
                      </a:pPr>
                      <a:r>
                        <a:rPr lang="es-EC" sz="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028" marR="66028" marT="0" marB="0">
                    <a:lnL>
                      <a:noFill/>
                    </a:lnL>
                    <a:lnR>
                      <a:noFill/>
                    </a:lnR>
                    <a:lnT>
                      <a:noFill/>
                    </a:lnT>
                    <a:lnB>
                      <a:noFill/>
                    </a:lnB>
                    <a:solidFill>
                      <a:srgbClr val="CCCCCC"/>
                    </a:solidFill>
                  </a:tcPr>
                </a:tc>
                <a:tc>
                  <a:txBody>
                    <a:bodyPr/>
                    <a:lstStyle/>
                    <a:p>
                      <a:pPr algn="ctr">
                        <a:lnSpc>
                          <a:spcPct val="115000"/>
                        </a:lnSpc>
                        <a:spcAft>
                          <a:spcPts val="0"/>
                        </a:spcAft>
                      </a:pPr>
                      <a:r>
                        <a:rPr lang="es-EC" sz="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028" marR="66028" marT="0" marB="0">
                    <a:lnL>
                      <a:noFill/>
                    </a:lnL>
                    <a:lnR>
                      <a:noFill/>
                    </a:lnR>
                    <a:lnT>
                      <a:noFill/>
                    </a:lnT>
                    <a:lnB>
                      <a:noFill/>
                    </a:lnB>
                    <a:solidFill>
                      <a:srgbClr val="CCCCCC"/>
                    </a:solidFill>
                  </a:tcPr>
                </a:tc>
                <a:tc gridSpan="2">
                  <a:txBody>
                    <a:bodyPr/>
                    <a:lstStyle/>
                    <a:p>
                      <a:pPr algn="ctr">
                        <a:lnSpc>
                          <a:spcPct val="115000"/>
                        </a:lnSpc>
                        <a:spcAft>
                          <a:spcPts val="0"/>
                        </a:spcAft>
                      </a:pPr>
                      <a:r>
                        <a:rPr lang="es-EC" sz="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028" marR="66028" marT="0" marB="0">
                    <a:lnL>
                      <a:noFill/>
                    </a:lnL>
                    <a:lnR>
                      <a:noFill/>
                    </a:lnR>
                    <a:lnT>
                      <a:noFill/>
                    </a:lnT>
                    <a:lnB>
                      <a:noFill/>
                    </a:lnB>
                    <a:solidFill>
                      <a:srgbClr val="CCCCCC"/>
                    </a:solidFill>
                  </a:tcPr>
                </a:tc>
                <a:tc hMerge="1">
                  <a:txBody>
                    <a:bodyPr/>
                    <a:lstStyle/>
                    <a:p>
                      <a:endParaRPr lang="es-EC"/>
                    </a:p>
                  </a:txBody>
                  <a:tcPr/>
                </a:tc>
                <a:tc>
                  <a:txBody>
                    <a:bodyPr/>
                    <a:lstStyle/>
                    <a:p>
                      <a:pPr algn="ctr">
                        <a:lnSpc>
                          <a:spcPct val="115000"/>
                        </a:lnSpc>
                        <a:spcAft>
                          <a:spcPts val="0"/>
                        </a:spcAft>
                      </a:pPr>
                      <a:r>
                        <a:rPr lang="es-EC" sz="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028" marR="66028" marT="0" marB="0">
                    <a:lnL>
                      <a:noFill/>
                    </a:lnL>
                    <a:lnR>
                      <a:noFill/>
                    </a:lnR>
                    <a:lnT>
                      <a:noFill/>
                    </a:lnT>
                    <a:lnB>
                      <a:noFill/>
                    </a:lnB>
                    <a:solidFill>
                      <a:srgbClr val="CCCCCC"/>
                    </a:solidFill>
                  </a:tcPr>
                </a:tc>
                <a:tc>
                  <a:txBody>
                    <a:bodyPr/>
                    <a:lstStyle/>
                    <a:p>
                      <a:pPr algn="ctr">
                        <a:lnSpc>
                          <a:spcPct val="115000"/>
                        </a:lnSpc>
                        <a:spcAft>
                          <a:spcPts val="0"/>
                        </a:spcAft>
                      </a:pPr>
                      <a:r>
                        <a:rPr lang="es-EC" sz="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028" marR="66028" marT="0" marB="0">
                    <a:lnL>
                      <a:noFill/>
                    </a:lnL>
                    <a:lnR>
                      <a:noFill/>
                    </a:lnR>
                    <a:lnT>
                      <a:noFill/>
                    </a:lnT>
                    <a:lnB>
                      <a:noFill/>
                    </a:lnB>
                    <a:solidFill>
                      <a:srgbClr val="CCCCCC"/>
                    </a:solidFill>
                  </a:tcPr>
                </a:tc>
                <a:tc>
                  <a:txBody>
                    <a:bodyPr/>
                    <a:lstStyle/>
                    <a:p>
                      <a:pPr algn="ctr">
                        <a:lnSpc>
                          <a:spcPct val="115000"/>
                        </a:lnSpc>
                        <a:spcAft>
                          <a:spcPts val="0"/>
                        </a:spcAft>
                      </a:pPr>
                      <a:r>
                        <a:rPr lang="es-EC" sz="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028" marR="66028" marT="0" marB="0">
                    <a:lnL>
                      <a:noFill/>
                    </a:lnL>
                    <a:lnR>
                      <a:noFill/>
                    </a:lnR>
                    <a:lnT>
                      <a:noFill/>
                    </a:lnT>
                    <a:lnB>
                      <a:noFill/>
                    </a:lnB>
                    <a:solidFill>
                      <a:srgbClr val="CCCCCC"/>
                    </a:solidFill>
                  </a:tcPr>
                </a:tc>
                <a:tc>
                  <a:txBody>
                    <a:bodyPr/>
                    <a:lstStyle/>
                    <a:p>
                      <a:pPr algn="ctr">
                        <a:lnSpc>
                          <a:spcPct val="115000"/>
                        </a:lnSpc>
                        <a:spcAft>
                          <a:spcPts val="0"/>
                        </a:spcAft>
                      </a:pPr>
                      <a:r>
                        <a:rPr lang="es-EC" sz="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028" marR="66028" marT="0" marB="0">
                    <a:lnL>
                      <a:noFill/>
                    </a:lnL>
                    <a:lnR>
                      <a:noFill/>
                    </a:lnR>
                    <a:lnT>
                      <a:noFill/>
                    </a:lnT>
                    <a:lnB>
                      <a:noFill/>
                    </a:lnB>
                    <a:solidFill>
                      <a:srgbClr val="CCCCCC"/>
                    </a:solidFill>
                  </a:tcPr>
                </a:tc>
                <a:tc gridSpan="2">
                  <a:txBody>
                    <a:bodyPr/>
                    <a:lstStyle/>
                    <a:p>
                      <a:pPr algn="ctr">
                        <a:lnSpc>
                          <a:spcPct val="115000"/>
                        </a:lnSpc>
                        <a:spcAft>
                          <a:spcPts val="0"/>
                        </a:spcAft>
                      </a:pPr>
                      <a:r>
                        <a:rPr lang="es-EC" sz="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028" marR="66028" marT="0" marB="0">
                    <a:lnL>
                      <a:noFill/>
                    </a:lnL>
                    <a:lnR>
                      <a:noFill/>
                    </a:lnR>
                    <a:lnT>
                      <a:noFill/>
                    </a:lnT>
                    <a:lnB>
                      <a:noFill/>
                    </a:lnB>
                    <a:solidFill>
                      <a:srgbClr val="CCCCCC"/>
                    </a:solidFill>
                  </a:tcPr>
                </a:tc>
                <a:tc hMerge="1">
                  <a:txBody>
                    <a:bodyPr/>
                    <a:lstStyle/>
                    <a:p>
                      <a:endParaRPr lang="es-EC"/>
                    </a:p>
                  </a:txBody>
                  <a:tcPr/>
                </a:tc>
                <a:tc>
                  <a:txBody>
                    <a:bodyPr/>
                    <a:lstStyle/>
                    <a:p>
                      <a:pPr algn="ctr">
                        <a:lnSpc>
                          <a:spcPct val="115000"/>
                        </a:lnSpc>
                        <a:spcAft>
                          <a:spcPts val="0"/>
                        </a:spcAft>
                      </a:pPr>
                      <a:r>
                        <a:rPr lang="es-EC" sz="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028" marR="66028" marT="0" marB="0">
                    <a:lnL>
                      <a:noFill/>
                    </a:lnL>
                    <a:lnR>
                      <a:noFill/>
                    </a:lnR>
                    <a:lnT>
                      <a:noFill/>
                    </a:lnT>
                    <a:lnB>
                      <a:noFill/>
                    </a:lnB>
                    <a:solidFill>
                      <a:srgbClr val="CCCCCC"/>
                    </a:solidFill>
                  </a:tcPr>
                </a:tc>
                <a:tc>
                  <a:txBody>
                    <a:bodyPr/>
                    <a:lstStyle/>
                    <a:p>
                      <a:pPr algn="ctr">
                        <a:lnSpc>
                          <a:spcPct val="115000"/>
                        </a:lnSpc>
                        <a:spcAft>
                          <a:spcPts val="0"/>
                        </a:spcAft>
                      </a:pPr>
                      <a:r>
                        <a:rPr lang="es-EC" sz="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028" marR="66028" marT="0" marB="0">
                    <a:lnL>
                      <a:noFill/>
                    </a:lnL>
                    <a:lnR>
                      <a:noFill/>
                    </a:lnR>
                    <a:lnT>
                      <a:noFill/>
                    </a:lnT>
                    <a:lnB>
                      <a:noFill/>
                    </a:lnB>
                    <a:solidFill>
                      <a:srgbClr val="CCCCCC"/>
                    </a:solidFill>
                  </a:tcPr>
                </a:tc>
                <a:tc>
                  <a:txBody>
                    <a:bodyPr/>
                    <a:lstStyle/>
                    <a:p>
                      <a:pPr algn="ctr">
                        <a:lnSpc>
                          <a:spcPct val="115000"/>
                        </a:lnSpc>
                        <a:spcAft>
                          <a:spcPts val="0"/>
                        </a:spcAft>
                      </a:pPr>
                      <a:r>
                        <a:rPr lang="es-EC" sz="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028" marR="66028" marT="0" marB="0">
                    <a:lnL>
                      <a:noFill/>
                    </a:lnL>
                    <a:lnR>
                      <a:noFill/>
                    </a:lnR>
                    <a:lnT>
                      <a:noFill/>
                    </a:lnT>
                    <a:lnB>
                      <a:noFill/>
                    </a:lnB>
                    <a:solidFill>
                      <a:srgbClr val="CCCCCC"/>
                    </a:solidFill>
                  </a:tcPr>
                </a:tc>
                <a:tc>
                  <a:txBody>
                    <a:bodyPr/>
                    <a:lstStyle/>
                    <a:p>
                      <a:pPr algn="ctr">
                        <a:lnSpc>
                          <a:spcPct val="115000"/>
                        </a:lnSpc>
                        <a:spcAft>
                          <a:spcPts val="0"/>
                        </a:spcAft>
                      </a:pPr>
                      <a:r>
                        <a:rPr lang="es-EC" sz="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028" marR="66028" marT="0" marB="0">
                    <a:lnL>
                      <a:noFill/>
                    </a:lnL>
                    <a:lnR>
                      <a:noFill/>
                    </a:lnR>
                    <a:lnT>
                      <a:noFill/>
                    </a:lnT>
                    <a:lnB>
                      <a:noFill/>
                    </a:lnB>
                    <a:solidFill>
                      <a:srgbClr val="CCCCCC"/>
                    </a:solidFill>
                  </a:tcPr>
                </a:tc>
                <a:extLst>
                  <a:ext uri="{0D108BD9-81ED-4DB2-BD59-A6C34878D82A}">
                    <a16:rowId xmlns:a16="http://schemas.microsoft.com/office/drawing/2014/main" val="4227468845"/>
                  </a:ext>
                </a:extLst>
              </a:tr>
              <a:tr h="486062">
                <a:tc>
                  <a:txBody>
                    <a:bodyPr/>
                    <a:lstStyle/>
                    <a:p>
                      <a:pPr>
                        <a:lnSpc>
                          <a:spcPct val="115000"/>
                        </a:lnSpc>
                        <a:spcAft>
                          <a:spcPts val="0"/>
                        </a:spcAft>
                      </a:pPr>
                      <a:r>
                        <a:rPr lang="es-EC"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Descanso en repetición</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028" marR="66028" marT="0" marB="0">
                    <a:lnL>
                      <a:noFill/>
                    </a:lnL>
                    <a:lnR>
                      <a:noFill/>
                    </a:lnR>
                    <a:lnT>
                      <a:noFill/>
                    </a:lnT>
                    <a:lnB>
                      <a:noFill/>
                    </a:lnB>
                  </a:tcPr>
                </a:tc>
                <a:tc>
                  <a:txBody>
                    <a:bodyPr/>
                    <a:lstStyle/>
                    <a:p>
                      <a:pPr algn="ctr">
                        <a:lnSpc>
                          <a:spcPct val="115000"/>
                        </a:lnSpc>
                        <a:spcAft>
                          <a:spcPts val="0"/>
                        </a:spcAft>
                      </a:pPr>
                      <a:r>
                        <a:rPr lang="es-EC" sz="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Min</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028" marR="66028" marT="0" marB="0">
                    <a:lnL>
                      <a:noFill/>
                    </a:lnL>
                    <a:lnR>
                      <a:noFill/>
                    </a:lnR>
                    <a:lnT>
                      <a:noFill/>
                    </a:lnT>
                    <a:lnB>
                      <a:noFill/>
                    </a:lnB>
                  </a:tcPr>
                </a:tc>
                <a:tc>
                  <a:txBody>
                    <a:bodyPr/>
                    <a:lstStyle/>
                    <a:p>
                      <a:pPr algn="ctr">
                        <a:lnSpc>
                          <a:spcPct val="115000"/>
                        </a:lnSpc>
                        <a:spcAft>
                          <a:spcPts val="0"/>
                        </a:spcAft>
                      </a:pPr>
                      <a:r>
                        <a:rPr lang="es-EC" sz="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028" marR="66028" marT="0" marB="0">
                    <a:lnL>
                      <a:noFill/>
                    </a:lnL>
                    <a:lnR>
                      <a:noFill/>
                    </a:lnR>
                    <a:lnT>
                      <a:noFill/>
                    </a:lnT>
                    <a:lnB>
                      <a:noFill/>
                    </a:lnB>
                  </a:tcPr>
                </a:tc>
                <a:tc>
                  <a:txBody>
                    <a:bodyPr/>
                    <a:lstStyle/>
                    <a:p>
                      <a:pPr algn="ctr">
                        <a:lnSpc>
                          <a:spcPct val="115000"/>
                        </a:lnSpc>
                        <a:spcAft>
                          <a:spcPts val="0"/>
                        </a:spcAft>
                      </a:pPr>
                      <a:r>
                        <a:rPr lang="es-EC" sz="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028" marR="66028" marT="0" marB="0">
                    <a:lnL>
                      <a:noFill/>
                    </a:lnL>
                    <a:lnR>
                      <a:noFill/>
                    </a:lnR>
                    <a:lnT>
                      <a:noFill/>
                    </a:lnT>
                    <a:lnB>
                      <a:noFill/>
                    </a:lnB>
                  </a:tcPr>
                </a:tc>
                <a:tc>
                  <a:txBody>
                    <a:bodyPr/>
                    <a:lstStyle/>
                    <a:p>
                      <a:pPr algn="ctr">
                        <a:lnSpc>
                          <a:spcPct val="115000"/>
                        </a:lnSpc>
                        <a:spcAft>
                          <a:spcPts val="0"/>
                        </a:spcAft>
                      </a:pPr>
                      <a:r>
                        <a:rPr lang="es-EC" sz="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028" marR="66028" marT="0" marB="0">
                    <a:lnL>
                      <a:noFill/>
                    </a:lnL>
                    <a:lnR>
                      <a:noFill/>
                    </a:lnR>
                    <a:lnT>
                      <a:noFill/>
                    </a:lnT>
                    <a:lnB>
                      <a:noFill/>
                    </a:lnB>
                  </a:tcPr>
                </a:tc>
                <a:tc>
                  <a:txBody>
                    <a:bodyPr/>
                    <a:lstStyle/>
                    <a:p>
                      <a:pPr algn="ctr">
                        <a:lnSpc>
                          <a:spcPct val="115000"/>
                        </a:lnSpc>
                        <a:spcAft>
                          <a:spcPts val="0"/>
                        </a:spcAft>
                      </a:pPr>
                      <a:r>
                        <a:rPr lang="es-EC" sz="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028" marR="66028" marT="0" marB="0">
                    <a:lnL>
                      <a:noFill/>
                    </a:lnL>
                    <a:lnR>
                      <a:noFill/>
                    </a:lnR>
                    <a:lnT>
                      <a:noFill/>
                    </a:lnT>
                    <a:lnB>
                      <a:noFill/>
                    </a:lnB>
                  </a:tcPr>
                </a:tc>
                <a:tc>
                  <a:txBody>
                    <a:bodyPr/>
                    <a:lstStyle/>
                    <a:p>
                      <a:pPr algn="ctr">
                        <a:lnSpc>
                          <a:spcPct val="115000"/>
                        </a:lnSpc>
                        <a:spcAft>
                          <a:spcPts val="0"/>
                        </a:spcAft>
                      </a:pPr>
                      <a:r>
                        <a:rPr lang="es-EC" sz="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028" marR="66028" marT="0" marB="0">
                    <a:lnL>
                      <a:noFill/>
                    </a:lnL>
                    <a:lnR>
                      <a:noFill/>
                    </a:lnR>
                    <a:lnT>
                      <a:noFill/>
                    </a:lnT>
                    <a:lnB>
                      <a:noFill/>
                    </a:lnB>
                  </a:tcPr>
                </a:tc>
                <a:tc>
                  <a:txBody>
                    <a:bodyPr/>
                    <a:lstStyle/>
                    <a:p>
                      <a:pPr algn="ctr">
                        <a:lnSpc>
                          <a:spcPct val="115000"/>
                        </a:lnSpc>
                        <a:spcAft>
                          <a:spcPts val="0"/>
                        </a:spcAft>
                      </a:pPr>
                      <a:r>
                        <a:rPr lang="es-EC" sz="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028" marR="66028" marT="0" marB="0">
                    <a:lnL>
                      <a:noFill/>
                    </a:lnL>
                    <a:lnR>
                      <a:noFill/>
                    </a:lnR>
                    <a:lnT>
                      <a:noFill/>
                    </a:lnT>
                    <a:lnB>
                      <a:noFill/>
                    </a:lnB>
                  </a:tcPr>
                </a:tc>
                <a:tc>
                  <a:txBody>
                    <a:bodyPr/>
                    <a:lstStyle/>
                    <a:p>
                      <a:pPr algn="ctr">
                        <a:lnSpc>
                          <a:spcPct val="115000"/>
                        </a:lnSpc>
                        <a:spcAft>
                          <a:spcPts val="0"/>
                        </a:spcAft>
                      </a:pPr>
                      <a:r>
                        <a:rPr lang="es-EC" sz="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028" marR="66028" marT="0" marB="0">
                    <a:lnL>
                      <a:noFill/>
                    </a:lnL>
                    <a:lnR>
                      <a:noFill/>
                    </a:lnR>
                    <a:lnT>
                      <a:noFill/>
                    </a:lnT>
                    <a:lnB>
                      <a:noFill/>
                    </a:lnB>
                  </a:tcPr>
                </a:tc>
                <a:tc>
                  <a:txBody>
                    <a:bodyPr/>
                    <a:lstStyle/>
                    <a:p>
                      <a:pPr algn="ctr">
                        <a:lnSpc>
                          <a:spcPct val="115000"/>
                        </a:lnSpc>
                        <a:spcAft>
                          <a:spcPts val="0"/>
                        </a:spcAft>
                      </a:pPr>
                      <a:r>
                        <a:rPr lang="es-EC" sz="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028" marR="66028" marT="0" marB="0">
                    <a:lnL>
                      <a:noFill/>
                    </a:lnL>
                    <a:lnR>
                      <a:noFill/>
                    </a:lnR>
                    <a:lnT>
                      <a:noFill/>
                    </a:lnT>
                    <a:lnB>
                      <a:noFill/>
                    </a:lnB>
                  </a:tcPr>
                </a:tc>
                <a:tc>
                  <a:txBody>
                    <a:bodyPr/>
                    <a:lstStyle/>
                    <a:p>
                      <a:pPr algn="ctr">
                        <a:lnSpc>
                          <a:spcPct val="115000"/>
                        </a:lnSpc>
                        <a:spcAft>
                          <a:spcPts val="0"/>
                        </a:spcAft>
                      </a:pPr>
                      <a:r>
                        <a:rPr lang="es-EC" sz="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028" marR="66028" marT="0" marB="0">
                    <a:lnL>
                      <a:noFill/>
                    </a:lnL>
                    <a:lnR>
                      <a:noFill/>
                    </a:lnR>
                    <a:lnT>
                      <a:noFill/>
                    </a:lnT>
                    <a:lnB>
                      <a:noFill/>
                    </a:lnB>
                  </a:tcPr>
                </a:tc>
                <a:tc>
                  <a:txBody>
                    <a:bodyPr/>
                    <a:lstStyle/>
                    <a:p>
                      <a:pPr algn="ctr">
                        <a:lnSpc>
                          <a:spcPct val="115000"/>
                        </a:lnSpc>
                        <a:spcAft>
                          <a:spcPts val="0"/>
                        </a:spcAft>
                      </a:pPr>
                      <a:r>
                        <a:rPr lang="es-EC" sz="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028" marR="66028" marT="0" marB="0">
                    <a:lnL>
                      <a:noFill/>
                    </a:lnL>
                    <a:lnR>
                      <a:noFill/>
                    </a:lnR>
                    <a:lnT>
                      <a:noFill/>
                    </a:lnT>
                    <a:lnB>
                      <a:noFill/>
                    </a:lnB>
                  </a:tcPr>
                </a:tc>
                <a:tc>
                  <a:txBody>
                    <a:bodyPr/>
                    <a:lstStyle/>
                    <a:p>
                      <a:pPr algn="ctr">
                        <a:lnSpc>
                          <a:spcPct val="115000"/>
                        </a:lnSpc>
                        <a:spcAft>
                          <a:spcPts val="0"/>
                        </a:spcAft>
                      </a:pPr>
                      <a:r>
                        <a:rPr lang="es-EC" sz="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028" marR="66028" marT="0" marB="0">
                    <a:lnL>
                      <a:noFill/>
                    </a:lnL>
                    <a:lnR>
                      <a:noFill/>
                    </a:lnR>
                    <a:lnT>
                      <a:noFill/>
                    </a:lnT>
                    <a:lnB>
                      <a:noFill/>
                    </a:lnB>
                  </a:tcPr>
                </a:tc>
                <a:tc>
                  <a:txBody>
                    <a:bodyPr/>
                    <a:lstStyle/>
                    <a:p>
                      <a:pPr algn="ctr">
                        <a:lnSpc>
                          <a:spcPct val="115000"/>
                        </a:lnSpc>
                        <a:spcAft>
                          <a:spcPts val="0"/>
                        </a:spcAft>
                      </a:pPr>
                      <a:r>
                        <a:rPr lang="es-EC" sz="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028" marR="66028" marT="0" marB="0">
                    <a:lnL>
                      <a:noFill/>
                    </a:lnL>
                    <a:lnR>
                      <a:noFill/>
                    </a:lnR>
                    <a:lnT>
                      <a:noFill/>
                    </a:lnT>
                    <a:lnB>
                      <a:noFill/>
                    </a:lnB>
                  </a:tcPr>
                </a:tc>
                <a:tc>
                  <a:txBody>
                    <a:bodyPr/>
                    <a:lstStyle/>
                    <a:p>
                      <a:pPr algn="ctr">
                        <a:lnSpc>
                          <a:spcPct val="115000"/>
                        </a:lnSpc>
                        <a:spcAft>
                          <a:spcPts val="0"/>
                        </a:spcAft>
                      </a:pPr>
                      <a:r>
                        <a:rPr lang="es-EC" sz="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028" marR="66028" marT="0" marB="0">
                    <a:lnL>
                      <a:noFill/>
                    </a:lnL>
                    <a:lnR>
                      <a:noFill/>
                    </a:lnR>
                    <a:lnT>
                      <a:noFill/>
                    </a:lnT>
                    <a:lnB>
                      <a:noFill/>
                    </a:lnB>
                  </a:tcPr>
                </a:tc>
                <a:tc>
                  <a:txBody>
                    <a:bodyPr/>
                    <a:lstStyle/>
                    <a:p>
                      <a:pPr algn="ctr">
                        <a:lnSpc>
                          <a:spcPct val="115000"/>
                        </a:lnSpc>
                        <a:spcAft>
                          <a:spcPts val="0"/>
                        </a:spcAft>
                      </a:pPr>
                      <a:r>
                        <a:rPr lang="es-EC" sz="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028" marR="66028" marT="0" marB="0">
                    <a:lnL>
                      <a:noFill/>
                    </a:lnL>
                    <a:lnR>
                      <a:noFill/>
                    </a:lnR>
                    <a:lnT>
                      <a:noFill/>
                    </a:lnT>
                    <a:lnB>
                      <a:noFill/>
                    </a:lnB>
                  </a:tcPr>
                </a:tc>
                <a:tc>
                  <a:txBody>
                    <a:bodyPr/>
                    <a:lstStyle/>
                    <a:p>
                      <a:pPr algn="ctr">
                        <a:lnSpc>
                          <a:spcPct val="115000"/>
                        </a:lnSpc>
                        <a:spcAft>
                          <a:spcPts val="0"/>
                        </a:spcAft>
                      </a:pPr>
                      <a:r>
                        <a:rPr lang="es-EC" sz="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028" marR="66028" marT="0" marB="0">
                    <a:lnL>
                      <a:noFill/>
                    </a:lnL>
                    <a:lnR>
                      <a:noFill/>
                    </a:lnR>
                    <a:lnT>
                      <a:noFill/>
                    </a:lnT>
                    <a:lnB>
                      <a:noFill/>
                    </a:lnB>
                  </a:tcPr>
                </a:tc>
                <a:tc gridSpan="2">
                  <a:txBody>
                    <a:bodyPr/>
                    <a:lstStyle/>
                    <a:p>
                      <a:pPr algn="ctr">
                        <a:lnSpc>
                          <a:spcPct val="115000"/>
                        </a:lnSpc>
                        <a:spcAft>
                          <a:spcPts val="0"/>
                        </a:spcAft>
                      </a:pPr>
                      <a:r>
                        <a:rPr lang="es-EC" sz="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028" marR="66028" marT="0" marB="0">
                    <a:lnL>
                      <a:noFill/>
                    </a:lnL>
                    <a:lnR>
                      <a:noFill/>
                    </a:lnR>
                    <a:lnT>
                      <a:noFill/>
                    </a:lnT>
                    <a:lnB>
                      <a:noFill/>
                    </a:lnB>
                  </a:tcPr>
                </a:tc>
                <a:tc hMerge="1">
                  <a:txBody>
                    <a:bodyPr/>
                    <a:lstStyle/>
                    <a:p>
                      <a:endParaRPr lang="es-EC"/>
                    </a:p>
                  </a:txBody>
                  <a:tcPr/>
                </a:tc>
                <a:tc>
                  <a:txBody>
                    <a:bodyPr/>
                    <a:lstStyle/>
                    <a:p>
                      <a:pPr algn="ctr">
                        <a:lnSpc>
                          <a:spcPct val="115000"/>
                        </a:lnSpc>
                        <a:spcAft>
                          <a:spcPts val="0"/>
                        </a:spcAft>
                      </a:pPr>
                      <a:r>
                        <a:rPr lang="es-EC" sz="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028" marR="66028" marT="0" marB="0">
                    <a:lnL>
                      <a:noFill/>
                    </a:lnL>
                    <a:lnR>
                      <a:noFill/>
                    </a:lnR>
                    <a:lnT>
                      <a:noFill/>
                    </a:lnT>
                    <a:lnB>
                      <a:noFill/>
                    </a:lnB>
                  </a:tcPr>
                </a:tc>
                <a:tc>
                  <a:txBody>
                    <a:bodyPr/>
                    <a:lstStyle/>
                    <a:p>
                      <a:pPr algn="ctr">
                        <a:lnSpc>
                          <a:spcPct val="115000"/>
                        </a:lnSpc>
                        <a:spcAft>
                          <a:spcPts val="0"/>
                        </a:spcAft>
                      </a:pPr>
                      <a:r>
                        <a:rPr lang="es-EC" sz="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028" marR="66028" marT="0" marB="0">
                    <a:lnL>
                      <a:noFill/>
                    </a:lnL>
                    <a:lnR>
                      <a:noFill/>
                    </a:lnR>
                    <a:lnT>
                      <a:noFill/>
                    </a:lnT>
                    <a:lnB>
                      <a:noFill/>
                    </a:lnB>
                  </a:tcPr>
                </a:tc>
                <a:tc>
                  <a:txBody>
                    <a:bodyPr/>
                    <a:lstStyle/>
                    <a:p>
                      <a:pPr algn="ctr">
                        <a:lnSpc>
                          <a:spcPct val="115000"/>
                        </a:lnSpc>
                        <a:spcAft>
                          <a:spcPts val="0"/>
                        </a:spcAft>
                      </a:pPr>
                      <a:r>
                        <a:rPr lang="es-EC" sz="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028" marR="66028" marT="0" marB="0">
                    <a:lnL>
                      <a:noFill/>
                    </a:lnL>
                    <a:lnR>
                      <a:noFill/>
                    </a:lnR>
                    <a:lnT>
                      <a:noFill/>
                    </a:lnT>
                    <a:lnB>
                      <a:noFill/>
                    </a:lnB>
                  </a:tcPr>
                </a:tc>
                <a:tc>
                  <a:txBody>
                    <a:bodyPr/>
                    <a:lstStyle/>
                    <a:p>
                      <a:pPr algn="ctr">
                        <a:lnSpc>
                          <a:spcPct val="115000"/>
                        </a:lnSpc>
                        <a:spcAft>
                          <a:spcPts val="0"/>
                        </a:spcAft>
                      </a:pPr>
                      <a:r>
                        <a:rPr lang="es-EC" sz="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028" marR="66028" marT="0" marB="0">
                    <a:lnL>
                      <a:noFill/>
                    </a:lnL>
                    <a:lnR>
                      <a:noFill/>
                    </a:lnR>
                    <a:lnT>
                      <a:noFill/>
                    </a:lnT>
                    <a:lnB>
                      <a:noFill/>
                    </a:lnB>
                  </a:tcPr>
                </a:tc>
                <a:tc gridSpan="2">
                  <a:txBody>
                    <a:bodyPr/>
                    <a:lstStyle/>
                    <a:p>
                      <a:pPr algn="ctr">
                        <a:lnSpc>
                          <a:spcPct val="115000"/>
                        </a:lnSpc>
                        <a:spcAft>
                          <a:spcPts val="0"/>
                        </a:spcAft>
                      </a:pPr>
                      <a:r>
                        <a:rPr lang="es-EC" sz="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028" marR="66028" marT="0" marB="0">
                    <a:lnL>
                      <a:noFill/>
                    </a:lnL>
                    <a:lnR>
                      <a:noFill/>
                    </a:lnR>
                    <a:lnT>
                      <a:noFill/>
                    </a:lnT>
                    <a:lnB>
                      <a:noFill/>
                    </a:lnB>
                  </a:tcPr>
                </a:tc>
                <a:tc hMerge="1">
                  <a:txBody>
                    <a:bodyPr/>
                    <a:lstStyle/>
                    <a:p>
                      <a:endParaRPr lang="es-EC"/>
                    </a:p>
                  </a:txBody>
                  <a:tcPr/>
                </a:tc>
                <a:tc>
                  <a:txBody>
                    <a:bodyPr/>
                    <a:lstStyle/>
                    <a:p>
                      <a:pPr algn="ctr">
                        <a:lnSpc>
                          <a:spcPct val="115000"/>
                        </a:lnSpc>
                        <a:spcAft>
                          <a:spcPts val="0"/>
                        </a:spcAft>
                      </a:pPr>
                      <a:r>
                        <a:rPr lang="es-EC" sz="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028" marR="66028" marT="0" marB="0">
                    <a:lnL>
                      <a:noFill/>
                    </a:lnL>
                    <a:lnR>
                      <a:noFill/>
                    </a:lnR>
                    <a:lnT>
                      <a:noFill/>
                    </a:lnT>
                    <a:lnB>
                      <a:noFill/>
                    </a:lnB>
                  </a:tcPr>
                </a:tc>
                <a:tc>
                  <a:txBody>
                    <a:bodyPr/>
                    <a:lstStyle/>
                    <a:p>
                      <a:pPr algn="ctr">
                        <a:lnSpc>
                          <a:spcPct val="115000"/>
                        </a:lnSpc>
                        <a:spcAft>
                          <a:spcPts val="0"/>
                        </a:spcAft>
                      </a:pPr>
                      <a:r>
                        <a:rPr lang="es-EC" sz="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028" marR="66028" marT="0" marB="0">
                    <a:lnL>
                      <a:noFill/>
                    </a:lnL>
                    <a:lnR>
                      <a:noFill/>
                    </a:lnR>
                    <a:lnT>
                      <a:noFill/>
                    </a:lnT>
                    <a:lnB>
                      <a:noFill/>
                    </a:lnB>
                  </a:tcPr>
                </a:tc>
                <a:tc>
                  <a:txBody>
                    <a:bodyPr/>
                    <a:lstStyle/>
                    <a:p>
                      <a:pPr algn="ctr">
                        <a:lnSpc>
                          <a:spcPct val="115000"/>
                        </a:lnSpc>
                        <a:spcAft>
                          <a:spcPts val="0"/>
                        </a:spcAft>
                      </a:pPr>
                      <a:r>
                        <a:rPr lang="es-EC" sz="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028" marR="66028" marT="0" marB="0">
                    <a:lnL>
                      <a:noFill/>
                    </a:lnL>
                    <a:lnR>
                      <a:noFill/>
                    </a:lnR>
                    <a:lnT>
                      <a:noFill/>
                    </a:lnT>
                    <a:lnB>
                      <a:noFill/>
                    </a:lnB>
                  </a:tcPr>
                </a:tc>
                <a:tc>
                  <a:txBody>
                    <a:bodyPr/>
                    <a:lstStyle/>
                    <a:p>
                      <a:pPr algn="ctr">
                        <a:lnSpc>
                          <a:spcPct val="115000"/>
                        </a:lnSpc>
                        <a:spcAft>
                          <a:spcPts val="0"/>
                        </a:spcAft>
                      </a:pPr>
                      <a:r>
                        <a:rPr lang="es-EC" sz="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028" marR="66028" marT="0" marB="0">
                    <a:lnL>
                      <a:noFill/>
                    </a:lnL>
                    <a:lnR>
                      <a:noFill/>
                    </a:lnR>
                    <a:lnT>
                      <a:noFill/>
                    </a:lnT>
                    <a:lnB>
                      <a:noFill/>
                    </a:lnB>
                  </a:tcPr>
                </a:tc>
                <a:extLst>
                  <a:ext uri="{0D108BD9-81ED-4DB2-BD59-A6C34878D82A}">
                    <a16:rowId xmlns:a16="http://schemas.microsoft.com/office/drawing/2014/main" val="692214120"/>
                  </a:ext>
                </a:extLst>
              </a:tr>
              <a:tr h="320824">
                <a:tc>
                  <a:txBody>
                    <a:bodyPr/>
                    <a:lstStyle/>
                    <a:p>
                      <a:pPr>
                        <a:lnSpc>
                          <a:spcPct val="115000"/>
                        </a:lnSpc>
                        <a:spcAft>
                          <a:spcPts val="0"/>
                        </a:spcAft>
                      </a:pPr>
                      <a:r>
                        <a:rPr lang="es-EC"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NoEJERCICIOS</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028" marR="66028" marT="0" marB="0">
                    <a:lnL>
                      <a:noFill/>
                    </a:lnL>
                    <a:lnR>
                      <a:noFill/>
                    </a:lnR>
                    <a:lnT>
                      <a:noFill/>
                    </a:lnT>
                    <a:lnB>
                      <a:noFill/>
                    </a:lnB>
                    <a:solidFill>
                      <a:srgbClr val="CCCCCC"/>
                    </a:solidFill>
                  </a:tcPr>
                </a:tc>
                <a:tc>
                  <a:txBody>
                    <a:bodyPr/>
                    <a:lstStyle/>
                    <a:p>
                      <a:pPr algn="ctr">
                        <a:lnSpc>
                          <a:spcPct val="115000"/>
                        </a:lnSpc>
                        <a:spcAft>
                          <a:spcPts val="0"/>
                        </a:spcAft>
                      </a:pPr>
                      <a:r>
                        <a:rPr lang="es-EC" sz="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028" marR="66028" marT="0" marB="0">
                    <a:lnL>
                      <a:noFill/>
                    </a:lnL>
                    <a:lnR>
                      <a:noFill/>
                    </a:lnR>
                    <a:lnT>
                      <a:noFill/>
                    </a:lnT>
                    <a:lnB>
                      <a:noFill/>
                    </a:lnB>
                    <a:solidFill>
                      <a:srgbClr val="CCCCCC"/>
                    </a:solidFill>
                  </a:tcPr>
                </a:tc>
                <a:tc>
                  <a:txBody>
                    <a:bodyPr/>
                    <a:lstStyle/>
                    <a:p>
                      <a:pPr algn="ctr">
                        <a:lnSpc>
                          <a:spcPct val="115000"/>
                        </a:lnSpc>
                        <a:spcAft>
                          <a:spcPts val="0"/>
                        </a:spcAft>
                      </a:pPr>
                      <a:r>
                        <a:rPr lang="es-EC" sz="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028" marR="66028" marT="0" marB="0">
                    <a:lnL>
                      <a:noFill/>
                    </a:lnL>
                    <a:lnR>
                      <a:noFill/>
                    </a:lnR>
                    <a:lnT>
                      <a:noFill/>
                    </a:lnT>
                    <a:lnB>
                      <a:noFill/>
                    </a:lnB>
                    <a:solidFill>
                      <a:srgbClr val="CCCCCC"/>
                    </a:solidFill>
                  </a:tcPr>
                </a:tc>
                <a:tc>
                  <a:txBody>
                    <a:bodyPr/>
                    <a:lstStyle/>
                    <a:p>
                      <a:pPr algn="ctr">
                        <a:lnSpc>
                          <a:spcPct val="115000"/>
                        </a:lnSpc>
                        <a:spcAft>
                          <a:spcPts val="0"/>
                        </a:spcAft>
                      </a:pPr>
                      <a:r>
                        <a:rPr lang="es-EC" sz="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028" marR="66028" marT="0" marB="0">
                    <a:lnL>
                      <a:noFill/>
                    </a:lnL>
                    <a:lnR>
                      <a:noFill/>
                    </a:lnR>
                    <a:lnT>
                      <a:noFill/>
                    </a:lnT>
                    <a:lnB>
                      <a:noFill/>
                    </a:lnB>
                    <a:solidFill>
                      <a:srgbClr val="CCCCCC"/>
                    </a:solidFill>
                  </a:tcPr>
                </a:tc>
                <a:tc>
                  <a:txBody>
                    <a:bodyPr/>
                    <a:lstStyle/>
                    <a:p>
                      <a:pPr algn="ctr">
                        <a:lnSpc>
                          <a:spcPct val="115000"/>
                        </a:lnSpc>
                        <a:spcAft>
                          <a:spcPts val="0"/>
                        </a:spcAft>
                      </a:pPr>
                      <a:r>
                        <a:rPr lang="es-EC" sz="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028" marR="66028" marT="0" marB="0">
                    <a:lnL>
                      <a:noFill/>
                    </a:lnL>
                    <a:lnR>
                      <a:noFill/>
                    </a:lnR>
                    <a:lnT>
                      <a:noFill/>
                    </a:lnT>
                    <a:lnB>
                      <a:noFill/>
                    </a:lnB>
                    <a:solidFill>
                      <a:srgbClr val="CCCCCC"/>
                    </a:solidFill>
                  </a:tcPr>
                </a:tc>
                <a:tc>
                  <a:txBody>
                    <a:bodyPr/>
                    <a:lstStyle/>
                    <a:p>
                      <a:pPr algn="ctr">
                        <a:lnSpc>
                          <a:spcPct val="115000"/>
                        </a:lnSpc>
                        <a:spcAft>
                          <a:spcPts val="0"/>
                        </a:spcAft>
                      </a:pPr>
                      <a:r>
                        <a:rPr lang="es-EC" sz="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028" marR="66028" marT="0" marB="0">
                    <a:lnL>
                      <a:noFill/>
                    </a:lnL>
                    <a:lnR>
                      <a:noFill/>
                    </a:lnR>
                    <a:lnT>
                      <a:noFill/>
                    </a:lnT>
                    <a:lnB>
                      <a:noFill/>
                    </a:lnB>
                    <a:solidFill>
                      <a:srgbClr val="CCCCCC"/>
                    </a:solidFill>
                  </a:tcPr>
                </a:tc>
                <a:tc>
                  <a:txBody>
                    <a:bodyPr/>
                    <a:lstStyle/>
                    <a:p>
                      <a:pPr algn="ctr">
                        <a:lnSpc>
                          <a:spcPct val="115000"/>
                        </a:lnSpc>
                        <a:spcAft>
                          <a:spcPts val="0"/>
                        </a:spcAft>
                      </a:pPr>
                      <a:r>
                        <a:rPr lang="es-EC" sz="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028" marR="66028" marT="0" marB="0">
                    <a:lnL>
                      <a:noFill/>
                    </a:lnL>
                    <a:lnR>
                      <a:noFill/>
                    </a:lnR>
                    <a:lnT>
                      <a:noFill/>
                    </a:lnT>
                    <a:lnB>
                      <a:noFill/>
                    </a:lnB>
                    <a:solidFill>
                      <a:srgbClr val="CCCCCC"/>
                    </a:solidFill>
                  </a:tcPr>
                </a:tc>
                <a:tc>
                  <a:txBody>
                    <a:bodyPr/>
                    <a:lstStyle/>
                    <a:p>
                      <a:pPr algn="ctr">
                        <a:lnSpc>
                          <a:spcPct val="115000"/>
                        </a:lnSpc>
                        <a:spcAft>
                          <a:spcPts val="0"/>
                        </a:spcAft>
                      </a:pPr>
                      <a:r>
                        <a:rPr lang="es-EC" sz="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028" marR="66028" marT="0" marB="0">
                    <a:lnL>
                      <a:noFill/>
                    </a:lnL>
                    <a:lnR>
                      <a:noFill/>
                    </a:lnR>
                    <a:lnT>
                      <a:noFill/>
                    </a:lnT>
                    <a:lnB>
                      <a:noFill/>
                    </a:lnB>
                    <a:solidFill>
                      <a:srgbClr val="CCCCCC"/>
                    </a:solidFill>
                  </a:tcPr>
                </a:tc>
                <a:tc>
                  <a:txBody>
                    <a:bodyPr/>
                    <a:lstStyle/>
                    <a:p>
                      <a:pPr algn="ctr">
                        <a:lnSpc>
                          <a:spcPct val="115000"/>
                        </a:lnSpc>
                        <a:spcAft>
                          <a:spcPts val="0"/>
                        </a:spcAft>
                      </a:pPr>
                      <a:r>
                        <a:rPr lang="es-EC" sz="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028" marR="66028" marT="0" marB="0">
                    <a:lnL>
                      <a:noFill/>
                    </a:lnL>
                    <a:lnR>
                      <a:noFill/>
                    </a:lnR>
                    <a:lnT>
                      <a:noFill/>
                    </a:lnT>
                    <a:lnB>
                      <a:noFill/>
                    </a:lnB>
                    <a:solidFill>
                      <a:srgbClr val="CCCCCC"/>
                    </a:solidFill>
                  </a:tcPr>
                </a:tc>
                <a:tc>
                  <a:txBody>
                    <a:bodyPr/>
                    <a:lstStyle/>
                    <a:p>
                      <a:pPr algn="ctr">
                        <a:lnSpc>
                          <a:spcPct val="115000"/>
                        </a:lnSpc>
                        <a:spcAft>
                          <a:spcPts val="0"/>
                        </a:spcAft>
                      </a:pPr>
                      <a:r>
                        <a:rPr lang="es-EC" sz="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028" marR="66028" marT="0" marB="0">
                    <a:lnL>
                      <a:noFill/>
                    </a:lnL>
                    <a:lnR>
                      <a:noFill/>
                    </a:lnR>
                    <a:lnT>
                      <a:noFill/>
                    </a:lnT>
                    <a:lnB>
                      <a:noFill/>
                    </a:lnB>
                    <a:solidFill>
                      <a:srgbClr val="CCCCCC"/>
                    </a:solidFill>
                  </a:tcPr>
                </a:tc>
                <a:tc>
                  <a:txBody>
                    <a:bodyPr/>
                    <a:lstStyle/>
                    <a:p>
                      <a:pPr algn="ctr">
                        <a:lnSpc>
                          <a:spcPct val="115000"/>
                        </a:lnSpc>
                        <a:spcAft>
                          <a:spcPts val="0"/>
                        </a:spcAft>
                      </a:pPr>
                      <a:r>
                        <a:rPr lang="es-EC" sz="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028" marR="66028" marT="0" marB="0">
                    <a:lnL>
                      <a:noFill/>
                    </a:lnL>
                    <a:lnR>
                      <a:noFill/>
                    </a:lnR>
                    <a:lnT>
                      <a:noFill/>
                    </a:lnT>
                    <a:lnB>
                      <a:noFill/>
                    </a:lnB>
                    <a:solidFill>
                      <a:srgbClr val="CCCCCC"/>
                    </a:solidFill>
                  </a:tcPr>
                </a:tc>
                <a:tc>
                  <a:txBody>
                    <a:bodyPr/>
                    <a:lstStyle/>
                    <a:p>
                      <a:pPr algn="ctr">
                        <a:lnSpc>
                          <a:spcPct val="115000"/>
                        </a:lnSpc>
                        <a:spcAft>
                          <a:spcPts val="0"/>
                        </a:spcAft>
                      </a:pPr>
                      <a:r>
                        <a:rPr lang="es-EC" sz="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028" marR="66028" marT="0" marB="0">
                    <a:lnL>
                      <a:noFill/>
                    </a:lnL>
                    <a:lnR>
                      <a:noFill/>
                    </a:lnR>
                    <a:lnT>
                      <a:noFill/>
                    </a:lnT>
                    <a:lnB>
                      <a:noFill/>
                    </a:lnB>
                    <a:solidFill>
                      <a:srgbClr val="CCCCCC"/>
                    </a:solidFill>
                  </a:tcPr>
                </a:tc>
                <a:tc>
                  <a:txBody>
                    <a:bodyPr/>
                    <a:lstStyle/>
                    <a:p>
                      <a:pPr algn="ctr">
                        <a:lnSpc>
                          <a:spcPct val="115000"/>
                        </a:lnSpc>
                        <a:spcAft>
                          <a:spcPts val="0"/>
                        </a:spcAft>
                      </a:pPr>
                      <a:r>
                        <a:rPr lang="es-EC" sz="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028" marR="66028" marT="0" marB="0">
                    <a:lnL>
                      <a:noFill/>
                    </a:lnL>
                    <a:lnR>
                      <a:noFill/>
                    </a:lnR>
                    <a:lnT>
                      <a:noFill/>
                    </a:lnT>
                    <a:lnB>
                      <a:noFill/>
                    </a:lnB>
                    <a:solidFill>
                      <a:srgbClr val="CCCCCC"/>
                    </a:solidFill>
                  </a:tcPr>
                </a:tc>
                <a:tc>
                  <a:txBody>
                    <a:bodyPr/>
                    <a:lstStyle/>
                    <a:p>
                      <a:pPr algn="ctr">
                        <a:lnSpc>
                          <a:spcPct val="115000"/>
                        </a:lnSpc>
                        <a:spcAft>
                          <a:spcPts val="0"/>
                        </a:spcAft>
                      </a:pPr>
                      <a:r>
                        <a:rPr lang="es-EC" sz="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028" marR="66028" marT="0" marB="0">
                    <a:lnL>
                      <a:noFill/>
                    </a:lnL>
                    <a:lnR>
                      <a:noFill/>
                    </a:lnR>
                    <a:lnT>
                      <a:noFill/>
                    </a:lnT>
                    <a:lnB>
                      <a:noFill/>
                    </a:lnB>
                    <a:solidFill>
                      <a:srgbClr val="CCCCCC"/>
                    </a:solidFill>
                  </a:tcPr>
                </a:tc>
                <a:tc>
                  <a:txBody>
                    <a:bodyPr/>
                    <a:lstStyle/>
                    <a:p>
                      <a:pPr algn="ctr">
                        <a:lnSpc>
                          <a:spcPct val="115000"/>
                        </a:lnSpc>
                        <a:spcAft>
                          <a:spcPts val="0"/>
                        </a:spcAft>
                      </a:pPr>
                      <a:r>
                        <a:rPr lang="es-EC" sz="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028" marR="66028" marT="0" marB="0">
                    <a:lnL>
                      <a:noFill/>
                    </a:lnL>
                    <a:lnR>
                      <a:noFill/>
                    </a:lnR>
                    <a:lnT>
                      <a:noFill/>
                    </a:lnT>
                    <a:lnB>
                      <a:noFill/>
                    </a:lnB>
                    <a:solidFill>
                      <a:srgbClr val="CCCCCC"/>
                    </a:solidFill>
                  </a:tcPr>
                </a:tc>
                <a:tc>
                  <a:txBody>
                    <a:bodyPr/>
                    <a:lstStyle/>
                    <a:p>
                      <a:pPr algn="ctr">
                        <a:lnSpc>
                          <a:spcPct val="115000"/>
                        </a:lnSpc>
                        <a:spcAft>
                          <a:spcPts val="0"/>
                        </a:spcAft>
                      </a:pPr>
                      <a:r>
                        <a:rPr lang="es-EC" sz="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028" marR="66028" marT="0" marB="0">
                    <a:lnL>
                      <a:noFill/>
                    </a:lnL>
                    <a:lnR>
                      <a:noFill/>
                    </a:lnR>
                    <a:lnT>
                      <a:noFill/>
                    </a:lnT>
                    <a:lnB>
                      <a:noFill/>
                    </a:lnB>
                    <a:solidFill>
                      <a:srgbClr val="CCCCCC"/>
                    </a:solidFill>
                  </a:tcPr>
                </a:tc>
                <a:tc>
                  <a:txBody>
                    <a:bodyPr/>
                    <a:lstStyle/>
                    <a:p>
                      <a:pPr algn="ctr">
                        <a:lnSpc>
                          <a:spcPct val="115000"/>
                        </a:lnSpc>
                        <a:spcAft>
                          <a:spcPts val="0"/>
                        </a:spcAft>
                      </a:pPr>
                      <a:r>
                        <a:rPr lang="es-EC" sz="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028" marR="66028" marT="0" marB="0">
                    <a:lnL>
                      <a:noFill/>
                    </a:lnL>
                    <a:lnR>
                      <a:noFill/>
                    </a:lnR>
                    <a:lnT>
                      <a:noFill/>
                    </a:lnT>
                    <a:lnB>
                      <a:noFill/>
                    </a:lnB>
                    <a:solidFill>
                      <a:srgbClr val="CCCCCC"/>
                    </a:solidFill>
                  </a:tcPr>
                </a:tc>
                <a:tc gridSpan="2">
                  <a:txBody>
                    <a:bodyPr/>
                    <a:lstStyle/>
                    <a:p>
                      <a:pPr algn="ctr">
                        <a:lnSpc>
                          <a:spcPct val="115000"/>
                        </a:lnSpc>
                        <a:spcAft>
                          <a:spcPts val="0"/>
                        </a:spcAft>
                      </a:pPr>
                      <a:r>
                        <a:rPr lang="es-EC" sz="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028" marR="66028" marT="0" marB="0">
                    <a:lnL>
                      <a:noFill/>
                    </a:lnL>
                    <a:lnR>
                      <a:noFill/>
                    </a:lnR>
                    <a:lnT>
                      <a:noFill/>
                    </a:lnT>
                    <a:lnB>
                      <a:noFill/>
                    </a:lnB>
                    <a:solidFill>
                      <a:srgbClr val="CCCCCC"/>
                    </a:solidFill>
                  </a:tcPr>
                </a:tc>
                <a:tc hMerge="1">
                  <a:txBody>
                    <a:bodyPr/>
                    <a:lstStyle/>
                    <a:p>
                      <a:endParaRPr lang="es-EC"/>
                    </a:p>
                  </a:txBody>
                  <a:tcPr/>
                </a:tc>
                <a:tc>
                  <a:txBody>
                    <a:bodyPr/>
                    <a:lstStyle/>
                    <a:p>
                      <a:pPr algn="ctr">
                        <a:lnSpc>
                          <a:spcPct val="115000"/>
                        </a:lnSpc>
                        <a:spcAft>
                          <a:spcPts val="0"/>
                        </a:spcAft>
                      </a:pPr>
                      <a:r>
                        <a:rPr lang="es-EC" sz="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028" marR="66028" marT="0" marB="0">
                    <a:lnL>
                      <a:noFill/>
                    </a:lnL>
                    <a:lnR>
                      <a:noFill/>
                    </a:lnR>
                    <a:lnT>
                      <a:noFill/>
                    </a:lnT>
                    <a:lnB>
                      <a:noFill/>
                    </a:lnB>
                    <a:solidFill>
                      <a:srgbClr val="CCCCCC"/>
                    </a:solidFill>
                  </a:tcPr>
                </a:tc>
                <a:tc>
                  <a:txBody>
                    <a:bodyPr/>
                    <a:lstStyle/>
                    <a:p>
                      <a:pPr algn="ctr">
                        <a:lnSpc>
                          <a:spcPct val="115000"/>
                        </a:lnSpc>
                        <a:spcAft>
                          <a:spcPts val="0"/>
                        </a:spcAft>
                      </a:pPr>
                      <a:r>
                        <a:rPr lang="es-EC" sz="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028" marR="66028" marT="0" marB="0">
                    <a:lnL>
                      <a:noFill/>
                    </a:lnL>
                    <a:lnR>
                      <a:noFill/>
                    </a:lnR>
                    <a:lnT>
                      <a:noFill/>
                    </a:lnT>
                    <a:lnB>
                      <a:noFill/>
                    </a:lnB>
                    <a:solidFill>
                      <a:srgbClr val="CCCCCC"/>
                    </a:solidFill>
                  </a:tcPr>
                </a:tc>
                <a:tc>
                  <a:txBody>
                    <a:bodyPr/>
                    <a:lstStyle/>
                    <a:p>
                      <a:pPr algn="ctr">
                        <a:lnSpc>
                          <a:spcPct val="115000"/>
                        </a:lnSpc>
                        <a:spcAft>
                          <a:spcPts val="0"/>
                        </a:spcAft>
                      </a:pPr>
                      <a:r>
                        <a:rPr lang="es-EC" sz="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028" marR="66028" marT="0" marB="0">
                    <a:lnL>
                      <a:noFill/>
                    </a:lnL>
                    <a:lnR>
                      <a:noFill/>
                    </a:lnR>
                    <a:lnT>
                      <a:noFill/>
                    </a:lnT>
                    <a:lnB>
                      <a:noFill/>
                    </a:lnB>
                    <a:solidFill>
                      <a:srgbClr val="CCCCCC"/>
                    </a:solidFill>
                  </a:tcPr>
                </a:tc>
                <a:tc>
                  <a:txBody>
                    <a:bodyPr/>
                    <a:lstStyle/>
                    <a:p>
                      <a:pPr algn="ctr">
                        <a:lnSpc>
                          <a:spcPct val="115000"/>
                        </a:lnSpc>
                        <a:spcAft>
                          <a:spcPts val="0"/>
                        </a:spcAft>
                      </a:pPr>
                      <a:r>
                        <a:rPr lang="es-EC" sz="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028" marR="66028" marT="0" marB="0">
                    <a:lnL>
                      <a:noFill/>
                    </a:lnL>
                    <a:lnR>
                      <a:noFill/>
                    </a:lnR>
                    <a:lnT>
                      <a:noFill/>
                    </a:lnT>
                    <a:lnB>
                      <a:noFill/>
                    </a:lnB>
                    <a:solidFill>
                      <a:srgbClr val="CCCCCC"/>
                    </a:solidFill>
                  </a:tcPr>
                </a:tc>
                <a:tc gridSpan="2">
                  <a:txBody>
                    <a:bodyPr/>
                    <a:lstStyle/>
                    <a:p>
                      <a:pPr algn="ctr">
                        <a:lnSpc>
                          <a:spcPct val="115000"/>
                        </a:lnSpc>
                        <a:spcAft>
                          <a:spcPts val="0"/>
                        </a:spcAft>
                      </a:pPr>
                      <a:r>
                        <a:rPr lang="es-EC" sz="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028" marR="66028" marT="0" marB="0">
                    <a:lnL>
                      <a:noFill/>
                    </a:lnL>
                    <a:lnR>
                      <a:noFill/>
                    </a:lnR>
                    <a:lnT>
                      <a:noFill/>
                    </a:lnT>
                    <a:lnB>
                      <a:noFill/>
                    </a:lnB>
                    <a:solidFill>
                      <a:srgbClr val="CCCCCC"/>
                    </a:solidFill>
                  </a:tcPr>
                </a:tc>
                <a:tc hMerge="1">
                  <a:txBody>
                    <a:bodyPr/>
                    <a:lstStyle/>
                    <a:p>
                      <a:endParaRPr lang="es-EC"/>
                    </a:p>
                  </a:txBody>
                  <a:tcPr/>
                </a:tc>
                <a:tc>
                  <a:txBody>
                    <a:bodyPr/>
                    <a:lstStyle/>
                    <a:p>
                      <a:pPr algn="ctr">
                        <a:lnSpc>
                          <a:spcPct val="115000"/>
                        </a:lnSpc>
                        <a:spcAft>
                          <a:spcPts val="0"/>
                        </a:spcAft>
                      </a:pPr>
                      <a:r>
                        <a:rPr lang="es-EC" sz="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028" marR="66028" marT="0" marB="0">
                    <a:lnL>
                      <a:noFill/>
                    </a:lnL>
                    <a:lnR>
                      <a:noFill/>
                    </a:lnR>
                    <a:lnT>
                      <a:noFill/>
                    </a:lnT>
                    <a:lnB>
                      <a:noFill/>
                    </a:lnB>
                    <a:solidFill>
                      <a:srgbClr val="CCCCCC"/>
                    </a:solidFill>
                  </a:tcPr>
                </a:tc>
                <a:tc>
                  <a:txBody>
                    <a:bodyPr/>
                    <a:lstStyle/>
                    <a:p>
                      <a:pPr algn="ctr">
                        <a:lnSpc>
                          <a:spcPct val="115000"/>
                        </a:lnSpc>
                        <a:spcAft>
                          <a:spcPts val="0"/>
                        </a:spcAft>
                      </a:pPr>
                      <a:r>
                        <a:rPr lang="es-EC" sz="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028" marR="66028" marT="0" marB="0">
                    <a:lnL>
                      <a:noFill/>
                    </a:lnL>
                    <a:lnR>
                      <a:noFill/>
                    </a:lnR>
                    <a:lnT>
                      <a:noFill/>
                    </a:lnT>
                    <a:lnB>
                      <a:noFill/>
                    </a:lnB>
                    <a:solidFill>
                      <a:srgbClr val="CCCCCC"/>
                    </a:solidFill>
                  </a:tcPr>
                </a:tc>
                <a:tc>
                  <a:txBody>
                    <a:bodyPr/>
                    <a:lstStyle/>
                    <a:p>
                      <a:pPr algn="ctr">
                        <a:lnSpc>
                          <a:spcPct val="115000"/>
                        </a:lnSpc>
                        <a:spcAft>
                          <a:spcPts val="0"/>
                        </a:spcAft>
                      </a:pPr>
                      <a:r>
                        <a:rPr lang="es-EC" sz="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028" marR="66028" marT="0" marB="0">
                    <a:lnL>
                      <a:noFill/>
                    </a:lnL>
                    <a:lnR>
                      <a:noFill/>
                    </a:lnR>
                    <a:lnT>
                      <a:noFill/>
                    </a:lnT>
                    <a:lnB>
                      <a:noFill/>
                    </a:lnB>
                    <a:solidFill>
                      <a:srgbClr val="CCCCCC"/>
                    </a:solidFill>
                  </a:tcPr>
                </a:tc>
                <a:tc>
                  <a:txBody>
                    <a:bodyPr/>
                    <a:lstStyle/>
                    <a:p>
                      <a:pPr algn="ctr">
                        <a:lnSpc>
                          <a:spcPct val="115000"/>
                        </a:lnSpc>
                        <a:spcAft>
                          <a:spcPts val="0"/>
                        </a:spcAft>
                      </a:pPr>
                      <a:r>
                        <a:rPr lang="es-EC" sz="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028" marR="66028" marT="0" marB="0">
                    <a:lnL>
                      <a:noFill/>
                    </a:lnL>
                    <a:lnR>
                      <a:noFill/>
                    </a:lnR>
                    <a:lnT>
                      <a:noFill/>
                    </a:lnT>
                    <a:lnB>
                      <a:noFill/>
                    </a:lnB>
                    <a:solidFill>
                      <a:srgbClr val="CCCCCC"/>
                    </a:solidFill>
                  </a:tcPr>
                </a:tc>
                <a:extLst>
                  <a:ext uri="{0D108BD9-81ED-4DB2-BD59-A6C34878D82A}">
                    <a16:rowId xmlns:a16="http://schemas.microsoft.com/office/drawing/2014/main" val="2715600680"/>
                  </a:ext>
                </a:extLst>
              </a:tr>
              <a:tr h="320824">
                <a:tc>
                  <a:txBody>
                    <a:bodyPr/>
                    <a:lstStyle/>
                    <a:p>
                      <a:pPr>
                        <a:lnSpc>
                          <a:spcPct val="115000"/>
                        </a:lnSpc>
                        <a:spcAft>
                          <a:spcPts val="0"/>
                        </a:spcAft>
                      </a:pPr>
                      <a:r>
                        <a:rPr lang="es-EC" sz="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Carro inclinado</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028" marR="66028" marT="0" marB="0">
                    <a:lnL>
                      <a:noFill/>
                    </a:lnL>
                    <a:lnR>
                      <a:noFill/>
                    </a:lnR>
                    <a:lnT>
                      <a:noFill/>
                    </a:lnT>
                    <a:lnB>
                      <a:noFill/>
                    </a:lnB>
                  </a:tcPr>
                </a:tc>
                <a:tc>
                  <a:txBody>
                    <a:bodyPr/>
                    <a:lstStyle/>
                    <a:p>
                      <a:pPr algn="ctr">
                        <a:lnSpc>
                          <a:spcPct val="115000"/>
                        </a:lnSpc>
                        <a:spcAft>
                          <a:spcPts val="0"/>
                        </a:spcAft>
                      </a:pPr>
                      <a:r>
                        <a:rPr lang="es-EC"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Tiempo</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028" marR="66028" marT="0" marB="0">
                    <a:lnL>
                      <a:noFill/>
                    </a:lnL>
                    <a:lnR>
                      <a:noFill/>
                    </a:lnR>
                    <a:lnT>
                      <a:noFill/>
                    </a:lnT>
                    <a:lnB>
                      <a:noFill/>
                    </a:lnB>
                  </a:tcPr>
                </a:tc>
                <a:tc>
                  <a:txBody>
                    <a:bodyPr/>
                    <a:lstStyle/>
                    <a:p>
                      <a:pPr algn="ctr">
                        <a:lnSpc>
                          <a:spcPct val="115000"/>
                        </a:lnSpc>
                        <a:spcAft>
                          <a:spcPts val="0"/>
                        </a:spcAft>
                      </a:pPr>
                      <a:r>
                        <a:rPr lang="es-EC"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028" marR="66028" marT="0" marB="0">
                    <a:lnL>
                      <a:noFill/>
                    </a:lnL>
                    <a:lnR>
                      <a:noFill/>
                    </a:lnR>
                    <a:lnT>
                      <a:noFill/>
                    </a:lnT>
                    <a:lnB>
                      <a:noFill/>
                    </a:lnB>
                  </a:tcPr>
                </a:tc>
                <a:tc>
                  <a:txBody>
                    <a:bodyPr/>
                    <a:lstStyle/>
                    <a:p>
                      <a:pPr algn="ctr">
                        <a:lnSpc>
                          <a:spcPct val="115000"/>
                        </a:lnSpc>
                        <a:spcAft>
                          <a:spcPts val="0"/>
                        </a:spcAft>
                      </a:pPr>
                      <a:r>
                        <a:rPr lang="es-EC"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028" marR="66028" marT="0" marB="0">
                    <a:lnL>
                      <a:noFill/>
                    </a:lnL>
                    <a:lnR>
                      <a:noFill/>
                    </a:lnR>
                    <a:lnT>
                      <a:noFill/>
                    </a:lnT>
                    <a:lnB>
                      <a:noFill/>
                    </a:lnB>
                  </a:tcPr>
                </a:tc>
                <a:tc>
                  <a:txBody>
                    <a:bodyPr/>
                    <a:lstStyle/>
                    <a:p>
                      <a:pPr algn="ctr">
                        <a:lnSpc>
                          <a:spcPct val="115000"/>
                        </a:lnSpc>
                        <a:spcAft>
                          <a:spcPts val="0"/>
                        </a:spcAft>
                      </a:pPr>
                      <a:r>
                        <a:rPr lang="es-EC"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028" marR="66028" marT="0" marB="0">
                    <a:lnL>
                      <a:noFill/>
                    </a:lnL>
                    <a:lnR>
                      <a:noFill/>
                    </a:lnR>
                    <a:lnT>
                      <a:noFill/>
                    </a:lnT>
                    <a:lnB>
                      <a:noFill/>
                    </a:lnB>
                  </a:tcPr>
                </a:tc>
                <a:tc>
                  <a:txBody>
                    <a:bodyPr/>
                    <a:lstStyle/>
                    <a:p>
                      <a:pPr algn="ctr">
                        <a:lnSpc>
                          <a:spcPct val="115000"/>
                        </a:lnSpc>
                        <a:spcAft>
                          <a:spcPts val="0"/>
                        </a:spcAft>
                      </a:pPr>
                      <a:r>
                        <a:rPr lang="es-EC"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028" marR="66028" marT="0" marB="0">
                    <a:lnL>
                      <a:noFill/>
                    </a:lnL>
                    <a:lnR>
                      <a:noFill/>
                    </a:lnR>
                    <a:lnT>
                      <a:noFill/>
                    </a:lnT>
                    <a:lnB>
                      <a:noFill/>
                    </a:lnB>
                  </a:tcPr>
                </a:tc>
                <a:tc>
                  <a:txBody>
                    <a:bodyPr/>
                    <a:lstStyle/>
                    <a:p>
                      <a:pPr algn="ctr">
                        <a:lnSpc>
                          <a:spcPct val="115000"/>
                        </a:lnSpc>
                        <a:spcAft>
                          <a:spcPts val="0"/>
                        </a:spcAft>
                      </a:pPr>
                      <a:r>
                        <a:rPr lang="es-EC"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028" marR="66028" marT="0" marB="0">
                    <a:lnL>
                      <a:noFill/>
                    </a:lnL>
                    <a:lnR>
                      <a:noFill/>
                    </a:lnR>
                    <a:lnT>
                      <a:noFill/>
                    </a:lnT>
                    <a:lnB>
                      <a:noFill/>
                    </a:lnB>
                  </a:tcPr>
                </a:tc>
                <a:tc>
                  <a:txBody>
                    <a:bodyPr/>
                    <a:lstStyle/>
                    <a:p>
                      <a:pPr algn="ctr">
                        <a:lnSpc>
                          <a:spcPct val="115000"/>
                        </a:lnSpc>
                        <a:spcAft>
                          <a:spcPts val="0"/>
                        </a:spcAft>
                      </a:pPr>
                      <a:r>
                        <a:rPr lang="es-EC"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028" marR="66028" marT="0" marB="0">
                    <a:lnL>
                      <a:noFill/>
                    </a:lnL>
                    <a:lnR>
                      <a:noFill/>
                    </a:lnR>
                    <a:lnT>
                      <a:noFill/>
                    </a:lnT>
                    <a:lnB>
                      <a:noFill/>
                    </a:lnB>
                  </a:tcPr>
                </a:tc>
                <a:tc>
                  <a:txBody>
                    <a:bodyPr/>
                    <a:lstStyle/>
                    <a:p>
                      <a:pPr algn="ctr">
                        <a:lnSpc>
                          <a:spcPct val="115000"/>
                        </a:lnSpc>
                        <a:spcAft>
                          <a:spcPts val="0"/>
                        </a:spcAft>
                      </a:pPr>
                      <a:r>
                        <a:rPr lang="es-EC"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028" marR="66028" marT="0" marB="0">
                    <a:lnL>
                      <a:noFill/>
                    </a:lnL>
                    <a:lnR>
                      <a:noFill/>
                    </a:lnR>
                    <a:lnT>
                      <a:noFill/>
                    </a:lnT>
                    <a:lnB>
                      <a:noFill/>
                    </a:lnB>
                  </a:tcPr>
                </a:tc>
                <a:tc>
                  <a:txBody>
                    <a:bodyPr/>
                    <a:lstStyle/>
                    <a:p>
                      <a:pPr algn="ctr">
                        <a:lnSpc>
                          <a:spcPct val="115000"/>
                        </a:lnSpc>
                        <a:spcAft>
                          <a:spcPts val="0"/>
                        </a:spcAft>
                      </a:pPr>
                      <a:r>
                        <a:rPr lang="es-EC"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028" marR="66028" marT="0" marB="0">
                    <a:lnL>
                      <a:noFill/>
                    </a:lnL>
                    <a:lnR>
                      <a:noFill/>
                    </a:lnR>
                    <a:lnT>
                      <a:noFill/>
                    </a:lnT>
                    <a:lnB>
                      <a:noFill/>
                    </a:lnB>
                  </a:tcPr>
                </a:tc>
                <a:tc>
                  <a:txBody>
                    <a:bodyPr/>
                    <a:lstStyle/>
                    <a:p>
                      <a:pPr algn="ctr">
                        <a:lnSpc>
                          <a:spcPct val="115000"/>
                        </a:lnSpc>
                        <a:spcAft>
                          <a:spcPts val="0"/>
                        </a:spcAft>
                      </a:pPr>
                      <a:r>
                        <a:rPr lang="es-EC"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028" marR="66028" marT="0" marB="0">
                    <a:lnL>
                      <a:noFill/>
                    </a:lnL>
                    <a:lnR>
                      <a:noFill/>
                    </a:lnR>
                    <a:lnT>
                      <a:noFill/>
                    </a:lnT>
                    <a:lnB>
                      <a:noFill/>
                    </a:lnB>
                  </a:tcPr>
                </a:tc>
                <a:tc>
                  <a:txBody>
                    <a:bodyPr/>
                    <a:lstStyle/>
                    <a:p>
                      <a:pPr algn="ctr">
                        <a:lnSpc>
                          <a:spcPct val="115000"/>
                        </a:lnSpc>
                        <a:spcAft>
                          <a:spcPts val="0"/>
                        </a:spcAft>
                      </a:pPr>
                      <a:r>
                        <a:rPr lang="es-EC"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028" marR="66028" marT="0" marB="0">
                    <a:lnL>
                      <a:noFill/>
                    </a:lnL>
                    <a:lnR>
                      <a:noFill/>
                    </a:lnR>
                    <a:lnT>
                      <a:noFill/>
                    </a:lnT>
                    <a:lnB>
                      <a:noFill/>
                    </a:lnB>
                  </a:tcPr>
                </a:tc>
                <a:tc>
                  <a:txBody>
                    <a:bodyPr/>
                    <a:lstStyle/>
                    <a:p>
                      <a:pPr algn="ctr">
                        <a:lnSpc>
                          <a:spcPct val="115000"/>
                        </a:lnSpc>
                        <a:spcAft>
                          <a:spcPts val="0"/>
                        </a:spcAft>
                      </a:pPr>
                      <a:r>
                        <a:rPr lang="es-EC"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10</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028" marR="66028" marT="0" marB="0">
                    <a:lnL>
                      <a:noFill/>
                    </a:lnL>
                    <a:lnR>
                      <a:noFill/>
                    </a:lnR>
                    <a:lnT>
                      <a:noFill/>
                    </a:lnT>
                    <a:lnB>
                      <a:noFill/>
                    </a:lnB>
                  </a:tcPr>
                </a:tc>
                <a:tc>
                  <a:txBody>
                    <a:bodyPr/>
                    <a:lstStyle/>
                    <a:p>
                      <a:pPr algn="ctr">
                        <a:lnSpc>
                          <a:spcPct val="115000"/>
                        </a:lnSpc>
                        <a:spcAft>
                          <a:spcPts val="0"/>
                        </a:spcAft>
                      </a:pPr>
                      <a:r>
                        <a:rPr lang="es-EC"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028" marR="66028" marT="0" marB="0">
                    <a:lnL>
                      <a:noFill/>
                    </a:lnL>
                    <a:lnR>
                      <a:noFill/>
                    </a:lnR>
                    <a:lnT>
                      <a:noFill/>
                    </a:lnT>
                    <a:lnB>
                      <a:noFill/>
                    </a:lnB>
                  </a:tcPr>
                </a:tc>
                <a:tc>
                  <a:txBody>
                    <a:bodyPr/>
                    <a:lstStyle/>
                    <a:p>
                      <a:pPr algn="ctr">
                        <a:lnSpc>
                          <a:spcPct val="115000"/>
                        </a:lnSpc>
                        <a:spcAft>
                          <a:spcPts val="0"/>
                        </a:spcAft>
                      </a:pPr>
                      <a:r>
                        <a:rPr lang="es-EC"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10</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028" marR="66028" marT="0" marB="0">
                    <a:lnL>
                      <a:noFill/>
                    </a:lnL>
                    <a:lnR>
                      <a:noFill/>
                    </a:lnR>
                    <a:lnT>
                      <a:noFill/>
                    </a:lnT>
                    <a:lnB>
                      <a:noFill/>
                    </a:lnB>
                  </a:tcPr>
                </a:tc>
                <a:tc>
                  <a:txBody>
                    <a:bodyPr/>
                    <a:lstStyle/>
                    <a:p>
                      <a:pPr algn="ctr">
                        <a:lnSpc>
                          <a:spcPct val="115000"/>
                        </a:lnSpc>
                        <a:spcAft>
                          <a:spcPts val="0"/>
                        </a:spcAft>
                      </a:pPr>
                      <a:r>
                        <a:rPr lang="es-EC"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028" marR="66028" marT="0" marB="0">
                    <a:lnL>
                      <a:noFill/>
                    </a:lnL>
                    <a:lnR>
                      <a:noFill/>
                    </a:lnR>
                    <a:lnT>
                      <a:noFill/>
                    </a:lnT>
                    <a:lnB>
                      <a:noFill/>
                    </a:lnB>
                  </a:tcPr>
                </a:tc>
                <a:tc>
                  <a:txBody>
                    <a:bodyPr/>
                    <a:lstStyle/>
                    <a:p>
                      <a:pPr algn="ctr">
                        <a:lnSpc>
                          <a:spcPct val="115000"/>
                        </a:lnSpc>
                        <a:spcAft>
                          <a:spcPts val="0"/>
                        </a:spcAft>
                      </a:pPr>
                      <a:r>
                        <a:rPr lang="es-EC"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10</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028" marR="66028" marT="0" marB="0">
                    <a:lnL>
                      <a:noFill/>
                    </a:lnL>
                    <a:lnR>
                      <a:noFill/>
                    </a:lnR>
                    <a:lnT>
                      <a:noFill/>
                    </a:lnT>
                    <a:lnB>
                      <a:noFill/>
                    </a:lnB>
                  </a:tcPr>
                </a:tc>
                <a:tc gridSpan="2">
                  <a:txBody>
                    <a:bodyPr/>
                    <a:lstStyle/>
                    <a:p>
                      <a:pPr algn="ctr">
                        <a:lnSpc>
                          <a:spcPct val="115000"/>
                        </a:lnSpc>
                        <a:spcAft>
                          <a:spcPts val="0"/>
                        </a:spcAft>
                      </a:pPr>
                      <a:r>
                        <a:rPr lang="es-EC"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12</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028" marR="66028" marT="0" marB="0">
                    <a:lnL>
                      <a:noFill/>
                    </a:lnL>
                    <a:lnR>
                      <a:noFill/>
                    </a:lnR>
                    <a:lnT>
                      <a:noFill/>
                    </a:lnT>
                    <a:lnB>
                      <a:noFill/>
                    </a:lnB>
                  </a:tcPr>
                </a:tc>
                <a:tc hMerge="1">
                  <a:txBody>
                    <a:bodyPr/>
                    <a:lstStyle/>
                    <a:p>
                      <a:endParaRPr lang="es-EC"/>
                    </a:p>
                  </a:txBody>
                  <a:tcPr/>
                </a:tc>
                <a:tc>
                  <a:txBody>
                    <a:bodyPr/>
                    <a:lstStyle/>
                    <a:p>
                      <a:pPr algn="ctr">
                        <a:lnSpc>
                          <a:spcPct val="115000"/>
                        </a:lnSpc>
                        <a:spcAft>
                          <a:spcPts val="0"/>
                        </a:spcAft>
                      </a:pPr>
                      <a:r>
                        <a:rPr lang="es-EC"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028" marR="66028" marT="0" marB="0">
                    <a:lnL>
                      <a:noFill/>
                    </a:lnL>
                    <a:lnR>
                      <a:noFill/>
                    </a:lnR>
                    <a:lnT>
                      <a:noFill/>
                    </a:lnT>
                    <a:lnB>
                      <a:noFill/>
                    </a:lnB>
                  </a:tcPr>
                </a:tc>
                <a:tc>
                  <a:txBody>
                    <a:bodyPr/>
                    <a:lstStyle/>
                    <a:p>
                      <a:pPr algn="ctr">
                        <a:lnSpc>
                          <a:spcPct val="115000"/>
                        </a:lnSpc>
                        <a:spcAft>
                          <a:spcPts val="0"/>
                        </a:spcAft>
                      </a:pPr>
                      <a:r>
                        <a:rPr lang="es-EC"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12</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028" marR="66028" marT="0" marB="0">
                    <a:lnL>
                      <a:noFill/>
                    </a:lnL>
                    <a:lnR>
                      <a:noFill/>
                    </a:lnR>
                    <a:lnT>
                      <a:noFill/>
                    </a:lnT>
                    <a:lnB>
                      <a:noFill/>
                    </a:lnB>
                  </a:tcPr>
                </a:tc>
                <a:tc>
                  <a:txBody>
                    <a:bodyPr/>
                    <a:lstStyle/>
                    <a:p>
                      <a:pPr algn="ctr">
                        <a:lnSpc>
                          <a:spcPct val="115000"/>
                        </a:lnSpc>
                        <a:spcAft>
                          <a:spcPts val="0"/>
                        </a:spcAft>
                      </a:pPr>
                      <a:r>
                        <a:rPr lang="es-EC"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028" marR="66028" marT="0" marB="0">
                    <a:lnL>
                      <a:noFill/>
                    </a:lnL>
                    <a:lnR>
                      <a:noFill/>
                    </a:lnR>
                    <a:lnT>
                      <a:noFill/>
                    </a:lnT>
                    <a:lnB>
                      <a:noFill/>
                    </a:lnB>
                  </a:tcPr>
                </a:tc>
                <a:tc>
                  <a:txBody>
                    <a:bodyPr/>
                    <a:lstStyle/>
                    <a:p>
                      <a:pPr algn="ctr">
                        <a:lnSpc>
                          <a:spcPct val="115000"/>
                        </a:lnSpc>
                        <a:spcAft>
                          <a:spcPts val="0"/>
                        </a:spcAft>
                      </a:pPr>
                      <a:r>
                        <a:rPr lang="es-EC"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12</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028" marR="66028" marT="0" marB="0">
                    <a:lnL>
                      <a:noFill/>
                    </a:lnL>
                    <a:lnR>
                      <a:noFill/>
                    </a:lnR>
                    <a:lnT>
                      <a:noFill/>
                    </a:lnT>
                    <a:lnB>
                      <a:noFill/>
                    </a:lnB>
                  </a:tcPr>
                </a:tc>
                <a:tc gridSpan="2">
                  <a:txBody>
                    <a:bodyPr/>
                    <a:lstStyle/>
                    <a:p>
                      <a:pPr algn="ctr">
                        <a:lnSpc>
                          <a:spcPct val="115000"/>
                        </a:lnSpc>
                        <a:spcAft>
                          <a:spcPts val="0"/>
                        </a:spcAft>
                      </a:pPr>
                      <a:r>
                        <a:rPr lang="es-EC"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15</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028" marR="66028" marT="0" marB="0">
                    <a:lnL>
                      <a:noFill/>
                    </a:lnL>
                    <a:lnR>
                      <a:noFill/>
                    </a:lnR>
                    <a:lnT>
                      <a:noFill/>
                    </a:lnT>
                    <a:lnB>
                      <a:noFill/>
                    </a:lnB>
                  </a:tcPr>
                </a:tc>
                <a:tc hMerge="1">
                  <a:txBody>
                    <a:bodyPr/>
                    <a:lstStyle/>
                    <a:p>
                      <a:endParaRPr lang="es-EC"/>
                    </a:p>
                  </a:txBody>
                  <a:tcPr/>
                </a:tc>
                <a:tc>
                  <a:txBody>
                    <a:bodyPr/>
                    <a:lstStyle/>
                    <a:p>
                      <a:pPr algn="ctr">
                        <a:lnSpc>
                          <a:spcPct val="115000"/>
                        </a:lnSpc>
                        <a:spcAft>
                          <a:spcPts val="0"/>
                        </a:spcAft>
                      </a:pPr>
                      <a:r>
                        <a:rPr lang="es-EC"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028" marR="66028" marT="0" marB="0">
                    <a:lnL>
                      <a:noFill/>
                    </a:lnL>
                    <a:lnR>
                      <a:noFill/>
                    </a:lnR>
                    <a:lnT>
                      <a:noFill/>
                    </a:lnT>
                    <a:lnB>
                      <a:noFill/>
                    </a:lnB>
                  </a:tcPr>
                </a:tc>
                <a:tc>
                  <a:txBody>
                    <a:bodyPr/>
                    <a:lstStyle/>
                    <a:p>
                      <a:pPr algn="ctr">
                        <a:lnSpc>
                          <a:spcPct val="115000"/>
                        </a:lnSpc>
                        <a:spcAft>
                          <a:spcPts val="0"/>
                        </a:spcAft>
                      </a:pPr>
                      <a:r>
                        <a:rPr lang="es-EC"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15</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028" marR="66028" marT="0" marB="0">
                    <a:lnL>
                      <a:noFill/>
                    </a:lnL>
                    <a:lnR>
                      <a:noFill/>
                    </a:lnR>
                    <a:lnT>
                      <a:noFill/>
                    </a:lnT>
                    <a:lnB>
                      <a:noFill/>
                    </a:lnB>
                  </a:tcPr>
                </a:tc>
                <a:tc>
                  <a:txBody>
                    <a:bodyPr/>
                    <a:lstStyle/>
                    <a:p>
                      <a:pPr algn="ctr">
                        <a:lnSpc>
                          <a:spcPct val="115000"/>
                        </a:lnSpc>
                        <a:spcAft>
                          <a:spcPts val="0"/>
                        </a:spcAft>
                      </a:pPr>
                      <a:r>
                        <a:rPr lang="es-EC"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028" marR="66028" marT="0" marB="0">
                    <a:lnL>
                      <a:noFill/>
                    </a:lnL>
                    <a:lnR>
                      <a:noFill/>
                    </a:lnR>
                    <a:lnT>
                      <a:noFill/>
                    </a:lnT>
                    <a:lnB>
                      <a:noFill/>
                    </a:lnB>
                  </a:tcPr>
                </a:tc>
                <a:tc>
                  <a:txBody>
                    <a:bodyPr/>
                    <a:lstStyle/>
                    <a:p>
                      <a:pPr algn="ctr">
                        <a:lnSpc>
                          <a:spcPct val="115000"/>
                        </a:lnSpc>
                        <a:spcAft>
                          <a:spcPts val="0"/>
                        </a:spcAft>
                      </a:pPr>
                      <a:r>
                        <a:rPr lang="es-EC"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15</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028" marR="66028" marT="0" marB="0">
                    <a:lnL>
                      <a:noFill/>
                    </a:lnL>
                    <a:lnR>
                      <a:noFill/>
                    </a:lnR>
                    <a:lnT>
                      <a:noFill/>
                    </a:lnT>
                    <a:lnB>
                      <a:noFill/>
                    </a:lnB>
                  </a:tcPr>
                </a:tc>
                <a:extLst>
                  <a:ext uri="{0D108BD9-81ED-4DB2-BD59-A6C34878D82A}">
                    <a16:rowId xmlns:a16="http://schemas.microsoft.com/office/drawing/2014/main" val="1622154638"/>
                  </a:ext>
                </a:extLst>
              </a:tr>
              <a:tr h="320824">
                <a:tc>
                  <a:txBody>
                    <a:bodyPr/>
                    <a:lstStyle/>
                    <a:p>
                      <a:pPr>
                        <a:lnSpc>
                          <a:spcPct val="115000"/>
                        </a:lnSpc>
                        <a:spcAft>
                          <a:spcPts val="0"/>
                        </a:spcAft>
                      </a:pPr>
                      <a:r>
                        <a:rPr lang="es-EC" sz="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Ligasresistencia</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028" marR="66028" marT="0" marB="0">
                    <a:lnL>
                      <a:noFill/>
                    </a:lnL>
                    <a:lnR>
                      <a:noFill/>
                    </a:lnR>
                    <a:lnT>
                      <a:noFill/>
                    </a:lnT>
                    <a:lnB>
                      <a:noFill/>
                    </a:lnB>
                    <a:solidFill>
                      <a:srgbClr val="CCCCCC"/>
                    </a:solidFill>
                  </a:tcPr>
                </a:tc>
                <a:tc>
                  <a:txBody>
                    <a:bodyPr/>
                    <a:lstStyle/>
                    <a:p>
                      <a:pPr algn="ctr">
                        <a:lnSpc>
                          <a:spcPct val="115000"/>
                        </a:lnSpc>
                        <a:spcAft>
                          <a:spcPts val="0"/>
                        </a:spcAft>
                      </a:pPr>
                      <a:r>
                        <a:rPr lang="es-EC"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Tiempo</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028" marR="66028" marT="0" marB="0">
                    <a:lnL>
                      <a:noFill/>
                    </a:lnL>
                    <a:lnR>
                      <a:noFill/>
                    </a:lnR>
                    <a:lnT>
                      <a:noFill/>
                    </a:lnT>
                    <a:lnB>
                      <a:noFill/>
                    </a:lnB>
                    <a:solidFill>
                      <a:srgbClr val="CCCCCC"/>
                    </a:solidFill>
                  </a:tcPr>
                </a:tc>
                <a:tc>
                  <a:txBody>
                    <a:bodyPr/>
                    <a:lstStyle/>
                    <a:p>
                      <a:pPr algn="ctr">
                        <a:lnSpc>
                          <a:spcPct val="115000"/>
                        </a:lnSpc>
                        <a:spcAft>
                          <a:spcPts val="0"/>
                        </a:spcAft>
                      </a:pPr>
                      <a:r>
                        <a:rPr lang="es-EC"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028" marR="66028" marT="0" marB="0">
                    <a:lnL>
                      <a:noFill/>
                    </a:lnL>
                    <a:lnR>
                      <a:noFill/>
                    </a:lnR>
                    <a:lnT>
                      <a:noFill/>
                    </a:lnT>
                    <a:lnB>
                      <a:noFill/>
                    </a:lnB>
                    <a:solidFill>
                      <a:srgbClr val="CCCCCC"/>
                    </a:solidFill>
                  </a:tcPr>
                </a:tc>
                <a:tc>
                  <a:txBody>
                    <a:bodyPr/>
                    <a:lstStyle/>
                    <a:p>
                      <a:pPr algn="ctr">
                        <a:lnSpc>
                          <a:spcPct val="115000"/>
                        </a:lnSpc>
                        <a:spcAft>
                          <a:spcPts val="0"/>
                        </a:spcAft>
                      </a:pPr>
                      <a:r>
                        <a:rPr lang="es-EC"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028" marR="66028" marT="0" marB="0">
                    <a:lnL>
                      <a:noFill/>
                    </a:lnL>
                    <a:lnR>
                      <a:noFill/>
                    </a:lnR>
                    <a:lnT>
                      <a:noFill/>
                    </a:lnT>
                    <a:lnB>
                      <a:noFill/>
                    </a:lnB>
                    <a:solidFill>
                      <a:srgbClr val="CCCCCC"/>
                    </a:solidFill>
                  </a:tcPr>
                </a:tc>
                <a:tc>
                  <a:txBody>
                    <a:bodyPr/>
                    <a:lstStyle/>
                    <a:p>
                      <a:pPr algn="ctr">
                        <a:lnSpc>
                          <a:spcPct val="115000"/>
                        </a:lnSpc>
                        <a:spcAft>
                          <a:spcPts val="0"/>
                        </a:spcAft>
                      </a:pPr>
                      <a:r>
                        <a:rPr lang="es-EC"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028" marR="66028" marT="0" marB="0">
                    <a:lnL>
                      <a:noFill/>
                    </a:lnL>
                    <a:lnR>
                      <a:noFill/>
                    </a:lnR>
                    <a:lnT>
                      <a:noFill/>
                    </a:lnT>
                    <a:lnB>
                      <a:noFill/>
                    </a:lnB>
                    <a:solidFill>
                      <a:srgbClr val="CCCCCC"/>
                    </a:solidFill>
                  </a:tcPr>
                </a:tc>
                <a:tc>
                  <a:txBody>
                    <a:bodyPr/>
                    <a:lstStyle/>
                    <a:p>
                      <a:pPr algn="ctr">
                        <a:lnSpc>
                          <a:spcPct val="115000"/>
                        </a:lnSpc>
                        <a:spcAft>
                          <a:spcPts val="0"/>
                        </a:spcAft>
                      </a:pPr>
                      <a:r>
                        <a:rPr lang="es-EC"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028" marR="66028" marT="0" marB="0">
                    <a:lnL>
                      <a:noFill/>
                    </a:lnL>
                    <a:lnR>
                      <a:noFill/>
                    </a:lnR>
                    <a:lnT>
                      <a:noFill/>
                    </a:lnT>
                    <a:lnB>
                      <a:noFill/>
                    </a:lnB>
                    <a:solidFill>
                      <a:srgbClr val="CCCCCC"/>
                    </a:solidFill>
                  </a:tcPr>
                </a:tc>
                <a:tc>
                  <a:txBody>
                    <a:bodyPr/>
                    <a:lstStyle/>
                    <a:p>
                      <a:pPr algn="ctr">
                        <a:lnSpc>
                          <a:spcPct val="115000"/>
                        </a:lnSpc>
                        <a:spcAft>
                          <a:spcPts val="0"/>
                        </a:spcAft>
                      </a:pPr>
                      <a:r>
                        <a:rPr lang="es-EC"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028" marR="66028" marT="0" marB="0">
                    <a:lnL>
                      <a:noFill/>
                    </a:lnL>
                    <a:lnR>
                      <a:noFill/>
                    </a:lnR>
                    <a:lnT>
                      <a:noFill/>
                    </a:lnT>
                    <a:lnB>
                      <a:noFill/>
                    </a:lnB>
                    <a:solidFill>
                      <a:srgbClr val="CCCCCC"/>
                    </a:solidFill>
                  </a:tcPr>
                </a:tc>
                <a:tc>
                  <a:txBody>
                    <a:bodyPr/>
                    <a:lstStyle/>
                    <a:p>
                      <a:pPr algn="ctr">
                        <a:lnSpc>
                          <a:spcPct val="115000"/>
                        </a:lnSpc>
                        <a:spcAft>
                          <a:spcPts val="0"/>
                        </a:spcAft>
                      </a:pPr>
                      <a:r>
                        <a:rPr lang="es-EC"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028" marR="66028" marT="0" marB="0">
                    <a:lnL>
                      <a:noFill/>
                    </a:lnL>
                    <a:lnR>
                      <a:noFill/>
                    </a:lnR>
                    <a:lnT>
                      <a:noFill/>
                    </a:lnT>
                    <a:lnB>
                      <a:noFill/>
                    </a:lnB>
                    <a:solidFill>
                      <a:srgbClr val="CCCCCC"/>
                    </a:solidFill>
                  </a:tcPr>
                </a:tc>
                <a:tc>
                  <a:txBody>
                    <a:bodyPr/>
                    <a:lstStyle/>
                    <a:p>
                      <a:pPr algn="ctr">
                        <a:lnSpc>
                          <a:spcPct val="115000"/>
                        </a:lnSpc>
                        <a:spcAft>
                          <a:spcPts val="0"/>
                        </a:spcAft>
                      </a:pPr>
                      <a:r>
                        <a:rPr lang="es-EC"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028" marR="66028" marT="0" marB="0">
                    <a:lnL>
                      <a:noFill/>
                    </a:lnL>
                    <a:lnR>
                      <a:noFill/>
                    </a:lnR>
                    <a:lnT>
                      <a:noFill/>
                    </a:lnT>
                    <a:lnB>
                      <a:noFill/>
                    </a:lnB>
                    <a:solidFill>
                      <a:srgbClr val="CCCCCC"/>
                    </a:solidFill>
                  </a:tcPr>
                </a:tc>
                <a:tc>
                  <a:txBody>
                    <a:bodyPr/>
                    <a:lstStyle/>
                    <a:p>
                      <a:pPr algn="ctr">
                        <a:lnSpc>
                          <a:spcPct val="115000"/>
                        </a:lnSpc>
                        <a:spcAft>
                          <a:spcPts val="0"/>
                        </a:spcAft>
                      </a:pPr>
                      <a:r>
                        <a:rPr lang="es-EC"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028" marR="66028" marT="0" marB="0">
                    <a:lnL>
                      <a:noFill/>
                    </a:lnL>
                    <a:lnR>
                      <a:noFill/>
                    </a:lnR>
                    <a:lnT>
                      <a:noFill/>
                    </a:lnT>
                    <a:lnB>
                      <a:noFill/>
                    </a:lnB>
                    <a:solidFill>
                      <a:srgbClr val="CCCCCC"/>
                    </a:solidFill>
                  </a:tcPr>
                </a:tc>
                <a:tc>
                  <a:txBody>
                    <a:bodyPr/>
                    <a:lstStyle/>
                    <a:p>
                      <a:pPr algn="ctr">
                        <a:lnSpc>
                          <a:spcPct val="115000"/>
                        </a:lnSpc>
                        <a:spcAft>
                          <a:spcPts val="0"/>
                        </a:spcAft>
                      </a:pPr>
                      <a:r>
                        <a:rPr lang="es-EC"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028" marR="66028" marT="0" marB="0">
                    <a:lnL>
                      <a:noFill/>
                    </a:lnL>
                    <a:lnR>
                      <a:noFill/>
                    </a:lnR>
                    <a:lnT>
                      <a:noFill/>
                    </a:lnT>
                    <a:lnB>
                      <a:noFill/>
                    </a:lnB>
                    <a:solidFill>
                      <a:srgbClr val="CCCCCC"/>
                    </a:solidFill>
                  </a:tcPr>
                </a:tc>
                <a:tc>
                  <a:txBody>
                    <a:bodyPr/>
                    <a:lstStyle/>
                    <a:p>
                      <a:pPr algn="ctr">
                        <a:lnSpc>
                          <a:spcPct val="115000"/>
                        </a:lnSpc>
                        <a:spcAft>
                          <a:spcPts val="0"/>
                        </a:spcAft>
                      </a:pPr>
                      <a:r>
                        <a:rPr lang="es-EC"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028" marR="66028" marT="0" marB="0">
                    <a:lnL>
                      <a:noFill/>
                    </a:lnL>
                    <a:lnR>
                      <a:noFill/>
                    </a:lnR>
                    <a:lnT>
                      <a:noFill/>
                    </a:lnT>
                    <a:lnB>
                      <a:noFill/>
                    </a:lnB>
                    <a:solidFill>
                      <a:srgbClr val="CCCCCC"/>
                    </a:solidFill>
                  </a:tcPr>
                </a:tc>
                <a:tc>
                  <a:txBody>
                    <a:bodyPr/>
                    <a:lstStyle/>
                    <a:p>
                      <a:pPr algn="ctr">
                        <a:lnSpc>
                          <a:spcPct val="115000"/>
                        </a:lnSpc>
                        <a:spcAft>
                          <a:spcPts val="0"/>
                        </a:spcAft>
                      </a:pPr>
                      <a:r>
                        <a:rPr lang="es-EC"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10</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028" marR="66028" marT="0" marB="0">
                    <a:lnL>
                      <a:noFill/>
                    </a:lnL>
                    <a:lnR>
                      <a:noFill/>
                    </a:lnR>
                    <a:lnT>
                      <a:noFill/>
                    </a:lnT>
                    <a:lnB>
                      <a:noFill/>
                    </a:lnB>
                    <a:solidFill>
                      <a:srgbClr val="CCCCCC"/>
                    </a:solidFill>
                  </a:tcPr>
                </a:tc>
                <a:tc>
                  <a:txBody>
                    <a:bodyPr/>
                    <a:lstStyle/>
                    <a:p>
                      <a:pPr algn="ctr">
                        <a:lnSpc>
                          <a:spcPct val="115000"/>
                        </a:lnSpc>
                        <a:spcAft>
                          <a:spcPts val="0"/>
                        </a:spcAft>
                      </a:pPr>
                      <a:r>
                        <a:rPr lang="es-EC"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028" marR="66028" marT="0" marB="0">
                    <a:lnL>
                      <a:noFill/>
                    </a:lnL>
                    <a:lnR>
                      <a:noFill/>
                    </a:lnR>
                    <a:lnT>
                      <a:noFill/>
                    </a:lnT>
                    <a:lnB>
                      <a:noFill/>
                    </a:lnB>
                    <a:solidFill>
                      <a:srgbClr val="CCCCCC"/>
                    </a:solidFill>
                  </a:tcPr>
                </a:tc>
                <a:tc>
                  <a:txBody>
                    <a:bodyPr/>
                    <a:lstStyle/>
                    <a:p>
                      <a:pPr algn="ctr">
                        <a:lnSpc>
                          <a:spcPct val="115000"/>
                        </a:lnSpc>
                        <a:spcAft>
                          <a:spcPts val="0"/>
                        </a:spcAft>
                      </a:pPr>
                      <a:r>
                        <a:rPr lang="es-EC"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10</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028" marR="66028" marT="0" marB="0">
                    <a:lnL>
                      <a:noFill/>
                    </a:lnL>
                    <a:lnR>
                      <a:noFill/>
                    </a:lnR>
                    <a:lnT>
                      <a:noFill/>
                    </a:lnT>
                    <a:lnB>
                      <a:noFill/>
                    </a:lnB>
                    <a:solidFill>
                      <a:srgbClr val="CCCCCC"/>
                    </a:solidFill>
                  </a:tcPr>
                </a:tc>
                <a:tc>
                  <a:txBody>
                    <a:bodyPr/>
                    <a:lstStyle/>
                    <a:p>
                      <a:pPr algn="ctr">
                        <a:lnSpc>
                          <a:spcPct val="115000"/>
                        </a:lnSpc>
                        <a:spcAft>
                          <a:spcPts val="0"/>
                        </a:spcAft>
                      </a:pPr>
                      <a:r>
                        <a:rPr lang="es-EC"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028" marR="66028" marT="0" marB="0">
                    <a:lnL>
                      <a:noFill/>
                    </a:lnL>
                    <a:lnR>
                      <a:noFill/>
                    </a:lnR>
                    <a:lnT>
                      <a:noFill/>
                    </a:lnT>
                    <a:lnB>
                      <a:noFill/>
                    </a:lnB>
                    <a:solidFill>
                      <a:srgbClr val="CCCCCC"/>
                    </a:solidFill>
                  </a:tcPr>
                </a:tc>
                <a:tc>
                  <a:txBody>
                    <a:bodyPr/>
                    <a:lstStyle/>
                    <a:p>
                      <a:pPr algn="ctr">
                        <a:lnSpc>
                          <a:spcPct val="115000"/>
                        </a:lnSpc>
                        <a:spcAft>
                          <a:spcPts val="0"/>
                        </a:spcAft>
                      </a:pPr>
                      <a:r>
                        <a:rPr lang="es-EC"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10</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028" marR="66028" marT="0" marB="0">
                    <a:lnL>
                      <a:noFill/>
                    </a:lnL>
                    <a:lnR>
                      <a:noFill/>
                    </a:lnR>
                    <a:lnT>
                      <a:noFill/>
                    </a:lnT>
                    <a:lnB>
                      <a:noFill/>
                    </a:lnB>
                    <a:solidFill>
                      <a:srgbClr val="CCCCCC"/>
                    </a:solidFill>
                  </a:tcPr>
                </a:tc>
                <a:tc gridSpan="2">
                  <a:txBody>
                    <a:bodyPr/>
                    <a:lstStyle/>
                    <a:p>
                      <a:pPr algn="ctr">
                        <a:lnSpc>
                          <a:spcPct val="115000"/>
                        </a:lnSpc>
                        <a:spcAft>
                          <a:spcPts val="0"/>
                        </a:spcAft>
                      </a:pPr>
                      <a:r>
                        <a:rPr lang="es-EC"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12</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028" marR="66028" marT="0" marB="0">
                    <a:lnL>
                      <a:noFill/>
                    </a:lnL>
                    <a:lnR>
                      <a:noFill/>
                    </a:lnR>
                    <a:lnT>
                      <a:noFill/>
                    </a:lnT>
                    <a:lnB>
                      <a:noFill/>
                    </a:lnB>
                    <a:solidFill>
                      <a:srgbClr val="CCCCCC"/>
                    </a:solidFill>
                  </a:tcPr>
                </a:tc>
                <a:tc hMerge="1">
                  <a:txBody>
                    <a:bodyPr/>
                    <a:lstStyle/>
                    <a:p>
                      <a:endParaRPr lang="es-EC"/>
                    </a:p>
                  </a:txBody>
                  <a:tcPr/>
                </a:tc>
                <a:tc>
                  <a:txBody>
                    <a:bodyPr/>
                    <a:lstStyle/>
                    <a:p>
                      <a:pPr algn="ctr">
                        <a:lnSpc>
                          <a:spcPct val="115000"/>
                        </a:lnSpc>
                        <a:spcAft>
                          <a:spcPts val="0"/>
                        </a:spcAft>
                      </a:pPr>
                      <a:r>
                        <a:rPr lang="es-EC"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028" marR="66028" marT="0" marB="0">
                    <a:lnL>
                      <a:noFill/>
                    </a:lnL>
                    <a:lnR>
                      <a:noFill/>
                    </a:lnR>
                    <a:lnT>
                      <a:noFill/>
                    </a:lnT>
                    <a:lnB>
                      <a:noFill/>
                    </a:lnB>
                    <a:solidFill>
                      <a:srgbClr val="CCCCCC"/>
                    </a:solidFill>
                  </a:tcPr>
                </a:tc>
                <a:tc>
                  <a:txBody>
                    <a:bodyPr/>
                    <a:lstStyle/>
                    <a:p>
                      <a:pPr algn="ctr">
                        <a:lnSpc>
                          <a:spcPct val="115000"/>
                        </a:lnSpc>
                        <a:spcAft>
                          <a:spcPts val="0"/>
                        </a:spcAft>
                      </a:pPr>
                      <a:r>
                        <a:rPr lang="es-EC"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12</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028" marR="66028" marT="0" marB="0">
                    <a:lnL>
                      <a:noFill/>
                    </a:lnL>
                    <a:lnR>
                      <a:noFill/>
                    </a:lnR>
                    <a:lnT>
                      <a:noFill/>
                    </a:lnT>
                    <a:lnB>
                      <a:noFill/>
                    </a:lnB>
                    <a:solidFill>
                      <a:srgbClr val="CCCCCC"/>
                    </a:solidFill>
                  </a:tcPr>
                </a:tc>
                <a:tc>
                  <a:txBody>
                    <a:bodyPr/>
                    <a:lstStyle/>
                    <a:p>
                      <a:pPr algn="ctr">
                        <a:lnSpc>
                          <a:spcPct val="115000"/>
                        </a:lnSpc>
                        <a:spcAft>
                          <a:spcPts val="0"/>
                        </a:spcAft>
                      </a:pPr>
                      <a:r>
                        <a:rPr lang="es-EC"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028" marR="66028" marT="0" marB="0">
                    <a:lnL>
                      <a:noFill/>
                    </a:lnL>
                    <a:lnR>
                      <a:noFill/>
                    </a:lnR>
                    <a:lnT>
                      <a:noFill/>
                    </a:lnT>
                    <a:lnB>
                      <a:noFill/>
                    </a:lnB>
                    <a:solidFill>
                      <a:srgbClr val="CCCCCC"/>
                    </a:solidFill>
                  </a:tcPr>
                </a:tc>
                <a:tc>
                  <a:txBody>
                    <a:bodyPr/>
                    <a:lstStyle/>
                    <a:p>
                      <a:pPr algn="ctr">
                        <a:lnSpc>
                          <a:spcPct val="115000"/>
                        </a:lnSpc>
                        <a:spcAft>
                          <a:spcPts val="0"/>
                        </a:spcAft>
                      </a:pPr>
                      <a:r>
                        <a:rPr lang="es-EC"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12</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028" marR="66028" marT="0" marB="0">
                    <a:lnL>
                      <a:noFill/>
                    </a:lnL>
                    <a:lnR>
                      <a:noFill/>
                    </a:lnR>
                    <a:lnT>
                      <a:noFill/>
                    </a:lnT>
                    <a:lnB>
                      <a:noFill/>
                    </a:lnB>
                    <a:solidFill>
                      <a:srgbClr val="CCCCCC"/>
                    </a:solidFill>
                  </a:tcPr>
                </a:tc>
                <a:tc gridSpan="2">
                  <a:txBody>
                    <a:bodyPr/>
                    <a:lstStyle/>
                    <a:p>
                      <a:pPr algn="ctr">
                        <a:lnSpc>
                          <a:spcPct val="115000"/>
                        </a:lnSpc>
                        <a:spcAft>
                          <a:spcPts val="0"/>
                        </a:spcAft>
                      </a:pPr>
                      <a:r>
                        <a:rPr lang="es-EC"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15</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028" marR="66028" marT="0" marB="0">
                    <a:lnL>
                      <a:noFill/>
                    </a:lnL>
                    <a:lnR>
                      <a:noFill/>
                    </a:lnR>
                    <a:lnT>
                      <a:noFill/>
                    </a:lnT>
                    <a:lnB>
                      <a:noFill/>
                    </a:lnB>
                    <a:solidFill>
                      <a:srgbClr val="CCCCCC"/>
                    </a:solidFill>
                  </a:tcPr>
                </a:tc>
                <a:tc hMerge="1">
                  <a:txBody>
                    <a:bodyPr/>
                    <a:lstStyle/>
                    <a:p>
                      <a:endParaRPr lang="es-EC"/>
                    </a:p>
                  </a:txBody>
                  <a:tcPr/>
                </a:tc>
                <a:tc>
                  <a:txBody>
                    <a:bodyPr/>
                    <a:lstStyle/>
                    <a:p>
                      <a:pPr algn="ctr">
                        <a:lnSpc>
                          <a:spcPct val="115000"/>
                        </a:lnSpc>
                        <a:spcAft>
                          <a:spcPts val="0"/>
                        </a:spcAft>
                      </a:pPr>
                      <a:r>
                        <a:rPr lang="es-EC"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028" marR="66028" marT="0" marB="0">
                    <a:lnL>
                      <a:noFill/>
                    </a:lnL>
                    <a:lnR>
                      <a:noFill/>
                    </a:lnR>
                    <a:lnT>
                      <a:noFill/>
                    </a:lnT>
                    <a:lnB>
                      <a:noFill/>
                    </a:lnB>
                    <a:solidFill>
                      <a:srgbClr val="CCCCCC"/>
                    </a:solidFill>
                  </a:tcPr>
                </a:tc>
                <a:tc>
                  <a:txBody>
                    <a:bodyPr/>
                    <a:lstStyle/>
                    <a:p>
                      <a:pPr algn="ctr">
                        <a:lnSpc>
                          <a:spcPct val="115000"/>
                        </a:lnSpc>
                        <a:spcAft>
                          <a:spcPts val="0"/>
                        </a:spcAft>
                      </a:pPr>
                      <a:r>
                        <a:rPr lang="es-EC"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15</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028" marR="66028" marT="0" marB="0">
                    <a:lnL>
                      <a:noFill/>
                    </a:lnL>
                    <a:lnR>
                      <a:noFill/>
                    </a:lnR>
                    <a:lnT>
                      <a:noFill/>
                    </a:lnT>
                    <a:lnB>
                      <a:noFill/>
                    </a:lnB>
                    <a:solidFill>
                      <a:srgbClr val="CCCCCC"/>
                    </a:solidFill>
                  </a:tcPr>
                </a:tc>
                <a:tc>
                  <a:txBody>
                    <a:bodyPr/>
                    <a:lstStyle/>
                    <a:p>
                      <a:pPr algn="ctr">
                        <a:lnSpc>
                          <a:spcPct val="115000"/>
                        </a:lnSpc>
                        <a:spcAft>
                          <a:spcPts val="0"/>
                        </a:spcAft>
                      </a:pPr>
                      <a:r>
                        <a:rPr lang="es-EC"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028" marR="66028" marT="0" marB="0">
                    <a:lnL>
                      <a:noFill/>
                    </a:lnL>
                    <a:lnR>
                      <a:noFill/>
                    </a:lnR>
                    <a:lnT>
                      <a:noFill/>
                    </a:lnT>
                    <a:lnB>
                      <a:noFill/>
                    </a:lnB>
                    <a:solidFill>
                      <a:srgbClr val="CCCCCC"/>
                    </a:solidFill>
                  </a:tcPr>
                </a:tc>
                <a:tc>
                  <a:txBody>
                    <a:bodyPr/>
                    <a:lstStyle/>
                    <a:p>
                      <a:pPr algn="ctr">
                        <a:lnSpc>
                          <a:spcPct val="115000"/>
                        </a:lnSpc>
                        <a:spcAft>
                          <a:spcPts val="0"/>
                        </a:spcAft>
                      </a:pPr>
                      <a:r>
                        <a:rPr lang="es-EC"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15</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028" marR="66028" marT="0" marB="0">
                    <a:lnL>
                      <a:noFill/>
                    </a:lnL>
                    <a:lnR>
                      <a:noFill/>
                    </a:lnR>
                    <a:lnT>
                      <a:noFill/>
                    </a:lnT>
                    <a:lnB>
                      <a:noFill/>
                    </a:lnB>
                    <a:solidFill>
                      <a:srgbClr val="CCCCCC"/>
                    </a:solidFill>
                  </a:tcPr>
                </a:tc>
                <a:extLst>
                  <a:ext uri="{0D108BD9-81ED-4DB2-BD59-A6C34878D82A}">
                    <a16:rowId xmlns:a16="http://schemas.microsoft.com/office/drawing/2014/main" val="4221456975"/>
                  </a:ext>
                </a:extLst>
              </a:tr>
              <a:tr h="320824">
                <a:tc>
                  <a:txBody>
                    <a:bodyPr/>
                    <a:lstStyle/>
                    <a:p>
                      <a:pPr>
                        <a:lnSpc>
                          <a:spcPct val="115000"/>
                        </a:lnSpc>
                        <a:spcAft>
                          <a:spcPts val="0"/>
                        </a:spcAft>
                      </a:pPr>
                      <a:r>
                        <a:rPr lang="es-EC" sz="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Balón medicinal</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028" marR="66028" marT="0" marB="0">
                    <a:lnL>
                      <a:noFill/>
                    </a:lnL>
                    <a:lnR>
                      <a:noFill/>
                    </a:lnR>
                    <a:lnT>
                      <a:noFill/>
                    </a:lnT>
                    <a:lnB>
                      <a:noFill/>
                    </a:lnB>
                  </a:tcPr>
                </a:tc>
                <a:tc>
                  <a:txBody>
                    <a:bodyPr/>
                    <a:lstStyle/>
                    <a:p>
                      <a:pPr algn="ctr">
                        <a:lnSpc>
                          <a:spcPct val="115000"/>
                        </a:lnSpc>
                        <a:spcAft>
                          <a:spcPts val="0"/>
                        </a:spcAft>
                      </a:pPr>
                      <a:r>
                        <a:rPr lang="es-EC"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Kg</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028" marR="66028" marT="0" marB="0">
                    <a:lnL>
                      <a:noFill/>
                    </a:lnL>
                    <a:lnR>
                      <a:noFill/>
                    </a:lnR>
                    <a:lnT>
                      <a:noFill/>
                    </a:lnT>
                    <a:lnB>
                      <a:noFill/>
                    </a:lnB>
                  </a:tcPr>
                </a:tc>
                <a:tc>
                  <a:txBody>
                    <a:bodyPr/>
                    <a:lstStyle/>
                    <a:p>
                      <a:pPr algn="ctr">
                        <a:lnSpc>
                          <a:spcPct val="115000"/>
                        </a:lnSpc>
                        <a:spcAft>
                          <a:spcPts val="0"/>
                        </a:spcAft>
                      </a:pPr>
                      <a:r>
                        <a:rPr lang="es-EC"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028" marR="66028" marT="0" marB="0">
                    <a:lnL>
                      <a:noFill/>
                    </a:lnL>
                    <a:lnR>
                      <a:noFill/>
                    </a:lnR>
                    <a:lnT>
                      <a:noFill/>
                    </a:lnT>
                    <a:lnB>
                      <a:noFill/>
                    </a:lnB>
                  </a:tcPr>
                </a:tc>
                <a:tc>
                  <a:txBody>
                    <a:bodyPr/>
                    <a:lstStyle/>
                    <a:p>
                      <a:pPr algn="ctr">
                        <a:lnSpc>
                          <a:spcPct val="115000"/>
                        </a:lnSpc>
                        <a:spcAft>
                          <a:spcPts val="0"/>
                        </a:spcAft>
                      </a:pPr>
                      <a:r>
                        <a:rPr lang="es-EC"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028" marR="66028" marT="0" marB="0">
                    <a:lnL>
                      <a:noFill/>
                    </a:lnL>
                    <a:lnR>
                      <a:noFill/>
                    </a:lnR>
                    <a:lnT>
                      <a:noFill/>
                    </a:lnT>
                    <a:lnB>
                      <a:noFill/>
                    </a:lnB>
                  </a:tcPr>
                </a:tc>
                <a:tc>
                  <a:txBody>
                    <a:bodyPr/>
                    <a:lstStyle/>
                    <a:p>
                      <a:pPr algn="ctr">
                        <a:lnSpc>
                          <a:spcPct val="115000"/>
                        </a:lnSpc>
                        <a:spcAft>
                          <a:spcPts val="0"/>
                        </a:spcAft>
                      </a:pPr>
                      <a:r>
                        <a:rPr lang="es-EC"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028" marR="66028" marT="0" marB="0">
                    <a:lnL>
                      <a:noFill/>
                    </a:lnL>
                    <a:lnR>
                      <a:noFill/>
                    </a:lnR>
                    <a:lnT>
                      <a:noFill/>
                    </a:lnT>
                    <a:lnB>
                      <a:noFill/>
                    </a:lnB>
                  </a:tcPr>
                </a:tc>
                <a:tc>
                  <a:txBody>
                    <a:bodyPr/>
                    <a:lstStyle/>
                    <a:p>
                      <a:pPr algn="ctr">
                        <a:lnSpc>
                          <a:spcPct val="115000"/>
                        </a:lnSpc>
                        <a:spcAft>
                          <a:spcPts val="0"/>
                        </a:spcAft>
                      </a:pPr>
                      <a:r>
                        <a:rPr lang="es-EC"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028" marR="66028" marT="0" marB="0">
                    <a:lnL>
                      <a:noFill/>
                    </a:lnL>
                    <a:lnR>
                      <a:noFill/>
                    </a:lnR>
                    <a:lnT>
                      <a:noFill/>
                    </a:lnT>
                    <a:lnB>
                      <a:noFill/>
                    </a:lnB>
                  </a:tcPr>
                </a:tc>
                <a:tc>
                  <a:txBody>
                    <a:bodyPr/>
                    <a:lstStyle/>
                    <a:p>
                      <a:pPr algn="ctr">
                        <a:lnSpc>
                          <a:spcPct val="115000"/>
                        </a:lnSpc>
                        <a:spcAft>
                          <a:spcPts val="0"/>
                        </a:spcAft>
                      </a:pPr>
                      <a:r>
                        <a:rPr lang="es-EC"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028" marR="66028" marT="0" marB="0">
                    <a:lnL>
                      <a:noFill/>
                    </a:lnL>
                    <a:lnR>
                      <a:noFill/>
                    </a:lnR>
                    <a:lnT>
                      <a:noFill/>
                    </a:lnT>
                    <a:lnB>
                      <a:noFill/>
                    </a:lnB>
                  </a:tcPr>
                </a:tc>
                <a:tc>
                  <a:txBody>
                    <a:bodyPr/>
                    <a:lstStyle/>
                    <a:p>
                      <a:pPr algn="ctr">
                        <a:lnSpc>
                          <a:spcPct val="115000"/>
                        </a:lnSpc>
                        <a:spcAft>
                          <a:spcPts val="0"/>
                        </a:spcAft>
                      </a:pPr>
                      <a:r>
                        <a:rPr lang="es-EC"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028" marR="66028" marT="0" marB="0">
                    <a:lnL>
                      <a:noFill/>
                    </a:lnL>
                    <a:lnR>
                      <a:noFill/>
                    </a:lnR>
                    <a:lnT>
                      <a:noFill/>
                    </a:lnT>
                    <a:lnB>
                      <a:noFill/>
                    </a:lnB>
                  </a:tcPr>
                </a:tc>
                <a:tc>
                  <a:txBody>
                    <a:bodyPr/>
                    <a:lstStyle/>
                    <a:p>
                      <a:pPr algn="ctr">
                        <a:lnSpc>
                          <a:spcPct val="115000"/>
                        </a:lnSpc>
                        <a:spcAft>
                          <a:spcPts val="0"/>
                        </a:spcAft>
                      </a:pPr>
                      <a:r>
                        <a:rPr lang="es-EC"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028" marR="66028" marT="0" marB="0">
                    <a:lnL>
                      <a:noFill/>
                    </a:lnL>
                    <a:lnR>
                      <a:noFill/>
                    </a:lnR>
                    <a:lnT>
                      <a:noFill/>
                    </a:lnT>
                    <a:lnB>
                      <a:noFill/>
                    </a:lnB>
                  </a:tcPr>
                </a:tc>
                <a:tc>
                  <a:txBody>
                    <a:bodyPr/>
                    <a:lstStyle/>
                    <a:p>
                      <a:pPr algn="ctr">
                        <a:lnSpc>
                          <a:spcPct val="115000"/>
                        </a:lnSpc>
                        <a:spcAft>
                          <a:spcPts val="0"/>
                        </a:spcAft>
                      </a:pPr>
                      <a:r>
                        <a:rPr lang="es-EC"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028" marR="66028" marT="0" marB="0">
                    <a:lnL>
                      <a:noFill/>
                    </a:lnL>
                    <a:lnR>
                      <a:noFill/>
                    </a:lnR>
                    <a:lnT>
                      <a:noFill/>
                    </a:lnT>
                    <a:lnB>
                      <a:noFill/>
                    </a:lnB>
                  </a:tcPr>
                </a:tc>
                <a:tc>
                  <a:txBody>
                    <a:bodyPr/>
                    <a:lstStyle/>
                    <a:p>
                      <a:pPr algn="ctr">
                        <a:lnSpc>
                          <a:spcPct val="115000"/>
                        </a:lnSpc>
                        <a:spcAft>
                          <a:spcPts val="0"/>
                        </a:spcAft>
                      </a:pPr>
                      <a:r>
                        <a:rPr lang="es-EC"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028" marR="66028" marT="0" marB="0">
                    <a:lnL>
                      <a:noFill/>
                    </a:lnL>
                    <a:lnR>
                      <a:noFill/>
                    </a:lnR>
                    <a:lnT>
                      <a:noFill/>
                    </a:lnT>
                    <a:lnB>
                      <a:noFill/>
                    </a:lnB>
                  </a:tcPr>
                </a:tc>
                <a:tc>
                  <a:txBody>
                    <a:bodyPr/>
                    <a:lstStyle/>
                    <a:p>
                      <a:pPr algn="ctr">
                        <a:lnSpc>
                          <a:spcPct val="115000"/>
                        </a:lnSpc>
                        <a:spcAft>
                          <a:spcPts val="0"/>
                        </a:spcAft>
                      </a:pPr>
                      <a:r>
                        <a:rPr lang="es-EC"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028" marR="66028" marT="0" marB="0">
                    <a:lnL>
                      <a:noFill/>
                    </a:lnL>
                    <a:lnR>
                      <a:noFill/>
                    </a:lnR>
                    <a:lnT>
                      <a:noFill/>
                    </a:lnT>
                    <a:lnB>
                      <a:noFill/>
                    </a:lnB>
                  </a:tcPr>
                </a:tc>
                <a:tc>
                  <a:txBody>
                    <a:bodyPr/>
                    <a:lstStyle/>
                    <a:p>
                      <a:pPr algn="ctr">
                        <a:lnSpc>
                          <a:spcPct val="115000"/>
                        </a:lnSpc>
                        <a:spcAft>
                          <a:spcPts val="0"/>
                        </a:spcAft>
                      </a:pPr>
                      <a:r>
                        <a:rPr lang="es-EC"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028" marR="66028" marT="0" marB="0">
                    <a:lnL>
                      <a:noFill/>
                    </a:lnL>
                    <a:lnR>
                      <a:noFill/>
                    </a:lnR>
                    <a:lnT>
                      <a:noFill/>
                    </a:lnT>
                    <a:lnB>
                      <a:noFill/>
                    </a:lnB>
                  </a:tcPr>
                </a:tc>
                <a:tc>
                  <a:txBody>
                    <a:bodyPr/>
                    <a:lstStyle/>
                    <a:p>
                      <a:pPr algn="ctr">
                        <a:lnSpc>
                          <a:spcPct val="115000"/>
                        </a:lnSpc>
                        <a:spcAft>
                          <a:spcPts val="0"/>
                        </a:spcAft>
                      </a:pPr>
                      <a:r>
                        <a:rPr lang="es-EC"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028" marR="66028" marT="0" marB="0">
                    <a:lnL>
                      <a:noFill/>
                    </a:lnL>
                    <a:lnR>
                      <a:noFill/>
                    </a:lnR>
                    <a:lnT>
                      <a:noFill/>
                    </a:lnT>
                    <a:lnB>
                      <a:noFill/>
                    </a:lnB>
                  </a:tcPr>
                </a:tc>
                <a:tc>
                  <a:txBody>
                    <a:bodyPr/>
                    <a:lstStyle/>
                    <a:p>
                      <a:pPr algn="ctr">
                        <a:lnSpc>
                          <a:spcPct val="115000"/>
                        </a:lnSpc>
                        <a:spcAft>
                          <a:spcPts val="0"/>
                        </a:spcAft>
                      </a:pPr>
                      <a:r>
                        <a:rPr lang="es-EC"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028" marR="66028" marT="0" marB="0">
                    <a:lnL>
                      <a:noFill/>
                    </a:lnL>
                    <a:lnR>
                      <a:noFill/>
                    </a:lnR>
                    <a:lnT>
                      <a:noFill/>
                    </a:lnT>
                    <a:lnB>
                      <a:noFill/>
                    </a:lnB>
                  </a:tcPr>
                </a:tc>
                <a:tc>
                  <a:txBody>
                    <a:bodyPr/>
                    <a:lstStyle/>
                    <a:p>
                      <a:pPr algn="ctr">
                        <a:lnSpc>
                          <a:spcPct val="115000"/>
                        </a:lnSpc>
                        <a:spcAft>
                          <a:spcPts val="0"/>
                        </a:spcAft>
                      </a:pPr>
                      <a:r>
                        <a:rPr lang="es-EC"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028" marR="66028" marT="0" marB="0">
                    <a:lnL>
                      <a:noFill/>
                    </a:lnL>
                    <a:lnR>
                      <a:noFill/>
                    </a:lnR>
                    <a:lnT>
                      <a:noFill/>
                    </a:lnT>
                    <a:lnB>
                      <a:noFill/>
                    </a:lnB>
                  </a:tcPr>
                </a:tc>
                <a:tc>
                  <a:txBody>
                    <a:bodyPr/>
                    <a:lstStyle/>
                    <a:p>
                      <a:pPr algn="ctr">
                        <a:lnSpc>
                          <a:spcPct val="115000"/>
                        </a:lnSpc>
                        <a:spcAft>
                          <a:spcPts val="0"/>
                        </a:spcAft>
                      </a:pPr>
                      <a:r>
                        <a:rPr lang="es-EC"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028" marR="66028" marT="0" marB="0">
                    <a:lnL>
                      <a:noFill/>
                    </a:lnL>
                    <a:lnR>
                      <a:noFill/>
                    </a:lnR>
                    <a:lnT>
                      <a:noFill/>
                    </a:lnT>
                    <a:lnB>
                      <a:noFill/>
                    </a:lnB>
                  </a:tcPr>
                </a:tc>
                <a:tc gridSpan="2">
                  <a:txBody>
                    <a:bodyPr/>
                    <a:lstStyle/>
                    <a:p>
                      <a:pPr algn="ctr">
                        <a:lnSpc>
                          <a:spcPct val="115000"/>
                        </a:lnSpc>
                        <a:spcAft>
                          <a:spcPts val="0"/>
                        </a:spcAft>
                      </a:pPr>
                      <a:r>
                        <a:rPr lang="es-EC"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028" marR="66028" marT="0" marB="0">
                    <a:lnL>
                      <a:noFill/>
                    </a:lnL>
                    <a:lnR>
                      <a:noFill/>
                    </a:lnR>
                    <a:lnT>
                      <a:noFill/>
                    </a:lnT>
                    <a:lnB>
                      <a:noFill/>
                    </a:lnB>
                  </a:tcPr>
                </a:tc>
                <a:tc hMerge="1">
                  <a:txBody>
                    <a:bodyPr/>
                    <a:lstStyle/>
                    <a:p>
                      <a:endParaRPr lang="es-EC"/>
                    </a:p>
                  </a:txBody>
                  <a:tcPr/>
                </a:tc>
                <a:tc>
                  <a:txBody>
                    <a:bodyPr/>
                    <a:lstStyle/>
                    <a:p>
                      <a:pPr algn="ctr">
                        <a:lnSpc>
                          <a:spcPct val="115000"/>
                        </a:lnSpc>
                        <a:spcAft>
                          <a:spcPts val="0"/>
                        </a:spcAft>
                      </a:pPr>
                      <a:r>
                        <a:rPr lang="es-EC"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028" marR="66028" marT="0" marB="0">
                    <a:lnL>
                      <a:noFill/>
                    </a:lnL>
                    <a:lnR>
                      <a:noFill/>
                    </a:lnR>
                    <a:lnT>
                      <a:noFill/>
                    </a:lnT>
                    <a:lnB>
                      <a:noFill/>
                    </a:lnB>
                  </a:tcPr>
                </a:tc>
                <a:tc>
                  <a:txBody>
                    <a:bodyPr/>
                    <a:lstStyle/>
                    <a:p>
                      <a:pPr algn="ctr">
                        <a:lnSpc>
                          <a:spcPct val="115000"/>
                        </a:lnSpc>
                        <a:spcAft>
                          <a:spcPts val="0"/>
                        </a:spcAft>
                      </a:pPr>
                      <a:r>
                        <a:rPr lang="es-EC"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028" marR="66028" marT="0" marB="0">
                    <a:lnL>
                      <a:noFill/>
                    </a:lnL>
                    <a:lnR>
                      <a:noFill/>
                    </a:lnR>
                    <a:lnT>
                      <a:noFill/>
                    </a:lnT>
                    <a:lnB>
                      <a:noFill/>
                    </a:lnB>
                  </a:tcPr>
                </a:tc>
                <a:tc>
                  <a:txBody>
                    <a:bodyPr/>
                    <a:lstStyle/>
                    <a:p>
                      <a:pPr algn="ctr">
                        <a:lnSpc>
                          <a:spcPct val="115000"/>
                        </a:lnSpc>
                        <a:spcAft>
                          <a:spcPts val="0"/>
                        </a:spcAft>
                      </a:pPr>
                      <a:r>
                        <a:rPr lang="es-EC"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028" marR="66028" marT="0" marB="0">
                    <a:lnL>
                      <a:noFill/>
                    </a:lnL>
                    <a:lnR>
                      <a:noFill/>
                    </a:lnR>
                    <a:lnT>
                      <a:noFill/>
                    </a:lnT>
                    <a:lnB>
                      <a:noFill/>
                    </a:lnB>
                  </a:tcPr>
                </a:tc>
                <a:tc>
                  <a:txBody>
                    <a:bodyPr/>
                    <a:lstStyle/>
                    <a:p>
                      <a:pPr algn="ctr">
                        <a:lnSpc>
                          <a:spcPct val="115000"/>
                        </a:lnSpc>
                        <a:spcAft>
                          <a:spcPts val="0"/>
                        </a:spcAft>
                      </a:pPr>
                      <a:r>
                        <a:rPr lang="es-EC"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028" marR="66028" marT="0" marB="0">
                    <a:lnL>
                      <a:noFill/>
                    </a:lnL>
                    <a:lnR>
                      <a:noFill/>
                    </a:lnR>
                    <a:lnT>
                      <a:noFill/>
                    </a:lnT>
                    <a:lnB>
                      <a:noFill/>
                    </a:lnB>
                  </a:tcPr>
                </a:tc>
                <a:tc gridSpan="2">
                  <a:txBody>
                    <a:bodyPr/>
                    <a:lstStyle/>
                    <a:p>
                      <a:pPr algn="ctr">
                        <a:lnSpc>
                          <a:spcPct val="115000"/>
                        </a:lnSpc>
                        <a:spcAft>
                          <a:spcPts val="0"/>
                        </a:spcAft>
                      </a:pPr>
                      <a:r>
                        <a:rPr lang="es-EC"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028" marR="66028" marT="0" marB="0">
                    <a:lnL>
                      <a:noFill/>
                    </a:lnL>
                    <a:lnR>
                      <a:noFill/>
                    </a:lnR>
                    <a:lnT>
                      <a:noFill/>
                    </a:lnT>
                    <a:lnB>
                      <a:noFill/>
                    </a:lnB>
                  </a:tcPr>
                </a:tc>
                <a:tc hMerge="1">
                  <a:txBody>
                    <a:bodyPr/>
                    <a:lstStyle/>
                    <a:p>
                      <a:endParaRPr lang="es-EC"/>
                    </a:p>
                  </a:txBody>
                  <a:tcPr/>
                </a:tc>
                <a:tc>
                  <a:txBody>
                    <a:bodyPr/>
                    <a:lstStyle/>
                    <a:p>
                      <a:pPr algn="ctr">
                        <a:lnSpc>
                          <a:spcPct val="115000"/>
                        </a:lnSpc>
                        <a:spcAft>
                          <a:spcPts val="0"/>
                        </a:spcAft>
                      </a:pPr>
                      <a:r>
                        <a:rPr lang="es-EC"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028" marR="66028" marT="0" marB="0">
                    <a:lnL>
                      <a:noFill/>
                    </a:lnL>
                    <a:lnR>
                      <a:noFill/>
                    </a:lnR>
                    <a:lnT>
                      <a:noFill/>
                    </a:lnT>
                    <a:lnB>
                      <a:noFill/>
                    </a:lnB>
                  </a:tcPr>
                </a:tc>
                <a:tc>
                  <a:txBody>
                    <a:bodyPr/>
                    <a:lstStyle/>
                    <a:p>
                      <a:pPr algn="ctr">
                        <a:lnSpc>
                          <a:spcPct val="115000"/>
                        </a:lnSpc>
                        <a:spcAft>
                          <a:spcPts val="0"/>
                        </a:spcAft>
                      </a:pPr>
                      <a:r>
                        <a:rPr lang="es-EC"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028" marR="66028" marT="0" marB="0">
                    <a:lnL>
                      <a:noFill/>
                    </a:lnL>
                    <a:lnR>
                      <a:noFill/>
                    </a:lnR>
                    <a:lnT>
                      <a:noFill/>
                    </a:lnT>
                    <a:lnB>
                      <a:noFill/>
                    </a:lnB>
                  </a:tcPr>
                </a:tc>
                <a:tc>
                  <a:txBody>
                    <a:bodyPr/>
                    <a:lstStyle/>
                    <a:p>
                      <a:pPr algn="ctr">
                        <a:lnSpc>
                          <a:spcPct val="115000"/>
                        </a:lnSpc>
                        <a:spcAft>
                          <a:spcPts val="0"/>
                        </a:spcAft>
                      </a:pPr>
                      <a:r>
                        <a:rPr lang="es-EC"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028" marR="66028" marT="0" marB="0">
                    <a:lnL>
                      <a:noFill/>
                    </a:lnL>
                    <a:lnR>
                      <a:noFill/>
                    </a:lnR>
                    <a:lnT>
                      <a:noFill/>
                    </a:lnT>
                    <a:lnB>
                      <a:noFill/>
                    </a:lnB>
                  </a:tcPr>
                </a:tc>
                <a:tc>
                  <a:txBody>
                    <a:bodyPr/>
                    <a:lstStyle/>
                    <a:p>
                      <a:pPr algn="ctr">
                        <a:lnSpc>
                          <a:spcPct val="115000"/>
                        </a:lnSpc>
                        <a:spcAft>
                          <a:spcPts val="0"/>
                        </a:spcAft>
                      </a:pPr>
                      <a:r>
                        <a:rPr lang="es-EC"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028" marR="66028" marT="0" marB="0">
                    <a:lnL>
                      <a:noFill/>
                    </a:lnL>
                    <a:lnR>
                      <a:noFill/>
                    </a:lnR>
                    <a:lnT>
                      <a:noFill/>
                    </a:lnT>
                    <a:lnB>
                      <a:noFill/>
                    </a:lnB>
                  </a:tcPr>
                </a:tc>
                <a:extLst>
                  <a:ext uri="{0D108BD9-81ED-4DB2-BD59-A6C34878D82A}">
                    <a16:rowId xmlns:a16="http://schemas.microsoft.com/office/drawing/2014/main" val="3601501717"/>
                  </a:ext>
                </a:extLst>
              </a:tr>
              <a:tr h="211111">
                <a:tc>
                  <a:txBody>
                    <a:bodyPr/>
                    <a:lstStyle/>
                    <a:p>
                      <a:pPr>
                        <a:lnSpc>
                          <a:spcPct val="115000"/>
                        </a:lnSpc>
                        <a:spcAft>
                          <a:spcPts val="0"/>
                        </a:spcAft>
                      </a:pPr>
                      <a:r>
                        <a:rPr lang="es-EC" sz="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Kettlebell</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028" marR="66028" marT="0" marB="0">
                    <a:lnL>
                      <a:noFill/>
                    </a:lnL>
                    <a:lnR>
                      <a:noFill/>
                    </a:lnR>
                    <a:lnT>
                      <a:noFill/>
                    </a:lnT>
                    <a:lnB>
                      <a:noFill/>
                    </a:lnB>
                    <a:solidFill>
                      <a:srgbClr val="CCCCCC"/>
                    </a:solidFill>
                  </a:tcPr>
                </a:tc>
                <a:tc>
                  <a:txBody>
                    <a:bodyPr/>
                    <a:lstStyle/>
                    <a:p>
                      <a:pPr algn="ctr">
                        <a:lnSpc>
                          <a:spcPct val="115000"/>
                        </a:lnSpc>
                        <a:spcAft>
                          <a:spcPts val="0"/>
                        </a:spcAft>
                      </a:pPr>
                      <a:r>
                        <a:rPr lang="es-EC"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Kg</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028" marR="66028" marT="0" marB="0">
                    <a:lnL>
                      <a:noFill/>
                    </a:lnL>
                    <a:lnR>
                      <a:noFill/>
                    </a:lnR>
                    <a:lnT>
                      <a:noFill/>
                    </a:lnT>
                    <a:lnB>
                      <a:noFill/>
                    </a:lnB>
                    <a:solidFill>
                      <a:srgbClr val="CCCCCC"/>
                    </a:solidFill>
                  </a:tcPr>
                </a:tc>
                <a:tc>
                  <a:txBody>
                    <a:bodyPr/>
                    <a:lstStyle/>
                    <a:p>
                      <a:pPr algn="ctr">
                        <a:lnSpc>
                          <a:spcPct val="115000"/>
                        </a:lnSpc>
                        <a:spcAft>
                          <a:spcPts val="0"/>
                        </a:spcAft>
                      </a:pPr>
                      <a:r>
                        <a:rPr lang="es-EC"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028" marR="66028" marT="0" marB="0">
                    <a:lnL>
                      <a:noFill/>
                    </a:lnL>
                    <a:lnR>
                      <a:noFill/>
                    </a:lnR>
                    <a:lnT>
                      <a:noFill/>
                    </a:lnT>
                    <a:lnB>
                      <a:noFill/>
                    </a:lnB>
                    <a:solidFill>
                      <a:srgbClr val="CCCCCC"/>
                    </a:solidFill>
                  </a:tcPr>
                </a:tc>
                <a:tc>
                  <a:txBody>
                    <a:bodyPr/>
                    <a:lstStyle/>
                    <a:p>
                      <a:pPr algn="ctr">
                        <a:lnSpc>
                          <a:spcPct val="115000"/>
                        </a:lnSpc>
                        <a:spcAft>
                          <a:spcPts val="0"/>
                        </a:spcAft>
                      </a:pPr>
                      <a:r>
                        <a:rPr lang="es-EC"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10</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028" marR="66028" marT="0" marB="0">
                    <a:lnL>
                      <a:noFill/>
                    </a:lnL>
                    <a:lnR>
                      <a:noFill/>
                    </a:lnR>
                    <a:lnT>
                      <a:noFill/>
                    </a:lnT>
                    <a:lnB>
                      <a:noFill/>
                    </a:lnB>
                    <a:solidFill>
                      <a:srgbClr val="CCCCCC"/>
                    </a:solidFill>
                  </a:tcPr>
                </a:tc>
                <a:tc>
                  <a:txBody>
                    <a:bodyPr/>
                    <a:lstStyle/>
                    <a:p>
                      <a:pPr algn="ctr">
                        <a:lnSpc>
                          <a:spcPct val="115000"/>
                        </a:lnSpc>
                        <a:spcAft>
                          <a:spcPts val="0"/>
                        </a:spcAft>
                      </a:pPr>
                      <a:r>
                        <a:rPr lang="es-EC"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028" marR="66028" marT="0" marB="0">
                    <a:lnL>
                      <a:noFill/>
                    </a:lnL>
                    <a:lnR>
                      <a:noFill/>
                    </a:lnR>
                    <a:lnT>
                      <a:noFill/>
                    </a:lnT>
                    <a:lnB>
                      <a:noFill/>
                    </a:lnB>
                    <a:solidFill>
                      <a:srgbClr val="CCCCCC"/>
                    </a:solidFill>
                  </a:tcPr>
                </a:tc>
                <a:tc>
                  <a:txBody>
                    <a:bodyPr/>
                    <a:lstStyle/>
                    <a:p>
                      <a:pPr algn="ctr">
                        <a:lnSpc>
                          <a:spcPct val="115000"/>
                        </a:lnSpc>
                        <a:spcAft>
                          <a:spcPts val="0"/>
                        </a:spcAft>
                      </a:pPr>
                      <a:r>
                        <a:rPr lang="es-EC"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10</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028" marR="66028" marT="0" marB="0">
                    <a:lnL>
                      <a:noFill/>
                    </a:lnL>
                    <a:lnR>
                      <a:noFill/>
                    </a:lnR>
                    <a:lnT>
                      <a:noFill/>
                    </a:lnT>
                    <a:lnB>
                      <a:noFill/>
                    </a:lnB>
                    <a:solidFill>
                      <a:srgbClr val="CCCCCC"/>
                    </a:solidFill>
                  </a:tcPr>
                </a:tc>
                <a:tc>
                  <a:txBody>
                    <a:bodyPr/>
                    <a:lstStyle/>
                    <a:p>
                      <a:pPr algn="ctr">
                        <a:lnSpc>
                          <a:spcPct val="115000"/>
                        </a:lnSpc>
                        <a:spcAft>
                          <a:spcPts val="0"/>
                        </a:spcAft>
                      </a:pPr>
                      <a:r>
                        <a:rPr lang="es-EC"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028" marR="66028" marT="0" marB="0">
                    <a:lnL>
                      <a:noFill/>
                    </a:lnL>
                    <a:lnR>
                      <a:noFill/>
                    </a:lnR>
                    <a:lnT>
                      <a:noFill/>
                    </a:lnT>
                    <a:lnB>
                      <a:noFill/>
                    </a:lnB>
                    <a:solidFill>
                      <a:srgbClr val="CCCCCC"/>
                    </a:solidFill>
                  </a:tcPr>
                </a:tc>
                <a:tc>
                  <a:txBody>
                    <a:bodyPr/>
                    <a:lstStyle/>
                    <a:p>
                      <a:pPr algn="ctr">
                        <a:lnSpc>
                          <a:spcPct val="115000"/>
                        </a:lnSpc>
                        <a:spcAft>
                          <a:spcPts val="0"/>
                        </a:spcAft>
                      </a:pPr>
                      <a:r>
                        <a:rPr lang="es-EC"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028" marR="66028" marT="0" marB="0">
                    <a:lnL>
                      <a:noFill/>
                    </a:lnL>
                    <a:lnR>
                      <a:noFill/>
                    </a:lnR>
                    <a:lnT>
                      <a:noFill/>
                    </a:lnT>
                    <a:lnB>
                      <a:noFill/>
                    </a:lnB>
                    <a:solidFill>
                      <a:srgbClr val="CCCCCC"/>
                    </a:solidFill>
                  </a:tcPr>
                </a:tc>
                <a:tc>
                  <a:txBody>
                    <a:bodyPr/>
                    <a:lstStyle/>
                    <a:p>
                      <a:pPr algn="ctr">
                        <a:lnSpc>
                          <a:spcPct val="115000"/>
                        </a:lnSpc>
                        <a:spcAft>
                          <a:spcPts val="0"/>
                        </a:spcAft>
                      </a:pPr>
                      <a:r>
                        <a:rPr lang="es-EC"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10</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028" marR="66028" marT="0" marB="0">
                    <a:lnL>
                      <a:noFill/>
                    </a:lnL>
                    <a:lnR>
                      <a:noFill/>
                    </a:lnR>
                    <a:lnT>
                      <a:noFill/>
                    </a:lnT>
                    <a:lnB>
                      <a:noFill/>
                    </a:lnB>
                    <a:solidFill>
                      <a:srgbClr val="CCCCCC"/>
                    </a:solidFill>
                  </a:tcPr>
                </a:tc>
                <a:tc>
                  <a:txBody>
                    <a:bodyPr/>
                    <a:lstStyle/>
                    <a:p>
                      <a:pPr algn="ctr">
                        <a:lnSpc>
                          <a:spcPct val="115000"/>
                        </a:lnSpc>
                        <a:spcAft>
                          <a:spcPts val="0"/>
                        </a:spcAft>
                      </a:pPr>
                      <a:r>
                        <a:rPr lang="es-EC"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028" marR="66028" marT="0" marB="0">
                    <a:lnL>
                      <a:noFill/>
                    </a:lnL>
                    <a:lnR>
                      <a:noFill/>
                    </a:lnR>
                    <a:lnT>
                      <a:noFill/>
                    </a:lnT>
                    <a:lnB>
                      <a:noFill/>
                    </a:lnB>
                    <a:solidFill>
                      <a:srgbClr val="CCCCCC"/>
                    </a:solidFill>
                  </a:tcPr>
                </a:tc>
                <a:tc>
                  <a:txBody>
                    <a:bodyPr/>
                    <a:lstStyle/>
                    <a:p>
                      <a:pPr algn="ctr">
                        <a:lnSpc>
                          <a:spcPct val="115000"/>
                        </a:lnSpc>
                        <a:spcAft>
                          <a:spcPts val="0"/>
                        </a:spcAft>
                      </a:pPr>
                      <a:r>
                        <a:rPr lang="es-EC"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10</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028" marR="66028" marT="0" marB="0">
                    <a:lnL>
                      <a:noFill/>
                    </a:lnL>
                    <a:lnR>
                      <a:noFill/>
                    </a:lnR>
                    <a:lnT>
                      <a:noFill/>
                    </a:lnT>
                    <a:lnB>
                      <a:noFill/>
                    </a:lnB>
                    <a:solidFill>
                      <a:srgbClr val="CCCCCC"/>
                    </a:solidFill>
                  </a:tcPr>
                </a:tc>
                <a:tc>
                  <a:txBody>
                    <a:bodyPr/>
                    <a:lstStyle/>
                    <a:p>
                      <a:pPr algn="ctr">
                        <a:lnSpc>
                          <a:spcPct val="115000"/>
                        </a:lnSpc>
                        <a:spcAft>
                          <a:spcPts val="0"/>
                        </a:spcAft>
                      </a:pPr>
                      <a:r>
                        <a:rPr lang="es-EC"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028" marR="66028" marT="0" marB="0">
                    <a:lnL>
                      <a:noFill/>
                    </a:lnL>
                    <a:lnR>
                      <a:noFill/>
                    </a:lnR>
                    <a:lnT>
                      <a:noFill/>
                    </a:lnT>
                    <a:lnB>
                      <a:noFill/>
                    </a:lnB>
                    <a:solidFill>
                      <a:srgbClr val="CCCCCC"/>
                    </a:solidFill>
                  </a:tcPr>
                </a:tc>
                <a:tc>
                  <a:txBody>
                    <a:bodyPr/>
                    <a:lstStyle/>
                    <a:p>
                      <a:pPr algn="ctr">
                        <a:lnSpc>
                          <a:spcPct val="115000"/>
                        </a:lnSpc>
                        <a:spcAft>
                          <a:spcPts val="0"/>
                        </a:spcAft>
                      </a:pPr>
                      <a:r>
                        <a:rPr lang="es-EC"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028" marR="66028" marT="0" marB="0">
                    <a:lnL>
                      <a:noFill/>
                    </a:lnL>
                    <a:lnR>
                      <a:noFill/>
                    </a:lnR>
                    <a:lnT>
                      <a:noFill/>
                    </a:lnT>
                    <a:lnB>
                      <a:noFill/>
                    </a:lnB>
                    <a:solidFill>
                      <a:srgbClr val="CCCCCC"/>
                    </a:solidFill>
                  </a:tcPr>
                </a:tc>
                <a:tc>
                  <a:txBody>
                    <a:bodyPr/>
                    <a:lstStyle/>
                    <a:p>
                      <a:pPr algn="ctr">
                        <a:lnSpc>
                          <a:spcPct val="115000"/>
                        </a:lnSpc>
                        <a:spcAft>
                          <a:spcPts val="0"/>
                        </a:spcAft>
                      </a:pPr>
                      <a:r>
                        <a:rPr lang="es-EC"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10</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028" marR="66028" marT="0" marB="0">
                    <a:lnL>
                      <a:noFill/>
                    </a:lnL>
                    <a:lnR>
                      <a:noFill/>
                    </a:lnR>
                    <a:lnT>
                      <a:noFill/>
                    </a:lnT>
                    <a:lnB>
                      <a:noFill/>
                    </a:lnB>
                    <a:solidFill>
                      <a:srgbClr val="CCCCCC"/>
                    </a:solidFill>
                  </a:tcPr>
                </a:tc>
                <a:tc>
                  <a:txBody>
                    <a:bodyPr/>
                    <a:lstStyle/>
                    <a:p>
                      <a:pPr algn="ctr">
                        <a:lnSpc>
                          <a:spcPct val="115000"/>
                        </a:lnSpc>
                        <a:spcAft>
                          <a:spcPts val="0"/>
                        </a:spcAft>
                      </a:pPr>
                      <a:r>
                        <a:rPr lang="es-EC"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028" marR="66028" marT="0" marB="0">
                    <a:lnL>
                      <a:noFill/>
                    </a:lnL>
                    <a:lnR>
                      <a:noFill/>
                    </a:lnR>
                    <a:lnT>
                      <a:noFill/>
                    </a:lnT>
                    <a:lnB>
                      <a:noFill/>
                    </a:lnB>
                    <a:solidFill>
                      <a:srgbClr val="CCCCCC"/>
                    </a:solidFill>
                  </a:tcPr>
                </a:tc>
                <a:tc>
                  <a:txBody>
                    <a:bodyPr/>
                    <a:lstStyle/>
                    <a:p>
                      <a:pPr algn="ctr">
                        <a:lnSpc>
                          <a:spcPct val="115000"/>
                        </a:lnSpc>
                        <a:spcAft>
                          <a:spcPts val="0"/>
                        </a:spcAft>
                      </a:pPr>
                      <a:r>
                        <a:rPr lang="es-EC"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10</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028" marR="66028" marT="0" marB="0">
                    <a:lnL>
                      <a:noFill/>
                    </a:lnL>
                    <a:lnR>
                      <a:noFill/>
                    </a:lnR>
                    <a:lnT>
                      <a:noFill/>
                    </a:lnT>
                    <a:lnB>
                      <a:noFill/>
                    </a:lnB>
                    <a:solidFill>
                      <a:srgbClr val="CCCCCC"/>
                    </a:solidFill>
                  </a:tcPr>
                </a:tc>
                <a:tc>
                  <a:txBody>
                    <a:bodyPr/>
                    <a:lstStyle/>
                    <a:p>
                      <a:pPr algn="ctr">
                        <a:lnSpc>
                          <a:spcPct val="115000"/>
                        </a:lnSpc>
                        <a:spcAft>
                          <a:spcPts val="0"/>
                        </a:spcAft>
                      </a:pPr>
                      <a:r>
                        <a:rPr lang="es-EC"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028" marR="66028" marT="0" marB="0">
                    <a:lnL>
                      <a:noFill/>
                    </a:lnL>
                    <a:lnR>
                      <a:noFill/>
                    </a:lnR>
                    <a:lnT>
                      <a:noFill/>
                    </a:lnT>
                    <a:lnB>
                      <a:noFill/>
                    </a:lnB>
                    <a:solidFill>
                      <a:srgbClr val="CCCCCC"/>
                    </a:solidFill>
                  </a:tcPr>
                </a:tc>
                <a:tc gridSpan="2">
                  <a:txBody>
                    <a:bodyPr/>
                    <a:lstStyle/>
                    <a:p>
                      <a:pPr algn="ctr">
                        <a:lnSpc>
                          <a:spcPct val="115000"/>
                        </a:lnSpc>
                        <a:spcAft>
                          <a:spcPts val="0"/>
                        </a:spcAft>
                      </a:pPr>
                      <a:r>
                        <a:rPr lang="es-EC"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028" marR="66028" marT="0" marB="0">
                    <a:lnL>
                      <a:noFill/>
                    </a:lnL>
                    <a:lnR>
                      <a:noFill/>
                    </a:lnR>
                    <a:lnT>
                      <a:noFill/>
                    </a:lnT>
                    <a:lnB>
                      <a:noFill/>
                    </a:lnB>
                    <a:solidFill>
                      <a:srgbClr val="CCCCCC"/>
                    </a:solidFill>
                  </a:tcPr>
                </a:tc>
                <a:tc hMerge="1">
                  <a:txBody>
                    <a:bodyPr/>
                    <a:lstStyle/>
                    <a:p>
                      <a:endParaRPr lang="es-EC"/>
                    </a:p>
                  </a:txBody>
                  <a:tcPr/>
                </a:tc>
                <a:tc>
                  <a:txBody>
                    <a:bodyPr/>
                    <a:lstStyle/>
                    <a:p>
                      <a:pPr algn="ctr">
                        <a:lnSpc>
                          <a:spcPct val="115000"/>
                        </a:lnSpc>
                        <a:spcAft>
                          <a:spcPts val="0"/>
                        </a:spcAft>
                      </a:pPr>
                      <a:r>
                        <a:rPr lang="es-EC"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10</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028" marR="66028" marT="0" marB="0">
                    <a:lnL>
                      <a:noFill/>
                    </a:lnL>
                    <a:lnR>
                      <a:noFill/>
                    </a:lnR>
                    <a:lnT>
                      <a:noFill/>
                    </a:lnT>
                    <a:lnB>
                      <a:noFill/>
                    </a:lnB>
                    <a:solidFill>
                      <a:srgbClr val="CCCCCC"/>
                    </a:solidFill>
                  </a:tcPr>
                </a:tc>
                <a:tc>
                  <a:txBody>
                    <a:bodyPr/>
                    <a:lstStyle/>
                    <a:p>
                      <a:pPr algn="ctr">
                        <a:lnSpc>
                          <a:spcPct val="115000"/>
                        </a:lnSpc>
                        <a:spcAft>
                          <a:spcPts val="0"/>
                        </a:spcAft>
                      </a:pPr>
                      <a:r>
                        <a:rPr lang="es-EC"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028" marR="66028" marT="0" marB="0">
                    <a:lnL>
                      <a:noFill/>
                    </a:lnL>
                    <a:lnR>
                      <a:noFill/>
                    </a:lnR>
                    <a:lnT>
                      <a:noFill/>
                    </a:lnT>
                    <a:lnB>
                      <a:noFill/>
                    </a:lnB>
                    <a:solidFill>
                      <a:srgbClr val="CCCCCC"/>
                    </a:solidFill>
                  </a:tcPr>
                </a:tc>
                <a:tc>
                  <a:txBody>
                    <a:bodyPr/>
                    <a:lstStyle/>
                    <a:p>
                      <a:pPr algn="ctr">
                        <a:lnSpc>
                          <a:spcPct val="115000"/>
                        </a:lnSpc>
                        <a:spcAft>
                          <a:spcPts val="0"/>
                        </a:spcAft>
                      </a:pPr>
                      <a:r>
                        <a:rPr lang="es-EC"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10</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028" marR="66028" marT="0" marB="0">
                    <a:lnL>
                      <a:noFill/>
                    </a:lnL>
                    <a:lnR>
                      <a:noFill/>
                    </a:lnR>
                    <a:lnT>
                      <a:noFill/>
                    </a:lnT>
                    <a:lnB>
                      <a:noFill/>
                    </a:lnB>
                    <a:solidFill>
                      <a:srgbClr val="CCCCCC"/>
                    </a:solidFill>
                  </a:tcPr>
                </a:tc>
                <a:tc>
                  <a:txBody>
                    <a:bodyPr/>
                    <a:lstStyle/>
                    <a:p>
                      <a:pPr algn="ctr">
                        <a:lnSpc>
                          <a:spcPct val="115000"/>
                        </a:lnSpc>
                        <a:spcAft>
                          <a:spcPts val="0"/>
                        </a:spcAft>
                      </a:pPr>
                      <a:r>
                        <a:rPr lang="es-EC"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028" marR="66028" marT="0" marB="0">
                    <a:lnL>
                      <a:noFill/>
                    </a:lnL>
                    <a:lnR>
                      <a:noFill/>
                    </a:lnR>
                    <a:lnT>
                      <a:noFill/>
                    </a:lnT>
                    <a:lnB>
                      <a:noFill/>
                    </a:lnB>
                    <a:solidFill>
                      <a:srgbClr val="CCCCCC"/>
                    </a:solidFill>
                  </a:tcPr>
                </a:tc>
                <a:tc gridSpan="2">
                  <a:txBody>
                    <a:bodyPr/>
                    <a:lstStyle/>
                    <a:p>
                      <a:pPr algn="ctr">
                        <a:lnSpc>
                          <a:spcPct val="115000"/>
                        </a:lnSpc>
                        <a:spcAft>
                          <a:spcPts val="0"/>
                        </a:spcAft>
                      </a:pPr>
                      <a:r>
                        <a:rPr lang="es-EC"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028" marR="66028" marT="0" marB="0">
                    <a:lnL>
                      <a:noFill/>
                    </a:lnL>
                    <a:lnR>
                      <a:noFill/>
                    </a:lnR>
                    <a:lnT>
                      <a:noFill/>
                    </a:lnT>
                    <a:lnB>
                      <a:noFill/>
                    </a:lnB>
                    <a:solidFill>
                      <a:srgbClr val="CCCCCC"/>
                    </a:solidFill>
                  </a:tcPr>
                </a:tc>
                <a:tc hMerge="1">
                  <a:txBody>
                    <a:bodyPr/>
                    <a:lstStyle/>
                    <a:p>
                      <a:endParaRPr lang="es-EC"/>
                    </a:p>
                  </a:txBody>
                  <a:tcPr/>
                </a:tc>
                <a:tc>
                  <a:txBody>
                    <a:bodyPr/>
                    <a:lstStyle/>
                    <a:p>
                      <a:pPr algn="ctr">
                        <a:lnSpc>
                          <a:spcPct val="115000"/>
                        </a:lnSpc>
                        <a:spcAft>
                          <a:spcPts val="0"/>
                        </a:spcAft>
                      </a:pPr>
                      <a:r>
                        <a:rPr lang="es-EC"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10</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028" marR="66028" marT="0" marB="0">
                    <a:lnL>
                      <a:noFill/>
                    </a:lnL>
                    <a:lnR>
                      <a:noFill/>
                    </a:lnR>
                    <a:lnT>
                      <a:noFill/>
                    </a:lnT>
                    <a:lnB>
                      <a:noFill/>
                    </a:lnB>
                    <a:solidFill>
                      <a:srgbClr val="CCCCCC"/>
                    </a:solidFill>
                  </a:tcPr>
                </a:tc>
                <a:tc>
                  <a:txBody>
                    <a:bodyPr/>
                    <a:lstStyle/>
                    <a:p>
                      <a:pPr algn="ctr">
                        <a:lnSpc>
                          <a:spcPct val="115000"/>
                        </a:lnSpc>
                        <a:spcAft>
                          <a:spcPts val="0"/>
                        </a:spcAft>
                      </a:pPr>
                      <a:r>
                        <a:rPr lang="es-EC"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028" marR="66028" marT="0" marB="0">
                    <a:lnL>
                      <a:noFill/>
                    </a:lnL>
                    <a:lnR>
                      <a:noFill/>
                    </a:lnR>
                    <a:lnT>
                      <a:noFill/>
                    </a:lnT>
                    <a:lnB>
                      <a:noFill/>
                    </a:lnB>
                    <a:solidFill>
                      <a:srgbClr val="CCCCCC"/>
                    </a:solidFill>
                  </a:tcPr>
                </a:tc>
                <a:tc>
                  <a:txBody>
                    <a:bodyPr/>
                    <a:lstStyle/>
                    <a:p>
                      <a:pPr algn="ctr">
                        <a:lnSpc>
                          <a:spcPct val="115000"/>
                        </a:lnSpc>
                        <a:spcAft>
                          <a:spcPts val="0"/>
                        </a:spcAft>
                      </a:pPr>
                      <a:r>
                        <a:rPr lang="es-EC"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10</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028" marR="66028" marT="0" marB="0">
                    <a:lnL>
                      <a:noFill/>
                    </a:lnL>
                    <a:lnR>
                      <a:noFill/>
                    </a:lnR>
                    <a:lnT>
                      <a:noFill/>
                    </a:lnT>
                    <a:lnB>
                      <a:noFill/>
                    </a:lnB>
                    <a:solidFill>
                      <a:srgbClr val="CCCCCC"/>
                    </a:solidFill>
                  </a:tcPr>
                </a:tc>
                <a:tc>
                  <a:txBody>
                    <a:bodyPr/>
                    <a:lstStyle/>
                    <a:p>
                      <a:pPr algn="ctr">
                        <a:lnSpc>
                          <a:spcPct val="115000"/>
                        </a:lnSpc>
                        <a:spcAft>
                          <a:spcPts val="0"/>
                        </a:spcAft>
                      </a:pPr>
                      <a:r>
                        <a:rPr lang="es-EC"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028" marR="66028" marT="0" marB="0">
                    <a:lnL>
                      <a:noFill/>
                    </a:lnL>
                    <a:lnR>
                      <a:noFill/>
                    </a:lnR>
                    <a:lnT>
                      <a:noFill/>
                    </a:lnT>
                    <a:lnB>
                      <a:noFill/>
                    </a:lnB>
                    <a:solidFill>
                      <a:srgbClr val="CCCCCC"/>
                    </a:solidFill>
                  </a:tcPr>
                </a:tc>
                <a:extLst>
                  <a:ext uri="{0D108BD9-81ED-4DB2-BD59-A6C34878D82A}">
                    <a16:rowId xmlns:a16="http://schemas.microsoft.com/office/drawing/2014/main" val="4174066285"/>
                  </a:ext>
                </a:extLst>
              </a:tr>
              <a:tr h="486062">
                <a:tc>
                  <a:txBody>
                    <a:bodyPr/>
                    <a:lstStyle/>
                    <a:p>
                      <a:pPr>
                        <a:lnSpc>
                          <a:spcPct val="115000"/>
                        </a:lnSpc>
                        <a:spcAft>
                          <a:spcPts val="0"/>
                        </a:spcAft>
                      </a:pPr>
                      <a:r>
                        <a:rPr lang="es-EC"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VOLUMEN SESIÓN</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028" marR="66028"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028" marR="66028"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10</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028" marR="66028"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60</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028" marR="66028"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10</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028" marR="66028"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60</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028" marR="66028"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10</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028" marR="66028"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32</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028" marR="66028"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135</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028" marR="66028"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32</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028" marR="66028"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135</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028" marR="66028"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32</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028" marR="66028"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60</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028" marR="66028"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240</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028" marR="66028"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60</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028" marR="66028"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240</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028" marR="66028"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60</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028" marR="66028" marT="0" marB="0">
                    <a:lnL>
                      <a:noFill/>
                    </a:lnL>
                    <a:lnR>
                      <a:noFill/>
                    </a:lnR>
                    <a:lnT>
                      <a:noFill/>
                    </a:lnT>
                    <a:lnB w="12700" cap="flat" cmpd="sng" algn="ctr">
                      <a:solidFill>
                        <a:srgbClr val="000000"/>
                      </a:solidFill>
                      <a:prstDash val="solid"/>
                      <a:round/>
                      <a:headEnd type="none" w="med" len="med"/>
                      <a:tailEnd type="none" w="med" len="med"/>
                    </a:lnB>
                  </a:tcPr>
                </a:tc>
                <a:tc gridSpan="2">
                  <a:txBody>
                    <a:bodyPr/>
                    <a:lstStyle/>
                    <a:p>
                      <a:pPr algn="ctr">
                        <a:lnSpc>
                          <a:spcPct val="115000"/>
                        </a:lnSpc>
                        <a:spcAft>
                          <a:spcPts val="0"/>
                        </a:spcAft>
                      </a:pPr>
                      <a:r>
                        <a:rPr lang="es-EC" sz="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96</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028" marR="66028" marT="0" marB="0">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s-EC"/>
                    </a:p>
                  </a:txBody>
                  <a:tcPr/>
                </a:tc>
                <a:tc>
                  <a:txBody>
                    <a:bodyPr/>
                    <a:lstStyle/>
                    <a:p>
                      <a:pPr algn="ctr">
                        <a:lnSpc>
                          <a:spcPct val="115000"/>
                        </a:lnSpc>
                        <a:spcAft>
                          <a:spcPts val="0"/>
                        </a:spcAft>
                      </a:pPr>
                      <a:r>
                        <a:rPr lang="es-EC" sz="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375</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028" marR="66028"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96</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028" marR="66028"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375</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028" marR="66028"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96</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028" marR="66028" marT="0" marB="0">
                    <a:lnL>
                      <a:noFill/>
                    </a:lnL>
                    <a:lnR>
                      <a:noFill/>
                    </a:lnR>
                    <a:lnT>
                      <a:noFill/>
                    </a:lnT>
                    <a:lnB w="12700" cap="flat" cmpd="sng" algn="ctr">
                      <a:solidFill>
                        <a:srgbClr val="000000"/>
                      </a:solidFill>
                      <a:prstDash val="solid"/>
                      <a:round/>
                      <a:headEnd type="none" w="med" len="med"/>
                      <a:tailEnd type="none" w="med" len="med"/>
                    </a:lnB>
                  </a:tcPr>
                </a:tc>
                <a:tc gridSpan="2">
                  <a:txBody>
                    <a:bodyPr/>
                    <a:lstStyle/>
                    <a:p>
                      <a:pPr algn="ctr">
                        <a:lnSpc>
                          <a:spcPct val="115000"/>
                        </a:lnSpc>
                        <a:spcAft>
                          <a:spcPts val="0"/>
                        </a:spcAft>
                      </a:pPr>
                      <a:r>
                        <a:rPr lang="es-EC" sz="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150</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028" marR="66028" marT="0" marB="0">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s-EC"/>
                    </a:p>
                  </a:txBody>
                  <a:tcPr/>
                </a:tc>
                <a:tc>
                  <a:txBody>
                    <a:bodyPr/>
                    <a:lstStyle/>
                    <a:p>
                      <a:pPr algn="ctr">
                        <a:lnSpc>
                          <a:spcPct val="115000"/>
                        </a:lnSpc>
                        <a:spcAft>
                          <a:spcPts val="0"/>
                        </a:spcAft>
                      </a:pPr>
                      <a:r>
                        <a:rPr lang="es-EC" sz="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450</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028" marR="66028"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150</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028" marR="66028"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450</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028" marR="66028"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150</a:t>
                      </a:r>
                      <a:endParaRPr lang="es-EC"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6028" marR="66028" marT="0" marB="0">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90142207"/>
                  </a:ext>
                </a:extLst>
              </a:tr>
            </a:tbl>
          </a:graphicData>
        </a:graphic>
      </p:graphicFrame>
    </p:spTree>
    <p:extLst>
      <p:ext uri="{BB962C8B-B14F-4D97-AF65-F5344CB8AC3E}">
        <p14:creationId xmlns:p14="http://schemas.microsoft.com/office/powerpoint/2010/main" val="20705304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A0136E27-B64E-4EC3-9C76-9B431C92D9F0}"/>
              </a:ext>
            </a:extLst>
          </p:cNvPr>
          <p:cNvSpPr/>
          <p:nvPr/>
        </p:nvSpPr>
        <p:spPr>
          <a:xfrm>
            <a:off x="971600" y="116632"/>
            <a:ext cx="7632848" cy="523220"/>
          </a:xfrm>
          <a:prstGeom prst="rect">
            <a:avLst/>
          </a:prstGeom>
        </p:spPr>
        <p:txBody>
          <a:bodyPr wrap="square">
            <a:spAutoFit/>
          </a:bodyPr>
          <a:lstStyle/>
          <a:p>
            <a:pPr algn="ctr"/>
            <a:r>
              <a:rPr lang="es-MX" dirty="0">
                <a:solidFill>
                  <a:srgbClr val="FF0000"/>
                </a:solidFill>
              </a:rPr>
              <a:t>ANÁLISIS ESTADÍSTICO DE LA INVESTIGACIÓN</a:t>
            </a:r>
          </a:p>
          <a:p>
            <a:pPr algn="ctr"/>
            <a:r>
              <a:rPr lang="es-MX" dirty="0">
                <a:solidFill>
                  <a:srgbClr val="FF0000"/>
                </a:solidFill>
              </a:rPr>
              <a:t>ANÁLISIS TEST DE RESISTENCIA MUSCULAR 1 MINUTO</a:t>
            </a:r>
          </a:p>
        </p:txBody>
      </p:sp>
      <p:graphicFrame>
        <p:nvGraphicFramePr>
          <p:cNvPr id="4" name="Tabla 3">
            <a:extLst>
              <a:ext uri="{FF2B5EF4-FFF2-40B4-BE49-F238E27FC236}">
                <a16:creationId xmlns:a16="http://schemas.microsoft.com/office/drawing/2014/main" id="{B50EBF7A-6C90-4299-9C16-A24A94C3FB61}"/>
              </a:ext>
            </a:extLst>
          </p:cNvPr>
          <p:cNvGraphicFramePr>
            <a:graphicFrameLocks noGrp="1"/>
          </p:cNvGraphicFramePr>
          <p:nvPr>
            <p:extLst>
              <p:ext uri="{D42A27DB-BD31-4B8C-83A1-F6EECF244321}">
                <p14:modId xmlns:p14="http://schemas.microsoft.com/office/powerpoint/2010/main" val="1865472717"/>
              </p:ext>
            </p:extLst>
          </p:nvPr>
        </p:nvGraphicFramePr>
        <p:xfrm>
          <a:off x="1943708" y="1196752"/>
          <a:ext cx="5976664" cy="1872207"/>
        </p:xfrm>
        <a:graphic>
          <a:graphicData uri="http://schemas.openxmlformats.org/drawingml/2006/table">
            <a:tbl>
              <a:tblPr/>
              <a:tblGrid>
                <a:gridCol w="2225372">
                  <a:extLst>
                    <a:ext uri="{9D8B030D-6E8A-4147-A177-3AD203B41FA5}">
                      <a16:colId xmlns:a16="http://schemas.microsoft.com/office/drawing/2014/main" val="2715792845"/>
                    </a:ext>
                  </a:extLst>
                </a:gridCol>
                <a:gridCol w="1874359">
                  <a:extLst>
                    <a:ext uri="{9D8B030D-6E8A-4147-A177-3AD203B41FA5}">
                      <a16:colId xmlns:a16="http://schemas.microsoft.com/office/drawing/2014/main" val="3454677997"/>
                    </a:ext>
                  </a:extLst>
                </a:gridCol>
                <a:gridCol w="1876933">
                  <a:extLst>
                    <a:ext uri="{9D8B030D-6E8A-4147-A177-3AD203B41FA5}">
                      <a16:colId xmlns:a16="http://schemas.microsoft.com/office/drawing/2014/main" val="20856378"/>
                    </a:ext>
                  </a:extLst>
                </a:gridCol>
              </a:tblGrid>
              <a:tr h="261509">
                <a:tc gridSpan="3">
                  <a:txBody>
                    <a:bodyPr/>
                    <a:lstStyle/>
                    <a:p>
                      <a:pPr marL="38100" marR="38100" algn="ctr">
                        <a:lnSpc>
                          <a:spcPts val="1600"/>
                        </a:lnSpc>
                        <a:spcAft>
                          <a:spcPts val="0"/>
                        </a:spcAft>
                      </a:pPr>
                      <a:r>
                        <a:rPr lang="es-EC" sz="1100" b="1">
                          <a:effectLst/>
                          <a:latin typeface="Arial" panose="020B0604020202020204" pitchFamily="34" charset="0"/>
                          <a:ea typeface="Calibri" panose="020F0502020204030204" pitchFamily="34" charset="0"/>
                          <a:cs typeface="Times New Roman" panose="02020603050405020304" pitchFamily="18" charset="0"/>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solidFill>
                      <a:srgbClr val="FFFFFF"/>
                    </a:solidFill>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719197940"/>
                  </a:ext>
                </a:extLst>
              </a:tr>
              <a:tr h="826171">
                <a:tc>
                  <a:txBody>
                    <a:bodyPr/>
                    <a:lstStyle/>
                    <a:p>
                      <a:pPr algn="ctr">
                        <a:lnSpc>
                          <a:spcPct val="115000"/>
                        </a:lnSpc>
                        <a:spcAft>
                          <a:spcPts val="0"/>
                        </a:spcAft>
                      </a:pPr>
                      <a:r>
                        <a:rPr lang="es-EC" sz="1100" dirty="0">
                          <a:effectLst/>
                          <a:latin typeface="Arial" panose="020B0604020202020204" pitchFamily="34" charset="0"/>
                          <a:ea typeface="Calibri" panose="020F0502020204030204" pitchFamily="34" charset="0"/>
                          <a:cs typeface="Times New Roman" panose="02020603050405020304" pitchFamily="18" charset="0"/>
                        </a:rPr>
                        <a:t> </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w="12700" cap="flat" cmpd="sng" algn="ctr">
                      <a:solidFill>
                        <a:srgbClr val="152935"/>
                      </a:solidFill>
                      <a:prstDash val="solid"/>
                      <a:round/>
                      <a:headEnd type="none" w="med" len="med"/>
                      <a:tailEnd type="none" w="med" len="med"/>
                    </a:lnB>
                    <a:solidFill>
                      <a:srgbClr val="FFFFFF"/>
                    </a:solidFill>
                  </a:tcPr>
                </a:tc>
                <a:tc>
                  <a:txBody>
                    <a:bodyPr/>
                    <a:lstStyle/>
                    <a:p>
                      <a:pPr marL="38100" marR="38100" algn="ctr">
                        <a:lnSpc>
                          <a:spcPts val="1600"/>
                        </a:lnSpc>
                        <a:spcAft>
                          <a:spcPts val="0"/>
                        </a:spcAft>
                      </a:pPr>
                      <a:r>
                        <a:rPr lang="es-EC" sz="11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Pretest Test de resistencia muscular Categoría Juvenil A</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w="12700" cap="flat" cmpd="sng" algn="ctr">
                      <a:solidFill>
                        <a:srgbClr val="E0E0E0"/>
                      </a:solidFill>
                      <a:prstDash val="solid"/>
                      <a:round/>
                      <a:headEnd type="none" w="med" len="med"/>
                      <a:tailEnd type="none" w="med" len="med"/>
                    </a:lnR>
                    <a:lnT>
                      <a:noFill/>
                    </a:lnT>
                    <a:lnB w="12700" cap="flat" cmpd="sng" algn="ctr">
                      <a:solidFill>
                        <a:srgbClr val="152935"/>
                      </a:solidFill>
                      <a:prstDash val="solid"/>
                      <a:round/>
                      <a:headEnd type="none" w="med" len="med"/>
                      <a:tailEnd type="none" w="med" len="med"/>
                    </a:lnB>
                    <a:solidFill>
                      <a:srgbClr val="FFFFFF"/>
                    </a:solidFill>
                  </a:tcPr>
                </a:tc>
                <a:tc>
                  <a:txBody>
                    <a:bodyPr/>
                    <a:lstStyle/>
                    <a:p>
                      <a:pPr marL="38100" marR="38100" algn="ctr">
                        <a:lnSpc>
                          <a:spcPts val="1600"/>
                        </a:lnSpc>
                        <a:spcAft>
                          <a:spcPts val="0"/>
                        </a:spcAft>
                      </a:pPr>
                      <a:r>
                        <a:rPr lang="es-EC" sz="11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Postest Test de resistencia muscular Categoría Juvenil A</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w="12700" cap="flat" cmpd="sng" algn="ctr">
                      <a:solidFill>
                        <a:srgbClr val="E0E0E0"/>
                      </a:solidFill>
                      <a:prstDash val="solid"/>
                      <a:round/>
                      <a:headEnd type="none" w="med" len="med"/>
                      <a:tailEnd type="none" w="med" len="med"/>
                    </a:lnL>
                    <a:lnR>
                      <a:noFill/>
                    </a:lnR>
                    <a:lnT>
                      <a:noFill/>
                    </a:lnT>
                    <a:lnB w="12700" cap="flat" cmpd="sng" algn="ctr">
                      <a:solidFill>
                        <a:srgbClr val="152935"/>
                      </a:solidFill>
                      <a:prstDash val="solid"/>
                      <a:round/>
                      <a:headEnd type="none" w="med" len="med"/>
                      <a:tailEnd type="none" w="med" len="med"/>
                    </a:lnB>
                    <a:solidFill>
                      <a:srgbClr val="FFFFFF"/>
                    </a:solidFill>
                  </a:tcPr>
                </a:tc>
                <a:extLst>
                  <a:ext uri="{0D108BD9-81ED-4DB2-BD59-A6C34878D82A}">
                    <a16:rowId xmlns:a16="http://schemas.microsoft.com/office/drawing/2014/main" val="3789219472"/>
                  </a:ext>
                </a:extLst>
              </a:tr>
              <a:tr h="261509">
                <a:tc>
                  <a:txBody>
                    <a:bodyPr/>
                    <a:lstStyle/>
                    <a:p>
                      <a:pPr marL="38100" marR="38100" algn="ctr">
                        <a:lnSpc>
                          <a:spcPts val="1600"/>
                        </a:lnSpc>
                        <a:spcAft>
                          <a:spcPts val="0"/>
                        </a:spcAft>
                      </a:pPr>
                      <a:r>
                        <a:rPr lang="es-EC" sz="11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Media</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152935"/>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E0E0E0"/>
                    </a:solidFill>
                  </a:tcPr>
                </a:tc>
                <a:tc>
                  <a:txBody>
                    <a:bodyPr/>
                    <a:lstStyle/>
                    <a:p>
                      <a:pPr marL="38100" marR="38100" algn="ctr">
                        <a:lnSpc>
                          <a:spcPts val="1600"/>
                        </a:lnSpc>
                        <a:spcAft>
                          <a:spcPts val="0"/>
                        </a:spcAft>
                      </a:pPr>
                      <a:r>
                        <a:rPr lang="es-EC" sz="1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44,8333</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w="12700" cap="flat" cmpd="sng" algn="ctr">
                      <a:solidFill>
                        <a:srgbClr val="E0E0E0"/>
                      </a:solidFill>
                      <a:prstDash val="solid"/>
                      <a:round/>
                      <a:headEnd type="none" w="med" len="med"/>
                      <a:tailEnd type="none" w="med" len="med"/>
                    </a:lnR>
                    <a:lnT w="12700" cap="flat" cmpd="sng" algn="ctr">
                      <a:solidFill>
                        <a:srgbClr val="152935"/>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tc>
                  <a:txBody>
                    <a:bodyPr/>
                    <a:lstStyle/>
                    <a:p>
                      <a:pPr marL="38100" marR="38100" algn="ctr">
                        <a:lnSpc>
                          <a:spcPts val="1600"/>
                        </a:lnSpc>
                        <a:spcAft>
                          <a:spcPts val="0"/>
                        </a:spcAft>
                      </a:pPr>
                      <a:r>
                        <a:rPr lang="es-EC"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52,1667</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E0E0E0"/>
                      </a:solidFill>
                      <a:prstDash val="solid"/>
                      <a:round/>
                      <a:headEnd type="none" w="med" len="med"/>
                      <a:tailEnd type="none" w="med" len="med"/>
                    </a:lnL>
                    <a:lnR>
                      <a:noFill/>
                    </a:lnR>
                    <a:lnT w="12700" cap="flat" cmpd="sng" algn="ctr">
                      <a:solidFill>
                        <a:srgbClr val="152935"/>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extLst>
                  <a:ext uri="{0D108BD9-81ED-4DB2-BD59-A6C34878D82A}">
                    <a16:rowId xmlns:a16="http://schemas.microsoft.com/office/drawing/2014/main" val="837802663"/>
                  </a:ext>
                </a:extLst>
              </a:tr>
              <a:tr h="261509">
                <a:tc>
                  <a:txBody>
                    <a:bodyPr/>
                    <a:lstStyle/>
                    <a:p>
                      <a:pPr marL="38100" marR="38100" algn="ctr">
                        <a:lnSpc>
                          <a:spcPts val="1600"/>
                        </a:lnSpc>
                        <a:spcAft>
                          <a:spcPts val="0"/>
                        </a:spcAft>
                      </a:pPr>
                      <a:r>
                        <a:rPr lang="es-EC" sz="11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E0E0E0"/>
                    </a:solidFill>
                  </a:tcPr>
                </a:tc>
                <a:tc>
                  <a:txBody>
                    <a:bodyPr/>
                    <a:lstStyle/>
                    <a:p>
                      <a:pPr marL="38100" marR="38100" algn="ctr">
                        <a:lnSpc>
                          <a:spcPts val="1600"/>
                        </a:lnSpc>
                        <a:spcAft>
                          <a:spcPts val="0"/>
                        </a:spcAft>
                      </a:pPr>
                      <a:r>
                        <a:rPr lang="es-EC"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6</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tc>
                  <a:txBody>
                    <a:bodyPr/>
                    <a:lstStyle/>
                    <a:p>
                      <a:pPr marL="38100" marR="38100" algn="ctr">
                        <a:lnSpc>
                          <a:spcPts val="1600"/>
                        </a:lnSpc>
                        <a:spcAft>
                          <a:spcPts val="0"/>
                        </a:spcAft>
                      </a:pPr>
                      <a:r>
                        <a:rPr lang="es-EC"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6</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E0E0E0"/>
                      </a:solidFill>
                      <a:prstDash val="solid"/>
                      <a:round/>
                      <a:headEnd type="none" w="med" len="med"/>
                      <a:tailEnd type="none" w="med" len="med"/>
                    </a:lnL>
                    <a:lnR>
                      <a:noFill/>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extLst>
                  <a:ext uri="{0D108BD9-81ED-4DB2-BD59-A6C34878D82A}">
                    <a16:rowId xmlns:a16="http://schemas.microsoft.com/office/drawing/2014/main" val="2752730640"/>
                  </a:ext>
                </a:extLst>
              </a:tr>
              <a:tr h="261509">
                <a:tc>
                  <a:txBody>
                    <a:bodyPr/>
                    <a:lstStyle/>
                    <a:p>
                      <a:pPr marL="38100" marR="38100" algn="ctr">
                        <a:lnSpc>
                          <a:spcPts val="1600"/>
                        </a:lnSpc>
                        <a:spcAft>
                          <a:spcPts val="0"/>
                        </a:spcAft>
                      </a:pPr>
                      <a:r>
                        <a:rPr lang="es-EC" sz="11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Diferencia de medias</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AEAEAE"/>
                      </a:solidFill>
                      <a:prstDash val="solid"/>
                      <a:round/>
                      <a:headEnd type="none" w="med" len="med"/>
                      <a:tailEnd type="none" w="med" len="med"/>
                    </a:lnT>
                    <a:lnB w="12700" cap="flat" cmpd="sng" algn="ctr">
                      <a:solidFill>
                        <a:srgbClr val="152935"/>
                      </a:solidFill>
                      <a:prstDash val="solid"/>
                      <a:round/>
                      <a:headEnd type="none" w="med" len="med"/>
                      <a:tailEnd type="none" w="med" len="med"/>
                    </a:lnB>
                    <a:solidFill>
                      <a:srgbClr val="E0E0E0"/>
                    </a:solidFill>
                  </a:tcPr>
                </a:tc>
                <a:tc gridSpan="2">
                  <a:txBody>
                    <a:bodyPr/>
                    <a:lstStyle/>
                    <a:p>
                      <a:pPr marL="38100" marR="38100" algn="ctr">
                        <a:lnSpc>
                          <a:spcPts val="1600"/>
                        </a:lnSpc>
                        <a:spcAft>
                          <a:spcPts val="0"/>
                        </a:spcAft>
                      </a:pPr>
                      <a:r>
                        <a:rPr lang="es-EC" sz="1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7,33 repeticiones</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152935"/>
                      </a:solidFill>
                      <a:prstDash val="solid"/>
                      <a:round/>
                      <a:headEnd type="none" w="med" len="med"/>
                      <a:tailEnd type="none" w="med" len="med"/>
                    </a:lnB>
                    <a:solidFill>
                      <a:srgbClr val="FFFFFF"/>
                    </a:solidFill>
                  </a:tcPr>
                </a:tc>
                <a:tc hMerge="1">
                  <a:txBody>
                    <a:bodyPr/>
                    <a:lstStyle/>
                    <a:p>
                      <a:endParaRPr lang="es-EC"/>
                    </a:p>
                  </a:txBody>
                  <a:tcPr/>
                </a:tc>
                <a:extLst>
                  <a:ext uri="{0D108BD9-81ED-4DB2-BD59-A6C34878D82A}">
                    <a16:rowId xmlns:a16="http://schemas.microsoft.com/office/drawing/2014/main" val="1687847418"/>
                  </a:ext>
                </a:extLst>
              </a:tr>
            </a:tbl>
          </a:graphicData>
        </a:graphic>
      </p:graphicFrame>
      <p:sp>
        <p:nvSpPr>
          <p:cNvPr id="5" name="Rectángulo 4">
            <a:extLst>
              <a:ext uri="{FF2B5EF4-FFF2-40B4-BE49-F238E27FC236}">
                <a16:creationId xmlns:a16="http://schemas.microsoft.com/office/drawing/2014/main" id="{04E020A6-79E4-48E1-91F3-A5CBF65026AF}"/>
              </a:ext>
            </a:extLst>
          </p:cNvPr>
          <p:cNvSpPr/>
          <p:nvPr/>
        </p:nvSpPr>
        <p:spPr>
          <a:xfrm>
            <a:off x="539552" y="3429000"/>
            <a:ext cx="8328883" cy="1120948"/>
          </a:xfrm>
          <a:prstGeom prst="rect">
            <a:avLst/>
          </a:prstGeom>
        </p:spPr>
        <p:txBody>
          <a:bodyPr wrap="square">
            <a:spAutoFit/>
          </a:bodyPr>
          <a:lstStyle/>
          <a:p>
            <a:pPr>
              <a:lnSpc>
                <a:spcPct val="200000"/>
              </a:lnSpc>
            </a:pPr>
            <a:r>
              <a:rPr lang="es-EC" sz="1800" i="1" dirty="0">
                <a:latin typeface="Arial" panose="020B0604020202020204" pitchFamily="34" charset="0"/>
                <a:ea typeface="Calibri" panose="020F0502020204030204" pitchFamily="34" charset="0"/>
                <a:cs typeface="Times New Roman" panose="02020603050405020304" pitchFamily="18" charset="0"/>
              </a:rPr>
              <a:t>Nota</a:t>
            </a:r>
            <a:r>
              <a:rPr lang="es-EC" sz="1800" dirty="0">
                <a:latin typeface="Arial" panose="020B0604020202020204" pitchFamily="34" charset="0"/>
                <a:ea typeface="Calibri" panose="020F0502020204030204" pitchFamily="34" charset="0"/>
                <a:cs typeface="Times New Roman" panose="02020603050405020304" pitchFamily="18" charset="0"/>
              </a:rPr>
              <a:t>. La diferencia de medias entre el pretest y postest de resistencia muscular categoría juvenil A es de 7,33 repeticiones de mejoría.</a:t>
            </a:r>
            <a:endParaRPr lang="es-EC" sz="18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790626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CE5C926B-16EE-483E-8E1A-A7007A2C8C60}"/>
              </a:ext>
            </a:extLst>
          </p:cNvPr>
          <p:cNvSpPr/>
          <p:nvPr/>
        </p:nvSpPr>
        <p:spPr>
          <a:xfrm>
            <a:off x="107504" y="908720"/>
            <a:ext cx="8928992" cy="4464043"/>
          </a:xfrm>
          <a:prstGeom prst="rect">
            <a:avLst/>
          </a:prstGeom>
        </p:spPr>
        <p:txBody>
          <a:bodyPr wrap="square">
            <a:spAutoFit/>
          </a:bodyPr>
          <a:lstStyle/>
          <a:p>
            <a:pPr algn="ctr">
              <a:lnSpc>
                <a:spcPct val="200000"/>
              </a:lnSpc>
              <a:spcBef>
                <a:spcPts val="200"/>
              </a:spcBef>
            </a:pPr>
            <a:r>
              <a:rPr lang="es-EC" sz="1800" b="1" dirty="0">
                <a:solidFill>
                  <a:srgbClr val="FF0000"/>
                </a:solidFill>
                <a:latin typeface="Arial" panose="020B0604020202020204" pitchFamily="34" charset="0"/>
                <a:ea typeface="Times New Roman" panose="02020603050405020304" pitchFamily="18" charset="0"/>
                <a:cs typeface="Times New Roman" panose="02020603050405020304" pitchFamily="18" charset="0"/>
              </a:rPr>
              <a:t>PLANTEAMIENTO DEL PROBLEMA</a:t>
            </a:r>
          </a:p>
          <a:p>
            <a:pPr algn="just">
              <a:lnSpc>
                <a:spcPct val="200000"/>
              </a:lnSpc>
              <a:spcBef>
                <a:spcPts val="200"/>
              </a:spcBef>
            </a:pPr>
            <a:r>
              <a:rPr lang="es-EC" sz="1800" dirty="0"/>
              <a:t>En el presente estudio se realizó con los nadadores fondistas en las categorías masculinas  juvenil A, Juvenil B y mayores, en la prueba en donde predomina la resistencia muscular  son los 1500 metros libre masculino que puede ser realizada en piscina de 25 metros o 50 metros, presentando nuestros nadadores diversos problemas en el trascurso de la prueba, como es la pérdida de ritmo de competencia por presentar fatiga muscular, teniendo como efecto la perdida de técnica, la acumulación de valores altos de lactato en sangre y por ende las marcas no mejoran</a:t>
            </a:r>
            <a:endParaRPr lang="es-EC" sz="2400" b="1" dirty="0">
              <a:solidFill>
                <a:srgbClr val="365F91"/>
              </a:solidFill>
              <a:effectLst/>
              <a:latin typeface="Cambria" panose="020405030504060302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316941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a:extLst>
              <a:ext uri="{FF2B5EF4-FFF2-40B4-BE49-F238E27FC236}">
                <a16:creationId xmlns:a16="http://schemas.microsoft.com/office/drawing/2014/main" id="{90929EA9-9E48-4ED6-B552-B456EBA286AC}"/>
              </a:ext>
            </a:extLst>
          </p:cNvPr>
          <p:cNvGraphicFramePr>
            <a:graphicFrameLocks noGrp="1"/>
          </p:cNvGraphicFramePr>
          <p:nvPr>
            <p:extLst>
              <p:ext uri="{D42A27DB-BD31-4B8C-83A1-F6EECF244321}">
                <p14:modId xmlns:p14="http://schemas.microsoft.com/office/powerpoint/2010/main" val="300899456"/>
              </p:ext>
            </p:extLst>
          </p:nvPr>
        </p:nvGraphicFramePr>
        <p:xfrm>
          <a:off x="1043608" y="1124744"/>
          <a:ext cx="6696744" cy="1584175"/>
        </p:xfrm>
        <a:graphic>
          <a:graphicData uri="http://schemas.openxmlformats.org/drawingml/2006/table">
            <a:tbl>
              <a:tblPr/>
              <a:tblGrid>
                <a:gridCol w="2492949">
                  <a:extLst>
                    <a:ext uri="{9D8B030D-6E8A-4147-A177-3AD203B41FA5}">
                      <a16:colId xmlns:a16="http://schemas.microsoft.com/office/drawing/2014/main" val="1612656489"/>
                    </a:ext>
                  </a:extLst>
                </a:gridCol>
                <a:gridCol w="2100975">
                  <a:extLst>
                    <a:ext uri="{9D8B030D-6E8A-4147-A177-3AD203B41FA5}">
                      <a16:colId xmlns:a16="http://schemas.microsoft.com/office/drawing/2014/main" val="2662077445"/>
                    </a:ext>
                  </a:extLst>
                </a:gridCol>
                <a:gridCol w="2102820">
                  <a:extLst>
                    <a:ext uri="{9D8B030D-6E8A-4147-A177-3AD203B41FA5}">
                      <a16:colId xmlns:a16="http://schemas.microsoft.com/office/drawing/2014/main" val="295407703"/>
                    </a:ext>
                  </a:extLst>
                </a:gridCol>
              </a:tblGrid>
              <a:tr h="668398">
                <a:tc>
                  <a:txBody>
                    <a:bodyPr/>
                    <a:lstStyle/>
                    <a:p>
                      <a:pPr>
                        <a:lnSpc>
                          <a:spcPct val="115000"/>
                        </a:lnSpc>
                        <a:spcAft>
                          <a:spcPts val="0"/>
                        </a:spcAft>
                      </a:pPr>
                      <a:r>
                        <a:rPr lang="es-EC" sz="1100">
                          <a:effectLst/>
                          <a:latin typeface="Arial" panose="020B0604020202020204" pitchFamily="34" charset="0"/>
                          <a:ea typeface="Calibri" panose="020F0502020204030204" pitchFamily="34" charset="0"/>
                          <a:cs typeface="Times New Roman" panose="02020603050405020304" pitchFamily="18" charset="0"/>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w="12700" cap="flat" cmpd="sng" algn="ctr">
                      <a:solidFill>
                        <a:srgbClr val="152935"/>
                      </a:solidFill>
                      <a:prstDash val="solid"/>
                      <a:round/>
                      <a:headEnd type="none" w="med" len="med"/>
                      <a:tailEnd type="none" w="med" len="med"/>
                    </a:lnB>
                    <a:solidFill>
                      <a:srgbClr val="FFFFFF"/>
                    </a:solidFill>
                  </a:tcPr>
                </a:tc>
                <a:tc>
                  <a:txBody>
                    <a:bodyPr/>
                    <a:lstStyle/>
                    <a:p>
                      <a:pPr marL="38100" marR="38100" algn="ctr">
                        <a:lnSpc>
                          <a:spcPts val="1600"/>
                        </a:lnSpc>
                        <a:spcAft>
                          <a:spcPts val="0"/>
                        </a:spcAft>
                      </a:pPr>
                      <a:r>
                        <a:rPr lang="es-EC" sz="11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Pretest Test de resistencia muscular Categoría Juvenil B</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w="12700" cap="flat" cmpd="sng" algn="ctr">
                      <a:solidFill>
                        <a:srgbClr val="E0E0E0"/>
                      </a:solidFill>
                      <a:prstDash val="solid"/>
                      <a:round/>
                      <a:headEnd type="none" w="med" len="med"/>
                      <a:tailEnd type="none" w="med" len="med"/>
                    </a:lnR>
                    <a:lnT>
                      <a:noFill/>
                    </a:lnT>
                    <a:lnB w="12700" cap="flat" cmpd="sng" algn="ctr">
                      <a:solidFill>
                        <a:srgbClr val="152935"/>
                      </a:solidFill>
                      <a:prstDash val="solid"/>
                      <a:round/>
                      <a:headEnd type="none" w="med" len="med"/>
                      <a:tailEnd type="none" w="med" len="med"/>
                    </a:lnB>
                    <a:solidFill>
                      <a:srgbClr val="FFFFFF"/>
                    </a:solidFill>
                  </a:tcPr>
                </a:tc>
                <a:tc>
                  <a:txBody>
                    <a:bodyPr/>
                    <a:lstStyle/>
                    <a:p>
                      <a:pPr marL="38100" marR="38100" algn="ctr">
                        <a:lnSpc>
                          <a:spcPts val="1600"/>
                        </a:lnSpc>
                        <a:spcAft>
                          <a:spcPts val="0"/>
                        </a:spcAft>
                      </a:pPr>
                      <a:r>
                        <a:rPr lang="es-EC" sz="11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Postest Test de resistencia muscular Categoría Juvenil B</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w="12700" cap="flat" cmpd="sng" algn="ctr">
                      <a:solidFill>
                        <a:srgbClr val="E0E0E0"/>
                      </a:solidFill>
                      <a:prstDash val="solid"/>
                      <a:round/>
                      <a:headEnd type="none" w="med" len="med"/>
                      <a:tailEnd type="none" w="med" len="med"/>
                    </a:lnL>
                    <a:lnR>
                      <a:noFill/>
                    </a:lnR>
                    <a:lnT>
                      <a:noFill/>
                    </a:lnT>
                    <a:lnB w="12700" cap="flat" cmpd="sng" algn="ctr">
                      <a:solidFill>
                        <a:srgbClr val="152935"/>
                      </a:solidFill>
                      <a:prstDash val="solid"/>
                      <a:round/>
                      <a:headEnd type="none" w="med" len="med"/>
                      <a:tailEnd type="none" w="med" len="med"/>
                    </a:lnB>
                    <a:solidFill>
                      <a:srgbClr val="FFFFFF"/>
                    </a:solidFill>
                  </a:tcPr>
                </a:tc>
                <a:extLst>
                  <a:ext uri="{0D108BD9-81ED-4DB2-BD59-A6C34878D82A}">
                    <a16:rowId xmlns:a16="http://schemas.microsoft.com/office/drawing/2014/main" val="870932144"/>
                  </a:ext>
                </a:extLst>
              </a:tr>
              <a:tr h="305259">
                <a:tc>
                  <a:txBody>
                    <a:bodyPr/>
                    <a:lstStyle/>
                    <a:p>
                      <a:pPr marL="38100" marR="38100">
                        <a:lnSpc>
                          <a:spcPts val="1600"/>
                        </a:lnSpc>
                        <a:spcAft>
                          <a:spcPts val="0"/>
                        </a:spcAft>
                      </a:pPr>
                      <a:r>
                        <a:rPr lang="es-EC" sz="11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Media</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152935"/>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E0E0E0"/>
                    </a:solidFill>
                  </a:tcPr>
                </a:tc>
                <a:tc>
                  <a:txBody>
                    <a:bodyPr/>
                    <a:lstStyle/>
                    <a:p>
                      <a:pPr marL="38100" marR="38100" algn="r">
                        <a:lnSpc>
                          <a:spcPts val="1600"/>
                        </a:lnSpc>
                        <a:spcAft>
                          <a:spcPts val="0"/>
                        </a:spcAft>
                      </a:pPr>
                      <a:r>
                        <a:rPr lang="es-EC"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51,3750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w="12700" cap="flat" cmpd="sng" algn="ctr">
                      <a:solidFill>
                        <a:srgbClr val="E0E0E0"/>
                      </a:solidFill>
                      <a:prstDash val="solid"/>
                      <a:round/>
                      <a:headEnd type="none" w="med" len="med"/>
                      <a:tailEnd type="none" w="med" len="med"/>
                    </a:lnR>
                    <a:lnT w="12700" cap="flat" cmpd="sng" algn="ctr">
                      <a:solidFill>
                        <a:srgbClr val="152935"/>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tc>
                  <a:txBody>
                    <a:bodyPr/>
                    <a:lstStyle/>
                    <a:p>
                      <a:pPr marL="38100" marR="38100" algn="r">
                        <a:lnSpc>
                          <a:spcPts val="1600"/>
                        </a:lnSpc>
                        <a:spcAft>
                          <a:spcPts val="0"/>
                        </a:spcAft>
                      </a:pPr>
                      <a:r>
                        <a:rPr lang="es-EC"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61,7500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E0E0E0"/>
                      </a:solidFill>
                      <a:prstDash val="solid"/>
                      <a:round/>
                      <a:headEnd type="none" w="med" len="med"/>
                      <a:tailEnd type="none" w="med" len="med"/>
                    </a:lnL>
                    <a:lnR>
                      <a:noFill/>
                    </a:lnR>
                    <a:lnT w="12700" cap="flat" cmpd="sng" algn="ctr">
                      <a:solidFill>
                        <a:srgbClr val="152935"/>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extLst>
                  <a:ext uri="{0D108BD9-81ED-4DB2-BD59-A6C34878D82A}">
                    <a16:rowId xmlns:a16="http://schemas.microsoft.com/office/drawing/2014/main" val="3818131182"/>
                  </a:ext>
                </a:extLst>
              </a:tr>
              <a:tr h="305259">
                <a:tc>
                  <a:txBody>
                    <a:bodyPr/>
                    <a:lstStyle/>
                    <a:p>
                      <a:pPr marL="38100" marR="38100">
                        <a:lnSpc>
                          <a:spcPts val="1600"/>
                        </a:lnSpc>
                        <a:spcAft>
                          <a:spcPts val="0"/>
                        </a:spcAft>
                      </a:pPr>
                      <a:r>
                        <a:rPr lang="es-EC" sz="11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E0E0E0"/>
                    </a:solidFill>
                  </a:tcPr>
                </a:tc>
                <a:tc>
                  <a:txBody>
                    <a:bodyPr/>
                    <a:lstStyle/>
                    <a:p>
                      <a:pPr marL="38100" marR="38100" algn="r">
                        <a:lnSpc>
                          <a:spcPts val="1600"/>
                        </a:lnSpc>
                        <a:spcAft>
                          <a:spcPts val="0"/>
                        </a:spcAft>
                      </a:pPr>
                      <a:r>
                        <a:rPr lang="es-EC"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8</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tc>
                  <a:txBody>
                    <a:bodyPr/>
                    <a:lstStyle/>
                    <a:p>
                      <a:pPr marL="38100" marR="38100" algn="r">
                        <a:lnSpc>
                          <a:spcPts val="1600"/>
                        </a:lnSpc>
                        <a:spcAft>
                          <a:spcPts val="0"/>
                        </a:spcAft>
                      </a:pPr>
                      <a:r>
                        <a:rPr lang="es-EC"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8</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E0E0E0"/>
                      </a:solidFill>
                      <a:prstDash val="solid"/>
                      <a:round/>
                      <a:headEnd type="none" w="med" len="med"/>
                      <a:tailEnd type="none" w="med" len="med"/>
                    </a:lnL>
                    <a:lnR>
                      <a:noFill/>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extLst>
                  <a:ext uri="{0D108BD9-81ED-4DB2-BD59-A6C34878D82A}">
                    <a16:rowId xmlns:a16="http://schemas.microsoft.com/office/drawing/2014/main" val="4051810"/>
                  </a:ext>
                </a:extLst>
              </a:tr>
              <a:tr h="305259">
                <a:tc>
                  <a:txBody>
                    <a:bodyPr/>
                    <a:lstStyle/>
                    <a:p>
                      <a:pPr marL="38100" marR="38100">
                        <a:lnSpc>
                          <a:spcPts val="1600"/>
                        </a:lnSpc>
                        <a:spcAft>
                          <a:spcPts val="0"/>
                        </a:spcAft>
                      </a:pPr>
                      <a:r>
                        <a:rPr lang="es-EC" sz="11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Diferencia de medias</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AEAEAE"/>
                      </a:solidFill>
                      <a:prstDash val="solid"/>
                      <a:round/>
                      <a:headEnd type="none" w="med" len="med"/>
                      <a:tailEnd type="none" w="med" len="med"/>
                    </a:lnT>
                    <a:lnB w="12700" cap="flat" cmpd="sng" algn="ctr">
                      <a:solidFill>
                        <a:srgbClr val="152935"/>
                      </a:solidFill>
                      <a:prstDash val="solid"/>
                      <a:round/>
                      <a:headEnd type="none" w="med" len="med"/>
                      <a:tailEnd type="none" w="med" len="med"/>
                    </a:lnB>
                    <a:solidFill>
                      <a:srgbClr val="E0E0E0"/>
                    </a:solidFill>
                  </a:tcPr>
                </a:tc>
                <a:tc gridSpan="2">
                  <a:txBody>
                    <a:bodyPr/>
                    <a:lstStyle/>
                    <a:p>
                      <a:pPr marL="38100" marR="38100" algn="ctr">
                        <a:lnSpc>
                          <a:spcPts val="1600"/>
                        </a:lnSpc>
                        <a:spcAft>
                          <a:spcPts val="0"/>
                        </a:spcAft>
                      </a:pPr>
                      <a:r>
                        <a:rPr lang="es-EC" sz="1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10,38 repeticiones</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152935"/>
                      </a:solidFill>
                      <a:prstDash val="solid"/>
                      <a:round/>
                      <a:headEnd type="none" w="med" len="med"/>
                      <a:tailEnd type="none" w="med" len="med"/>
                    </a:lnB>
                    <a:solidFill>
                      <a:srgbClr val="FFFFFF"/>
                    </a:solidFill>
                  </a:tcPr>
                </a:tc>
                <a:tc hMerge="1">
                  <a:txBody>
                    <a:bodyPr/>
                    <a:lstStyle/>
                    <a:p>
                      <a:endParaRPr lang="es-EC"/>
                    </a:p>
                  </a:txBody>
                  <a:tcPr/>
                </a:tc>
                <a:extLst>
                  <a:ext uri="{0D108BD9-81ED-4DB2-BD59-A6C34878D82A}">
                    <a16:rowId xmlns:a16="http://schemas.microsoft.com/office/drawing/2014/main" val="4216467285"/>
                  </a:ext>
                </a:extLst>
              </a:tr>
            </a:tbl>
          </a:graphicData>
        </a:graphic>
      </p:graphicFrame>
      <p:sp>
        <p:nvSpPr>
          <p:cNvPr id="3" name="Rectángulo 2">
            <a:extLst>
              <a:ext uri="{FF2B5EF4-FFF2-40B4-BE49-F238E27FC236}">
                <a16:creationId xmlns:a16="http://schemas.microsoft.com/office/drawing/2014/main" id="{A8EA80BA-D34C-483B-AD33-C3FE5B108C5E}"/>
              </a:ext>
            </a:extLst>
          </p:cNvPr>
          <p:cNvSpPr/>
          <p:nvPr/>
        </p:nvSpPr>
        <p:spPr>
          <a:xfrm>
            <a:off x="611560" y="3059668"/>
            <a:ext cx="8208912" cy="1200329"/>
          </a:xfrm>
          <a:prstGeom prst="rect">
            <a:avLst/>
          </a:prstGeom>
        </p:spPr>
        <p:txBody>
          <a:bodyPr wrap="square">
            <a:spAutoFit/>
          </a:bodyPr>
          <a:lstStyle/>
          <a:p>
            <a:pPr algn="just"/>
            <a:r>
              <a:rPr lang="es-MX" sz="2400" dirty="0"/>
              <a:t>Nota. La diferencia de medias entre el pretest y postest de resistencia muscular categoría juvenil B es de 10,38 repeticiones de mejoría</a:t>
            </a:r>
            <a:endParaRPr lang="es-EC" sz="2400" dirty="0"/>
          </a:p>
        </p:txBody>
      </p:sp>
    </p:spTree>
    <p:extLst>
      <p:ext uri="{BB962C8B-B14F-4D97-AF65-F5344CB8AC3E}">
        <p14:creationId xmlns:p14="http://schemas.microsoft.com/office/powerpoint/2010/main" val="27755448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a 2">
            <a:extLst>
              <a:ext uri="{FF2B5EF4-FFF2-40B4-BE49-F238E27FC236}">
                <a16:creationId xmlns:a16="http://schemas.microsoft.com/office/drawing/2014/main" id="{932F1255-E715-4E23-A2E7-EFBF028D65C4}"/>
              </a:ext>
            </a:extLst>
          </p:cNvPr>
          <p:cNvGraphicFramePr>
            <a:graphicFrameLocks noGrp="1"/>
          </p:cNvGraphicFramePr>
          <p:nvPr>
            <p:extLst>
              <p:ext uri="{D42A27DB-BD31-4B8C-83A1-F6EECF244321}">
                <p14:modId xmlns:p14="http://schemas.microsoft.com/office/powerpoint/2010/main" val="3910221915"/>
              </p:ext>
            </p:extLst>
          </p:nvPr>
        </p:nvGraphicFramePr>
        <p:xfrm>
          <a:off x="827584" y="908720"/>
          <a:ext cx="6984776" cy="2016225"/>
        </p:xfrm>
        <a:graphic>
          <a:graphicData uri="http://schemas.openxmlformats.org/drawingml/2006/table">
            <a:tbl>
              <a:tblPr/>
              <a:tblGrid>
                <a:gridCol w="2601880">
                  <a:extLst>
                    <a:ext uri="{9D8B030D-6E8A-4147-A177-3AD203B41FA5}">
                      <a16:colId xmlns:a16="http://schemas.microsoft.com/office/drawing/2014/main" val="2826723738"/>
                    </a:ext>
                  </a:extLst>
                </a:gridCol>
                <a:gridCol w="2191448">
                  <a:extLst>
                    <a:ext uri="{9D8B030D-6E8A-4147-A177-3AD203B41FA5}">
                      <a16:colId xmlns:a16="http://schemas.microsoft.com/office/drawing/2014/main" val="208646204"/>
                    </a:ext>
                  </a:extLst>
                </a:gridCol>
                <a:gridCol w="2191448">
                  <a:extLst>
                    <a:ext uri="{9D8B030D-6E8A-4147-A177-3AD203B41FA5}">
                      <a16:colId xmlns:a16="http://schemas.microsoft.com/office/drawing/2014/main" val="1318607733"/>
                    </a:ext>
                  </a:extLst>
                </a:gridCol>
              </a:tblGrid>
              <a:tr h="309867">
                <a:tc gridSpan="3">
                  <a:txBody>
                    <a:bodyPr/>
                    <a:lstStyle/>
                    <a:p>
                      <a:pPr marL="38100" marR="38100" algn="ctr">
                        <a:lnSpc>
                          <a:spcPts val="1600"/>
                        </a:lnSpc>
                        <a:spcAft>
                          <a:spcPts val="0"/>
                        </a:spcAft>
                      </a:pPr>
                      <a:r>
                        <a:rPr lang="es-EC" sz="1100" b="1">
                          <a:effectLst/>
                          <a:latin typeface="Arial" panose="020B0604020202020204" pitchFamily="34" charset="0"/>
                          <a:ea typeface="Calibri" panose="020F0502020204030204" pitchFamily="34" charset="0"/>
                          <a:cs typeface="Times New Roman" panose="02020603050405020304" pitchFamily="18" charset="0"/>
                        </a:rPr>
                        <a:t>Informe</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solidFill>
                      <a:srgbClr val="FFFFFF"/>
                    </a:solidFill>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2952836141"/>
                  </a:ext>
                </a:extLst>
              </a:tr>
              <a:tr h="776757">
                <a:tc>
                  <a:txBody>
                    <a:bodyPr/>
                    <a:lstStyle/>
                    <a:p>
                      <a:pPr>
                        <a:lnSpc>
                          <a:spcPct val="115000"/>
                        </a:lnSpc>
                        <a:spcAft>
                          <a:spcPts val="0"/>
                        </a:spcAft>
                      </a:pPr>
                      <a:r>
                        <a:rPr lang="es-EC" sz="1100">
                          <a:effectLst/>
                          <a:latin typeface="Arial" panose="020B0604020202020204" pitchFamily="34" charset="0"/>
                          <a:ea typeface="Calibri" panose="020F0502020204030204" pitchFamily="34" charset="0"/>
                          <a:cs typeface="Times New Roman" panose="02020603050405020304" pitchFamily="18" charset="0"/>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w="12700" cap="flat" cmpd="sng" algn="ctr">
                      <a:solidFill>
                        <a:srgbClr val="152935"/>
                      </a:solidFill>
                      <a:prstDash val="solid"/>
                      <a:round/>
                      <a:headEnd type="none" w="med" len="med"/>
                      <a:tailEnd type="none" w="med" len="med"/>
                    </a:lnB>
                    <a:solidFill>
                      <a:srgbClr val="FFFFFF"/>
                    </a:solidFill>
                  </a:tcPr>
                </a:tc>
                <a:tc>
                  <a:txBody>
                    <a:bodyPr/>
                    <a:lstStyle/>
                    <a:p>
                      <a:pPr marL="38100" marR="38100" algn="ctr">
                        <a:lnSpc>
                          <a:spcPts val="1600"/>
                        </a:lnSpc>
                        <a:spcAft>
                          <a:spcPts val="0"/>
                        </a:spcAft>
                      </a:pPr>
                      <a:r>
                        <a:rPr lang="es-EC"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Pretest Test de resistencia muscular Categoría mayores</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w="12700" cap="flat" cmpd="sng" algn="ctr">
                      <a:solidFill>
                        <a:srgbClr val="E0E0E0"/>
                      </a:solidFill>
                      <a:prstDash val="solid"/>
                      <a:round/>
                      <a:headEnd type="none" w="med" len="med"/>
                      <a:tailEnd type="none" w="med" len="med"/>
                    </a:lnR>
                    <a:lnT>
                      <a:noFill/>
                    </a:lnT>
                    <a:lnB w="12700" cap="flat" cmpd="sng" algn="ctr">
                      <a:solidFill>
                        <a:srgbClr val="152935"/>
                      </a:solidFill>
                      <a:prstDash val="solid"/>
                      <a:round/>
                      <a:headEnd type="none" w="med" len="med"/>
                      <a:tailEnd type="none" w="med" len="med"/>
                    </a:lnB>
                    <a:solidFill>
                      <a:srgbClr val="FFFFFF"/>
                    </a:solidFill>
                  </a:tcPr>
                </a:tc>
                <a:tc>
                  <a:txBody>
                    <a:bodyPr/>
                    <a:lstStyle/>
                    <a:p>
                      <a:pPr marL="38100" marR="38100" algn="ctr">
                        <a:lnSpc>
                          <a:spcPts val="1600"/>
                        </a:lnSpc>
                        <a:spcAft>
                          <a:spcPts val="0"/>
                        </a:spcAft>
                      </a:pPr>
                      <a:r>
                        <a:rPr lang="es-EC"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Postest Test de resistencia muscular Categoría mayores</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w="12700" cap="flat" cmpd="sng" algn="ctr">
                      <a:solidFill>
                        <a:srgbClr val="E0E0E0"/>
                      </a:solidFill>
                      <a:prstDash val="solid"/>
                      <a:round/>
                      <a:headEnd type="none" w="med" len="med"/>
                      <a:tailEnd type="none" w="med" len="med"/>
                    </a:lnL>
                    <a:lnR>
                      <a:noFill/>
                    </a:lnR>
                    <a:lnT>
                      <a:noFill/>
                    </a:lnT>
                    <a:lnB w="12700" cap="flat" cmpd="sng" algn="ctr">
                      <a:solidFill>
                        <a:srgbClr val="152935"/>
                      </a:solidFill>
                      <a:prstDash val="solid"/>
                      <a:round/>
                      <a:headEnd type="none" w="med" len="med"/>
                      <a:tailEnd type="none" w="med" len="med"/>
                    </a:lnB>
                    <a:solidFill>
                      <a:srgbClr val="FFFFFF"/>
                    </a:solidFill>
                  </a:tcPr>
                </a:tc>
                <a:extLst>
                  <a:ext uri="{0D108BD9-81ED-4DB2-BD59-A6C34878D82A}">
                    <a16:rowId xmlns:a16="http://schemas.microsoft.com/office/drawing/2014/main" val="3689411325"/>
                  </a:ext>
                </a:extLst>
              </a:tr>
              <a:tr h="309867">
                <a:tc>
                  <a:txBody>
                    <a:bodyPr/>
                    <a:lstStyle/>
                    <a:p>
                      <a:pPr marL="38100" marR="38100">
                        <a:lnSpc>
                          <a:spcPts val="1600"/>
                        </a:lnSpc>
                        <a:spcAft>
                          <a:spcPts val="0"/>
                        </a:spcAft>
                      </a:pPr>
                      <a:r>
                        <a:rPr lang="es-EC"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Media</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152935"/>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E0E0E0"/>
                    </a:solidFill>
                  </a:tcPr>
                </a:tc>
                <a:tc>
                  <a:txBody>
                    <a:bodyPr/>
                    <a:lstStyle/>
                    <a:p>
                      <a:pPr marL="38100" marR="38100" algn="ctr">
                        <a:lnSpc>
                          <a:spcPts val="1600"/>
                        </a:lnSpc>
                        <a:spcAft>
                          <a:spcPts val="0"/>
                        </a:spcAft>
                      </a:pPr>
                      <a:r>
                        <a:rPr lang="es-EC"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60,6000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w="12700" cap="flat" cmpd="sng" algn="ctr">
                      <a:solidFill>
                        <a:srgbClr val="E0E0E0"/>
                      </a:solidFill>
                      <a:prstDash val="solid"/>
                      <a:round/>
                      <a:headEnd type="none" w="med" len="med"/>
                      <a:tailEnd type="none" w="med" len="med"/>
                    </a:lnR>
                    <a:lnT w="12700" cap="flat" cmpd="sng" algn="ctr">
                      <a:solidFill>
                        <a:srgbClr val="152935"/>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tc>
                  <a:txBody>
                    <a:bodyPr/>
                    <a:lstStyle/>
                    <a:p>
                      <a:pPr marL="38100" marR="38100" algn="ctr">
                        <a:lnSpc>
                          <a:spcPts val="1600"/>
                        </a:lnSpc>
                        <a:spcAft>
                          <a:spcPts val="0"/>
                        </a:spcAft>
                      </a:pPr>
                      <a:r>
                        <a:rPr lang="es-EC"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68,6000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E0E0E0"/>
                      </a:solidFill>
                      <a:prstDash val="solid"/>
                      <a:round/>
                      <a:headEnd type="none" w="med" len="med"/>
                      <a:tailEnd type="none" w="med" len="med"/>
                    </a:lnL>
                    <a:lnR>
                      <a:noFill/>
                    </a:lnR>
                    <a:lnT w="12700" cap="flat" cmpd="sng" algn="ctr">
                      <a:solidFill>
                        <a:srgbClr val="152935"/>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extLst>
                  <a:ext uri="{0D108BD9-81ED-4DB2-BD59-A6C34878D82A}">
                    <a16:rowId xmlns:a16="http://schemas.microsoft.com/office/drawing/2014/main" val="121234548"/>
                  </a:ext>
                </a:extLst>
              </a:tr>
              <a:tr h="309867">
                <a:tc>
                  <a:txBody>
                    <a:bodyPr/>
                    <a:lstStyle/>
                    <a:p>
                      <a:pPr marL="38100" marR="38100">
                        <a:lnSpc>
                          <a:spcPts val="1600"/>
                        </a:lnSpc>
                        <a:spcAft>
                          <a:spcPts val="0"/>
                        </a:spcAft>
                      </a:pPr>
                      <a:r>
                        <a:rPr lang="es-EC"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E0E0E0"/>
                    </a:solidFill>
                  </a:tcPr>
                </a:tc>
                <a:tc>
                  <a:txBody>
                    <a:bodyPr/>
                    <a:lstStyle/>
                    <a:p>
                      <a:pPr marL="38100" marR="38100" algn="ctr">
                        <a:lnSpc>
                          <a:spcPts val="1600"/>
                        </a:lnSpc>
                        <a:spcAft>
                          <a:spcPts val="0"/>
                        </a:spcAft>
                      </a:pPr>
                      <a:r>
                        <a:rPr lang="es-EC"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5</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tc>
                  <a:txBody>
                    <a:bodyPr/>
                    <a:lstStyle/>
                    <a:p>
                      <a:pPr marL="38100" marR="38100" algn="ctr">
                        <a:lnSpc>
                          <a:spcPts val="1600"/>
                        </a:lnSpc>
                        <a:spcAft>
                          <a:spcPts val="0"/>
                        </a:spcAft>
                      </a:pPr>
                      <a:r>
                        <a:rPr lang="es-EC"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5</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E0E0E0"/>
                      </a:solidFill>
                      <a:prstDash val="solid"/>
                      <a:round/>
                      <a:headEnd type="none" w="med" len="med"/>
                      <a:tailEnd type="none" w="med" len="med"/>
                    </a:lnL>
                    <a:lnR>
                      <a:noFill/>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extLst>
                  <a:ext uri="{0D108BD9-81ED-4DB2-BD59-A6C34878D82A}">
                    <a16:rowId xmlns:a16="http://schemas.microsoft.com/office/drawing/2014/main" val="3323207742"/>
                  </a:ext>
                </a:extLst>
              </a:tr>
              <a:tr h="309867">
                <a:tc>
                  <a:txBody>
                    <a:bodyPr/>
                    <a:lstStyle/>
                    <a:p>
                      <a:pPr marL="38100" marR="38100">
                        <a:lnSpc>
                          <a:spcPts val="1600"/>
                        </a:lnSpc>
                        <a:spcAft>
                          <a:spcPts val="0"/>
                        </a:spcAft>
                      </a:pPr>
                      <a:r>
                        <a:rPr lang="es-EC"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Diferencia de medias</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AEAEAE"/>
                      </a:solidFill>
                      <a:prstDash val="solid"/>
                      <a:round/>
                      <a:headEnd type="none" w="med" len="med"/>
                      <a:tailEnd type="none" w="med" len="med"/>
                    </a:lnT>
                    <a:lnB w="12700" cap="flat" cmpd="sng" algn="ctr">
                      <a:solidFill>
                        <a:srgbClr val="152935"/>
                      </a:solidFill>
                      <a:prstDash val="solid"/>
                      <a:round/>
                      <a:headEnd type="none" w="med" len="med"/>
                      <a:tailEnd type="none" w="med" len="med"/>
                    </a:lnB>
                    <a:solidFill>
                      <a:srgbClr val="E0E0E0"/>
                    </a:solidFill>
                  </a:tcPr>
                </a:tc>
                <a:tc gridSpan="2">
                  <a:txBody>
                    <a:bodyPr/>
                    <a:lstStyle/>
                    <a:p>
                      <a:pPr marL="38100" marR="38100" algn="ctr">
                        <a:lnSpc>
                          <a:spcPts val="1600"/>
                        </a:lnSpc>
                        <a:spcAft>
                          <a:spcPts val="0"/>
                        </a:spcAft>
                      </a:pPr>
                      <a:r>
                        <a:rPr lang="es-EC" sz="1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8,00 repeticiones</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152935"/>
                      </a:solidFill>
                      <a:prstDash val="solid"/>
                      <a:round/>
                      <a:headEnd type="none" w="med" len="med"/>
                      <a:tailEnd type="none" w="med" len="med"/>
                    </a:lnB>
                    <a:solidFill>
                      <a:srgbClr val="FFFFFF"/>
                    </a:solidFill>
                  </a:tcPr>
                </a:tc>
                <a:tc hMerge="1">
                  <a:txBody>
                    <a:bodyPr/>
                    <a:lstStyle/>
                    <a:p>
                      <a:endParaRPr lang="es-EC"/>
                    </a:p>
                  </a:txBody>
                  <a:tcPr/>
                </a:tc>
                <a:extLst>
                  <a:ext uri="{0D108BD9-81ED-4DB2-BD59-A6C34878D82A}">
                    <a16:rowId xmlns:a16="http://schemas.microsoft.com/office/drawing/2014/main" val="1026888696"/>
                  </a:ext>
                </a:extLst>
              </a:tr>
            </a:tbl>
          </a:graphicData>
        </a:graphic>
      </p:graphicFrame>
      <p:sp>
        <p:nvSpPr>
          <p:cNvPr id="4" name="Rectángulo 3">
            <a:extLst>
              <a:ext uri="{FF2B5EF4-FFF2-40B4-BE49-F238E27FC236}">
                <a16:creationId xmlns:a16="http://schemas.microsoft.com/office/drawing/2014/main" id="{14FB152A-B8CC-466D-8EFF-F4282E245FAE}"/>
              </a:ext>
            </a:extLst>
          </p:cNvPr>
          <p:cNvSpPr/>
          <p:nvPr/>
        </p:nvSpPr>
        <p:spPr>
          <a:xfrm>
            <a:off x="251520" y="3563724"/>
            <a:ext cx="8712968" cy="707886"/>
          </a:xfrm>
          <a:prstGeom prst="rect">
            <a:avLst/>
          </a:prstGeom>
        </p:spPr>
        <p:txBody>
          <a:bodyPr wrap="square">
            <a:spAutoFit/>
          </a:bodyPr>
          <a:lstStyle/>
          <a:p>
            <a:pPr algn="just"/>
            <a:r>
              <a:rPr lang="es-MX" sz="2000" dirty="0"/>
              <a:t>Nota. La diferencia de medias entre el pretest y postest de resistencia muscular categoría mayores es de 8,00 repeticiones de mejoría.</a:t>
            </a:r>
            <a:endParaRPr lang="es-EC" sz="2000" dirty="0"/>
          </a:p>
        </p:txBody>
      </p:sp>
    </p:spTree>
    <p:extLst>
      <p:ext uri="{BB962C8B-B14F-4D97-AF65-F5344CB8AC3E}">
        <p14:creationId xmlns:p14="http://schemas.microsoft.com/office/powerpoint/2010/main" val="30593938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BBB7DA2C-4752-4DE6-A4D3-9CB1FC0E5A1D}"/>
              </a:ext>
            </a:extLst>
          </p:cNvPr>
          <p:cNvSpPr/>
          <p:nvPr/>
        </p:nvSpPr>
        <p:spPr>
          <a:xfrm>
            <a:off x="2771800" y="260648"/>
            <a:ext cx="4206601" cy="400110"/>
          </a:xfrm>
          <a:prstGeom prst="rect">
            <a:avLst/>
          </a:prstGeom>
        </p:spPr>
        <p:txBody>
          <a:bodyPr wrap="none">
            <a:spAutoFit/>
          </a:bodyPr>
          <a:lstStyle/>
          <a:p>
            <a:r>
              <a:rPr lang="es-EC" sz="2000" b="1" dirty="0">
                <a:solidFill>
                  <a:srgbClr val="FF0000"/>
                </a:solidFill>
              </a:rPr>
              <a:t>ANÁLISIS TEST DE 600 METROS</a:t>
            </a:r>
          </a:p>
        </p:txBody>
      </p:sp>
      <p:graphicFrame>
        <p:nvGraphicFramePr>
          <p:cNvPr id="3" name="Tabla 2">
            <a:extLst>
              <a:ext uri="{FF2B5EF4-FFF2-40B4-BE49-F238E27FC236}">
                <a16:creationId xmlns:a16="http://schemas.microsoft.com/office/drawing/2014/main" id="{1A4A29A0-22F8-4EAE-A268-A1806B148E8F}"/>
              </a:ext>
            </a:extLst>
          </p:cNvPr>
          <p:cNvGraphicFramePr>
            <a:graphicFrameLocks noGrp="1"/>
          </p:cNvGraphicFramePr>
          <p:nvPr>
            <p:extLst>
              <p:ext uri="{D42A27DB-BD31-4B8C-83A1-F6EECF244321}">
                <p14:modId xmlns:p14="http://schemas.microsoft.com/office/powerpoint/2010/main" val="2195374872"/>
              </p:ext>
            </p:extLst>
          </p:nvPr>
        </p:nvGraphicFramePr>
        <p:xfrm>
          <a:off x="899592" y="908720"/>
          <a:ext cx="7776863" cy="2204085"/>
        </p:xfrm>
        <a:graphic>
          <a:graphicData uri="http://schemas.openxmlformats.org/drawingml/2006/table">
            <a:tbl>
              <a:tblPr/>
              <a:tblGrid>
                <a:gridCol w="2103725">
                  <a:extLst>
                    <a:ext uri="{9D8B030D-6E8A-4147-A177-3AD203B41FA5}">
                      <a16:colId xmlns:a16="http://schemas.microsoft.com/office/drawing/2014/main" val="2550283145"/>
                    </a:ext>
                  </a:extLst>
                </a:gridCol>
                <a:gridCol w="583999">
                  <a:extLst>
                    <a:ext uri="{9D8B030D-6E8A-4147-A177-3AD203B41FA5}">
                      <a16:colId xmlns:a16="http://schemas.microsoft.com/office/drawing/2014/main" val="2425244511"/>
                    </a:ext>
                  </a:extLst>
                </a:gridCol>
                <a:gridCol w="1080778">
                  <a:extLst>
                    <a:ext uri="{9D8B030D-6E8A-4147-A177-3AD203B41FA5}">
                      <a16:colId xmlns:a16="http://schemas.microsoft.com/office/drawing/2014/main" val="3982896190"/>
                    </a:ext>
                  </a:extLst>
                </a:gridCol>
                <a:gridCol w="941415">
                  <a:extLst>
                    <a:ext uri="{9D8B030D-6E8A-4147-A177-3AD203B41FA5}">
                      <a16:colId xmlns:a16="http://schemas.microsoft.com/office/drawing/2014/main" val="4126853268"/>
                    </a:ext>
                  </a:extLst>
                </a:gridCol>
                <a:gridCol w="921506">
                  <a:extLst>
                    <a:ext uri="{9D8B030D-6E8A-4147-A177-3AD203B41FA5}">
                      <a16:colId xmlns:a16="http://schemas.microsoft.com/office/drawing/2014/main" val="2089765717"/>
                    </a:ext>
                  </a:extLst>
                </a:gridCol>
                <a:gridCol w="880739">
                  <a:extLst>
                    <a:ext uri="{9D8B030D-6E8A-4147-A177-3AD203B41FA5}">
                      <a16:colId xmlns:a16="http://schemas.microsoft.com/office/drawing/2014/main" val="4060602281"/>
                    </a:ext>
                  </a:extLst>
                </a:gridCol>
                <a:gridCol w="1264701">
                  <a:extLst>
                    <a:ext uri="{9D8B030D-6E8A-4147-A177-3AD203B41FA5}">
                      <a16:colId xmlns:a16="http://schemas.microsoft.com/office/drawing/2014/main" val="1054908111"/>
                    </a:ext>
                  </a:extLst>
                </a:gridCol>
              </a:tblGrid>
              <a:tr h="394970">
                <a:tc>
                  <a:txBody>
                    <a:bodyPr/>
                    <a:lstStyle/>
                    <a:p>
                      <a:pPr>
                        <a:lnSpc>
                          <a:spcPct val="115000"/>
                        </a:lnSpc>
                        <a:spcAft>
                          <a:spcPts val="0"/>
                        </a:spcAft>
                      </a:pPr>
                      <a:r>
                        <a:rPr lang="es-EC" sz="1100">
                          <a:effectLst/>
                          <a:latin typeface="Arial" panose="020B0604020202020204" pitchFamily="34" charset="0"/>
                          <a:ea typeface="Calibri" panose="020F0502020204030204" pitchFamily="34" charset="0"/>
                          <a:cs typeface="Times New Roman" panose="02020603050405020304" pitchFamily="18" charset="0"/>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w="12700" cap="flat" cmpd="sng" algn="ctr">
                      <a:solidFill>
                        <a:srgbClr val="152935"/>
                      </a:solidFill>
                      <a:prstDash val="solid"/>
                      <a:round/>
                      <a:headEnd type="none" w="med" len="med"/>
                      <a:tailEnd type="none" w="med" len="med"/>
                    </a:lnB>
                    <a:solidFill>
                      <a:srgbClr val="FFFFFF"/>
                    </a:solidFill>
                  </a:tcPr>
                </a:tc>
                <a:tc>
                  <a:txBody>
                    <a:bodyPr/>
                    <a:lstStyle/>
                    <a:p>
                      <a:pPr marL="38100" marR="38100" algn="ctr">
                        <a:lnSpc>
                          <a:spcPts val="1600"/>
                        </a:lnSpc>
                        <a:spcAft>
                          <a:spcPts val="0"/>
                        </a:spcAft>
                      </a:pPr>
                      <a:r>
                        <a:rPr lang="es-EC" sz="11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w="12700" cap="flat" cmpd="sng" algn="ctr">
                      <a:solidFill>
                        <a:srgbClr val="E0E0E0"/>
                      </a:solidFill>
                      <a:prstDash val="solid"/>
                      <a:round/>
                      <a:headEnd type="none" w="med" len="med"/>
                      <a:tailEnd type="none" w="med" len="med"/>
                    </a:lnR>
                    <a:lnT>
                      <a:noFill/>
                    </a:lnT>
                    <a:lnB w="12700" cap="flat" cmpd="sng" algn="ctr">
                      <a:solidFill>
                        <a:srgbClr val="152935"/>
                      </a:solidFill>
                      <a:prstDash val="solid"/>
                      <a:round/>
                      <a:headEnd type="none" w="med" len="med"/>
                      <a:tailEnd type="none" w="med" len="med"/>
                    </a:lnB>
                    <a:solidFill>
                      <a:srgbClr val="FFFFFF"/>
                    </a:solidFill>
                  </a:tcPr>
                </a:tc>
                <a:tc>
                  <a:txBody>
                    <a:bodyPr/>
                    <a:lstStyle/>
                    <a:p>
                      <a:pPr marL="38100" marR="38100" algn="ctr">
                        <a:lnSpc>
                          <a:spcPts val="1600"/>
                        </a:lnSpc>
                        <a:spcAft>
                          <a:spcPts val="0"/>
                        </a:spcAft>
                      </a:pPr>
                      <a:r>
                        <a:rPr lang="es-EC" sz="11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Rango</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a:noFill/>
                    </a:lnT>
                    <a:lnB w="12700" cap="flat" cmpd="sng" algn="ctr">
                      <a:solidFill>
                        <a:srgbClr val="152935"/>
                      </a:solidFill>
                      <a:prstDash val="solid"/>
                      <a:round/>
                      <a:headEnd type="none" w="med" len="med"/>
                      <a:tailEnd type="none" w="med" len="med"/>
                    </a:lnB>
                    <a:solidFill>
                      <a:srgbClr val="FFFFFF"/>
                    </a:solidFill>
                  </a:tcPr>
                </a:tc>
                <a:tc>
                  <a:txBody>
                    <a:bodyPr/>
                    <a:lstStyle/>
                    <a:p>
                      <a:pPr marL="38100" marR="38100" algn="ctr">
                        <a:lnSpc>
                          <a:spcPts val="1600"/>
                        </a:lnSpc>
                        <a:spcAft>
                          <a:spcPts val="0"/>
                        </a:spcAft>
                      </a:pPr>
                      <a:r>
                        <a:rPr lang="es-EC" sz="11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Mínimo</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a:noFill/>
                    </a:lnT>
                    <a:lnB w="12700" cap="flat" cmpd="sng" algn="ctr">
                      <a:solidFill>
                        <a:srgbClr val="152935"/>
                      </a:solidFill>
                      <a:prstDash val="solid"/>
                      <a:round/>
                      <a:headEnd type="none" w="med" len="med"/>
                      <a:tailEnd type="none" w="med" len="med"/>
                    </a:lnB>
                    <a:solidFill>
                      <a:srgbClr val="FFFFFF"/>
                    </a:solidFill>
                  </a:tcPr>
                </a:tc>
                <a:tc>
                  <a:txBody>
                    <a:bodyPr/>
                    <a:lstStyle/>
                    <a:p>
                      <a:pPr marL="38100" marR="38100" algn="ctr">
                        <a:lnSpc>
                          <a:spcPts val="1600"/>
                        </a:lnSpc>
                        <a:spcAft>
                          <a:spcPts val="0"/>
                        </a:spcAft>
                      </a:pPr>
                      <a:r>
                        <a:rPr lang="es-EC" sz="11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Máximo</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a:noFill/>
                    </a:lnT>
                    <a:lnB w="12700" cap="flat" cmpd="sng" algn="ctr">
                      <a:solidFill>
                        <a:srgbClr val="152935"/>
                      </a:solidFill>
                      <a:prstDash val="solid"/>
                      <a:round/>
                      <a:headEnd type="none" w="med" len="med"/>
                      <a:tailEnd type="none" w="med" len="med"/>
                    </a:lnB>
                    <a:solidFill>
                      <a:srgbClr val="FFFFFF"/>
                    </a:solidFill>
                  </a:tcPr>
                </a:tc>
                <a:tc>
                  <a:txBody>
                    <a:bodyPr/>
                    <a:lstStyle/>
                    <a:p>
                      <a:pPr marL="38100" marR="38100" algn="ctr">
                        <a:lnSpc>
                          <a:spcPts val="1600"/>
                        </a:lnSpc>
                        <a:spcAft>
                          <a:spcPts val="0"/>
                        </a:spcAft>
                      </a:pPr>
                      <a:r>
                        <a:rPr lang="es-EC" sz="11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Media</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a:noFill/>
                    </a:lnT>
                    <a:lnB w="12700" cap="flat" cmpd="sng" algn="ctr">
                      <a:solidFill>
                        <a:srgbClr val="152935"/>
                      </a:solidFill>
                      <a:prstDash val="solid"/>
                      <a:round/>
                      <a:headEnd type="none" w="med" len="med"/>
                      <a:tailEnd type="none" w="med" len="med"/>
                    </a:lnB>
                    <a:solidFill>
                      <a:srgbClr val="FFFFFF"/>
                    </a:solidFill>
                  </a:tcPr>
                </a:tc>
                <a:tc>
                  <a:txBody>
                    <a:bodyPr/>
                    <a:lstStyle/>
                    <a:p>
                      <a:pPr marL="38100" marR="38100" algn="ctr">
                        <a:lnSpc>
                          <a:spcPts val="1600"/>
                        </a:lnSpc>
                        <a:spcAft>
                          <a:spcPts val="0"/>
                        </a:spcAft>
                      </a:pPr>
                      <a:r>
                        <a:rPr lang="es-EC" sz="11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Desviación estándar</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w="12700" cap="flat" cmpd="sng" algn="ctr">
                      <a:solidFill>
                        <a:srgbClr val="E0E0E0"/>
                      </a:solidFill>
                      <a:prstDash val="solid"/>
                      <a:round/>
                      <a:headEnd type="none" w="med" len="med"/>
                      <a:tailEnd type="none" w="med" len="med"/>
                    </a:lnL>
                    <a:lnR>
                      <a:noFill/>
                    </a:lnR>
                    <a:lnT>
                      <a:noFill/>
                    </a:lnT>
                    <a:lnB w="12700" cap="flat" cmpd="sng" algn="ctr">
                      <a:solidFill>
                        <a:srgbClr val="152935"/>
                      </a:solidFill>
                      <a:prstDash val="solid"/>
                      <a:round/>
                      <a:headEnd type="none" w="med" len="med"/>
                      <a:tailEnd type="none" w="med" len="med"/>
                    </a:lnB>
                    <a:solidFill>
                      <a:srgbClr val="FFFFFF"/>
                    </a:solidFill>
                  </a:tcPr>
                </a:tc>
                <a:extLst>
                  <a:ext uri="{0D108BD9-81ED-4DB2-BD59-A6C34878D82A}">
                    <a16:rowId xmlns:a16="http://schemas.microsoft.com/office/drawing/2014/main" val="2330223913"/>
                  </a:ext>
                </a:extLst>
              </a:tr>
              <a:tr h="405765">
                <a:tc>
                  <a:txBody>
                    <a:bodyPr/>
                    <a:lstStyle/>
                    <a:p>
                      <a:pPr marL="38100" marR="38100">
                        <a:lnSpc>
                          <a:spcPts val="1600"/>
                        </a:lnSpc>
                        <a:spcAft>
                          <a:spcPts val="0"/>
                        </a:spcAft>
                      </a:pPr>
                      <a:r>
                        <a:rPr lang="es-EC" sz="11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Postest T 600 Categoría juvenil A</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152935"/>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E0E0E0"/>
                    </a:solidFill>
                  </a:tcPr>
                </a:tc>
                <a:tc>
                  <a:txBody>
                    <a:bodyPr/>
                    <a:lstStyle/>
                    <a:p>
                      <a:pPr marL="38100" marR="38100" algn="ctr">
                        <a:lnSpc>
                          <a:spcPts val="1600"/>
                        </a:lnSpc>
                        <a:spcAft>
                          <a:spcPts val="0"/>
                        </a:spcAft>
                      </a:pPr>
                      <a:r>
                        <a:rPr lang="es-EC"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6</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w="12700" cap="flat" cmpd="sng" algn="ctr">
                      <a:solidFill>
                        <a:srgbClr val="E0E0E0"/>
                      </a:solidFill>
                      <a:prstDash val="solid"/>
                      <a:round/>
                      <a:headEnd type="none" w="med" len="med"/>
                      <a:tailEnd type="none" w="med" len="med"/>
                    </a:lnR>
                    <a:lnT w="12700" cap="flat" cmpd="sng" algn="ctr">
                      <a:solidFill>
                        <a:srgbClr val="152935"/>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tc>
                  <a:txBody>
                    <a:bodyPr/>
                    <a:lstStyle/>
                    <a:p>
                      <a:pPr marL="38100" marR="38100" algn="ctr">
                        <a:lnSpc>
                          <a:spcPts val="1600"/>
                        </a:lnSpc>
                        <a:spcAft>
                          <a:spcPts val="0"/>
                        </a:spcAft>
                      </a:pPr>
                      <a:r>
                        <a:rPr lang="es-EC"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1,00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152935"/>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tc>
                  <a:txBody>
                    <a:bodyPr/>
                    <a:lstStyle/>
                    <a:p>
                      <a:pPr marL="38100" marR="38100" algn="ctr">
                        <a:lnSpc>
                          <a:spcPts val="1600"/>
                        </a:lnSpc>
                        <a:spcAft>
                          <a:spcPts val="0"/>
                        </a:spcAft>
                      </a:pPr>
                      <a:r>
                        <a:rPr lang="es-EC"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6,59</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152935"/>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tc>
                  <a:txBody>
                    <a:bodyPr/>
                    <a:lstStyle/>
                    <a:p>
                      <a:pPr marL="38100" marR="38100" algn="ctr">
                        <a:lnSpc>
                          <a:spcPts val="1600"/>
                        </a:lnSpc>
                        <a:spcAft>
                          <a:spcPts val="0"/>
                        </a:spcAft>
                      </a:pPr>
                      <a:r>
                        <a:rPr lang="es-EC"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7,59</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152935"/>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tc>
                  <a:txBody>
                    <a:bodyPr/>
                    <a:lstStyle/>
                    <a:p>
                      <a:pPr marL="38100" marR="38100" algn="ctr">
                        <a:lnSpc>
                          <a:spcPts val="1600"/>
                        </a:lnSpc>
                        <a:spcAft>
                          <a:spcPts val="0"/>
                        </a:spcAft>
                      </a:pPr>
                      <a:r>
                        <a:rPr lang="es-EC"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7,16</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152935"/>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tc>
                  <a:txBody>
                    <a:bodyPr/>
                    <a:lstStyle/>
                    <a:p>
                      <a:pPr marL="38100" marR="38100" algn="ctr">
                        <a:lnSpc>
                          <a:spcPts val="1600"/>
                        </a:lnSpc>
                        <a:spcAft>
                          <a:spcPts val="0"/>
                        </a:spcAft>
                      </a:pPr>
                      <a:r>
                        <a:rPr lang="es-EC"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,37134</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E0E0E0"/>
                      </a:solidFill>
                      <a:prstDash val="solid"/>
                      <a:round/>
                      <a:headEnd type="none" w="med" len="med"/>
                      <a:tailEnd type="none" w="med" len="med"/>
                    </a:lnL>
                    <a:lnR>
                      <a:noFill/>
                    </a:lnR>
                    <a:lnT w="12700" cap="flat" cmpd="sng" algn="ctr">
                      <a:solidFill>
                        <a:srgbClr val="152935"/>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extLst>
                  <a:ext uri="{0D108BD9-81ED-4DB2-BD59-A6C34878D82A}">
                    <a16:rowId xmlns:a16="http://schemas.microsoft.com/office/drawing/2014/main" val="4105714640"/>
                  </a:ext>
                </a:extLst>
              </a:tr>
              <a:tr h="394970">
                <a:tc>
                  <a:txBody>
                    <a:bodyPr/>
                    <a:lstStyle/>
                    <a:p>
                      <a:pPr marL="38100" marR="38100">
                        <a:lnSpc>
                          <a:spcPts val="1600"/>
                        </a:lnSpc>
                        <a:spcAft>
                          <a:spcPts val="0"/>
                        </a:spcAft>
                      </a:pPr>
                      <a:r>
                        <a:rPr lang="es-EC" sz="11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Postest Vel m/seg Categoría juvenil A</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E0E0E0"/>
                    </a:solidFill>
                  </a:tcPr>
                </a:tc>
                <a:tc>
                  <a:txBody>
                    <a:bodyPr/>
                    <a:lstStyle/>
                    <a:p>
                      <a:pPr marL="38100" marR="38100" algn="ctr">
                        <a:lnSpc>
                          <a:spcPts val="1600"/>
                        </a:lnSpc>
                        <a:spcAft>
                          <a:spcPts val="0"/>
                        </a:spcAft>
                      </a:pPr>
                      <a:r>
                        <a:rPr lang="es-EC"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6</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tc>
                  <a:txBody>
                    <a:bodyPr/>
                    <a:lstStyle/>
                    <a:p>
                      <a:pPr marL="38100" marR="38100" algn="ctr">
                        <a:lnSpc>
                          <a:spcPts val="1600"/>
                        </a:lnSpc>
                        <a:spcAft>
                          <a:spcPts val="0"/>
                        </a:spcAft>
                      </a:pPr>
                      <a:r>
                        <a:rPr lang="es-EC"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tc>
                  <a:txBody>
                    <a:bodyPr/>
                    <a:lstStyle/>
                    <a:p>
                      <a:pPr marL="38100" marR="38100" algn="ctr">
                        <a:lnSpc>
                          <a:spcPts val="1600"/>
                        </a:lnSpc>
                        <a:spcAft>
                          <a:spcPts val="0"/>
                        </a:spcAft>
                      </a:pPr>
                      <a:r>
                        <a:rPr lang="es-EC"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1,32</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tc>
                  <a:txBody>
                    <a:bodyPr/>
                    <a:lstStyle/>
                    <a:p>
                      <a:pPr marL="38100" marR="38100" algn="ctr">
                        <a:lnSpc>
                          <a:spcPts val="1600"/>
                        </a:lnSpc>
                        <a:spcAft>
                          <a:spcPts val="0"/>
                        </a:spcAft>
                      </a:pPr>
                      <a:r>
                        <a:rPr lang="es-EC"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1,52</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tc>
                  <a:txBody>
                    <a:bodyPr/>
                    <a:lstStyle/>
                    <a:p>
                      <a:pPr marL="38100" marR="38100" algn="ctr">
                        <a:lnSpc>
                          <a:spcPts val="1600"/>
                        </a:lnSpc>
                        <a:spcAft>
                          <a:spcPts val="0"/>
                        </a:spcAft>
                      </a:pPr>
                      <a:r>
                        <a:rPr lang="es-EC"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1,39</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tc>
                  <a:txBody>
                    <a:bodyPr/>
                    <a:lstStyle/>
                    <a:p>
                      <a:pPr marL="38100" marR="38100" algn="ctr">
                        <a:lnSpc>
                          <a:spcPts val="1600"/>
                        </a:lnSpc>
                        <a:spcAft>
                          <a:spcPts val="0"/>
                        </a:spcAft>
                      </a:pPr>
                      <a:r>
                        <a:rPr lang="es-EC"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,07421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E0E0E0"/>
                      </a:solidFill>
                      <a:prstDash val="solid"/>
                      <a:round/>
                      <a:headEnd type="none" w="med" len="med"/>
                      <a:tailEnd type="none" w="med" len="med"/>
                    </a:lnL>
                    <a:lnR>
                      <a:noFill/>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extLst>
                  <a:ext uri="{0D108BD9-81ED-4DB2-BD59-A6C34878D82A}">
                    <a16:rowId xmlns:a16="http://schemas.microsoft.com/office/drawing/2014/main" val="3489759787"/>
                  </a:ext>
                </a:extLst>
              </a:tr>
              <a:tr h="405765">
                <a:tc>
                  <a:txBody>
                    <a:bodyPr/>
                    <a:lstStyle/>
                    <a:p>
                      <a:pPr marL="38100" marR="38100">
                        <a:lnSpc>
                          <a:spcPts val="1600"/>
                        </a:lnSpc>
                        <a:spcAft>
                          <a:spcPts val="0"/>
                        </a:spcAft>
                      </a:pPr>
                      <a:r>
                        <a:rPr lang="es-EC" sz="11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Postest 1500 metros Categoría juvenil A</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E0E0E0"/>
                    </a:solidFill>
                  </a:tcPr>
                </a:tc>
                <a:tc>
                  <a:txBody>
                    <a:bodyPr/>
                    <a:lstStyle/>
                    <a:p>
                      <a:pPr marL="38100" marR="38100" algn="ctr">
                        <a:lnSpc>
                          <a:spcPts val="1600"/>
                        </a:lnSpc>
                        <a:spcAft>
                          <a:spcPts val="0"/>
                        </a:spcAft>
                      </a:pPr>
                      <a:r>
                        <a:rPr lang="es-EC"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6</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tc>
                  <a:txBody>
                    <a:bodyPr/>
                    <a:lstStyle/>
                    <a:p>
                      <a:pPr marL="38100" marR="38100" algn="ctr">
                        <a:lnSpc>
                          <a:spcPts val="1600"/>
                        </a:lnSpc>
                        <a:spcAft>
                          <a:spcPts val="0"/>
                        </a:spcAft>
                      </a:pPr>
                      <a:r>
                        <a:rPr lang="es-EC"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2,48</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tc>
                  <a:txBody>
                    <a:bodyPr/>
                    <a:lstStyle/>
                    <a:p>
                      <a:pPr marL="38100" marR="38100" algn="ctr">
                        <a:lnSpc>
                          <a:spcPts val="1600"/>
                        </a:lnSpc>
                        <a:spcAft>
                          <a:spcPts val="0"/>
                        </a:spcAft>
                      </a:pPr>
                      <a:r>
                        <a:rPr lang="es-EC"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18,11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tc>
                  <a:txBody>
                    <a:bodyPr/>
                    <a:lstStyle/>
                    <a:p>
                      <a:pPr marL="38100" marR="38100" algn="ctr">
                        <a:lnSpc>
                          <a:spcPts val="1600"/>
                        </a:lnSpc>
                        <a:spcAft>
                          <a:spcPts val="0"/>
                        </a:spcAft>
                      </a:pPr>
                      <a:r>
                        <a:rPr lang="es-EC"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20,59</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tc>
                  <a:txBody>
                    <a:bodyPr/>
                    <a:lstStyle/>
                    <a:p>
                      <a:pPr marL="38100" marR="38100" algn="ctr">
                        <a:lnSpc>
                          <a:spcPts val="1600"/>
                        </a:lnSpc>
                        <a:spcAft>
                          <a:spcPts val="0"/>
                        </a:spcAft>
                      </a:pPr>
                      <a:r>
                        <a:rPr lang="es-EC"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19,30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tc>
                  <a:txBody>
                    <a:bodyPr/>
                    <a:lstStyle/>
                    <a:p>
                      <a:pPr marL="38100" marR="38100" algn="ctr">
                        <a:lnSpc>
                          <a:spcPts val="1600"/>
                        </a:lnSpc>
                        <a:spcAft>
                          <a:spcPts val="0"/>
                        </a:spcAft>
                      </a:pPr>
                      <a:r>
                        <a:rPr lang="es-EC"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1,02707</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E0E0E0"/>
                      </a:solidFill>
                      <a:prstDash val="solid"/>
                      <a:round/>
                      <a:headEnd type="none" w="med" len="med"/>
                      <a:tailEnd type="none" w="med" len="med"/>
                    </a:lnL>
                    <a:lnR>
                      <a:noFill/>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extLst>
                  <a:ext uri="{0D108BD9-81ED-4DB2-BD59-A6C34878D82A}">
                    <a16:rowId xmlns:a16="http://schemas.microsoft.com/office/drawing/2014/main" val="3793277121"/>
                  </a:ext>
                </a:extLst>
              </a:tr>
              <a:tr h="394970">
                <a:tc>
                  <a:txBody>
                    <a:bodyPr/>
                    <a:lstStyle/>
                    <a:p>
                      <a:pPr marL="38100" marR="38100">
                        <a:lnSpc>
                          <a:spcPts val="1600"/>
                        </a:lnSpc>
                        <a:spcAft>
                          <a:spcPts val="0"/>
                        </a:spcAft>
                      </a:pPr>
                      <a:r>
                        <a:rPr lang="es-EC" sz="11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Postest Vel m/seg Categoría juvenil A</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E0E0E0"/>
                    </a:solidFill>
                  </a:tcPr>
                </a:tc>
                <a:tc>
                  <a:txBody>
                    <a:bodyPr/>
                    <a:lstStyle/>
                    <a:p>
                      <a:pPr marL="38100" marR="38100" algn="ctr">
                        <a:lnSpc>
                          <a:spcPts val="1600"/>
                        </a:lnSpc>
                        <a:spcAft>
                          <a:spcPts val="0"/>
                        </a:spcAft>
                      </a:pPr>
                      <a:r>
                        <a:rPr lang="es-EC"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6</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tc>
                  <a:txBody>
                    <a:bodyPr/>
                    <a:lstStyle/>
                    <a:p>
                      <a:pPr marL="38100" marR="38100" algn="ctr">
                        <a:lnSpc>
                          <a:spcPts val="1600"/>
                        </a:lnSpc>
                        <a:spcAft>
                          <a:spcPts val="0"/>
                        </a:spcAft>
                      </a:pPr>
                      <a:r>
                        <a:rPr lang="es-EC"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,17</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tc>
                  <a:txBody>
                    <a:bodyPr/>
                    <a:lstStyle/>
                    <a:p>
                      <a:pPr marL="38100" marR="38100" algn="ctr">
                        <a:lnSpc>
                          <a:spcPts val="1600"/>
                        </a:lnSpc>
                        <a:spcAft>
                          <a:spcPts val="0"/>
                        </a:spcAft>
                      </a:pPr>
                      <a:r>
                        <a:rPr lang="es-EC"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1,21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tc>
                  <a:txBody>
                    <a:bodyPr/>
                    <a:lstStyle/>
                    <a:p>
                      <a:pPr marL="38100" marR="38100" algn="ctr">
                        <a:lnSpc>
                          <a:spcPts val="1600"/>
                        </a:lnSpc>
                        <a:spcAft>
                          <a:spcPts val="0"/>
                        </a:spcAft>
                      </a:pPr>
                      <a:r>
                        <a:rPr lang="es-EC"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1,38</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tc>
                  <a:txBody>
                    <a:bodyPr/>
                    <a:lstStyle/>
                    <a:p>
                      <a:pPr marL="38100" marR="38100" algn="ctr">
                        <a:lnSpc>
                          <a:spcPts val="1600"/>
                        </a:lnSpc>
                        <a:spcAft>
                          <a:spcPts val="0"/>
                        </a:spcAft>
                      </a:pPr>
                      <a:r>
                        <a:rPr lang="es-EC"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1,29</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tc>
                  <a:txBody>
                    <a:bodyPr/>
                    <a:lstStyle/>
                    <a:p>
                      <a:pPr marL="38100" marR="38100" algn="ctr">
                        <a:lnSpc>
                          <a:spcPts val="1600"/>
                        </a:lnSpc>
                        <a:spcAft>
                          <a:spcPts val="0"/>
                        </a:spcAft>
                      </a:pPr>
                      <a:r>
                        <a:rPr lang="es-EC"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,07005</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E0E0E0"/>
                      </a:solidFill>
                      <a:prstDash val="solid"/>
                      <a:round/>
                      <a:headEnd type="none" w="med" len="med"/>
                      <a:tailEnd type="none" w="med" len="med"/>
                    </a:lnL>
                    <a:lnR>
                      <a:noFill/>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extLst>
                  <a:ext uri="{0D108BD9-81ED-4DB2-BD59-A6C34878D82A}">
                    <a16:rowId xmlns:a16="http://schemas.microsoft.com/office/drawing/2014/main" val="2751097893"/>
                  </a:ext>
                </a:extLst>
              </a:tr>
              <a:tr h="207645">
                <a:tc>
                  <a:txBody>
                    <a:bodyPr/>
                    <a:lstStyle/>
                    <a:p>
                      <a:pPr marL="38100" marR="38100">
                        <a:lnSpc>
                          <a:spcPts val="1600"/>
                        </a:lnSpc>
                        <a:spcAft>
                          <a:spcPts val="0"/>
                        </a:spcAft>
                      </a:pPr>
                      <a:r>
                        <a:rPr lang="es-EC" sz="11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del umbral</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AEAEAE"/>
                      </a:solidFill>
                      <a:prstDash val="solid"/>
                      <a:round/>
                      <a:headEnd type="none" w="med" len="med"/>
                      <a:tailEnd type="none" w="med" len="med"/>
                    </a:lnT>
                    <a:lnB w="12700" cap="flat" cmpd="sng" algn="ctr">
                      <a:solidFill>
                        <a:srgbClr val="152935"/>
                      </a:solidFill>
                      <a:prstDash val="solid"/>
                      <a:round/>
                      <a:headEnd type="none" w="med" len="med"/>
                      <a:tailEnd type="none" w="med" len="med"/>
                    </a:lnB>
                    <a:solidFill>
                      <a:srgbClr val="E0E0E0"/>
                    </a:solidFill>
                  </a:tcPr>
                </a:tc>
                <a:tc>
                  <a:txBody>
                    <a:bodyPr/>
                    <a:lstStyle/>
                    <a:p>
                      <a:pPr marL="38100" marR="38100" algn="ctr">
                        <a:lnSpc>
                          <a:spcPts val="1600"/>
                        </a:lnSpc>
                        <a:spcAft>
                          <a:spcPts val="0"/>
                        </a:spcAft>
                      </a:pPr>
                      <a:r>
                        <a:rPr lang="es-EC"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6</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152935"/>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5%</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152935"/>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91%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152935"/>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96%</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152935"/>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93%</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152935"/>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100" dirty="0">
                          <a:effectLst/>
                          <a:latin typeface="Arial" panose="020B0604020202020204" pitchFamily="34" charset="0"/>
                          <a:ea typeface="Calibri" panose="020F0502020204030204" pitchFamily="34" charset="0"/>
                          <a:cs typeface="Times New Roman" panose="02020603050405020304" pitchFamily="18" charset="0"/>
                        </a:rPr>
                        <a:t> </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E0E0E0"/>
                      </a:solidFill>
                      <a:prstDash val="solid"/>
                      <a:round/>
                      <a:headEnd type="none" w="med" len="med"/>
                      <a:tailEnd type="none" w="med" len="med"/>
                    </a:lnL>
                    <a:lnR>
                      <a:noFill/>
                    </a:lnR>
                    <a:lnT w="12700" cap="flat" cmpd="sng" algn="ctr">
                      <a:solidFill>
                        <a:srgbClr val="AEAEAE"/>
                      </a:solidFill>
                      <a:prstDash val="solid"/>
                      <a:round/>
                      <a:headEnd type="none" w="med" len="med"/>
                      <a:tailEnd type="none" w="med" len="med"/>
                    </a:lnT>
                    <a:lnB w="12700" cap="flat" cmpd="sng" algn="ctr">
                      <a:solidFill>
                        <a:srgbClr val="152935"/>
                      </a:solidFill>
                      <a:prstDash val="solid"/>
                      <a:round/>
                      <a:headEnd type="none" w="med" len="med"/>
                      <a:tailEnd type="none" w="med" len="med"/>
                    </a:lnB>
                    <a:solidFill>
                      <a:srgbClr val="FFFFFF"/>
                    </a:solidFill>
                  </a:tcPr>
                </a:tc>
                <a:extLst>
                  <a:ext uri="{0D108BD9-81ED-4DB2-BD59-A6C34878D82A}">
                    <a16:rowId xmlns:a16="http://schemas.microsoft.com/office/drawing/2014/main" val="1710496895"/>
                  </a:ext>
                </a:extLst>
              </a:tr>
            </a:tbl>
          </a:graphicData>
        </a:graphic>
      </p:graphicFrame>
      <p:sp>
        <p:nvSpPr>
          <p:cNvPr id="4" name="Rectángulo 3">
            <a:extLst>
              <a:ext uri="{FF2B5EF4-FFF2-40B4-BE49-F238E27FC236}">
                <a16:creationId xmlns:a16="http://schemas.microsoft.com/office/drawing/2014/main" id="{8A7FB88B-A9EE-4A66-B12F-8D6EA8392932}"/>
              </a:ext>
            </a:extLst>
          </p:cNvPr>
          <p:cNvSpPr/>
          <p:nvPr/>
        </p:nvSpPr>
        <p:spPr>
          <a:xfrm>
            <a:off x="611560" y="3473715"/>
            <a:ext cx="8280920" cy="2246769"/>
          </a:xfrm>
          <a:prstGeom prst="rect">
            <a:avLst/>
          </a:prstGeom>
        </p:spPr>
        <p:txBody>
          <a:bodyPr wrap="square">
            <a:spAutoFit/>
          </a:bodyPr>
          <a:lstStyle/>
          <a:p>
            <a:pPr algn="just"/>
            <a:r>
              <a:rPr lang="es-MX" sz="2000" dirty="0"/>
              <a:t>Nota. En los resultados del postest de 600 metros categoría juvenil A, se observa una media de 7,16 minutos, una velocidad aeróbica máxima de 1,39 metros/ segundo. En la prueba de 1500 metros se obtiene una media de 19,30 minutos, una velocidad promedio de prueba de 1,29 metros/segundo, lo que ubica el umbral de competencia al 93% en relación de la máxima capacidad aeróbica. Lo que no da a entender que existe una mejoría significativa en el test de 600 metros.</a:t>
            </a:r>
            <a:endParaRPr lang="es-EC" sz="2000" dirty="0"/>
          </a:p>
        </p:txBody>
      </p:sp>
    </p:spTree>
    <p:extLst>
      <p:ext uri="{BB962C8B-B14F-4D97-AF65-F5344CB8AC3E}">
        <p14:creationId xmlns:p14="http://schemas.microsoft.com/office/powerpoint/2010/main" val="34330850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a:extLst>
              <a:ext uri="{FF2B5EF4-FFF2-40B4-BE49-F238E27FC236}">
                <a16:creationId xmlns:a16="http://schemas.microsoft.com/office/drawing/2014/main" id="{83F83ADB-FE5C-4ABE-9014-092729467414}"/>
              </a:ext>
            </a:extLst>
          </p:cNvPr>
          <p:cNvGraphicFramePr>
            <a:graphicFrameLocks noGrp="1"/>
          </p:cNvGraphicFramePr>
          <p:nvPr>
            <p:extLst>
              <p:ext uri="{D42A27DB-BD31-4B8C-83A1-F6EECF244321}">
                <p14:modId xmlns:p14="http://schemas.microsoft.com/office/powerpoint/2010/main" val="2847531849"/>
              </p:ext>
            </p:extLst>
          </p:nvPr>
        </p:nvGraphicFramePr>
        <p:xfrm>
          <a:off x="539552" y="548680"/>
          <a:ext cx="8064896" cy="2193925"/>
        </p:xfrm>
        <a:graphic>
          <a:graphicData uri="http://schemas.openxmlformats.org/drawingml/2006/table">
            <a:tbl>
              <a:tblPr/>
              <a:tblGrid>
                <a:gridCol w="2183357">
                  <a:extLst>
                    <a:ext uri="{9D8B030D-6E8A-4147-A177-3AD203B41FA5}">
                      <a16:colId xmlns:a16="http://schemas.microsoft.com/office/drawing/2014/main" val="3388349785"/>
                    </a:ext>
                  </a:extLst>
                </a:gridCol>
                <a:gridCol w="692685">
                  <a:extLst>
                    <a:ext uri="{9D8B030D-6E8A-4147-A177-3AD203B41FA5}">
                      <a16:colId xmlns:a16="http://schemas.microsoft.com/office/drawing/2014/main" val="2215257512"/>
                    </a:ext>
                  </a:extLst>
                </a:gridCol>
                <a:gridCol w="822140">
                  <a:extLst>
                    <a:ext uri="{9D8B030D-6E8A-4147-A177-3AD203B41FA5}">
                      <a16:colId xmlns:a16="http://schemas.microsoft.com/office/drawing/2014/main" val="2088588134"/>
                    </a:ext>
                  </a:extLst>
                </a:gridCol>
                <a:gridCol w="958358">
                  <a:extLst>
                    <a:ext uri="{9D8B030D-6E8A-4147-A177-3AD203B41FA5}">
                      <a16:colId xmlns:a16="http://schemas.microsoft.com/office/drawing/2014/main" val="1788143884"/>
                    </a:ext>
                  </a:extLst>
                </a:gridCol>
                <a:gridCol w="1181524">
                  <a:extLst>
                    <a:ext uri="{9D8B030D-6E8A-4147-A177-3AD203B41FA5}">
                      <a16:colId xmlns:a16="http://schemas.microsoft.com/office/drawing/2014/main" val="3725446742"/>
                    </a:ext>
                  </a:extLst>
                </a:gridCol>
                <a:gridCol w="913919">
                  <a:extLst>
                    <a:ext uri="{9D8B030D-6E8A-4147-A177-3AD203B41FA5}">
                      <a16:colId xmlns:a16="http://schemas.microsoft.com/office/drawing/2014/main" val="1105808953"/>
                    </a:ext>
                  </a:extLst>
                </a:gridCol>
                <a:gridCol w="1312913">
                  <a:extLst>
                    <a:ext uri="{9D8B030D-6E8A-4147-A177-3AD203B41FA5}">
                      <a16:colId xmlns:a16="http://schemas.microsoft.com/office/drawing/2014/main" val="3023626587"/>
                    </a:ext>
                  </a:extLst>
                </a:gridCol>
              </a:tblGrid>
              <a:tr h="393065">
                <a:tc>
                  <a:txBody>
                    <a:bodyPr/>
                    <a:lstStyle/>
                    <a:p>
                      <a:pPr>
                        <a:lnSpc>
                          <a:spcPct val="115000"/>
                        </a:lnSpc>
                        <a:spcAft>
                          <a:spcPts val="0"/>
                        </a:spcAft>
                      </a:pPr>
                      <a:r>
                        <a:rPr lang="es-EC" sz="1100">
                          <a:effectLst/>
                          <a:latin typeface="Arial" panose="020B0604020202020204" pitchFamily="34" charset="0"/>
                          <a:ea typeface="Calibri" panose="020F0502020204030204" pitchFamily="34" charset="0"/>
                          <a:cs typeface="Times New Roman" panose="02020603050405020304" pitchFamily="18" charset="0"/>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w="12700" cap="flat" cmpd="sng" algn="ctr">
                      <a:solidFill>
                        <a:srgbClr val="152935"/>
                      </a:solidFill>
                      <a:prstDash val="solid"/>
                      <a:round/>
                      <a:headEnd type="none" w="med" len="med"/>
                      <a:tailEnd type="none" w="med" len="med"/>
                    </a:lnB>
                    <a:solidFill>
                      <a:srgbClr val="FFFFFF"/>
                    </a:solidFill>
                  </a:tcPr>
                </a:tc>
                <a:tc>
                  <a:txBody>
                    <a:bodyPr/>
                    <a:lstStyle/>
                    <a:p>
                      <a:pPr marL="38100" marR="38100" algn="ctr">
                        <a:lnSpc>
                          <a:spcPts val="1600"/>
                        </a:lnSpc>
                        <a:spcAft>
                          <a:spcPts val="0"/>
                        </a:spcAft>
                      </a:pPr>
                      <a:r>
                        <a:rPr lang="es-EC" sz="11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w="12700" cap="flat" cmpd="sng" algn="ctr">
                      <a:solidFill>
                        <a:srgbClr val="E0E0E0"/>
                      </a:solidFill>
                      <a:prstDash val="solid"/>
                      <a:round/>
                      <a:headEnd type="none" w="med" len="med"/>
                      <a:tailEnd type="none" w="med" len="med"/>
                    </a:lnR>
                    <a:lnT>
                      <a:noFill/>
                    </a:lnT>
                    <a:lnB w="12700" cap="flat" cmpd="sng" algn="ctr">
                      <a:solidFill>
                        <a:srgbClr val="152935"/>
                      </a:solidFill>
                      <a:prstDash val="solid"/>
                      <a:round/>
                      <a:headEnd type="none" w="med" len="med"/>
                      <a:tailEnd type="none" w="med" len="med"/>
                    </a:lnB>
                    <a:solidFill>
                      <a:srgbClr val="FFFFFF"/>
                    </a:solidFill>
                  </a:tcPr>
                </a:tc>
                <a:tc>
                  <a:txBody>
                    <a:bodyPr/>
                    <a:lstStyle/>
                    <a:p>
                      <a:pPr marL="38100" marR="38100" algn="ctr">
                        <a:lnSpc>
                          <a:spcPts val="1600"/>
                        </a:lnSpc>
                        <a:spcAft>
                          <a:spcPts val="0"/>
                        </a:spcAft>
                      </a:pPr>
                      <a:r>
                        <a:rPr lang="es-EC" sz="11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Rango</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a:noFill/>
                    </a:lnT>
                    <a:lnB w="12700" cap="flat" cmpd="sng" algn="ctr">
                      <a:solidFill>
                        <a:srgbClr val="152935"/>
                      </a:solidFill>
                      <a:prstDash val="solid"/>
                      <a:round/>
                      <a:headEnd type="none" w="med" len="med"/>
                      <a:tailEnd type="none" w="med" len="med"/>
                    </a:lnB>
                    <a:solidFill>
                      <a:srgbClr val="FFFFFF"/>
                    </a:solidFill>
                  </a:tcPr>
                </a:tc>
                <a:tc>
                  <a:txBody>
                    <a:bodyPr/>
                    <a:lstStyle/>
                    <a:p>
                      <a:pPr marL="38100" marR="38100" algn="ctr">
                        <a:lnSpc>
                          <a:spcPts val="1600"/>
                        </a:lnSpc>
                        <a:spcAft>
                          <a:spcPts val="0"/>
                        </a:spcAft>
                      </a:pPr>
                      <a:r>
                        <a:rPr lang="es-EC" sz="11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Mínimo</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a:noFill/>
                    </a:lnT>
                    <a:lnB w="12700" cap="flat" cmpd="sng" algn="ctr">
                      <a:solidFill>
                        <a:srgbClr val="152935"/>
                      </a:solidFill>
                      <a:prstDash val="solid"/>
                      <a:round/>
                      <a:headEnd type="none" w="med" len="med"/>
                      <a:tailEnd type="none" w="med" len="med"/>
                    </a:lnB>
                    <a:solidFill>
                      <a:srgbClr val="FFFFFF"/>
                    </a:solidFill>
                  </a:tcPr>
                </a:tc>
                <a:tc>
                  <a:txBody>
                    <a:bodyPr/>
                    <a:lstStyle/>
                    <a:p>
                      <a:pPr marL="38100" marR="38100" algn="ctr">
                        <a:lnSpc>
                          <a:spcPts val="1600"/>
                        </a:lnSpc>
                        <a:spcAft>
                          <a:spcPts val="0"/>
                        </a:spcAft>
                      </a:pPr>
                      <a:r>
                        <a:rPr lang="es-EC" sz="11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Máximo</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a:noFill/>
                    </a:lnT>
                    <a:lnB w="12700" cap="flat" cmpd="sng" algn="ctr">
                      <a:solidFill>
                        <a:srgbClr val="152935"/>
                      </a:solidFill>
                      <a:prstDash val="solid"/>
                      <a:round/>
                      <a:headEnd type="none" w="med" len="med"/>
                      <a:tailEnd type="none" w="med" len="med"/>
                    </a:lnB>
                    <a:solidFill>
                      <a:srgbClr val="FFFFFF"/>
                    </a:solidFill>
                  </a:tcPr>
                </a:tc>
                <a:tc>
                  <a:txBody>
                    <a:bodyPr/>
                    <a:lstStyle/>
                    <a:p>
                      <a:pPr marL="38100" marR="38100" algn="ctr">
                        <a:lnSpc>
                          <a:spcPts val="1600"/>
                        </a:lnSpc>
                        <a:spcAft>
                          <a:spcPts val="0"/>
                        </a:spcAft>
                      </a:pPr>
                      <a:r>
                        <a:rPr lang="es-EC" sz="11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Media</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a:noFill/>
                    </a:lnT>
                    <a:lnB w="12700" cap="flat" cmpd="sng" algn="ctr">
                      <a:solidFill>
                        <a:srgbClr val="152935"/>
                      </a:solidFill>
                      <a:prstDash val="solid"/>
                      <a:round/>
                      <a:headEnd type="none" w="med" len="med"/>
                      <a:tailEnd type="none" w="med" len="med"/>
                    </a:lnB>
                    <a:solidFill>
                      <a:srgbClr val="FFFFFF"/>
                    </a:solidFill>
                  </a:tcPr>
                </a:tc>
                <a:tc>
                  <a:txBody>
                    <a:bodyPr/>
                    <a:lstStyle/>
                    <a:p>
                      <a:pPr marL="38100" marR="38100" algn="ctr">
                        <a:lnSpc>
                          <a:spcPts val="1600"/>
                        </a:lnSpc>
                        <a:spcAft>
                          <a:spcPts val="0"/>
                        </a:spcAft>
                      </a:pPr>
                      <a:r>
                        <a:rPr lang="es-EC" sz="11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Desviación estándar</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w="12700" cap="flat" cmpd="sng" algn="ctr">
                      <a:solidFill>
                        <a:srgbClr val="E0E0E0"/>
                      </a:solidFill>
                      <a:prstDash val="solid"/>
                      <a:round/>
                      <a:headEnd type="none" w="med" len="med"/>
                      <a:tailEnd type="none" w="med" len="med"/>
                    </a:lnL>
                    <a:lnR>
                      <a:noFill/>
                    </a:lnR>
                    <a:lnT>
                      <a:noFill/>
                    </a:lnT>
                    <a:lnB w="12700" cap="flat" cmpd="sng" algn="ctr">
                      <a:solidFill>
                        <a:srgbClr val="152935"/>
                      </a:solidFill>
                      <a:prstDash val="solid"/>
                      <a:round/>
                      <a:headEnd type="none" w="med" len="med"/>
                      <a:tailEnd type="none" w="med" len="med"/>
                    </a:lnB>
                    <a:solidFill>
                      <a:srgbClr val="FFFFFF"/>
                    </a:solidFill>
                  </a:tcPr>
                </a:tc>
                <a:extLst>
                  <a:ext uri="{0D108BD9-81ED-4DB2-BD59-A6C34878D82A}">
                    <a16:rowId xmlns:a16="http://schemas.microsoft.com/office/drawing/2014/main" val="3071312497"/>
                  </a:ext>
                </a:extLst>
              </a:tr>
              <a:tr h="403860">
                <a:tc>
                  <a:txBody>
                    <a:bodyPr/>
                    <a:lstStyle/>
                    <a:p>
                      <a:pPr marL="38100" marR="38100">
                        <a:lnSpc>
                          <a:spcPts val="1600"/>
                        </a:lnSpc>
                        <a:spcAft>
                          <a:spcPts val="0"/>
                        </a:spcAft>
                      </a:pPr>
                      <a:r>
                        <a:rPr lang="es-EC" sz="11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Postest T 600 Categoría juvenil B</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152935"/>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E0E0E0"/>
                    </a:solidFill>
                  </a:tcPr>
                </a:tc>
                <a:tc>
                  <a:txBody>
                    <a:bodyPr/>
                    <a:lstStyle/>
                    <a:p>
                      <a:pPr marL="38100" marR="38100" algn="ctr">
                        <a:lnSpc>
                          <a:spcPts val="1600"/>
                        </a:lnSpc>
                        <a:spcAft>
                          <a:spcPts val="0"/>
                        </a:spcAft>
                      </a:pPr>
                      <a:r>
                        <a:rPr lang="es-EC"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8</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w="12700" cap="flat" cmpd="sng" algn="ctr">
                      <a:solidFill>
                        <a:srgbClr val="E0E0E0"/>
                      </a:solidFill>
                      <a:prstDash val="solid"/>
                      <a:round/>
                      <a:headEnd type="none" w="med" len="med"/>
                      <a:tailEnd type="none" w="med" len="med"/>
                    </a:lnR>
                    <a:lnT w="12700" cap="flat" cmpd="sng" algn="ctr">
                      <a:solidFill>
                        <a:srgbClr val="152935"/>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tc>
                  <a:txBody>
                    <a:bodyPr/>
                    <a:lstStyle/>
                    <a:p>
                      <a:pPr marL="38100" marR="38100" algn="ctr">
                        <a:lnSpc>
                          <a:spcPts val="1600"/>
                        </a:lnSpc>
                        <a:spcAft>
                          <a:spcPts val="0"/>
                        </a:spcAft>
                      </a:pPr>
                      <a:r>
                        <a:rPr lang="es-EC"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,68</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152935"/>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tc>
                  <a:txBody>
                    <a:bodyPr/>
                    <a:lstStyle/>
                    <a:p>
                      <a:pPr marL="38100" marR="38100" algn="ctr">
                        <a:lnSpc>
                          <a:spcPts val="1600"/>
                        </a:lnSpc>
                        <a:spcAft>
                          <a:spcPts val="0"/>
                        </a:spcAft>
                      </a:pPr>
                      <a:r>
                        <a:rPr lang="es-EC"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5,55</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152935"/>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tc>
                  <a:txBody>
                    <a:bodyPr/>
                    <a:lstStyle/>
                    <a:p>
                      <a:pPr marL="38100" marR="38100" algn="ctr">
                        <a:lnSpc>
                          <a:spcPts val="1600"/>
                        </a:lnSpc>
                        <a:spcAft>
                          <a:spcPts val="0"/>
                        </a:spcAft>
                      </a:pPr>
                      <a:r>
                        <a:rPr lang="es-EC"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6,23</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152935"/>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tc>
                  <a:txBody>
                    <a:bodyPr/>
                    <a:lstStyle/>
                    <a:p>
                      <a:pPr marL="38100" marR="38100" algn="ctr">
                        <a:lnSpc>
                          <a:spcPts val="1600"/>
                        </a:lnSpc>
                        <a:spcAft>
                          <a:spcPts val="0"/>
                        </a:spcAft>
                      </a:pPr>
                      <a:r>
                        <a:rPr lang="es-EC"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6,00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152935"/>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tc>
                  <a:txBody>
                    <a:bodyPr/>
                    <a:lstStyle/>
                    <a:p>
                      <a:pPr marL="38100" marR="38100" algn="ctr">
                        <a:lnSpc>
                          <a:spcPts val="1600"/>
                        </a:lnSpc>
                        <a:spcAft>
                          <a:spcPts val="0"/>
                        </a:spcAft>
                      </a:pPr>
                      <a:r>
                        <a:rPr lang="es-EC"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,27360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E0E0E0"/>
                      </a:solidFill>
                      <a:prstDash val="solid"/>
                      <a:round/>
                      <a:headEnd type="none" w="med" len="med"/>
                      <a:tailEnd type="none" w="med" len="med"/>
                    </a:lnL>
                    <a:lnR>
                      <a:noFill/>
                    </a:lnR>
                    <a:lnT w="12700" cap="flat" cmpd="sng" algn="ctr">
                      <a:solidFill>
                        <a:srgbClr val="152935"/>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extLst>
                  <a:ext uri="{0D108BD9-81ED-4DB2-BD59-A6C34878D82A}">
                    <a16:rowId xmlns:a16="http://schemas.microsoft.com/office/drawing/2014/main" val="2927939147"/>
                  </a:ext>
                </a:extLst>
              </a:tr>
              <a:tr h="393065">
                <a:tc>
                  <a:txBody>
                    <a:bodyPr/>
                    <a:lstStyle/>
                    <a:p>
                      <a:pPr marL="38100" marR="38100">
                        <a:lnSpc>
                          <a:spcPts val="1600"/>
                        </a:lnSpc>
                        <a:spcAft>
                          <a:spcPts val="0"/>
                        </a:spcAft>
                      </a:pPr>
                      <a:r>
                        <a:rPr lang="es-EC" sz="11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Postest Vel m/seg Categoría juvenil B</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E0E0E0"/>
                    </a:solidFill>
                  </a:tcPr>
                </a:tc>
                <a:tc>
                  <a:txBody>
                    <a:bodyPr/>
                    <a:lstStyle/>
                    <a:p>
                      <a:pPr marL="38100" marR="38100" algn="ctr">
                        <a:lnSpc>
                          <a:spcPts val="1600"/>
                        </a:lnSpc>
                        <a:spcAft>
                          <a:spcPts val="0"/>
                        </a:spcAft>
                      </a:pPr>
                      <a:r>
                        <a:rPr lang="es-EC"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8</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tc>
                  <a:txBody>
                    <a:bodyPr/>
                    <a:lstStyle/>
                    <a:p>
                      <a:pPr marL="38100" marR="38100" algn="ctr">
                        <a:lnSpc>
                          <a:spcPts val="1600"/>
                        </a:lnSpc>
                        <a:spcAft>
                          <a:spcPts val="0"/>
                        </a:spcAft>
                      </a:pPr>
                      <a:r>
                        <a:rPr lang="es-EC"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,19</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tc>
                  <a:txBody>
                    <a:bodyPr/>
                    <a:lstStyle/>
                    <a:p>
                      <a:pPr marL="38100" marR="38100" algn="ctr">
                        <a:lnSpc>
                          <a:spcPts val="1600"/>
                        </a:lnSpc>
                        <a:spcAft>
                          <a:spcPts val="0"/>
                        </a:spcAft>
                      </a:pPr>
                      <a:r>
                        <a:rPr lang="es-EC"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1,61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tc>
                  <a:txBody>
                    <a:bodyPr/>
                    <a:lstStyle/>
                    <a:p>
                      <a:pPr marL="38100" marR="38100" algn="ctr">
                        <a:lnSpc>
                          <a:spcPts val="1600"/>
                        </a:lnSpc>
                        <a:spcAft>
                          <a:spcPts val="0"/>
                        </a:spcAft>
                      </a:pPr>
                      <a:r>
                        <a:rPr lang="es-EC"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1,80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tc>
                  <a:txBody>
                    <a:bodyPr/>
                    <a:lstStyle/>
                    <a:p>
                      <a:pPr marL="38100" marR="38100" algn="ctr">
                        <a:lnSpc>
                          <a:spcPts val="1600"/>
                        </a:lnSpc>
                        <a:spcAft>
                          <a:spcPts val="0"/>
                        </a:spcAft>
                      </a:pPr>
                      <a:r>
                        <a:rPr lang="es-EC"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1,66</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tc>
                  <a:txBody>
                    <a:bodyPr/>
                    <a:lstStyle/>
                    <a:p>
                      <a:pPr marL="38100" marR="38100" algn="ctr">
                        <a:lnSpc>
                          <a:spcPts val="1600"/>
                        </a:lnSpc>
                        <a:spcAft>
                          <a:spcPts val="0"/>
                        </a:spcAft>
                      </a:pPr>
                      <a:r>
                        <a:rPr lang="es-EC"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,07918</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E0E0E0"/>
                      </a:solidFill>
                      <a:prstDash val="solid"/>
                      <a:round/>
                      <a:headEnd type="none" w="med" len="med"/>
                      <a:tailEnd type="none" w="med" len="med"/>
                    </a:lnL>
                    <a:lnR>
                      <a:noFill/>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extLst>
                  <a:ext uri="{0D108BD9-81ED-4DB2-BD59-A6C34878D82A}">
                    <a16:rowId xmlns:a16="http://schemas.microsoft.com/office/drawing/2014/main" val="3134339989"/>
                  </a:ext>
                </a:extLst>
              </a:tr>
              <a:tr h="403860">
                <a:tc>
                  <a:txBody>
                    <a:bodyPr/>
                    <a:lstStyle/>
                    <a:p>
                      <a:pPr marL="38100" marR="38100">
                        <a:lnSpc>
                          <a:spcPts val="1600"/>
                        </a:lnSpc>
                        <a:spcAft>
                          <a:spcPts val="0"/>
                        </a:spcAft>
                      </a:pPr>
                      <a:r>
                        <a:rPr lang="es-EC" sz="11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Postest 1500 metros Categoría juvenil B</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E0E0E0"/>
                    </a:solidFill>
                  </a:tcPr>
                </a:tc>
                <a:tc>
                  <a:txBody>
                    <a:bodyPr/>
                    <a:lstStyle/>
                    <a:p>
                      <a:pPr marL="38100" marR="38100" algn="ctr">
                        <a:lnSpc>
                          <a:spcPts val="1600"/>
                        </a:lnSpc>
                        <a:spcAft>
                          <a:spcPts val="0"/>
                        </a:spcAft>
                      </a:pPr>
                      <a:r>
                        <a:rPr lang="es-EC"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8</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tc>
                  <a:txBody>
                    <a:bodyPr/>
                    <a:lstStyle/>
                    <a:p>
                      <a:pPr marL="38100" marR="38100" algn="ctr">
                        <a:lnSpc>
                          <a:spcPts val="1600"/>
                        </a:lnSpc>
                        <a:spcAft>
                          <a:spcPts val="0"/>
                        </a:spcAft>
                      </a:pPr>
                      <a:r>
                        <a:rPr lang="es-EC"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1,96</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tc>
                  <a:txBody>
                    <a:bodyPr/>
                    <a:lstStyle/>
                    <a:p>
                      <a:pPr marL="38100" marR="38100" algn="ctr">
                        <a:lnSpc>
                          <a:spcPts val="1600"/>
                        </a:lnSpc>
                        <a:spcAft>
                          <a:spcPts val="0"/>
                        </a:spcAft>
                      </a:pPr>
                      <a:r>
                        <a:rPr lang="es-EC"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15,34</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tc>
                  <a:txBody>
                    <a:bodyPr/>
                    <a:lstStyle/>
                    <a:p>
                      <a:pPr marL="38100" marR="38100" algn="ctr">
                        <a:lnSpc>
                          <a:spcPts val="1600"/>
                        </a:lnSpc>
                        <a:spcAft>
                          <a:spcPts val="0"/>
                        </a:spcAft>
                      </a:pPr>
                      <a:r>
                        <a:rPr lang="es-EC"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17,30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tc>
                  <a:txBody>
                    <a:bodyPr/>
                    <a:lstStyle/>
                    <a:p>
                      <a:pPr marL="38100" marR="38100" algn="ctr">
                        <a:lnSpc>
                          <a:spcPts val="1600"/>
                        </a:lnSpc>
                        <a:spcAft>
                          <a:spcPts val="0"/>
                        </a:spcAft>
                      </a:pPr>
                      <a:r>
                        <a:rPr lang="es-EC"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16,49</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tc>
                  <a:txBody>
                    <a:bodyPr/>
                    <a:lstStyle/>
                    <a:p>
                      <a:pPr marL="38100" marR="38100" algn="ctr">
                        <a:lnSpc>
                          <a:spcPts val="1600"/>
                        </a:lnSpc>
                        <a:spcAft>
                          <a:spcPts val="0"/>
                        </a:spcAft>
                      </a:pPr>
                      <a:r>
                        <a:rPr lang="es-EC"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,62180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E0E0E0"/>
                      </a:solidFill>
                      <a:prstDash val="solid"/>
                      <a:round/>
                      <a:headEnd type="none" w="med" len="med"/>
                      <a:tailEnd type="none" w="med" len="med"/>
                    </a:lnL>
                    <a:lnR>
                      <a:noFill/>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extLst>
                  <a:ext uri="{0D108BD9-81ED-4DB2-BD59-A6C34878D82A}">
                    <a16:rowId xmlns:a16="http://schemas.microsoft.com/office/drawing/2014/main" val="1916477637"/>
                  </a:ext>
                </a:extLst>
              </a:tr>
              <a:tr h="393065">
                <a:tc>
                  <a:txBody>
                    <a:bodyPr/>
                    <a:lstStyle/>
                    <a:p>
                      <a:pPr marL="38100" marR="38100">
                        <a:lnSpc>
                          <a:spcPts val="1600"/>
                        </a:lnSpc>
                        <a:spcAft>
                          <a:spcPts val="0"/>
                        </a:spcAft>
                      </a:pPr>
                      <a:r>
                        <a:rPr lang="es-EC" sz="11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Postest Vel m/seg Categoría juvenil B</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E0E0E0"/>
                    </a:solidFill>
                  </a:tcPr>
                </a:tc>
                <a:tc>
                  <a:txBody>
                    <a:bodyPr/>
                    <a:lstStyle/>
                    <a:p>
                      <a:pPr marL="38100" marR="38100" algn="ctr">
                        <a:lnSpc>
                          <a:spcPts val="1600"/>
                        </a:lnSpc>
                        <a:spcAft>
                          <a:spcPts val="0"/>
                        </a:spcAft>
                      </a:pPr>
                      <a:r>
                        <a:rPr lang="es-EC"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8</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tc>
                  <a:txBody>
                    <a:bodyPr/>
                    <a:lstStyle/>
                    <a:p>
                      <a:pPr marL="38100" marR="38100" algn="ctr">
                        <a:lnSpc>
                          <a:spcPts val="1600"/>
                        </a:lnSpc>
                        <a:spcAft>
                          <a:spcPts val="0"/>
                        </a:spcAft>
                      </a:pPr>
                      <a:r>
                        <a:rPr lang="es-EC"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,18</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tc>
                  <a:txBody>
                    <a:bodyPr/>
                    <a:lstStyle/>
                    <a:p>
                      <a:pPr marL="38100" marR="38100" algn="ctr">
                        <a:lnSpc>
                          <a:spcPts val="1600"/>
                        </a:lnSpc>
                        <a:spcAft>
                          <a:spcPts val="0"/>
                        </a:spcAft>
                      </a:pPr>
                      <a:r>
                        <a:rPr lang="es-EC"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1,45</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tc>
                  <a:txBody>
                    <a:bodyPr/>
                    <a:lstStyle/>
                    <a:p>
                      <a:pPr marL="38100" marR="38100" algn="ctr">
                        <a:lnSpc>
                          <a:spcPts val="1600"/>
                        </a:lnSpc>
                        <a:spcAft>
                          <a:spcPts val="0"/>
                        </a:spcAft>
                      </a:pPr>
                      <a:r>
                        <a:rPr lang="es-EC"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1,63</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tc>
                  <a:txBody>
                    <a:bodyPr/>
                    <a:lstStyle/>
                    <a:p>
                      <a:pPr marL="38100" marR="38100" algn="ctr">
                        <a:lnSpc>
                          <a:spcPts val="1600"/>
                        </a:lnSpc>
                        <a:spcAft>
                          <a:spcPts val="0"/>
                        </a:spcAft>
                      </a:pPr>
                      <a:r>
                        <a:rPr lang="es-EC"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1,51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tc>
                  <a:txBody>
                    <a:bodyPr/>
                    <a:lstStyle/>
                    <a:p>
                      <a:pPr marL="38100" marR="38100" algn="ctr">
                        <a:lnSpc>
                          <a:spcPts val="1600"/>
                        </a:lnSpc>
                        <a:spcAft>
                          <a:spcPts val="0"/>
                        </a:spcAft>
                      </a:pPr>
                      <a:r>
                        <a:rPr lang="es-EC"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,05825</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E0E0E0"/>
                      </a:solidFill>
                      <a:prstDash val="solid"/>
                      <a:round/>
                      <a:headEnd type="none" w="med" len="med"/>
                      <a:tailEnd type="none" w="med" len="med"/>
                    </a:lnL>
                    <a:lnR>
                      <a:noFill/>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extLst>
                  <a:ext uri="{0D108BD9-81ED-4DB2-BD59-A6C34878D82A}">
                    <a16:rowId xmlns:a16="http://schemas.microsoft.com/office/drawing/2014/main" val="4081000717"/>
                  </a:ext>
                </a:extLst>
              </a:tr>
              <a:tr h="207010">
                <a:tc>
                  <a:txBody>
                    <a:bodyPr/>
                    <a:lstStyle/>
                    <a:p>
                      <a:pPr marL="38100" marR="38100">
                        <a:lnSpc>
                          <a:spcPts val="1600"/>
                        </a:lnSpc>
                        <a:spcAft>
                          <a:spcPts val="0"/>
                        </a:spcAft>
                      </a:pPr>
                      <a:r>
                        <a:rPr lang="es-EC" sz="11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 válido (por lista)</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AEAEAE"/>
                      </a:solidFill>
                      <a:prstDash val="solid"/>
                      <a:round/>
                      <a:headEnd type="none" w="med" len="med"/>
                      <a:tailEnd type="none" w="med" len="med"/>
                    </a:lnT>
                    <a:lnB w="12700" cap="flat" cmpd="sng" algn="ctr">
                      <a:solidFill>
                        <a:srgbClr val="152935"/>
                      </a:solidFill>
                      <a:prstDash val="solid"/>
                      <a:round/>
                      <a:headEnd type="none" w="med" len="med"/>
                      <a:tailEnd type="none" w="med" len="med"/>
                    </a:lnB>
                    <a:solidFill>
                      <a:srgbClr val="E0E0E0"/>
                    </a:solidFill>
                  </a:tcPr>
                </a:tc>
                <a:tc>
                  <a:txBody>
                    <a:bodyPr/>
                    <a:lstStyle/>
                    <a:p>
                      <a:pPr marL="38100" marR="38100" algn="ctr">
                        <a:lnSpc>
                          <a:spcPts val="1600"/>
                        </a:lnSpc>
                        <a:spcAft>
                          <a:spcPts val="0"/>
                        </a:spcAft>
                      </a:pPr>
                      <a:r>
                        <a:rPr lang="es-EC"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8</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152935"/>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9,8%</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152935"/>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85%</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152935"/>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94,8%</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152935"/>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91%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152935"/>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100" dirty="0">
                          <a:effectLst/>
                          <a:latin typeface="Arial" panose="020B0604020202020204" pitchFamily="34" charset="0"/>
                          <a:ea typeface="Calibri" panose="020F0502020204030204" pitchFamily="34" charset="0"/>
                          <a:cs typeface="Times New Roman" panose="02020603050405020304" pitchFamily="18" charset="0"/>
                        </a:rPr>
                        <a:t> </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E0E0E0"/>
                      </a:solidFill>
                      <a:prstDash val="solid"/>
                      <a:round/>
                      <a:headEnd type="none" w="med" len="med"/>
                      <a:tailEnd type="none" w="med" len="med"/>
                    </a:lnL>
                    <a:lnR>
                      <a:noFill/>
                    </a:lnR>
                    <a:lnT w="12700" cap="flat" cmpd="sng" algn="ctr">
                      <a:solidFill>
                        <a:srgbClr val="AEAEAE"/>
                      </a:solidFill>
                      <a:prstDash val="solid"/>
                      <a:round/>
                      <a:headEnd type="none" w="med" len="med"/>
                      <a:tailEnd type="none" w="med" len="med"/>
                    </a:lnT>
                    <a:lnB w="12700" cap="flat" cmpd="sng" algn="ctr">
                      <a:solidFill>
                        <a:srgbClr val="152935"/>
                      </a:solidFill>
                      <a:prstDash val="solid"/>
                      <a:round/>
                      <a:headEnd type="none" w="med" len="med"/>
                      <a:tailEnd type="none" w="med" len="med"/>
                    </a:lnB>
                    <a:solidFill>
                      <a:srgbClr val="FFFFFF"/>
                    </a:solidFill>
                  </a:tcPr>
                </a:tc>
                <a:extLst>
                  <a:ext uri="{0D108BD9-81ED-4DB2-BD59-A6C34878D82A}">
                    <a16:rowId xmlns:a16="http://schemas.microsoft.com/office/drawing/2014/main" val="4249747742"/>
                  </a:ext>
                </a:extLst>
              </a:tr>
            </a:tbl>
          </a:graphicData>
        </a:graphic>
      </p:graphicFrame>
      <p:sp>
        <p:nvSpPr>
          <p:cNvPr id="3" name="Rectángulo 2">
            <a:extLst>
              <a:ext uri="{FF2B5EF4-FFF2-40B4-BE49-F238E27FC236}">
                <a16:creationId xmlns:a16="http://schemas.microsoft.com/office/drawing/2014/main" id="{D495D232-F29D-4C23-864D-AFC252A7B5ED}"/>
              </a:ext>
            </a:extLst>
          </p:cNvPr>
          <p:cNvSpPr/>
          <p:nvPr/>
        </p:nvSpPr>
        <p:spPr>
          <a:xfrm>
            <a:off x="215516" y="2893000"/>
            <a:ext cx="8712968" cy="3416320"/>
          </a:xfrm>
          <a:prstGeom prst="rect">
            <a:avLst/>
          </a:prstGeom>
        </p:spPr>
        <p:txBody>
          <a:bodyPr wrap="square">
            <a:spAutoFit/>
          </a:bodyPr>
          <a:lstStyle/>
          <a:p>
            <a:pPr algn="just"/>
            <a:r>
              <a:rPr lang="es-MX" sz="2400" dirty="0"/>
              <a:t>Nota. En los resultados del postest de 600 metros categoría juvenil B, se observa una media de 6,00 minutos, una velocidad aeróbica máxima de 1,66 metros/ segundo. En la prueba de 1500 metros se obtiene una media de 16,49 minutos, una velocidad promedio de prueba de 1,51 metros/segundo, lo que ubica el umbral de competencia al 91% en relación de la máxima capacidad aeróbica. Lo que no da a entender que existe una mejoría significativa en el test de 600 metros.</a:t>
            </a:r>
            <a:endParaRPr lang="es-EC" sz="2400" dirty="0"/>
          </a:p>
        </p:txBody>
      </p:sp>
    </p:spTree>
    <p:extLst>
      <p:ext uri="{BB962C8B-B14F-4D97-AF65-F5344CB8AC3E}">
        <p14:creationId xmlns:p14="http://schemas.microsoft.com/office/powerpoint/2010/main" val="3337434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a:extLst>
              <a:ext uri="{FF2B5EF4-FFF2-40B4-BE49-F238E27FC236}">
                <a16:creationId xmlns:a16="http://schemas.microsoft.com/office/drawing/2014/main" id="{7DF7F699-8EC5-4FEE-846E-2D10C2397D8B}"/>
              </a:ext>
            </a:extLst>
          </p:cNvPr>
          <p:cNvGraphicFramePr>
            <a:graphicFrameLocks noGrp="1"/>
          </p:cNvGraphicFramePr>
          <p:nvPr>
            <p:extLst>
              <p:ext uri="{D42A27DB-BD31-4B8C-83A1-F6EECF244321}">
                <p14:modId xmlns:p14="http://schemas.microsoft.com/office/powerpoint/2010/main" val="2992531694"/>
              </p:ext>
            </p:extLst>
          </p:nvPr>
        </p:nvGraphicFramePr>
        <p:xfrm>
          <a:off x="323528" y="404664"/>
          <a:ext cx="8496945" cy="2448271"/>
        </p:xfrm>
        <a:graphic>
          <a:graphicData uri="http://schemas.openxmlformats.org/drawingml/2006/table">
            <a:tbl>
              <a:tblPr/>
              <a:tblGrid>
                <a:gridCol w="2300649">
                  <a:extLst>
                    <a:ext uri="{9D8B030D-6E8A-4147-A177-3AD203B41FA5}">
                      <a16:colId xmlns:a16="http://schemas.microsoft.com/office/drawing/2014/main" val="2509646516"/>
                    </a:ext>
                  </a:extLst>
                </a:gridCol>
                <a:gridCol w="874287">
                  <a:extLst>
                    <a:ext uri="{9D8B030D-6E8A-4147-A177-3AD203B41FA5}">
                      <a16:colId xmlns:a16="http://schemas.microsoft.com/office/drawing/2014/main" val="2644466697"/>
                    </a:ext>
                  </a:extLst>
                </a:gridCol>
                <a:gridCol w="865254">
                  <a:extLst>
                    <a:ext uri="{9D8B030D-6E8A-4147-A177-3AD203B41FA5}">
                      <a16:colId xmlns:a16="http://schemas.microsoft.com/office/drawing/2014/main" val="774483172"/>
                    </a:ext>
                  </a:extLst>
                </a:gridCol>
                <a:gridCol w="1010800">
                  <a:extLst>
                    <a:ext uri="{9D8B030D-6E8A-4147-A177-3AD203B41FA5}">
                      <a16:colId xmlns:a16="http://schemas.microsoft.com/office/drawing/2014/main" val="3150879089"/>
                    </a:ext>
                  </a:extLst>
                </a:gridCol>
                <a:gridCol w="1100136">
                  <a:extLst>
                    <a:ext uri="{9D8B030D-6E8A-4147-A177-3AD203B41FA5}">
                      <a16:colId xmlns:a16="http://schemas.microsoft.com/office/drawing/2014/main" val="4237409712"/>
                    </a:ext>
                  </a:extLst>
                </a:gridCol>
                <a:gridCol w="962619">
                  <a:extLst>
                    <a:ext uri="{9D8B030D-6E8A-4147-A177-3AD203B41FA5}">
                      <a16:colId xmlns:a16="http://schemas.microsoft.com/office/drawing/2014/main" val="3766277890"/>
                    </a:ext>
                  </a:extLst>
                </a:gridCol>
                <a:gridCol w="1383200">
                  <a:extLst>
                    <a:ext uri="{9D8B030D-6E8A-4147-A177-3AD203B41FA5}">
                      <a16:colId xmlns:a16="http://schemas.microsoft.com/office/drawing/2014/main" val="2395612490"/>
                    </a:ext>
                  </a:extLst>
                </a:gridCol>
              </a:tblGrid>
              <a:tr h="455788">
                <a:tc>
                  <a:txBody>
                    <a:bodyPr/>
                    <a:lstStyle/>
                    <a:p>
                      <a:pPr>
                        <a:lnSpc>
                          <a:spcPct val="115000"/>
                        </a:lnSpc>
                        <a:spcAft>
                          <a:spcPts val="0"/>
                        </a:spcAft>
                      </a:pPr>
                      <a:r>
                        <a:rPr lang="es-EC" sz="1100">
                          <a:effectLst/>
                          <a:latin typeface="Arial" panose="020B0604020202020204" pitchFamily="34" charset="0"/>
                          <a:ea typeface="Calibri" panose="020F0502020204030204" pitchFamily="34" charset="0"/>
                          <a:cs typeface="Times New Roman" panose="02020603050405020304" pitchFamily="18" charset="0"/>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w="12700" cap="flat" cmpd="sng" algn="ctr">
                      <a:solidFill>
                        <a:srgbClr val="152935"/>
                      </a:solidFill>
                      <a:prstDash val="solid"/>
                      <a:round/>
                      <a:headEnd type="none" w="med" len="med"/>
                      <a:tailEnd type="none" w="med" len="med"/>
                    </a:lnB>
                    <a:solidFill>
                      <a:srgbClr val="FFFFFF"/>
                    </a:solidFill>
                  </a:tcPr>
                </a:tc>
                <a:tc>
                  <a:txBody>
                    <a:bodyPr/>
                    <a:lstStyle/>
                    <a:p>
                      <a:pPr marL="38100" marR="38100" algn="ctr">
                        <a:lnSpc>
                          <a:spcPts val="1600"/>
                        </a:lnSpc>
                        <a:spcAft>
                          <a:spcPts val="0"/>
                        </a:spcAft>
                      </a:pPr>
                      <a:r>
                        <a:rPr lang="es-EC" sz="11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w="12700" cap="flat" cmpd="sng" algn="ctr">
                      <a:solidFill>
                        <a:srgbClr val="E0E0E0"/>
                      </a:solidFill>
                      <a:prstDash val="solid"/>
                      <a:round/>
                      <a:headEnd type="none" w="med" len="med"/>
                      <a:tailEnd type="none" w="med" len="med"/>
                    </a:lnR>
                    <a:lnT>
                      <a:noFill/>
                    </a:lnT>
                    <a:lnB w="12700" cap="flat" cmpd="sng" algn="ctr">
                      <a:solidFill>
                        <a:srgbClr val="152935"/>
                      </a:solidFill>
                      <a:prstDash val="solid"/>
                      <a:round/>
                      <a:headEnd type="none" w="med" len="med"/>
                      <a:tailEnd type="none" w="med" len="med"/>
                    </a:lnB>
                    <a:solidFill>
                      <a:srgbClr val="FFFFFF"/>
                    </a:solidFill>
                  </a:tcPr>
                </a:tc>
                <a:tc>
                  <a:txBody>
                    <a:bodyPr/>
                    <a:lstStyle/>
                    <a:p>
                      <a:pPr marL="38100" marR="38100" algn="ctr">
                        <a:lnSpc>
                          <a:spcPts val="1600"/>
                        </a:lnSpc>
                        <a:spcAft>
                          <a:spcPts val="0"/>
                        </a:spcAft>
                      </a:pPr>
                      <a:r>
                        <a:rPr lang="es-EC" sz="11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Rango</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a:noFill/>
                    </a:lnT>
                    <a:lnB w="12700" cap="flat" cmpd="sng" algn="ctr">
                      <a:solidFill>
                        <a:srgbClr val="152935"/>
                      </a:solidFill>
                      <a:prstDash val="solid"/>
                      <a:round/>
                      <a:headEnd type="none" w="med" len="med"/>
                      <a:tailEnd type="none" w="med" len="med"/>
                    </a:lnB>
                    <a:solidFill>
                      <a:srgbClr val="FFFFFF"/>
                    </a:solidFill>
                  </a:tcPr>
                </a:tc>
                <a:tc>
                  <a:txBody>
                    <a:bodyPr/>
                    <a:lstStyle/>
                    <a:p>
                      <a:pPr marL="38100" marR="38100" algn="ctr">
                        <a:lnSpc>
                          <a:spcPts val="1600"/>
                        </a:lnSpc>
                        <a:spcAft>
                          <a:spcPts val="0"/>
                        </a:spcAft>
                      </a:pPr>
                      <a:r>
                        <a:rPr lang="es-EC" sz="11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Mínimo</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a:noFill/>
                    </a:lnT>
                    <a:lnB w="12700" cap="flat" cmpd="sng" algn="ctr">
                      <a:solidFill>
                        <a:srgbClr val="152935"/>
                      </a:solidFill>
                      <a:prstDash val="solid"/>
                      <a:round/>
                      <a:headEnd type="none" w="med" len="med"/>
                      <a:tailEnd type="none" w="med" len="med"/>
                    </a:lnB>
                    <a:solidFill>
                      <a:srgbClr val="FFFFFF"/>
                    </a:solidFill>
                  </a:tcPr>
                </a:tc>
                <a:tc>
                  <a:txBody>
                    <a:bodyPr/>
                    <a:lstStyle/>
                    <a:p>
                      <a:pPr marL="38100" marR="38100" algn="ctr">
                        <a:lnSpc>
                          <a:spcPts val="1600"/>
                        </a:lnSpc>
                        <a:spcAft>
                          <a:spcPts val="0"/>
                        </a:spcAft>
                      </a:pPr>
                      <a:r>
                        <a:rPr lang="es-EC" sz="11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Máximo</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a:noFill/>
                    </a:lnT>
                    <a:lnB w="12700" cap="flat" cmpd="sng" algn="ctr">
                      <a:solidFill>
                        <a:srgbClr val="152935"/>
                      </a:solidFill>
                      <a:prstDash val="solid"/>
                      <a:round/>
                      <a:headEnd type="none" w="med" len="med"/>
                      <a:tailEnd type="none" w="med" len="med"/>
                    </a:lnB>
                    <a:solidFill>
                      <a:srgbClr val="FFFFFF"/>
                    </a:solidFill>
                  </a:tcPr>
                </a:tc>
                <a:tc>
                  <a:txBody>
                    <a:bodyPr/>
                    <a:lstStyle/>
                    <a:p>
                      <a:pPr marL="38100" marR="38100" algn="ctr">
                        <a:lnSpc>
                          <a:spcPts val="1600"/>
                        </a:lnSpc>
                        <a:spcAft>
                          <a:spcPts val="0"/>
                        </a:spcAft>
                      </a:pPr>
                      <a:r>
                        <a:rPr lang="es-EC" sz="11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Media</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a:noFill/>
                    </a:lnT>
                    <a:lnB w="12700" cap="flat" cmpd="sng" algn="ctr">
                      <a:solidFill>
                        <a:srgbClr val="152935"/>
                      </a:solidFill>
                      <a:prstDash val="solid"/>
                      <a:round/>
                      <a:headEnd type="none" w="med" len="med"/>
                      <a:tailEnd type="none" w="med" len="med"/>
                    </a:lnB>
                    <a:solidFill>
                      <a:srgbClr val="FFFFFF"/>
                    </a:solidFill>
                  </a:tcPr>
                </a:tc>
                <a:tc>
                  <a:txBody>
                    <a:bodyPr/>
                    <a:lstStyle/>
                    <a:p>
                      <a:pPr marL="38100" marR="38100" algn="ctr">
                        <a:lnSpc>
                          <a:spcPts val="1600"/>
                        </a:lnSpc>
                        <a:spcAft>
                          <a:spcPts val="0"/>
                        </a:spcAft>
                      </a:pPr>
                      <a:r>
                        <a:rPr lang="es-EC" sz="11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Desviación</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p>
                      <a:pPr marL="38100" marR="38100" algn="ctr">
                        <a:lnSpc>
                          <a:spcPts val="1600"/>
                        </a:lnSpc>
                        <a:spcAft>
                          <a:spcPts val="0"/>
                        </a:spcAft>
                      </a:pPr>
                      <a:r>
                        <a:rPr lang="es-EC" sz="11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estándar</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w="12700" cap="flat" cmpd="sng" algn="ctr">
                      <a:solidFill>
                        <a:srgbClr val="E0E0E0"/>
                      </a:solidFill>
                      <a:prstDash val="solid"/>
                      <a:round/>
                      <a:headEnd type="none" w="med" len="med"/>
                      <a:tailEnd type="none" w="med" len="med"/>
                    </a:lnL>
                    <a:lnR>
                      <a:noFill/>
                    </a:lnR>
                    <a:lnT>
                      <a:noFill/>
                    </a:lnT>
                    <a:lnB w="12700" cap="flat" cmpd="sng" algn="ctr">
                      <a:solidFill>
                        <a:srgbClr val="152935"/>
                      </a:solidFill>
                      <a:prstDash val="solid"/>
                      <a:round/>
                      <a:headEnd type="none" w="med" len="med"/>
                      <a:tailEnd type="none" w="med" len="med"/>
                    </a:lnB>
                    <a:solidFill>
                      <a:srgbClr val="FFFFFF"/>
                    </a:solidFill>
                  </a:tcPr>
                </a:tc>
                <a:extLst>
                  <a:ext uri="{0D108BD9-81ED-4DB2-BD59-A6C34878D82A}">
                    <a16:rowId xmlns:a16="http://schemas.microsoft.com/office/drawing/2014/main" val="3428694612"/>
                  </a:ext>
                </a:extLst>
              </a:tr>
              <a:tr h="405950">
                <a:tc>
                  <a:txBody>
                    <a:bodyPr/>
                    <a:lstStyle/>
                    <a:p>
                      <a:pPr marL="38100" marR="38100">
                        <a:lnSpc>
                          <a:spcPts val="1600"/>
                        </a:lnSpc>
                        <a:spcAft>
                          <a:spcPts val="0"/>
                        </a:spcAft>
                      </a:pPr>
                      <a:r>
                        <a:rPr lang="es-EC" sz="11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Postest T 600 Categoría mayores</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152935"/>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E0E0E0"/>
                    </a:solidFill>
                  </a:tcPr>
                </a:tc>
                <a:tc>
                  <a:txBody>
                    <a:bodyPr/>
                    <a:lstStyle/>
                    <a:p>
                      <a:pPr marL="38100" marR="38100" algn="ctr">
                        <a:lnSpc>
                          <a:spcPts val="1600"/>
                        </a:lnSpc>
                        <a:spcAft>
                          <a:spcPts val="0"/>
                        </a:spcAft>
                      </a:pPr>
                      <a:r>
                        <a:rPr lang="es-EC"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5</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w="12700" cap="flat" cmpd="sng" algn="ctr">
                      <a:solidFill>
                        <a:srgbClr val="E0E0E0"/>
                      </a:solidFill>
                      <a:prstDash val="solid"/>
                      <a:round/>
                      <a:headEnd type="none" w="med" len="med"/>
                      <a:tailEnd type="none" w="med" len="med"/>
                    </a:lnR>
                    <a:lnT w="12700" cap="flat" cmpd="sng" algn="ctr">
                      <a:solidFill>
                        <a:srgbClr val="152935"/>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tc>
                  <a:txBody>
                    <a:bodyPr/>
                    <a:lstStyle/>
                    <a:p>
                      <a:pPr marL="38100" marR="38100" algn="ctr">
                        <a:lnSpc>
                          <a:spcPts val="1600"/>
                        </a:lnSpc>
                        <a:spcAft>
                          <a:spcPts val="0"/>
                        </a:spcAft>
                      </a:pPr>
                      <a:r>
                        <a:rPr lang="es-EC"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,43</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152935"/>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tc>
                  <a:txBody>
                    <a:bodyPr/>
                    <a:lstStyle/>
                    <a:p>
                      <a:pPr marL="38100" marR="38100" algn="ctr">
                        <a:lnSpc>
                          <a:spcPts val="1600"/>
                        </a:lnSpc>
                        <a:spcAft>
                          <a:spcPts val="0"/>
                        </a:spcAft>
                      </a:pPr>
                      <a:r>
                        <a:rPr lang="es-EC"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6,02</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152935"/>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tc>
                  <a:txBody>
                    <a:bodyPr/>
                    <a:lstStyle/>
                    <a:p>
                      <a:pPr marL="38100" marR="38100" algn="ctr">
                        <a:lnSpc>
                          <a:spcPts val="1600"/>
                        </a:lnSpc>
                        <a:spcAft>
                          <a:spcPts val="0"/>
                        </a:spcAft>
                      </a:pPr>
                      <a:r>
                        <a:rPr lang="es-EC"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6,45</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152935"/>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tc>
                  <a:txBody>
                    <a:bodyPr/>
                    <a:lstStyle/>
                    <a:p>
                      <a:pPr marL="38100" marR="38100" algn="ctr">
                        <a:lnSpc>
                          <a:spcPts val="1600"/>
                        </a:lnSpc>
                        <a:spcAft>
                          <a:spcPts val="0"/>
                        </a:spcAft>
                      </a:pPr>
                      <a:r>
                        <a:rPr lang="es-EC"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6,16</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152935"/>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tc>
                  <a:txBody>
                    <a:bodyPr/>
                    <a:lstStyle/>
                    <a:p>
                      <a:pPr marL="38100" marR="38100" algn="ctr">
                        <a:lnSpc>
                          <a:spcPts val="1600"/>
                        </a:lnSpc>
                        <a:spcAft>
                          <a:spcPts val="0"/>
                        </a:spcAft>
                      </a:pPr>
                      <a:r>
                        <a:rPr lang="es-EC"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,18762</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E0E0E0"/>
                      </a:solidFill>
                      <a:prstDash val="solid"/>
                      <a:round/>
                      <a:headEnd type="none" w="med" len="med"/>
                      <a:tailEnd type="none" w="med" len="med"/>
                    </a:lnL>
                    <a:lnR>
                      <a:noFill/>
                    </a:lnR>
                    <a:lnT w="12700" cap="flat" cmpd="sng" algn="ctr">
                      <a:solidFill>
                        <a:srgbClr val="152935"/>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extLst>
                  <a:ext uri="{0D108BD9-81ED-4DB2-BD59-A6C34878D82A}">
                    <a16:rowId xmlns:a16="http://schemas.microsoft.com/office/drawing/2014/main" val="1390705948"/>
                  </a:ext>
                </a:extLst>
              </a:tr>
              <a:tr h="455788">
                <a:tc>
                  <a:txBody>
                    <a:bodyPr/>
                    <a:lstStyle/>
                    <a:p>
                      <a:pPr marL="38100" marR="38100">
                        <a:lnSpc>
                          <a:spcPts val="1600"/>
                        </a:lnSpc>
                        <a:spcAft>
                          <a:spcPts val="0"/>
                        </a:spcAft>
                      </a:pPr>
                      <a:r>
                        <a:rPr lang="es-EC" sz="11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Postest Vel m/seg Categoría mayores</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E0E0E0"/>
                    </a:solidFill>
                  </a:tcPr>
                </a:tc>
                <a:tc>
                  <a:txBody>
                    <a:bodyPr/>
                    <a:lstStyle/>
                    <a:p>
                      <a:pPr marL="38100" marR="38100" algn="ctr">
                        <a:lnSpc>
                          <a:spcPts val="1600"/>
                        </a:lnSpc>
                        <a:spcAft>
                          <a:spcPts val="0"/>
                        </a:spcAft>
                      </a:pPr>
                      <a:r>
                        <a:rPr lang="es-EC"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5</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tc>
                  <a:txBody>
                    <a:bodyPr/>
                    <a:lstStyle/>
                    <a:p>
                      <a:pPr marL="38100" marR="38100" algn="ctr">
                        <a:lnSpc>
                          <a:spcPts val="1600"/>
                        </a:lnSpc>
                        <a:spcAft>
                          <a:spcPts val="0"/>
                        </a:spcAft>
                      </a:pPr>
                      <a:r>
                        <a:rPr lang="es-EC"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tc>
                  <a:txBody>
                    <a:bodyPr/>
                    <a:lstStyle/>
                    <a:p>
                      <a:pPr marL="38100" marR="38100" algn="ctr">
                        <a:lnSpc>
                          <a:spcPts val="1600"/>
                        </a:lnSpc>
                        <a:spcAft>
                          <a:spcPts val="0"/>
                        </a:spcAft>
                      </a:pPr>
                      <a:r>
                        <a:rPr lang="es-EC"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1,55</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tc>
                  <a:txBody>
                    <a:bodyPr/>
                    <a:lstStyle/>
                    <a:p>
                      <a:pPr marL="38100" marR="38100" algn="ctr">
                        <a:lnSpc>
                          <a:spcPts val="1600"/>
                        </a:lnSpc>
                        <a:spcAft>
                          <a:spcPts val="0"/>
                        </a:spcAft>
                      </a:pPr>
                      <a:r>
                        <a:rPr lang="es-EC"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1,66</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tc>
                  <a:txBody>
                    <a:bodyPr/>
                    <a:lstStyle/>
                    <a:p>
                      <a:pPr marL="38100" marR="38100" algn="ctr">
                        <a:lnSpc>
                          <a:spcPts val="1600"/>
                        </a:lnSpc>
                        <a:spcAft>
                          <a:spcPts val="0"/>
                        </a:spcAft>
                      </a:pPr>
                      <a:r>
                        <a:rPr lang="es-EC"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1,62</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tc>
                  <a:txBody>
                    <a:bodyPr/>
                    <a:lstStyle/>
                    <a:p>
                      <a:pPr marL="38100" marR="38100" algn="ctr">
                        <a:lnSpc>
                          <a:spcPts val="1600"/>
                        </a:lnSpc>
                        <a:spcAft>
                          <a:spcPts val="0"/>
                        </a:spcAft>
                      </a:pPr>
                      <a:r>
                        <a:rPr lang="es-EC"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,04827</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E0E0E0"/>
                      </a:solidFill>
                      <a:prstDash val="solid"/>
                      <a:round/>
                      <a:headEnd type="none" w="med" len="med"/>
                      <a:tailEnd type="none" w="med" len="med"/>
                    </a:lnL>
                    <a:lnR>
                      <a:noFill/>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extLst>
                  <a:ext uri="{0D108BD9-81ED-4DB2-BD59-A6C34878D82A}">
                    <a16:rowId xmlns:a16="http://schemas.microsoft.com/office/drawing/2014/main" val="3188686131"/>
                  </a:ext>
                </a:extLst>
              </a:tr>
              <a:tr h="455788">
                <a:tc>
                  <a:txBody>
                    <a:bodyPr/>
                    <a:lstStyle/>
                    <a:p>
                      <a:pPr marL="38100" marR="38100">
                        <a:lnSpc>
                          <a:spcPts val="1600"/>
                        </a:lnSpc>
                        <a:spcAft>
                          <a:spcPts val="0"/>
                        </a:spcAft>
                      </a:pPr>
                      <a:r>
                        <a:rPr lang="es-EC" sz="11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Postest 1500 metros Categoría mayores</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E0E0E0"/>
                    </a:solidFill>
                  </a:tcPr>
                </a:tc>
                <a:tc>
                  <a:txBody>
                    <a:bodyPr/>
                    <a:lstStyle/>
                    <a:p>
                      <a:pPr marL="38100" marR="38100" algn="ctr">
                        <a:lnSpc>
                          <a:spcPts val="1600"/>
                        </a:lnSpc>
                        <a:spcAft>
                          <a:spcPts val="0"/>
                        </a:spcAft>
                      </a:pPr>
                      <a:r>
                        <a:rPr lang="es-EC"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5</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tc>
                  <a:txBody>
                    <a:bodyPr/>
                    <a:lstStyle/>
                    <a:p>
                      <a:pPr marL="38100" marR="38100" algn="ctr">
                        <a:lnSpc>
                          <a:spcPts val="1600"/>
                        </a:lnSpc>
                        <a:spcAft>
                          <a:spcPts val="0"/>
                        </a:spcAft>
                      </a:pPr>
                      <a:r>
                        <a:rPr lang="es-EC"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1,98</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tc>
                  <a:txBody>
                    <a:bodyPr/>
                    <a:lstStyle/>
                    <a:p>
                      <a:pPr marL="38100" marR="38100" algn="ctr">
                        <a:lnSpc>
                          <a:spcPts val="1600"/>
                        </a:lnSpc>
                        <a:spcAft>
                          <a:spcPts val="0"/>
                        </a:spcAft>
                      </a:pPr>
                      <a:r>
                        <a:rPr lang="es-EC"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16,23</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tc>
                  <a:txBody>
                    <a:bodyPr/>
                    <a:lstStyle/>
                    <a:p>
                      <a:pPr marL="38100" marR="38100" algn="ctr">
                        <a:lnSpc>
                          <a:spcPts val="1600"/>
                        </a:lnSpc>
                        <a:spcAft>
                          <a:spcPts val="0"/>
                        </a:spcAft>
                      </a:pPr>
                      <a:r>
                        <a:rPr lang="es-EC"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18,21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tc>
                  <a:txBody>
                    <a:bodyPr/>
                    <a:lstStyle/>
                    <a:p>
                      <a:pPr marL="38100" marR="38100" algn="ctr">
                        <a:lnSpc>
                          <a:spcPts val="1600"/>
                        </a:lnSpc>
                        <a:spcAft>
                          <a:spcPts val="0"/>
                        </a:spcAft>
                      </a:pPr>
                      <a:r>
                        <a:rPr lang="es-EC"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16,71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tc>
                  <a:txBody>
                    <a:bodyPr/>
                    <a:lstStyle/>
                    <a:p>
                      <a:pPr marL="38100" marR="38100" algn="ctr">
                        <a:lnSpc>
                          <a:spcPts val="1600"/>
                        </a:lnSpc>
                        <a:spcAft>
                          <a:spcPts val="0"/>
                        </a:spcAft>
                      </a:pPr>
                      <a:r>
                        <a:rPr lang="es-EC"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,84803</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E0E0E0"/>
                      </a:solidFill>
                      <a:prstDash val="solid"/>
                      <a:round/>
                      <a:headEnd type="none" w="med" len="med"/>
                      <a:tailEnd type="none" w="med" len="med"/>
                    </a:lnL>
                    <a:lnR>
                      <a:noFill/>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extLst>
                  <a:ext uri="{0D108BD9-81ED-4DB2-BD59-A6C34878D82A}">
                    <a16:rowId xmlns:a16="http://schemas.microsoft.com/office/drawing/2014/main" val="3445431790"/>
                  </a:ext>
                </a:extLst>
              </a:tr>
              <a:tr h="455788">
                <a:tc>
                  <a:txBody>
                    <a:bodyPr/>
                    <a:lstStyle/>
                    <a:p>
                      <a:pPr marL="38100" marR="38100">
                        <a:lnSpc>
                          <a:spcPts val="1600"/>
                        </a:lnSpc>
                        <a:spcAft>
                          <a:spcPts val="0"/>
                        </a:spcAft>
                      </a:pPr>
                      <a:r>
                        <a:rPr lang="es-EC" sz="11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Postest Vel m/seg Categoría mayores</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E0E0E0"/>
                    </a:solidFill>
                  </a:tcPr>
                </a:tc>
                <a:tc>
                  <a:txBody>
                    <a:bodyPr/>
                    <a:lstStyle/>
                    <a:p>
                      <a:pPr marL="38100" marR="38100" algn="ctr">
                        <a:lnSpc>
                          <a:spcPts val="1600"/>
                        </a:lnSpc>
                        <a:spcAft>
                          <a:spcPts val="0"/>
                        </a:spcAft>
                      </a:pPr>
                      <a:r>
                        <a:rPr lang="es-EC"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5</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tc>
                  <a:txBody>
                    <a:bodyPr/>
                    <a:lstStyle/>
                    <a:p>
                      <a:pPr marL="38100" marR="38100" algn="ctr">
                        <a:lnSpc>
                          <a:spcPts val="1600"/>
                        </a:lnSpc>
                        <a:spcAft>
                          <a:spcPts val="0"/>
                        </a:spcAft>
                      </a:pPr>
                      <a:r>
                        <a:rPr lang="es-EC"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,17</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tc>
                  <a:txBody>
                    <a:bodyPr/>
                    <a:lstStyle/>
                    <a:p>
                      <a:pPr marL="38100" marR="38100" algn="ctr">
                        <a:lnSpc>
                          <a:spcPts val="1600"/>
                        </a:lnSpc>
                        <a:spcAft>
                          <a:spcPts val="0"/>
                        </a:spcAft>
                      </a:pPr>
                      <a:r>
                        <a:rPr lang="es-EC"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1,37</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tc>
                  <a:txBody>
                    <a:bodyPr/>
                    <a:lstStyle/>
                    <a:p>
                      <a:pPr marL="38100" marR="38100" algn="ctr">
                        <a:lnSpc>
                          <a:spcPts val="1600"/>
                        </a:lnSpc>
                        <a:spcAft>
                          <a:spcPts val="0"/>
                        </a:spcAft>
                      </a:pPr>
                      <a:r>
                        <a:rPr lang="es-EC"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1,54</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tc>
                  <a:txBody>
                    <a:bodyPr/>
                    <a:lstStyle/>
                    <a:p>
                      <a:pPr marL="38100" marR="38100" algn="ctr">
                        <a:lnSpc>
                          <a:spcPts val="1600"/>
                        </a:lnSpc>
                        <a:spcAft>
                          <a:spcPts val="0"/>
                        </a:spcAft>
                      </a:pPr>
                      <a:r>
                        <a:rPr lang="es-EC"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1,40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tc>
                  <a:txBody>
                    <a:bodyPr/>
                    <a:lstStyle/>
                    <a:p>
                      <a:pPr marL="38100" marR="38100" algn="ctr">
                        <a:lnSpc>
                          <a:spcPts val="1600"/>
                        </a:lnSpc>
                        <a:spcAft>
                          <a:spcPts val="0"/>
                        </a:spcAft>
                      </a:pPr>
                      <a:r>
                        <a:rPr lang="es-EC"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,07259</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E0E0E0"/>
                      </a:solidFill>
                      <a:prstDash val="solid"/>
                      <a:round/>
                      <a:headEnd type="none" w="med" len="med"/>
                      <a:tailEnd type="none" w="med" len="med"/>
                    </a:lnL>
                    <a:lnR>
                      <a:noFill/>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extLst>
                  <a:ext uri="{0D108BD9-81ED-4DB2-BD59-A6C34878D82A}">
                    <a16:rowId xmlns:a16="http://schemas.microsoft.com/office/drawing/2014/main" val="655871264"/>
                  </a:ext>
                </a:extLst>
              </a:tr>
              <a:tr h="219169">
                <a:tc>
                  <a:txBody>
                    <a:bodyPr/>
                    <a:lstStyle/>
                    <a:p>
                      <a:pPr marL="38100" marR="38100">
                        <a:lnSpc>
                          <a:spcPts val="1600"/>
                        </a:lnSpc>
                        <a:spcAft>
                          <a:spcPts val="0"/>
                        </a:spcAft>
                      </a:pPr>
                      <a:r>
                        <a:rPr lang="es-EC" sz="11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del umbral</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AEAEAE"/>
                      </a:solidFill>
                      <a:prstDash val="solid"/>
                      <a:round/>
                      <a:headEnd type="none" w="med" len="med"/>
                      <a:tailEnd type="none" w="med" len="med"/>
                    </a:lnT>
                    <a:lnB w="12700" cap="flat" cmpd="sng" algn="ctr">
                      <a:solidFill>
                        <a:srgbClr val="152935"/>
                      </a:solidFill>
                      <a:prstDash val="solid"/>
                      <a:round/>
                      <a:headEnd type="none" w="med" len="med"/>
                      <a:tailEnd type="none" w="med" len="med"/>
                    </a:lnB>
                    <a:solidFill>
                      <a:srgbClr val="E0E0E0"/>
                    </a:solidFill>
                  </a:tcPr>
                </a:tc>
                <a:tc>
                  <a:txBody>
                    <a:bodyPr/>
                    <a:lstStyle/>
                    <a:p>
                      <a:pPr marL="38100" marR="38100" algn="ctr">
                        <a:lnSpc>
                          <a:spcPts val="1600"/>
                        </a:lnSpc>
                        <a:spcAft>
                          <a:spcPts val="0"/>
                        </a:spcAft>
                      </a:pPr>
                      <a:r>
                        <a:rPr lang="es-EC"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5</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152935"/>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4%</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152935"/>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93%</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152935"/>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97%</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152935"/>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92%</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152935"/>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100" dirty="0">
                          <a:effectLst/>
                          <a:latin typeface="Arial" panose="020B0604020202020204" pitchFamily="34" charset="0"/>
                          <a:ea typeface="Calibri" panose="020F0502020204030204" pitchFamily="34" charset="0"/>
                          <a:cs typeface="Times New Roman" panose="02020603050405020304" pitchFamily="18" charset="0"/>
                        </a:rPr>
                        <a:t> </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E0E0E0"/>
                      </a:solidFill>
                      <a:prstDash val="solid"/>
                      <a:round/>
                      <a:headEnd type="none" w="med" len="med"/>
                      <a:tailEnd type="none" w="med" len="med"/>
                    </a:lnL>
                    <a:lnR>
                      <a:noFill/>
                    </a:lnR>
                    <a:lnT w="12700" cap="flat" cmpd="sng" algn="ctr">
                      <a:solidFill>
                        <a:srgbClr val="AEAEAE"/>
                      </a:solidFill>
                      <a:prstDash val="solid"/>
                      <a:round/>
                      <a:headEnd type="none" w="med" len="med"/>
                      <a:tailEnd type="none" w="med" len="med"/>
                    </a:lnT>
                    <a:lnB w="12700" cap="flat" cmpd="sng" algn="ctr">
                      <a:solidFill>
                        <a:srgbClr val="152935"/>
                      </a:solidFill>
                      <a:prstDash val="solid"/>
                      <a:round/>
                      <a:headEnd type="none" w="med" len="med"/>
                      <a:tailEnd type="none" w="med" len="med"/>
                    </a:lnB>
                    <a:solidFill>
                      <a:srgbClr val="FFFFFF"/>
                    </a:solidFill>
                  </a:tcPr>
                </a:tc>
                <a:extLst>
                  <a:ext uri="{0D108BD9-81ED-4DB2-BD59-A6C34878D82A}">
                    <a16:rowId xmlns:a16="http://schemas.microsoft.com/office/drawing/2014/main" val="4137267352"/>
                  </a:ext>
                </a:extLst>
              </a:tr>
            </a:tbl>
          </a:graphicData>
        </a:graphic>
      </p:graphicFrame>
      <p:sp>
        <p:nvSpPr>
          <p:cNvPr id="3" name="Rectángulo 2">
            <a:extLst>
              <a:ext uri="{FF2B5EF4-FFF2-40B4-BE49-F238E27FC236}">
                <a16:creationId xmlns:a16="http://schemas.microsoft.com/office/drawing/2014/main" id="{6BE0287D-9037-4A5B-B944-0CA1F270365C}"/>
              </a:ext>
            </a:extLst>
          </p:cNvPr>
          <p:cNvSpPr/>
          <p:nvPr/>
        </p:nvSpPr>
        <p:spPr>
          <a:xfrm>
            <a:off x="251520" y="3030338"/>
            <a:ext cx="8640960" cy="3416320"/>
          </a:xfrm>
          <a:prstGeom prst="rect">
            <a:avLst/>
          </a:prstGeom>
        </p:spPr>
        <p:txBody>
          <a:bodyPr wrap="square">
            <a:spAutoFit/>
          </a:bodyPr>
          <a:lstStyle/>
          <a:p>
            <a:pPr algn="just"/>
            <a:r>
              <a:rPr lang="es-MX" sz="2400" dirty="0"/>
              <a:t>Nota. En los resultados del pretest de 600 metros categoría mayores, se observa una media de 6,16 minutos, una velocidad aeróbica máxima de 1,62 metros/ segundo. En la prueba de 1500 metros se obtiene una media de 16,71 minutos, una velocidad promedio de prueba de 1,40 metros/segundo, lo que ubica el umbral de competencia al 92% en relación de la máxima capacidad aeróbica. Lo que no da a entender que existe una mejoría significativa en el test de 600 metros.</a:t>
            </a:r>
            <a:endParaRPr lang="es-EC" sz="2400" dirty="0"/>
          </a:p>
        </p:txBody>
      </p:sp>
    </p:spTree>
    <p:extLst>
      <p:ext uri="{BB962C8B-B14F-4D97-AF65-F5344CB8AC3E}">
        <p14:creationId xmlns:p14="http://schemas.microsoft.com/office/powerpoint/2010/main" val="33604757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04E07221-A38F-4BF1-8265-4BC902CB7CE1}"/>
              </a:ext>
            </a:extLst>
          </p:cNvPr>
          <p:cNvSpPr/>
          <p:nvPr/>
        </p:nvSpPr>
        <p:spPr>
          <a:xfrm>
            <a:off x="2339752" y="260648"/>
            <a:ext cx="5121915" cy="369332"/>
          </a:xfrm>
          <a:prstGeom prst="rect">
            <a:avLst/>
          </a:prstGeom>
        </p:spPr>
        <p:txBody>
          <a:bodyPr wrap="none">
            <a:spAutoFit/>
          </a:bodyPr>
          <a:lstStyle/>
          <a:p>
            <a:r>
              <a:rPr lang="es-MX" sz="1800" b="1" dirty="0">
                <a:solidFill>
                  <a:srgbClr val="FF0000"/>
                </a:solidFill>
              </a:rPr>
              <a:t>ANÁLISIS RITMO DE PRUEBA 1500 METROS</a:t>
            </a:r>
            <a:endParaRPr lang="es-EC" sz="1800" b="1" dirty="0">
              <a:solidFill>
                <a:srgbClr val="FF0000"/>
              </a:solidFill>
            </a:endParaRPr>
          </a:p>
        </p:txBody>
      </p:sp>
      <p:graphicFrame>
        <p:nvGraphicFramePr>
          <p:cNvPr id="3" name="Tabla 2">
            <a:extLst>
              <a:ext uri="{FF2B5EF4-FFF2-40B4-BE49-F238E27FC236}">
                <a16:creationId xmlns:a16="http://schemas.microsoft.com/office/drawing/2014/main" id="{56CE73FC-2B27-4F24-BC90-3E5FFF5E029C}"/>
              </a:ext>
            </a:extLst>
          </p:cNvPr>
          <p:cNvGraphicFramePr>
            <a:graphicFrameLocks noGrp="1"/>
          </p:cNvGraphicFramePr>
          <p:nvPr>
            <p:extLst>
              <p:ext uri="{D42A27DB-BD31-4B8C-83A1-F6EECF244321}">
                <p14:modId xmlns:p14="http://schemas.microsoft.com/office/powerpoint/2010/main" val="2792296256"/>
              </p:ext>
            </p:extLst>
          </p:nvPr>
        </p:nvGraphicFramePr>
        <p:xfrm>
          <a:off x="827584" y="1124744"/>
          <a:ext cx="7920880" cy="1372997"/>
        </p:xfrm>
        <a:graphic>
          <a:graphicData uri="http://schemas.openxmlformats.org/drawingml/2006/table">
            <a:tbl>
              <a:tblPr/>
              <a:tblGrid>
                <a:gridCol w="2144368">
                  <a:extLst>
                    <a:ext uri="{9D8B030D-6E8A-4147-A177-3AD203B41FA5}">
                      <a16:colId xmlns:a16="http://schemas.microsoft.com/office/drawing/2014/main" val="967929241"/>
                    </a:ext>
                  </a:extLst>
                </a:gridCol>
                <a:gridCol w="680315">
                  <a:extLst>
                    <a:ext uri="{9D8B030D-6E8A-4147-A177-3AD203B41FA5}">
                      <a16:colId xmlns:a16="http://schemas.microsoft.com/office/drawing/2014/main" val="2096428216"/>
                    </a:ext>
                  </a:extLst>
                </a:gridCol>
                <a:gridCol w="807459">
                  <a:extLst>
                    <a:ext uri="{9D8B030D-6E8A-4147-A177-3AD203B41FA5}">
                      <a16:colId xmlns:a16="http://schemas.microsoft.com/office/drawing/2014/main" val="2687966212"/>
                    </a:ext>
                  </a:extLst>
                </a:gridCol>
                <a:gridCol w="941245">
                  <a:extLst>
                    <a:ext uri="{9D8B030D-6E8A-4147-A177-3AD203B41FA5}">
                      <a16:colId xmlns:a16="http://schemas.microsoft.com/office/drawing/2014/main" val="847139105"/>
                    </a:ext>
                  </a:extLst>
                </a:gridCol>
                <a:gridCol w="1160426">
                  <a:extLst>
                    <a:ext uri="{9D8B030D-6E8A-4147-A177-3AD203B41FA5}">
                      <a16:colId xmlns:a16="http://schemas.microsoft.com/office/drawing/2014/main" val="4260282679"/>
                    </a:ext>
                  </a:extLst>
                </a:gridCol>
                <a:gridCol w="897599">
                  <a:extLst>
                    <a:ext uri="{9D8B030D-6E8A-4147-A177-3AD203B41FA5}">
                      <a16:colId xmlns:a16="http://schemas.microsoft.com/office/drawing/2014/main" val="285149636"/>
                    </a:ext>
                  </a:extLst>
                </a:gridCol>
                <a:gridCol w="1289468">
                  <a:extLst>
                    <a:ext uri="{9D8B030D-6E8A-4147-A177-3AD203B41FA5}">
                      <a16:colId xmlns:a16="http://schemas.microsoft.com/office/drawing/2014/main" val="4042652309"/>
                    </a:ext>
                  </a:extLst>
                </a:gridCol>
              </a:tblGrid>
              <a:tr h="377825">
                <a:tc>
                  <a:txBody>
                    <a:bodyPr/>
                    <a:lstStyle/>
                    <a:p>
                      <a:pPr>
                        <a:lnSpc>
                          <a:spcPct val="115000"/>
                        </a:lnSpc>
                        <a:spcAft>
                          <a:spcPts val="0"/>
                        </a:spcAft>
                      </a:pPr>
                      <a:r>
                        <a:rPr lang="es-EC" sz="1100">
                          <a:effectLst/>
                          <a:latin typeface="Arial" panose="020B0604020202020204" pitchFamily="34" charset="0"/>
                          <a:ea typeface="Calibri" panose="020F0502020204030204" pitchFamily="34" charset="0"/>
                          <a:cs typeface="Times New Roman" panose="02020603050405020304" pitchFamily="18" charset="0"/>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w="12700" cap="flat" cmpd="sng" algn="ctr">
                      <a:solidFill>
                        <a:srgbClr val="152935"/>
                      </a:solidFill>
                      <a:prstDash val="solid"/>
                      <a:round/>
                      <a:headEnd type="none" w="med" len="med"/>
                      <a:tailEnd type="none" w="med" len="med"/>
                    </a:lnB>
                    <a:solidFill>
                      <a:srgbClr val="FFFFFF"/>
                    </a:solidFill>
                  </a:tcPr>
                </a:tc>
                <a:tc>
                  <a:txBody>
                    <a:bodyPr/>
                    <a:lstStyle/>
                    <a:p>
                      <a:pPr marL="38100" marR="38100" algn="ctr">
                        <a:lnSpc>
                          <a:spcPts val="1600"/>
                        </a:lnSpc>
                        <a:spcAft>
                          <a:spcPts val="0"/>
                        </a:spcAft>
                      </a:pPr>
                      <a:r>
                        <a:rPr lang="es-EC" sz="11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w="12700" cap="flat" cmpd="sng" algn="ctr">
                      <a:solidFill>
                        <a:srgbClr val="E0E0E0"/>
                      </a:solidFill>
                      <a:prstDash val="solid"/>
                      <a:round/>
                      <a:headEnd type="none" w="med" len="med"/>
                      <a:tailEnd type="none" w="med" len="med"/>
                    </a:lnR>
                    <a:lnT>
                      <a:noFill/>
                    </a:lnT>
                    <a:lnB w="12700" cap="flat" cmpd="sng" algn="ctr">
                      <a:solidFill>
                        <a:srgbClr val="152935"/>
                      </a:solidFill>
                      <a:prstDash val="solid"/>
                      <a:round/>
                      <a:headEnd type="none" w="med" len="med"/>
                      <a:tailEnd type="none" w="med" len="med"/>
                    </a:lnB>
                    <a:solidFill>
                      <a:srgbClr val="FFFFFF"/>
                    </a:solidFill>
                  </a:tcPr>
                </a:tc>
                <a:tc>
                  <a:txBody>
                    <a:bodyPr/>
                    <a:lstStyle/>
                    <a:p>
                      <a:pPr marL="38100" marR="38100" algn="ctr">
                        <a:lnSpc>
                          <a:spcPts val="1600"/>
                        </a:lnSpc>
                        <a:spcAft>
                          <a:spcPts val="0"/>
                        </a:spcAft>
                      </a:pPr>
                      <a:r>
                        <a:rPr lang="es-EC" sz="11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Rango</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a:noFill/>
                    </a:lnT>
                    <a:lnB w="12700" cap="flat" cmpd="sng" algn="ctr">
                      <a:solidFill>
                        <a:srgbClr val="152935"/>
                      </a:solidFill>
                      <a:prstDash val="solid"/>
                      <a:round/>
                      <a:headEnd type="none" w="med" len="med"/>
                      <a:tailEnd type="none" w="med" len="med"/>
                    </a:lnB>
                    <a:solidFill>
                      <a:srgbClr val="FFFFFF"/>
                    </a:solidFill>
                  </a:tcPr>
                </a:tc>
                <a:tc>
                  <a:txBody>
                    <a:bodyPr/>
                    <a:lstStyle/>
                    <a:p>
                      <a:pPr marL="38100" marR="38100" algn="ctr">
                        <a:lnSpc>
                          <a:spcPts val="1600"/>
                        </a:lnSpc>
                        <a:spcAft>
                          <a:spcPts val="0"/>
                        </a:spcAft>
                      </a:pPr>
                      <a:r>
                        <a:rPr lang="es-EC" sz="11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Mínimo</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a:noFill/>
                    </a:lnT>
                    <a:lnB w="12700" cap="flat" cmpd="sng" algn="ctr">
                      <a:solidFill>
                        <a:srgbClr val="152935"/>
                      </a:solidFill>
                      <a:prstDash val="solid"/>
                      <a:round/>
                      <a:headEnd type="none" w="med" len="med"/>
                      <a:tailEnd type="none" w="med" len="med"/>
                    </a:lnB>
                    <a:solidFill>
                      <a:srgbClr val="FFFFFF"/>
                    </a:solidFill>
                  </a:tcPr>
                </a:tc>
                <a:tc>
                  <a:txBody>
                    <a:bodyPr/>
                    <a:lstStyle/>
                    <a:p>
                      <a:pPr marL="38100" marR="38100" algn="ctr">
                        <a:lnSpc>
                          <a:spcPts val="1600"/>
                        </a:lnSpc>
                        <a:spcAft>
                          <a:spcPts val="0"/>
                        </a:spcAft>
                      </a:pPr>
                      <a:r>
                        <a:rPr lang="es-EC" sz="11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Máximo</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a:noFill/>
                    </a:lnT>
                    <a:lnB w="12700" cap="flat" cmpd="sng" algn="ctr">
                      <a:solidFill>
                        <a:srgbClr val="152935"/>
                      </a:solidFill>
                      <a:prstDash val="solid"/>
                      <a:round/>
                      <a:headEnd type="none" w="med" len="med"/>
                      <a:tailEnd type="none" w="med" len="med"/>
                    </a:lnB>
                    <a:solidFill>
                      <a:srgbClr val="FFFFFF"/>
                    </a:solidFill>
                  </a:tcPr>
                </a:tc>
                <a:tc>
                  <a:txBody>
                    <a:bodyPr/>
                    <a:lstStyle/>
                    <a:p>
                      <a:pPr marL="38100" marR="38100" algn="ctr">
                        <a:lnSpc>
                          <a:spcPts val="1600"/>
                        </a:lnSpc>
                        <a:spcAft>
                          <a:spcPts val="0"/>
                        </a:spcAft>
                      </a:pPr>
                      <a:r>
                        <a:rPr lang="es-EC" sz="11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Media</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a:noFill/>
                    </a:lnT>
                    <a:lnB w="12700" cap="flat" cmpd="sng" algn="ctr">
                      <a:solidFill>
                        <a:srgbClr val="152935"/>
                      </a:solidFill>
                      <a:prstDash val="solid"/>
                      <a:round/>
                      <a:headEnd type="none" w="med" len="med"/>
                      <a:tailEnd type="none" w="med" len="med"/>
                    </a:lnB>
                    <a:solidFill>
                      <a:srgbClr val="FFFFFF"/>
                    </a:solidFill>
                  </a:tcPr>
                </a:tc>
                <a:tc>
                  <a:txBody>
                    <a:bodyPr/>
                    <a:lstStyle/>
                    <a:p>
                      <a:pPr marL="38100" marR="38100" algn="ctr">
                        <a:lnSpc>
                          <a:spcPts val="1600"/>
                        </a:lnSpc>
                        <a:spcAft>
                          <a:spcPts val="0"/>
                        </a:spcAft>
                      </a:pPr>
                      <a:r>
                        <a:rPr lang="es-EC" sz="11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Desviación estándar</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w="12700" cap="flat" cmpd="sng" algn="ctr">
                      <a:solidFill>
                        <a:srgbClr val="E0E0E0"/>
                      </a:solidFill>
                      <a:prstDash val="solid"/>
                      <a:round/>
                      <a:headEnd type="none" w="med" len="med"/>
                      <a:tailEnd type="none" w="med" len="med"/>
                    </a:lnL>
                    <a:lnR>
                      <a:noFill/>
                    </a:lnR>
                    <a:lnT>
                      <a:noFill/>
                    </a:lnT>
                    <a:lnB w="12700" cap="flat" cmpd="sng" algn="ctr">
                      <a:solidFill>
                        <a:srgbClr val="152935"/>
                      </a:solidFill>
                      <a:prstDash val="solid"/>
                      <a:round/>
                      <a:headEnd type="none" w="med" len="med"/>
                      <a:tailEnd type="none" w="med" len="med"/>
                    </a:lnB>
                    <a:solidFill>
                      <a:srgbClr val="FFFFFF"/>
                    </a:solidFill>
                  </a:tcPr>
                </a:tc>
                <a:extLst>
                  <a:ext uri="{0D108BD9-81ED-4DB2-BD59-A6C34878D82A}">
                    <a16:rowId xmlns:a16="http://schemas.microsoft.com/office/drawing/2014/main" val="2658124028"/>
                  </a:ext>
                </a:extLst>
              </a:tr>
              <a:tr h="387985">
                <a:tc>
                  <a:txBody>
                    <a:bodyPr/>
                    <a:lstStyle/>
                    <a:p>
                      <a:pPr marL="38100" marR="38100">
                        <a:lnSpc>
                          <a:spcPts val="1600"/>
                        </a:lnSpc>
                        <a:spcAft>
                          <a:spcPts val="0"/>
                        </a:spcAft>
                      </a:pPr>
                      <a:r>
                        <a:rPr lang="es-EC" sz="11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Pretest 1500 metros Categoría juvenil A</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152935"/>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E0E0E0"/>
                    </a:solidFill>
                  </a:tcPr>
                </a:tc>
                <a:tc>
                  <a:txBody>
                    <a:bodyPr/>
                    <a:lstStyle/>
                    <a:p>
                      <a:pPr marL="38100" marR="38100" algn="ctr">
                        <a:lnSpc>
                          <a:spcPts val="1600"/>
                        </a:lnSpc>
                        <a:spcAft>
                          <a:spcPts val="0"/>
                        </a:spcAft>
                      </a:pPr>
                      <a:r>
                        <a:rPr lang="es-EC"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6</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w="12700" cap="flat" cmpd="sng" algn="ctr">
                      <a:solidFill>
                        <a:srgbClr val="E0E0E0"/>
                      </a:solidFill>
                      <a:prstDash val="solid"/>
                      <a:round/>
                      <a:headEnd type="none" w="med" len="med"/>
                      <a:tailEnd type="none" w="med" len="med"/>
                    </a:lnR>
                    <a:lnT w="12700" cap="flat" cmpd="sng" algn="ctr">
                      <a:solidFill>
                        <a:srgbClr val="152935"/>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tc>
                  <a:txBody>
                    <a:bodyPr/>
                    <a:lstStyle/>
                    <a:p>
                      <a:pPr marL="38100" marR="38100" algn="ctr">
                        <a:lnSpc>
                          <a:spcPts val="1600"/>
                        </a:lnSpc>
                        <a:spcAft>
                          <a:spcPts val="0"/>
                        </a:spcAft>
                      </a:pPr>
                      <a:r>
                        <a:rPr lang="es-EC"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3,22</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152935"/>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tc>
                  <a:txBody>
                    <a:bodyPr/>
                    <a:lstStyle/>
                    <a:p>
                      <a:pPr marL="38100" marR="38100" algn="ctr">
                        <a:lnSpc>
                          <a:spcPts val="1600"/>
                        </a:lnSpc>
                        <a:spcAft>
                          <a:spcPts val="0"/>
                        </a:spcAft>
                      </a:pPr>
                      <a:r>
                        <a:rPr lang="es-EC"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19,34</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152935"/>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tc>
                  <a:txBody>
                    <a:bodyPr/>
                    <a:lstStyle/>
                    <a:p>
                      <a:pPr marL="38100" marR="38100" algn="ctr">
                        <a:lnSpc>
                          <a:spcPts val="1600"/>
                        </a:lnSpc>
                        <a:spcAft>
                          <a:spcPts val="0"/>
                        </a:spcAft>
                      </a:pPr>
                      <a:r>
                        <a:rPr lang="es-EC"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22,56</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152935"/>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tc>
                  <a:txBody>
                    <a:bodyPr/>
                    <a:lstStyle/>
                    <a:p>
                      <a:pPr marL="38100" marR="38100" algn="ctr">
                        <a:lnSpc>
                          <a:spcPts val="1600"/>
                        </a:lnSpc>
                        <a:spcAft>
                          <a:spcPts val="0"/>
                        </a:spcAft>
                      </a:pPr>
                      <a:r>
                        <a:rPr lang="es-EC"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21,12</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152935"/>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tc>
                  <a:txBody>
                    <a:bodyPr/>
                    <a:lstStyle/>
                    <a:p>
                      <a:pPr marL="38100" marR="38100" algn="ctr">
                        <a:lnSpc>
                          <a:spcPts val="1600"/>
                        </a:lnSpc>
                        <a:spcAft>
                          <a:spcPts val="0"/>
                        </a:spcAft>
                      </a:pPr>
                      <a:r>
                        <a:rPr lang="es-EC"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1,24813</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E0E0E0"/>
                      </a:solidFill>
                      <a:prstDash val="solid"/>
                      <a:round/>
                      <a:headEnd type="none" w="med" len="med"/>
                      <a:tailEnd type="none" w="med" len="med"/>
                    </a:lnL>
                    <a:lnR>
                      <a:noFill/>
                    </a:lnR>
                    <a:lnT w="12700" cap="flat" cmpd="sng" algn="ctr">
                      <a:solidFill>
                        <a:srgbClr val="152935"/>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extLst>
                  <a:ext uri="{0D108BD9-81ED-4DB2-BD59-A6C34878D82A}">
                    <a16:rowId xmlns:a16="http://schemas.microsoft.com/office/drawing/2014/main" val="2654540799"/>
                  </a:ext>
                </a:extLst>
              </a:tr>
              <a:tr h="377825">
                <a:tc>
                  <a:txBody>
                    <a:bodyPr/>
                    <a:lstStyle/>
                    <a:p>
                      <a:pPr marL="38100" marR="38100">
                        <a:lnSpc>
                          <a:spcPts val="1600"/>
                        </a:lnSpc>
                        <a:spcAft>
                          <a:spcPts val="0"/>
                        </a:spcAft>
                      </a:pPr>
                      <a:r>
                        <a:rPr lang="es-EC" sz="11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Postest 1500 metros Categoría juvenil A</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E0E0E0"/>
                    </a:solidFill>
                  </a:tcPr>
                </a:tc>
                <a:tc>
                  <a:txBody>
                    <a:bodyPr/>
                    <a:lstStyle/>
                    <a:p>
                      <a:pPr marL="38100" marR="38100" algn="ctr">
                        <a:lnSpc>
                          <a:spcPts val="1600"/>
                        </a:lnSpc>
                        <a:spcAft>
                          <a:spcPts val="0"/>
                        </a:spcAft>
                      </a:pPr>
                      <a:r>
                        <a:rPr lang="es-EC"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6</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tc>
                  <a:txBody>
                    <a:bodyPr/>
                    <a:lstStyle/>
                    <a:p>
                      <a:pPr marL="38100" marR="38100" algn="ctr">
                        <a:lnSpc>
                          <a:spcPts val="1600"/>
                        </a:lnSpc>
                        <a:spcAft>
                          <a:spcPts val="0"/>
                        </a:spcAft>
                      </a:pPr>
                      <a:r>
                        <a:rPr lang="es-EC"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2,48</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tc>
                  <a:txBody>
                    <a:bodyPr/>
                    <a:lstStyle/>
                    <a:p>
                      <a:pPr marL="38100" marR="38100" algn="ctr">
                        <a:lnSpc>
                          <a:spcPts val="1600"/>
                        </a:lnSpc>
                        <a:spcAft>
                          <a:spcPts val="0"/>
                        </a:spcAft>
                      </a:pPr>
                      <a:r>
                        <a:rPr lang="es-EC"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18,11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tc>
                  <a:txBody>
                    <a:bodyPr/>
                    <a:lstStyle/>
                    <a:p>
                      <a:pPr marL="38100" marR="38100" algn="ctr">
                        <a:lnSpc>
                          <a:spcPts val="1600"/>
                        </a:lnSpc>
                        <a:spcAft>
                          <a:spcPts val="0"/>
                        </a:spcAft>
                      </a:pPr>
                      <a:r>
                        <a:rPr lang="es-EC"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20,59</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tc>
                  <a:txBody>
                    <a:bodyPr/>
                    <a:lstStyle/>
                    <a:p>
                      <a:pPr marL="38100" marR="38100" algn="ctr">
                        <a:lnSpc>
                          <a:spcPts val="1600"/>
                        </a:lnSpc>
                        <a:spcAft>
                          <a:spcPts val="0"/>
                        </a:spcAft>
                      </a:pPr>
                      <a:r>
                        <a:rPr lang="es-EC"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19,30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tc>
                  <a:txBody>
                    <a:bodyPr/>
                    <a:lstStyle/>
                    <a:p>
                      <a:pPr marL="38100" marR="38100" algn="ctr">
                        <a:lnSpc>
                          <a:spcPts val="1600"/>
                        </a:lnSpc>
                        <a:spcAft>
                          <a:spcPts val="0"/>
                        </a:spcAft>
                      </a:pPr>
                      <a:r>
                        <a:rPr lang="es-EC"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1,02707</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E0E0E0"/>
                      </a:solidFill>
                      <a:prstDash val="solid"/>
                      <a:round/>
                      <a:headEnd type="none" w="med" len="med"/>
                      <a:tailEnd type="none" w="med" len="med"/>
                    </a:lnL>
                    <a:lnR>
                      <a:noFill/>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extLst>
                  <a:ext uri="{0D108BD9-81ED-4DB2-BD59-A6C34878D82A}">
                    <a16:rowId xmlns:a16="http://schemas.microsoft.com/office/drawing/2014/main" val="551598354"/>
                  </a:ext>
                </a:extLst>
              </a:tr>
              <a:tr h="198755">
                <a:tc>
                  <a:txBody>
                    <a:bodyPr/>
                    <a:lstStyle/>
                    <a:p>
                      <a:pPr marL="38100" marR="38100">
                        <a:lnSpc>
                          <a:spcPts val="1600"/>
                        </a:lnSpc>
                        <a:spcAft>
                          <a:spcPts val="0"/>
                        </a:spcAft>
                      </a:pPr>
                      <a:r>
                        <a:rPr lang="es-EC" sz="11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 válido (por lista)</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AEAEAE"/>
                      </a:solidFill>
                      <a:prstDash val="solid"/>
                      <a:round/>
                      <a:headEnd type="none" w="med" len="med"/>
                      <a:tailEnd type="none" w="med" len="med"/>
                    </a:lnT>
                    <a:lnB w="12700" cap="flat" cmpd="sng" algn="ctr">
                      <a:solidFill>
                        <a:srgbClr val="152935"/>
                      </a:solidFill>
                      <a:prstDash val="solid"/>
                      <a:round/>
                      <a:headEnd type="none" w="med" len="med"/>
                      <a:tailEnd type="none" w="med" len="med"/>
                    </a:lnB>
                    <a:solidFill>
                      <a:srgbClr val="E0E0E0"/>
                    </a:solidFill>
                  </a:tcPr>
                </a:tc>
                <a:tc>
                  <a:txBody>
                    <a:bodyPr/>
                    <a:lstStyle/>
                    <a:p>
                      <a:pPr marL="38100" marR="38100" algn="ctr">
                        <a:lnSpc>
                          <a:spcPts val="1600"/>
                        </a:lnSpc>
                        <a:spcAft>
                          <a:spcPts val="0"/>
                        </a:spcAft>
                      </a:pPr>
                      <a:r>
                        <a:rPr lang="es-EC"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6</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152935"/>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100">
                          <a:effectLst/>
                          <a:latin typeface="Arial" panose="020B0604020202020204" pitchFamily="34" charset="0"/>
                          <a:ea typeface="Calibri" panose="020F0502020204030204" pitchFamily="34" charset="0"/>
                          <a:cs typeface="Times New Roman" panose="02020603050405020304" pitchFamily="18" charset="0"/>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152935"/>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100">
                          <a:effectLst/>
                          <a:latin typeface="Arial" panose="020B0604020202020204" pitchFamily="34" charset="0"/>
                          <a:ea typeface="Calibri" panose="020F0502020204030204" pitchFamily="34" charset="0"/>
                          <a:cs typeface="Times New Roman" panose="02020603050405020304" pitchFamily="18" charset="0"/>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152935"/>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100">
                          <a:effectLst/>
                          <a:latin typeface="Arial" panose="020B0604020202020204" pitchFamily="34" charset="0"/>
                          <a:ea typeface="Calibri" panose="020F0502020204030204" pitchFamily="34" charset="0"/>
                          <a:cs typeface="Times New Roman" panose="02020603050405020304" pitchFamily="18" charset="0"/>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152935"/>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100">
                          <a:effectLst/>
                          <a:latin typeface="Arial" panose="020B0604020202020204" pitchFamily="34" charset="0"/>
                          <a:ea typeface="Calibri" panose="020F0502020204030204" pitchFamily="34" charset="0"/>
                          <a:cs typeface="Times New Roman" panose="02020603050405020304" pitchFamily="18" charset="0"/>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152935"/>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100" dirty="0">
                          <a:effectLst/>
                          <a:latin typeface="Arial" panose="020B0604020202020204" pitchFamily="34" charset="0"/>
                          <a:ea typeface="Calibri" panose="020F0502020204030204" pitchFamily="34" charset="0"/>
                          <a:cs typeface="Times New Roman" panose="02020603050405020304" pitchFamily="18" charset="0"/>
                        </a:rPr>
                        <a:t> </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E0E0E0"/>
                      </a:solidFill>
                      <a:prstDash val="solid"/>
                      <a:round/>
                      <a:headEnd type="none" w="med" len="med"/>
                      <a:tailEnd type="none" w="med" len="med"/>
                    </a:lnL>
                    <a:lnR>
                      <a:noFill/>
                    </a:lnR>
                    <a:lnT w="12700" cap="flat" cmpd="sng" algn="ctr">
                      <a:solidFill>
                        <a:srgbClr val="AEAEAE"/>
                      </a:solidFill>
                      <a:prstDash val="solid"/>
                      <a:round/>
                      <a:headEnd type="none" w="med" len="med"/>
                      <a:tailEnd type="none" w="med" len="med"/>
                    </a:lnT>
                    <a:lnB w="12700" cap="flat" cmpd="sng" algn="ctr">
                      <a:solidFill>
                        <a:srgbClr val="152935"/>
                      </a:solidFill>
                      <a:prstDash val="solid"/>
                      <a:round/>
                      <a:headEnd type="none" w="med" len="med"/>
                      <a:tailEnd type="none" w="med" len="med"/>
                    </a:lnB>
                    <a:solidFill>
                      <a:srgbClr val="FFFFFF"/>
                    </a:solidFill>
                  </a:tcPr>
                </a:tc>
                <a:extLst>
                  <a:ext uri="{0D108BD9-81ED-4DB2-BD59-A6C34878D82A}">
                    <a16:rowId xmlns:a16="http://schemas.microsoft.com/office/drawing/2014/main" val="1956982407"/>
                  </a:ext>
                </a:extLst>
              </a:tr>
            </a:tbl>
          </a:graphicData>
        </a:graphic>
      </p:graphicFrame>
      <p:sp>
        <p:nvSpPr>
          <p:cNvPr id="4" name="Rectángulo 3">
            <a:extLst>
              <a:ext uri="{FF2B5EF4-FFF2-40B4-BE49-F238E27FC236}">
                <a16:creationId xmlns:a16="http://schemas.microsoft.com/office/drawing/2014/main" id="{4305C39B-62C4-4136-B905-535F2C69373F}"/>
              </a:ext>
            </a:extLst>
          </p:cNvPr>
          <p:cNvSpPr/>
          <p:nvPr/>
        </p:nvSpPr>
        <p:spPr>
          <a:xfrm>
            <a:off x="328708" y="2708920"/>
            <a:ext cx="8635779" cy="3416320"/>
          </a:xfrm>
          <a:prstGeom prst="rect">
            <a:avLst/>
          </a:prstGeom>
        </p:spPr>
        <p:txBody>
          <a:bodyPr wrap="square">
            <a:spAutoFit/>
          </a:bodyPr>
          <a:lstStyle/>
          <a:p>
            <a:pPr algn="just"/>
            <a:r>
              <a:rPr lang="es-MX" sz="2400" dirty="0"/>
              <a:t>Nota. En los resultados del pretest de la prueba de 1500 metros libre categoría juvenil A, se observa una media 21,12 minutos, un valor máximo de 22,56 minutos, un valor mínimo de 19,34 minutos y con un rango de 3,22 minutos. En el postest se observa una media 19,30 minutos, un valor máximo de 20,59 minutos, un valor mínimo de 18,11 minutos y con un rango de 2,48 minutos. Lo que nos da a entender que existe una mejora significativa entre el pretest y postest en la prueba de los 1500 metros libre.</a:t>
            </a:r>
            <a:endParaRPr lang="es-EC" sz="2400" dirty="0"/>
          </a:p>
        </p:txBody>
      </p:sp>
    </p:spTree>
    <p:extLst>
      <p:ext uri="{BB962C8B-B14F-4D97-AF65-F5344CB8AC3E}">
        <p14:creationId xmlns:p14="http://schemas.microsoft.com/office/powerpoint/2010/main" val="2918426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a:extLst>
              <a:ext uri="{FF2B5EF4-FFF2-40B4-BE49-F238E27FC236}">
                <a16:creationId xmlns:a16="http://schemas.microsoft.com/office/drawing/2014/main" id="{B98974E7-996A-445A-AFA4-07F0DB95E3A3}"/>
              </a:ext>
            </a:extLst>
          </p:cNvPr>
          <p:cNvGraphicFramePr>
            <a:graphicFrameLocks noGrp="1"/>
          </p:cNvGraphicFramePr>
          <p:nvPr>
            <p:extLst>
              <p:ext uri="{D42A27DB-BD31-4B8C-83A1-F6EECF244321}">
                <p14:modId xmlns:p14="http://schemas.microsoft.com/office/powerpoint/2010/main" val="2148472166"/>
              </p:ext>
            </p:extLst>
          </p:nvPr>
        </p:nvGraphicFramePr>
        <p:xfrm>
          <a:off x="467544" y="764704"/>
          <a:ext cx="8424935" cy="1397000"/>
        </p:xfrm>
        <a:graphic>
          <a:graphicData uri="http://schemas.openxmlformats.org/drawingml/2006/table">
            <a:tbl>
              <a:tblPr/>
              <a:tblGrid>
                <a:gridCol w="2280773">
                  <a:extLst>
                    <a:ext uri="{9D8B030D-6E8A-4147-A177-3AD203B41FA5}">
                      <a16:colId xmlns:a16="http://schemas.microsoft.com/office/drawing/2014/main" val="1622714281"/>
                    </a:ext>
                  </a:extLst>
                </a:gridCol>
                <a:gridCol w="621377">
                  <a:extLst>
                    <a:ext uri="{9D8B030D-6E8A-4147-A177-3AD203B41FA5}">
                      <a16:colId xmlns:a16="http://schemas.microsoft.com/office/drawing/2014/main" val="1201938606"/>
                    </a:ext>
                  </a:extLst>
                </a:gridCol>
                <a:gridCol w="871156">
                  <a:extLst>
                    <a:ext uri="{9D8B030D-6E8A-4147-A177-3AD203B41FA5}">
                      <a16:colId xmlns:a16="http://schemas.microsoft.com/office/drawing/2014/main" val="3315577874"/>
                    </a:ext>
                  </a:extLst>
                </a:gridCol>
                <a:gridCol w="1015497">
                  <a:extLst>
                    <a:ext uri="{9D8B030D-6E8A-4147-A177-3AD203B41FA5}">
                      <a16:colId xmlns:a16="http://schemas.microsoft.com/office/drawing/2014/main" val="648465534"/>
                    </a:ext>
                  </a:extLst>
                </a:gridCol>
                <a:gridCol w="1311341">
                  <a:extLst>
                    <a:ext uri="{9D8B030D-6E8A-4147-A177-3AD203B41FA5}">
                      <a16:colId xmlns:a16="http://schemas.microsoft.com/office/drawing/2014/main" val="3758778310"/>
                    </a:ext>
                  </a:extLst>
                </a:gridCol>
                <a:gridCol w="955099">
                  <a:extLst>
                    <a:ext uri="{9D8B030D-6E8A-4147-A177-3AD203B41FA5}">
                      <a16:colId xmlns:a16="http://schemas.microsoft.com/office/drawing/2014/main" val="1004140505"/>
                    </a:ext>
                  </a:extLst>
                </a:gridCol>
                <a:gridCol w="1369692">
                  <a:extLst>
                    <a:ext uri="{9D8B030D-6E8A-4147-A177-3AD203B41FA5}">
                      <a16:colId xmlns:a16="http://schemas.microsoft.com/office/drawing/2014/main" val="1051492155"/>
                    </a:ext>
                  </a:extLst>
                </a:gridCol>
              </a:tblGrid>
              <a:tr h="393065">
                <a:tc>
                  <a:txBody>
                    <a:bodyPr/>
                    <a:lstStyle/>
                    <a:p>
                      <a:pPr>
                        <a:lnSpc>
                          <a:spcPct val="115000"/>
                        </a:lnSpc>
                        <a:spcAft>
                          <a:spcPts val="0"/>
                        </a:spcAft>
                      </a:pPr>
                      <a:r>
                        <a:rPr lang="es-EC" sz="1100">
                          <a:effectLst/>
                          <a:latin typeface="Arial" panose="020B0604020202020204" pitchFamily="34" charset="0"/>
                          <a:ea typeface="Calibri" panose="020F0502020204030204" pitchFamily="34" charset="0"/>
                          <a:cs typeface="Times New Roman" panose="02020603050405020304" pitchFamily="18" charset="0"/>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w="12700" cap="flat" cmpd="sng" algn="ctr">
                      <a:solidFill>
                        <a:srgbClr val="152935"/>
                      </a:solidFill>
                      <a:prstDash val="solid"/>
                      <a:round/>
                      <a:headEnd type="none" w="med" len="med"/>
                      <a:tailEnd type="none" w="med" len="med"/>
                    </a:lnB>
                    <a:solidFill>
                      <a:srgbClr val="FFFFFF"/>
                    </a:solidFill>
                  </a:tcPr>
                </a:tc>
                <a:tc>
                  <a:txBody>
                    <a:bodyPr/>
                    <a:lstStyle/>
                    <a:p>
                      <a:pPr marL="38100" marR="38100" algn="ctr">
                        <a:lnSpc>
                          <a:spcPts val="1600"/>
                        </a:lnSpc>
                        <a:spcAft>
                          <a:spcPts val="0"/>
                        </a:spcAft>
                      </a:pPr>
                      <a:r>
                        <a:rPr lang="es-EC" sz="11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w="12700" cap="flat" cmpd="sng" algn="ctr">
                      <a:solidFill>
                        <a:srgbClr val="E0E0E0"/>
                      </a:solidFill>
                      <a:prstDash val="solid"/>
                      <a:round/>
                      <a:headEnd type="none" w="med" len="med"/>
                      <a:tailEnd type="none" w="med" len="med"/>
                    </a:lnR>
                    <a:lnT>
                      <a:noFill/>
                    </a:lnT>
                    <a:lnB w="12700" cap="flat" cmpd="sng" algn="ctr">
                      <a:solidFill>
                        <a:srgbClr val="152935"/>
                      </a:solidFill>
                      <a:prstDash val="solid"/>
                      <a:round/>
                      <a:headEnd type="none" w="med" len="med"/>
                      <a:tailEnd type="none" w="med" len="med"/>
                    </a:lnB>
                    <a:solidFill>
                      <a:srgbClr val="FFFFFF"/>
                    </a:solidFill>
                  </a:tcPr>
                </a:tc>
                <a:tc>
                  <a:txBody>
                    <a:bodyPr/>
                    <a:lstStyle/>
                    <a:p>
                      <a:pPr marL="38100" marR="38100" algn="ctr">
                        <a:lnSpc>
                          <a:spcPts val="1600"/>
                        </a:lnSpc>
                        <a:spcAft>
                          <a:spcPts val="0"/>
                        </a:spcAft>
                      </a:pPr>
                      <a:r>
                        <a:rPr lang="es-EC" sz="11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Rango</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a:noFill/>
                    </a:lnT>
                    <a:lnB w="12700" cap="flat" cmpd="sng" algn="ctr">
                      <a:solidFill>
                        <a:srgbClr val="152935"/>
                      </a:solidFill>
                      <a:prstDash val="solid"/>
                      <a:round/>
                      <a:headEnd type="none" w="med" len="med"/>
                      <a:tailEnd type="none" w="med" len="med"/>
                    </a:lnB>
                    <a:solidFill>
                      <a:srgbClr val="FFFFFF"/>
                    </a:solidFill>
                  </a:tcPr>
                </a:tc>
                <a:tc>
                  <a:txBody>
                    <a:bodyPr/>
                    <a:lstStyle/>
                    <a:p>
                      <a:pPr marL="38100" marR="38100" algn="ctr">
                        <a:lnSpc>
                          <a:spcPts val="1600"/>
                        </a:lnSpc>
                        <a:spcAft>
                          <a:spcPts val="0"/>
                        </a:spcAft>
                      </a:pPr>
                      <a:r>
                        <a:rPr lang="es-EC" sz="11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Mínimo</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a:noFill/>
                    </a:lnT>
                    <a:lnB w="12700" cap="flat" cmpd="sng" algn="ctr">
                      <a:solidFill>
                        <a:srgbClr val="152935"/>
                      </a:solidFill>
                      <a:prstDash val="solid"/>
                      <a:round/>
                      <a:headEnd type="none" w="med" len="med"/>
                      <a:tailEnd type="none" w="med" len="med"/>
                    </a:lnB>
                    <a:solidFill>
                      <a:srgbClr val="FFFFFF"/>
                    </a:solidFill>
                  </a:tcPr>
                </a:tc>
                <a:tc>
                  <a:txBody>
                    <a:bodyPr/>
                    <a:lstStyle/>
                    <a:p>
                      <a:pPr marL="38100" marR="38100" algn="ctr">
                        <a:lnSpc>
                          <a:spcPts val="1600"/>
                        </a:lnSpc>
                        <a:spcAft>
                          <a:spcPts val="0"/>
                        </a:spcAft>
                      </a:pPr>
                      <a:r>
                        <a:rPr lang="es-EC" sz="11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Máximo</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a:noFill/>
                    </a:lnT>
                    <a:lnB w="12700" cap="flat" cmpd="sng" algn="ctr">
                      <a:solidFill>
                        <a:srgbClr val="152935"/>
                      </a:solidFill>
                      <a:prstDash val="solid"/>
                      <a:round/>
                      <a:headEnd type="none" w="med" len="med"/>
                      <a:tailEnd type="none" w="med" len="med"/>
                    </a:lnB>
                    <a:solidFill>
                      <a:srgbClr val="FFFFFF"/>
                    </a:solidFill>
                  </a:tcPr>
                </a:tc>
                <a:tc>
                  <a:txBody>
                    <a:bodyPr/>
                    <a:lstStyle/>
                    <a:p>
                      <a:pPr marL="38100" marR="38100" algn="ctr">
                        <a:lnSpc>
                          <a:spcPts val="1600"/>
                        </a:lnSpc>
                        <a:spcAft>
                          <a:spcPts val="0"/>
                        </a:spcAft>
                      </a:pPr>
                      <a:r>
                        <a:rPr lang="es-EC" sz="11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Media</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a:noFill/>
                    </a:lnT>
                    <a:lnB w="12700" cap="flat" cmpd="sng" algn="ctr">
                      <a:solidFill>
                        <a:srgbClr val="152935"/>
                      </a:solidFill>
                      <a:prstDash val="solid"/>
                      <a:round/>
                      <a:headEnd type="none" w="med" len="med"/>
                      <a:tailEnd type="none" w="med" len="med"/>
                    </a:lnB>
                    <a:solidFill>
                      <a:srgbClr val="FFFFFF"/>
                    </a:solidFill>
                  </a:tcPr>
                </a:tc>
                <a:tc>
                  <a:txBody>
                    <a:bodyPr/>
                    <a:lstStyle/>
                    <a:p>
                      <a:pPr marL="38100" marR="38100" algn="ctr">
                        <a:lnSpc>
                          <a:spcPts val="1600"/>
                        </a:lnSpc>
                        <a:spcAft>
                          <a:spcPts val="0"/>
                        </a:spcAft>
                      </a:pPr>
                      <a:r>
                        <a:rPr lang="es-EC" sz="11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Desviación estándar</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w="12700" cap="flat" cmpd="sng" algn="ctr">
                      <a:solidFill>
                        <a:srgbClr val="E0E0E0"/>
                      </a:solidFill>
                      <a:prstDash val="solid"/>
                      <a:round/>
                      <a:headEnd type="none" w="med" len="med"/>
                      <a:tailEnd type="none" w="med" len="med"/>
                    </a:lnL>
                    <a:lnR>
                      <a:noFill/>
                    </a:lnR>
                    <a:lnT>
                      <a:noFill/>
                    </a:lnT>
                    <a:lnB w="12700" cap="flat" cmpd="sng" algn="ctr">
                      <a:solidFill>
                        <a:srgbClr val="152935"/>
                      </a:solidFill>
                      <a:prstDash val="solid"/>
                      <a:round/>
                      <a:headEnd type="none" w="med" len="med"/>
                      <a:tailEnd type="none" w="med" len="med"/>
                    </a:lnB>
                    <a:solidFill>
                      <a:srgbClr val="FFFFFF"/>
                    </a:solidFill>
                  </a:tcPr>
                </a:tc>
                <a:extLst>
                  <a:ext uri="{0D108BD9-81ED-4DB2-BD59-A6C34878D82A}">
                    <a16:rowId xmlns:a16="http://schemas.microsoft.com/office/drawing/2014/main" val="394672952"/>
                  </a:ext>
                </a:extLst>
              </a:tr>
              <a:tr h="403860">
                <a:tc>
                  <a:txBody>
                    <a:bodyPr/>
                    <a:lstStyle/>
                    <a:p>
                      <a:pPr marL="38100" marR="38100">
                        <a:lnSpc>
                          <a:spcPts val="1600"/>
                        </a:lnSpc>
                        <a:spcAft>
                          <a:spcPts val="0"/>
                        </a:spcAft>
                      </a:pPr>
                      <a:r>
                        <a:rPr lang="es-EC" sz="11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Pretest 1500 metros Categoría juvenil B</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152935"/>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E0E0E0"/>
                    </a:solidFill>
                  </a:tcPr>
                </a:tc>
                <a:tc>
                  <a:txBody>
                    <a:bodyPr/>
                    <a:lstStyle/>
                    <a:p>
                      <a:pPr marL="38100" marR="38100" algn="ctr">
                        <a:lnSpc>
                          <a:spcPts val="1600"/>
                        </a:lnSpc>
                        <a:spcAft>
                          <a:spcPts val="0"/>
                        </a:spcAft>
                      </a:pPr>
                      <a:r>
                        <a:rPr lang="es-EC"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8</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w="12700" cap="flat" cmpd="sng" algn="ctr">
                      <a:solidFill>
                        <a:srgbClr val="E0E0E0"/>
                      </a:solidFill>
                      <a:prstDash val="solid"/>
                      <a:round/>
                      <a:headEnd type="none" w="med" len="med"/>
                      <a:tailEnd type="none" w="med" len="med"/>
                    </a:lnR>
                    <a:lnT w="12700" cap="flat" cmpd="sng" algn="ctr">
                      <a:solidFill>
                        <a:srgbClr val="152935"/>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tc>
                  <a:txBody>
                    <a:bodyPr/>
                    <a:lstStyle/>
                    <a:p>
                      <a:pPr marL="38100" marR="38100" algn="ctr">
                        <a:lnSpc>
                          <a:spcPts val="1600"/>
                        </a:lnSpc>
                        <a:spcAft>
                          <a:spcPts val="0"/>
                        </a:spcAft>
                      </a:pPr>
                      <a:r>
                        <a:rPr lang="es-EC"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1,89</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152935"/>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tc>
                  <a:txBody>
                    <a:bodyPr/>
                    <a:lstStyle/>
                    <a:p>
                      <a:pPr marL="38100" marR="38100" algn="ctr">
                        <a:lnSpc>
                          <a:spcPts val="1600"/>
                        </a:lnSpc>
                        <a:spcAft>
                          <a:spcPts val="0"/>
                        </a:spcAft>
                      </a:pPr>
                      <a:r>
                        <a:rPr lang="es-EC"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16,56</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152935"/>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tc>
                  <a:txBody>
                    <a:bodyPr/>
                    <a:lstStyle/>
                    <a:p>
                      <a:pPr marL="38100" marR="38100" algn="ctr">
                        <a:lnSpc>
                          <a:spcPts val="1600"/>
                        </a:lnSpc>
                        <a:spcAft>
                          <a:spcPts val="0"/>
                        </a:spcAft>
                      </a:pPr>
                      <a:r>
                        <a:rPr lang="es-EC"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18,45</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152935"/>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tc>
                  <a:txBody>
                    <a:bodyPr/>
                    <a:lstStyle/>
                    <a:p>
                      <a:pPr marL="38100" marR="38100" algn="ctr">
                        <a:lnSpc>
                          <a:spcPts val="1600"/>
                        </a:lnSpc>
                        <a:spcAft>
                          <a:spcPts val="0"/>
                        </a:spcAft>
                      </a:pPr>
                      <a:r>
                        <a:rPr lang="es-EC"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18,08</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152935"/>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tc>
                  <a:txBody>
                    <a:bodyPr/>
                    <a:lstStyle/>
                    <a:p>
                      <a:pPr marL="38100" marR="38100" algn="ctr">
                        <a:lnSpc>
                          <a:spcPts val="1600"/>
                        </a:lnSpc>
                        <a:spcAft>
                          <a:spcPts val="0"/>
                        </a:spcAft>
                      </a:pPr>
                      <a:r>
                        <a:rPr lang="es-EC"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,66778</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E0E0E0"/>
                      </a:solidFill>
                      <a:prstDash val="solid"/>
                      <a:round/>
                      <a:headEnd type="none" w="med" len="med"/>
                      <a:tailEnd type="none" w="med" len="med"/>
                    </a:lnL>
                    <a:lnR>
                      <a:noFill/>
                    </a:lnR>
                    <a:lnT w="12700" cap="flat" cmpd="sng" algn="ctr">
                      <a:solidFill>
                        <a:srgbClr val="152935"/>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extLst>
                  <a:ext uri="{0D108BD9-81ED-4DB2-BD59-A6C34878D82A}">
                    <a16:rowId xmlns:a16="http://schemas.microsoft.com/office/drawing/2014/main" val="3000301123"/>
                  </a:ext>
                </a:extLst>
              </a:tr>
              <a:tr h="393065">
                <a:tc>
                  <a:txBody>
                    <a:bodyPr/>
                    <a:lstStyle/>
                    <a:p>
                      <a:pPr marL="38100" marR="38100">
                        <a:lnSpc>
                          <a:spcPts val="1600"/>
                        </a:lnSpc>
                        <a:spcAft>
                          <a:spcPts val="0"/>
                        </a:spcAft>
                      </a:pPr>
                      <a:r>
                        <a:rPr lang="es-EC" sz="11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Postest 1500 metros Categoría juvenil B</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E0E0E0"/>
                    </a:solidFill>
                  </a:tcPr>
                </a:tc>
                <a:tc>
                  <a:txBody>
                    <a:bodyPr/>
                    <a:lstStyle/>
                    <a:p>
                      <a:pPr marL="38100" marR="38100" algn="ctr">
                        <a:lnSpc>
                          <a:spcPts val="1600"/>
                        </a:lnSpc>
                        <a:spcAft>
                          <a:spcPts val="0"/>
                        </a:spcAft>
                      </a:pPr>
                      <a:r>
                        <a:rPr lang="es-EC"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8</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tc>
                  <a:txBody>
                    <a:bodyPr/>
                    <a:lstStyle/>
                    <a:p>
                      <a:pPr marL="38100" marR="38100" algn="ctr">
                        <a:lnSpc>
                          <a:spcPts val="1600"/>
                        </a:lnSpc>
                        <a:spcAft>
                          <a:spcPts val="0"/>
                        </a:spcAft>
                      </a:pPr>
                      <a:r>
                        <a:rPr lang="es-EC"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1,17</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tc>
                  <a:txBody>
                    <a:bodyPr/>
                    <a:lstStyle/>
                    <a:p>
                      <a:pPr marL="38100" marR="38100" algn="ctr">
                        <a:lnSpc>
                          <a:spcPts val="1600"/>
                        </a:lnSpc>
                        <a:spcAft>
                          <a:spcPts val="0"/>
                        </a:spcAft>
                      </a:pPr>
                      <a:r>
                        <a:rPr lang="es-EC"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16,04</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tc>
                  <a:txBody>
                    <a:bodyPr/>
                    <a:lstStyle/>
                    <a:p>
                      <a:pPr marL="38100" marR="38100" algn="ctr">
                        <a:lnSpc>
                          <a:spcPts val="1600"/>
                        </a:lnSpc>
                        <a:spcAft>
                          <a:spcPts val="0"/>
                        </a:spcAft>
                      </a:pPr>
                      <a:r>
                        <a:rPr lang="es-EC"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17,21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tc>
                  <a:txBody>
                    <a:bodyPr/>
                    <a:lstStyle/>
                    <a:p>
                      <a:pPr marL="38100" marR="38100" algn="ctr">
                        <a:lnSpc>
                          <a:spcPts val="1600"/>
                        </a:lnSpc>
                        <a:spcAft>
                          <a:spcPts val="0"/>
                        </a:spcAft>
                      </a:pPr>
                      <a:r>
                        <a:rPr lang="es-EC"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16,58</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tc>
                  <a:txBody>
                    <a:bodyPr/>
                    <a:lstStyle/>
                    <a:p>
                      <a:pPr marL="38100" marR="38100" algn="ctr">
                        <a:lnSpc>
                          <a:spcPts val="1600"/>
                        </a:lnSpc>
                        <a:spcAft>
                          <a:spcPts val="0"/>
                        </a:spcAft>
                      </a:pPr>
                      <a:r>
                        <a:rPr lang="es-EC"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,37293</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E0E0E0"/>
                      </a:solidFill>
                      <a:prstDash val="solid"/>
                      <a:round/>
                      <a:headEnd type="none" w="med" len="med"/>
                      <a:tailEnd type="none" w="med" len="med"/>
                    </a:lnL>
                    <a:lnR>
                      <a:noFill/>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extLst>
                  <a:ext uri="{0D108BD9-81ED-4DB2-BD59-A6C34878D82A}">
                    <a16:rowId xmlns:a16="http://schemas.microsoft.com/office/drawing/2014/main" val="1294719049"/>
                  </a:ext>
                </a:extLst>
              </a:tr>
              <a:tr h="207010">
                <a:tc>
                  <a:txBody>
                    <a:bodyPr/>
                    <a:lstStyle/>
                    <a:p>
                      <a:pPr marL="38100" marR="38100">
                        <a:lnSpc>
                          <a:spcPts val="1600"/>
                        </a:lnSpc>
                        <a:spcAft>
                          <a:spcPts val="0"/>
                        </a:spcAft>
                      </a:pPr>
                      <a:r>
                        <a:rPr lang="es-EC" sz="11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 válido (por lista)</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AEAEAE"/>
                      </a:solidFill>
                      <a:prstDash val="solid"/>
                      <a:round/>
                      <a:headEnd type="none" w="med" len="med"/>
                      <a:tailEnd type="none" w="med" len="med"/>
                    </a:lnT>
                    <a:lnB w="12700" cap="flat" cmpd="sng" algn="ctr">
                      <a:solidFill>
                        <a:srgbClr val="152935"/>
                      </a:solidFill>
                      <a:prstDash val="solid"/>
                      <a:round/>
                      <a:headEnd type="none" w="med" len="med"/>
                      <a:tailEnd type="none" w="med" len="med"/>
                    </a:lnB>
                    <a:solidFill>
                      <a:srgbClr val="E0E0E0"/>
                    </a:solidFill>
                  </a:tcPr>
                </a:tc>
                <a:tc>
                  <a:txBody>
                    <a:bodyPr/>
                    <a:lstStyle/>
                    <a:p>
                      <a:pPr marL="38100" marR="38100" algn="ctr">
                        <a:lnSpc>
                          <a:spcPts val="1600"/>
                        </a:lnSpc>
                        <a:spcAft>
                          <a:spcPts val="0"/>
                        </a:spcAft>
                      </a:pPr>
                      <a:r>
                        <a:rPr lang="es-EC"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8</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152935"/>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100">
                          <a:effectLst/>
                          <a:latin typeface="Arial" panose="020B0604020202020204" pitchFamily="34" charset="0"/>
                          <a:ea typeface="Calibri" panose="020F0502020204030204" pitchFamily="34" charset="0"/>
                          <a:cs typeface="Times New Roman" panose="02020603050405020304" pitchFamily="18" charset="0"/>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152935"/>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100">
                          <a:effectLst/>
                          <a:latin typeface="Arial" panose="020B0604020202020204" pitchFamily="34" charset="0"/>
                          <a:ea typeface="Calibri" panose="020F0502020204030204" pitchFamily="34" charset="0"/>
                          <a:cs typeface="Times New Roman" panose="02020603050405020304" pitchFamily="18" charset="0"/>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152935"/>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100">
                          <a:effectLst/>
                          <a:latin typeface="Arial" panose="020B0604020202020204" pitchFamily="34" charset="0"/>
                          <a:ea typeface="Calibri" panose="020F0502020204030204" pitchFamily="34" charset="0"/>
                          <a:cs typeface="Times New Roman" panose="02020603050405020304" pitchFamily="18" charset="0"/>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152935"/>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100">
                          <a:effectLst/>
                          <a:latin typeface="Arial" panose="020B0604020202020204" pitchFamily="34" charset="0"/>
                          <a:ea typeface="Calibri" panose="020F0502020204030204" pitchFamily="34" charset="0"/>
                          <a:cs typeface="Times New Roman" panose="02020603050405020304" pitchFamily="18" charset="0"/>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152935"/>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100" dirty="0">
                          <a:effectLst/>
                          <a:latin typeface="Arial" panose="020B0604020202020204" pitchFamily="34" charset="0"/>
                          <a:ea typeface="Calibri" panose="020F0502020204030204" pitchFamily="34" charset="0"/>
                          <a:cs typeface="Times New Roman" panose="02020603050405020304" pitchFamily="18" charset="0"/>
                        </a:rPr>
                        <a:t> </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E0E0E0"/>
                      </a:solidFill>
                      <a:prstDash val="solid"/>
                      <a:round/>
                      <a:headEnd type="none" w="med" len="med"/>
                      <a:tailEnd type="none" w="med" len="med"/>
                    </a:lnL>
                    <a:lnR>
                      <a:noFill/>
                    </a:lnR>
                    <a:lnT w="12700" cap="flat" cmpd="sng" algn="ctr">
                      <a:solidFill>
                        <a:srgbClr val="AEAEAE"/>
                      </a:solidFill>
                      <a:prstDash val="solid"/>
                      <a:round/>
                      <a:headEnd type="none" w="med" len="med"/>
                      <a:tailEnd type="none" w="med" len="med"/>
                    </a:lnT>
                    <a:lnB w="12700" cap="flat" cmpd="sng" algn="ctr">
                      <a:solidFill>
                        <a:srgbClr val="152935"/>
                      </a:solidFill>
                      <a:prstDash val="solid"/>
                      <a:round/>
                      <a:headEnd type="none" w="med" len="med"/>
                      <a:tailEnd type="none" w="med" len="med"/>
                    </a:lnB>
                    <a:solidFill>
                      <a:srgbClr val="FFFFFF"/>
                    </a:solidFill>
                  </a:tcPr>
                </a:tc>
                <a:extLst>
                  <a:ext uri="{0D108BD9-81ED-4DB2-BD59-A6C34878D82A}">
                    <a16:rowId xmlns:a16="http://schemas.microsoft.com/office/drawing/2014/main" val="2435853606"/>
                  </a:ext>
                </a:extLst>
              </a:tr>
            </a:tbl>
          </a:graphicData>
        </a:graphic>
      </p:graphicFrame>
      <p:sp>
        <p:nvSpPr>
          <p:cNvPr id="3" name="Rectángulo 2">
            <a:extLst>
              <a:ext uri="{FF2B5EF4-FFF2-40B4-BE49-F238E27FC236}">
                <a16:creationId xmlns:a16="http://schemas.microsoft.com/office/drawing/2014/main" id="{E34BFF0C-5C61-4E2E-8115-FB778316E435}"/>
              </a:ext>
            </a:extLst>
          </p:cNvPr>
          <p:cNvSpPr/>
          <p:nvPr/>
        </p:nvSpPr>
        <p:spPr>
          <a:xfrm>
            <a:off x="323527" y="2422815"/>
            <a:ext cx="8568951" cy="3416320"/>
          </a:xfrm>
          <a:prstGeom prst="rect">
            <a:avLst/>
          </a:prstGeom>
        </p:spPr>
        <p:txBody>
          <a:bodyPr wrap="square">
            <a:spAutoFit/>
          </a:bodyPr>
          <a:lstStyle/>
          <a:p>
            <a:pPr algn="just"/>
            <a:r>
              <a:rPr lang="es-MX" sz="2400" dirty="0"/>
              <a:t>Nota. En los resultados del pretest de la prueba de 1500 metros libre categoría juvenil B, se observa una media 18,08 minutos, un valor máximo de 18,45 minutos, un valor mínimo de 16,56 minutos y con un rango de 1,89 minutos. En el postest se observa una media 16,58 minutos, un valor máximo de 17,21 minutos, un valor mínimo de 16,04 minutos y con un rango de 1,17 minutos. Lo que nos da a entender que existe una mejora significativa entre el pretest y postest en la prueba de los 1500 metros libre.</a:t>
            </a:r>
            <a:endParaRPr lang="es-EC" sz="2400" dirty="0"/>
          </a:p>
        </p:txBody>
      </p:sp>
    </p:spTree>
    <p:extLst>
      <p:ext uri="{BB962C8B-B14F-4D97-AF65-F5344CB8AC3E}">
        <p14:creationId xmlns:p14="http://schemas.microsoft.com/office/powerpoint/2010/main" val="39050436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a:extLst>
              <a:ext uri="{FF2B5EF4-FFF2-40B4-BE49-F238E27FC236}">
                <a16:creationId xmlns:a16="http://schemas.microsoft.com/office/drawing/2014/main" id="{3A7A5C33-A930-4D41-80EA-211F7A7590C1}"/>
              </a:ext>
            </a:extLst>
          </p:cNvPr>
          <p:cNvGraphicFramePr>
            <a:graphicFrameLocks noGrp="1"/>
          </p:cNvGraphicFramePr>
          <p:nvPr>
            <p:extLst>
              <p:ext uri="{D42A27DB-BD31-4B8C-83A1-F6EECF244321}">
                <p14:modId xmlns:p14="http://schemas.microsoft.com/office/powerpoint/2010/main" val="1454241797"/>
              </p:ext>
            </p:extLst>
          </p:nvPr>
        </p:nvGraphicFramePr>
        <p:xfrm>
          <a:off x="323528" y="548680"/>
          <a:ext cx="8424936" cy="2088231"/>
        </p:xfrm>
        <a:graphic>
          <a:graphicData uri="http://schemas.openxmlformats.org/drawingml/2006/table">
            <a:tbl>
              <a:tblPr/>
              <a:tblGrid>
                <a:gridCol w="2280363">
                  <a:extLst>
                    <a:ext uri="{9D8B030D-6E8A-4147-A177-3AD203B41FA5}">
                      <a16:colId xmlns:a16="http://schemas.microsoft.com/office/drawing/2014/main" val="3810369902"/>
                    </a:ext>
                  </a:extLst>
                </a:gridCol>
                <a:gridCol w="675664">
                  <a:extLst>
                    <a:ext uri="{9D8B030D-6E8A-4147-A177-3AD203B41FA5}">
                      <a16:colId xmlns:a16="http://schemas.microsoft.com/office/drawing/2014/main" val="3899605651"/>
                    </a:ext>
                  </a:extLst>
                </a:gridCol>
                <a:gridCol w="1035391">
                  <a:extLst>
                    <a:ext uri="{9D8B030D-6E8A-4147-A177-3AD203B41FA5}">
                      <a16:colId xmlns:a16="http://schemas.microsoft.com/office/drawing/2014/main" val="1096181671"/>
                    </a:ext>
                  </a:extLst>
                </a:gridCol>
                <a:gridCol w="1034349">
                  <a:extLst>
                    <a:ext uri="{9D8B030D-6E8A-4147-A177-3AD203B41FA5}">
                      <a16:colId xmlns:a16="http://schemas.microsoft.com/office/drawing/2014/main" val="3382038647"/>
                    </a:ext>
                  </a:extLst>
                </a:gridCol>
                <a:gridCol w="1073971">
                  <a:extLst>
                    <a:ext uri="{9D8B030D-6E8A-4147-A177-3AD203B41FA5}">
                      <a16:colId xmlns:a16="http://schemas.microsoft.com/office/drawing/2014/main" val="907942334"/>
                    </a:ext>
                  </a:extLst>
                </a:gridCol>
                <a:gridCol w="955104">
                  <a:extLst>
                    <a:ext uri="{9D8B030D-6E8A-4147-A177-3AD203B41FA5}">
                      <a16:colId xmlns:a16="http://schemas.microsoft.com/office/drawing/2014/main" val="1607144349"/>
                    </a:ext>
                  </a:extLst>
                </a:gridCol>
                <a:gridCol w="1370094">
                  <a:extLst>
                    <a:ext uri="{9D8B030D-6E8A-4147-A177-3AD203B41FA5}">
                      <a16:colId xmlns:a16="http://schemas.microsoft.com/office/drawing/2014/main" val="1842604890"/>
                    </a:ext>
                  </a:extLst>
                </a:gridCol>
              </a:tblGrid>
              <a:tr h="598079">
                <a:tc>
                  <a:txBody>
                    <a:bodyPr/>
                    <a:lstStyle/>
                    <a:p>
                      <a:pPr>
                        <a:lnSpc>
                          <a:spcPct val="115000"/>
                        </a:lnSpc>
                        <a:spcAft>
                          <a:spcPts val="0"/>
                        </a:spcAft>
                      </a:pPr>
                      <a:r>
                        <a:rPr lang="es-EC" sz="1100">
                          <a:effectLst/>
                          <a:latin typeface="Arial" panose="020B0604020202020204" pitchFamily="34" charset="0"/>
                          <a:ea typeface="Calibri" panose="020F0502020204030204" pitchFamily="34" charset="0"/>
                          <a:cs typeface="Times New Roman" panose="02020603050405020304" pitchFamily="18" charset="0"/>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w="12700" cap="flat" cmpd="sng" algn="ctr">
                      <a:solidFill>
                        <a:srgbClr val="152935"/>
                      </a:solidFill>
                      <a:prstDash val="solid"/>
                      <a:round/>
                      <a:headEnd type="none" w="med" len="med"/>
                      <a:tailEnd type="none" w="med" len="med"/>
                    </a:lnB>
                    <a:solidFill>
                      <a:srgbClr val="FFFFFF"/>
                    </a:solidFill>
                  </a:tcPr>
                </a:tc>
                <a:tc>
                  <a:txBody>
                    <a:bodyPr/>
                    <a:lstStyle/>
                    <a:p>
                      <a:pPr marL="38100" marR="38100" algn="ctr">
                        <a:lnSpc>
                          <a:spcPts val="1600"/>
                        </a:lnSpc>
                        <a:spcAft>
                          <a:spcPts val="0"/>
                        </a:spcAft>
                      </a:pPr>
                      <a:r>
                        <a:rPr lang="es-EC" sz="11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w="12700" cap="flat" cmpd="sng" algn="ctr">
                      <a:solidFill>
                        <a:srgbClr val="E0E0E0"/>
                      </a:solidFill>
                      <a:prstDash val="solid"/>
                      <a:round/>
                      <a:headEnd type="none" w="med" len="med"/>
                      <a:tailEnd type="none" w="med" len="med"/>
                    </a:lnR>
                    <a:lnT>
                      <a:noFill/>
                    </a:lnT>
                    <a:lnB w="12700" cap="flat" cmpd="sng" algn="ctr">
                      <a:solidFill>
                        <a:srgbClr val="152935"/>
                      </a:solidFill>
                      <a:prstDash val="solid"/>
                      <a:round/>
                      <a:headEnd type="none" w="med" len="med"/>
                      <a:tailEnd type="none" w="med" len="med"/>
                    </a:lnB>
                    <a:solidFill>
                      <a:srgbClr val="FFFFFF"/>
                    </a:solidFill>
                  </a:tcPr>
                </a:tc>
                <a:tc>
                  <a:txBody>
                    <a:bodyPr/>
                    <a:lstStyle/>
                    <a:p>
                      <a:pPr marL="38100" marR="38100" algn="ctr">
                        <a:lnSpc>
                          <a:spcPts val="1600"/>
                        </a:lnSpc>
                        <a:spcAft>
                          <a:spcPts val="0"/>
                        </a:spcAft>
                      </a:pPr>
                      <a:r>
                        <a:rPr lang="es-EC" sz="11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Rango</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a:noFill/>
                    </a:lnT>
                    <a:lnB w="12700" cap="flat" cmpd="sng" algn="ctr">
                      <a:solidFill>
                        <a:srgbClr val="152935"/>
                      </a:solidFill>
                      <a:prstDash val="solid"/>
                      <a:round/>
                      <a:headEnd type="none" w="med" len="med"/>
                      <a:tailEnd type="none" w="med" len="med"/>
                    </a:lnB>
                    <a:solidFill>
                      <a:srgbClr val="FFFFFF"/>
                    </a:solidFill>
                  </a:tcPr>
                </a:tc>
                <a:tc>
                  <a:txBody>
                    <a:bodyPr/>
                    <a:lstStyle/>
                    <a:p>
                      <a:pPr marL="38100" marR="38100" algn="ctr">
                        <a:lnSpc>
                          <a:spcPts val="1600"/>
                        </a:lnSpc>
                        <a:spcAft>
                          <a:spcPts val="0"/>
                        </a:spcAft>
                      </a:pPr>
                      <a:r>
                        <a:rPr lang="es-EC" sz="11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Mínimo</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a:noFill/>
                    </a:lnT>
                    <a:lnB w="12700" cap="flat" cmpd="sng" algn="ctr">
                      <a:solidFill>
                        <a:srgbClr val="152935"/>
                      </a:solidFill>
                      <a:prstDash val="solid"/>
                      <a:round/>
                      <a:headEnd type="none" w="med" len="med"/>
                      <a:tailEnd type="none" w="med" len="med"/>
                    </a:lnB>
                    <a:solidFill>
                      <a:srgbClr val="FFFFFF"/>
                    </a:solidFill>
                  </a:tcPr>
                </a:tc>
                <a:tc>
                  <a:txBody>
                    <a:bodyPr/>
                    <a:lstStyle/>
                    <a:p>
                      <a:pPr marL="38100" marR="38100" algn="ctr">
                        <a:lnSpc>
                          <a:spcPts val="1600"/>
                        </a:lnSpc>
                        <a:spcAft>
                          <a:spcPts val="0"/>
                        </a:spcAft>
                      </a:pPr>
                      <a:r>
                        <a:rPr lang="es-EC" sz="11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Máximo</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a:noFill/>
                    </a:lnT>
                    <a:lnB w="12700" cap="flat" cmpd="sng" algn="ctr">
                      <a:solidFill>
                        <a:srgbClr val="152935"/>
                      </a:solidFill>
                      <a:prstDash val="solid"/>
                      <a:round/>
                      <a:headEnd type="none" w="med" len="med"/>
                      <a:tailEnd type="none" w="med" len="med"/>
                    </a:lnB>
                    <a:solidFill>
                      <a:srgbClr val="FFFFFF"/>
                    </a:solidFill>
                  </a:tcPr>
                </a:tc>
                <a:tc>
                  <a:txBody>
                    <a:bodyPr/>
                    <a:lstStyle/>
                    <a:p>
                      <a:pPr marL="38100" marR="38100" algn="ctr">
                        <a:lnSpc>
                          <a:spcPts val="1600"/>
                        </a:lnSpc>
                        <a:spcAft>
                          <a:spcPts val="0"/>
                        </a:spcAft>
                      </a:pPr>
                      <a:r>
                        <a:rPr lang="es-EC" sz="11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Media</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a:noFill/>
                    </a:lnT>
                    <a:lnB w="12700" cap="flat" cmpd="sng" algn="ctr">
                      <a:solidFill>
                        <a:srgbClr val="152935"/>
                      </a:solidFill>
                      <a:prstDash val="solid"/>
                      <a:round/>
                      <a:headEnd type="none" w="med" len="med"/>
                      <a:tailEnd type="none" w="med" len="med"/>
                    </a:lnB>
                    <a:solidFill>
                      <a:srgbClr val="FFFFFF"/>
                    </a:solidFill>
                  </a:tcPr>
                </a:tc>
                <a:tc>
                  <a:txBody>
                    <a:bodyPr/>
                    <a:lstStyle/>
                    <a:p>
                      <a:pPr marL="38100" marR="38100" algn="ctr">
                        <a:lnSpc>
                          <a:spcPts val="1600"/>
                        </a:lnSpc>
                        <a:spcAft>
                          <a:spcPts val="0"/>
                        </a:spcAft>
                      </a:pPr>
                      <a:r>
                        <a:rPr lang="es-EC" sz="11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Desviación estándar</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w="12700" cap="flat" cmpd="sng" algn="ctr">
                      <a:solidFill>
                        <a:srgbClr val="E0E0E0"/>
                      </a:solidFill>
                      <a:prstDash val="solid"/>
                      <a:round/>
                      <a:headEnd type="none" w="med" len="med"/>
                      <a:tailEnd type="none" w="med" len="med"/>
                    </a:lnL>
                    <a:lnR>
                      <a:noFill/>
                    </a:lnR>
                    <a:lnT>
                      <a:noFill/>
                    </a:lnT>
                    <a:lnB w="12700" cap="flat" cmpd="sng" algn="ctr">
                      <a:solidFill>
                        <a:srgbClr val="152935"/>
                      </a:solidFill>
                      <a:prstDash val="solid"/>
                      <a:round/>
                      <a:headEnd type="none" w="med" len="med"/>
                      <a:tailEnd type="none" w="med" len="med"/>
                    </a:lnB>
                    <a:solidFill>
                      <a:srgbClr val="FFFFFF"/>
                    </a:solidFill>
                  </a:tcPr>
                </a:tc>
                <a:extLst>
                  <a:ext uri="{0D108BD9-81ED-4DB2-BD59-A6C34878D82A}">
                    <a16:rowId xmlns:a16="http://schemas.microsoft.com/office/drawing/2014/main" val="404364816"/>
                  </a:ext>
                </a:extLst>
              </a:tr>
              <a:tr h="598079">
                <a:tc>
                  <a:txBody>
                    <a:bodyPr/>
                    <a:lstStyle/>
                    <a:p>
                      <a:pPr marL="38100" marR="38100">
                        <a:lnSpc>
                          <a:spcPts val="1600"/>
                        </a:lnSpc>
                        <a:spcAft>
                          <a:spcPts val="0"/>
                        </a:spcAft>
                      </a:pPr>
                      <a:r>
                        <a:rPr lang="es-EC" sz="11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Pretest 1500 metros Categoría mayores</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152935"/>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E0E0E0"/>
                    </a:solidFill>
                  </a:tcPr>
                </a:tc>
                <a:tc>
                  <a:txBody>
                    <a:bodyPr/>
                    <a:lstStyle/>
                    <a:p>
                      <a:pPr marL="38100" marR="38100" algn="ctr">
                        <a:lnSpc>
                          <a:spcPts val="1600"/>
                        </a:lnSpc>
                        <a:spcAft>
                          <a:spcPts val="0"/>
                        </a:spcAft>
                      </a:pPr>
                      <a:r>
                        <a:rPr lang="es-EC"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5</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w="12700" cap="flat" cmpd="sng" algn="ctr">
                      <a:solidFill>
                        <a:srgbClr val="E0E0E0"/>
                      </a:solidFill>
                      <a:prstDash val="solid"/>
                      <a:round/>
                      <a:headEnd type="none" w="med" len="med"/>
                      <a:tailEnd type="none" w="med" len="med"/>
                    </a:lnR>
                    <a:lnT w="12700" cap="flat" cmpd="sng" algn="ctr">
                      <a:solidFill>
                        <a:srgbClr val="152935"/>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tc>
                  <a:txBody>
                    <a:bodyPr/>
                    <a:lstStyle/>
                    <a:p>
                      <a:pPr marL="38100" marR="38100" algn="ctr">
                        <a:lnSpc>
                          <a:spcPts val="1600"/>
                        </a:lnSpc>
                        <a:spcAft>
                          <a:spcPts val="0"/>
                        </a:spcAft>
                      </a:pPr>
                      <a:r>
                        <a:rPr lang="es-EC"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2,00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152935"/>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tc>
                  <a:txBody>
                    <a:bodyPr/>
                    <a:lstStyle/>
                    <a:p>
                      <a:pPr marL="38100" marR="38100" algn="ctr">
                        <a:lnSpc>
                          <a:spcPts val="1600"/>
                        </a:lnSpc>
                        <a:spcAft>
                          <a:spcPts val="0"/>
                        </a:spcAft>
                      </a:pPr>
                      <a:r>
                        <a:rPr lang="es-EC"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16,56</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152935"/>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tc>
                  <a:txBody>
                    <a:bodyPr/>
                    <a:lstStyle/>
                    <a:p>
                      <a:pPr marL="38100" marR="38100" algn="ctr">
                        <a:lnSpc>
                          <a:spcPts val="1600"/>
                        </a:lnSpc>
                        <a:spcAft>
                          <a:spcPts val="0"/>
                        </a:spcAft>
                      </a:pPr>
                      <a:r>
                        <a:rPr lang="es-EC"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18,56</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152935"/>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tc>
                  <a:txBody>
                    <a:bodyPr/>
                    <a:lstStyle/>
                    <a:p>
                      <a:pPr marL="38100" marR="38100" algn="ctr">
                        <a:lnSpc>
                          <a:spcPts val="1600"/>
                        </a:lnSpc>
                        <a:spcAft>
                          <a:spcPts val="0"/>
                        </a:spcAft>
                      </a:pPr>
                      <a:r>
                        <a:rPr lang="es-EC"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17,26</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152935"/>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tc>
                  <a:txBody>
                    <a:bodyPr/>
                    <a:lstStyle/>
                    <a:p>
                      <a:pPr marL="38100" marR="38100" algn="ctr">
                        <a:lnSpc>
                          <a:spcPts val="1600"/>
                        </a:lnSpc>
                        <a:spcAft>
                          <a:spcPts val="0"/>
                        </a:spcAft>
                      </a:pPr>
                      <a:r>
                        <a:rPr lang="es-EC"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,75682</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E0E0E0"/>
                      </a:solidFill>
                      <a:prstDash val="solid"/>
                      <a:round/>
                      <a:headEnd type="none" w="med" len="med"/>
                      <a:tailEnd type="none" w="med" len="med"/>
                    </a:lnL>
                    <a:lnR>
                      <a:noFill/>
                    </a:lnR>
                    <a:lnT w="12700" cap="flat" cmpd="sng" algn="ctr">
                      <a:solidFill>
                        <a:srgbClr val="152935"/>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extLst>
                  <a:ext uri="{0D108BD9-81ED-4DB2-BD59-A6C34878D82A}">
                    <a16:rowId xmlns:a16="http://schemas.microsoft.com/office/drawing/2014/main" val="3406976925"/>
                  </a:ext>
                </a:extLst>
              </a:tr>
              <a:tr h="598079">
                <a:tc>
                  <a:txBody>
                    <a:bodyPr/>
                    <a:lstStyle/>
                    <a:p>
                      <a:pPr marL="38100" marR="38100">
                        <a:lnSpc>
                          <a:spcPts val="1600"/>
                        </a:lnSpc>
                        <a:spcAft>
                          <a:spcPts val="0"/>
                        </a:spcAft>
                      </a:pPr>
                      <a:r>
                        <a:rPr lang="es-EC" sz="11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Postest 1500 metros Categoría mayores</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E0E0E0"/>
                    </a:solidFill>
                  </a:tcPr>
                </a:tc>
                <a:tc>
                  <a:txBody>
                    <a:bodyPr/>
                    <a:lstStyle/>
                    <a:p>
                      <a:pPr marL="38100" marR="38100" algn="ctr">
                        <a:lnSpc>
                          <a:spcPts val="1600"/>
                        </a:lnSpc>
                        <a:spcAft>
                          <a:spcPts val="0"/>
                        </a:spcAft>
                      </a:pPr>
                      <a:r>
                        <a:rPr lang="es-EC"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5</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tc>
                  <a:txBody>
                    <a:bodyPr/>
                    <a:lstStyle/>
                    <a:p>
                      <a:pPr marL="38100" marR="38100" algn="ctr">
                        <a:lnSpc>
                          <a:spcPts val="1600"/>
                        </a:lnSpc>
                        <a:spcAft>
                          <a:spcPts val="0"/>
                        </a:spcAft>
                      </a:pPr>
                      <a:r>
                        <a:rPr lang="es-EC"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1,98</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tc>
                  <a:txBody>
                    <a:bodyPr/>
                    <a:lstStyle/>
                    <a:p>
                      <a:pPr marL="38100" marR="38100" algn="ctr">
                        <a:lnSpc>
                          <a:spcPts val="1600"/>
                        </a:lnSpc>
                        <a:spcAft>
                          <a:spcPts val="0"/>
                        </a:spcAft>
                      </a:pPr>
                      <a:r>
                        <a:rPr lang="es-EC"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16,23</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tc>
                  <a:txBody>
                    <a:bodyPr/>
                    <a:lstStyle/>
                    <a:p>
                      <a:pPr marL="38100" marR="38100" algn="ctr">
                        <a:lnSpc>
                          <a:spcPts val="1600"/>
                        </a:lnSpc>
                        <a:spcAft>
                          <a:spcPts val="0"/>
                        </a:spcAft>
                      </a:pPr>
                      <a:r>
                        <a:rPr lang="es-EC"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18,21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tc>
                  <a:txBody>
                    <a:bodyPr/>
                    <a:lstStyle/>
                    <a:p>
                      <a:pPr marL="38100" marR="38100" algn="ctr">
                        <a:lnSpc>
                          <a:spcPts val="1600"/>
                        </a:lnSpc>
                        <a:spcAft>
                          <a:spcPts val="0"/>
                        </a:spcAft>
                      </a:pPr>
                      <a:r>
                        <a:rPr lang="es-EC"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17,11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tc>
                  <a:txBody>
                    <a:bodyPr/>
                    <a:lstStyle/>
                    <a:p>
                      <a:pPr marL="38100" marR="38100" algn="ctr">
                        <a:lnSpc>
                          <a:spcPts val="1600"/>
                        </a:lnSpc>
                        <a:spcAft>
                          <a:spcPts val="0"/>
                        </a:spcAft>
                      </a:pPr>
                      <a:r>
                        <a:rPr lang="es-EC"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,84803</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E0E0E0"/>
                      </a:solidFill>
                      <a:prstDash val="solid"/>
                      <a:round/>
                      <a:headEnd type="none" w="med" len="med"/>
                      <a:tailEnd type="none" w="med" len="med"/>
                    </a:lnL>
                    <a:lnR>
                      <a:noFill/>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extLst>
                  <a:ext uri="{0D108BD9-81ED-4DB2-BD59-A6C34878D82A}">
                    <a16:rowId xmlns:a16="http://schemas.microsoft.com/office/drawing/2014/main" val="1621715572"/>
                  </a:ext>
                </a:extLst>
              </a:tr>
              <a:tr h="293994">
                <a:tc>
                  <a:txBody>
                    <a:bodyPr/>
                    <a:lstStyle/>
                    <a:p>
                      <a:pPr marL="38100" marR="38100">
                        <a:lnSpc>
                          <a:spcPts val="1600"/>
                        </a:lnSpc>
                        <a:spcAft>
                          <a:spcPts val="0"/>
                        </a:spcAft>
                      </a:pPr>
                      <a:r>
                        <a:rPr lang="es-EC" sz="11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 válido (por lista)</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AEAEAE"/>
                      </a:solidFill>
                      <a:prstDash val="solid"/>
                      <a:round/>
                      <a:headEnd type="none" w="med" len="med"/>
                      <a:tailEnd type="none" w="med" len="med"/>
                    </a:lnT>
                    <a:lnB w="12700" cap="flat" cmpd="sng" algn="ctr">
                      <a:solidFill>
                        <a:srgbClr val="152935"/>
                      </a:solidFill>
                      <a:prstDash val="solid"/>
                      <a:round/>
                      <a:headEnd type="none" w="med" len="med"/>
                      <a:tailEnd type="none" w="med" len="med"/>
                    </a:lnB>
                    <a:solidFill>
                      <a:srgbClr val="E0E0E0"/>
                    </a:solidFill>
                  </a:tcPr>
                </a:tc>
                <a:tc>
                  <a:txBody>
                    <a:bodyPr/>
                    <a:lstStyle/>
                    <a:p>
                      <a:pPr marL="38100" marR="38100" algn="ctr">
                        <a:lnSpc>
                          <a:spcPts val="1600"/>
                        </a:lnSpc>
                        <a:spcAft>
                          <a:spcPts val="0"/>
                        </a:spcAft>
                      </a:pPr>
                      <a:r>
                        <a:rPr lang="es-EC"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5</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152935"/>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100">
                          <a:effectLst/>
                          <a:latin typeface="Arial" panose="020B0604020202020204" pitchFamily="34" charset="0"/>
                          <a:ea typeface="Calibri" panose="020F0502020204030204" pitchFamily="34" charset="0"/>
                          <a:cs typeface="Times New Roman" panose="02020603050405020304" pitchFamily="18" charset="0"/>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152935"/>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100">
                          <a:effectLst/>
                          <a:latin typeface="Arial" panose="020B0604020202020204" pitchFamily="34" charset="0"/>
                          <a:ea typeface="Calibri" panose="020F0502020204030204" pitchFamily="34" charset="0"/>
                          <a:cs typeface="Times New Roman" panose="02020603050405020304" pitchFamily="18" charset="0"/>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152935"/>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100">
                          <a:effectLst/>
                          <a:latin typeface="Arial" panose="020B0604020202020204" pitchFamily="34" charset="0"/>
                          <a:ea typeface="Calibri" panose="020F0502020204030204" pitchFamily="34" charset="0"/>
                          <a:cs typeface="Times New Roman" panose="02020603050405020304" pitchFamily="18" charset="0"/>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152935"/>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100">
                          <a:effectLst/>
                          <a:latin typeface="Arial" panose="020B0604020202020204" pitchFamily="34" charset="0"/>
                          <a:ea typeface="Calibri" panose="020F0502020204030204" pitchFamily="34" charset="0"/>
                          <a:cs typeface="Times New Roman" panose="02020603050405020304" pitchFamily="18" charset="0"/>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152935"/>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100" dirty="0">
                          <a:effectLst/>
                          <a:latin typeface="Arial" panose="020B0604020202020204" pitchFamily="34" charset="0"/>
                          <a:ea typeface="Calibri" panose="020F0502020204030204" pitchFamily="34" charset="0"/>
                          <a:cs typeface="Times New Roman" panose="02020603050405020304" pitchFamily="18" charset="0"/>
                        </a:rPr>
                        <a:t> </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E0E0E0"/>
                      </a:solidFill>
                      <a:prstDash val="solid"/>
                      <a:round/>
                      <a:headEnd type="none" w="med" len="med"/>
                      <a:tailEnd type="none" w="med" len="med"/>
                    </a:lnL>
                    <a:lnR>
                      <a:noFill/>
                    </a:lnR>
                    <a:lnT w="12700" cap="flat" cmpd="sng" algn="ctr">
                      <a:solidFill>
                        <a:srgbClr val="AEAEAE"/>
                      </a:solidFill>
                      <a:prstDash val="solid"/>
                      <a:round/>
                      <a:headEnd type="none" w="med" len="med"/>
                      <a:tailEnd type="none" w="med" len="med"/>
                    </a:lnT>
                    <a:lnB w="12700" cap="flat" cmpd="sng" algn="ctr">
                      <a:solidFill>
                        <a:srgbClr val="152935"/>
                      </a:solidFill>
                      <a:prstDash val="solid"/>
                      <a:round/>
                      <a:headEnd type="none" w="med" len="med"/>
                      <a:tailEnd type="none" w="med" len="med"/>
                    </a:lnB>
                    <a:solidFill>
                      <a:srgbClr val="FFFFFF"/>
                    </a:solidFill>
                  </a:tcPr>
                </a:tc>
                <a:extLst>
                  <a:ext uri="{0D108BD9-81ED-4DB2-BD59-A6C34878D82A}">
                    <a16:rowId xmlns:a16="http://schemas.microsoft.com/office/drawing/2014/main" val="2617242644"/>
                  </a:ext>
                </a:extLst>
              </a:tr>
            </a:tbl>
          </a:graphicData>
        </a:graphic>
      </p:graphicFrame>
      <p:sp>
        <p:nvSpPr>
          <p:cNvPr id="3" name="Rectángulo 2">
            <a:extLst>
              <a:ext uri="{FF2B5EF4-FFF2-40B4-BE49-F238E27FC236}">
                <a16:creationId xmlns:a16="http://schemas.microsoft.com/office/drawing/2014/main" id="{3DECDC5A-8C87-4B73-A563-0406C537FB07}"/>
              </a:ext>
            </a:extLst>
          </p:cNvPr>
          <p:cNvSpPr/>
          <p:nvPr/>
        </p:nvSpPr>
        <p:spPr>
          <a:xfrm>
            <a:off x="309390" y="2924944"/>
            <a:ext cx="8655097" cy="3416320"/>
          </a:xfrm>
          <a:prstGeom prst="rect">
            <a:avLst/>
          </a:prstGeom>
        </p:spPr>
        <p:txBody>
          <a:bodyPr wrap="square">
            <a:spAutoFit/>
          </a:bodyPr>
          <a:lstStyle/>
          <a:p>
            <a:pPr algn="just"/>
            <a:r>
              <a:rPr lang="es-MX" sz="2400" dirty="0"/>
              <a:t>Nota. En los resultados del pretest de la prueba de 1500 metros libre categoría mayores, se observa una media 17,26 minutos, un valor máximo de 18,56 minutos, un valor mínimo de 16,56 minutos y con un rango de 2,00 minutos. En el postest se observa una media 17,11 minutos, un valor máximo de 18,21 minutos, un valor mínimo de 16,23 minutos y con un rango de 1,98 minutos. Lo que nos da a entender que existe una mejora significativa entre el pretest y postest en la prueba de los 1500 metros libre</a:t>
            </a:r>
            <a:r>
              <a:rPr lang="es-MX" dirty="0"/>
              <a:t>.</a:t>
            </a:r>
            <a:endParaRPr lang="es-EC" dirty="0"/>
          </a:p>
        </p:txBody>
      </p:sp>
    </p:spTree>
    <p:extLst>
      <p:ext uri="{BB962C8B-B14F-4D97-AF65-F5344CB8AC3E}">
        <p14:creationId xmlns:p14="http://schemas.microsoft.com/office/powerpoint/2010/main" val="39417035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4C9E7F76-0469-4742-A8B0-81C7030C2965}"/>
              </a:ext>
            </a:extLst>
          </p:cNvPr>
          <p:cNvSpPr/>
          <p:nvPr/>
        </p:nvSpPr>
        <p:spPr>
          <a:xfrm>
            <a:off x="467544" y="620688"/>
            <a:ext cx="8424936" cy="369332"/>
          </a:xfrm>
          <a:prstGeom prst="rect">
            <a:avLst/>
          </a:prstGeom>
        </p:spPr>
        <p:txBody>
          <a:bodyPr wrap="square">
            <a:spAutoFit/>
          </a:bodyPr>
          <a:lstStyle/>
          <a:p>
            <a:pPr algn="ctr"/>
            <a:r>
              <a:rPr lang="es-MX" sz="1800" b="1" dirty="0">
                <a:solidFill>
                  <a:srgbClr val="FF0000"/>
                </a:solidFill>
              </a:rPr>
              <a:t>CORRELACIÓN RESISTENCIA MUSCULAR Y PRUEBA DE 1500 METROS</a:t>
            </a:r>
            <a:endParaRPr lang="es-EC" sz="1800" b="1" dirty="0">
              <a:solidFill>
                <a:srgbClr val="FF0000"/>
              </a:solidFill>
            </a:endParaRPr>
          </a:p>
        </p:txBody>
      </p:sp>
      <p:graphicFrame>
        <p:nvGraphicFramePr>
          <p:cNvPr id="3" name="Tabla 2">
            <a:extLst>
              <a:ext uri="{FF2B5EF4-FFF2-40B4-BE49-F238E27FC236}">
                <a16:creationId xmlns:a16="http://schemas.microsoft.com/office/drawing/2014/main" id="{B103AA9D-5C88-4BC4-A3D2-6918141F4A7A}"/>
              </a:ext>
            </a:extLst>
          </p:cNvPr>
          <p:cNvGraphicFramePr>
            <a:graphicFrameLocks noGrp="1"/>
          </p:cNvGraphicFramePr>
          <p:nvPr>
            <p:extLst>
              <p:ext uri="{D42A27DB-BD31-4B8C-83A1-F6EECF244321}">
                <p14:modId xmlns:p14="http://schemas.microsoft.com/office/powerpoint/2010/main" val="2275145459"/>
              </p:ext>
            </p:extLst>
          </p:nvPr>
        </p:nvGraphicFramePr>
        <p:xfrm>
          <a:off x="683568" y="1322184"/>
          <a:ext cx="7632849" cy="1723898"/>
        </p:xfrm>
        <a:graphic>
          <a:graphicData uri="http://schemas.openxmlformats.org/drawingml/2006/table">
            <a:tbl>
              <a:tblPr/>
              <a:tblGrid>
                <a:gridCol w="2432185">
                  <a:extLst>
                    <a:ext uri="{9D8B030D-6E8A-4147-A177-3AD203B41FA5}">
                      <a16:colId xmlns:a16="http://schemas.microsoft.com/office/drawing/2014/main" val="970208575"/>
                    </a:ext>
                  </a:extLst>
                </a:gridCol>
                <a:gridCol w="2280854">
                  <a:extLst>
                    <a:ext uri="{9D8B030D-6E8A-4147-A177-3AD203B41FA5}">
                      <a16:colId xmlns:a16="http://schemas.microsoft.com/office/drawing/2014/main" val="1549768105"/>
                    </a:ext>
                  </a:extLst>
                </a:gridCol>
                <a:gridCol w="1459905">
                  <a:extLst>
                    <a:ext uri="{9D8B030D-6E8A-4147-A177-3AD203B41FA5}">
                      <a16:colId xmlns:a16="http://schemas.microsoft.com/office/drawing/2014/main" val="2938810573"/>
                    </a:ext>
                  </a:extLst>
                </a:gridCol>
                <a:gridCol w="1459905">
                  <a:extLst>
                    <a:ext uri="{9D8B030D-6E8A-4147-A177-3AD203B41FA5}">
                      <a16:colId xmlns:a16="http://schemas.microsoft.com/office/drawing/2014/main" val="1338817373"/>
                    </a:ext>
                  </a:extLst>
                </a:gridCol>
              </a:tblGrid>
              <a:tr h="0">
                <a:tc gridSpan="2">
                  <a:txBody>
                    <a:bodyPr/>
                    <a:lstStyle/>
                    <a:p>
                      <a:pPr>
                        <a:lnSpc>
                          <a:spcPct val="115000"/>
                        </a:lnSpc>
                        <a:spcAft>
                          <a:spcPts val="0"/>
                        </a:spcAft>
                      </a:pPr>
                      <a:r>
                        <a:rPr lang="es-EC" sz="1100">
                          <a:effectLst/>
                          <a:latin typeface="Arial" panose="020B0604020202020204" pitchFamily="34" charset="0"/>
                          <a:ea typeface="Calibri" panose="020F0502020204030204" pitchFamily="34" charset="0"/>
                          <a:cs typeface="Times New Roman" panose="02020603050405020304" pitchFamily="18" charset="0"/>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w="12700" cap="flat" cmpd="sng" algn="ctr">
                      <a:solidFill>
                        <a:srgbClr val="152935"/>
                      </a:solidFill>
                      <a:prstDash val="solid"/>
                      <a:round/>
                      <a:headEnd type="none" w="med" len="med"/>
                      <a:tailEnd type="none" w="med" len="med"/>
                    </a:lnB>
                    <a:solidFill>
                      <a:srgbClr val="FFFFFF"/>
                    </a:solidFill>
                  </a:tcPr>
                </a:tc>
                <a:tc hMerge="1">
                  <a:txBody>
                    <a:bodyPr/>
                    <a:lstStyle/>
                    <a:p>
                      <a:endParaRPr lang="es-EC"/>
                    </a:p>
                  </a:txBody>
                  <a:tcPr/>
                </a:tc>
                <a:tc>
                  <a:txBody>
                    <a:bodyPr/>
                    <a:lstStyle/>
                    <a:p>
                      <a:pPr marL="38100" marR="38100" algn="ctr">
                        <a:lnSpc>
                          <a:spcPts val="1600"/>
                        </a:lnSpc>
                        <a:spcAft>
                          <a:spcPts val="0"/>
                        </a:spcAft>
                      </a:pPr>
                      <a:r>
                        <a:rPr lang="es-EC" sz="11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Pretest prueba 1500 metros</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w="12700" cap="flat" cmpd="sng" algn="ctr">
                      <a:solidFill>
                        <a:srgbClr val="E0E0E0"/>
                      </a:solidFill>
                      <a:prstDash val="solid"/>
                      <a:round/>
                      <a:headEnd type="none" w="med" len="med"/>
                      <a:tailEnd type="none" w="med" len="med"/>
                    </a:lnR>
                    <a:lnT>
                      <a:noFill/>
                    </a:lnT>
                    <a:lnB w="12700" cap="flat" cmpd="sng" algn="ctr">
                      <a:solidFill>
                        <a:srgbClr val="152935"/>
                      </a:solidFill>
                      <a:prstDash val="solid"/>
                      <a:round/>
                      <a:headEnd type="none" w="med" len="med"/>
                      <a:tailEnd type="none" w="med" len="med"/>
                    </a:lnB>
                    <a:solidFill>
                      <a:srgbClr val="FFFFFF"/>
                    </a:solidFill>
                  </a:tcPr>
                </a:tc>
                <a:tc>
                  <a:txBody>
                    <a:bodyPr/>
                    <a:lstStyle/>
                    <a:p>
                      <a:pPr marL="38100" marR="38100" algn="ctr">
                        <a:lnSpc>
                          <a:spcPts val="1600"/>
                        </a:lnSpc>
                        <a:spcAft>
                          <a:spcPts val="0"/>
                        </a:spcAft>
                      </a:pPr>
                      <a:r>
                        <a:rPr lang="es-EC" sz="11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Pretest test resistencia muscular</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w="12700" cap="flat" cmpd="sng" algn="ctr">
                      <a:solidFill>
                        <a:srgbClr val="E0E0E0"/>
                      </a:solidFill>
                      <a:prstDash val="solid"/>
                      <a:round/>
                      <a:headEnd type="none" w="med" len="med"/>
                      <a:tailEnd type="none" w="med" len="med"/>
                    </a:lnL>
                    <a:lnR>
                      <a:noFill/>
                    </a:lnR>
                    <a:lnT>
                      <a:noFill/>
                    </a:lnT>
                    <a:lnB w="12700" cap="flat" cmpd="sng" algn="ctr">
                      <a:solidFill>
                        <a:srgbClr val="152935"/>
                      </a:solidFill>
                      <a:prstDash val="solid"/>
                      <a:round/>
                      <a:headEnd type="none" w="med" len="med"/>
                      <a:tailEnd type="none" w="med" len="med"/>
                    </a:lnB>
                    <a:solidFill>
                      <a:srgbClr val="FFFFFF"/>
                    </a:solidFill>
                  </a:tcPr>
                </a:tc>
                <a:extLst>
                  <a:ext uri="{0D108BD9-81ED-4DB2-BD59-A6C34878D82A}">
                    <a16:rowId xmlns:a16="http://schemas.microsoft.com/office/drawing/2014/main" val="3488585810"/>
                  </a:ext>
                </a:extLst>
              </a:tr>
              <a:tr h="0">
                <a:tc rowSpan="3">
                  <a:txBody>
                    <a:bodyPr/>
                    <a:lstStyle/>
                    <a:p>
                      <a:pPr marL="38100" marR="38100">
                        <a:lnSpc>
                          <a:spcPts val="1600"/>
                        </a:lnSpc>
                        <a:spcAft>
                          <a:spcPts val="0"/>
                        </a:spcAft>
                      </a:pPr>
                      <a:r>
                        <a:rPr lang="es-EC" sz="11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Pretest prueba 1500 metros</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152935"/>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E0E0E0"/>
                    </a:solidFill>
                  </a:tcPr>
                </a:tc>
                <a:tc>
                  <a:txBody>
                    <a:bodyPr/>
                    <a:lstStyle/>
                    <a:p>
                      <a:pPr marL="38100" marR="38100">
                        <a:lnSpc>
                          <a:spcPts val="1600"/>
                        </a:lnSpc>
                        <a:spcAft>
                          <a:spcPts val="0"/>
                        </a:spcAft>
                      </a:pPr>
                      <a:r>
                        <a:rPr lang="es-EC" sz="11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Correlación de Pearson</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152935"/>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E0E0E0"/>
                    </a:solidFill>
                  </a:tcPr>
                </a:tc>
                <a:tc>
                  <a:txBody>
                    <a:bodyPr/>
                    <a:lstStyle/>
                    <a:p>
                      <a:pPr marL="38100" marR="38100" algn="ctr">
                        <a:lnSpc>
                          <a:spcPts val="1600"/>
                        </a:lnSpc>
                        <a:spcAft>
                          <a:spcPts val="0"/>
                        </a:spcAft>
                      </a:pPr>
                      <a:r>
                        <a:rPr lang="es-EC"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w="12700" cap="flat" cmpd="sng" algn="ctr">
                      <a:solidFill>
                        <a:srgbClr val="E0E0E0"/>
                      </a:solidFill>
                      <a:prstDash val="solid"/>
                      <a:round/>
                      <a:headEnd type="none" w="med" len="med"/>
                      <a:tailEnd type="none" w="med" len="med"/>
                    </a:lnR>
                    <a:lnT w="12700" cap="flat" cmpd="sng" algn="ctr">
                      <a:solidFill>
                        <a:srgbClr val="152935"/>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tc>
                  <a:txBody>
                    <a:bodyPr/>
                    <a:lstStyle/>
                    <a:p>
                      <a:pPr marL="38100" marR="38100" algn="ctr">
                        <a:lnSpc>
                          <a:spcPts val="1600"/>
                        </a:lnSpc>
                        <a:spcAft>
                          <a:spcPts val="0"/>
                        </a:spcAft>
                      </a:pPr>
                      <a:r>
                        <a:rPr lang="es-EC"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,097</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E0E0E0"/>
                      </a:solidFill>
                      <a:prstDash val="solid"/>
                      <a:round/>
                      <a:headEnd type="none" w="med" len="med"/>
                      <a:tailEnd type="none" w="med" len="med"/>
                    </a:lnL>
                    <a:lnR>
                      <a:noFill/>
                    </a:lnR>
                    <a:lnT w="12700" cap="flat" cmpd="sng" algn="ctr">
                      <a:solidFill>
                        <a:srgbClr val="152935"/>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extLst>
                  <a:ext uri="{0D108BD9-81ED-4DB2-BD59-A6C34878D82A}">
                    <a16:rowId xmlns:a16="http://schemas.microsoft.com/office/drawing/2014/main" val="1116205909"/>
                  </a:ext>
                </a:extLst>
              </a:tr>
              <a:tr h="0">
                <a:tc vMerge="1">
                  <a:txBody>
                    <a:bodyPr/>
                    <a:lstStyle/>
                    <a:p>
                      <a:endParaRPr lang="es-EC"/>
                    </a:p>
                  </a:txBody>
                  <a:tcPr/>
                </a:tc>
                <a:tc>
                  <a:txBody>
                    <a:bodyPr/>
                    <a:lstStyle/>
                    <a:p>
                      <a:pPr marL="38100" marR="38100">
                        <a:lnSpc>
                          <a:spcPts val="1600"/>
                        </a:lnSpc>
                        <a:spcAft>
                          <a:spcPts val="0"/>
                        </a:spcAft>
                      </a:pPr>
                      <a:r>
                        <a:rPr lang="es-EC" sz="11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Sig. (bilateral)</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E0E0E0"/>
                    </a:solidFill>
                  </a:tcPr>
                </a:tc>
                <a:tc>
                  <a:txBody>
                    <a:bodyPr/>
                    <a:lstStyle/>
                    <a:p>
                      <a:pPr algn="ctr">
                        <a:lnSpc>
                          <a:spcPct val="115000"/>
                        </a:lnSpc>
                        <a:spcAft>
                          <a:spcPts val="0"/>
                        </a:spcAft>
                      </a:pPr>
                      <a:r>
                        <a:rPr lang="es-EC" sz="1100">
                          <a:effectLst/>
                          <a:latin typeface="Arial" panose="020B0604020202020204" pitchFamily="34" charset="0"/>
                          <a:ea typeface="Calibri" panose="020F0502020204030204" pitchFamily="34" charset="0"/>
                          <a:cs typeface="Times New Roman" panose="02020603050405020304" pitchFamily="18" charset="0"/>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tc>
                  <a:txBody>
                    <a:bodyPr/>
                    <a:lstStyle/>
                    <a:p>
                      <a:pPr marL="38100" marR="38100" algn="ctr">
                        <a:lnSpc>
                          <a:spcPts val="1600"/>
                        </a:lnSpc>
                        <a:spcAft>
                          <a:spcPts val="0"/>
                        </a:spcAft>
                      </a:pPr>
                      <a:r>
                        <a:rPr lang="es-EC"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,855</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E0E0E0"/>
                      </a:solidFill>
                      <a:prstDash val="solid"/>
                      <a:round/>
                      <a:headEnd type="none" w="med" len="med"/>
                      <a:tailEnd type="none" w="med" len="med"/>
                    </a:lnL>
                    <a:lnR>
                      <a:noFill/>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extLst>
                  <a:ext uri="{0D108BD9-81ED-4DB2-BD59-A6C34878D82A}">
                    <a16:rowId xmlns:a16="http://schemas.microsoft.com/office/drawing/2014/main" val="3250725762"/>
                  </a:ext>
                </a:extLst>
              </a:tr>
              <a:tr h="0">
                <a:tc vMerge="1">
                  <a:txBody>
                    <a:bodyPr/>
                    <a:lstStyle/>
                    <a:p>
                      <a:endParaRPr lang="es-EC"/>
                    </a:p>
                  </a:txBody>
                  <a:tcPr/>
                </a:tc>
                <a:tc>
                  <a:txBody>
                    <a:bodyPr/>
                    <a:lstStyle/>
                    <a:p>
                      <a:pPr marL="38100" marR="38100">
                        <a:lnSpc>
                          <a:spcPts val="1600"/>
                        </a:lnSpc>
                        <a:spcAft>
                          <a:spcPts val="0"/>
                        </a:spcAft>
                      </a:pPr>
                      <a:r>
                        <a:rPr lang="es-EC" sz="11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E0E0E0"/>
                    </a:solidFill>
                  </a:tcPr>
                </a:tc>
                <a:tc>
                  <a:txBody>
                    <a:bodyPr/>
                    <a:lstStyle/>
                    <a:p>
                      <a:pPr marL="38100" marR="38100" algn="ctr">
                        <a:lnSpc>
                          <a:spcPts val="1600"/>
                        </a:lnSpc>
                        <a:spcAft>
                          <a:spcPts val="0"/>
                        </a:spcAft>
                      </a:pPr>
                      <a:r>
                        <a:rPr lang="es-EC"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6</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tc>
                  <a:txBody>
                    <a:bodyPr/>
                    <a:lstStyle/>
                    <a:p>
                      <a:pPr marL="38100" marR="38100" algn="ctr">
                        <a:lnSpc>
                          <a:spcPts val="1600"/>
                        </a:lnSpc>
                        <a:spcAft>
                          <a:spcPts val="0"/>
                        </a:spcAft>
                      </a:pPr>
                      <a:r>
                        <a:rPr lang="es-EC"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6</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E0E0E0"/>
                      </a:solidFill>
                      <a:prstDash val="solid"/>
                      <a:round/>
                      <a:headEnd type="none" w="med" len="med"/>
                      <a:tailEnd type="none" w="med" len="med"/>
                    </a:lnL>
                    <a:lnR>
                      <a:noFill/>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extLst>
                  <a:ext uri="{0D108BD9-81ED-4DB2-BD59-A6C34878D82A}">
                    <a16:rowId xmlns:a16="http://schemas.microsoft.com/office/drawing/2014/main" val="4137214635"/>
                  </a:ext>
                </a:extLst>
              </a:tr>
              <a:tr h="0">
                <a:tc rowSpan="3">
                  <a:txBody>
                    <a:bodyPr/>
                    <a:lstStyle/>
                    <a:p>
                      <a:pPr marL="38100" marR="38100">
                        <a:lnSpc>
                          <a:spcPts val="1600"/>
                        </a:lnSpc>
                        <a:spcAft>
                          <a:spcPts val="0"/>
                        </a:spcAft>
                      </a:pPr>
                      <a:r>
                        <a:rPr lang="es-EC" sz="11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Pretest test resistencia muscular</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AEAEAE"/>
                      </a:solidFill>
                      <a:prstDash val="solid"/>
                      <a:round/>
                      <a:headEnd type="none" w="med" len="med"/>
                      <a:tailEnd type="none" w="med" len="med"/>
                    </a:lnT>
                    <a:lnB w="12700" cap="flat" cmpd="sng" algn="ctr">
                      <a:solidFill>
                        <a:srgbClr val="152935"/>
                      </a:solidFill>
                      <a:prstDash val="solid"/>
                      <a:round/>
                      <a:headEnd type="none" w="med" len="med"/>
                      <a:tailEnd type="none" w="med" len="med"/>
                    </a:lnB>
                    <a:solidFill>
                      <a:srgbClr val="E0E0E0"/>
                    </a:solidFill>
                  </a:tcPr>
                </a:tc>
                <a:tc>
                  <a:txBody>
                    <a:bodyPr/>
                    <a:lstStyle/>
                    <a:p>
                      <a:pPr marL="38100" marR="38100">
                        <a:lnSpc>
                          <a:spcPts val="1600"/>
                        </a:lnSpc>
                        <a:spcAft>
                          <a:spcPts val="0"/>
                        </a:spcAft>
                      </a:pPr>
                      <a:r>
                        <a:rPr lang="es-EC" sz="11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Correlación de Pearson</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E0E0E0"/>
                    </a:solidFill>
                  </a:tcPr>
                </a:tc>
                <a:tc>
                  <a:txBody>
                    <a:bodyPr/>
                    <a:lstStyle/>
                    <a:p>
                      <a:pPr marL="38100" marR="38100" algn="ctr">
                        <a:lnSpc>
                          <a:spcPts val="1600"/>
                        </a:lnSpc>
                        <a:spcAft>
                          <a:spcPts val="0"/>
                        </a:spcAft>
                      </a:pPr>
                      <a:r>
                        <a:rPr lang="es-EC"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,097</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tc>
                  <a:txBody>
                    <a:bodyPr/>
                    <a:lstStyle/>
                    <a:p>
                      <a:pPr marL="38100" marR="38100" algn="ctr">
                        <a:lnSpc>
                          <a:spcPts val="1600"/>
                        </a:lnSpc>
                        <a:spcAft>
                          <a:spcPts val="0"/>
                        </a:spcAft>
                      </a:pPr>
                      <a:r>
                        <a:rPr lang="es-EC"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E0E0E0"/>
                      </a:solidFill>
                      <a:prstDash val="solid"/>
                      <a:round/>
                      <a:headEnd type="none" w="med" len="med"/>
                      <a:tailEnd type="none" w="med" len="med"/>
                    </a:lnL>
                    <a:lnR>
                      <a:noFill/>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extLst>
                  <a:ext uri="{0D108BD9-81ED-4DB2-BD59-A6C34878D82A}">
                    <a16:rowId xmlns:a16="http://schemas.microsoft.com/office/drawing/2014/main" val="4116227853"/>
                  </a:ext>
                </a:extLst>
              </a:tr>
              <a:tr h="0">
                <a:tc vMerge="1">
                  <a:txBody>
                    <a:bodyPr/>
                    <a:lstStyle/>
                    <a:p>
                      <a:endParaRPr lang="es-EC"/>
                    </a:p>
                  </a:txBody>
                  <a:tcPr/>
                </a:tc>
                <a:tc>
                  <a:txBody>
                    <a:bodyPr/>
                    <a:lstStyle/>
                    <a:p>
                      <a:pPr marL="38100" marR="38100">
                        <a:lnSpc>
                          <a:spcPts val="1600"/>
                        </a:lnSpc>
                        <a:spcAft>
                          <a:spcPts val="0"/>
                        </a:spcAft>
                      </a:pPr>
                      <a:r>
                        <a:rPr lang="es-EC" sz="11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Sig. (bilateral)</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E0E0E0"/>
                    </a:solidFill>
                  </a:tcPr>
                </a:tc>
                <a:tc>
                  <a:txBody>
                    <a:bodyPr/>
                    <a:lstStyle/>
                    <a:p>
                      <a:pPr marL="38100" marR="38100" algn="ctr">
                        <a:lnSpc>
                          <a:spcPts val="1600"/>
                        </a:lnSpc>
                        <a:spcAft>
                          <a:spcPts val="0"/>
                        </a:spcAft>
                      </a:pPr>
                      <a:r>
                        <a:rPr lang="es-EC"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,855</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100">
                          <a:effectLst/>
                          <a:latin typeface="Arial" panose="020B0604020202020204" pitchFamily="34" charset="0"/>
                          <a:ea typeface="Calibri" panose="020F0502020204030204" pitchFamily="34" charset="0"/>
                          <a:cs typeface="Times New Roman" panose="02020603050405020304" pitchFamily="18" charset="0"/>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E0E0E0"/>
                      </a:solidFill>
                      <a:prstDash val="solid"/>
                      <a:round/>
                      <a:headEnd type="none" w="med" len="med"/>
                      <a:tailEnd type="none" w="med" len="med"/>
                    </a:lnL>
                    <a:lnR>
                      <a:noFill/>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extLst>
                  <a:ext uri="{0D108BD9-81ED-4DB2-BD59-A6C34878D82A}">
                    <a16:rowId xmlns:a16="http://schemas.microsoft.com/office/drawing/2014/main" val="2652552726"/>
                  </a:ext>
                </a:extLst>
              </a:tr>
              <a:tr h="0">
                <a:tc vMerge="1">
                  <a:txBody>
                    <a:bodyPr/>
                    <a:lstStyle/>
                    <a:p>
                      <a:endParaRPr lang="es-EC"/>
                    </a:p>
                  </a:txBody>
                  <a:tcPr/>
                </a:tc>
                <a:tc>
                  <a:txBody>
                    <a:bodyPr/>
                    <a:lstStyle/>
                    <a:p>
                      <a:pPr marL="38100" marR="38100">
                        <a:lnSpc>
                          <a:spcPts val="1600"/>
                        </a:lnSpc>
                        <a:spcAft>
                          <a:spcPts val="0"/>
                        </a:spcAft>
                      </a:pPr>
                      <a:r>
                        <a:rPr lang="es-EC" sz="11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AEAEAE"/>
                      </a:solidFill>
                      <a:prstDash val="solid"/>
                      <a:round/>
                      <a:headEnd type="none" w="med" len="med"/>
                      <a:tailEnd type="none" w="med" len="med"/>
                    </a:lnT>
                    <a:lnB w="12700" cap="flat" cmpd="sng" algn="ctr">
                      <a:solidFill>
                        <a:srgbClr val="152935"/>
                      </a:solidFill>
                      <a:prstDash val="solid"/>
                      <a:round/>
                      <a:headEnd type="none" w="med" len="med"/>
                      <a:tailEnd type="none" w="med" len="med"/>
                    </a:lnB>
                    <a:solidFill>
                      <a:srgbClr val="E0E0E0"/>
                    </a:solidFill>
                  </a:tcPr>
                </a:tc>
                <a:tc>
                  <a:txBody>
                    <a:bodyPr/>
                    <a:lstStyle/>
                    <a:p>
                      <a:pPr marL="38100" marR="38100" algn="ctr">
                        <a:lnSpc>
                          <a:spcPts val="1600"/>
                        </a:lnSpc>
                        <a:spcAft>
                          <a:spcPts val="0"/>
                        </a:spcAft>
                      </a:pPr>
                      <a:r>
                        <a:rPr lang="es-EC"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6</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152935"/>
                      </a:solidFill>
                      <a:prstDash val="solid"/>
                      <a:round/>
                      <a:headEnd type="none" w="med" len="med"/>
                      <a:tailEnd type="none" w="med" len="med"/>
                    </a:lnB>
                    <a:solidFill>
                      <a:srgbClr val="FFFFFF"/>
                    </a:solidFill>
                  </a:tcPr>
                </a:tc>
                <a:tc>
                  <a:txBody>
                    <a:bodyPr/>
                    <a:lstStyle/>
                    <a:p>
                      <a:pPr marL="38100" marR="38100" algn="ctr">
                        <a:lnSpc>
                          <a:spcPts val="1600"/>
                        </a:lnSpc>
                        <a:spcAft>
                          <a:spcPts val="0"/>
                        </a:spcAft>
                      </a:pPr>
                      <a:r>
                        <a:rPr lang="es-EC" sz="1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6</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E0E0E0"/>
                      </a:solidFill>
                      <a:prstDash val="solid"/>
                      <a:round/>
                      <a:headEnd type="none" w="med" len="med"/>
                      <a:tailEnd type="none" w="med" len="med"/>
                    </a:lnL>
                    <a:lnR>
                      <a:noFill/>
                    </a:lnR>
                    <a:lnT w="12700" cap="flat" cmpd="sng" algn="ctr">
                      <a:solidFill>
                        <a:srgbClr val="AEAEAE"/>
                      </a:solidFill>
                      <a:prstDash val="solid"/>
                      <a:round/>
                      <a:headEnd type="none" w="med" len="med"/>
                      <a:tailEnd type="none" w="med" len="med"/>
                    </a:lnT>
                    <a:lnB w="12700" cap="flat" cmpd="sng" algn="ctr">
                      <a:solidFill>
                        <a:srgbClr val="152935"/>
                      </a:solidFill>
                      <a:prstDash val="solid"/>
                      <a:round/>
                      <a:headEnd type="none" w="med" len="med"/>
                      <a:tailEnd type="none" w="med" len="med"/>
                    </a:lnB>
                    <a:solidFill>
                      <a:srgbClr val="FFFFFF"/>
                    </a:solidFill>
                  </a:tcPr>
                </a:tc>
                <a:extLst>
                  <a:ext uri="{0D108BD9-81ED-4DB2-BD59-A6C34878D82A}">
                    <a16:rowId xmlns:a16="http://schemas.microsoft.com/office/drawing/2014/main" val="3440986524"/>
                  </a:ext>
                </a:extLst>
              </a:tr>
            </a:tbl>
          </a:graphicData>
        </a:graphic>
      </p:graphicFrame>
      <p:sp>
        <p:nvSpPr>
          <p:cNvPr id="4" name="Rectángulo 3">
            <a:extLst>
              <a:ext uri="{FF2B5EF4-FFF2-40B4-BE49-F238E27FC236}">
                <a16:creationId xmlns:a16="http://schemas.microsoft.com/office/drawing/2014/main" id="{6A81FF31-C9FA-4121-9515-687B6094F79D}"/>
              </a:ext>
            </a:extLst>
          </p:cNvPr>
          <p:cNvSpPr/>
          <p:nvPr/>
        </p:nvSpPr>
        <p:spPr>
          <a:xfrm>
            <a:off x="467544" y="3450813"/>
            <a:ext cx="8136904" cy="2677656"/>
          </a:xfrm>
          <a:prstGeom prst="rect">
            <a:avLst/>
          </a:prstGeom>
        </p:spPr>
        <p:txBody>
          <a:bodyPr wrap="square">
            <a:spAutoFit/>
          </a:bodyPr>
          <a:lstStyle/>
          <a:p>
            <a:pPr algn="just"/>
            <a:r>
              <a:rPr lang="es-MX" sz="2800" dirty="0"/>
              <a:t>Nota. La correlación bilateral entre el pretest de la prueba de 1500 metros y el test de resistencia muscular de la   categoría Juvenil A , B y mayores es positiva fuerte lo que significa que si mejoramos la resistencia muscular mejora el ritmo y el tiempo en la prueba de 1500 metros libre.</a:t>
            </a:r>
            <a:endParaRPr lang="es-EC" sz="2800" dirty="0"/>
          </a:p>
        </p:txBody>
      </p:sp>
    </p:spTree>
    <p:extLst>
      <p:ext uri="{BB962C8B-B14F-4D97-AF65-F5344CB8AC3E}">
        <p14:creationId xmlns:p14="http://schemas.microsoft.com/office/powerpoint/2010/main" val="41930795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9B53A172-0A07-4CEF-A314-7BAF7CC8273D}"/>
              </a:ext>
            </a:extLst>
          </p:cNvPr>
          <p:cNvSpPr/>
          <p:nvPr/>
        </p:nvSpPr>
        <p:spPr>
          <a:xfrm>
            <a:off x="323528" y="548680"/>
            <a:ext cx="8496944" cy="5139869"/>
          </a:xfrm>
          <a:prstGeom prst="rect">
            <a:avLst/>
          </a:prstGeom>
        </p:spPr>
        <p:txBody>
          <a:bodyPr wrap="square">
            <a:spAutoFit/>
          </a:bodyPr>
          <a:lstStyle/>
          <a:p>
            <a:pPr algn="just"/>
            <a:r>
              <a:rPr lang="es-MX" sz="2800" b="1" dirty="0">
                <a:solidFill>
                  <a:srgbClr val="FF0000"/>
                </a:solidFill>
              </a:rPr>
              <a:t>CONCLUSIONES</a:t>
            </a:r>
          </a:p>
          <a:p>
            <a:pPr algn="just"/>
            <a:endParaRPr lang="es-MX" sz="2000" dirty="0"/>
          </a:p>
          <a:p>
            <a:pPr marL="263525" indent="-263525" algn="just">
              <a:tabLst>
                <a:tab pos="263525" algn="l"/>
              </a:tabLst>
            </a:pPr>
            <a:r>
              <a:rPr lang="es-MX" sz="2000" dirty="0"/>
              <a:t>•	El presente estudio se realizó con los nadadores fondistas en las categorías masculinas juvenil A, Juvenil B y mayores, en la prueba en donde predomina la resistencia muscular como lo es la prueba de los 1500 metros libre masculino que puede ser realizada en piscina de 25 metros o 50 metros.</a:t>
            </a:r>
          </a:p>
          <a:p>
            <a:pPr marL="263525" indent="-263525" algn="just">
              <a:tabLst>
                <a:tab pos="263525" algn="l"/>
              </a:tabLst>
            </a:pPr>
            <a:r>
              <a:rPr lang="es-MX" sz="2000" dirty="0"/>
              <a:t>•	Uno de los principales problemas que se presenta en el trascurso de la prueba, es la pérdida de ritmo de competencia por presentar fatiga muscular, teniendo como efecto una deficiente técnica, la acumulación de valores altos de lactato en sangre y por ende las marcas no mejoran.</a:t>
            </a:r>
          </a:p>
          <a:p>
            <a:pPr marL="263525" indent="-263525" algn="just">
              <a:tabLst>
                <a:tab pos="263525" algn="l"/>
              </a:tabLst>
            </a:pPr>
            <a:r>
              <a:rPr lang="es-MX" sz="2000" dirty="0"/>
              <a:t>•	Esta capacidad física podemos darnos cuenta que no puede dejarse de entrenar por lo general en el periodo especial del macrociclo es en donde se debe alcanzar un nivel de resistencia muscular para lograr cubrir la distancia en forma efectiva.</a:t>
            </a:r>
          </a:p>
        </p:txBody>
      </p:sp>
    </p:spTree>
    <p:extLst>
      <p:ext uri="{BB962C8B-B14F-4D97-AF65-F5344CB8AC3E}">
        <p14:creationId xmlns:p14="http://schemas.microsoft.com/office/powerpoint/2010/main" val="5573896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04F1581D-E1E2-4171-8D73-F5907A311D2C}"/>
              </a:ext>
            </a:extLst>
          </p:cNvPr>
          <p:cNvSpPr/>
          <p:nvPr/>
        </p:nvSpPr>
        <p:spPr>
          <a:xfrm>
            <a:off x="323528" y="2338541"/>
            <a:ext cx="8712968" cy="2934073"/>
          </a:xfrm>
          <a:prstGeom prst="rect">
            <a:avLst/>
          </a:prstGeom>
        </p:spPr>
        <p:txBody>
          <a:bodyPr wrap="square">
            <a:spAutoFit/>
          </a:bodyPr>
          <a:lstStyle/>
          <a:p>
            <a:pPr marL="457200" algn="just">
              <a:lnSpc>
                <a:spcPct val="200000"/>
              </a:lnSpc>
            </a:pPr>
            <a:r>
              <a:rPr lang="es-EC" sz="2400" b="1" dirty="0">
                <a:solidFill>
                  <a:srgbClr val="FF0000"/>
                </a:solidFill>
                <a:latin typeface="Arial" panose="020B0604020202020204" pitchFamily="34" charset="0"/>
                <a:ea typeface="MS Mincho" panose="02020609040205080304" pitchFamily="49" charset="-128"/>
              </a:rPr>
              <a:t>FORMULACIÓN PROBLEMA DE INVESTIGACIÓN</a:t>
            </a:r>
            <a:endParaRPr lang="es-EC" sz="2800" b="1" dirty="0">
              <a:solidFill>
                <a:srgbClr val="FF0000"/>
              </a:solidFill>
              <a:latin typeface="Times New Roman" panose="02020603050405020304" pitchFamily="18" charset="0"/>
              <a:ea typeface="MS Mincho" panose="02020609040205080304" pitchFamily="49" charset="-128"/>
            </a:endParaRPr>
          </a:p>
          <a:p>
            <a:pPr algn="just">
              <a:lnSpc>
                <a:spcPct val="200000"/>
              </a:lnSpc>
            </a:pPr>
            <a:r>
              <a:rPr lang="es-ES" sz="2400" dirty="0">
                <a:latin typeface="Arial" panose="020B0604020202020204" pitchFamily="34" charset="0"/>
                <a:ea typeface="Times New Roman" panose="02020603050405020304" pitchFamily="18" charset="0"/>
              </a:rPr>
              <a:t>¿Cómo incide La resistencia muscular mediante el método balístico en el ritmo de prueba de los 1500 metros natación del club Náutico?</a:t>
            </a:r>
            <a:endParaRPr lang="es-EC"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0784223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5E68F742-C83F-4A6F-A707-60A20E7CF03D}"/>
              </a:ext>
            </a:extLst>
          </p:cNvPr>
          <p:cNvSpPr/>
          <p:nvPr/>
        </p:nvSpPr>
        <p:spPr>
          <a:xfrm>
            <a:off x="10126" y="620688"/>
            <a:ext cx="8892480" cy="5536516"/>
          </a:xfrm>
          <a:prstGeom prst="rect">
            <a:avLst/>
          </a:prstGeom>
        </p:spPr>
        <p:txBody>
          <a:bodyPr wrap="square">
            <a:spAutoFit/>
          </a:bodyPr>
          <a:lstStyle/>
          <a:p>
            <a:pPr marL="342900" lvl="0" indent="-342900" algn="just">
              <a:lnSpc>
                <a:spcPct val="200000"/>
              </a:lnSpc>
              <a:spcAft>
                <a:spcPts val="800"/>
              </a:spcAft>
              <a:buFont typeface="Symbol" panose="05050102010706020507" pitchFamily="18" charset="2"/>
              <a:buChar char=""/>
            </a:pPr>
            <a:r>
              <a:rPr lang="es-ES" sz="1600" dirty="0">
                <a:latin typeface="Arial" panose="020B0604020202020204" pitchFamily="34" charset="0"/>
                <a:ea typeface="Times New Roman" panose="02020603050405020304" pitchFamily="18" charset="0"/>
              </a:rPr>
              <a:t>Entrenamiento balístico utilizado en esta investigación, es llamado por muchos entrenadores como el mejoramiento de la potencia, es una metodología de entrenamiento, que basa en la utilización pesos, variedad de multisaltos y sobre en la natación las ligas, todo esto con la finalidad de aumentar la potencia explosiva y la resistencia muscular.</a:t>
            </a:r>
            <a:endParaRPr lang="es-EC" sz="1800" dirty="0">
              <a:latin typeface="Times New Roman" panose="02020603050405020304" pitchFamily="18" charset="0"/>
              <a:ea typeface="Times New Roman" panose="02020603050405020304" pitchFamily="18" charset="0"/>
            </a:endParaRPr>
          </a:p>
          <a:p>
            <a:pPr marL="342900" lvl="0" indent="-342900" algn="just">
              <a:lnSpc>
                <a:spcPct val="200000"/>
              </a:lnSpc>
              <a:spcAft>
                <a:spcPts val="800"/>
              </a:spcAft>
              <a:buFont typeface="Symbol" panose="05050102010706020507" pitchFamily="18" charset="2"/>
              <a:buChar char=""/>
            </a:pPr>
            <a:r>
              <a:rPr lang="es-ES" sz="1600" dirty="0">
                <a:latin typeface="Arial" panose="020B0604020202020204" pitchFamily="34" charset="0"/>
                <a:ea typeface="Times New Roman" panose="02020603050405020304" pitchFamily="18" charset="0"/>
              </a:rPr>
              <a:t>En los resultados del test de resistencia muscular categoría juvenil A, B y mayores, se observa una mejora significativa entre el pretest y postest de resistencia muscular: La diferencia de medias entre el pretest y postest de resistencia muscular categoría juvenil A es de 7,33 repeticiones de mejoría. La diferencia de medias entre el pretest y postest de resistencia muscular categoría juvenil B es de 10,38 repeticiones de mejoría. La diferencia de medias entre el pretest y postest de resistencia muscular categoría mayores es de 8,00 repeticiones de mejoría.</a:t>
            </a:r>
            <a:endParaRPr lang="es-EC" sz="1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8308462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D225B5C2-ADB0-48A9-9AB5-7625E8C5C9B4}"/>
              </a:ext>
            </a:extLst>
          </p:cNvPr>
          <p:cNvSpPr/>
          <p:nvPr/>
        </p:nvSpPr>
        <p:spPr>
          <a:xfrm>
            <a:off x="251520" y="260648"/>
            <a:ext cx="8640960" cy="6027804"/>
          </a:xfrm>
          <a:prstGeom prst="rect">
            <a:avLst/>
          </a:prstGeom>
        </p:spPr>
        <p:txBody>
          <a:bodyPr wrap="square">
            <a:spAutoFit/>
          </a:bodyPr>
          <a:lstStyle/>
          <a:p>
            <a:pPr marL="342900" lvl="0" indent="-342900" algn="just">
              <a:lnSpc>
                <a:spcPct val="200000"/>
              </a:lnSpc>
              <a:spcAft>
                <a:spcPts val="800"/>
              </a:spcAft>
              <a:buFont typeface="Symbol" panose="05050102010706020507" pitchFamily="18" charset="2"/>
              <a:buChar char=""/>
            </a:pPr>
            <a:r>
              <a:rPr lang="es-ES" sz="1600" dirty="0">
                <a:latin typeface="Arial" panose="020B0604020202020204" pitchFamily="34" charset="0"/>
                <a:ea typeface="Times New Roman" panose="02020603050405020304" pitchFamily="18" charset="0"/>
              </a:rPr>
              <a:t>En los resultados del test de 600 metros categoría juvenil A, B y mayores, se observa una mejora significativa tanto en el tiempo del test como en el umbral de competencia mejorando de un promedio en el pretest del 90% del umbral de competencia a un promedio en el postest 93% del umbral de competencia, lo que ve reflejado en una mejora en el tiempo de competencia y en ritmo de prueba más uniforme.</a:t>
            </a:r>
            <a:endParaRPr lang="es-EC" sz="1800" dirty="0">
              <a:latin typeface="Times New Roman" panose="02020603050405020304" pitchFamily="18" charset="0"/>
              <a:ea typeface="Times New Roman" panose="02020603050405020304" pitchFamily="18" charset="0"/>
            </a:endParaRPr>
          </a:p>
          <a:p>
            <a:pPr marL="342900" lvl="0" indent="-342900" algn="just">
              <a:lnSpc>
                <a:spcPct val="200000"/>
              </a:lnSpc>
              <a:spcAft>
                <a:spcPts val="800"/>
              </a:spcAft>
              <a:buFont typeface="Symbol" panose="05050102010706020507" pitchFamily="18" charset="2"/>
              <a:buChar char=""/>
            </a:pPr>
            <a:r>
              <a:rPr lang="es-ES" sz="1600" dirty="0">
                <a:latin typeface="Arial" panose="020B0604020202020204" pitchFamily="34" charset="0"/>
                <a:ea typeface="Times New Roman" panose="02020603050405020304" pitchFamily="18" charset="0"/>
              </a:rPr>
              <a:t>En los resultados de la prueba de 1500 metros libre categoría juvenil A, b y mayores, se observa una mejora significativa entre el pretest y postest es así que: La diferencia de medias entre el pretest y postest de la prueba de 1500 metros libre muscular categoría juvenil A es de 1,82 minutos de mejoría. La diferencia de medias entre el pretest y postest de la prueba de 1500 metros libre categoría juvenil B es de 1,11 minutos de mejoría. La diferencia de medias entre el pretest y postest de la prueba de 1500 metros libre categoría mayores es de 0,55 minutos de mejoría</a:t>
            </a:r>
            <a:r>
              <a:rPr lang="es-ES" dirty="0">
                <a:latin typeface="Arial" panose="020B0604020202020204" pitchFamily="34" charset="0"/>
                <a:ea typeface="Times New Roman" panose="02020603050405020304" pitchFamily="18" charset="0"/>
              </a:rPr>
              <a:t>.</a:t>
            </a:r>
            <a:endParaRPr lang="es-EC" sz="16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5723743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876550FC-FE0F-41D8-A726-42A5CD0ECAD0}"/>
              </a:ext>
            </a:extLst>
          </p:cNvPr>
          <p:cNvSpPr/>
          <p:nvPr/>
        </p:nvSpPr>
        <p:spPr>
          <a:xfrm>
            <a:off x="251520" y="692696"/>
            <a:ext cx="8424936" cy="3785652"/>
          </a:xfrm>
          <a:prstGeom prst="rect">
            <a:avLst/>
          </a:prstGeom>
        </p:spPr>
        <p:txBody>
          <a:bodyPr wrap="square">
            <a:spAutoFit/>
          </a:bodyPr>
          <a:lstStyle/>
          <a:p>
            <a:pPr marL="352425" indent="-352425" algn="just"/>
            <a:r>
              <a:rPr lang="es-MX" dirty="0"/>
              <a:t>•	</a:t>
            </a:r>
            <a:r>
              <a:rPr lang="es-MX" sz="2400" dirty="0"/>
              <a:t>En la prueba de los Rangos con Signo de Wilcoxon realizado a todos los resultados de los test, el estadístico de contraste muestra que el p-valor “Sig. Asintótica. Siempre fue &lt; 0.05 , lo que nos permite afirmar y comprobar la hipótesis de trabajo: “La resistencia muscular mediante el método balístico mejora en el ritmo de prueba de los 1500 metros natación del club Náutico.”, por lo que se concluye que existe una mejoría significativa   entre el pre test y postest luego de aplicar el plan de resistencia muscular a los nadadores.</a:t>
            </a:r>
            <a:endParaRPr lang="es-EC" dirty="0"/>
          </a:p>
        </p:txBody>
      </p:sp>
    </p:spTree>
    <p:extLst>
      <p:ext uri="{BB962C8B-B14F-4D97-AF65-F5344CB8AC3E}">
        <p14:creationId xmlns:p14="http://schemas.microsoft.com/office/powerpoint/2010/main" val="320878895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03DBF48F-452B-4629-9014-AF57599AA570}"/>
              </a:ext>
            </a:extLst>
          </p:cNvPr>
          <p:cNvSpPr/>
          <p:nvPr/>
        </p:nvSpPr>
        <p:spPr>
          <a:xfrm>
            <a:off x="179512" y="399549"/>
            <a:ext cx="8784976" cy="5916941"/>
          </a:xfrm>
          <a:prstGeom prst="rect">
            <a:avLst/>
          </a:prstGeom>
        </p:spPr>
        <p:txBody>
          <a:bodyPr wrap="square">
            <a:spAutoFit/>
          </a:bodyPr>
          <a:lstStyle/>
          <a:p>
            <a:pPr marL="447675" indent="-447675" algn="just">
              <a:lnSpc>
                <a:spcPct val="200000"/>
              </a:lnSpc>
              <a:tabLst>
                <a:tab pos="447675" algn="l"/>
              </a:tabLst>
            </a:pPr>
            <a:r>
              <a:rPr lang="x-none" sz="2000" b="1" kern="50" dirty="0">
                <a:solidFill>
                  <a:srgbClr val="FF0000"/>
                </a:solidFill>
                <a:latin typeface="Arial" panose="020B0604020202020204" pitchFamily="34" charset="0"/>
                <a:ea typeface="Times New Roman" panose="02020603050405020304" pitchFamily="18" charset="0"/>
              </a:rPr>
              <a:t>RECOMENDACIONES</a:t>
            </a:r>
            <a:endParaRPr lang="es-EC" sz="2400" b="1" kern="50" dirty="0">
              <a:solidFill>
                <a:srgbClr val="FF0000"/>
              </a:solidFill>
              <a:latin typeface="Arial" panose="020B0604020202020204" pitchFamily="34" charset="0"/>
              <a:ea typeface="Times New Roman" panose="02020603050405020304" pitchFamily="18" charset="0"/>
            </a:endParaRPr>
          </a:p>
          <a:p>
            <a:pPr marL="342900" lvl="0" indent="-342900" algn="just">
              <a:lnSpc>
                <a:spcPct val="200000"/>
              </a:lnSpc>
              <a:buFont typeface="Symbol" panose="05050102010706020507" pitchFamily="18" charset="2"/>
              <a:buChar char=""/>
            </a:pPr>
            <a:r>
              <a:rPr lang="es-ES" sz="1600" dirty="0">
                <a:latin typeface="Arial" panose="020B0604020202020204" pitchFamily="34" charset="0"/>
                <a:ea typeface="Times New Roman" panose="02020603050405020304" pitchFamily="18" charset="0"/>
              </a:rPr>
              <a:t>El presente estudio puede ser replicado no solo en estas categoría, sino que en categorías menores se lo debe ir trabajando en distancias menores a fin que cuando tengan que competir en estas distancia o más puedan adquirir un ritmo uniforme de competencia y un umbral cercano a la velocidad aeróbica máxima.</a:t>
            </a:r>
            <a:endParaRPr lang="es-EC" sz="1800" dirty="0">
              <a:latin typeface="Times New Roman" panose="02020603050405020304" pitchFamily="18" charset="0"/>
              <a:ea typeface="Times New Roman" panose="02020603050405020304" pitchFamily="18" charset="0"/>
            </a:endParaRPr>
          </a:p>
          <a:p>
            <a:pPr marL="342900" lvl="0" indent="-342900" algn="just">
              <a:lnSpc>
                <a:spcPct val="200000"/>
              </a:lnSpc>
              <a:buFont typeface="Symbol" panose="05050102010706020507" pitchFamily="18" charset="2"/>
              <a:buChar char=""/>
            </a:pPr>
            <a:r>
              <a:rPr lang="es-ES" sz="1800" dirty="0">
                <a:latin typeface="Arial" panose="020B0604020202020204" pitchFamily="34" charset="0"/>
                <a:ea typeface="Times New Roman" panose="02020603050405020304" pitchFamily="18" charset="0"/>
              </a:rPr>
              <a:t>Es recomendable utilizar este tipo de test ya que nos permite diagnosticar con exactitud el problema que presentan los nadadores a la hora de enfrentar este tipo de eventos de larga distancia.</a:t>
            </a:r>
            <a:endParaRPr lang="es-EC" sz="1800" dirty="0">
              <a:latin typeface="Times New Roman" panose="02020603050405020304" pitchFamily="18" charset="0"/>
              <a:ea typeface="Times New Roman" panose="02020603050405020304" pitchFamily="18" charset="0"/>
            </a:endParaRPr>
          </a:p>
          <a:p>
            <a:pPr marL="342900" lvl="0" indent="-342900" algn="just">
              <a:lnSpc>
                <a:spcPct val="200000"/>
              </a:lnSpc>
              <a:buFont typeface="Symbol" panose="05050102010706020507" pitchFamily="18" charset="2"/>
              <a:buChar char=""/>
            </a:pPr>
            <a:r>
              <a:rPr lang="es-ES" sz="1800" dirty="0">
                <a:latin typeface="Arial" panose="020B0604020202020204" pitchFamily="34" charset="0"/>
                <a:ea typeface="Times New Roman" panose="02020603050405020304" pitchFamily="18" charset="0"/>
              </a:rPr>
              <a:t>Este estudio sea difundido en congresos y dado el nivel de esta investigación hacer un artículo científico con la finalidad de ser indexado en revistar de prestigio.</a:t>
            </a:r>
            <a:endParaRPr lang="es-EC" sz="18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30444078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6A800E5F-1989-4D05-AE4D-C59C99F42542}"/>
              </a:ext>
            </a:extLst>
          </p:cNvPr>
          <p:cNvSpPr/>
          <p:nvPr/>
        </p:nvSpPr>
        <p:spPr>
          <a:xfrm>
            <a:off x="1267253" y="2967335"/>
            <a:ext cx="6609503" cy="923330"/>
          </a:xfrm>
          <a:prstGeom prst="rect">
            <a:avLst/>
          </a:prstGeom>
          <a:noFill/>
        </p:spPr>
        <p:txBody>
          <a:bodyPr wrap="none" lIns="91440" tIns="45720" rIns="91440" bIns="45720">
            <a:spAutoFit/>
          </a:bodyPr>
          <a:lstStyle/>
          <a:p>
            <a:pPr algn="ctr"/>
            <a:r>
              <a:rPr lang="es-ES" sz="5400" b="1" cap="none" spc="0" dirty="0">
                <a:ln w="22225">
                  <a:solidFill>
                    <a:schemeClr val="accent2"/>
                  </a:solidFill>
                  <a:prstDash val="solid"/>
                </a:ln>
                <a:solidFill>
                  <a:schemeClr val="accent2">
                    <a:lumMod val="40000"/>
                    <a:lumOff val="60000"/>
                  </a:schemeClr>
                </a:solidFill>
                <a:effectLst/>
              </a:rPr>
              <a:t>MUCHAS GRACIAS</a:t>
            </a:r>
          </a:p>
        </p:txBody>
      </p:sp>
    </p:spTree>
    <p:extLst>
      <p:ext uri="{BB962C8B-B14F-4D97-AF65-F5344CB8AC3E}">
        <p14:creationId xmlns:p14="http://schemas.microsoft.com/office/powerpoint/2010/main" val="21841866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E4C5A3A3-E76A-43F3-8B31-908AC4F04EFB}"/>
              </a:ext>
            </a:extLst>
          </p:cNvPr>
          <p:cNvSpPr/>
          <p:nvPr/>
        </p:nvSpPr>
        <p:spPr>
          <a:xfrm>
            <a:off x="179512" y="692696"/>
            <a:ext cx="8496944" cy="5693866"/>
          </a:xfrm>
          <a:prstGeom prst="rect">
            <a:avLst/>
          </a:prstGeom>
        </p:spPr>
        <p:txBody>
          <a:bodyPr wrap="square">
            <a:spAutoFit/>
          </a:bodyPr>
          <a:lstStyle/>
          <a:p>
            <a:pPr algn="just"/>
            <a:r>
              <a:rPr lang="es-MX" sz="2800" dirty="0">
                <a:solidFill>
                  <a:srgbClr val="FF0000"/>
                </a:solidFill>
              </a:rPr>
              <a:t>DESCRIPCIÓN RESUMIDA DEL PROYECTO </a:t>
            </a:r>
          </a:p>
          <a:p>
            <a:pPr algn="just"/>
            <a:endParaRPr lang="es-MX" sz="2800" dirty="0">
              <a:solidFill>
                <a:srgbClr val="FF0000"/>
              </a:solidFill>
            </a:endParaRPr>
          </a:p>
          <a:p>
            <a:pPr algn="just"/>
            <a:r>
              <a:rPr lang="es-MX" sz="2800" dirty="0"/>
              <a:t>El presente proyecto de investigación se enfoca en la prueba de 1500 metros libre en donde podemos identificar un ritmo inadecuado durante la prueba, provocado por la pérdida de resistencia muscular y como consecuencia  un deterioro de la técnica, debiendo plantear para solucionar esta problemática una metodología de entrenamiento mediante el método balístico para mejorar los niveles de resistencia muscular y así lograr mejorar el ritmo de prueba de los nadadores fondistas del Club de natación Náutico</a:t>
            </a:r>
            <a:r>
              <a:rPr lang="es-MX" sz="1600" dirty="0"/>
              <a:t>.</a:t>
            </a:r>
          </a:p>
        </p:txBody>
      </p:sp>
    </p:spTree>
    <p:extLst>
      <p:ext uri="{BB962C8B-B14F-4D97-AF65-F5344CB8AC3E}">
        <p14:creationId xmlns:p14="http://schemas.microsoft.com/office/powerpoint/2010/main" val="35245963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0FB98E05-C8E5-4115-8537-7B668700C165}"/>
              </a:ext>
            </a:extLst>
          </p:cNvPr>
          <p:cNvSpPr/>
          <p:nvPr/>
        </p:nvSpPr>
        <p:spPr>
          <a:xfrm>
            <a:off x="0" y="1196752"/>
            <a:ext cx="8964488" cy="4154984"/>
          </a:xfrm>
          <a:prstGeom prst="rect">
            <a:avLst/>
          </a:prstGeom>
        </p:spPr>
        <p:txBody>
          <a:bodyPr wrap="square">
            <a:spAutoFit/>
          </a:bodyPr>
          <a:lstStyle/>
          <a:p>
            <a:pPr algn="ctr"/>
            <a:r>
              <a:rPr lang="es-EC" sz="2400" dirty="0">
                <a:solidFill>
                  <a:srgbClr val="FF0000"/>
                </a:solidFill>
              </a:rPr>
              <a:t>JUSTIFICACIÓN E IMPORTANCIA </a:t>
            </a:r>
          </a:p>
          <a:p>
            <a:pPr algn="just"/>
            <a:r>
              <a:rPr lang="es-EC" sz="2400" dirty="0"/>
              <a:t>Entrenamiento balístico, es llamado por muchos entrenadores como el mejoramiento de la potencia, es una metodología de entrenamiento, que basa en la utilización pesos, variedad de multisaltos y sobre en la natación las ligas, todo esto con la finalidad de aumentar la potencia explosiva y la resistencia muscular. La intención de aplicar un plan de entrenamiento basado en ejercicios balísticos tiene como objetivo maximizar la fase de aceleración del movimiento en la trayectoria de la brazada lo que se lograría minimizar la desaceleración durante la trayectoria de nado</a:t>
            </a:r>
            <a:r>
              <a:rPr lang="es-EC" dirty="0"/>
              <a:t>.</a:t>
            </a:r>
          </a:p>
        </p:txBody>
      </p:sp>
    </p:spTree>
    <p:extLst>
      <p:ext uri="{BB962C8B-B14F-4D97-AF65-F5344CB8AC3E}">
        <p14:creationId xmlns:p14="http://schemas.microsoft.com/office/powerpoint/2010/main" val="28744031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499342D4-9629-40F7-8484-AB8B74EA779F}"/>
              </a:ext>
            </a:extLst>
          </p:cNvPr>
          <p:cNvSpPr/>
          <p:nvPr/>
        </p:nvSpPr>
        <p:spPr>
          <a:xfrm>
            <a:off x="107504" y="782122"/>
            <a:ext cx="8856984" cy="5150128"/>
          </a:xfrm>
          <a:prstGeom prst="rect">
            <a:avLst/>
          </a:prstGeom>
        </p:spPr>
        <p:txBody>
          <a:bodyPr wrap="square">
            <a:spAutoFit/>
          </a:bodyPr>
          <a:lstStyle/>
          <a:p>
            <a:pPr algn="just">
              <a:spcBef>
                <a:spcPts val="200"/>
              </a:spcBef>
            </a:pPr>
            <a:r>
              <a:rPr lang="es-EC" sz="2400" b="1" dirty="0">
                <a:solidFill>
                  <a:srgbClr val="FF0000"/>
                </a:solidFill>
                <a:latin typeface="Arial" panose="020B0604020202020204" pitchFamily="34" charset="0"/>
                <a:ea typeface="Times New Roman" panose="02020603050405020304" pitchFamily="18" charset="0"/>
                <a:cs typeface="Times New Roman" panose="02020603050405020304" pitchFamily="18" charset="0"/>
              </a:rPr>
              <a:t>OBJETIVO GENERAL</a:t>
            </a:r>
            <a:endParaRPr lang="es-EC" sz="2800" b="1" dirty="0">
              <a:solidFill>
                <a:srgbClr val="FF0000"/>
              </a:solidFill>
              <a:latin typeface="Cambria" panose="02040503050406030204" pitchFamily="18" charset="0"/>
              <a:ea typeface="Times New Roman" panose="02020603050405020304" pitchFamily="18" charset="0"/>
              <a:cs typeface="Times New Roman" panose="02020603050405020304" pitchFamily="18" charset="0"/>
            </a:endParaRPr>
          </a:p>
          <a:p>
            <a:pPr algn="just"/>
            <a:r>
              <a:rPr lang="es-ES" sz="2400" dirty="0">
                <a:latin typeface="Arial" panose="020B0604020202020204" pitchFamily="34" charset="0"/>
                <a:ea typeface="Times New Roman" panose="02020603050405020304" pitchFamily="18" charset="0"/>
              </a:rPr>
              <a:t>Determinar la incidencia de la resistencia muscular mediante el método balístico en el ritmo de prueba de los 1500 metros natación del club Náutico.</a:t>
            </a:r>
            <a:endParaRPr lang="es-EC" sz="2800" dirty="0">
              <a:latin typeface="Times New Roman" panose="02020603050405020304" pitchFamily="18" charset="0"/>
              <a:ea typeface="Times New Roman" panose="02020603050405020304" pitchFamily="18" charset="0"/>
            </a:endParaRPr>
          </a:p>
          <a:p>
            <a:pPr algn="just">
              <a:spcAft>
                <a:spcPts val="1000"/>
              </a:spcAft>
            </a:pPr>
            <a:r>
              <a:rPr lang="es-EC" sz="2400" b="1" dirty="0">
                <a:latin typeface="Arial" panose="020B0604020202020204" pitchFamily="34" charset="0"/>
                <a:ea typeface="Calibri" panose="020F0502020204030204" pitchFamily="34" charset="0"/>
                <a:cs typeface="Times New Roman" panose="02020603050405020304" pitchFamily="18" charset="0"/>
              </a:rPr>
              <a:t> </a:t>
            </a:r>
            <a:endParaRPr lang="es-EC" sz="2400" dirty="0">
              <a:latin typeface="Calibri" panose="020F0502020204030204" pitchFamily="34" charset="0"/>
              <a:ea typeface="Calibri" panose="020F0502020204030204" pitchFamily="34" charset="0"/>
              <a:cs typeface="Times New Roman" panose="02020603050405020304" pitchFamily="18" charset="0"/>
            </a:endParaRPr>
          </a:p>
          <a:p>
            <a:pPr algn="just">
              <a:spcAft>
                <a:spcPts val="1000"/>
              </a:spcAft>
            </a:pPr>
            <a:r>
              <a:rPr lang="es-EC" sz="2400" b="1" dirty="0">
                <a:solidFill>
                  <a:srgbClr val="FF0000"/>
                </a:solidFill>
                <a:latin typeface="Arial" panose="020B0604020202020204" pitchFamily="34" charset="0"/>
                <a:ea typeface="Times New Roman" panose="02020603050405020304" pitchFamily="18" charset="0"/>
                <a:cs typeface="Times New Roman" panose="02020603050405020304" pitchFamily="18" charset="0"/>
              </a:rPr>
              <a:t>OBJETIVOS ESPECÍFICOS</a:t>
            </a:r>
            <a:endParaRPr lang="es-EC" sz="2800" b="1" dirty="0">
              <a:solidFill>
                <a:srgbClr val="FF0000"/>
              </a:solidFill>
              <a:latin typeface="Cambria" panose="02040503050406030204" pitchFamily="18" charset="0"/>
              <a:ea typeface="Times New Roman" panose="02020603050405020304" pitchFamily="18" charset="0"/>
              <a:cs typeface="Times New Roman" panose="02020603050405020304" pitchFamily="18" charset="0"/>
            </a:endParaRPr>
          </a:p>
          <a:p>
            <a:pPr marL="176213" lvl="0" indent="-176213" algn="just">
              <a:buFont typeface="Symbol" panose="05050102010706020507" pitchFamily="18" charset="2"/>
              <a:buChar char=""/>
            </a:pPr>
            <a:r>
              <a:rPr lang="es-ES" sz="2400" dirty="0">
                <a:latin typeface="Arial" panose="020B0604020202020204" pitchFamily="34" charset="0"/>
                <a:ea typeface="Arial Unicode MS"/>
              </a:rPr>
              <a:t>Analizar los niveles de resistencia muscular en los nadadores </a:t>
            </a:r>
            <a:r>
              <a:rPr lang="es-ES" sz="2400" kern="50" dirty="0">
                <a:latin typeface="Arial" panose="020B0604020202020204" pitchFamily="34" charset="0"/>
                <a:ea typeface="SimSun" panose="02010600030101010101" pitchFamily="2" charset="-122"/>
              </a:rPr>
              <a:t>fondistas del Club Náutico.</a:t>
            </a:r>
            <a:endParaRPr lang="es-EC" sz="2800" dirty="0">
              <a:latin typeface="Times New Roman" panose="02020603050405020304" pitchFamily="18" charset="0"/>
              <a:ea typeface="Times New Roman" panose="02020603050405020304" pitchFamily="18" charset="0"/>
            </a:endParaRPr>
          </a:p>
          <a:p>
            <a:pPr marL="176213" lvl="0" indent="-176213" algn="just">
              <a:buFont typeface="Symbol" panose="05050102010706020507" pitchFamily="18" charset="2"/>
              <a:buChar char=""/>
            </a:pPr>
            <a:r>
              <a:rPr lang="es-ES" sz="2400" kern="50" dirty="0">
                <a:latin typeface="Arial" panose="020B0604020202020204" pitchFamily="34" charset="0"/>
                <a:ea typeface="SimSun" panose="02010600030101010101" pitchFamily="2" charset="-122"/>
              </a:rPr>
              <a:t>Analizar el rendimiento físico en las pruebas de 1500 metros libre de los nadadores fondistas del Club Náutico</a:t>
            </a:r>
            <a:endParaRPr lang="es-EC" sz="2800" dirty="0">
              <a:latin typeface="Times New Roman" panose="02020603050405020304" pitchFamily="18" charset="0"/>
              <a:ea typeface="Times New Roman" panose="02020603050405020304" pitchFamily="18" charset="0"/>
            </a:endParaRPr>
          </a:p>
          <a:p>
            <a:pPr marL="176213" lvl="0" indent="-176213" algn="just">
              <a:buFont typeface="Symbol" panose="05050102010706020507" pitchFamily="18" charset="2"/>
              <a:buChar char=""/>
            </a:pPr>
            <a:r>
              <a:rPr lang="es-ES" sz="2400" kern="50" dirty="0">
                <a:latin typeface="Arial" panose="020B0604020202020204" pitchFamily="34" charset="0"/>
                <a:ea typeface="SimSun" panose="02010600030101010101" pitchFamily="2" charset="-122"/>
              </a:rPr>
              <a:t>Demostrar la incidencia de </a:t>
            </a:r>
            <a:r>
              <a:rPr lang="es-ES" sz="2400" dirty="0">
                <a:latin typeface="Arial" panose="020B0604020202020204" pitchFamily="34" charset="0"/>
                <a:ea typeface="MS Mincho" panose="02020609040205080304" pitchFamily="49" charset="-128"/>
              </a:rPr>
              <a:t>la </a:t>
            </a:r>
            <a:r>
              <a:rPr lang="es-ES" sz="2400" kern="50" dirty="0">
                <a:latin typeface="Arial" panose="020B0604020202020204" pitchFamily="34" charset="0"/>
                <a:ea typeface="SimSun" panose="02010600030101010101" pitchFamily="2" charset="-122"/>
              </a:rPr>
              <a:t>resistencia muscular en el rendimiento físico-técnico en las pruebas de 1500 metros libre de nadadores fondistas del Club Náutico</a:t>
            </a:r>
            <a:endParaRPr lang="es-EC"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5730241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B417B86C-78F7-4D87-B573-71ACCABCA220}"/>
              </a:ext>
            </a:extLst>
          </p:cNvPr>
          <p:cNvSpPr/>
          <p:nvPr/>
        </p:nvSpPr>
        <p:spPr>
          <a:xfrm>
            <a:off x="179512" y="620688"/>
            <a:ext cx="8640960" cy="4401205"/>
          </a:xfrm>
          <a:prstGeom prst="rect">
            <a:avLst/>
          </a:prstGeom>
        </p:spPr>
        <p:txBody>
          <a:bodyPr wrap="square">
            <a:spAutoFit/>
          </a:bodyPr>
          <a:lstStyle/>
          <a:p>
            <a:r>
              <a:rPr lang="es-MX" sz="2800" dirty="0">
                <a:solidFill>
                  <a:srgbClr val="FF0000"/>
                </a:solidFill>
              </a:rPr>
              <a:t>METAS </a:t>
            </a:r>
          </a:p>
          <a:p>
            <a:pPr marL="352425" indent="-352425">
              <a:tabLst>
                <a:tab pos="352425" algn="l"/>
              </a:tabLst>
            </a:pPr>
            <a:r>
              <a:rPr lang="es-MX" sz="2800" dirty="0"/>
              <a:t>•	Aplicar una batería de test físicos que nos permita medir efectivamente la resistencia muscular de los nadadores fondistas del Club Náutico</a:t>
            </a:r>
          </a:p>
          <a:p>
            <a:pPr marL="352425" indent="-352425">
              <a:tabLst>
                <a:tab pos="352425" algn="l"/>
              </a:tabLst>
            </a:pPr>
            <a:r>
              <a:rPr lang="es-MX" sz="2800" dirty="0"/>
              <a:t>•	Proponer un plan de entrenamiento para el desarrollo de la resistencia muscular de nadadores fondistas del Club Náutico </a:t>
            </a:r>
          </a:p>
          <a:p>
            <a:pPr marL="352425" indent="-352425">
              <a:tabLst>
                <a:tab pos="352425" algn="l"/>
              </a:tabLst>
            </a:pPr>
            <a:r>
              <a:rPr lang="es-MX" sz="2800" dirty="0"/>
              <a:t>•	motivar la participación activa de los nadadores y la colaboración de los dirigentes y director y oponente del presente trabajo de investigación</a:t>
            </a:r>
          </a:p>
        </p:txBody>
      </p:sp>
    </p:spTree>
    <p:extLst>
      <p:ext uri="{BB962C8B-B14F-4D97-AF65-F5344CB8AC3E}">
        <p14:creationId xmlns:p14="http://schemas.microsoft.com/office/powerpoint/2010/main" val="13652927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D2C36AE5-92DD-41A7-B7ED-367F9A31D32E}"/>
              </a:ext>
            </a:extLst>
          </p:cNvPr>
          <p:cNvSpPr/>
          <p:nvPr/>
        </p:nvSpPr>
        <p:spPr>
          <a:xfrm>
            <a:off x="251520" y="537678"/>
            <a:ext cx="8568952" cy="5693866"/>
          </a:xfrm>
          <a:prstGeom prst="rect">
            <a:avLst/>
          </a:prstGeom>
        </p:spPr>
        <p:txBody>
          <a:bodyPr wrap="square">
            <a:spAutoFit/>
          </a:bodyPr>
          <a:lstStyle/>
          <a:p>
            <a:pPr algn="just"/>
            <a:r>
              <a:rPr lang="es-MX" sz="2800" dirty="0">
                <a:solidFill>
                  <a:srgbClr val="FF0000"/>
                </a:solidFill>
              </a:rPr>
              <a:t>Formulación de Hipótesis </a:t>
            </a:r>
          </a:p>
          <a:p>
            <a:pPr algn="just"/>
            <a:r>
              <a:rPr lang="es-MX" sz="2800" dirty="0">
                <a:solidFill>
                  <a:srgbClr val="FF0000"/>
                </a:solidFill>
              </a:rPr>
              <a:t>Hipótesis de trabajo:</a:t>
            </a:r>
          </a:p>
          <a:p>
            <a:pPr algn="just"/>
            <a:r>
              <a:rPr lang="es-MX" sz="2800" dirty="0"/>
              <a:t>Hi: La resistencia muscular mediante el método balístico mejora en el ritmo de prueba de los 1500 metros natación del club Náutico</a:t>
            </a:r>
          </a:p>
          <a:p>
            <a:pPr algn="just"/>
            <a:r>
              <a:rPr lang="es-MX" sz="2800" dirty="0">
                <a:solidFill>
                  <a:srgbClr val="FF0000"/>
                </a:solidFill>
              </a:rPr>
              <a:t>Hipótesis alternativa:</a:t>
            </a:r>
          </a:p>
          <a:p>
            <a:pPr algn="just"/>
            <a:r>
              <a:rPr lang="es-MX" sz="2800" dirty="0"/>
              <a:t>Hi1:	La resistencia muscular mediante el método balístico desmejora en el ritmo de prueba de los 1500 metros natación del club Náutico</a:t>
            </a:r>
          </a:p>
          <a:p>
            <a:pPr algn="just"/>
            <a:r>
              <a:rPr lang="es-MX" sz="2800" dirty="0">
                <a:solidFill>
                  <a:srgbClr val="FF0000"/>
                </a:solidFill>
              </a:rPr>
              <a:t>Hipótesis nula:</a:t>
            </a:r>
          </a:p>
          <a:p>
            <a:pPr algn="just"/>
            <a:r>
              <a:rPr lang="es-MX" sz="2800" dirty="0"/>
              <a:t>Ho: 	La resistencia muscular mediante el método balístico no incide en el ritmo de prueba de los 1500 metros natación del club Náutico</a:t>
            </a:r>
          </a:p>
        </p:txBody>
      </p:sp>
    </p:spTree>
    <p:extLst>
      <p:ext uri="{BB962C8B-B14F-4D97-AF65-F5344CB8AC3E}">
        <p14:creationId xmlns:p14="http://schemas.microsoft.com/office/powerpoint/2010/main" val="1726312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AD0A0742-FD70-4FE3-B5B7-F52095268659}"/>
              </a:ext>
            </a:extLst>
          </p:cNvPr>
          <p:cNvSpPr/>
          <p:nvPr/>
        </p:nvSpPr>
        <p:spPr>
          <a:xfrm>
            <a:off x="539552" y="620688"/>
            <a:ext cx="6519734" cy="369332"/>
          </a:xfrm>
          <a:prstGeom prst="rect">
            <a:avLst/>
          </a:prstGeom>
        </p:spPr>
        <p:txBody>
          <a:bodyPr wrap="none">
            <a:spAutoFit/>
          </a:bodyPr>
          <a:lstStyle/>
          <a:p>
            <a:r>
              <a:rPr lang="es-MX" sz="1800" b="1" dirty="0">
                <a:solidFill>
                  <a:srgbClr val="FF0000"/>
                </a:solidFill>
              </a:rPr>
              <a:t>VARIABLE DEPENDIENTE: LA RESISTENCIA MUSCULAR</a:t>
            </a:r>
            <a:endParaRPr lang="es-EC" sz="1800" b="1" dirty="0">
              <a:solidFill>
                <a:srgbClr val="FF0000"/>
              </a:solidFill>
            </a:endParaRPr>
          </a:p>
        </p:txBody>
      </p:sp>
      <p:graphicFrame>
        <p:nvGraphicFramePr>
          <p:cNvPr id="5" name="Tabla 4">
            <a:extLst>
              <a:ext uri="{FF2B5EF4-FFF2-40B4-BE49-F238E27FC236}">
                <a16:creationId xmlns:a16="http://schemas.microsoft.com/office/drawing/2014/main" id="{E190E7C5-52A3-4900-BC1F-8A6B0E03DF2D}"/>
              </a:ext>
            </a:extLst>
          </p:cNvPr>
          <p:cNvGraphicFramePr>
            <a:graphicFrameLocks noGrp="1"/>
          </p:cNvGraphicFramePr>
          <p:nvPr>
            <p:extLst>
              <p:ext uri="{D42A27DB-BD31-4B8C-83A1-F6EECF244321}">
                <p14:modId xmlns:p14="http://schemas.microsoft.com/office/powerpoint/2010/main" val="3204187838"/>
              </p:ext>
            </p:extLst>
          </p:nvPr>
        </p:nvGraphicFramePr>
        <p:xfrm>
          <a:off x="251520" y="1340768"/>
          <a:ext cx="8568951" cy="4392488"/>
        </p:xfrm>
        <a:graphic>
          <a:graphicData uri="http://schemas.openxmlformats.org/drawingml/2006/table">
            <a:tbl>
              <a:tblPr firstRow="1" firstCol="1" bandRow="1"/>
              <a:tblGrid>
                <a:gridCol w="1333138">
                  <a:extLst>
                    <a:ext uri="{9D8B030D-6E8A-4147-A177-3AD203B41FA5}">
                      <a16:colId xmlns:a16="http://schemas.microsoft.com/office/drawing/2014/main" val="2490456370"/>
                    </a:ext>
                  </a:extLst>
                </a:gridCol>
                <a:gridCol w="2734863">
                  <a:extLst>
                    <a:ext uri="{9D8B030D-6E8A-4147-A177-3AD203B41FA5}">
                      <a16:colId xmlns:a16="http://schemas.microsoft.com/office/drawing/2014/main" val="1301503676"/>
                    </a:ext>
                  </a:extLst>
                </a:gridCol>
                <a:gridCol w="1376719">
                  <a:extLst>
                    <a:ext uri="{9D8B030D-6E8A-4147-A177-3AD203B41FA5}">
                      <a16:colId xmlns:a16="http://schemas.microsoft.com/office/drawing/2014/main" val="3649029643"/>
                    </a:ext>
                  </a:extLst>
                </a:gridCol>
                <a:gridCol w="1366002">
                  <a:extLst>
                    <a:ext uri="{9D8B030D-6E8A-4147-A177-3AD203B41FA5}">
                      <a16:colId xmlns:a16="http://schemas.microsoft.com/office/drawing/2014/main" val="1168367589"/>
                    </a:ext>
                  </a:extLst>
                </a:gridCol>
                <a:gridCol w="1758229">
                  <a:extLst>
                    <a:ext uri="{9D8B030D-6E8A-4147-A177-3AD203B41FA5}">
                      <a16:colId xmlns:a16="http://schemas.microsoft.com/office/drawing/2014/main" val="3195469602"/>
                    </a:ext>
                  </a:extLst>
                </a:gridCol>
              </a:tblGrid>
              <a:tr h="603014">
                <a:tc>
                  <a:txBody>
                    <a:bodyPr/>
                    <a:lstStyle/>
                    <a:p>
                      <a:pPr>
                        <a:lnSpc>
                          <a:spcPct val="150000"/>
                        </a:lnSpc>
                        <a:spcAft>
                          <a:spcPts val="0"/>
                        </a:spcAft>
                      </a:pPr>
                      <a:r>
                        <a:rPr lang="es-EC" sz="1100" b="1" cap="all">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0"/>
                        </a:spcAft>
                      </a:pPr>
                      <a:r>
                        <a:rPr lang="es-EC" sz="1100" b="1" cap="all">
                          <a:solidFill>
                            <a:srgbClr val="000000"/>
                          </a:solidFill>
                          <a:effectLst/>
                          <a:latin typeface="Arial" panose="020B0604020202020204" pitchFamily="34" charset="0"/>
                          <a:ea typeface="Calibri" panose="020F0502020204030204" pitchFamily="34" charset="0"/>
                          <a:cs typeface="Times New Roman" panose="02020603050405020304" pitchFamily="18" charset="0"/>
                        </a:rPr>
                        <a:t>VARIABLEs</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s-EC" sz="1100" b="1" cap="all">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0"/>
                        </a:spcAft>
                      </a:pPr>
                      <a:r>
                        <a:rPr lang="es-EC" sz="1100" b="1" cap="all">
                          <a:solidFill>
                            <a:srgbClr val="000000"/>
                          </a:solidFill>
                          <a:effectLst/>
                          <a:latin typeface="Arial" panose="020B0604020202020204" pitchFamily="34" charset="0"/>
                          <a:ea typeface="Calibri" panose="020F0502020204030204" pitchFamily="34" charset="0"/>
                          <a:cs typeface="Times New Roman" panose="02020603050405020304" pitchFamily="18" charset="0"/>
                        </a:rPr>
                        <a:t>DEFINICIÓN</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s-EC" sz="1100" b="1" cap="all">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indent="4445">
                        <a:lnSpc>
                          <a:spcPct val="150000"/>
                        </a:lnSpc>
                        <a:spcAft>
                          <a:spcPts val="0"/>
                        </a:spcAft>
                      </a:pPr>
                      <a:r>
                        <a:rPr lang="es-EC" sz="1100" b="1" cap="all">
                          <a:solidFill>
                            <a:srgbClr val="000000"/>
                          </a:solidFill>
                          <a:effectLst/>
                          <a:latin typeface="Arial" panose="020B0604020202020204" pitchFamily="34" charset="0"/>
                          <a:ea typeface="Calibri" panose="020F0502020204030204" pitchFamily="34" charset="0"/>
                          <a:cs typeface="Times New Roman" panose="02020603050405020304" pitchFamily="18" charset="0"/>
                        </a:rPr>
                        <a:t>DIMENSIONES</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s-EC" sz="1100" b="1" cap="all">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indent="-44450">
                        <a:lnSpc>
                          <a:spcPct val="150000"/>
                        </a:lnSpc>
                        <a:spcAft>
                          <a:spcPts val="0"/>
                        </a:spcAft>
                      </a:pPr>
                      <a:r>
                        <a:rPr lang="es-EC" sz="1100" b="1" cap="all">
                          <a:solidFill>
                            <a:srgbClr val="000000"/>
                          </a:solidFill>
                          <a:effectLst/>
                          <a:latin typeface="Arial" panose="020B0604020202020204" pitchFamily="34" charset="0"/>
                          <a:ea typeface="Calibri" panose="020F0502020204030204" pitchFamily="34" charset="0"/>
                          <a:cs typeface="Times New Roman" panose="02020603050405020304" pitchFamily="18" charset="0"/>
                        </a:rPr>
                        <a:t>INDICADORES</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s-EC" sz="1100" b="1" cap="all">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indent="-3810">
                        <a:lnSpc>
                          <a:spcPct val="150000"/>
                        </a:lnSpc>
                        <a:spcAft>
                          <a:spcPts val="0"/>
                        </a:spcAft>
                      </a:pPr>
                      <a:r>
                        <a:rPr lang="es-EC" sz="1100" b="1" cap="all">
                          <a:solidFill>
                            <a:srgbClr val="000000"/>
                          </a:solidFill>
                          <a:effectLst/>
                          <a:latin typeface="Arial" panose="020B0604020202020204" pitchFamily="34" charset="0"/>
                          <a:ea typeface="Calibri" panose="020F0502020204030204" pitchFamily="34" charset="0"/>
                          <a:cs typeface="Times New Roman" panose="02020603050405020304" pitchFamily="18" charset="0"/>
                        </a:rPr>
                        <a:t>INSTRUMENTOS</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51899044"/>
                  </a:ext>
                </a:extLst>
              </a:tr>
              <a:tr h="3789474">
                <a:tc>
                  <a:txBody>
                    <a:bodyPr/>
                    <a:lstStyle/>
                    <a:p>
                      <a:pPr>
                        <a:lnSpc>
                          <a:spcPct val="150000"/>
                        </a:lnSpc>
                        <a:spcAft>
                          <a:spcPts val="0"/>
                        </a:spcAft>
                      </a:pPr>
                      <a:r>
                        <a:rPr lang="es-EC" sz="11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0"/>
                        </a:spcAft>
                      </a:pPr>
                      <a:r>
                        <a:rPr lang="es-EC"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Resistencia muscular</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CC"/>
                    </a:solidFill>
                  </a:tcPr>
                </a:tc>
                <a:tc>
                  <a:txBody>
                    <a:bodyPr/>
                    <a:lstStyle/>
                    <a:p>
                      <a:pPr>
                        <a:lnSpc>
                          <a:spcPct val="150000"/>
                        </a:lnSpc>
                        <a:spcAft>
                          <a:spcPts val="0"/>
                        </a:spcAft>
                      </a:pPr>
                      <a:r>
                        <a:rPr lang="es-EC" sz="1100" b="0">
                          <a:solidFill>
                            <a:srgbClr val="000000"/>
                          </a:solidFill>
                          <a:effectLst/>
                          <a:latin typeface="Arial" panose="020B0604020202020204" pitchFamily="34" charset="0"/>
                          <a:ea typeface="Arial Unicode MS"/>
                          <a:cs typeface="Times New Roman" panose="02020603050405020304" pitchFamily="18" charset="0"/>
                        </a:rPr>
                        <a:t>(Vargas, 1998)</a:t>
                      </a:r>
                      <a:r>
                        <a:rPr lang="es-EC" sz="1100" b="1">
                          <a:solidFill>
                            <a:srgbClr val="000000"/>
                          </a:solidFill>
                          <a:effectLst/>
                          <a:latin typeface="Arial" panose="020B0604020202020204" pitchFamily="34" charset="0"/>
                          <a:ea typeface="Arial Unicode MS"/>
                          <a:cs typeface="Times New Roman" panose="02020603050405020304" pitchFamily="18" charset="0"/>
                        </a:rPr>
                        <a:t>. </a:t>
                      </a:r>
                      <a:r>
                        <a:rPr lang="es-EC" sz="1100">
                          <a:solidFill>
                            <a:srgbClr val="000000"/>
                          </a:solidFill>
                          <a:effectLst/>
                          <a:latin typeface="Arial" panose="020B0604020202020204" pitchFamily="34" charset="0"/>
                          <a:ea typeface="Arial Unicode MS"/>
                          <a:cs typeface="Times New Roman" panose="02020603050405020304" pitchFamily="18" charset="0"/>
                        </a:rPr>
                        <a:t>La fuerza resistencia es la capacidad del deportista de realizar un rendimiento de fuerza durante un tiempo determinado con una alta capacidad de resistencia a la fatiga, característica en una secuencia de movimientos cíclica o acíclica. Por lo general, esta capacidad se encuentra en estrecha relación con la capacidad de velocidad y las capacidades de resistencia de corta, media y larga duración.</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CC"/>
                    </a:solidFill>
                  </a:tcPr>
                </a:tc>
                <a:tc>
                  <a:txBody>
                    <a:bodyPr/>
                    <a:lstStyle/>
                    <a:p>
                      <a:pPr>
                        <a:lnSpc>
                          <a:spcPct val="150000"/>
                        </a:lnSpc>
                        <a:spcAft>
                          <a:spcPts val="0"/>
                        </a:spcAft>
                      </a:pPr>
                      <a:r>
                        <a:rPr lang="es-EC"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0"/>
                        </a:spcAft>
                      </a:pPr>
                      <a:r>
                        <a:rPr lang="es-EC"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Corta duración</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0"/>
                        </a:spcAft>
                      </a:pPr>
                      <a:r>
                        <a:rPr lang="es-EC"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0"/>
                        </a:spcAft>
                      </a:pPr>
                      <a:r>
                        <a:rPr lang="es-EC"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0"/>
                        </a:spcAft>
                      </a:pPr>
                      <a:r>
                        <a:rPr lang="es-EC"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Media duración</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0"/>
                        </a:spcAft>
                      </a:pPr>
                      <a:r>
                        <a:rPr lang="es-EC"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0"/>
                        </a:spcAft>
                      </a:pPr>
                      <a:r>
                        <a:rPr lang="es-EC"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0"/>
                        </a:spcAft>
                      </a:pPr>
                      <a:r>
                        <a:rPr lang="es-EC"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0"/>
                        </a:spcAft>
                      </a:pPr>
                      <a:r>
                        <a:rPr lang="es-EC"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Larga duración</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CC"/>
                    </a:solidFill>
                  </a:tcPr>
                </a:tc>
                <a:tc>
                  <a:txBody>
                    <a:bodyPr/>
                    <a:lstStyle/>
                    <a:p>
                      <a:pPr>
                        <a:lnSpc>
                          <a:spcPct val="150000"/>
                        </a:lnSpc>
                        <a:spcAft>
                          <a:spcPts val="0"/>
                        </a:spcAft>
                      </a:pPr>
                      <a:r>
                        <a:rPr lang="es-EC"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0"/>
                        </a:spcAft>
                      </a:pPr>
                      <a:r>
                        <a:rPr lang="es-EC"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Intensidad</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0"/>
                        </a:spcAft>
                      </a:pPr>
                      <a:r>
                        <a:rPr lang="es-EC"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0"/>
                        </a:spcAft>
                      </a:pPr>
                      <a:r>
                        <a:rPr lang="es-EC"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Duración</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0"/>
                        </a:spcAft>
                      </a:pPr>
                      <a:r>
                        <a:rPr lang="es-EC"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0"/>
                        </a:spcAft>
                      </a:pPr>
                      <a:r>
                        <a:rPr lang="es-EC"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repeticiones</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CC"/>
                    </a:solidFill>
                  </a:tcPr>
                </a:tc>
                <a:tc>
                  <a:txBody>
                    <a:bodyPr/>
                    <a:lstStyle/>
                    <a:p>
                      <a:pPr>
                        <a:lnSpc>
                          <a:spcPct val="150000"/>
                        </a:lnSpc>
                        <a:spcAft>
                          <a:spcPts val="0"/>
                        </a:spcAft>
                      </a:pPr>
                      <a:r>
                        <a:rPr lang="es-EC" sz="1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Test de resistencia muscular</a:t>
                      </a:r>
                      <a:endParaRPr lang="es-EC"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CC"/>
                    </a:solidFill>
                  </a:tcPr>
                </a:tc>
                <a:extLst>
                  <a:ext uri="{0D108BD9-81ED-4DB2-BD59-A6C34878D82A}">
                    <a16:rowId xmlns:a16="http://schemas.microsoft.com/office/drawing/2014/main" val="930784360"/>
                  </a:ext>
                </a:extLst>
              </a:tr>
            </a:tbl>
          </a:graphicData>
        </a:graphic>
      </p:graphicFrame>
    </p:spTree>
    <p:extLst>
      <p:ext uri="{BB962C8B-B14F-4D97-AF65-F5344CB8AC3E}">
        <p14:creationId xmlns:p14="http://schemas.microsoft.com/office/powerpoint/2010/main" val="2759692471"/>
      </p:ext>
    </p:extLst>
  </p:cSld>
  <p:clrMapOvr>
    <a:masterClrMapping/>
  </p:clrMapOvr>
</p:sld>
</file>

<file path=ppt/theme/theme1.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4741</TotalTime>
  <Words>4764</Words>
  <Application>Microsoft Office PowerPoint</Application>
  <PresentationFormat>Presentación en pantalla (4:3)</PresentationFormat>
  <Paragraphs>1719</Paragraphs>
  <Slides>34</Slides>
  <Notes>1</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34</vt:i4>
      </vt:variant>
    </vt:vector>
  </HeadingPairs>
  <TitlesOfParts>
    <vt:vector size="40" baseType="lpstr">
      <vt:lpstr>Cambria</vt:lpstr>
      <vt:lpstr>Symbol</vt:lpstr>
      <vt:lpstr>Arial</vt:lpstr>
      <vt:lpstr>Times New Roman</vt:lpstr>
      <vt:lpstr>Calibri</vt:lpstr>
      <vt:lpstr>Diseño predeterminado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Sofia Elizabeth  Sotomayor Ocaña</dc:creator>
  <cp:lastModifiedBy>Mario</cp:lastModifiedBy>
  <cp:revision>81</cp:revision>
  <dcterms:modified xsi:type="dcterms:W3CDTF">2020-10-19T01:33:32Z</dcterms:modified>
</cp:coreProperties>
</file>