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sldIdLst>
    <p:sldId id="258" r:id="rId3"/>
    <p:sldId id="259" r:id="rId4"/>
    <p:sldId id="261" r:id="rId5"/>
    <p:sldId id="260" r:id="rId6"/>
    <p:sldId id="263" r:id="rId7"/>
    <p:sldId id="266" r:id="rId8"/>
    <p:sldId id="265" r:id="rId9"/>
    <p:sldId id="267" r:id="rId10"/>
    <p:sldId id="268" r:id="rId11"/>
    <p:sldId id="269" r:id="rId12"/>
    <p:sldId id="270" r:id="rId13"/>
    <p:sldId id="273" r:id="rId14"/>
    <p:sldId id="271" r:id="rId15"/>
    <p:sldId id="272"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97" r:id="rId32"/>
    <p:sldId id="290" r:id="rId33"/>
    <p:sldId id="298" r:id="rId34"/>
    <p:sldId id="299" r:id="rId35"/>
    <p:sldId id="300" r:id="rId36"/>
    <p:sldId id="324" r:id="rId37"/>
    <p:sldId id="301" r:id="rId38"/>
    <p:sldId id="302" r:id="rId39"/>
    <p:sldId id="318" r:id="rId40"/>
    <p:sldId id="307" r:id="rId41"/>
    <p:sldId id="306" r:id="rId42"/>
    <p:sldId id="308" r:id="rId43"/>
    <p:sldId id="309" r:id="rId44"/>
    <p:sldId id="310" r:id="rId45"/>
    <p:sldId id="311" r:id="rId46"/>
    <p:sldId id="315" r:id="rId47"/>
    <p:sldId id="316" r:id="rId48"/>
    <p:sldId id="317" r:id="rId49"/>
    <p:sldId id="319" r:id="rId50"/>
    <p:sldId id="329" r:id="rId51"/>
    <p:sldId id="335" r:id="rId52"/>
    <p:sldId id="336" r:id="rId53"/>
    <p:sldId id="337" r:id="rId54"/>
    <p:sldId id="338" r:id="rId55"/>
    <p:sldId id="339" r:id="rId56"/>
    <p:sldId id="340" r:id="rId57"/>
    <p:sldId id="341" r:id="rId58"/>
    <p:sldId id="343" r:id="rId59"/>
    <p:sldId id="320" r:id="rId60"/>
    <p:sldId id="325" r:id="rId61"/>
    <p:sldId id="326" r:id="rId62"/>
    <p:sldId id="327" r:id="rId63"/>
    <p:sldId id="328" r:id="rId64"/>
    <p:sldId id="321" r:id="rId65"/>
    <p:sldId id="330" r:id="rId66"/>
    <p:sldId id="331" r:id="rId67"/>
    <p:sldId id="332" r:id="rId68"/>
    <p:sldId id="333" r:id="rId69"/>
    <p:sldId id="334" r:id="rId70"/>
    <p:sldId id="322" r:id="rId71"/>
    <p:sldId id="289" r:id="rId72"/>
    <p:sldId id="292" r:id="rId73"/>
    <p:sldId id="293" r:id="rId74"/>
    <p:sldId id="294" r:id="rId75"/>
    <p:sldId id="291" r:id="rId76"/>
    <p:sldId id="323" r:id="rId77"/>
  </p:sldIdLst>
  <p:sldSz cx="12192000" cy="6858000"/>
  <p:notesSz cx="6858000" cy="91440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7" autoAdjust="0"/>
    <p:restoredTop sz="94660"/>
  </p:normalViewPr>
  <p:slideViewPr>
    <p:cSldViewPr snapToGrid="0">
      <p:cViewPr varScale="1">
        <p:scale>
          <a:sx n="45" d="100"/>
          <a:sy n="45" d="100"/>
        </p:scale>
        <p:origin x="48" y="97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BDE4B3-1618-0749-9E4D-690A58BDC2A2}" type="doc">
      <dgm:prSet loTypeId="urn:microsoft.com/office/officeart/2005/8/layout/vList5" loCatId="" qsTypeId="urn:microsoft.com/office/officeart/2005/8/quickstyle/3d1" qsCatId="3D" csTypeId="urn:microsoft.com/office/officeart/2005/8/colors/accent6_2" csCatId="accent6" phldr="1"/>
      <dgm:spPr/>
      <dgm:t>
        <a:bodyPr/>
        <a:lstStyle/>
        <a:p>
          <a:endParaRPr lang="es-ES_tradnl"/>
        </a:p>
      </dgm:t>
    </dgm:pt>
    <dgm:pt modelId="{2D090FF4-1767-A44E-B0DC-6313E7A603B3}">
      <dgm:prSet phldrT="[Texto]"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ES_tradnl" sz="2400" dirty="0">
              <a:latin typeface="Times New Roman" panose="02020603050405020304" pitchFamily="18" charset="0"/>
              <a:cs typeface="Times New Roman" panose="02020603050405020304" pitchFamily="18" charset="0"/>
            </a:rPr>
            <a:t>1</a:t>
          </a:r>
        </a:p>
      </dgm:t>
    </dgm:pt>
    <dgm:pt modelId="{4430F800-5AC8-2C44-AC46-94A5E73FC476}" type="parTrans" cxnId="{581E0D45-45FD-3E4E-9366-5B1A02AE0014}">
      <dgm:prSet/>
      <dgm:spPr/>
      <dgm:t>
        <a:bodyPr/>
        <a:lstStyle/>
        <a:p>
          <a:endParaRPr lang="es-ES_tradnl" sz="2400"/>
        </a:p>
      </dgm:t>
    </dgm:pt>
    <dgm:pt modelId="{6A2815A6-E761-5746-A7B8-C0F729DC03B8}" type="sibTrans" cxnId="{581E0D45-45FD-3E4E-9366-5B1A02AE0014}">
      <dgm:prSet/>
      <dgm:spPr/>
      <dgm:t>
        <a:bodyPr/>
        <a:lstStyle/>
        <a:p>
          <a:endParaRPr lang="es-ES_tradnl" sz="2400"/>
        </a:p>
      </dgm:t>
    </dgm:pt>
    <dgm:pt modelId="{23D803F9-BC8F-DC4D-986F-FD3FDFCB49BA}">
      <dgm:prSet phldrT="[Texto]"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ES_tradnl" sz="2400" dirty="0">
              <a:latin typeface="Times New Roman" panose="02020603050405020304" pitchFamily="18" charset="0"/>
              <a:cs typeface="Times New Roman" panose="02020603050405020304" pitchFamily="18" charset="0"/>
            </a:rPr>
            <a:t>Antecedentes y formulación del problema</a:t>
          </a:r>
        </a:p>
      </dgm:t>
    </dgm:pt>
    <dgm:pt modelId="{0E52EFF3-D5E0-6E4D-B46E-B23BCFDDA08C}" type="parTrans" cxnId="{418CD5A9-E37F-5E4E-824A-CA61C067CB36}">
      <dgm:prSet/>
      <dgm:spPr/>
      <dgm:t>
        <a:bodyPr/>
        <a:lstStyle/>
        <a:p>
          <a:endParaRPr lang="es-ES_tradnl" sz="2400"/>
        </a:p>
      </dgm:t>
    </dgm:pt>
    <dgm:pt modelId="{AC5F4EC5-7A9B-3D45-A3A1-D35DE421E74C}" type="sibTrans" cxnId="{418CD5A9-E37F-5E4E-824A-CA61C067CB36}">
      <dgm:prSet/>
      <dgm:spPr/>
      <dgm:t>
        <a:bodyPr/>
        <a:lstStyle/>
        <a:p>
          <a:endParaRPr lang="es-ES_tradnl" sz="2400"/>
        </a:p>
      </dgm:t>
    </dgm:pt>
    <dgm:pt modelId="{71AEA611-7A81-9D4C-B892-8EEDA10B3B61}">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2</a:t>
          </a:r>
        </a:p>
      </dgm:t>
    </dgm:pt>
    <dgm:pt modelId="{EA3B9E97-8E42-AC4E-A458-80E9C81F9F3D}" type="parTrans" cxnId="{63103ADF-BEC4-3847-A321-1A5A115E7027}">
      <dgm:prSet/>
      <dgm:spPr/>
      <dgm:t>
        <a:bodyPr/>
        <a:lstStyle/>
        <a:p>
          <a:endParaRPr lang="es-ES_tradnl" sz="2400"/>
        </a:p>
      </dgm:t>
    </dgm:pt>
    <dgm:pt modelId="{405FEC07-C4B2-254C-A8A2-296817B72003}" type="sibTrans" cxnId="{63103ADF-BEC4-3847-A321-1A5A115E7027}">
      <dgm:prSet/>
      <dgm:spPr/>
      <dgm:t>
        <a:bodyPr/>
        <a:lstStyle/>
        <a:p>
          <a:endParaRPr lang="es-ES_tradnl" sz="2400"/>
        </a:p>
      </dgm:t>
    </dgm:pt>
    <dgm:pt modelId="{D36D073B-AB79-824F-89E7-EA5972D62884}">
      <dgm:prSet phldrT="[Texto]" custT="1"/>
      <dgm:spPr/>
      <dgm:t>
        <a:bodyPr/>
        <a:lstStyle/>
        <a:p>
          <a:r>
            <a:rPr lang="es-ES_tradnl" sz="2400" dirty="0">
              <a:latin typeface="Times New Roman" panose="02020603050405020304" pitchFamily="18" charset="0"/>
              <a:cs typeface="Times New Roman" panose="02020603050405020304" pitchFamily="18" charset="0"/>
            </a:rPr>
            <a:t>Justificación e importancia</a:t>
          </a:r>
        </a:p>
      </dgm:t>
    </dgm:pt>
    <dgm:pt modelId="{7F8629CE-6863-9E4D-9144-EDDF120BBCEB}" type="parTrans" cxnId="{7F7FABBC-34D5-A14E-9656-A9B71E8B3D8A}">
      <dgm:prSet/>
      <dgm:spPr/>
      <dgm:t>
        <a:bodyPr/>
        <a:lstStyle/>
        <a:p>
          <a:endParaRPr lang="es-ES_tradnl" sz="2400"/>
        </a:p>
      </dgm:t>
    </dgm:pt>
    <dgm:pt modelId="{3C05F426-B4C2-6E40-8D64-24A7475AB3ED}" type="sibTrans" cxnId="{7F7FABBC-34D5-A14E-9656-A9B71E8B3D8A}">
      <dgm:prSet/>
      <dgm:spPr/>
      <dgm:t>
        <a:bodyPr/>
        <a:lstStyle/>
        <a:p>
          <a:endParaRPr lang="es-ES_tradnl" sz="2400"/>
        </a:p>
      </dgm:t>
    </dgm:pt>
    <dgm:pt modelId="{3311EA07-E80F-564A-8E24-221D46091966}">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3</a:t>
          </a:r>
        </a:p>
      </dgm:t>
    </dgm:pt>
    <dgm:pt modelId="{1D8483F4-F5EB-7844-8E6D-F34A74B849CC}" type="parTrans" cxnId="{81FD95F9-EDAE-3A45-8DBF-67B237026CAC}">
      <dgm:prSet/>
      <dgm:spPr/>
      <dgm:t>
        <a:bodyPr/>
        <a:lstStyle/>
        <a:p>
          <a:endParaRPr lang="es-ES_tradnl" sz="2400"/>
        </a:p>
      </dgm:t>
    </dgm:pt>
    <dgm:pt modelId="{3516BA54-8B7A-6A4F-A1C7-8696313EABD7}" type="sibTrans" cxnId="{81FD95F9-EDAE-3A45-8DBF-67B237026CAC}">
      <dgm:prSet/>
      <dgm:spPr/>
      <dgm:t>
        <a:bodyPr/>
        <a:lstStyle/>
        <a:p>
          <a:endParaRPr lang="es-ES_tradnl" sz="2400"/>
        </a:p>
      </dgm:t>
    </dgm:pt>
    <dgm:pt modelId="{4174F66D-8569-4344-B29E-02A4483669FF}">
      <dgm:prSet phldrT="[Texto]" custT="1"/>
      <dgm:spPr/>
      <dgm:t>
        <a:bodyPr/>
        <a:lstStyle/>
        <a:p>
          <a:r>
            <a:rPr lang="es-ES_tradnl" sz="2400" dirty="0">
              <a:latin typeface="Times New Roman" panose="02020603050405020304" pitchFamily="18" charset="0"/>
              <a:cs typeface="Times New Roman" panose="02020603050405020304" pitchFamily="18" charset="0"/>
            </a:rPr>
            <a:t>Objetivos</a:t>
          </a:r>
        </a:p>
      </dgm:t>
    </dgm:pt>
    <dgm:pt modelId="{64C325A7-2884-A34A-BC22-B530BE723C4F}" type="parTrans" cxnId="{2272143D-8006-4A48-BCAB-2A84CF8470AC}">
      <dgm:prSet/>
      <dgm:spPr/>
      <dgm:t>
        <a:bodyPr/>
        <a:lstStyle/>
        <a:p>
          <a:endParaRPr lang="es-ES_tradnl" sz="2400"/>
        </a:p>
      </dgm:t>
    </dgm:pt>
    <dgm:pt modelId="{DF583DF6-8562-9B41-AF0D-AC7328735BC2}" type="sibTrans" cxnId="{2272143D-8006-4A48-BCAB-2A84CF8470AC}">
      <dgm:prSet/>
      <dgm:spPr/>
      <dgm:t>
        <a:bodyPr/>
        <a:lstStyle/>
        <a:p>
          <a:endParaRPr lang="es-ES_tradnl" sz="2400"/>
        </a:p>
      </dgm:t>
    </dgm:pt>
    <dgm:pt modelId="{F6D5D9D2-769E-D749-AC87-D75505A0D29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4</a:t>
          </a:r>
        </a:p>
      </dgm:t>
    </dgm:pt>
    <dgm:pt modelId="{33126579-B55C-4D45-BDAC-DCAD31D456BE}" type="parTrans" cxnId="{9D9A0154-EAE2-D047-A8B1-641D47C9C2CB}">
      <dgm:prSet/>
      <dgm:spPr/>
      <dgm:t>
        <a:bodyPr/>
        <a:lstStyle/>
        <a:p>
          <a:endParaRPr lang="es-ES_tradnl" sz="2400"/>
        </a:p>
      </dgm:t>
    </dgm:pt>
    <dgm:pt modelId="{5D8B83CF-88AA-184E-996E-FB2413A9B89C}" type="sibTrans" cxnId="{9D9A0154-EAE2-D047-A8B1-641D47C9C2CB}">
      <dgm:prSet/>
      <dgm:spPr/>
      <dgm:t>
        <a:bodyPr/>
        <a:lstStyle/>
        <a:p>
          <a:endParaRPr lang="es-ES_tradnl" sz="2400"/>
        </a:p>
      </dgm:t>
    </dgm:pt>
    <dgm:pt modelId="{DA407ACC-3D7C-3747-9DC2-D0729FE90CC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5</a:t>
          </a:r>
        </a:p>
      </dgm:t>
    </dgm:pt>
    <dgm:pt modelId="{F6E7CE80-033F-FE47-92E7-2C42B1724F69}" type="parTrans" cxnId="{F4303ECC-7084-AF40-AFAE-340316157FF4}">
      <dgm:prSet/>
      <dgm:spPr/>
      <dgm:t>
        <a:bodyPr/>
        <a:lstStyle/>
        <a:p>
          <a:endParaRPr lang="es-ES_tradnl" sz="2400"/>
        </a:p>
      </dgm:t>
    </dgm:pt>
    <dgm:pt modelId="{358E8489-F974-D842-B451-BFF9D77C906D}" type="sibTrans" cxnId="{F4303ECC-7084-AF40-AFAE-340316157FF4}">
      <dgm:prSet/>
      <dgm:spPr/>
      <dgm:t>
        <a:bodyPr/>
        <a:lstStyle/>
        <a:p>
          <a:endParaRPr lang="es-ES_tradnl" sz="2400"/>
        </a:p>
      </dgm:t>
    </dgm:pt>
    <dgm:pt modelId="{C071071D-03E1-E040-8D97-3808843C130A}">
      <dgm:prSet phldrT="[Texto]" custT="1"/>
      <dgm:spPr/>
      <dgm:t>
        <a:bodyPr/>
        <a:lstStyle/>
        <a:p>
          <a:r>
            <a:rPr lang="es-ES_tradnl" sz="2400" dirty="0">
              <a:latin typeface="Times New Roman" panose="02020603050405020304" pitchFamily="18" charset="0"/>
              <a:cs typeface="Times New Roman" panose="02020603050405020304" pitchFamily="18" charset="0"/>
            </a:rPr>
            <a:t>Reconocimiento y estado inicial del equipo</a:t>
          </a:r>
        </a:p>
      </dgm:t>
    </dgm:pt>
    <dgm:pt modelId="{BD2D783D-A311-4C48-B2F2-34D699AA4C34}" type="parTrans" cxnId="{5212A863-C5D4-D149-8D4C-AAE5046DFD22}">
      <dgm:prSet/>
      <dgm:spPr/>
      <dgm:t>
        <a:bodyPr/>
        <a:lstStyle/>
        <a:p>
          <a:endParaRPr lang="es-ES_tradnl" sz="2400"/>
        </a:p>
      </dgm:t>
    </dgm:pt>
    <dgm:pt modelId="{35687A0F-FDE3-6E48-92CA-2ED14C671FA7}" type="sibTrans" cxnId="{5212A863-C5D4-D149-8D4C-AAE5046DFD22}">
      <dgm:prSet/>
      <dgm:spPr/>
      <dgm:t>
        <a:bodyPr/>
        <a:lstStyle/>
        <a:p>
          <a:endParaRPr lang="es-ES_tradnl" sz="2400"/>
        </a:p>
      </dgm:t>
    </dgm:pt>
    <dgm:pt modelId="{973B3D12-8C51-4745-BD15-ECCCA21E683B}">
      <dgm:prSet custT="1"/>
      <dgm:spPr/>
      <dgm:t>
        <a:bodyPr/>
        <a:lstStyle/>
        <a:p>
          <a:r>
            <a:rPr lang="es-ES_tradnl" sz="2400" dirty="0">
              <a:latin typeface="Times New Roman" panose="02020603050405020304" pitchFamily="18" charset="0"/>
              <a:cs typeface="Times New Roman" panose="02020603050405020304" pitchFamily="18" charset="0"/>
            </a:rPr>
            <a:t>Marco teórico</a:t>
          </a:r>
        </a:p>
      </dgm:t>
    </dgm:pt>
    <dgm:pt modelId="{E0F21380-D0FB-D74D-AAB6-A38B329A2B74}" type="parTrans" cxnId="{134EB7C3-6D55-0247-8D17-D4BA16571AFE}">
      <dgm:prSet/>
      <dgm:spPr/>
      <dgm:t>
        <a:bodyPr/>
        <a:lstStyle/>
        <a:p>
          <a:endParaRPr lang="es-ES_tradnl" sz="2400"/>
        </a:p>
      </dgm:t>
    </dgm:pt>
    <dgm:pt modelId="{D29C7079-BCA0-8F41-9079-228B2C569D6E}" type="sibTrans" cxnId="{134EB7C3-6D55-0247-8D17-D4BA16571AFE}">
      <dgm:prSet/>
      <dgm:spPr/>
      <dgm:t>
        <a:bodyPr/>
        <a:lstStyle/>
        <a:p>
          <a:endParaRPr lang="es-ES_tradnl" sz="2400"/>
        </a:p>
      </dgm:t>
    </dgm:pt>
    <dgm:pt modelId="{97F07728-6219-5043-BC21-4468E4CF93AA}">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6</a:t>
          </a:r>
        </a:p>
      </dgm:t>
    </dgm:pt>
    <dgm:pt modelId="{9DBB9C48-41D0-2D4A-BE13-AC23358E6798}" type="parTrans" cxnId="{B2269DCB-8661-B643-BAF7-F3299E42C2B1}">
      <dgm:prSet/>
      <dgm:spPr/>
      <dgm:t>
        <a:bodyPr/>
        <a:lstStyle/>
        <a:p>
          <a:endParaRPr lang="es-ES_tradnl" sz="2400"/>
        </a:p>
      </dgm:t>
    </dgm:pt>
    <dgm:pt modelId="{7A0C3DD9-F5D2-BD45-94E5-AA6D412D37D0}" type="sibTrans" cxnId="{B2269DCB-8661-B643-BAF7-F3299E42C2B1}">
      <dgm:prSet/>
      <dgm:spPr/>
      <dgm:t>
        <a:bodyPr/>
        <a:lstStyle/>
        <a:p>
          <a:endParaRPr lang="es-ES_tradnl" sz="2400"/>
        </a:p>
      </dgm:t>
    </dgm:pt>
    <dgm:pt modelId="{52AFB0A0-69A6-4149-8398-60625746D2F4}">
      <dgm:prSet custT="1"/>
      <dgm:spPr/>
      <dgm:t>
        <a:bodyPr/>
        <a:lstStyle/>
        <a:p>
          <a:r>
            <a:rPr lang="es-ES_tradnl" sz="2400" dirty="0">
              <a:latin typeface="Times New Roman" panose="02020603050405020304" pitchFamily="18" charset="0"/>
              <a:cs typeface="Times New Roman" panose="02020603050405020304" pitchFamily="18" charset="0"/>
            </a:rPr>
            <a:t>Recuperación y puesta a punto</a:t>
          </a:r>
        </a:p>
      </dgm:t>
    </dgm:pt>
    <dgm:pt modelId="{B21A61E7-DCAA-3A4A-AC4B-C04B57121F85}" type="parTrans" cxnId="{53EEC693-CF0B-744B-A85D-3732A56E3E1B}">
      <dgm:prSet/>
      <dgm:spPr/>
      <dgm:t>
        <a:bodyPr/>
        <a:lstStyle/>
        <a:p>
          <a:endParaRPr lang="es-ES_tradnl" sz="2400"/>
        </a:p>
      </dgm:t>
    </dgm:pt>
    <dgm:pt modelId="{97FF4267-3BA0-E44F-8810-165880969A1C}" type="sibTrans" cxnId="{53EEC693-CF0B-744B-A85D-3732A56E3E1B}">
      <dgm:prSet/>
      <dgm:spPr/>
      <dgm:t>
        <a:bodyPr/>
        <a:lstStyle/>
        <a:p>
          <a:endParaRPr lang="es-ES_tradnl" sz="2400"/>
        </a:p>
      </dgm:t>
    </dgm:pt>
    <dgm:pt modelId="{02B82CBF-F2CE-ED48-A976-8E15ADDEB00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7</a:t>
          </a:r>
        </a:p>
      </dgm:t>
    </dgm:pt>
    <dgm:pt modelId="{92BA5526-05AF-3644-9DE6-5C439A0DEAB9}" type="parTrans" cxnId="{AD95799F-AA64-0C4C-AECA-4FF16651F257}">
      <dgm:prSet/>
      <dgm:spPr/>
      <dgm:t>
        <a:bodyPr/>
        <a:lstStyle/>
        <a:p>
          <a:endParaRPr lang="es-ES_tradnl" sz="2400"/>
        </a:p>
      </dgm:t>
    </dgm:pt>
    <dgm:pt modelId="{C6D39758-EDA9-DB49-9C28-F613A51F95C5}" type="sibTrans" cxnId="{AD95799F-AA64-0C4C-AECA-4FF16651F257}">
      <dgm:prSet/>
      <dgm:spPr/>
      <dgm:t>
        <a:bodyPr/>
        <a:lstStyle/>
        <a:p>
          <a:endParaRPr lang="es-ES_tradnl" sz="2400"/>
        </a:p>
      </dgm:t>
    </dgm:pt>
    <dgm:pt modelId="{2DFB4739-47BE-FD41-8887-B8BD7BB5DD45}">
      <dgm:prSet custT="1"/>
      <dgm:spPr/>
      <dgm:t>
        <a:bodyPr/>
        <a:lstStyle/>
        <a:p>
          <a:r>
            <a:rPr lang="es-ES_tradnl" sz="2400" dirty="0">
              <a:latin typeface="Times New Roman" panose="02020603050405020304" pitchFamily="18" charset="0"/>
              <a:cs typeface="Times New Roman" panose="02020603050405020304" pitchFamily="18" charset="0"/>
            </a:rPr>
            <a:t>Implementación de sistema de monitoreo</a:t>
          </a:r>
        </a:p>
      </dgm:t>
    </dgm:pt>
    <dgm:pt modelId="{E860B43D-57BF-C14C-9CA5-ACB099F4A752}" type="parTrans" cxnId="{E4DE191B-9B02-AB44-9B9A-566015026B3A}">
      <dgm:prSet/>
      <dgm:spPr/>
      <dgm:t>
        <a:bodyPr/>
        <a:lstStyle/>
        <a:p>
          <a:endParaRPr lang="es-ES_tradnl" sz="2400"/>
        </a:p>
      </dgm:t>
    </dgm:pt>
    <dgm:pt modelId="{F683161A-3522-344A-881D-A4EA6D3B6F4E}" type="sibTrans" cxnId="{E4DE191B-9B02-AB44-9B9A-566015026B3A}">
      <dgm:prSet/>
      <dgm:spPr/>
      <dgm:t>
        <a:bodyPr/>
        <a:lstStyle/>
        <a:p>
          <a:endParaRPr lang="es-ES_tradnl" sz="2400"/>
        </a:p>
      </dgm:t>
    </dgm:pt>
    <dgm:pt modelId="{C9DD82EA-8EED-42D5-8E9D-E083A42D2D4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8</a:t>
          </a:r>
        </a:p>
      </dgm:t>
    </dgm:pt>
    <dgm:pt modelId="{43F7ECA6-4B58-42F1-828D-79BFA63BDC80}" type="parTrans" cxnId="{591382DF-B01E-41B4-8634-97D1C62E4025}">
      <dgm:prSet/>
      <dgm:spPr/>
      <dgm:t>
        <a:bodyPr/>
        <a:lstStyle/>
        <a:p>
          <a:endParaRPr lang="es-ES"/>
        </a:p>
      </dgm:t>
    </dgm:pt>
    <dgm:pt modelId="{C11C1524-8F1F-4A3A-9E38-325EBBB289E6}" type="sibTrans" cxnId="{591382DF-B01E-41B4-8634-97D1C62E4025}">
      <dgm:prSet/>
      <dgm:spPr/>
      <dgm:t>
        <a:bodyPr/>
        <a:lstStyle/>
        <a:p>
          <a:endParaRPr lang="es-ES"/>
        </a:p>
      </dgm:t>
    </dgm:pt>
    <dgm:pt modelId="{357B6D44-CEEA-4C69-A7FD-84306FD9930F}">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9</a:t>
          </a:r>
        </a:p>
      </dgm:t>
    </dgm:pt>
    <dgm:pt modelId="{C228B555-019D-44F1-9E9E-903EAB339E7B}" type="parTrans" cxnId="{56AD1458-616C-4335-8DAA-22B409FFCD84}">
      <dgm:prSet/>
      <dgm:spPr/>
      <dgm:t>
        <a:bodyPr/>
        <a:lstStyle/>
        <a:p>
          <a:endParaRPr lang="es-ES"/>
        </a:p>
      </dgm:t>
    </dgm:pt>
    <dgm:pt modelId="{10C07943-928E-41A0-9EDB-4D06D1146290}" type="sibTrans" cxnId="{56AD1458-616C-4335-8DAA-22B409FFCD84}">
      <dgm:prSet/>
      <dgm:spPr/>
      <dgm:t>
        <a:bodyPr/>
        <a:lstStyle/>
        <a:p>
          <a:endParaRPr lang="es-ES"/>
        </a:p>
      </dgm:t>
    </dgm:pt>
    <dgm:pt modelId="{A8D705FC-60DE-4326-9991-FBA74131824C}">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11</a:t>
          </a:r>
        </a:p>
      </dgm:t>
    </dgm:pt>
    <dgm:pt modelId="{8A16ACB6-AE7C-4C34-9BB8-AC01BD534ADF}" type="parTrans" cxnId="{58A47F7B-0164-4BB8-AF5E-B96701D58C06}">
      <dgm:prSet/>
      <dgm:spPr/>
      <dgm:t>
        <a:bodyPr/>
        <a:lstStyle/>
        <a:p>
          <a:endParaRPr lang="es-ES"/>
        </a:p>
      </dgm:t>
    </dgm:pt>
    <dgm:pt modelId="{D02A0260-DCA9-462B-9149-D4D6AD01D99E}" type="sibTrans" cxnId="{58A47F7B-0164-4BB8-AF5E-B96701D58C06}">
      <dgm:prSet/>
      <dgm:spPr/>
      <dgm:t>
        <a:bodyPr/>
        <a:lstStyle/>
        <a:p>
          <a:endParaRPr lang="es-ES"/>
        </a:p>
      </dgm:t>
    </dgm:pt>
    <dgm:pt modelId="{D95B0DBB-B18C-4175-9C20-CD885C00731B}">
      <dgm:prSet custT="1"/>
      <dgm:spPr/>
      <dgm:t>
        <a:bodyPr/>
        <a:lstStyle/>
        <a:p>
          <a:r>
            <a:rPr lang="es-ES_tradnl" sz="2400" dirty="0">
              <a:latin typeface="Times New Roman" panose="02020603050405020304" pitchFamily="18" charset="0"/>
              <a:cs typeface="Times New Roman" panose="02020603050405020304" pitchFamily="18" charset="0"/>
            </a:rPr>
            <a:t>Análisis de resultados</a:t>
          </a:r>
        </a:p>
      </dgm:t>
    </dgm:pt>
    <dgm:pt modelId="{54DE9C76-6DBB-4DD4-A186-14F044DCB028}" type="parTrans" cxnId="{65EEB295-E956-41C9-AAE8-AC5DCB328CC9}">
      <dgm:prSet/>
      <dgm:spPr/>
      <dgm:t>
        <a:bodyPr/>
        <a:lstStyle/>
        <a:p>
          <a:endParaRPr lang="es-ES"/>
        </a:p>
      </dgm:t>
    </dgm:pt>
    <dgm:pt modelId="{239A0AA8-5126-4F27-BA91-B8F13D4DA378}" type="sibTrans" cxnId="{65EEB295-E956-41C9-AAE8-AC5DCB328CC9}">
      <dgm:prSet/>
      <dgm:spPr/>
      <dgm:t>
        <a:bodyPr/>
        <a:lstStyle/>
        <a:p>
          <a:endParaRPr lang="es-ES"/>
        </a:p>
      </dgm:t>
    </dgm:pt>
    <dgm:pt modelId="{47A3B197-8724-4CA7-A688-F2323A404DFC}">
      <dgm:prSet custT="1"/>
      <dgm:spPr/>
      <dgm:t>
        <a:bodyPr/>
        <a:lstStyle/>
        <a:p>
          <a:r>
            <a:rPr lang="es-ES_tradnl" sz="2400" dirty="0">
              <a:latin typeface="Times New Roman" panose="02020603050405020304" pitchFamily="18" charset="0"/>
              <a:cs typeface="Times New Roman" panose="02020603050405020304" pitchFamily="18" charset="0"/>
            </a:rPr>
            <a:t>Descripción operacional</a:t>
          </a:r>
        </a:p>
      </dgm:t>
    </dgm:pt>
    <dgm:pt modelId="{626A7DAE-A4DC-42A4-8E44-FC7C52E59548}" type="parTrans" cxnId="{2660FBBF-2387-4702-897D-DF1B70705244}">
      <dgm:prSet/>
      <dgm:spPr/>
      <dgm:t>
        <a:bodyPr/>
        <a:lstStyle/>
        <a:p>
          <a:endParaRPr lang="es-ES"/>
        </a:p>
      </dgm:t>
    </dgm:pt>
    <dgm:pt modelId="{7BC804E0-8784-479B-A407-DF089139062D}" type="sibTrans" cxnId="{2660FBBF-2387-4702-897D-DF1B70705244}">
      <dgm:prSet/>
      <dgm:spPr/>
      <dgm:t>
        <a:bodyPr/>
        <a:lstStyle/>
        <a:p>
          <a:endParaRPr lang="es-ES"/>
        </a:p>
      </dgm:t>
    </dgm:pt>
    <dgm:pt modelId="{AFDC25E1-96B6-46FE-9E87-91C176B02DEF}">
      <dgm:prSet custT="1"/>
      <dgm:spPr/>
      <dgm:t>
        <a:bodyPr/>
        <a:lstStyle/>
        <a:p>
          <a:r>
            <a:rPr lang="es-ES_tradnl" sz="2400" dirty="0">
              <a:latin typeface="Times New Roman" panose="02020603050405020304" pitchFamily="18" charset="0"/>
              <a:cs typeface="Times New Roman" panose="02020603050405020304" pitchFamily="18" charset="0"/>
            </a:rPr>
            <a:t>Conclusiones y recomendaciones</a:t>
          </a:r>
        </a:p>
      </dgm:t>
    </dgm:pt>
    <dgm:pt modelId="{6763925F-CC1F-485F-BCC8-B19EF4557D37}" type="parTrans" cxnId="{C1E3B016-3844-4F18-96A7-DF19AAB25956}">
      <dgm:prSet/>
      <dgm:spPr/>
      <dgm:t>
        <a:bodyPr/>
        <a:lstStyle/>
        <a:p>
          <a:endParaRPr lang="es-ES"/>
        </a:p>
      </dgm:t>
    </dgm:pt>
    <dgm:pt modelId="{2F8CB652-FFC4-4546-AFFE-6BF79C91D060}" type="sibTrans" cxnId="{C1E3B016-3844-4F18-96A7-DF19AAB25956}">
      <dgm:prSet/>
      <dgm:spPr/>
      <dgm:t>
        <a:bodyPr/>
        <a:lstStyle/>
        <a:p>
          <a:endParaRPr lang="es-ES"/>
        </a:p>
      </dgm:t>
    </dgm:pt>
    <dgm:pt modelId="{7786F4BF-0B7D-4075-92C2-C3CC2F5BCED3}">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10</a:t>
          </a:r>
        </a:p>
      </dgm:t>
    </dgm:pt>
    <dgm:pt modelId="{A50B9D99-BAEB-4E8D-A805-DA72040BB870}" type="parTrans" cxnId="{31C3EFC3-62DE-4E44-8965-7562560EA415}">
      <dgm:prSet/>
      <dgm:spPr/>
      <dgm:t>
        <a:bodyPr/>
        <a:lstStyle/>
        <a:p>
          <a:endParaRPr lang="es-ES"/>
        </a:p>
      </dgm:t>
    </dgm:pt>
    <dgm:pt modelId="{EF96504D-8D47-4E58-8731-AD1E48740368}" type="sibTrans" cxnId="{31C3EFC3-62DE-4E44-8965-7562560EA415}">
      <dgm:prSet/>
      <dgm:spPr/>
      <dgm:t>
        <a:bodyPr/>
        <a:lstStyle/>
        <a:p>
          <a:endParaRPr lang="es-ES"/>
        </a:p>
      </dgm:t>
    </dgm:pt>
    <dgm:pt modelId="{4F83D92C-C0B0-4047-A239-0093B2DB7F8D}">
      <dgm:prSet custT="1"/>
      <dgm:spPr/>
      <dgm:t>
        <a:bodyPr/>
        <a:lstStyle/>
        <a:p>
          <a:r>
            <a:rPr lang="es-ES_tradnl" sz="2400" dirty="0">
              <a:latin typeface="Times New Roman" panose="02020603050405020304" pitchFamily="18" charset="0"/>
              <a:cs typeface="Times New Roman" panose="02020603050405020304" pitchFamily="18" charset="0"/>
            </a:rPr>
            <a:t>Análisis Económico</a:t>
          </a:r>
        </a:p>
      </dgm:t>
    </dgm:pt>
    <dgm:pt modelId="{D9D765EC-C833-4A83-9B24-98796339196D}" type="parTrans" cxnId="{5BB0B4C6-6C70-4750-8BC1-D56FA02A6A56}">
      <dgm:prSet/>
      <dgm:spPr/>
      <dgm:t>
        <a:bodyPr/>
        <a:lstStyle/>
        <a:p>
          <a:endParaRPr lang="es-ES"/>
        </a:p>
      </dgm:t>
    </dgm:pt>
    <dgm:pt modelId="{86FE41BE-3C4B-4D4C-989B-C3FC0A4B4A69}" type="sibTrans" cxnId="{5BB0B4C6-6C70-4750-8BC1-D56FA02A6A56}">
      <dgm:prSet/>
      <dgm:spPr/>
      <dgm:t>
        <a:bodyPr/>
        <a:lstStyle/>
        <a:p>
          <a:endParaRPr lang="es-ES"/>
        </a:p>
      </dgm:t>
    </dgm:pt>
    <dgm:pt modelId="{30A13E2B-4592-D34D-B3DF-EFA662BFE41D}" type="pres">
      <dgm:prSet presAssocID="{04BDE4B3-1618-0749-9E4D-690A58BDC2A2}" presName="Name0" presStyleCnt="0">
        <dgm:presLayoutVars>
          <dgm:dir/>
          <dgm:animLvl val="lvl"/>
          <dgm:resizeHandles val="exact"/>
        </dgm:presLayoutVars>
      </dgm:prSet>
      <dgm:spPr/>
      <dgm:t>
        <a:bodyPr/>
        <a:lstStyle/>
        <a:p>
          <a:endParaRPr lang="es-ES"/>
        </a:p>
      </dgm:t>
    </dgm:pt>
    <dgm:pt modelId="{FC390836-960F-4E46-9D0D-439FDDFFDB47}" type="pres">
      <dgm:prSet presAssocID="{2D090FF4-1767-A44E-B0DC-6313E7A603B3}" presName="linNode" presStyleCnt="0"/>
      <dgm:spPr/>
    </dgm:pt>
    <dgm:pt modelId="{303A409A-BC02-6043-B467-C69957DCBB36}" type="pres">
      <dgm:prSet presAssocID="{2D090FF4-1767-A44E-B0DC-6313E7A603B3}" presName="parentText" presStyleLbl="node1" presStyleIdx="0" presStyleCnt="11" custScaleX="15966">
        <dgm:presLayoutVars>
          <dgm:chMax val="1"/>
          <dgm:bulletEnabled val="1"/>
        </dgm:presLayoutVars>
      </dgm:prSet>
      <dgm:spPr/>
      <dgm:t>
        <a:bodyPr/>
        <a:lstStyle/>
        <a:p>
          <a:endParaRPr lang="es-ES"/>
        </a:p>
      </dgm:t>
    </dgm:pt>
    <dgm:pt modelId="{8D67DADB-8ADD-D84A-9B1B-DF64B2DD7B2C}" type="pres">
      <dgm:prSet presAssocID="{2D090FF4-1767-A44E-B0DC-6313E7A603B3}" presName="descendantText" presStyleLbl="alignAccFollowNode1" presStyleIdx="0" presStyleCnt="11" custScaleX="131251">
        <dgm:presLayoutVars>
          <dgm:bulletEnabled val="1"/>
        </dgm:presLayoutVars>
      </dgm:prSet>
      <dgm:spPr/>
      <dgm:t>
        <a:bodyPr/>
        <a:lstStyle/>
        <a:p>
          <a:endParaRPr lang="es-ES"/>
        </a:p>
      </dgm:t>
    </dgm:pt>
    <dgm:pt modelId="{6FF7E861-8A17-D94C-99FC-69B047EF276A}" type="pres">
      <dgm:prSet presAssocID="{6A2815A6-E761-5746-A7B8-C0F729DC03B8}" presName="sp" presStyleCnt="0"/>
      <dgm:spPr/>
    </dgm:pt>
    <dgm:pt modelId="{4CA2DF0E-78F9-9E4A-986A-291057740F7D}" type="pres">
      <dgm:prSet presAssocID="{71AEA611-7A81-9D4C-B892-8EEDA10B3B61}" presName="linNode" presStyleCnt="0"/>
      <dgm:spPr/>
    </dgm:pt>
    <dgm:pt modelId="{109A8819-23AF-A341-99D3-8F8F5DBE13DB}" type="pres">
      <dgm:prSet presAssocID="{71AEA611-7A81-9D4C-B892-8EEDA10B3B61}" presName="parentText" presStyleLbl="node1" presStyleIdx="1" presStyleCnt="11" custScaleX="20403">
        <dgm:presLayoutVars>
          <dgm:chMax val="1"/>
          <dgm:bulletEnabled val="1"/>
        </dgm:presLayoutVars>
      </dgm:prSet>
      <dgm:spPr/>
      <dgm:t>
        <a:bodyPr/>
        <a:lstStyle/>
        <a:p>
          <a:endParaRPr lang="es-ES"/>
        </a:p>
      </dgm:t>
    </dgm:pt>
    <dgm:pt modelId="{B803D565-954A-6D47-AEBE-949A70699116}" type="pres">
      <dgm:prSet presAssocID="{71AEA611-7A81-9D4C-B892-8EEDA10B3B61}" presName="descendantText" presStyleLbl="alignAccFollowNode1" presStyleIdx="1" presStyleCnt="11" custScaleX="128663">
        <dgm:presLayoutVars>
          <dgm:bulletEnabled val="1"/>
        </dgm:presLayoutVars>
      </dgm:prSet>
      <dgm:spPr/>
      <dgm:t>
        <a:bodyPr/>
        <a:lstStyle/>
        <a:p>
          <a:endParaRPr lang="es-ES"/>
        </a:p>
      </dgm:t>
    </dgm:pt>
    <dgm:pt modelId="{5B8C6B8A-FD2C-4248-9E16-C81CA83C2CEA}" type="pres">
      <dgm:prSet presAssocID="{405FEC07-C4B2-254C-A8A2-296817B72003}" presName="sp" presStyleCnt="0"/>
      <dgm:spPr/>
    </dgm:pt>
    <dgm:pt modelId="{0CC002A4-BE46-E943-AA93-F5EB2315DA04}" type="pres">
      <dgm:prSet presAssocID="{3311EA07-E80F-564A-8E24-221D46091966}" presName="linNode" presStyleCnt="0"/>
      <dgm:spPr/>
    </dgm:pt>
    <dgm:pt modelId="{61D342DB-4B54-374D-8F8C-E046BA6A7772}" type="pres">
      <dgm:prSet presAssocID="{3311EA07-E80F-564A-8E24-221D46091966}" presName="parentText" presStyleLbl="node1" presStyleIdx="2" presStyleCnt="11" custScaleX="23859">
        <dgm:presLayoutVars>
          <dgm:chMax val="1"/>
          <dgm:bulletEnabled val="1"/>
        </dgm:presLayoutVars>
      </dgm:prSet>
      <dgm:spPr/>
      <dgm:t>
        <a:bodyPr/>
        <a:lstStyle/>
        <a:p>
          <a:endParaRPr lang="es-ES"/>
        </a:p>
      </dgm:t>
    </dgm:pt>
    <dgm:pt modelId="{82CEBA4E-6821-424E-943E-706FA9F62A71}" type="pres">
      <dgm:prSet presAssocID="{3311EA07-E80F-564A-8E24-221D46091966}" presName="descendantText" presStyleLbl="alignAccFollowNode1" presStyleIdx="2" presStyleCnt="11" custScaleX="126544">
        <dgm:presLayoutVars>
          <dgm:bulletEnabled val="1"/>
        </dgm:presLayoutVars>
      </dgm:prSet>
      <dgm:spPr/>
      <dgm:t>
        <a:bodyPr/>
        <a:lstStyle/>
        <a:p>
          <a:endParaRPr lang="es-ES"/>
        </a:p>
      </dgm:t>
    </dgm:pt>
    <dgm:pt modelId="{1DF43170-75BC-334F-A74F-632F7DC46640}" type="pres">
      <dgm:prSet presAssocID="{3516BA54-8B7A-6A4F-A1C7-8696313EABD7}" presName="sp" presStyleCnt="0"/>
      <dgm:spPr/>
    </dgm:pt>
    <dgm:pt modelId="{346F0346-97DE-154A-ADF7-778B30E34024}" type="pres">
      <dgm:prSet presAssocID="{F6D5D9D2-769E-D749-AC87-D75505A0D295}" presName="linNode" presStyleCnt="0"/>
      <dgm:spPr/>
    </dgm:pt>
    <dgm:pt modelId="{6FF0FE8D-7AE3-B347-B63B-26CCD0B03292}" type="pres">
      <dgm:prSet presAssocID="{F6D5D9D2-769E-D749-AC87-D75505A0D295}" presName="parentText" presStyleLbl="node1" presStyleIdx="3" presStyleCnt="11" custScaleX="28447">
        <dgm:presLayoutVars>
          <dgm:chMax val="1"/>
          <dgm:bulletEnabled val="1"/>
        </dgm:presLayoutVars>
      </dgm:prSet>
      <dgm:spPr/>
      <dgm:t>
        <a:bodyPr/>
        <a:lstStyle/>
        <a:p>
          <a:endParaRPr lang="es-ES"/>
        </a:p>
      </dgm:t>
    </dgm:pt>
    <dgm:pt modelId="{6FA96F3F-CE17-7D48-909E-D549BA5A85D5}" type="pres">
      <dgm:prSet presAssocID="{F6D5D9D2-769E-D749-AC87-D75505A0D295}" presName="descendantText" presStyleLbl="alignAccFollowNode1" presStyleIdx="3" presStyleCnt="11" custScaleX="123882">
        <dgm:presLayoutVars>
          <dgm:bulletEnabled val="1"/>
        </dgm:presLayoutVars>
      </dgm:prSet>
      <dgm:spPr/>
      <dgm:t>
        <a:bodyPr/>
        <a:lstStyle/>
        <a:p>
          <a:endParaRPr lang="es-ES"/>
        </a:p>
      </dgm:t>
    </dgm:pt>
    <dgm:pt modelId="{29079715-5E3A-C44D-BFBC-057F536E03E0}" type="pres">
      <dgm:prSet presAssocID="{5D8B83CF-88AA-184E-996E-FB2413A9B89C}" presName="sp" presStyleCnt="0"/>
      <dgm:spPr/>
    </dgm:pt>
    <dgm:pt modelId="{CD7372B7-46C9-514E-AAB8-6419D6B65768}" type="pres">
      <dgm:prSet presAssocID="{DA407ACC-3D7C-3747-9DC2-D0729FE90CC5}" presName="linNode" presStyleCnt="0"/>
      <dgm:spPr/>
    </dgm:pt>
    <dgm:pt modelId="{419E8FCB-59A3-8644-801B-4532AA8090EA}" type="pres">
      <dgm:prSet presAssocID="{DA407ACC-3D7C-3747-9DC2-D0729FE90CC5}" presName="parentText" presStyleLbl="node1" presStyleIdx="4" presStyleCnt="11" custScaleX="32397">
        <dgm:presLayoutVars>
          <dgm:chMax val="1"/>
          <dgm:bulletEnabled val="1"/>
        </dgm:presLayoutVars>
      </dgm:prSet>
      <dgm:spPr/>
      <dgm:t>
        <a:bodyPr/>
        <a:lstStyle/>
        <a:p>
          <a:endParaRPr lang="es-ES"/>
        </a:p>
      </dgm:t>
    </dgm:pt>
    <dgm:pt modelId="{F4E1DA9E-A0CE-B647-9276-39EA417D3207}" type="pres">
      <dgm:prSet presAssocID="{DA407ACC-3D7C-3747-9DC2-D0729FE90CC5}" presName="descendantText" presStyleLbl="alignAccFollowNode1" presStyleIdx="4" presStyleCnt="11" custScaleX="121917">
        <dgm:presLayoutVars>
          <dgm:bulletEnabled val="1"/>
        </dgm:presLayoutVars>
      </dgm:prSet>
      <dgm:spPr/>
      <dgm:t>
        <a:bodyPr/>
        <a:lstStyle/>
        <a:p>
          <a:endParaRPr lang="es-ES"/>
        </a:p>
      </dgm:t>
    </dgm:pt>
    <dgm:pt modelId="{88731BA5-2D6A-4941-BAE9-8892F7048CCA}" type="pres">
      <dgm:prSet presAssocID="{358E8489-F974-D842-B451-BFF9D77C906D}" presName="sp" presStyleCnt="0"/>
      <dgm:spPr/>
    </dgm:pt>
    <dgm:pt modelId="{DE392475-4326-444A-9534-6680BBBA24E1}" type="pres">
      <dgm:prSet presAssocID="{97F07728-6219-5043-BC21-4468E4CF93AA}" presName="linNode" presStyleCnt="0"/>
      <dgm:spPr/>
    </dgm:pt>
    <dgm:pt modelId="{72DCBF24-AF98-954E-AB07-278AD42B71DB}" type="pres">
      <dgm:prSet presAssocID="{97F07728-6219-5043-BC21-4468E4CF93AA}" presName="parentText" presStyleLbl="node1" presStyleIdx="5" presStyleCnt="11" custScaleX="37830">
        <dgm:presLayoutVars>
          <dgm:chMax val="1"/>
          <dgm:bulletEnabled val="1"/>
        </dgm:presLayoutVars>
      </dgm:prSet>
      <dgm:spPr/>
      <dgm:t>
        <a:bodyPr/>
        <a:lstStyle/>
        <a:p>
          <a:endParaRPr lang="es-ES"/>
        </a:p>
      </dgm:t>
    </dgm:pt>
    <dgm:pt modelId="{B8CE215F-50D0-1847-9A86-55693DADA148}" type="pres">
      <dgm:prSet presAssocID="{97F07728-6219-5043-BC21-4468E4CF93AA}" presName="descendantText" presStyleLbl="alignAccFollowNode1" presStyleIdx="5" presStyleCnt="11" custScaleX="119115">
        <dgm:presLayoutVars>
          <dgm:bulletEnabled val="1"/>
        </dgm:presLayoutVars>
      </dgm:prSet>
      <dgm:spPr/>
      <dgm:t>
        <a:bodyPr/>
        <a:lstStyle/>
        <a:p>
          <a:endParaRPr lang="es-ES"/>
        </a:p>
      </dgm:t>
    </dgm:pt>
    <dgm:pt modelId="{1EE550A1-E9CC-EE4D-B1CA-6D6A874518D6}" type="pres">
      <dgm:prSet presAssocID="{7A0C3DD9-F5D2-BD45-94E5-AA6D412D37D0}" presName="sp" presStyleCnt="0"/>
      <dgm:spPr/>
    </dgm:pt>
    <dgm:pt modelId="{D4628AA5-4C61-4C43-A94F-7CED5AE7E9E8}" type="pres">
      <dgm:prSet presAssocID="{02B82CBF-F2CE-ED48-A976-8E15ADDEB00B}" presName="linNode" presStyleCnt="0"/>
      <dgm:spPr/>
    </dgm:pt>
    <dgm:pt modelId="{6E972D37-6DBC-6140-98C0-5C3A0A1DD540}" type="pres">
      <dgm:prSet presAssocID="{02B82CBF-F2CE-ED48-A976-8E15ADDEB00B}" presName="parentText" presStyleLbl="node1" presStyleIdx="6" presStyleCnt="11" custScaleX="41277">
        <dgm:presLayoutVars>
          <dgm:chMax val="1"/>
          <dgm:bulletEnabled val="1"/>
        </dgm:presLayoutVars>
      </dgm:prSet>
      <dgm:spPr/>
      <dgm:t>
        <a:bodyPr/>
        <a:lstStyle/>
        <a:p>
          <a:endParaRPr lang="es-ES"/>
        </a:p>
      </dgm:t>
    </dgm:pt>
    <dgm:pt modelId="{E23C7F42-CA3B-9341-B442-5BD923A875AE}" type="pres">
      <dgm:prSet presAssocID="{02B82CBF-F2CE-ED48-A976-8E15ADDEB00B}" presName="descendantText" presStyleLbl="alignAccFollowNode1" presStyleIdx="6" presStyleCnt="11" custScaleX="116890">
        <dgm:presLayoutVars>
          <dgm:bulletEnabled val="1"/>
        </dgm:presLayoutVars>
      </dgm:prSet>
      <dgm:spPr/>
      <dgm:t>
        <a:bodyPr/>
        <a:lstStyle/>
        <a:p>
          <a:endParaRPr lang="es-ES"/>
        </a:p>
      </dgm:t>
    </dgm:pt>
    <dgm:pt modelId="{B7011891-66BA-490B-87C1-113F2D002358}" type="pres">
      <dgm:prSet presAssocID="{C6D39758-EDA9-DB49-9C28-F613A51F95C5}" presName="sp" presStyleCnt="0"/>
      <dgm:spPr/>
    </dgm:pt>
    <dgm:pt modelId="{0218676F-615C-42F1-ABCA-DE54942C8608}" type="pres">
      <dgm:prSet presAssocID="{C9DD82EA-8EED-42D5-8E9D-E083A42D2D4B}" presName="linNode" presStyleCnt="0"/>
      <dgm:spPr/>
    </dgm:pt>
    <dgm:pt modelId="{B7FF845D-EF12-4A87-8E2C-0A760F4E21C0}" type="pres">
      <dgm:prSet presAssocID="{C9DD82EA-8EED-42D5-8E9D-E083A42D2D4B}" presName="parentText" presStyleLbl="node1" presStyleIdx="7" presStyleCnt="11" custScaleX="45285">
        <dgm:presLayoutVars>
          <dgm:chMax val="1"/>
          <dgm:bulletEnabled val="1"/>
        </dgm:presLayoutVars>
      </dgm:prSet>
      <dgm:spPr/>
      <dgm:t>
        <a:bodyPr/>
        <a:lstStyle/>
        <a:p>
          <a:endParaRPr lang="es-ES"/>
        </a:p>
      </dgm:t>
    </dgm:pt>
    <dgm:pt modelId="{E5840DA1-189E-4767-ADBC-3CD6851F35DE}" type="pres">
      <dgm:prSet presAssocID="{C9DD82EA-8EED-42D5-8E9D-E083A42D2D4B}" presName="descendantText" presStyleLbl="alignAccFollowNode1" presStyleIdx="7" presStyleCnt="11" custScaleX="114661">
        <dgm:presLayoutVars>
          <dgm:bulletEnabled val="1"/>
        </dgm:presLayoutVars>
      </dgm:prSet>
      <dgm:spPr/>
      <dgm:t>
        <a:bodyPr/>
        <a:lstStyle/>
        <a:p>
          <a:endParaRPr lang="es-ES"/>
        </a:p>
      </dgm:t>
    </dgm:pt>
    <dgm:pt modelId="{0C533050-4C34-4715-A2B1-29A74D24A7FD}" type="pres">
      <dgm:prSet presAssocID="{C11C1524-8F1F-4A3A-9E38-325EBBB289E6}" presName="sp" presStyleCnt="0"/>
      <dgm:spPr/>
    </dgm:pt>
    <dgm:pt modelId="{B479CB23-2356-4FD4-B51D-003AFC5C060F}" type="pres">
      <dgm:prSet presAssocID="{357B6D44-CEEA-4C69-A7FD-84306FD9930F}" presName="linNode" presStyleCnt="0"/>
      <dgm:spPr/>
    </dgm:pt>
    <dgm:pt modelId="{DAAFB5C2-B362-4435-93EC-CA6BDBEFBC26}" type="pres">
      <dgm:prSet presAssocID="{357B6D44-CEEA-4C69-A7FD-84306FD9930F}" presName="parentText" presStyleLbl="node1" presStyleIdx="8" presStyleCnt="11" custScaleX="49319">
        <dgm:presLayoutVars>
          <dgm:chMax val="1"/>
          <dgm:bulletEnabled val="1"/>
        </dgm:presLayoutVars>
      </dgm:prSet>
      <dgm:spPr/>
      <dgm:t>
        <a:bodyPr/>
        <a:lstStyle/>
        <a:p>
          <a:endParaRPr lang="es-ES"/>
        </a:p>
      </dgm:t>
    </dgm:pt>
    <dgm:pt modelId="{AC51F3B0-3552-4B63-B730-CD8946BD0436}" type="pres">
      <dgm:prSet presAssocID="{357B6D44-CEEA-4C69-A7FD-84306FD9930F}" presName="descendantText" presStyleLbl="alignAccFollowNode1" presStyleIdx="8" presStyleCnt="11" custScaleX="112217">
        <dgm:presLayoutVars>
          <dgm:bulletEnabled val="1"/>
        </dgm:presLayoutVars>
      </dgm:prSet>
      <dgm:spPr/>
      <dgm:t>
        <a:bodyPr/>
        <a:lstStyle/>
        <a:p>
          <a:endParaRPr lang="es-ES"/>
        </a:p>
      </dgm:t>
    </dgm:pt>
    <dgm:pt modelId="{2297EB4B-8920-4188-B991-98F5BA94323B}" type="pres">
      <dgm:prSet presAssocID="{10C07943-928E-41A0-9EDB-4D06D1146290}" presName="sp" presStyleCnt="0"/>
      <dgm:spPr/>
    </dgm:pt>
    <dgm:pt modelId="{B19678B1-0B38-4BB9-B3B0-7A709F5BE3C8}" type="pres">
      <dgm:prSet presAssocID="{7786F4BF-0B7D-4075-92C2-C3CC2F5BCED3}" presName="linNode" presStyleCnt="0"/>
      <dgm:spPr/>
    </dgm:pt>
    <dgm:pt modelId="{FCDD1B3D-6516-4351-AE60-357F867E1333}" type="pres">
      <dgm:prSet presAssocID="{7786F4BF-0B7D-4075-92C2-C3CC2F5BCED3}" presName="parentText" presStyleLbl="node1" presStyleIdx="9" presStyleCnt="11" custScaleX="50479">
        <dgm:presLayoutVars>
          <dgm:chMax val="1"/>
          <dgm:bulletEnabled val="1"/>
        </dgm:presLayoutVars>
      </dgm:prSet>
      <dgm:spPr/>
      <dgm:t>
        <a:bodyPr/>
        <a:lstStyle/>
        <a:p>
          <a:endParaRPr lang="es-ES"/>
        </a:p>
      </dgm:t>
    </dgm:pt>
    <dgm:pt modelId="{8D8540D5-89D2-40DB-9301-91431C9BA96D}" type="pres">
      <dgm:prSet presAssocID="{7786F4BF-0B7D-4075-92C2-C3CC2F5BCED3}" presName="descendantText" presStyleLbl="alignAccFollowNode1" presStyleIdx="9" presStyleCnt="11" custScaleX="111594">
        <dgm:presLayoutVars>
          <dgm:bulletEnabled val="1"/>
        </dgm:presLayoutVars>
      </dgm:prSet>
      <dgm:spPr/>
      <dgm:t>
        <a:bodyPr/>
        <a:lstStyle/>
        <a:p>
          <a:endParaRPr lang="es-ES"/>
        </a:p>
      </dgm:t>
    </dgm:pt>
    <dgm:pt modelId="{AF28D138-4057-4F18-9523-ABE67B043964}" type="pres">
      <dgm:prSet presAssocID="{EF96504D-8D47-4E58-8731-AD1E48740368}" presName="sp" presStyleCnt="0"/>
      <dgm:spPr/>
    </dgm:pt>
    <dgm:pt modelId="{6CA18A35-EFD1-4C62-9046-929A33D7E90D}" type="pres">
      <dgm:prSet presAssocID="{A8D705FC-60DE-4326-9991-FBA74131824C}" presName="linNode" presStyleCnt="0"/>
      <dgm:spPr/>
    </dgm:pt>
    <dgm:pt modelId="{040625FE-0E72-458F-BA2E-AFA92495B862}" type="pres">
      <dgm:prSet presAssocID="{A8D705FC-60DE-4326-9991-FBA74131824C}" presName="parentText" presStyleLbl="node1" presStyleIdx="10" presStyleCnt="11" custScaleX="54454">
        <dgm:presLayoutVars>
          <dgm:chMax val="1"/>
          <dgm:bulletEnabled val="1"/>
        </dgm:presLayoutVars>
      </dgm:prSet>
      <dgm:spPr/>
      <dgm:t>
        <a:bodyPr/>
        <a:lstStyle/>
        <a:p>
          <a:endParaRPr lang="es-ES"/>
        </a:p>
      </dgm:t>
    </dgm:pt>
    <dgm:pt modelId="{AE64E30F-8410-427D-8482-4F0367CCBF70}" type="pres">
      <dgm:prSet presAssocID="{A8D705FC-60DE-4326-9991-FBA74131824C}" presName="descendantText" presStyleLbl="alignAccFollowNode1" presStyleIdx="10" presStyleCnt="11" custScaleX="109863">
        <dgm:presLayoutVars>
          <dgm:bulletEnabled val="1"/>
        </dgm:presLayoutVars>
      </dgm:prSet>
      <dgm:spPr/>
      <dgm:t>
        <a:bodyPr/>
        <a:lstStyle/>
        <a:p>
          <a:endParaRPr lang="es-ES"/>
        </a:p>
      </dgm:t>
    </dgm:pt>
  </dgm:ptLst>
  <dgm:cxnLst>
    <dgm:cxn modelId="{5F8B5BBD-0AE4-5C4A-BB35-D8601EABFFBE}" type="presOf" srcId="{71AEA611-7A81-9D4C-B892-8EEDA10B3B61}" destId="{109A8819-23AF-A341-99D3-8F8F5DBE13DB}" srcOrd="0" destOrd="0" presId="urn:microsoft.com/office/officeart/2005/8/layout/vList5"/>
    <dgm:cxn modelId="{56AD1458-616C-4335-8DAA-22B409FFCD84}" srcId="{04BDE4B3-1618-0749-9E4D-690A58BDC2A2}" destId="{357B6D44-CEEA-4C69-A7FD-84306FD9930F}" srcOrd="8" destOrd="0" parTransId="{C228B555-019D-44F1-9E9E-903EAB339E7B}" sibTransId="{10C07943-928E-41A0-9EDB-4D06D1146290}"/>
    <dgm:cxn modelId="{1D1E8029-5B72-40D2-A673-48EB400E8531}" type="presOf" srcId="{C9DD82EA-8EED-42D5-8E9D-E083A42D2D4B}" destId="{B7FF845D-EF12-4A87-8E2C-0A760F4E21C0}" srcOrd="0" destOrd="0" presId="urn:microsoft.com/office/officeart/2005/8/layout/vList5"/>
    <dgm:cxn modelId="{3AB592DB-7154-A446-B5DE-747884596EC1}" type="presOf" srcId="{F6D5D9D2-769E-D749-AC87-D75505A0D295}" destId="{6FF0FE8D-7AE3-B347-B63B-26CCD0B03292}" srcOrd="0" destOrd="0" presId="urn:microsoft.com/office/officeart/2005/8/layout/vList5"/>
    <dgm:cxn modelId="{83BB9DC0-1DA2-8849-8E58-C136DFEFDDC6}" type="presOf" srcId="{3311EA07-E80F-564A-8E24-221D46091966}" destId="{61D342DB-4B54-374D-8F8C-E046BA6A7772}" srcOrd="0" destOrd="0" presId="urn:microsoft.com/office/officeart/2005/8/layout/vList5"/>
    <dgm:cxn modelId="{B2269DCB-8661-B643-BAF7-F3299E42C2B1}" srcId="{04BDE4B3-1618-0749-9E4D-690A58BDC2A2}" destId="{97F07728-6219-5043-BC21-4468E4CF93AA}" srcOrd="5" destOrd="0" parTransId="{9DBB9C48-41D0-2D4A-BE13-AC23358E6798}" sibTransId="{7A0C3DD9-F5D2-BD45-94E5-AA6D412D37D0}"/>
    <dgm:cxn modelId="{FFC914C2-2F6E-2E46-AD49-EA9938E15AD3}" type="presOf" srcId="{02B82CBF-F2CE-ED48-A976-8E15ADDEB00B}" destId="{6E972D37-6DBC-6140-98C0-5C3A0A1DD540}" srcOrd="0" destOrd="0" presId="urn:microsoft.com/office/officeart/2005/8/layout/vList5"/>
    <dgm:cxn modelId="{BC0ECC02-857B-4C1C-ACAD-422B04956964}" type="presOf" srcId="{D95B0DBB-B18C-4175-9C20-CD885C00731B}" destId="{E5840DA1-189E-4767-ADBC-3CD6851F35DE}" srcOrd="0" destOrd="0" presId="urn:microsoft.com/office/officeart/2005/8/layout/vList5"/>
    <dgm:cxn modelId="{18CA55C4-3E8D-444C-B70D-B0D5D96F02B1}" type="presOf" srcId="{D36D073B-AB79-824F-89E7-EA5972D62884}" destId="{B803D565-954A-6D47-AEBE-949A70699116}" srcOrd="0" destOrd="0" presId="urn:microsoft.com/office/officeart/2005/8/layout/vList5"/>
    <dgm:cxn modelId="{DE9C12E1-1F74-A94E-AF13-6D136A94DFA2}" type="presOf" srcId="{97F07728-6219-5043-BC21-4468E4CF93AA}" destId="{72DCBF24-AF98-954E-AB07-278AD42B71DB}" srcOrd="0" destOrd="0" presId="urn:microsoft.com/office/officeart/2005/8/layout/vList5"/>
    <dgm:cxn modelId="{C75A2D09-EAF2-AE4C-A37B-2E563F30A301}" type="presOf" srcId="{23D803F9-BC8F-DC4D-986F-FD3FDFCB49BA}" destId="{8D67DADB-8ADD-D84A-9B1B-DF64B2DD7B2C}" srcOrd="0" destOrd="0" presId="urn:microsoft.com/office/officeart/2005/8/layout/vList5"/>
    <dgm:cxn modelId="{63103ADF-BEC4-3847-A321-1A5A115E7027}" srcId="{04BDE4B3-1618-0749-9E4D-690A58BDC2A2}" destId="{71AEA611-7A81-9D4C-B892-8EEDA10B3B61}" srcOrd="1" destOrd="0" parTransId="{EA3B9E97-8E42-AC4E-A458-80E9C81F9F3D}" sibTransId="{405FEC07-C4B2-254C-A8A2-296817B72003}"/>
    <dgm:cxn modelId="{5212A863-C5D4-D149-8D4C-AAE5046DFD22}" srcId="{DA407ACC-3D7C-3747-9DC2-D0729FE90CC5}" destId="{C071071D-03E1-E040-8D97-3808843C130A}" srcOrd="0" destOrd="0" parTransId="{BD2D783D-A311-4C48-B2F2-34D699AA4C34}" sibTransId="{35687A0F-FDE3-6E48-92CA-2ED14C671FA7}"/>
    <dgm:cxn modelId="{134EB7C3-6D55-0247-8D17-D4BA16571AFE}" srcId="{F6D5D9D2-769E-D749-AC87-D75505A0D295}" destId="{973B3D12-8C51-4745-BD15-ECCCA21E683B}" srcOrd="0" destOrd="0" parTransId="{E0F21380-D0FB-D74D-AAB6-A38B329A2B74}" sibTransId="{D29C7079-BCA0-8F41-9079-228B2C569D6E}"/>
    <dgm:cxn modelId="{0CD11685-94D3-4EA2-91B0-372098B35D01}" type="presOf" srcId="{7786F4BF-0B7D-4075-92C2-C3CC2F5BCED3}" destId="{FCDD1B3D-6516-4351-AE60-357F867E1333}" srcOrd="0" destOrd="0" presId="urn:microsoft.com/office/officeart/2005/8/layout/vList5"/>
    <dgm:cxn modelId="{D3E5D625-04EE-E145-92A5-FE15BAD841CB}" type="presOf" srcId="{2D090FF4-1767-A44E-B0DC-6313E7A603B3}" destId="{303A409A-BC02-6043-B467-C69957DCBB36}" srcOrd="0" destOrd="0" presId="urn:microsoft.com/office/officeart/2005/8/layout/vList5"/>
    <dgm:cxn modelId="{B764DE2C-9B2B-4707-94F4-05642CEFCB8E}" type="presOf" srcId="{47A3B197-8724-4CA7-A688-F2323A404DFC}" destId="{AC51F3B0-3552-4B63-B730-CD8946BD0436}" srcOrd="0" destOrd="0" presId="urn:microsoft.com/office/officeart/2005/8/layout/vList5"/>
    <dgm:cxn modelId="{50D6DF69-52C3-F144-9EE8-FD688E022024}" type="presOf" srcId="{4174F66D-8569-4344-B29E-02A4483669FF}" destId="{82CEBA4E-6821-424E-943E-706FA9F62A71}" srcOrd="0" destOrd="0" presId="urn:microsoft.com/office/officeart/2005/8/layout/vList5"/>
    <dgm:cxn modelId="{7DF30DC7-1F43-41A5-A3AA-BC4BDA037C0C}" type="presOf" srcId="{AFDC25E1-96B6-46FE-9E87-91C176B02DEF}" destId="{AE64E30F-8410-427D-8482-4F0367CCBF70}" srcOrd="0" destOrd="0" presId="urn:microsoft.com/office/officeart/2005/8/layout/vList5"/>
    <dgm:cxn modelId="{82D15507-F3AB-4C75-A197-B06DFF74ACA4}" type="presOf" srcId="{4F83D92C-C0B0-4047-A239-0093B2DB7F8D}" destId="{8D8540D5-89D2-40DB-9301-91431C9BA96D}" srcOrd="0" destOrd="0" presId="urn:microsoft.com/office/officeart/2005/8/layout/vList5"/>
    <dgm:cxn modelId="{5BB0B4C6-6C70-4750-8BC1-D56FA02A6A56}" srcId="{7786F4BF-0B7D-4075-92C2-C3CC2F5BCED3}" destId="{4F83D92C-C0B0-4047-A239-0093B2DB7F8D}" srcOrd="0" destOrd="0" parTransId="{D9D765EC-C833-4A83-9B24-98796339196D}" sibTransId="{86FE41BE-3C4B-4D4C-989B-C3FC0A4B4A69}"/>
    <dgm:cxn modelId="{65EEB295-E956-41C9-AAE8-AC5DCB328CC9}" srcId="{C9DD82EA-8EED-42D5-8E9D-E083A42D2D4B}" destId="{D95B0DBB-B18C-4175-9C20-CD885C00731B}" srcOrd="0" destOrd="0" parTransId="{54DE9C76-6DBB-4DD4-A186-14F044DCB028}" sibTransId="{239A0AA8-5126-4F27-BA91-B8F13D4DA378}"/>
    <dgm:cxn modelId="{00360520-2BAB-4E47-B576-B4E9DD2E0CB6}" type="presOf" srcId="{357B6D44-CEEA-4C69-A7FD-84306FD9930F}" destId="{DAAFB5C2-B362-4435-93EC-CA6BDBEFBC26}" srcOrd="0" destOrd="0" presId="urn:microsoft.com/office/officeart/2005/8/layout/vList5"/>
    <dgm:cxn modelId="{581E0D45-45FD-3E4E-9366-5B1A02AE0014}" srcId="{04BDE4B3-1618-0749-9E4D-690A58BDC2A2}" destId="{2D090FF4-1767-A44E-B0DC-6313E7A603B3}" srcOrd="0" destOrd="0" parTransId="{4430F800-5AC8-2C44-AC46-94A5E73FC476}" sibTransId="{6A2815A6-E761-5746-A7B8-C0F729DC03B8}"/>
    <dgm:cxn modelId="{846C2A1D-C098-F343-8308-75217A8C20BC}" type="presOf" srcId="{2DFB4739-47BE-FD41-8887-B8BD7BB5DD45}" destId="{E23C7F42-CA3B-9341-B442-5BD923A875AE}" srcOrd="0" destOrd="0" presId="urn:microsoft.com/office/officeart/2005/8/layout/vList5"/>
    <dgm:cxn modelId="{AD95799F-AA64-0C4C-AECA-4FF16651F257}" srcId="{04BDE4B3-1618-0749-9E4D-690A58BDC2A2}" destId="{02B82CBF-F2CE-ED48-A976-8E15ADDEB00B}" srcOrd="6" destOrd="0" parTransId="{92BA5526-05AF-3644-9DE6-5C439A0DEAB9}" sibTransId="{C6D39758-EDA9-DB49-9C28-F613A51F95C5}"/>
    <dgm:cxn modelId="{31C3EFC3-62DE-4E44-8965-7562560EA415}" srcId="{04BDE4B3-1618-0749-9E4D-690A58BDC2A2}" destId="{7786F4BF-0B7D-4075-92C2-C3CC2F5BCED3}" srcOrd="9" destOrd="0" parTransId="{A50B9D99-BAEB-4E8D-A805-DA72040BB870}" sibTransId="{EF96504D-8D47-4E58-8731-AD1E48740368}"/>
    <dgm:cxn modelId="{9D9A0154-EAE2-D047-A8B1-641D47C9C2CB}" srcId="{04BDE4B3-1618-0749-9E4D-690A58BDC2A2}" destId="{F6D5D9D2-769E-D749-AC87-D75505A0D295}" srcOrd="3" destOrd="0" parTransId="{33126579-B55C-4D45-BDAC-DCAD31D456BE}" sibTransId="{5D8B83CF-88AA-184E-996E-FB2413A9B89C}"/>
    <dgm:cxn modelId="{2660FBBF-2387-4702-897D-DF1B70705244}" srcId="{357B6D44-CEEA-4C69-A7FD-84306FD9930F}" destId="{47A3B197-8724-4CA7-A688-F2323A404DFC}" srcOrd="0" destOrd="0" parTransId="{626A7DAE-A4DC-42A4-8E44-FC7C52E59548}" sibTransId="{7BC804E0-8784-479B-A407-DF089139062D}"/>
    <dgm:cxn modelId="{B61AF71A-C528-264B-AD93-CF29B0CD6806}" type="presOf" srcId="{C071071D-03E1-E040-8D97-3808843C130A}" destId="{F4E1DA9E-A0CE-B647-9276-39EA417D3207}" srcOrd="0" destOrd="0" presId="urn:microsoft.com/office/officeart/2005/8/layout/vList5"/>
    <dgm:cxn modelId="{E4DE191B-9B02-AB44-9B9A-566015026B3A}" srcId="{02B82CBF-F2CE-ED48-A976-8E15ADDEB00B}" destId="{2DFB4739-47BE-FD41-8887-B8BD7BB5DD45}" srcOrd="0" destOrd="0" parTransId="{E860B43D-57BF-C14C-9CA5-ACB099F4A752}" sibTransId="{F683161A-3522-344A-881D-A4EA6D3B6F4E}"/>
    <dgm:cxn modelId="{6EF4FD48-3195-4842-AE95-4ED1323B371F}" type="presOf" srcId="{04BDE4B3-1618-0749-9E4D-690A58BDC2A2}" destId="{30A13E2B-4592-D34D-B3DF-EFA662BFE41D}" srcOrd="0" destOrd="0" presId="urn:microsoft.com/office/officeart/2005/8/layout/vList5"/>
    <dgm:cxn modelId="{2272143D-8006-4A48-BCAB-2A84CF8470AC}" srcId="{3311EA07-E80F-564A-8E24-221D46091966}" destId="{4174F66D-8569-4344-B29E-02A4483669FF}" srcOrd="0" destOrd="0" parTransId="{64C325A7-2884-A34A-BC22-B530BE723C4F}" sibTransId="{DF583DF6-8562-9B41-AF0D-AC7328735BC2}"/>
    <dgm:cxn modelId="{81FD95F9-EDAE-3A45-8DBF-67B237026CAC}" srcId="{04BDE4B3-1618-0749-9E4D-690A58BDC2A2}" destId="{3311EA07-E80F-564A-8E24-221D46091966}" srcOrd="2" destOrd="0" parTransId="{1D8483F4-F5EB-7844-8E6D-F34A74B849CC}" sibTransId="{3516BA54-8B7A-6A4F-A1C7-8696313EABD7}"/>
    <dgm:cxn modelId="{7F7FABBC-34D5-A14E-9656-A9B71E8B3D8A}" srcId="{71AEA611-7A81-9D4C-B892-8EEDA10B3B61}" destId="{D36D073B-AB79-824F-89E7-EA5972D62884}" srcOrd="0" destOrd="0" parTransId="{7F8629CE-6863-9E4D-9144-EDDF120BBCEB}" sibTransId="{3C05F426-B4C2-6E40-8D64-24A7475AB3ED}"/>
    <dgm:cxn modelId="{5AF6218D-BB8B-5A44-B925-D8EBAD9194B1}" type="presOf" srcId="{DA407ACC-3D7C-3747-9DC2-D0729FE90CC5}" destId="{419E8FCB-59A3-8644-801B-4532AA8090EA}" srcOrd="0" destOrd="0" presId="urn:microsoft.com/office/officeart/2005/8/layout/vList5"/>
    <dgm:cxn modelId="{87684ABB-A57F-46CC-9B31-1236F2D125D9}" type="presOf" srcId="{A8D705FC-60DE-4326-9991-FBA74131824C}" destId="{040625FE-0E72-458F-BA2E-AFA92495B862}" srcOrd="0" destOrd="0" presId="urn:microsoft.com/office/officeart/2005/8/layout/vList5"/>
    <dgm:cxn modelId="{58A47F7B-0164-4BB8-AF5E-B96701D58C06}" srcId="{04BDE4B3-1618-0749-9E4D-690A58BDC2A2}" destId="{A8D705FC-60DE-4326-9991-FBA74131824C}" srcOrd="10" destOrd="0" parTransId="{8A16ACB6-AE7C-4C34-9BB8-AC01BD534ADF}" sibTransId="{D02A0260-DCA9-462B-9149-D4D6AD01D99E}"/>
    <dgm:cxn modelId="{53EEC693-CF0B-744B-A85D-3732A56E3E1B}" srcId="{97F07728-6219-5043-BC21-4468E4CF93AA}" destId="{52AFB0A0-69A6-4149-8398-60625746D2F4}" srcOrd="0" destOrd="0" parTransId="{B21A61E7-DCAA-3A4A-AC4B-C04B57121F85}" sibTransId="{97FF4267-3BA0-E44F-8810-165880969A1C}"/>
    <dgm:cxn modelId="{F4303ECC-7084-AF40-AFAE-340316157FF4}" srcId="{04BDE4B3-1618-0749-9E4D-690A58BDC2A2}" destId="{DA407ACC-3D7C-3747-9DC2-D0729FE90CC5}" srcOrd="4" destOrd="0" parTransId="{F6E7CE80-033F-FE47-92E7-2C42B1724F69}" sibTransId="{358E8489-F974-D842-B451-BFF9D77C906D}"/>
    <dgm:cxn modelId="{591382DF-B01E-41B4-8634-97D1C62E4025}" srcId="{04BDE4B3-1618-0749-9E4D-690A58BDC2A2}" destId="{C9DD82EA-8EED-42D5-8E9D-E083A42D2D4B}" srcOrd="7" destOrd="0" parTransId="{43F7ECA6-4B58-42F1-828D-79BFA63BDC80}" sibTransId="{C11C1524-8F1F-4A3A-9E38-325EBBB289E6}"/>
    <dgm:cxn modelId="{1EBE331B-471E-9D4A-B0F8-A3794163085B}" type="presOf" srcId="{52AFB0A0-69A6-4149-8398-60625746D2F4}" destId="{B8CE215F-50D0-1847-9A86-55693DADA148}" srcOrd="0" destOrd="0" presId="urn:microsoft.com/office/officeart/2005/8/layout/vList5"/>
    <dgm:cxn modelId="{418CD5A9-E37F-5E4E-824A-CA61C067CB36}" srcId="{2D090FF4-1767-A44E-B0DC-6313E7A603B3}" destId="{23D803F9-BC8F-DC4D-986F-FD3FDFCB49BA}" srcOrd="0" destOrd="0" parTransId="{0E52EFF3-D5E0-6E4D-B46E-B23BCFDDA08C}" sibTransId="{AC5F4EC5-7A9B-3D45-A3A1-D35DE421E74C}"/>
    <dgm:cxn modelId="{C1E3B016-3844-4F18-96A7-DF19AAB25956}" srcId="{A8D705FC-60DE-4326-9991-FBA74131824C}" destId="{AFDC25E1-96B6-46FE-9E87-91C176B02DEF}" srcOrd="0" destOrd="0" parTransId="{6763925F-CC1F-485F-BCC8-B19EF4557D37}" sibTransId="{2F8CB652-FFC4-4546-AFFE-6BF79C91D060}"/>
    <dgm:cxn modelId="{8FE1B4E8-CE23-C647-BAB5-2315D9BA7F95}" type="presOf" srcId="{973B3D12-8C51-4745-BD15-ECCCA21E683B}" destId="{6FA96F3F-CE17-7D48-909E-D549BA5A85D5}" srcOrd="0" destOrd="0" presId="urn:microsoft.com/office/officeart/2005/8/layout/vList5"/>
    <dgm:cxn modelId="{9E5758BE-0066-C945-8039-C026907251DD}" type="presParOf" srcId="{30A13E2B-4592-D34D-B3DF-EFA662BFE41D}" destId="{FC390836-960F-4E46-9D0D-439FDDFFDB47}" srcOrd="0" destOrd="0" presId="urn:microsoft.com/office/officeart/2005/8/layout/vList5"/>
    <dgm:cxn modelId="{FBF557DF-9342-9547-B11F-73915FEF904A}" type="presParOf" srcId="{FC390836-960F-4E46-9D0D-439FDDFFDB47}" destId="{303A409A-BC02-6043-B467-C69957DCBB36}" srcOrd="0" destOrd="0" presId="urn:microsoft.com/office/officeart/2005/8/layout/vList5"/>
    <dgm:cxn modelId="{C64862B6-AC51-6847-B775-4847DE367970}" type="presParOf" srcId="{FC390836-960F-4E46-9D0D-439FDDFFDB47}" destId="{8D67DADB-8ADD-D84A-9B1B-DF64B2DD7B2C}" srcOrd="1" destOrd="0" presId="urn:microsoft.com/office/officeart/2005/8/layout/vList5"/>
    <dgm:cxn modelId="{887611B7-F2DA-A048-88B2-647B2A7F2313}" type="presParOf" srcId="{30A13E2B-4592-D34D-B3DF-EFA662BFE41D}" destId="{6FF7E861-8A17-D94C-99FC-69B047EF276A}" srcOrd="1" destOrd="0" presId="urn:microsoft.com/office/officeart/2005/8/layout/vList5"/>
    <dgm:cxn modelId="{F0111FDE-A847-6E4E-835C-72D8D02B8FF1}" type="presParOf" srcId="{30A13E2B-4592-D34D-B3DF-EFA662BFE41D}" destId="{4CA2DF0E-78F9-9E4A-986A-291057740F7D}" srcOrd="2" destOrd="0" presId="urn:microsoft.com/office/officeart/2005/8/layout/vList5"/>
    <dgm:cxn modelId="{54B386AF-4E27-3046-BC14-7DBA60D3FA3F}" type="presParOf" srcId="{4CA2DF0E-78F9-9E4A-986A-291057740F7D}" destId="{109A8819-23AF-A341-99D3-8F8F5DBE13DB}" srcOrd="0" destOrd="0" presId="urn:microsoft.com/office/officeart/2005/8/layout/vList5"/>
    <dgm:cxn modelId="{C95C5920-FBC0-D34F-B1E6-5776B068FB0D}" type="presParOf" srcId="{4CA2DF0E-78F9-9E4A-986A-291057740F7D}" destId="{B803D565-954A-6D47-AEBE-949A70699116}" srcOrd="1" destOrd="0" presId="urn:microsoft.com/office/officeart/2005/8/layout/vList5"/>
    <dgm:cxn modelId="{79193706-91C6-374A-9CB5-77E9D6A0551B}" type="presParOf" srcId="{30A13E2B-4592-D34D-B3DF-EFA662BFE41D}" destId="{5B8C6B8A-FD2C-4248-9E16-C81CA83C2CEA}" srcOrd="3" destOrd="0" presId="urn:microsoft.com/office/officeart/2005/8/layout/vList5"/>
    <dgm:cxn modelId="{4A3C415B-3410-2A43-AC28-B0374BFDEF37}" type="presParOf" srcId="{30A13E2B-4592-D34D-B3DF-EFA662BFE41D}" destId="{0CC002A4-BE46-E943-AA93-F5EB2315DA04}" srcOrd="4" destOrd="0" presId="urn:microsoft.com/office/officeart/2005/8/layout/vList5"/>
    <dgm:cxn modelId="{3A09EBB4-4378-F647-9075-45E7F6FF021E}" type="presParOf" srcId="{0CC002A4-BE46-E943-AA93-F5EB2315DA04}" destId="{61D342DB-4B54-374D-8F8C-E046BA6A7772}" srcOrd="0" destOrd="0" presId="urn:microsoft.com/office/officeart/2005/8/layout/vList5"/>
    <dgm:cxn modelId="{F4DF6532-1AFF-7B41-894D-EAC15157DC0E}" type="presParOf" srcId="{0CC002A4-BE46-E943-AA93-F5EB2315DA04}" destId="{82CEBA4E-6821-424E-943E-706FA9F62A71}" srcOrd="1" destOrd="0" presId="urn:microsoft.com/office/officeart/2005/8/layout/vList5"/>
    <dgm:cxn modelId="{8E53163B-C351-1942-A569-0F5C76CC3DE2}" type="presParOf" srcId="{30A13E2B-4592-D34D-B3DF-EFA662BFE41D}" destId="{1DF43170-75BC-334F-A74F-632F7DC46640}" srcOrd="5" destOrd="0" presId="urn:microsoft.com/office/officeart/2005/8/layout/vList5"/>
    <dgm:cxn modelId="{4ACF9C06-6929-DD44-A98C-B48C54FF45D0}" type="presParOf" srcId="{30A13E2B-4592-D34D-B3DF-EFA662BFE41D}" destId="{346F0346-97DE-154A-ADF7-778B30E34024}" srcOrd="6" destOrd="0" presId="urn:microsoft.com/office/officeart/2005/8/layout/vList5"/>
    <dgm:cxn modelId="{93618945-B38B-6E45-B4E7-7917411B7FB4}" type="presParOf" srcId="{346F0346-97DE-154A-ADF7-778B30E34024}" destId="{6FF0FE8D-7AE3-B347-B63B-26CCD0B03292}" srcOrd="0" destOrd="0" presId="urn:microsoft.com/office/officeart/2005/8/layout/vList5"/>
    <dgm:cxn modelId="{7FE354C7-7CE3-CB49-8EB4-B61C2A0023EA}" type="presParOf" srcId="{346F0346-97DE-154A-ADF7-778B30E34024}" destId="{6FA96F3F-CE17-7D48-909E-D549BA5A85D5}" srcOrd="1" destOrd="0" presId="urn:microsoft.com/office/officeart/2005/8/layout/vList5"/>
    <dgm:cxn modelId="{01381209-C3FB-CA48-A088-D76FE46DD5A0}" type="presParOf" srcId="{30A13E2B-4592-D34D-B3DF-EFA662BFE41D}" destId="{29079715-5E3A-C44D-BFBC-057F536E03E0}" srcOrd="7" destOrd="0" presId="urn:microsoft.com/office/officeart/2005/8/layout/vList5"/>
    <dgm:cxn modelId="{B432FF3F-5000-8946-AFDA-7661F6710FBF}" type="presParOf" srcId="{30A13E2B-4592-D34D-B3DF-EFA662BFE41D}" destId="{CD7372B7-46C9-514E-AAB8-6419D6B65768}" srcOrd="8" destOrd="0" presId="urn:microsoft.com/office/officeart/2005/8/layout/vList5"/>
    <dgm:cxn modelId="{004E5E75-87E5-6245-BE52-CDC44C6EDD57}" type="presParOf" srcId="{CD7372B7-46C9-514E-AAB8-6419D6B65768}" destId="{419E8FCB-59A3-8644-801B-4532AA8090EA}" srcOrd="0" destOrd="0" presId="urn:microsoft.com/office/officeart/2005/8/layout/vList5"/>
    <dgm:cxn modelId="{F94E3870-3437-A144-B4AA-600E132093EE}" type="presParOf" srcId="{CD7372B7-46C9-514E-AAB8-6419D6B65768}" destId="{F4E1DA9E-A0CE-B647-9276-39EA417D3207}" srcOrd="1" destOrd="0" presId="urn:microsoft.com/office/officeart/2005/8/layout/vList5"/>
    <dgm:cxn modelId="{D629E12A-066E-024D-B564-983B9452DEF1}" type="presParOf" srcId="{30A13E2B-4592-D34D-B3DF-EFA662BFE41D}" destId="{88731BA5-2D6A-4941-BAE9-8892F7048CCA}" srcOrd="9" destOrd="0" presId="urn:microsoft.com/office/officeart/2005/8/layout/vList5"/>
    <dgm:cxn modelId="{C14A9E02-076F-134E-87D5-9635A57D9CF0}" type="presParOf" srcId="{30A13E2B-4592-D34D-B3DF-EFA662BFE41D}" destId="{DE392475-4326-444A-9534-6680BBBA24E1}" srcOrd="10" destOrd="0" presId="urn:microsoft.com/office/officeart/2005/8/layout/vList5"/>
    <dgm:cxn modelId="{6CCD41E0-A0B2-8A45-BF3B-0E9BF8F630C7}" type="presParOf" srcId="{DE392475-4326-444A-9534-6680BBBA24E1}" destId="{72DCBF24-AF98-954E-AB07-278AD42B71DB}" srcOrd="0" destOrd="0" presId="urn:microsoft.com/office/officeart/2005/8/layout/vList5"/>
    <dgm:cxn modelId="{E567D1F0-539F-BE4F-932B-DD3C01387982}" type="presParOf" srcId="{DE392475-4326-444A-9534-6680BBBA24E1}" destId="{B8CE215F-50D0-1847-9A86-55693DADA148}" srcOrd="1" destOrd="0" presId="urn:microsoft.com/office/officeart/2005/8/layout/vList5"/>
    <dgm:cxn modelId="{9A436ED4-CA24-3F45-8101-07D578634BB9}" type="presParOf" srcId="{30A13E2B-4592-D34D-B3DF-EFA662BFE41D}" destId="{1EE550A1-E9CC-EE4D-B1CA-6D6A874518D6}" srcOrd="11" destOrd="0" presId="urn:microsoft.com/office/officeart/2005/8/layout/vList5"/>
    <dgm:cxn modelId="{786FCDC5-D95A-3442-8A8A-5A65674C4CAA}" type="presParOf" srcId="{30A13E2B-4592-D34D-B3DF-EFA662BFE41D}" destId="{D4628AA5-4C61-4C43-A94F-7CED5AE7E9E8}" srcOrd="12" destOrd="0" presId="urn:microsoft.com/office/officeart/2005/8/layout/vList5"/>
    <dgm:cxn modelId="{692B0FFA-BB8F-C042-A8E7-B2097F5B426D}" type="presParOf" srcId="{D4628AA5-4C61-4C43-A94F-7CED5AE7E9E8}" destId="{6E972D37-6DBC-6140-98C0-5C3A0A1DD540}" srcOrd="0" destOrd="0" presId="urn:microsoft.com/office/officeart/2005/8/layout/vList5"/>
    <dgm:cxn modelId="{093197AC-08DB-B642-97CF-8C6F9E462053}" type="presParOf" srcId="{D4628AA5-4C61-4C43-A94F-7CED5AE7E9E8}" destId="{E23C7F42-CA3B-9341-B442-5BD923A875AE}" srcOrd="1" destOrd="0" presId="urn:microsoft.com/office/officeart/2005/8/layout/vList5"/>
    <dgm:cxn modelId="{13A23945-3AE8-461B-A928-11323EF6C238}" type="presParOf" srcId="{30A13E2B-4592-D34D-B3DF-EFA662BFE41D}" destId="{B7011891-66BA-490B-87C1-113F2D002358}" srcOrd="13" destOrd="0" presId="urn:microsoft.com/office/officeart/2005/8/layout/vList5"/>
    <dgm:cxn modelId="{21560C61-D162-4782-BC86-3B071304241B}" type="presParOf" srcId="{30A13E2B-4592-D34D-B3DF-EFA662BFE41D}" destId="{0218676F-615C-42F1-ABCA-DE54942C8608}" srcOrd="14" destOrd="0" presId="urn:microsoft.com/office/officeart/2005/8/layout/vList5"/>
    <dgm:cxn modelId="{5B8325AA-C21E-4857-95A0-4E7909E566FE}" type="presParOf" srcId="{0218676F-615C-42F1-ABCA-DE54942C8608}" destId="{B7FF845D-EF12-4A87-8E2C-0A760F4E21C0}" srcOrd="0" destOrd="0" presId="urn:microsoft.com/office/officeart/2005/8/layout/vList5"/>
    <dgm:cxn modelId="{00856B68-2F72-47D2-AED7-E6EF778B40F8}" type="presParOf" srcId="{0218676F-615C-42F1-ABCA-DE54942C8608}" destId="{E5840DA1-189E-4767-ADBC-3CD6851F35DE}" srcOrd="1" destOrd="0" presId="urn:microsoft.com/office/officeart/2005/8/layout/vList5"/>
    <dgm:cxn modelId="{F1BF96C8-A28F-487B-B20C-F4114CEF0E30}" type="presParOf" srcId="{30A13E2B-4592-D34D-B3DF-EFA662BFE41D}" destId="{0C533050-4C34-4715-A2B1-29A74D24A7FD}" srcOrd="15" destOrd="0" presId="urn:microsoft.com/office/officeart/2005/8/layout/vList5"/>
    <dgm:cxn modelId="{D58B8485-E38E-43B0-A912-CE94B3DBA11F}" type="presParOf" srcId="{30A13E2B-4592-D34D-B3DF-EFA662BFE41D}" destId="{B479CB23-2356-4FD4-B51D-003AFC5C060F}" srcOrd="16" destOrd="0" presId="urn:microsoft.com/office/officeart/2005/8/layout/vList5"/>
    <dgm:cxn modelId="{CBC0ADE1-707A-4EBA-8BDB-C12D49E3ECDD}" type="presParOf" srcId="{B479CB23-2356-4FD4-B51D-003AFC5C060F}" destId="{DAAFB5C2-B362-4435-93EC-CA6BDBEFBC26}" srcOrd="0" destOrd="0" presId="urn:microsoft.com/office/officeart/2005/8/layout/vList5"/>
    <dgm:cxn modelId="{9C8F1FD1-E5C2-494A-AE5A-2C290AC66013}" type="presParOf" srcId="{B479CB23-2356-4FD4-B51D-003AFC5C060F}" destId="{AC51F3B0-3552-4B63-B730-CD8946BD0436}" srcOrd="1" destOrd="0" presId="urn:microsoft.com/office/officeart/2005/8/layout/vList5"/>
    <dgm:cxn modelId="{F318FBA3-AD3B-4092-B7A0-68F360049FEE}" type="presParOf" srcId="{30A13E2B-4592-D34D-B3DF-EFA662BFE41D}" destId="{2297EB4B-8920-4188-B991-98F5BA94323B}" srcOrd="17" destOrd="0" presId="urn:microsoft.com/office/officeart/2005/8/layout/vList5"/>
    <dgm:cxn modelId="{81FD44F8-024A-4CA4-BA69-5A069AFB7246}" type="presParOf" srcId="{30A13E2B-4592-D34D-B3DF-EFA662BFE41D}" destId="{B19678B1-0B38-4BB9-B3B0-7A709F5BE3C8}" srcOrd="18" destOrd="0" presId="urn:microsoft.com/office/officeart/2005/8/layout/vList5"/>
    <dgm:cxn modelId="{C789A4CC-3F5B-415B-BF8C-C7585B59EC53}" type="presParOf" srcId="{B19678B1-0B38-4BB9-B3B0-7A709F5BE3C8}" destId="{FCDD1B3D-6516-4351-AE60-357F867E1333}" srcOrd="0" destOrd="0" presId="urn:microsoft.com/office/officeart/2005/8/layout/vList5"/>
    <dgm:cxn modelId="{35FD9488-A5A9-4EF8-856D-5D14C04E85F4}" type="presParOf" srcId="{B19678B1-0B38-4BB9-B3B0-7A709F5BE3C8}" destId="{8D8540D5-89D2-40DB-9301-91431C9BA96D}" srcOrd="1" destOrd="0" presId="urn:microsoft.com/office/officeart/2005/8/layout/vList5"/>
    <dgm:cxn modelId="{1C776B90-598B-45D0-A39B-F47DA1359077}" type="presParOf" srcId="{30A13E2B-4592-D34D-B3DF-EFA662BFE41D}" destId="{AF28D138-4057-4F18-9523-ABE67B043964}" srcOrd="19" destOrd="0" presId="urn:microsoft.com/office/officeart/2005/8/layout/vList5"/>
    <dgm:cxn modelId="{D91E2EAD-753B-4659-87C6-0E68A49930B3}" type="presParOf" srcId="{30A13E2B-4592-D34D-B3DF-EFA662BFE41D}" destId="{6CA18A35-EFD1-4C62-9046-929A33D7E90D}" srcOrd="20" destOrd="0" presId="urn:microsoft.com/office/officeart/2005/8/layout/vList5"/>
    <dgm:cxn modelId="{A5569B9D-6BEF-497F-9661-51172285FABE}" type="presParOf" srcId="{6CA18A35-EFD1-4C62-9046-929A33D7E90D}" destId="{040625FE-0E72-458F-BA2E-AFA92495B862}" srcOrd="0" destOrd="0" presId="urn:microsoft.com/office/officeart/2005/8/layout/vList5"/>
    <dgm:cxn modelId="{8E0332EC-66EE-4456-AB00-4D857C36EE8A}" type="presParOf" srcId="{6CA18A35-EFD1-4C62-9046-929A33D7E90D}" destId="{AE64E30F-8410-427D-8482-4F0367CCBF7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4BDE4B3-1618-0749-9E4D-690A58BDC2A2}" type="doc">
      <dgm:prSet loTypeId="urn:microsoft.com/office/officeart/2005/8/layout/vList5" loCatId="" qsTypeId="urn:microsoft.com/office/officeart/2005/8/quickstyle/3d1" qsCatId="3D" csTypeId="urn:microsoft.com/office/officeart/2005/8/colors/accent6_2" csCatId="accent6" phldr="1"/>
      <dgm:spPr/>
      <dgm:t>
        <a:bodyPr/>
        <a:lstStyle/>
        <a:p>
          <a:endParaRPr lang="es-ES_tradnl"/>
        </a:p>
      </dgm:t>
    </dgm:pt>
    <dgm:pt modelId="{2D090FF4-1767-A44E-B0DC-6313E7A603B3}">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a:t>
          </a:r>
        </a:p>
      </dgm:t>
    </dgm:pt>
    <dgm:pt modelId="{4430F800-5AC8-2C44-AC46-94A5E73FC476}" type="parTrans" cxnId="{581E0D45-45FD-3E4E-9366-5B1A02AE0014}">
      <dgm:prSet/>
      <dgm:spPr/>
      <dgm:t>
        <a:bodyPr/>
        <a:lstStyle/>
        <a:p>
          <a:endParaRPr lang="es-ES_tradnl" sz="2400"/>
        </a:p>
      </dgm:t>
    </dgm:pt>
    <dgm:pt modelId="{6A2815A6-E761-5746-A7B8-C0F729DC03B8}" type="sibTrans" cxnId="{581E0D45-45FD-3E4E-9366-5B1A02AE0014}">
      <dgm:prSet/>
      <dgm:spPr/>
      <dgm:t>
        <a:bodyPr/>
        <a:lstStyle/>
        <a:p>
          <a:endParaRPr lang="es-ES_tradnl" sz="2400"/>
        </a:p>
      </dgm:t>
    </dgm:pt>
    <dgm:pt modelId="{23D803F9-BC8F-DC4D-986F-FD3FDFCB49BA}">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Antecedentes y formulación del problema</a:t>
          </a:r>
        </a:p>
      </dgm:t>
    </dgm:pt>
    <dgm:pt modelId="{0E52EFF3-D5E0-6E4D-B46E-B23BCFDDA08C}" type="parTrans" cxnId="{418CD5A9-E37F-5E4E-824A-CA61C067CB36}">
      <dgm:prSet/>
      <dgm:spPr/>
      <dgm:t>
        <a:bodyPr/>
        <a:lstStyle/>
        <a:p>
          <a:endParaRPr lang="es-ES_tradnl" sz="2400"/>
        </a:p>
      </dgm:t>
    </dgm:pt>
    <dgm:pt modelId="{AC5F4EC5-7A9B-3D45-A3A1-D35DE421E74C}" type="sibTrans" cxnId="{418CD5A9-E37F-5E4E-824A-CA61C067CB36}">
      <dgm:prSet/>
      <dgm:spPr/>
      <dgm:t>
        <a:bodyPr/>
        <a:lstStyle/>
        <a:p>
          <a:endParaRPr lang="es-ES_tradnl" sz="2400"/>
        </a:p>
      </dgm:t>
    </dgm:pt>
    <dgm:pt modelId="{71AEA611-7A81-9D4C-B892-8EEDA10B3B61}">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2</a:t>
          </a:r>
        </a:p>
      </dgm:t>
    </dgm:pt>
    <dgm:pt modelId="{EA3B9E97-8E42-AC4E-A458-80E9C81F9F3D}" type="parTrans" cxnId="{63103ADF-BEC4-3847-A321-1A5A115E7027}">
      <dgm:prSet/>
      <dgm:spPr/>
      <dgm:t>
        <a:bodyPr/>
        <a:lstStyle/>
        <a:p>
          <a:endParaRPr lang="es-ES_tradnl" sz="2400"/>
        </a:p>
      </dgm:t>
    </dgm:pt>
    <dgm:pt modelId="{405FEC07-C4B2-254C-A8A2-296817B72003}" type="sibTrans" cxnId="{63103ADF-BEC4-3847-A321-1A5A115E7027}">
      <dgm:prSet/>
      <dgm:spPr/>
      <dgm:t>
        <a:bodyPr/>
        <a:lstStyle/>
        <a:p>
          <a:endParaRPr lang="es-ES_tradnl" sz="2400"/>
        </a:p>
      </dgm:t>
    </dgm:pt>
    <dgm:pt modelId="{D36D073B-AB79-824F-89E7-EA5972D62884}">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Justificación e importancia</a:t>
          </a:r>
        </a:p>
      </dgm:t>
    </dgm:pt>
    <dgm:pt modelId="{7F8629CE-6863-9E4D-9144-EDDF120BBCEB}" type="parTrans" cxnId="{7F7FABBC-34D5-A14E-9656-A9B71E8B3D8A}">
      <dgm:prSet/>
      <dgm:spPr/>
      <dgm:t>
        <a:bodyPr/>
        <a:lstStyle/>
        <a:p>
          <a:endParaRPr lang="es-ES_tradnl" sz="2400"/>
        </a:p>
      </dgm:t>
    </dgm:pt>
    <dgm:pt modelId="{3C05F426-B4C2-6E40-8D64-24A7475AB3ED}" type="sibTrans" cxnId="{7F7FABBC-34D5-A14E-9656-A9B71E8B3D8A}">
      <dgm:prSet/>
      <dgm:spPr/>
      <dgm:t>
        <a:bodyPr/>
        <a:lstStyle/>
        <a:p>
          <a:endParaRPr lang="es-ES_tradnl" sz="2400"/>
        </a:p>
      </dgm:t>
    </dgm:pt>
    <dgm:pt modelId="{3311EA07-E80F-564A-8E24-221D46091966}">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3</a:t>
          </a:r>
        </a:p>
      </dgm:t>
    </dgm:pt>
    <dgm:pt modelId="{1D8483F4-F5EB-7844-8E6D-F34A74B849CC}" type="parTrans" cxnId="{81FD95F9-EDAE-3A45-8DBF-67B237026CAC}">
      <dgm:prSet/>
      <dgm:spPr/>
      <dgm:t>
        <a:bodyPr/>
        <a:lstStyle/>
        <a:p>
          <a:endParaRPr lang="es-ES_tradnl" sz="2400"/>
        </a:p>
      </dgm:t>
    </dgm:pt>
    <dgm:pt modelId="{3516BA54-8B7A-6A4F-A1C7-8696313EABD7}" type="sibTrans" cxnId="{81FD95F9-EDAE-3A45-8DBF-67B237026CAC}">
      <dgm:prSet/>
      <dgm:spPr/>
      <dgm:t>
        <a:bodyPr/>
        <a:lstStyle/>
        <a:p>
          <a:endParaRPr lang="es-ES_tradnl" sz="2400"/>
        </a:p>
      </dgm:t>
    </dgm:pt>
    <dgm:pt modelId="{4174F66D-8569-4344-B29E-02A4483669FF}">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Objetivos</a:t>
          </a:r>
        </a:p>
      </dgm:t>
    </dgm:pt>
    <dgm:pt modelId="{64C325A7-2884-A34A-BC22-B530BE723C4F}" type="parTrans" cxnId="{2272143D-8006-4A48-BCAB-2A84CF8470AC}">
      <dgm:prSet/>
      <dgm:spPr/>
      <dgm:t>
        <a:bodyPr/>
        <a:lstStyle/>
        <a:p>
          <a:endParaRPr lang="es-ES_tradnl" sz="2400"/>
        </a:p>
      </dgm:t>
    </dgm:pt>
    <dgm:pt modelId="{DF583DF6-8562-9B41-AF0D-AC7328735BC2}" type="sibTrans" cxnId="{2272143D-8006-4A48-BCAB-2A84CF8470AC}">
      <dgm:prSet/>
      <dgm:spPr/>
      <dgm:t>
        <a:bodyPr/>
        <a:lstStyle/>
        <a:p>
          <a:endParaRPr lang="es-ES_tradnl" sz="2400"/>
        </a:p>
      </dgm:t>
    </dgm:pt>
    <dgm:pt modelId="{F6D5D9D2-769E-D749-AC87-D75505A0D29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4</a:t>
          </a:r>
        </a:p>
      </dgm:t>
    </dgm:pt>
    <dgm:pt modelId="{33126579-B55C-4D45-BDAC-DCAD31D456BE}" type="parTrans" cxnId="{9D9A0154-EAE2-D047-A8B1-641D47C9C2CB}">
      <dgm:prSet/>
      <dgm:spPr/>
      <dgm:t>
        <a:bodyPr/>
        <a:lstStyle/>
        <a:p>
          <a:endParaRPr lang="es-ES_tradnl" sz="2400"/>
        </a:p>
      </dgm:t>
    </dgm:pt>
    <dgm:pt modelId="{5D8B83CF-88AA-184E-996E-FB2413A9B89C}" type="sibTrans" cxnId="{9D9A0154-EAE2-D047-A8B1-641D47C9C2CB}">
      <dgm:prSet/>
      <dgm:spPr/>
      <dgm:t>
        <a:bodyPr/>
        <a:lstStyle/>
        <a:p>
          <a:endParaRPr lang="es-ES_tradnl" sz="2400"/>
        </a:p>
      </dgm:t>
    </dgm:pt>
    <dgm:pt modelId="{DA407ACC-3D7C-3747-9DC2-D0729FE90CC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5</a:t>
          </a:r>
        </a:p>
      </dgm:t>
    </dgm:pt>
    <dgm:pt modelId="{F6E7CE80-033F-FE47-92E7-2C42B1724F69}" type="parTrans" cxnId="{F4303ECC-7084-AF40-AFAE-340316157FF4}">
      <dgm:prSet/>
      <dgm:spPr/>
      <dgm:t>
        <a:bodyPr/>
        <a:lstStyle/>
        <a:p>
          <a:endParaRPr lang="es-ES_tradnl" sz="2400"/>
        </a:p>
      </dgm:t>
    </dgm:pt>
    <dgm:pt modelId="{358E8489-F974-D842-B451-BFF9D77C906D}" type="sibTrans" cxnId="{F4303ECC-7084-AF40-AFAE-340316157FF4}">
      <dgm:prSet/>
      <dgm:spPr/>
      <dgm:t>
        <a:bodyPr/>
        <a:lstStyle/>
        <a:p>
          <a:endParaRPr lang="es-ES_tradnl" sz="2400"/>
        </a:p>
      </dgm:t>
    </dgm:pt>
    <dgm:pt modelId="{C071071D-03E1-E040-8D97-3808843C130A}">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Reconocimiento y estado inicial del equipo</a:t>
          </a:r>
        </a:p>
      </dgm:t>
    </dgm:pt>
    <dgm:pt modelId="{BD2D783D-A311-4C48-B2F2-34D699AA4C34}" type="parTrans" cxnId="{5212A863-C5D4-D149-8D4C-AAE5046DFD22}">
      <dgm:prSet/>
      <dgm:spPr/>
      <dgm:t>
        <a:bodyPr/>
        <a:lstStyle/>
        <a:p>
          <a:endParaRPr lang="es-ES_tradnl" sz="2400"/>
        </a:p>
      </dgm:t>
    </dgm:pt>
    <dgm:pt modelId="{35687A0F-FDE3-6E48-92CA-2ED14C671FA7}" type="sibTrans" cxnId="{5212A863-C5D4-D149-8D4C-AAE5046DFD22}">
      <dgm:prSet/>
      <dgm:spPr/>
      <dgm:t>
        <a:bodyPr/>
        <a:lstStyle/>
        <a:p>
          <a:endParaRPr lang="es-ES_tradnl" sz="2400"/>
        </a:p>
      </dgm:t>
    </dgm:pt>
    <dgm:pt modelId="{973B3D12-8C51-4745-BD15-ECCCA21E683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Marco teórico</a:t>
          </a:r>
        </a:p>
      </dgm:t>
    </dgm:pt>
    <dgm:pt modelId="{E0F21380-D0FB-D74D-AAB6-A38B329A2B74}" type="parTrans" cxnId="{134EB7C3-6D55-0247-8D17-D4BA16571AFE}">
      <dgm:prSet/>
      <dgm:spPr/>
      <dgm:t>
        <a:bodyPr/>
        <a:lstStyle/>
        <a:p>
          <a:endParaRPr lang="es-ES_tradnl" sz="2400"/>
        </a:p>
      </dgm:t>
    </dgm:pt>
    <dgm:pt modelId="{D29C7079-BCA0-8F41-9079-228B2C569D6E}" type="sibTrans" cxnId="{134EB7C3-6D55-0247-8D17-D4BA16571AFE}">
      <dgm:prSet/>
      <dgm:spPr/>
      <dgm:t>
        <a:bodyPr/>
        <a:lstStyle/>
        <a:p>
          <a:endParaRPr lang="es-ES_tradnl" sz="2400"/>
        </a:p>
      </dgm:t>
    </dgm:pt>
    <dgm:pt modelId="{97F07728-6219-5043-BC21-4468E4CF93AA}">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6</a:t>
          </a:r>
        </a:p>
      </dgm:t>
    </dgm:pt>
    <dgm:pt modelId="{9DBB9C48-41D0-2D4A-BE13-AC23358E6798}" type="parTrans" cxnId="{B2269DCB-8661-B643-BAF7-F3299E42C2B1}">
      <dgm:prSet/>
      <dgm:spPr/>
      <dgm:t>
        <a:bodyPr/>
        <a:lstStyle/>
        <a:p>
          <a:endParaRPr lang="es-ES_tradnl" sz="2400"/>
        </a:p>
      </dgm:t>
    </dgm:pt>
    <dgm:pt modelId="{7A0C3DD9-F5D2-BD45-94E5-AA6D412D37D0}" type="sibTrans" cxnId="{B2269DCB-8661-B643-BAF7-F3299E42C2B1}">
      <dgm:prSet/>
      <dgm:spPr/>
      <dgm:t>
        <a:bodyPr/>
        <a:lstStyle/>
        <a:p>
          <a:endParaRPr lang="es-ES_tradnl" sz="2400"/>
        </a:p>
      </dgm:t>
    </dgm:pt>
    <dgm:pt modelId="{52AFB0A0-69A6-4149-8398-60625746D2F4}">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Recuperación y puesta a punto</a:t>
          </a:r>
        </a:p>
      </dgm:t>
    </dgm:pt>
    <dgm:pt modelId="{B21A61E7-DCAA-3A4A-AC4B-C04B57121F85}" type="parTrans" cxnId="{53EEC693-CF0B-744B-A85D-3732A56E3E1B}">
      <dgm:prSet/>
      <dgm:spPr/>
      <dgm:t>
        <a:bodyPr/>
        <a:lstStyle/>
        <a:p>
          <a:endParaRPr lang="es-ES_tradnl" sz="2400"/>
        </a:p>
      </dgm:t>
    </dgm:pt>
    <dgm:pt modelId="{97FF4267-3BA0-E44F-8810-165880969A1C}" type="sibTrans" cxnId="{53EEC693-CF0B-744B-A85D-3732A56E3E1B}">
      <dgm:prSet/>
      <dgm:spPr/>
      <dgm:t>
        <a:bodyPr/>
        <a:lstStyle/>
        <a:p>
          <a:endParaRPr lang="es-ES_tradnl" sz="2400"/>
        </a:p>
      </dgm:t>
    </dgm:pt>
    <dgm:pt modelId="{02B82CBF-F2CE-ED48-A976-8E15ADDEB00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7</a:t>
          </a:r>
        </a:p>
      </dgm:t>
    </dgm:pt>
    <dgm:pt modelId="{92BA5526-05AF-3644-9DE6-5C439A0DEAB9}" type="parTrans" cxnId="{AD95799F-AA64-0C4C-AECA-4FF16651F257}">
      <dgm:prSet/>
      <dgm:spPr/>
      <dgm:t>
        <a:bodyPr/>
        <a:lstStyle/>
        <a:p>
          <a:endParaRPr lang="es-ES_tradnl" sz="2400"/>
        </a:p>
      </dgm:t>
    </dgm:pt>
    <dgm:pt modelId="{C6D39758-EDA9-DB49-9C28-F613A51F95C5}" type="sibTrans" cxnId="{AD95799F-AA64-0C4C-AECA-4FF16651F257}">
      <dgm:prSet/>
      <dgm:spPr/>
      <dgm:t>
        <a:bodyPr/>
        <a:lstStyle/>
        <a:p>
          <a:endParaRPr lang="es-ES_tradnl" sz="2400"/>
        </a:p>
      </dgm:t>
    </dgm:pt>
    <dgm:pt modelId="{2DFB4739-47BE-FD41-8887-B8BD7BB5DD45}">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Implementación de sistema de monitoreo</a:t>
          </a:r>
        </a:p>
      </dgm:t>
    </dgm:pt>
    <dgm:pt modelId="{E860B43D-57BF-C14C-9CA5-ACB099F4A752}" type="parTrans" cxnId="{E4DE191B-9B02-AB44-9B9A-566015026B3A}">
      <dgm:prSet/>
      <dgm:spPr/>
      <dgm:t>
        <a:bodyPr/>
        <a:lstStyle/>
        <a:p>
          <a:endParaRPr lang="es-ES_tradnl" sz="2400"/>
        </a:p>
      </dgm:t>
    </dgm:pt>
    <dgm:pt modelId="{F683161A-3522-344A-881D-A4EA6D3B6F4E}" type="sibTrans" cxnId="{E4DE191B-9B02-AB44-9B9A-566015026B3A}">
      <dgm:prSet/>
      <dgm:spPr/>
      <dgm:t>
        <a:bodyPr/>
        <a:lstStyle/>
        <a:p>
          <a:endParaRPr lang="es-ES_tradnl" sz="2400"/>
        </a:p>
      </dgm:t>
    </dgm:pt>
    <dgm:pt modelId="{C9DD82EA-8EED-42D5-8E9D-E083A42D2D4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8</a:t>
          </a:r>
        </a:p>
      </dgm:t>
    </dgm:pt>
    <dgm:pt modelId="{43F7ECA6-4B58-42F1-828D-79BFA63BDC80}" type="parTrans" cxnId="{591382DF-B01E-41B4-8634-97D1C62E4025}">
      <dgm:prSet/>
      <dgm:spPr/>
      <dgm:t>
        <a:bodyPr/>
        <a:lstStyle/>
        <a:p>
          <a:endParaRPr lang="es-ES"/>
        </a:p>
      </dgm:t>
    </dgm:pt>
    <dgm:pt modelId="{C11C1524-8F1F-4A3A-9E38-325EBBB289E6}" type="sibTrans" cxnId="{591382DF-B01E-41B4-8634-97D1C62E4025}">
      <dgm:prSet/>
      <dgm:spPr/>
      <dgm:t>
        <a:bodyPr/>
        <a:lstStyle/>
        <a:p>
          <a:endParaRPr lang="es-ES"/>
        </a:p>
      </dgm:t>
    </dgm:pt>
    <dgm:pt modelId="{357B6D44-CEEA-4C69-A7FD-84306FD9930F}">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9</a:t>
          </a:r>
        </a:p>
      </dgm:t>
    </dgm:pt>
    <dgm:pt modelId="{C228B555-019D-44F1-9E9E-903EAB339E7B}" type="parTrans" cxnId="{56AD1458-616C-4335-8DAA-22B409FFCD84}">
      <dgm:prSet/>
      <dgm:spPr/>
      <dgm:t>
        <a:bodyPr/>
        <a:lstStyle/>
        <a:p>
          <a:endParaRPr lang="es-ES"/>
        </a:p>
      </dgm:t>
    </dgm:pt>
    <dgm:pt modelId="{10C07943-928E-41A0-9EDB-4D06D1146290}" type="sibTrans" cxnId="{56AD1458-616C-4335-8DAA-22B409FFCD84}">
      <dgm:prSet/>
      <dgm:spPr/>
      <dgm:t>
        <a:bodyPr/>
        <a:lstStyle/>
        <a:p>
          <a:endParaRPr lang="es-ES"/>
        </a:p>
      </dgm:t>
    </dgm:pt>
    <dgm:pt modelId="{A8D705FC-60DE-4326-9991-FBA74131824C}">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11</a:t>
          </a:r>
        </a:p>
      </dgm:t>
    </dgm:pt>
    <dgm:pt modelId="{8A16ACB6-AE7C-4C34-9BB8-AC01BD534ADF}" type="parTrans" cxnId="{58A47F7B-0164-4BB8-AF5E-B96701D58C06}">
      <dgm:prSet/>
      <dgm:spPr/>
      <dgm:t>
        <a:bodyPr/>
        <a:lstStyle/>
        <a:p>
          <a:endParaRPr lang="es-ES"/>
        </a:p>
      </dgm:t>
    </dgm:pt>
    <dgm:pt modelId="{D02A0260-DCA9-462B-9149-D4D6AD01D99E}" type="sibTrans" cxnId="{58A47F7B-0164-4BB8-AF5E-B96701D58C06}">
      <dgm:prSet/>
      <dgm:spPr/>
      <dgm:t>
        <a:bodyPr/>
        <a:lstStyle/>
        <a:p>
          <a:endParaRPr lang="es-ES"/>
        </a:p>
      </dgm:t>
    </dgm:pt>
    <dgm:pt modelId="{D95B0DBB-B18C-4175-9C20-CD885C00731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Análisis de resultados</a:t>
          </a:r>
        </a:p>
      </dgm:t>
    </dgm:pt>
    <dgm:pt modelId="{54DE9C76-6DBB-4DD4-A186-14F044DCB028}" type="parTrans" cxnId="{65EEB295-E956-41C9-AAE8-AC5DCB328CC9}">
      <dgm:prSet/>
      <dgm:spPr/>
      <dgm:t>
        <a:bodyPr/>
        <a:lstStyle/>
        <a:p>
          <a:endParaRPr lang="es-ES"/>
        </a:p>
      </dgm:t>
    </dgm:pt>
    <dgm:pt modelId="{239A0AA8-5126-4F27-BA91-B8F13D4DA378}" type="sibTrans" cxnId="{65EEB295-E956-41C9-AAE8-AC5DCB328CC9}">
      <dgm:prSet/>
      <dgm:spPr/>
      <dgm:t>
        <a:bodyPr/>
        <a:lstStyle/>
        <a:p>
          <a:endParaRPr lang="es-ES"/>
        </a:p>
      </dgm:t>
    </dgm:pt>
    <dgm:pt modelId="{47A3B197-8724-4CA7-A688-F2323A404DFC}">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Descripción operacional</a:t>
          </a:r>
        </a:p>
      </dgm:t>
    </dgm:pt>
    <dgm:pt modelId="{626A7DAE-A4DC-42A4-8E44-FC7C52E59548}" type="parTrans" cxnId="{2660FBBF-2387-4702-897D-DF1B70705244}">
      <dgm:prSet/>
      <dgm:spPr/>
      <dgm:t>
        <a:bodyPr/>
        <a:lstStyle/>
        <a:p>
          <a:endParaRPr lang="es-ES"/>
        </a:p>
      </dgm:t>
    </dgm:pt>
    <dgm:pt modelId="{7BC804E0-8784-479B-A407-DF089139062D}" type="sibTrans" cxnId="{2660FBBF-2387-4702-897D-DF1B70705244}">
      <dgm:prSet/>
      <dgm:spPr/>
      <dgm:t>
        <a:bodyPr/>
        <a:lstStyle/>
        <a:p>
          <a:endParaRPr lang="es-ES"/>
        </a:p>
      </dgm:t>
    </dgm:pt>
    <dgm:pt modelId="{AFDC25E1-96B6-46FE-9E87-91C176B02DEF}">
      <dgm:prSet custT="1"/>
      <dgm:spPr/>
      <dgm:t>
        <a:bodyPr/>
        <a:lstStyle/>
        <a:p>
          <a:r>
            <a:rPr lang="es-ES_tradnl" sz="2400" dirty="0">
              <a:latin typeface="Times New Roman" panose="02020603050405020304" pitchFamily="18" charset="0"/>
              <a:cs typeface="Times New Roman" panose="02020603050405020304" pitchFamily="18" charset="0"/>
            </a:rPr>
            <a:t>Conclusiones y recomendaciones</a:t>
          </a:r>
        </a:p>
      </dgm:t>
    </dgm:pt>
    <dgm:pt modelId="{6763925F-CC1F-485F-BCC8-B19EF4557D37}" type="parTrans" cxnId="{C1E3B016-3844-4F18-96A7-DF19AAB25956}">
      <dgm:prSet/>
      <dgm:spPr/>
      <dgm:t>
        <a:bodyPr/>
        <a:lstStyle/>
        <a:p>
          <a:endParaRPr lang="es-ES"/>
        </a:p>
      </dgm:t>
    </dgm:pt>
    <dgm:pt modelId="{2F8CB652-FFC4-4546-AFFE-6BF79C91D060}" type="sibTrans" cxnId="{C1E3B016-3844-4F18-96A7-DF19AAB25956}">
      <dgm:prSet/>
      <dgm:spPr/>
      <dgm:t>
        <a:bodyPr/>
        <a:lstStyle/>
        <a:p>
          <a:endParaRPr lang="es-ES"/>
        </a:p>
      </dgm:t>
    </dgm:pt>
    <dgm:pt modelId="{7786F4BF-0B7D-4075-92C2-C3CC2F5BCED3}">
      <dgm:prSet custT="1">
        <dgm:style>
          <a:lnRef idx="2">
            <a:schemeClr val="accent6">
              <a:shade val="50000"/>
            </a:schemeClr>
          </a:lnRef>
          <a:fillRef idx="1">
            <a:schemeClr val="accent6"/>
          </a:fillRef>
          <a:effectRef idx="0">
            <a:schemeClr val="accent6"/>
          </a:effectRef>
          <a:fontRef idx="minor">
            <a:schemeClr val="lt1"/>
          </a:fontRef>
        </dgm:style>
      </dgm:prSet>
      <dgm:spPr>
        <a:ln/>
      </dgm:spPr>
      <dgm:t>
        <a:bodyPr/>
        <a:lstStyle/>
        <a:p>
          <a:r>
            <a:rPr lang="es-ES_tradnl" sz="2400" dirty="0">
              <a:latin typeface="Times New Roman" panose="02020603050405020304" pitchFamily="18" charset="0"/>
              <a:cs typeface="Times New Roman" panose="02020603050405020304" pitchFamily="18" charset="0"/>
            </a:rPr>
            <a:t>10</a:t>
          </a:r>
        </a:p>
      </dgm:t>
    </dgm:pt>
    <dgm:pt modelId="{A50B9D99-BAEB-4E8D-A805-DA72040BB870}" type="parTrans" cxnId="{31C3EFC3-62DE-4E44-8965-7562560EA415}">
      <dgm:prSet/>
      <dgm:spPr/>
      <dgm:t>
        <a:bodyPr/>
        <a:lstStyle/>
        <a:p>
          <a:endParaRPr lang="es-ES"/>
        </a:p>
      </dgm:t>
    </dgm:pt>
    <dgm:pt modelId="{EF96504D-8D47-4E58-8731-AD1E48740368}" type="sibTrans" cxnId="{31C3EFC3-62DE-4E44-8965-7562560EA415}">
      <dgm:prSet/>
      <dgm:spPr/>
      <dgm:t>
        <a:bodyPr/>
        <a:lstStyle/>
        <a:p>
          <a:endParaRPr lang="es-ES"/>
        </a:p>
      </dgm:t>
    </dgm:pt>
    <dgm:pt modelId="{4F83D92C-C0B0-4047-A239-0093B2DB7F8D}">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ES_tradnl" sz="2400" dirty="0">
              <a:latin typeface="Times New Roman" panose="02020603050405020304" pitchFamily="18" charset="0"/>
              <a:cs typeface="Times New Roman" panose="02020603050405020304" pitchFamily="18" charset="0"/>
            </a:rPr>
            <a:t>Análisis Económico</a:t>
          </a:r>
        </a:p>
      </dgm:t>
    </dgm:pt>
    <dgm:pt modelId="{D9D765EC-C833-4A83-9B24-98796339196D}" type="parTrans" cxnId="{5BB0B4C6-6C70-4750-8BC1-D56FA02A6A56}">
      <dgm:prSet/>
      <dgm:spPr/>
      <dgm:t>
        <a:bodyPr/>
        <a:lstStyle/>
        <a:p>
          <a:endParaRPr lang="es-ES"/>
        </a:p>
      </dgm:t>
    </dgm:pt>
    <dgm:pt modelId="{86FE41BE-3C4B-4D4C-989B-C3FC0A4B4A69}" type="sibTrans" cxnId="{5BB0B4C6-6C70-4750-8BC1-D56FA02A6A56}">
      <dgm:prSet/>
      <dgm:spPr/>
      <dgm:t>
        <a:bodyPr/>
        <a:lstStyle/>
        <a:p>
          <a:endParaRPr lang="es-ES"/>
        </a:p>
      </dgm:t>
    </dgm:pt>
    <dgm:pt modelId="{30A13E2B-4592-D34D-B3DF-EFA662BFE41D}" type="pres">
      <dgm:prSet presAssocID="{04BDE4B3-1618-0749-9E4D-690A58BDC2A2}" presName="Name0" presStyleCnt="0">
        <dgm:presLayoutVars>
          <dgm:dir/>
          <dgm:animLvl val="lvl"/>
          <dgm:resizeHandles val="exact"/>
        </dgm:presLayoutVars>
      </dgm:prSet>
      <dgm:spPr/>
      <dgm:t>
        <a:bodyPr/>
        <a:lstStyle/>
        <a:p>
          <a:endParaRPr lang="es-ES"/>
        </a:p>
      </dgm:t>
    </dgm:pt>
    <dgm:pt modelId="{FC390836-960F-4E46-9D0D-439FDDFFDB47}" type="pres">
      <dgm:prSet presAssocID="{2D090FF4-1767-A44E-B0DC-6313E7A603B3}" presName="linNode" presStyleCnt="0"/>
      <dgm:spPr/>
    </dgm:pt>
    <dgm:pt modelId="{303A409A-BC02-6043-B467-C69957DCBB36}" type="pres">
      <dgm:prSet presAssocID="{2D090FF4-1767-A44E-B0DC-6313E7A603B3}" presName="parentText" presStyleLbl="node1" presStyleIdx="0" presStyleCnt="11" custScaleX="15966">
        <dgm:presLayoutVars>
          <dgm:chMax val="1"/>
          <dgm:bulletEnabled val="1"/>
        </dgm:presLayoutVars>
      </dgm:prSet>
      <dgm:spPr/>
      <dgm:t>
        <a:bodyPr/>
        <a:lstStyle/>
        <a:p>
          <a:endParaRPr lang="es-ES"/>
        </a:p>
      </dgm:t>
    </dgm:pt>
    <dgm:pt modelId="{8D67DADB-8ADD-D84A-9B1B-DF64B2DD7B2C}" type="pres">
      <dgm:prSet presAssocID="{2D090FF4-1767-A44E-B0DC-6313E7A603B3}" presName="descendantText" presStyleLbl="alignAccFollowNode1" presStyleIdx="0" presStyleCnt="11" custScaleX="131251">
        <dgm:presLayoutVars>
          <dgm:bulletEnabled val="1"/>
        </dgm:presLayoutVars>
      </dgm:prSet>
      <dgm:spPr/>
      <dgm:t>
        <a:bodyPr/>
        <a:lstStyle/>
        <a:p>
          <a:endParaRPr lang="es-ES"/>
        </a:p>
      </dgm:t>
    </dgm:pt>
    <dgm:pt modelId="{6FF7E861-8A17-D94C-99FC-69B047EF276A}" type="pres">
      <dgm:prSet presAssocID="{6A2815A6-E761-5746-A7B8-C0F729DC03B8}" presName="sp" presStyleCnt="0"/>
      <dgm:spPr/>
    </dgm:pt>
    <dgm:pt modelId="{4CA2DF0E-78F9-9E4A-986A-291057740F7D}" type="pres">
      <dgm:prSet presAssocID="{71AEA611-7A81-9D4C-B892-8EEDA10B3B61}" presName="linNode" presStyleCnt="0"/>
      <dgm:spPr/>
    </dgm:pt>
    <dgm:pt modelId="{109A8819-23AF-A341-99D3-8F8F5DBE13DB}" type="pres">
      <dgm:prSet presAssocID="{71AEA611-7A81-9D4C-B892-8EEDA10B3B61}" presName="parentText" presStyleLbl="node1" presStyleIdx="1" presStyleCnt="11" custScaleX="20403">
        <dgm:presLayoutVars>
          <dgm:chMax val="1"/>
          <dgm:bulletEnabled val="1"/>
        </dgm:presLayoutVars>
      </dgm:prSet>
      <dgm:spPr/>
      <dgm:t>
        <a:bodyPr/>
        <a:lstStyle/>
        <a:p>
          <a:endParaRPr lang="es-ES"/>
        </a:p>
      </dgm:t>
    </dgm:pt>
    <dgm:pt modelId="{B803D565-954A-6D47-AEBE-949A70699116}" type="pres">
      <dgm:prSet presAssocID="{71AEA611-7A81-9D4C-B892-8EEDA10B3B61}" presName="descendantText" presStyleLbl="alignAccFollowNode1" presStyleIdx="1" presStyleCnt="11" custScaleX="128663">
        <dgm:presLayoutVars>
          <dgm:bulletEnabled val="1"/>
        </dgm:presLayoutVars>
      </dgm:prSet>
      <dgm:spPr/>
      <dgm:t>
        <a:bodyPr/>
        <a:lstStyle/>
        <a:p>
          <a:endParaRPr lang="es-ES"/>
        </a:p>
      </dgm:t>
    </dgm:pt>
    <dgm:pt modelId="{5B8C6B8A-FD2C-4248-9E16-C81CA83C2CEA}" type="pres">
      <dgm:prSet presAssocID="{405FEC07-C4B2-254C-A8A2-296817B72003}" presName="sp" presStyleCnt="0"/>
      <dgm:spPr/>
    </dgm:pt>
    <dgm:pt modelId="{0CC002A4-BE46-E943-AA93-F5EB2315DA04}" type="pres">
      <dgm:prSet presAssocID="{3311EA07-E80F-564A-8E24-221D46091966}" presName="linNode" presStyleCnt="0"/>
      <dgm:spPr/>
    </dgm:pt>
    <dgm:pt modelId="{61D342DB-4B54-374D-8F8C-E046BA6A7772}" type="pres">
      <dgm:prSet presAssocID="{3311EA07-E80F-564A-8E24-221D46091966}" presName="parentText" presStyleLbl="node1" presStyleIdx="2" presStyleCnt="11" custScaleX="23859">
        <dgm:presLayoutVars>
          <dgm:chMax val="1"/>
          <dgm:bulletEnabled val="1"/>
        </dgm:presLayoutVars>
      </dgm:prSet>
      <dgm:spPr/>
      <dgm:t>
        <a:bodyPr/>
        <a:lstStyle/>
        <a:p>
          <a:endParaRPr lang="es-ES"/>
        </a:p>
      </dgm:t>
    </dgm:pt>
    <dgm:pt modelId="{82CEBA4E-6821-424E-943E-706FA9F62A71}" type="pres">
      <dgm:prSet presAssocID="{3311EA07-E80F-564A-8E24-221D46091966}" presName="descendantText" presStyleLbl="alignAccFollowNode1" presStyleIdx="2" presStyleCnt="11" custScaleX="126544">
        <dgm:presLayoutVars>
          <dgm:bulletEnabled val="1"/>
        </dgm:presLayoutVars>
      </dgm:prSet>
      <dgm:spPr/>
      <dgm:t>
        <a:bodyPr/>
        <a:lstStyle/>
        <a:p>
          <a:endParaRPr lang="es-ES"/>
        </a:p>
      </dgm:t>
    </dgm:pt>
    <dgm:pt modelId="{1DF43170-75BC-334F-A74F-632F7DC46640}" type="pres">
      <dgm:prSet presAssocID="{3516BA54-8B7A-6A4F-A1C7-8696313EABD7}" presName="sp" presStyleCnt="0"/>
      <dgm:spPr/>
    </dgm:pt>
    <dgm:pt modelId="{346F0346-97DE-154A-ADF7-778B30E34024}" type="pres">
      <dgm:prSet presAssocID="{F6D5D9D2-769E-D749-AC87-D75505A0D295}" presName="linNode" presStyleCnt="0"/>
      <dgm:spPr/>
    </dgm:pt>
    <dgm:pt modelId="{6FF0FE8D-7AE3-B347-B63B-26CCD0B03292}" type="pres">
      <dgm:prSet presAssocID="{F6D5D9D2-769E-D749-AC87-D75505A0D295}" presName="parentText" presStyleLbl="node1" presStyleIdx="3" presStyleCnt="11" custScaleX="28447">
        <dgm:presLayoutVars>
          <dgm:chMax val="1"/>
          <dgm:bulletEnabled val="1"/>
        </dgm:presLayoutVars>
      </dgm:prSet>
      <dgm:spPr/>
      <dgm:t>
        <a:bodyPr/>
        <a:lstStyle/>
        <a:p>
          <a:endParaRPr lang="es-ES"/>
        </a:p>
      </dgm:t>
    </dgm:pt>
    <dgm:pt modelId="{6FA96F3F-CE17-7D48-909E-D549BA5A85D5}" type="pres">
      <dgm:prSet presAssocID="{F6D5D9D2-769E-D749-AC87-D75505A0D295}" presName="descendantText" presStyleLbl="alignAccFollowNode1" presStyleIdx="3" presStyleCnt="11" custScaleX="123882">
        <dgm:presLayoutVars>
          <dgm:bulletEnabled val="1"/>
        </dgm:presLayoutVars>
      </dgm:prSet>
      <dgm:spPr/>
      <dgm:t>
        <a:bodyPr/>
        <a:lstStyle/>
        <a:p>
          <a:endParaRPr lang="es-ES"/>
        </a:p>
      </dgm:t>
    </dgm:pt>
    <dgm:pt modelId="{29079715-5E3A-C44D-BFBC-057F536E03E0}" type="pres">
      <dgm:prSet presAssocID="{5D8B83CF-88AA-184E-996E-FB2413A9B89C}" presName="sp" presStyleCnt="0"/>
      <dgm:spPr/>
    </dgm:pt>
    <dgm:pt modelId="{CD7372B7-46C9-514E-AAB8-6419D6B65768}" type="pres">
      <dgm:prSet presAssocID="{DA407ACC-3D7C-3747-9DC2-D0729FE90CC5}" presName="linNode" presStyleCnt="0"/>
      <dgm:spPr/>
    </dgm:pt>
    <dgm:pt modelId="{419E8FCB-59A3-8644-801B-4532AA8090EA}" type="pres">
      <dgm:prSet presAssocID="{DA407ACC-3D7C-3747-9DC2-D0729FE90CC5}" presName="parentText" presStyleLbl="node1" presStyleIdx="4" presStyleCnt="11" custScaleX="32397">
        <dgm:presLayoutVars>
          <dgm:chMax val="1"/>
          <dgm:bulletEnabled val="1"/>
        </dgm:presLayoutVars>
      </dgm:prSet>
      <dgm:spPr/>
      <dgm:t>
        <a:bodyPr/>
        <a:lstStyle/>
        <a:p>
          <a:endParaRPr lang="es-ES"/>
        </a:p>
      </dgm:t>
    </dgm:pt>
    <dgm:pt modelId="{F4E1DA9E-A0CE-B647-9276-39EA417D3207}" type="pres">
      <dgm:prSet presAssocID="{DA407ACC-3D7C-3747-9DC2-D0729FE90CC5}" presName="descendantText" presStyleLbl="alignAccFollowNode1" presStyleIdx="4" presStyleCnt="11" custScaleX="121917">
        <dgm:presLayoutVars>
          <dgm:bulletEnabled val="1"/>
        </dgm:presLayoutVars>
      </dgm:prSet>
      <dgm:spPr/>
      <dgm:t>
        <a:bodyPr/>
        <a:lstStyle/>
        <a:p>
          <a:endParaRPr lang="es-ES"/>
        </a:p>
      </dgm:t>
    </dgm:pt>
    <dgm:pt modelId="{88731BA5-2D6A-4941-BAE9-8892F7048CCA}" type="pres">
      <dgm:prSet presAssocID="{358E8489-F974-D842-B451-BFF9D77C906D}" presName="sp" presStyleCnt="0"/>
      <dgm:spPr/>
    </dgm:pt>
    <dgm:pt modelId="{DE392475-4326-444A-9534-6680BBBA24E1}" type="pres">
      <dgm:prSet presAssocID="{97F07728-6219-5043-BC21-4468E4CF93AA}" presName="linNode" presStyleCnt="0"/>
      <dgm:spPr/>
    </dgm:pt>
    <dgm:pt modelId="{72DCBF24-AF98-954E-AB07-278AD42B71DB}" type="pres">
      <dgm:prSet presAssocID="{97F07728-6219-5043-BC21-4468E4CF93AA}" presName="parentText" presStyleLbl="node1" presStyleIdx="5" presStyleCnt="11" custScaleX="37830">
        <dgm:presLayoutVars>
          <dgm:chMax val="1"/>
          <dgm:bulletEnabled val="1"/>
        </dgm:presLayoutVars>
      </dgm:prSet>
      <dgm:spPr/>
      <dgm:t>
        <a:bodyPr/>
        <a:lstStyle/>
        <a:p>
          <a:endParaRPr lang="es-ES"/>
        </a:p>
      </dgm:t>
    </dgm:pt>
    <dgm:pt modelId="{B8CE215F-50D0-1847-9A86-55693DADA148}" type="pres">
      <dgm:prSet presAssocID="{97F07728-6219-5043-BC21-4468E4CF93AA}" presName="descendantText" presStyleLbl="alignAccFollowNode1" presStyleIdx="5" presStyleCnt="11" custScaleX="119115">
        <dgm:presLayoutVars>
          <dgm:bulletEnabled val="1"/>
        </dgm:presLayoutVars>
      </dgm:prSet>
      <dgm:spPr/>
      <dgm:t>
        <a:bodyPr/>
        <a:lstStyle/>
        <a:p>
          <a:endParaRPr lang="es-ES"/>
        </a:p>
      </dgm:t>
    </dgm:pt>
    <dgm:pt modelId="{1EE550A1-E9CC-EE4D-B1CA-6D6A874518D6}" type="pres">
      <dgm:prSet presAssocID="{7A0C3DD9-F5D2-BD45-94E5-AA6D412D37D0}" presName="sp" presStyleCnt="0"/>
      <dgm:spPr/>
    </dgm:pt>
    <dgm:pt modelId="{D4628AA5-4C61-4C43-A94F-7CED5AE7E9E8}" type="pres">
      <dgm:prSet presAssocID="{02B82CBF-F2CE-ED48-A976-8E15ADDEB00B}" presName="linNode" presStyleCnt="0"/>
      <dgm:spPr/>
    </dgm:pt>
    <dgm:pt modelId="{6E972D37-6DBC-6140-98C0-5C3A0A1DD540}" type="pres">
      <dgm:prSet presAssocID="{02B82CBF-F2CE-ED48-A976-8E15ADDEB00B}" presName="parentText" presStyleLbl="node1" presStyleIdx="6" presStyleCnt="11" custScaleX="41277">
        <dgm:presLayoutVars>
          <dgm:chMax val="1"/>
          <dgm:bulletEnabled val="1"/>
        </dgm:presLayoutVars>
      </dgm:prSet>
      <dgm:spPr/>
      <dgm:t>
        <a:bodyPr/>
        <a:lstStyle/>
        <a:p>
          <a:endParaRPr lang="es-ES"/>
        </a:p>
      </dgm:t>
    </dgm:pt>
    <dgm:pt modelId="{E23C7F42-CA3B-9341-B442-5BD923A875AE}" type="pres">
      <dgm:prSet presAssocID="{02B82CBF-F2CE-ED48-A976-8E15ADDEB00B}" presName="descendantText" presStyleLbl="alignAccFollowNode1" presStyleIdx="6" presStyleCnt="11" custScaleX="116890">
        <dgm:presLayoutVars>
          <dgm:bulletEnabled val="1"/>
        </dgm:presLayoutVars>
      </dgm:prSet>
      <dgm:spPr/>
      <dgm:t>
        <a:bodyPr/>
        <a:lstStyle/>
        <a:p>
          <a:endParaRPr lang="es-ES"/>
        </a:p>
      </dgm:t>
    </dgm:pt>
    <dgm:pt modelId="{B7011891-66BA-490B-87C1-113F2D002358}" type="pres">
      <dgm:prSet presAssocID="{C6D39758-EDA9-DB49-9C28-F613A51F95C5}" presName="sp" presStyleCnt="0"/>
      <dgm:spPr/>
    </dgm:pt>
    <dgm:pt modelId="{0218676F-615C-42F1-ABCA-DE54942C8608}" type="pres">
      <dgm:prSet presAssocID="{C9DD82EA-8EED-42D5-8E9D-E083A42D2D4B}" presName="linNode" presStyleCnt="0"/>
      <dgm:spPr/>
    </dgm:pt>
    <dgm:pt modelId="{B7FF845D-EF12-4A87-8E2C-0A760F4E21C0}" type="pres">
      <dgm:prSet presAssocID="{C9DD82EA-8EED-42D5-8E9D-E083A42D2D4B}" presName="parentText" presStyleLbl="node1" presStyleIdx="7" presStyleCnt="11" custScaleX="45285">
        <dgm:presLayoutVars>
          <dgm:chMax val="1"/>
          <dgm:bulletEnabled val="1"/>
        </dgm:presLayoutVars>
      </dgm:prSet>
      <dgm:spPr/>
      <dgm:t>
        <a:bodyPr/>
        <a:lstStyle/>
        <a:p>
          <a:endParaRPr lang="es-ES"/>
        </a:p>
      </dgm:t>
    </dgm:pt>
    <dgm:pt modelId="{E5840DA1-189E-4767-ADBC-3CD6851F35DE}" type="pres">
      <dgm:prSet presAssocID="{C9DD82EA-8EED-42D5-8E9D-E083A42D2D4B}" presName="descendantText" presStyleLbl="alignAccFollowNode1" presStyleIdx="7" presStyleCnt="11" custScaleX="114661">
        <dgm:presLayoutVars>
          <dgm:bulletEnabled val="1"/>
        </dgm:presLayoutVars>
      </dgm:prSet>
      <dgm:spPr/>
      <dgm:t>
        <a:bodyPr/>
        <a:lstStyle/>
        <a:p>
          <a:endParaRPr lang="es-ES"/>
        </a:p>
      </dgm:t>
    </dgm:pt>
    <dgm:pt modelId="{0C533050-4C34-4715-A2B1-29A74D24A7FD}" type="pres">
      <dgm:prSet presAssocID="{C11C1524-8F1F-4A3A-9E38-325EBBB289E6}" presName="sp" presStyleCnt="0"/>
      <dgm:spPr/>
    </dgm:pt>
    <dgm:pt modelId="{B479CB23-2356-4FD4-B51D-003AFC5C060F}" type="pres">
      <dgm:prSet presAssocID="{357B6D44-CEEA-4C69-A7FD-84306FD9930F}" presName="linNode" presStyleCnt="0"/>
      <dgm:spPr/>
    </dgm:pt>
    <dgm:pt modelId="{DAAFB5C2-B362-4435-93EC-CA6BDBEFBC26}" type="pres">
      <dgm:prSet presAssocID="{357B6D44-CEEA-4C69-A7FD-84306FD9930F}" presName="parentText" presStyleLbl="node1" presStyleIdx="8" presStyleCnt="11" custScaleX="49319">
        <dgm:presLayoutVars>
          <dgm:chMax val="1"/>
          <dgm:bulletEnabled val="1"/>
        </dgm:presLayoutVars>
      </dgm:prSet>
      <dgm:spPr/>
      <dgm:t>
        <a:bodyPr/>
        <a:lstStyle/>
        <a:p>
          <a:endParaRPr lang="es-ES"/>
        </a:p>
      </dgm:t>
    </dgm:pt>
    <dgm:pt modelId="{AC51F3B0-3552-4B63-B730-CD8946BD0436}" type="pres">
      <dgm:prSet presAssocID="{357B6D44-CEEA-4C69-A7FD-84306FD9930F}" presName="descendantText" presStyleLbl="alignAccFollowNode1" presStyleIdx="8" presStyleCnt="11" custScaleX="112217">
        <dgm:presLayoutVars>
          <dgm:bulletEnabled val="1"/>
        </dgm:presLayoutVars>
      </dgm:prSet>
      <dgm:spPr/>
      <dgm:t>
        <a:bodyPr/>
        <a:lstStyle/>
        <a:p>
          <a:endParaRPr lang="es-ES"/>
        </a:p>
      </dgm:t>
    </dgm:pt>
    <dgm:pt modelId="{2297EB4B-8920-4188-B991-98F5BA94323B}" type="pres">
      <dgm:prSet presAssocID="{10C07943-928E-41A0-9EDB-4D06D1146290}" presName="sp" presStyleCnt="0"/>
      <dgm:spPr/>
    </dgm:pt>
    <dgm:pt modelId="{B19678B1-0B38-4BB9-B3B0-7A709F5BE3C8}" type="pres">
      <dgm:prSet presAssocID="{7786F4BF-0B7D-4075-92C2-C3CC2F5BCED3}" presName="linNode" presStyleCnt="0"/>
      <dgm:spPr/>
    </dgm:pt>
    <dgm:pt modelId="{FCDD1B3D-6516-4351-AE60-357F867E1333}" type="pres">
      <dgm:prSet presAssocID="{7786F4BF-0B7D-4075-92C2-C3CC2F5BCED3}" presName="parentText" presStyleLbl="node1" presStyleIdx="9" presStyleCnt="11" custScaleX="50479">
        <dgm:presLayoutVars>
          <dgm:chMax val="1"/>
          <dgm:bulletEnabled val="1"/>
        </dgm:presLayoutVars>
      </dgm:prSet>
      <dgm:spPr/>
      <dgm:t>
        <a:bodyPr/>
        <a:lstStyle/>
        <a:p>
          <a:endParaRPr lang="es-ES"/>
        </a:p>
      </dgm:t>
    </dgm:pt>
    <dgm:pt modelId="{8D8540D5-89D2-40DB-9301-91431C9BA96D}" type="pres">
      <dgm:prSet presAssocID="{7786F4BF-0B7D-4075-92C2-C3CC2F5BCED3}" presName="descendantText" presStyleLbl="alignAccFollowNode1" presStyleIdx="9" presStyleCnt="11" custScaleX="111594">
        <dgm:presLayoutVars>
          <dgm:bulletEnabled val="1"/>
        </dgm:presLayoutVars>
      </dgm:prSet>
      <dgm:spPr/>
      <dgm:t>
        <a:bodyPr/>
        <a:lstStyle/>
        <a:p>
          <a:endParaRPr lang="es-ES"/>
        </a:p>
      </dgm:t>
    </dgm:pt>
    <dgm:pt modelId="{AF28D138-4057-4F18-9523-ABE67B043964}" type="pres">
      <dgm:prSet presAssocID="{EF96504D-8D47-4E58-8731-AD1E48740368}" presName="sp" presStyleCnt="0"/>
      <dgm:spPr/>
    </dgm:pt>
    <dgm:pt modelId="{6CA18A35-EFD1-4C62-9046-929A33D7E90D}" type="pres">
      <dgm:prSet presAssocID="{A8D705FC-60DE-4326-9991-FBA74131824C}" presName="linNode" presStyleCnt="0"/>
      <dgm:spPr/>
    </dgm:pt>
    <dgm:pt modelId="{040625FE-0E72-458F-BA2E-AFA92495B862}" type="pres">
      <dgm:prSet presAssocID="{A8D705FC-60DE-4326-9991-FBA74131824C}" presName="parentText" presStyleLbl="node1" presStyleIdx="10" presStyleCnt="11" custScaleX="54454">
        <dgm:presLayoutVars>
          <dgm:chMax val="1"/>
          <dgm:bulletEnabled val="1"/>
        </dgm:presLayoutVars>
      </dgm:prSet>
      <dgm:spPr/>
      <dgm:t>
        <a:bodyPr/>
        <a:lstStyle/>
        <a:p>
          <a:endParaRPr lang="es-ES"/>
        </a:p>
      </dgm:t>
    </dgm:pt>
    <dgm:pt modelId="{AE64E30F-8410-427D-8482-4F0367CCBF70}" type="pres">
      <dgm:prSet presAssocID="{A8D705FC-60DE-4326-9991-FBA74131824C}" presName="descendantText" presStyleLbl="alignAccFollowNode1" presStyleIdx="10" presStyleCnt="11" custScaleX="109863">
        <dgm:presLayoutVars>
          <dgm:bulletEnabled val="1"/>
        </dgm:presLayoutVars>
      </dgm:prSet>
      <dgm:spPr/>
      <dgm:t>
        <a:bodyPr/>
        <a:lstStyle/>
        <a:p>
          <a:endParaRPr lang="es-ES"/>
        </a:p>
      </dgm:t>
    </dgm:pt>
  </dgm:ptLst>
  <dgm:cxnLst>
    <dgm:cxn modelId="{5F8B5BBD-0AE4-5C4A-BB35-D8601EABFFBE}" type="presOf" srcId="{71AEA611-7A81-9D4C-B892-8EEDA10B3B61}" destId="{109A8819-23AF-A341-99D3-8F8F5DBE13DB}" srcOrd="0" destOrd="0" presId="urn:microsoft.com/office/officeart/2005/8/layout/vList5"/>
    <dgm:cxn modelId="{56AD1458-616C-4335-8DAA-22B409FFCD84}" srcId="{04BDE4B3-1618-0749-9E4D-690A58BDC2A2}" destId="{357B6D44-CEEA-4C69-A7FD-84306FD9930F}" srcOrd="8" destOrd="0" parTransId="{C228B555-019D-44F1-9E9E-903EAB339E7B}" sibTransId="{10C07943-928E-41A0-9EDB-4D06D1146290}"/>
    <dgm:cxn modelId="{1D1E8029-5B72-40D2-A673-48EB400E8531}" type="presOf" srcId="{C9DD82EA-8EED-42D5-8E9D-E083A42D2D4B}" destId="{B7FF845D-EF12-4A87-8E2C-0A760F4E21C0}" srcOrd="0" destOrd="0" presId="urn:microsoft.com/office/officeart/2005/8/layout/vList5"/>
    <dgm:cxn modelId="{3AB592DB-7154-A446-B5DE-747884596EC1}" type="presOf" srcId="{F6D5D9D2-769E-D749-AC87-D75505A0D295}" destId="{6FF0FE8D-7AE3-B347-B63B-26CCD0B03292}" srcOrd="0" destOrd="0" presId="urn:microsoft.com/office/officeart/2005/8/layout/vList5"/>
    <dgm:cxn modelId="{83BB9DC0-1DA2-8849-8E58-C136DFEFDDC6}" type="presOf" srcId="{3311EA07-E80F-564A-8E24-221D46091966}" destId="{61D342DB-4B54-374D-8F8C-E046BA6A7772}" srcOrd="0" destOrd="0" presId="urn:microsoft.com/office/officeart/2005/8/layout/vList5"/>
    <dgm:cxn modelId="{B2269DCB-8661-B643-BAF7-F3299E42C2B1}" srcId="{04BDE4B3-1618-0749-9E4D-690A58BDC2A2}" destId="{97F07728-6219-5043-BC21-4468E4CF93AA}" srcOrd="5" destOrd="0" parTransId="{9DBB9C48-41D0-2D4A-BE13-AC23358E6798}" sibTransId="{7A0C3DD9-F5D2-BD45-94E5-AA6D412D37D0}"/>
    <dgm:cxn modelId="{FFC914C2-2F6E-2E46-AD49-EA9938E15AD3}" type="presOf" srcId="{02B82CBF-F2CE-ED48-A976-8E15ADDEB00B}" destId="{6E972D37-6DBC-6140-98C0-5C3A0A1DD540}" srcOrd="0" destOrd="0" presId="urn:microsoft.com/office/officeart/2005/8/layout/vList5"/>
    <dgm:cxn modelId="{BC0ECC02-857B-4C1C-ACAD-422B04956964}" type="presOf" srcId="{D95B0DBB-B18C-4175-9C20-CD885C00731B}" destId="{E5840DA1-189E-4767-ADBC-3CD6851F35DE}" srcOrd="0" destOrd="0" presId="urn:microsoft.com/office/officeart/2005/8/layout/vList5"/>
    <dgm:cxn modelId="{18CA55C4-3E8D-444C-B70D-B0D5D96F02B1}" type="presOf" srcId="{D36D073B-AB79-824F-89E7-EA5972D62884}" destId="{B803D565-954A-6D47-AEBE-949A70699116}" srcOrd="0" destOrd="0" presId="urn:microsoft.com/office/officeart/2005/8/layout/vList5"/>
    <dgm:cxn modelId="{DE9C12E1-1F74-A94E-AF13-6D136A94DFA2}" type="presOf" srcId="{97F07728-6219-5043-BC21-4468E4CF93AA}" destId="{72DCBF24-AF98-954E-AB07-278AD42B71DB}" srcOrd="0" destOrd="0" presId="urn:microsoft.com/office/officeart/2005/8/layout/vList5"/>
    <dgm:cxn modelId="{C75A2D09-EAF2-AE4C-A37B-2E563F30A301}" type="presOf" srcId="{23D803F9-BC8F-DC4D-986F-FD3FDFCB49BA}" destId="{8D67DADB-8ADD-D84A-9B1B-DF64B2DD7B2C}" srcOrd="0" destOrd="0" presId="urn:microsoft.com/office/officeart/2005/8/layout/vList5"/>
    <dgm:cxn modelId="{63103ADF-BEC4-3847-A321-1A5A115E7027}" srcId="{04BDE4B3-1618-0749-9E4D-690A58BDC2A2}" destId="{71AEA611-7A81-9D4C-B892-8EEDA10B3B61}" srcOrd="1" destOrd="0" parTransId="{EA3B9E97-8E42-AC4E-A458-80E9C81F9F3D}" sibTransId="{405FEC07-C4B2-254C-A8A2-296817B72003}"/>
    <dgm:cxn modelId="{5212A863-C5D4-D149-8D4C-AAE5046DFD22}" srcId="{DA407ACC-3D7C-3747-9DC2-D0729FE90CC5}" destId="{C071071D-03E1-E040-8D97-3808843C130A}" srcOrd="0" destOrd="0" parTransId="{BD2D783D-A311-4C48-B2F2-34D699AA4C34}" sibTransId="{35687A0F-FDE3-6E48-92CA-2ED14C671FA7}"/>
    <dgm:cxn modelId="{134EB7C3-6D55-0247-8D17-D4BA16571AFE}" srcId="{F6D5D9D2-769E-D749-AC87-D75505A0D295}" destId="{973B3D12-8C51-4745-BD15-ECCCA21E683B}" srcOrd="0" destOrd="0" parTransId="{E0F21380-D0FB-D74D-AAB6-A38B329A2B74}" sibTransId="{D29C7079-BCA0-8F41-9079-228B2C569D6E}"/>
    <dgm:cxn modelId="{0CD11685-94D3-4EA2-91B0-372098B35D01}" type="presOf" srcId="{7786F4BF-0B7D-4075-92C2-C3CC2F5BCED3}" destId="{FCDD1B3D-6516-4351-AE60-357F867E1333}" srcOrd="0" destOrd="0" presId="urn:microsoft.com/office/officeart/2005/8/layout/vList5"/>
    <dgm:cxn modelId="{D3E5D625-04EE-E145-92A5-FE15BAD841CB}" type="presOf" srcId="{2D090FF4-1767-A44E-B0DC-6313E7A603B3}" destId="{303A409A-BC02-6043-B467-C69957DCBB36}" srcOrd="0" destOrd="0" presId="urn:microsoft.com/office/officeart/2005/8/layout/vList5"/>
    <dgm:cxn modelId="{B764DE2C-9B2B-4707-94F4-05642CEFCB8E}" type="presOf" srcId="{47A3B197-8724-4CA7-A688-F2323A404DFC}" destId="{AC51F3B0-3552-4B63-B730-CD8946BD0436}" srcOrd="0" destOrd="0" presId="urn:microsoft.com/office/officeart/2005/8/layout/vList5"/>
    <dgm:cxn modelId="{50D6DF69-52C3-F144-9EE8-FD688E022024}" type="presOf" srcId="{4174F66D-8569-4344-B29E-02A4483669FF}" destId="{82CEBA4E-6821-424E-943E-706FA9F62A71}" srcOrd="0" destOrd="0" presId="urn:microsoft.com/office/officeart/2005/8/layout/vList5"/>
    <dgm:cxn modelId="{7DF30DC7-1F43-41A5-A3AA-BC4BDA037C0C}" type="presOf" srcId="{AFDC25E1-96B6-46FE-9E87-91C176B02DEF}" destId="{AE64E30F-8410-427D-8482-4F0367CCBF70}" srcOrd="0" destOrd="0" presId="urn:microsoft.com/office/officeart/2005/8/layout/vList5"/>
    <dgm:cxn modelId="{82D15507-F3AB-4C75-A197-B06DFF74ACA4}" type="presOf" srcId="{4F83D92C-C0B0-4047-A239-0093B2DB7F8D}" destId="{8D8540D5-89D2-40DB-9301-91431C9BA96D}" srcOrd="0" destOrd="0" presId="urn:microsoft.com/office/officeart/2005/8/layout/vList5"/>
    <dgm:cxn modelId="{5BB0B4C6-6C70-4750-8BC1-D56FA02A6A56}" srcId="{7786F4BF-0B7D-4075-92C2-C3CC2F5BCED3}" destId="{4F83D92C-C0B0-4047-A239-0093B2DB7F8D}" srcOrd="0" destOrd="0" parTransId="{D9D765EC-C833-4A83-9B24-98796339196D}" sibTransId="{86FE41BE-3C4B-4D4C-989B-C3FC0A4B4A69}"/>
    <dgm:cxn modelId="{65EEB295-E956-41C9-AAE8-AC5DCB328CC9}" srcId="{C9DD82EA-8EED-42D5-8E9D-E083A42D2D4B}" destId="{D95B0DBB-B18C-4175-9C20-CD885C00731B}" srcOrd="0" destOrd="0" parTransId="{54DE9C76-6DBB-4DD4-A186-14F044DCB028}" sibTransId="{239A0AA8-5126-4F27-BA91-B8F13D4DA378}"/>
    <dgm:cxn modelId="{00360520-2BAB-4E47-B576-B4E9DD2E0CB6}" type="presOf" srcId="{357B6D44-CEEA-4C69-A7FD-84306FD9930F}" destId="{DAAFB5C2-B362-4435-93EC-CA6BDBEFBC26}" srcOrd="0" destOrd="0" presId="urn:microsoft.com/office/officeart/2005/8/layout/vList5"/>
    <dgm:cxn modelId="{581E0D45-45FD-3E4E-9366-5B1A02AE0014}" srcId="{04BDE4B3-1618-0749-9E4D-690A58BDC2A2}" destId="{2D090FF4-1767-A44E-B0DC-6313E7A603B3}" srcOrd="0" destOrd="0" parTransId="{4430F800-5AC8-2C44-AC46-94A5E73FC476}" sibTransId="{6A2815A6-E761-5746-A7B8-C0F729DC03B8}"/>
    <dgm:cxn modelId="{846C2A1D-C098-F343-8308-75217A8C20BC}" type="presOf" srcId="{2DFB4739-47BE-FD41-8887-B8BD7BB5DD45}" destId="{E23C7F42-CA3B-9341-B442-5BD923A875AE}" srcOrd="0" destOrd="0" presId="urn:microsoft.com/office/officeart/2005/8/layout/vList5"/>
    <dgm:cxn modelId="{AD95799F-AA64-0C4C-AECA-4FF16651F257}" srcId="{04BDE4B3-1618-0749-9E4D-690A58BDC2A2}" destId="{02B82CBF-F2CE-ED48-A976-8E15ADDEB00B}" srcOrd="6" destOrd="0" parTransId="{92BA5526-05AF-3644-9DE6-5C439A0DEAB9}" sibTransId="{C6D39758-EDA9-DB49-9C28-F613A51F95C5}"/>
    <dgm:cxn modelId="{31C3EFC3-62DE-4E44-8965-7562560EA415}" srcId="{04BDE4B3-1618-0749-9E4D-690A58BDC2A2}" destId="{7786F4BF-0B7D-4075-92C2-C3CC2F5BCED3}" srcOrd="9" destOrd="0" parTransId="{A50B9D99-BAEB-4E8D-A805-DA72040BB870}" sibTransId="{EF96504D-8D47-4E58-8731-AD1E48740368}"/>
    <dgm:cxn modelId="{9D9A0154-EAE2-D047-A8B1-641D47C9C2CB}" srcId="{04BDE4B3-1618-0749-9E4D-690A58BDC2A2}" destId="{F6D5D9D2-769E-D749-AC87-D75505A0D295}" srcOrd="3" destOrd="0" parTransId="{33126579-B55C-4D45-BDAC-DCAD31D456BE}" sibTransId="{5D8B83CF-88AA-184E-996E-FB2413A9B89C}"/>
    <dgm:cxn modelId="{2660FBBF-2387-4702-897D-DF1B70705244}" srcId="{357B6D44-CEEA-4C69-A7FD-84306FD9930F}" destId="{47A3B197-8724-4CA7-A688-F2323A404DFC}" srcOrd="0" destOrd="0" parTransId="{626A7DAE-A4DC-42A4-8E44-FC7C52E59548}" sibTransId="{7BC804E0-8784-479B-A407-DF089139062D}"/>
    <dgm:cxn modelId="{B61AF71A-C528-264B-AD93-CF29B0CD6806}" type="presOf" srcId="{C071071D-03E1-E040-8D97-3808843C130A}" destId="{F4E1DA9E-A0CE-B647-9276-39EA417D3207}" srcOrd="0" destOrd="0" presId="urn:microsoft.com/office/officeart/2005/8/layout/vList5"/>
    <dgm:cxn modelId="{E4DE191B-9B02-AB44-9B9A-566015026B3A}" srcId="{02B82CBF-F2CE-ED48-A976-8E15ADDEB00B}" destId="{2DFB4739-47BE-FD41-8887-B8BD7BB5DD45}" srcOrd="0" destOrd="0" parTransId="{E860B43D-57BF-C14C-9CA5-ACB099F4A752}" sibTransId="{F683161A-3522-344A-881D-A4EA6D3B6F4E}"/>
    <dgm:cxn modelId="{6EF4FD48-3195-4842-AE95-4ED1323B371F}" type="presOf" srcId="{04BDE4B3-1618-0749-9E4D-690A58BDC2A2}" destId="{30A13E2B-4592-D34D-B3DF-EFA662BFE41D}" srcOrd="0" destOrd="0" presId="urn:microsoft.com/office/officeart/2005/8/layout/vList5"/>
    <dgm:cxn modelId="{2272143D-8006-4A48-BCAB-2A84CF8470AC}" srcId="{3311EA07-E80F-564A-8E24-221D46091966}" destId="{4174F66D-8569-4344-B29E-02A4483669FF}" srcOrd="0" destOrd="0" parTransId="{64C325A7-2884-A34A-BC22-B530BE723C4F}" sibTransId="{DF583DF6-8562-9B41-AF0D-AC7328735BC2}"/>
    <dgm:cxn modelId="{81FD95F9-EDAE-3A45-8DBF-67B237026CAC}" srcId="{04BDE4B3-1618-0749-9E4D-690A58BDC2A2}" destId="{3311EA07-E80F-564A-8E24-221D46091966}" srcOrd="2" destOrd="0" parTransId="{1D8483F4-F5EB-7844-8E6D-F34A74B849CC}" sibTransId="{3516BA54-8B7A-6A4F-A1C7-8696313EABD7}"/>
    <dgm:cxn modelId="{7F7FABBC-34D5-A14E-9656-A9B71E8B3D8A}" srcId="{71AEA611-7A81-9D4C-B892-8EEDA10B3B61}" destId="{D36D073B-AB79-824F-89E7-EA5972D62884}" srcOrd="0" destOrd="0" parTransId="{7F8629CE-6863-9E4D-9144-EDDF120BBCEB}" sibTransId="{3C05F426-B4C2-6E40-8D64-24A7475AB3ED}"/>
    <dgm:cxn modelId="{5AF6218D-BB8B-5A44-B925-D8EBAD9194B1}" type="presOf" srcId="{DA407ACC-3D7C-3747-9DC2-D0729FE90CC5}" destId="{419E8FCB-59A3-8644-801B-4532AA8090EA}" srcOrd="0" destOrd="0" presId="urn:microsoft.com/office/officeart/2005/8/layout/vList5"/>
    <dgm:cxn modelId="{87684ABB-A57F-46CC-9B31-1236F2D125D9}" type="presOf" srcId="{A8D705FC-60DE-4326-9991-FBA74131824C}" destId="{040625FE-0E72-458F-BA2E-AFA92495B862}" srcOrd="0" destOrd="0" presId="urn:microsoft.com/office/officeart/2005/8/layout/vList5"/>
    <dgm:cxn modelId="{58A47F7B-0164-4BB8-AF5E-B96701D58C06}" srcId="{04BDE4B3-1618-0749-9E4D-690A58BDC2A2}" destId="{A8D705FC-60DE-4326-9991-FBA74131824C}" srcOrd="10" destOrd="0" parTransId="{8A16ACB6-AE7C-4C34-9BB8-AC01BD534ADF}" sibTransId="{D02A0260-DCA9-462B-9149-D4D6AD01D99E}"/>
    <dgm:cxn modelId="{53EEC693-CF0B-744B-A85D-3732A56E3E1B}" srcId="{97F07728-6219-5043-BC21-4468E4CF93AA}" destId="{52AFB0A0-69A6-4149-8398-60625746D2F4}" srcOrd="0" destOrd="0" parTransId="{B21A61E7-DCAA-3A4A-AC4B-C04B57121F85}" sibTransId="{97FF4267-3BA0-E44F-8810-165880969A1C}"/>
    <dgm:cxn modelId="{F4303ECC-7084-AF40-AFAE-340316157FF4}" srcId="{04BDE4B3-1618-0749-9E4D-690A58BDC2A2}" destId="{DA407ACC-3D7C-3747-9DC2-D0729FE90CC5}" srcOrd="4" destOrd="0" parTransId="{F6E7CE80-033F-FE47-92E7-2C42B1724F69}" sibTransId="{358E8489-F974-D842-B451-BFF9D77C906D}"/>
    <dgm:cxn modelId="{591382DF-B01E-41B4-8634-97D1C62E4025}" srcId="{04BDE4B3-1618-0749-9E4D-690A58BDC2A2}" destId="{C9DD82EA-8EED-42D5-8E9D-E083A42D2D4B}" srcOrd="7" destOrd="0" parTransId="{43F7ECA6-4B58-42F1-828D-79BFA63BDC80}" sibTransId="{C11C1524-8F1F-4A3A-9E38-325EBBB289E6}"/>
    <dgm:cxn modelId="{1EBE331B-471E-9D4A-B0F8-A3794163085B}" type="presOf" srcId="{52AFB0A0-69A6-4149-8398-60625746D2F4}" destId="{B8CE215F-50D0-1847-9A86-55693DADA148}" srcOrd="0" destOrd="0" presId="urn:microsoft.com/office/officeart/2005/8/layout/vList5"/>
    <dgm:cxn modelId="{418CD5A9-E37F-5E4E-824A-CA61C067CB36}" srcId="{2D090FF4-1767-A44E-B0DC-6313E7A603B3}" destId="{23D803F9-BC8F-DC4D-986F-FD3FDFCB49BA}" srcOrd="0" destOrd="0" parTransId="{0E52EFF3-D5E0-6E4D-B46E-B23BCFDDA08C}" sibTransId="{AC5F4EC5-7A9B-3D45-A3A1-D35DE421E74C}"/>
    <dgm:cxn modelId="{C1E3B016-3844-4F18-96A7-DF19AAB25956}" srcId="{A8D705FC-60DE-4326-9991-FBA74131824C}" destId="{AFDC25E1-96B6-46FE-9E87-91C176B02DEF}" srcOrd="0" destOrd="0" parTransId="{6763925F-CC1F-485F-BCC8-B19EF4557D37}" sibTransId="{2F8CB652-FFC4-4546-AFFE-6BF79C91D060}"/>
    <dgm:cxn modelId="{8FE1B4E8-CE23-C647-BAB5-2315D9BA7F95}" type="presOf" srcId="{973B3D12-8C51-4745-BD15-ECCCA21E683B}" destId="{6FA96F3F-CE17-7D48-909E-D549BA5A85D5}" srcOrd="0" destOrd="0" presId="urn:microsoft.com/office/officeart/2005/8/layout/vList5"/>
    <dgm:cxn modelId="{9E5758BE-0066-C945-8039-C026907251DD}" type="presParOf" srcId="{30A13E2B-4592-D34D-B3DF-EFA662BFE41D}" destId="{FC390836-960F-4E46-9D0D-439FDDFFDB47}" srcOrd="0" destOrd="0" presId="urn:microsoft.com/office/officeart/2005/8/layout/vList5"/>
    <dgm:cxn modelId="{FBF557DF-9342-9547-B11F-73915FEF904A}" type="presParOf" srcId="{FC390836-960F-4E46-9D0D-439FDDFFDB47}" destId="{303A409A-BC02-6043-B467-C69957DCBB36}" srcOrd="0" destOrd="0" presId="urn:microsoft.com/office/officeart/2005/8/layout/vList5"/>
    <dgm:cxn modelId="{C64862B6-AC51-6847-B775-4847DE367970}" type="presParOf" srcId="{FC390836-960F-4E46-9D0D-439FDDFFDB47}" destId="{8D67DADB-8ADD-D84A-9B1B-DF64B2DD7B2C}" srcOrd="1" destOrd="0" presId="urn:microsoft.com/office/officeart/2005/8/layout/vList5"/>
    <dgm:cxn modelId="{887611B7-F2DA-A048-88B2-647B2A7F2313}" type="presParOf" srcId="{30A13E2B-4592-D34D-B3DF-EFA662BFE41D}" destId="{6FF7E861-8A17-D94C-99FC-69B047EF276A}" srcOrd="1" destOrd="0" presId="urn:microsoft.com/office/officeart/2005/8/layout/vList5"/>
    <dgm:cxn modelId="{F0111FDE-A847-6E4E-835C-72D8D02B8FF1}" type="presParOf" srcId="{30A13E2B-4592-D34D-B3DF-EFA662BFE41D}" destId="{4CA2DF0E-78F9-9E4A-986A-291057740F7D}" srcOrd="2" destOrd="0" presId="urn:microsoft.com/office/officeart/2005/8/layout/vList5"/>
    <dgm:cxn modelId="{54B386AF-4E27-3046-BC14-7DBA60D3FA3F}" type="presParOf" srcId="{4CA2DF0E-78F9-9E4A-986A-291057740F7D}" destId="{109A8819-23AF-A341-99D3-8F8F5DBE13DB}" srcOrd="0" destOrd="0" presId="urn:microsoft.com/office/officeart/2005/8/layout/vList5"/>
    <dgm:cxn modelId="{C95C5920-FBC0-D34F-B1E6-5776B068FB0D}" type="presParOf" srcId="{4CA2DF0E-78F9-9E4A-986A-291057740F7D}" destId="{B803D565-954A-6D47-AEBE-949A70699116}" srcOrd="1" destOrd="0" presId="urn:microsoft.com/office/officeart/2005/8/layout/vList5"/>
    <dgm:cxn modelId="{79193706-91C6-374A-9CB5-77E9D6A0551B}" type="presParOf" srcId="{30A13E2B-4592-D34D-B3DF-EFA662BFE41D}" destId="{5B8C6B8A-FD2C-4248-9E16-C81CA83C2CEA}" srcOrd="3" destOrd="0" presId="urn:microsoft.com/office/officeart/2005/8/layout/vList5"/>
    <dgm:cxn modelId="{4A3C415B-3410-2A43-AC28-B0374BFDEF37}" type="presParOf" srcId="{30A13E2B-4592-D34D-B3DF-EFA662BFE41D}" destId="{0CC002A4-BE46-E943-AA93-F5EB2315DA04}" srcOrd="4" destOrd="0" presId="urn:microsoft.com/office/officeart/2005/8/layout/vList5"/>
    <dgm:cxn modelId="{3A09EBB4-4378-F647-9075-45E7F6FF021E}" type="presParOf" srcId="{0CC002A4-BE46-E943-AA93-F5EB2315DA04}" destId="{61D342DB-4B54-374D-8F8C-E046BA6A7772}" srcOrd="0" destOrd="0" presId="urn:microsoft.com/office/officeart/2005/8/layout/vList5"/>
    <dgm:cxn modelId="{F4DF6532-1AFF-7B41-894D-EAC15157DC0E}" type="presParOf" srcId="{0CC002A4-BE46-E943-AA93-F5EB2315DA04}" destId="{82CEBA4E-6821-424E-943E-706FA9F62A71}" srcOrd="1" destOrd="0" presId="urn:microsoft.com/office/officeart/2005/8/layout/vList5"/>
    <dgm:cxn modelId="{8E53163B-C351-1942-A569-0F5C76CC3DE2}" type="presParOf" srcId="{30A13E2B-4592-D34D-B3DF-EFA662BFE41D}" destId="{1DF43170-75BC-334F-A74F-632F7DC46640}" srcOrd="5" destOrd="0" presId="urn:microsoft.com/office/officeart/2005/8/layout/vList5"/>
    <dgm:cxn modelId="{4ACF9C06-6929-DD44-A98C-B48C54FF45D0}" type="presParOf" srcId="{30A13E2B-4592-D34D-B3DF-EFA662BFE41D}" destId="{346F0346-97DE-154A-ADF7-778B30E34024}" srcOrd="6" destOrd="0" presId="urn:microsoft.com/office/officeart/2005/8/layout/vList5"/>
    <dgm:cxn modelId="{93618945-B38B-6E45-B4E7-7917411B7FB4}" type="presParOf" srcId="{346F0346-97DE-154A-ADF7-778B30E34024}" destId="{6FF0FE8D-7AE3-B347-B63B-26CCD0B03292}" srcOrd="0" destOrd="0" presId="urn:microsoft.com/office/officeart/2005/8/layout/vList5"/>
    <dgm:cxn modelId="{7FE354C7-7CE3-CB49-8EB4-B61C2A0023EA}" type="presParOf" srcId="{346F0346-97DE-154A-ADF7-778B30E34024}" destId="{6FA96F3F-CE17-7D48-909E-D549BA5A85D5}" srcOrd="1" destOrd="0" presId="urn:microsoft.com/office/officeart/2005/8/layout/vList5"/>
    <dgm:cxn modelId="{01381209-C3FB-CA48-A088-D76FE46DD5A0}" type="presParOf" srcId="{30A13E2B-4592-D34D-B3DF-EFA662BFE41D}" destId="{29079715-5E3A-C44D-BFBC-057F536E03E0}" srcOrd="7" destOrd="0" presId="urn:microsoft.com/office/officeart/2005/8/layout/vList5"/>
    <dgm:cxn modelId="{B432FF3F-5000-8946-AFDA-7661F6710FBF}" type="presParOf" srcId="{30A13E2B-4592-D34D-B3DF-EFA662BFE41D}" destId="{CD7372B7-46C9-514E-AAB8-6419D6B65768}" srcOrd="8" destOrd="0" presId="urn:microsoft.com/office/officeart/2005/8/layout/vList5"/>
    <dgm:cxn modelId="{004E5E75-87E5-6245-BE52-CDC44C6EDD57}" type="presParOf" srcId="{CD7372B7-46C9-514E-AAB8-6419D6B65768}" destId="{419E8FCB-59A3-8644-801B-4532AA8090EA}" srcOrd="0" destOrd="0" presId="urn:microsoft.com/office/officeart/2005/8/layout/vList5"/>
    <dgm:cxn modelId="{F94E3870-3437-A144-B4AA-600E132093EE}" type="presParOf" srcId="{CD7372B7-46C9-514E-AAB8-6419D6B65768}" destId="{F4E1DA9E-A0CE-B647-9276-39EA417D3207}" srcOrd="1" destOrd="0" presId="urn:microsoft.com/office/officeart/2005/8/layout/vList5"/>
    <dgm:cxn modelId="{D629E12A-066E-024D-B564-983B9452DEF1}" type="presParOf" srcId="{30A13E2B-4592-D34D-B3DF-EFA662BFE41D}" destId="{88731BA5-2D6A-4941-BAE9-8892F7048CCA}" srcOrd="9" destOrd="0" presId="urn:microsoft.com/office/officeart/2005/8/layout/vList5"/>
    <dgm:cxn modelId="{C14A9E02-076F-134E-87D5-9635A57D9CF0}" type="presParOf" srcId="{30A13E2B-4592-D34D-B3DF-EFA662BFE41D}" destId="{DE392475-4326-444A-9534-6680BBBA24E1}" srcOrd="10" destOrd="0" presId="urn:microsoft.com/office/officeart/2005/8/layout/vList5"/>
    <dgm:cxn modelId="{6CCD41E0-A0B2-8A45-BF3B-0E9BF8F630C7}" type="presParOf" srcId="{DE392475-4326-444A-9534-6680BBBA24E1}" destId="{72DCBF24-AF98-954E-AB07-278AD42B71DB}" srcOrd="0" destOrd="0" presId="urn:microsoft.com/office/officeart/2005/8/layout/vList5"/>
    <dgm:cxn modelId="{E567D1F0-539F-BE4F-932B-DD3C01387982}" type="presParOf" srcId="{DE392475-4326-444A-9534-6680BBBA24E1}" destId="{B8CE215F-50D0-1847-9A86-55693DADA148}" srcOrd="1" destOrd="0" presId="urn:microsoft.com/office/officeart/2005/8/layout/vList5"/>
    <dgm:cxn modelId="{9A436ED4-CA24-3F45-8101-07D578634BB9}" type="presParOf" srcId="{30A13E2B-4592-D34D-B3DF-EFA662BFE41D}" destId="{1EE550A1-E9CC-EE4D-B1CA-6D6A874518D6}" srcOrd="11" destOrd="0" presId="urn:microsoft.com/office/officeart/2005/8/layout/vList5"/>
    <dgm:cxn modelId="{786FCDC5-D95A-3442-8A8A-5A65674C4CAA}" type="presParOf" srcId="{30A13E2B-4592-D34D-B3DF-EFA662BFE41D}" destId="{D4628AA5-4C61-4C43-A94F-7CED5AE7E9E8}" srcOrd="12" destOrd="0" presId="urn:microsoft.com/office/officeart/2005/8/layout/vList5"/>
    <dgm:cxn modelId="{692B0FFA-BB8F-C042-A8E7-B2097F5B426D}" type="presParOf" srcId="{D4628AA5-4C61-4C43-A94F-7CED5AE7E9E8}" destId="{6E972D37-6DBC-6140-98C0-5C3A0A1DD540}" srcOrd="0" destOrd="0" presId="urn:microsoft.com/office/officeart/2005/8/layout/vList5"/>
    <dgm:cxn modelId="{093197AC-08DB-B642-97CF-8C6F9E462053}" type="presParOf" srcId="{D4628AA5-4C61-4C43-A94F-7CED5AE7E9E8}" destId="{E23C7F42-CA3B-9341-B442-5BD923A875AE}" srcOrd="1" destOrd="0" presId="urn:microsoft.com/office/officeart/2005/8/layout/vList5"/>
    <dgm:cxn modelId="{13A23945-3AE8-461B-A928-11323EF6C238}" type="presParOf" srcId="{30A13E2B-4592-D34D-B3DF-EFA662BFE41D}" destId="{B7011891-66BA-490B-87C1-113F2D002358}" srcOrd="13" destOrd="0" presId="urn:microsoft.com/office/officeart/2005/8/layout/vList5"/>
    <dgm:cxn modelId="{21560C61-D162-4782-BC86-3B071304241B}" type="presParOf" srcId="{30A13E2B-4592-D34D-B3DF-EFA662BFE41D}" destId="{0218676F-615C-42F1-ABCA-DE54942C8608}" srcOrd="14" destOrd="0" presId="urn:microsoft.com/office/officeart/2005/8/layout/vList5"/>
    <dgm:cxn modelId="{5B8325AA-C21E-4857-95A0-4E7909E566FE}" type="presParOf" srcId="{0218676F-615C-42F1-ABCA-DE54942C8608}" destId="{B7FF845D-EF12-4A87-8E2C-0A760F4E21C0}" srcOrd="0" destOrd="0" presId="urn:microsoft.com/office/officeart/2005/8/layout/vList5"/>
    <dgm:cxn modelId="{00856B68-2F72-47D2-AED7-E6EF778B40F8}" type="presParOf" srcId="{0218676F-615C-42F1-ABCA-DE54942C8608}" destId="{E5840DA1-189E-4767-ADBC-3CD6851F35DE}" srcOrd="1" destOrd="0" presId="urn:microsoft.com/office/officeart/2005/8/layout/vList5"/>
    <dgm:cxn modelId="{F1BF96C8-A28F-487B-B20C-F4114CEF0E30}" type="presParOf" srcId="{30A13E2B-4592-D34D-B3DF-EFA662BFE41D}" destId="{0C533050-4C34-4715-A2B1-29A74D24A7FD}" srcOrd="15" destOrd="0" presId="urn:microsoft.com/office/officeart/2005/8/layout/vList5"/>
    <dgm:cxn modelId="{D58B8485-E38E-43B0-A912-CE94B3DBA11F}" type="presParOf" srcId="{30A13E2B-4592-D34D-B3DF-EFA662BFE41D}" destId="{B479CB23-2356-4FD4-B51D-003AFC5C060F}" srcOrd="16" destOrd="0" presId="urn:microsoft.com/office/officeart/2005/8/layout/vList5"/>
    <dgm:cxn modelId="{CBC0ADE1-707A-4EBA-8BDB-C12D49E3ECDD}" type="presParOf" srcId="{B479CB23-2356-4FD4-B51D-003AFC5C060F}" destId="{DAAFB5C2-B362-4435-93EC-CA6BDBEFBC26}" srcOrd="0" destOrd="0" presId="urn:microsoft.com/office/officeart/2005/8/layout/vList5"/>
    <dgm:cxn modelId="{9C8F1FD1-E5C2-494A-AE5A-2C290AC66013}" type="presParOf" srcId="{B479CB23-2356-4FD4-B51D-003AFC5C060F}" destId="{AC51F3B0-3552-4B63-B730-CD8946BD0436}" srcOrd="1" destOrd="0" presId="urn:microsoft.com/office/officeart/2005/8/layout/vList5"/>
    <dgm:cxn modelId="{F318FBA3-AD3B-4092-B7A0-68F360049FEE}" type="presParOf" srcId="{30A13E2B-4592-D34D-B3DF-EFA662BFE41D}" destId="{2297EB4B-8920-4188-B991-98F5BA94323B}" srcOrd="17" destOrd="0" presId="urn:microsoft.com/office/officeart/2005/8/layout/vList5"/>
    <dgm:cxn modelId="{81FD44F8-024A-4CA4-BA69-5A069AFB7246}" type="presParOf" srcId="{30A13E2B-4592-D34D-B3DF-EFA662BFE41D}" destId="{B19678B1-0B38-4BB9-B3B0-7A709F5BE3C8}" srcOrd="18" destOrd="0" presId="urn:microsoft.com/office/officeart/2005/8/layout/vList5"/>
    <dgm:cxn modelId="{C789A4CC-3F5B-415B-BF8C-C7585B59EC53}" type="presParOf" srcId="{B19678B1-0B38-4BB9-B3B0-7A709F5BE3C8}" destId="{FCDD1B3D-6516-4351-AE60-357F867E1333}" srcOrd="0" destOrd="0" presId="urn:microsoft.com/office/officeart/2005/8/layout/vList5"/>
    <dgm:cxn modelId="{35FD9488-A5A9-4EF8-856D-5D14C04E85F4}" type="presParOf" srcId="{B19678B1-0B38-4BB9-B3B0-7A709F5BE3C8}" destId="{8D8540D5-89D2-40DB-9301-91431C9BA96D}" srcOrd="1" destOrd="0" presId="urn:microsoft.com/office/officeart/2005/8/layout/vList5"/>
    <dgm:cxn modelId="{1C776B90-598B-45D0-A39B-F47DA1359077}" type="presParOf" srcId="{30A13E2B-4592-D34D-B3DF-EFA662BFE41D}" destId="{AF28D138-4057-4F18-9523-ABE67B043964}" srcOrd="19" destOrd="0" presId="urn:microsoft.com/office/officeart/2005/8/layout/vList5"/>
    <dgm:cxn modelId="{D91E2EAD-753B-4659-87C6-0E68A49930B3}" type="presParOf" srcId="{30A13E2B-4592-D34D-B3DF-EFA662BFE41D}" destId="{6CA18A35-EFD1-4C62-9046-929A33D7E90D}" srcOrd="20" destOrd="0" presId="urn:microsoft.com/office/officeart/2005/8/layout/vList5"/>
    <dgm:cxn modelId="{A5569B9D-6BEF-497F-9661-51172285FABE}" type="presParOf" srcId="{6CA18A35-EFD1-4C62-9046-929A33D7E90D}" destId="{040625FE-0E72-458F-BA2E-AFA92495B862}" srcOrd="0" destOrd="0" presId="urn:microsoft.com/office/officeart/2005/8/layout/vList5"/>
    <dgm:cxn modelId="{8E0332EC-66EE-4456-AB00-4D857C36EE8A}" type="presParOf" srcId="{6CA18A35-EFD1-4C62-9046-929A33D7E90D}" destId="{AE64E30F-8410-427D-8482-4F0367CCBF7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4BDE4B3-1618-0749-9E4D-690A58BDC2A2}" type="doc">
      <dgm:prSet loTypeId="urn:microsoft.com/office/officeart/2005/8/layout/vList5" loCatId="" qsTypeId="urn:microsoft.com/office/officeart/2005/8/quickstyle/3d1" qsCatId="3D" csTypeId="urn:microsoft.com/office/officeart/2005/8/colors/accent6_2" csCatId="accent6" phldr="1"/>
      <dgm:spPr/>
      <dgm:t>
        <a:bodyPr/>
        <a:lstStyle/>
        <a:p>
          <a:endParaRPr lang="es-ES_tradnl"/>
        </a:p>
      </dgm:t>
    </dgm:pt>
    <dgm:pt modelId="{2D090FF4-1767-A44E-B0DC-6313E7A603B3}">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a:t>
          </a:r>
        </a:p>
      </dgm:t>
    </dgm:pt>
    <dgm:pt modelId="{4430F800-5AC8-2C44-AC46-94A5E73FC476}" type="parTrans" cxnId="{581E0D45-45FD-3E4E-9366-5B1A02AE0014}">
      <dgm:prSet/>
      <dgm:spPr/>
      <dgm:t>
        <a:bodyPr/>
        <a:lstStyle/>
        <a:p>
          <a:endParaRPr lang="es-ES_tradnl" sz="2400"/>
        </a:p>
      </dgm:t>
    </dgm:pt>
    <dgm:pt modelId="{6A2815A6-E761-5746-A7B8-C0F729DC03B8}" type="sibTrans" cxnId="{581E0D45-45FD-3E4E-9366-5B1A02AE0014}">
      <dgm:prSet/>
      <dgm:spPr/>
      <dgm:t>
        <a:bodyPr/>
        <a:lstStyle/>
        <a:p>
          <a:endParaRPr lang="es-ES_tradnl" sz="2400"/>
        </a:p>
      </dgm:t>
    </dgm:pt>
    <dgm:pt modelId="{23D803F9-BC8F-DC4D-986F-FD3FDFCB49BA}">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Antecedentes y formulación del problema</a:t>
          </a:r>
        </a:p>
      </dgm:t>
    </dgm:pt>
    <dgm:pt modelId="{0E52EFF3-D5E0-6E4D-B46E-B23BCFDDA08C}" type="parTrans" cxnId="{418CD5A9-E37F-5E4E-824A-CA61C067CB36}">
      <dgm:prSet/>
      <dgm:spPr/>
      <dgm:t>
        <a:bodyPr/>
        <a:lstStyle/>
        <a:p>
          <a:endParaRPr lang="es-ES_tradnl" sz="2400"/>
        </a:p>
      </dgm:t>
    </dgm:pt>
    <dgm:pt modelId="{AC5F4EC5-7A9B-3D45-A3A1-D35DE421E74C}" type="sibTrans" cxnId="{418CD5A9-E37F-5E4E-824A-CA61C067CB36}">
      <dgm:prSet/>
      <dgm:spPr/>
      <dgm:t>
        <a:bodyPr/>
        <a:lstStyle/>
        <a:p>
          <a:endParaRPr lang="es-ES_tradnl" sz="2400"/>
        </a:p>
      </dgm:t>
    </dgm:pt>
    <dgm:pt modelId="{71AEA611-7A81-9D4C-B892-8EEDA10B3B61}">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2</a:t>
          </a:r>
        </a:p>
      </dgm:t>
    </dgm:pt>
    <dgm:pt modelId="{EA3B9E97-8E42-AC4E-A458-80E9C81F9F3D}" type="parTrans" cxnId="{63103ADF-BEC4-3847-A321-1A5A115E7027}">
      <dgm:prSet/>
      <dgm:spPr/>
      <dgm:t>
        <a:bodyPr/>
        <a:lstStyle/>
        <a:p>
          <a:endParaRPr lang="es-ES_tradnl" sz="2400"/>
        </a:p>
      </dgm:t>
    </dgm:pt>
    <dgm:pt modelId="{405FEC07-C4B2-254C-A8A2-296817B72003}" type="sibTrans" cxnId="{63103ADF-BEC4-3847-A321-1A5A115E7027}">
      <dgm:prSet/>
      <dgm:spPr/>
      <dgm:t>
        <a:bodyPr/>
        <a:lstStyle/>
        <a:p>
          <a:endParaRPr lang="es-ES_tradnl" sz="2400"/>
        </a:p>
      </dgm:t>
    </dgm:pt>
    <dgm:pt modelId="{D36D073B-AB79-824F-89E7-EA5972D62884}">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Justificación e importancia</a:t>
          </a:r>
        </a:p>
      </dgm:t>
    </dgm:pt>
    <dgm:pt modelId="{7F8629CE-6863-9E4D-9144-EDDF120BBCEB}" type="parTrans" cxnId="{7F7FABBC-34D5-A14E-9656-A9B71E8B3D8A}">
      <dgm:prSet/>
      <dgm:spPr/>
      <dgm:t>
        <a:bodyPr/>
        <a:lstStyle/>
        <a:p>
          <a:endParaRPr lang="es-ES_tradnl" sz="2400"/>
        </a:p>
      </dgm:t>
    </dgm:pt>
    <dgm:pt modelId="{3C05F426-B4C2-6E40-8D64-24A7475AB3ED}" type="sibTrans" cxnId="{7F7FABBC-34D5-A14E-9656-A9B71E8B3D8A}">
      <dgm:prSet/>
      <dgm:spPr/>
      <dgm:t>
        <a:bodyPr/>
        <a:lstStyle/>
        <a:p>
          <a:endParaRPr lang="es-ES_tradnl" sz="2400"/>
        </a:p>
      </dgm:t>
    </dgm:pt>
    <dgm:pt modelId="{3311EA07-E80F-564A-8E24-221D46091966}">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3</a:t>
          </a:r>
        </a:p>
      </dgm:t>
    </dgm:pt>
    <dgm:pt modelId="{1D8483F4-F5EB-7844-8E6D-F34A74B849CC}" type="parTrans" cxnId="{81FD95F9-EDAE-3A45-8DBF-67B237026CAC}">
      <dgm:prSet/>
      <dgm:spPr/>
      <dgm:t>
        <a:bodyPr/>
        <a:lstStyle/>
        <a:p>
          <a:endParaRPr lang="es-ES_tradnl" sz="2400"/>
        </a:p>
      </dgm:t>
    </dgm:pt>
    <dgm:pt modelId="{3516BA54-8B7A-6A4F-A1C7-8696313EABD7}" type="sibTrans" cxnId="{81FD95F9-EDAE-3A45-8DBF-67B237026CAC}">
      <dgm:prSet/>
      <dgm:spPr/>
      <dgm:t>
        <a:bodyPr/>
        <a:lstStyle/>
        <a:p>
          <a:endParaRPr lang="es-ES_tradnl" sz="2400"/>
        </a:p>
      </dgm:t>
    </dgm:pt>
    <dgm:pt modelId="{4174F66D-8569-4344-B29E-02A4483669FF}">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Objetivos</a:t>
          </a:r>
        </a:p>
      </dgm:t>
    </dgm:pt>
    <dgm:pt modelId="{64C325A7-2884-A34A-BC22-B530BE723C4F}" type="parTrans" cxnId="{2272143D-8006-4A48-BCAB-2A84CF8470AC}">
      <dgm:prSet/>
      <dgm:spPr/>
      <dgm:t>
        <a:bodyPr/>
        <a:lstStyle/>
        <a:p>
          <a:endParaRPr lang="es-ES_tradnl" sz="2400"/>
        </a:p>
      </dgm:t>
    </dgm:pt>
    <dgm:pt modelId="{DF583DF6-8562-9B41-AF0D-AC7328735BC2}" type="sibTrans" cxnId="{2272143D-8006-4A48-BCAB-2A84CF8470AC}">
      <dgm:prSet/>
      <dgm:spPr/>
      <dgm:t>
        <a:bodyPr/>
        <a:lstStyle/>
        <a:p>
          <a:endParaRPr lang="es-ES_tradnl" sz="2400"/>
        </a:p>
      </dgm:t>
    </dgm:pt>
    <dgm:pt modelId="{F6D5D9D2-769E-D749-AC87-D75505A0D29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4</a:t>
          </a:r>
        </a:p>
      </dgm:t>
    </dgm:pt>
    <dgm:pt modelId="{33126579-B55C-4D45-BDAC-DCAD31D456BE}" type="parTrans" cxnId="{9D9A0154-EAE2-D047-A8B1-641D47C9C2CB}">
      <dgm:prSet/>
      <dgm:spPr/>
      <dgm:t>
        <a:bodyPr/>
        <a:lstStyle/>
        <a:p>
          <a:endParaRPr lang="es-ES_tradnl" sz="2400"/>
        </a:p>
      </dgm:t>
    </dgm:pt>
    <dgm:pt modelId="{5D8B83CF-88AA-184E-996E-FB2413A9B89C}" type="sibTrans" cxnId="{9D9A0154-EAE2-D047-A8B1-641D47C9C2CB}">
      <dgm:prSet/>
      <dgm:spPr/>
      <dgm:t>
        <a:bodyPr/>
        <a:lstStyle/>
        <a:p>
          <a:endParaRPr lang="es-ES_tradnl" sz="2400"/>
        </a:p>
      </dgm:t>
    </dgm:pt>
    <dgm:pt modelId="{DA407ACC-3D7C-3747-9DC2-D0729FE90CC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5</a:t>
          </a:r>
        </a:p>
      </dgm:t>
    </dgm:pt>
    <dgm:pt modelId="{F6E7CE80-033F-FE47-92E7-2C42B1724F69}" type="parTrans" cxnId="{F4303ECC-7084-AF40-AFAE-340316157FF4}">
      <dgm:prSet/>
      <dgm:spPr/>
      <dgm:t>
        <a:bodyPr/>
        <a:lstStyle/>
        <a:p>
          <a:endParaRPr lang="es-ES_tradnl" sz="2400"/>
        </a:p>
      </dgm:t>
    </dgm:pt>
    <dgm:pt modelId="{358E8489-F974-D842-B451-BFF9D77C906D}" type="sibTrans" cxnId="{F4303ECC-7084-AF40-AFAE-340316157FF4}">
      <dgm:prSet/>
      <dgm:spPr/>
      <dgm:t>
        <a:bodyPr/>
        <a:lstStyle/>
        <a:p>
          <a:endParaRPr lang="es-ES_tradnl" sz="2400"/>
        </a:p>
      </dgm:t>
    </dgm:pt>
    <dgm:pt modelId="{C071071D-03E1-E040-8D97-3808843C130A}">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Reconocimiento y estado inicial del equipo</a:t>
          </a:r>
        </a:p>
      </dgm:t>
    </dgm:pt>
    <dgm:pt modelId="{BD2D783D-A311-4C48-B2F2-34D699AA4C34}" type="parTrans" cxnId="{5212A863-C5D4-D149-8D4C-AAE5046DFD22}">
      <dgm:prSet/>
      <dgm:spPr/>
      <dgm:t>
        <a:bodyPr/>
        <a:lstStyle/>
        <a:p>
          <a:endParaRPr lang="es-ES_tradnl" sz="2400"/>
        </a:p>
      </dgm:t>
    </dgm:pt>
    <dgm:pt modelId="{35687A0F-FDE3-6E48-92CA-2ED14C671FA7}" type="sibTrans" cxnId="{5212A863-C5D4-D149-8D4C-AAE5046DFD22}">
      <dgm:prSet/>
      <dgm:spPr/>
      <dgm:t>
        <a:bodyPr/>
        <a:lstStyle/>
        <a:p>
          <a:endParaRPr lang="es-ES_tradnl" sz="2400"/>
        </a:p>
      </dgm:t>
    </dgm:pt>
    <dgm:pt modelId="{973B3D12-8C51-4745-BD15-ECCCA21E683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Marco teórico</a:t>
          </a:r>
        </a:p>
      </dgm:t>
    </dgm:pt>
    <dgm:pt modelId="{E0F21380-D0FB-D74D-AAB6-A38B329A2B74}" type="parTrans" cxnId="{134EB7C3-6D55-0247-8D17-D4BA16571AFE}">
      <dgm:prSet/>
      <dgm:spPr/>
      <dgm:t>
        <a:bodyPr/>
        <a:lstStyle/>
        <a:p>
          <a:endParaRPr lang="es-ES_tradnl" sz="2400"/>
        </a:p>
      </dgm:t>
    </dgm:pt>
    <dgm:pt modelId="{D29C7079-BCA0-8F41-9079-228B2C569D6E}" type="sibTrans" cxnId="{134EB7C3-6D55-0247-8D17-D4BA16571AFE}">
      <dgm:prSet/>
      <dgm:spPr/>
      <dgm:t>
        <a:bodyPr/>
        <a:lstStyle/>
        <a:p>
          <a:endParaRPr lang="es-ES_tradnl" sz="2400"/>
        </a:p>
      </dgm:t>
    </dgm:pt>
    <dgm:pt modelId="{97F07728-6219-5043-BC21-4468E4CF93AA}">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6</a:t>
          </a:r>
        </a:p>
      </dgm:t>
    </dgm:pt>
    <dgm:pt modelId="{9DBB9C48-41D0-2D4A-BE13-AC23358E6798}" type="parTrans" cxnId="{B2269DCB-8661-B643-BAF7-F3299E42C2B1}">
      <dgm:prSet/>
      <dgm:spPr/>
      <dgm:t>
        <a:bodyPr/>
        <a:lstStyle/>
        <a:p>
          <a:endParaRPr lang="es-ES_tradnl" sz="2400"/>
        </a:p>
      </dgm:t>
    </dgm:pt>
    <dgm:pt modelId="{7A0C3DD9-F5D2-BD45-94E5-AA6D412D37D0}" type="sibTrans" cxnId="{B2269DCB-8661-B643-BAF7-F3299E42C2B1}">
      <dgm:prSet/>
      <dgm:spPr/>
      <dgm:t>
        <a:bodyPr/>
        <a:lstStyle/>
        <a:p>
          <a:endParaRPr lang="es-ES_tradnl" sz="2400"/>
        </a:p>
      </dgm:t>
    </dgm:pt>
    <dgm:pt modelId="{52AFB0A0-69A6-4149-8398-60625746D2F4}">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Recuperación y puesta a punto</a:t>
          </a:r>
        </a:p>
      </dgm:t>
    </dgm:pt>
    <dgm:pt modelId="{B21A61E7-DCAA-3A4A-AC4B-C04B57121F85}" type="parTrans" cxnId="{53EEC693-CF0B-744B-A85D-3732A56E3E1B}">
      <dgm:prSet/>
      <dgm:spPr/>
      <dgm:t>
        <a:bodyPr/>
        <a:lstStyle/>
        <a:p>
          <a:endParaRPr lang="es-ES_tradnl" sz="2400"/>
        </a:p>
      </dgm:t>
    </dgm:pt>
    <dgm:pt modelId="{97FF4267-3BA0-E44F-8810-165880969A1C}" type="sibTrans" cxnId="{53EEC693-CF0B-744B-A85D-3732A56E3E1B}">
      <dgm:prSet/>
      <dgm:spPr/>
      <dgm:t>
        <a:bodyPr/>
        <a:lstStyle/>
        <a:p>
          <a:endParaRPr lang="es-ES_tradnl" sz="2400"/>
        </a:p>
      </dgm:t>
    </dgm:pt>
    <dgm:pt modelId="{02B82CBF-F2CE-ED48-A976-8E15ADDEB00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7</a:t>
          </a:r>
        </a:p>
      </dgm:t>
    </dgm:pt>
    <dgm:pt modelId="{92BA5526-05AF-3644-9DE6-5C439A0DEAB9}" type="parTrans" cxnId="{AD95799F-AA64-0C4C-AECA-4FF16651F257}">
      <dgm:prSet/>
      <dgm:spPr/>
      <dgm:t>
        <a:bodyPr/>
        <a:lstStyle/>
        <a:p>
          <a:endParaRPr lang="es-ES_tradnl" sz="2400"/>
        </a:p>
      </dgm:t>
    </dgm:pt>
    <dgm:pt modelId="{C6D39758-EDA9-DB49-9C28-F613A51F95C5}" type="sibTrans" cxnId="{AD95799F-AA64-0C4C-AECA-4FF16651F257}">
      <dgm:prSet/>
      <dgm:spPr/>
      <dgm:t>
        <a:bodyPr/>
        <a:lstStyle/>
        <a:p>
          <a:endParaRPr lang="es-ES_tradnl" sz="2400"/>
        </a:p>
      </dgm:t>
    </dgm:pt>
    <dgm:pt modelId="{2DFB4739-47BE-FD41-8887-B8BD7BB5DD45}">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Implementación de sistema de monitoreo</a:t>
          </a:r>
        </a:p>
      </dgm:t>
    </dgm:pt>
    <dgm:pt modelId="{E860B43D-57BF-C14C-9CA5-ACB099F4A752}" type="parTrans" cxnId="{E4DE191B-9B02-AB44-9B9A-566015026B3A}">
      <dgm:prSet/>
      <dgm:spPr/>
      <dgm:t>
        <a:bodyPr/>
        <a:lstStyle/>
        <a:p>
          <a:endParaRPr lang="es-ES_tradnl" sz="2400"/>
        </a:p>
      </dgm:t>
    </dgm:pt>
    <dgm:pt modelId="{F683161A-3522-344A-881D-A4EA6D3B6F4E}" type="sibTrans" cxnId="{E4DE191B-9B02-AB44-9B9A-566015026B3A}">
      <dgm:prSet/>
      <dgm:spPr/>
      <dgm:t>
        <a:bodyPr/>
        <a:lstStyle/>
        <a:p>
          <a:endParaRPr lang="es-ES_tradnl" sz="2400"/>
        </a:p>
      </dgm:t>
    </dgm:pt>
    <dgm:pt modelId="{C9DD82EA-8EED-42D5-8E9D-E083A42D2D4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8</a:t>
          </a:r>
        </a:p>
      </dgm:t>
    </dgm:pt>
    <dgm:pt modelId="{43F7ECA6-4B58-42F1-828D-79BFA63BDC80}" type="parTrans" cxnId="{591382DF-B01E-41B4-8634-97D1C62E4025}">
      <dgm:prSet/>
      <dgm:spPr/>
      <dgm:t>
        <a:bodyPr/>
        <a:lstStyle/>
        <a:p>
          <a:endParaRPr lang="es-ES"/>
        </a:p>
      </dgm:t>
    </dgm:pt>
    <dgm:pt modelId="{C11C1524-8F1F-4A3A-9E38-325EBBB289E6}" type="sibTrans" cxnId="{591382DF-B01E-41B4-8634-97D1C62E4025}">
      <dgm:prSet/>
      <dgm:spPr/>
      <dgm:t>
        <a:bodyPr/>
        <a:lstStyle/>
        <a:p>
          <a:endParaRPr lang="es-ES"/>
        </a:p>
      </dgm:t>
    </dgm:pt>
    <dgm:pt modelId="{357B6D44-CEEA-4C69-A7FD-84306FD9930F}">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9</a:t>
          </a:r>
        </a:p>
      </dgm:t>
    </dgm:pt>
    <dgm:pt modelId="{C228B555-019D-44F1-9E9E-903EAB339E7B}" type="parTrans" cxnId="{56AD1458-616C-4335-8DAA-22B409FFCD84}">
      <dgm:prSet/>
      <dgm:spPr/>
      <dgm:t>
        <a:bodyPr/>
        <a:lstStyle/>
        <a:p>
          <a:endParaRPr lang="es-ES"/>
        </a:p>
      </dgm:t>
    </dgm:pt>
    <dgm:pt modelId="{10C07943-928E-41A0-9EDB-4D06D1146290}" type="sibTrans" cxnId="{56AD1458-616C-4335-8DAA-22B409FFCD84}">
      <dgm:prSet/>
      <dgm:spPr/>
      <dgm:t>
        <a:bodyPr/>
        <a:lstStyle/>
        <a:p>
          <a:endParaRPr lang="es-ES"/>
        </a:p>
      </dgm:t>
    </dgm:pt>
    <dgm:pt modelId="{A8D705FC-60DE-4326-9991-FBA74131824C}">
      <dgm:prSet custT="1">
        <dgm:style>
          <a:lnRef idx="2">
            <a:schemeClr val="accent6">
              <a:shade val="50000"/>
            </a:schemeClr>
          </a:lnRef>
          <a:fillRef idx="1">
            <a:schemeClr val="accent6"/>
          </a:fillRef>
          <a:effectRef idx="0">
            <a:schemeClr val="accent6"/>
          </a:effectRef>
          <a:fontRef idx="minor">
            <a:schemeClr val="lt1"/>
          </a:fontRef>
        </dgm:style>
      </dgm:prSet>
      <dgm:spPr>
        <a:ln/>
      </dgm:spPr>
      <dgm:t>
        <a:bodyPr/>
        <a:lstStyle/>
        <a:p>
          <a:r>
            <a:rPr lang="es-ES_tradnl" sz="2400" dirty="0">
              <a:latin typeface="Times New Roman" panose="02020603050405020304" pitchFamily="18" charset="0"/>
              <a:cs typeface="Times New Roman" panose="02020603050405020304" pitchFamily="18" charset="0"/>
            </a:rPr>
            <a:t>11</a:t>
          </a:r>
        </a:p>
      </dgm:t>
    </dgm:pt>
    <dgm:pt modelId="{8A16ACB6-AE7C-4C34-9BB8-AC01BD534ADF}" type="parTrans" cxnId="{58A47F7B-0164-4BB8-AF5E-B96701D58C06}">
      <dgm:prSet/>
      <dgm:spPr/>
      <dgm:t>
        <a:bodyPr/>
        <a:lstStyle/>
        <a:p>
          <a:endParaRPr lang="es-ES"/>
        </a:p>
      </dgm:t>
    </dgm:pt>
    <dgm:pt modelId="{D02A0260-DCA9-462B-9149-D4D6AD01D99E}" type="sibTrans" cxnId="{58A47F7B-0164-4BB8-AF5E-B96701D58C06}">
      <dgm:prSet/>
      <dgm:spPr/>
      <dgm:t>
        <a:bodyPr/>
        <a:lstStyle/>
        <a:p>
          <a:endParaRPr lang="es-ES"/>
        </a:p>
      </dgm:t>
    </dgm:pt>
    <dgm:pt modelId="{D95B0DBB-B18C-4175-9C20-CD885C00731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Análisis de resultados</a:t>
          </a:r>
        </a:p>
      </dgm:t>
    </dgm:pt>
    <dgm:pt modelId="{54DE9C76-6DBB-4DD4-A186-14F044DCB028}" type="parTrans" cxnId="{65EEB295-E956-41C9-AAE8-AC5DCB328CC9}">
      <dgm:prSet/>
      <dgm:spPr/>
      <dgm:t>
        <a:bodyPr/>
        <a:lstStyle/>
        <a:p>
          <a:endParaRPr lang="es-ES"/>
        </a:p>
      </dgm:t>
    </dgm:pt>
    <dgm:pt modelId="{239A0AA8-5126-4F27-BA91-B8F13D4DA378}" type="sibTrans" cxnId="{65EEB295-E956-41C9-AAE8-AC5DCB328CC9}">
      <dgm:prSet/>
      <dgm:spPr/>
      <dgm:t>
        <a:bodyPr/>
        <a:lstStyle/>
        <a:p>
          <a:endParaRPr lang="es-ES"/>
        </a:p>
      </dgm:t>
    </dgm:pt>
    <dgm:pt modelId="{47A3B197-8724-4CA7-A688-F2323A404DFC}">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Descripción operacional</a:t>
          </a:r>
        </a:p>
      </dgm:t>
    </dgm:pt>
    <dgm:pt modelId="{626A7DAE-A4DC-42A4-8E44-FC7C52E59548}" type="parTrans" cxnId="{2660FBBF-2387-4702-897D-DF1B70705244}">
      <dgm:prSet/>
      <dgm:spPr/>
      <dgm:t>
        <a:bodyPr/>
        <a:lstStyle/>
        <a:p>
          <a:endParaRPr lang="es-ES"/>
        </a:p>
      </dgm:t>
    </dgm:pt>
    <dgm:pt modelId="{7BC804E0-8784-479B-A407-DF089139062D}" type="sibTrans" cxnId="{2660FBBF-2387-4702-897D-DF1B70705244}">
      <dgm:prSet/>
      <dgm:spPr/>
      <dgm:t>
        <a:bodyPr/>
        <a:lstStyle/>
        <a:p>
          <a:endParaRPr lang="es-ES"/>
        </a:p>
      </dgm:t>
    </dgm:pt>
    <dgm:pt modelId="{AFDC25E1-96B6-46FE-9E87-91C176B02DEF}">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ES_tradnl" sz="2400" dirty="0">
              <a:latin typeface="Times New Roman" panose="02020603050405020304" pitchFamily="18" charset="0"/>
              <a:cs typeface="Times New Roman" panose="02020603050405020304" pitchFamily="18" charset="0"/>
            </a:rPr>
            <a:t>Conclusiones y recomendaciones</a:t>
          </a:r>
        </a:p>
      </dgm:t>
    </dgm:pt>
    <dgm:pt modelId="{6763925F-CC1F-485F-BCC8-B19EF4557D37}" type="parTrans" cxnId="{C1E3B016-3844-4F18-96A7-DF19AAB25956}">
      <dgm:prSet/>
      <dgm:spPr/>
      <dgm:t>
        <a:bodyPr/>
        <a:lstStyle/>
        <a:p>
          <a:endParaRPr lang="es-ES"/>
        </a:p>
      </dgm:t>
    </dgm:pt>
    <dgm:pt modelId="{2F8CB652-FFC4-4546-AFFE-6BF79C91D060}" type="sibTrans" cxnId="{C1E3B016-3844-4F18-96A7-DF19AAB25956}">
      <dgm:prSet/>
      <dgm:spPr/>
      <dgm:t>
        <a:bodyPr/>
        <a:lstStyle/>
        <a:p>
          <a:endParaRPr lang="es-ES"/>
        </a:p>
      </dgm:t>
    </dgm:pt>
    <dgm:pt modelId="{7786F4BF-0B7D-4075-92C2-C3CC2F5BCED3}">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10</a:t>
          </a:r>
        </a:p>
      </dgm:t>
    </dgm:pt>
    <dgm:pt modelId="{A50B9D99-BAEB-4E8D-A805-DA72040BB870}" type="parTrans" cxnId="{31C3EFC3-62DE-4E44-8965-7562560EA415}">
      <dgm:prSet/>
      <dgm:spPr/>
      <dgm:t>
        <a:bodyPr/>
        <a:lstStyle/>
        <a:p>
          <a:endParaRPr lang="es-ES"/>
        </a:p>
      </dgm:t>
    </dgm:pt>
    <dgm:pt modelId="{EF96504D-8D47-4E58-8731-AD1E48740368}" type="sibTrans" cxnId="{31C3EFC3-62DE-4E44-8965-7562560EA415}">
      <dgm:prSet/>
      <dgm:spPr/>
      <dgm:t>
        <a:bodyPr/>
        <a:lstStyle/>
        <a:p>
          <a:endParaRPr lang="es-ES"/>
        </a:p>
      </dgm:t>
    </dgm:pt>
    <dgm:pt modelId="{4F83D92C-C0B0-4047-A239-0093B2DB7F8D}">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Análisis Económico</a:t>
          </a:r>
        </a:p>
      </dgm:t>
    </dgm:pt>
    <dgm:pt modelId="{D9D765EC-C833-4A83-9B24-98796339196D}" type="parTrans" cxnId="{5BB0B4C6-6C70-4750-8BC1-D56FA02A6A56}">
      <dgm:prSet/>
      <dgm:spPr/>
      <dgm:t>
        <a:bodyPr/>
        <a:lstStyle/>
        <a:p>
          <a:endParaRPr lang="es-ES"/>
        </a:p>
      </dgm:t>
    </dgm:pt>
    <dgm:pt modelId="{86FE41BE-3C4B-4D4C-989B-C3FC0A4B4A69}" type="sibTrans" cxnId="{5BB0B4C6-6C70-4750-8BC1-D56FA02A6A56}">
      <dgm:prSet/>
      <dgm:spPr/>
      <dgm:t>
        <a:bodyPr/>
        <a:lstStyle/>
        <a:p>
          <a:endParaRPr lang="es-ES"/>
        </a:p>
      </dgm:t>
    </dgm:pt>
    <dgm:pt modelId="{30A13E2B-4592-D34D-B3DF-EFA662BFE41D}" type="pres">
      <dgm:prSet presAssocID="{04BDE4B3-1618-0749-9E4D-690A58BDC2A2}" presName="Name0" presStyleCnt="0">
        <dgm:presLayoutVars>
          <dgm:dir/>
          <dgm:animLvl val="lvl"/>
          <dgm:resizeHandles val="exact"/>
        </dgm:presLayoutVars>
      </dgm:prSet>
      <dgm:spPr/>
      <dgm:t>
        <a:bodyPr/>
        <a:lstStyle/>
        <a:p>
          <a:endParaRPr lang="es-ES"/>
        </a:p>
      </dgm:t>
    </dgm:pt>
    <dgm:pt modelId="{FC390836-960F-4E46-9D0D-439FDDFFDB47}" type="pres">
      <dgm:prSet presAssocID="{2D090FF4-1767-A44E-B0DC-6313E7A603B3}" presName="linNode" presStyleCnt="0"/>
      <dgm:spPr/>
    </dgm:pt>
    <dgm:pt modelId="{303A409A-BC02-6043-B467-C69957DCBB36}" type="pres">
      <dgm:prSet presAssocID="{2D090FF4-1767-A44E-B0DC-6313E7A603B3}" presName="parentText" presStyleLbl="node1" presStyleIdx="0" presStyleCnt="11" custScaleX="15966">
        <dgm:presLayoutVars>
          <dgm:chMax val="1"/>
          <dgm:bulletEnabled val="1"/>
        </dgm:presLayoutVars>
      </dgm:prSet>
      <dgm:spPr/>
      <dgm:t>
        <a:bodyPr/>
        <a:lstStyle/>
        <a:p>
          <a:endParaRPr lang="es-ES"/>
        </a:p>
      </dgm:t>
    </dgm:pt>
    <dgm:pt modelId="{8D67DADB-8ADD-D84A-9B1B-DF64B2DD7B2C}" type="pres">
      <dgm:prSet presAssocID="{2D090FF4-1767-A44E-B0DC-6313E7A603B3}" presName="descendantText" presStyleLbl="alignAccFollowNode1" presStyleIdx="0" presStyleCnt="11" custScaleX="131251">
        <dgm:presLayoutVars>
          <dgm:bulletEnabled val="1"/>
        </dgm:presLayoutVars>
      </dgm:prSet>
      <dgm:spPr/>
      <dgm:t>
        <a:bodyPr/>
        <a:lstStyle/>
        <a:p>
          <a:endParaRPr lang="es-ES"/>
        </a:p>
      </dgm:t>
    </dgm:pt>
    <dgm:pt modelId="{6FF7E861-8A17-D94C-99FC-69B047EF276A}" type="pres">
      <dgm:prSet presAssocID="{6A2815A6-E761-5746-A7B8-C0F729DC03B8}" presName="sp" presStyleCnt="0"/>
      <dgm:spPr/>
    </dgm:pt>
    <dgm:pt modelId="{4CA2DF0E-78F9-9E4A-986A-291057740F7D}" type="pres">
      <dgm:prSet presAssocID="{71AEA611-7A81-9D4C-B892-8EEDA10B3B61}" presName="linNode" presStyleCnt="0"/>
      <dgm:spPr/>
    </dgm:pt>
    <dgm:pt modelId="{109A8819-23AF-A341-99D3-8F8F5DBE13DB}" type="pres">
      <dgm:prSet presAssocID="{71AEA611-7A81-9D4C-B892-8EEDA10B3B61}" presName="parentText" presStyleLbl="node1" presStyleIdx="1" presStyleCnt="11" custScaleX="20403">
        <dgm:presLayoutVars>
          <dgm:chMax val="1"/>
          <dgm:bulletEnabled val="1"/>
        </dgm:presLayoutVars>
      </dgm:prSet>
      <dgm:spPr/>
      <dgm:t>
        <a:bodyPr/>
        <a:lstStyle/>
        <a:p>
          <a:endParaRPr lang="es-ES"/>
        </a:p>
      </dgm:t>
    </dgm:pt>
    <dgm:pt modelId="{B803D565-954A-6D47-AEBE-949A70699116}" type="pres">
      <dgm:prSet presAssocID="{71AEA611-7A81-9D4C-B892-8EEDA10B3B61}" presName="descendantText" presStyleLbl="alignAccFollowNode1" presStyleIdx="1" presStyleCnt="11" custScaleX="128663">
        <dgm:presLayoutVars>
          <dgm:bulletEnabled val="1"/>
        </dgm:presLayoutVars>
      </dgm:prSet>
      <dgm:spPr/>
      <dgm:t>
        <a:bodyPr/>
        <a:lstStyle/>
        <a:p>
          <a:endParaRPr lang="es-ES"/>
        </a:p>
      </dgm:t>
    </dgm:pt>
    <dgm:pt modelId="{5B8C6B8A-FD2C-4248-9E16-C81CA83C2CEA}" type="pres">
      <dgm:prSet presAssocID="{405FEC07-C4B2-254C-A8A2-296817B72003}" presName="sp" presStyleCnt="0"/>
      <dgm:spPr/>
    </dgm:pt>
    <dgm:pt modelId="{0CC002A4-BE46-E943-AA93-F5EB2315DA04}" type="pres">
      <dgm:prSet presAssocID="{3311EA07-E80F-564A-8E24-221D46091966}" presName="linNode" presStyleCnt="0"/>
      <dgm:spPr/>
    </dgm:pt>
    <dgm:pt modelId="{61D342DB-4B54-374D-8F8C-E046BA6A7772}" type="pres">
      <dgm:prSet presAssocID="{3311EA07-E80F-564A-8E24-221D46091966}" presName="parentText" presStyleLbl="node1" presStyleIdx="2" presStyleCnt="11" custScaleX="23859">
        <dgm:presLayoutVars>
          <dgm:chMax val="1"/>
          <dgm:bulletEnabled val="1"/>
        </dgm:presLayoutVars>
      </dgm:prSet>
      <dgm:spPr/>
      <dgm:t>
        <a:bodyPr/>
        <a:lstStyle/>
        <a:p>
          <a:endParaRPr lang="es-ES"/>
        </a:p>
      </dgm:t>
    </dgm:pt>
    <dgm:pt modelId="{82CEBA4E-6821-424E-943E-706FA9F62A71}" type="pres">
      <dgm:prSet presAssocID="{3311EA07-E80F-564A-8E24-221D46091966}" presName="descendantText" presStyleLbl="alignAccFollowNode1" presStyleIdx="2" presStyleCnt="11" custScaleX="126544">
        <dgm:presLayoutVars>
          <dgm:bulletEnabled val="1"/>
        </dgm:presLayoutVars>
      </dgm:prSet>
      <dgm:spPr/>
      <dgm:t>
        <a:bodyPr/>
        <a:lstStyle/>
        <a:p>
          <a:endParaRPr lang="es-ES"/>
        </a:p>
      </dgm:t>
    </dgm:pt>
    <dgm:pt modelId="{1DF43170-75BC-334F-A74F-632F7DC46640}" type="pres">
      <dgm:prSet presAssocID="{3516BA54-8B7A-6A4F-A1C7-8696313EABD7}" presName="sp" presStyleCnt="0"/>
      <dgm:spPr/>
    </dgm:pt>
    <dgm:pt modelId="{346F0346-97DE-154A-ADF7-778B30E34024}" type="pres">
      <dgm:prSet presAssocID="{F6D5D9D2-769E-D749-AC87-D75505A0D295}" presName="linNode" presStyleCnt="0"/>
      <dgm:spPr/>
    </dgm:pt>
    <dgm:pt modelId="{6FF0FE8D-7AE3-B347-B63B-26CCD0B03292}" type="pres">
      <dgm:prSet presAssocID="{F6D5D9D2-769E-D749-AC87-D75505A0D295}" presName="parentText" presStyleLbl="node1" presStyleIdx="3" presStyleCnt="11" custScaleX="28447">
        <dgm:presLayoutVars>
          <dgm:chMax val="1"/>
          <dgm:bulletEnabled val="1"/>
        </dgm:presLayoutVars>
      </dgm:prSet>
      <dgm:spPr/>
      <dgm:t>
        <a:bodyPr/>
        <a:lstStyle/>
        <a:p>
          <a:endParaRPr lang="es-ES"/>
        </a:p>
      </dgm:t>
    </dgm:pt>
    <dgm:pt modelId="{6FA96F3F-CE17-7D48-909E-D549BA5A85D5}" type="pres">
      <dgm:prSet presAssocID="{F6D5D9D2-769E-D749-AC87-D75505A0D295}" presName="descendantText" presStyleLbl="alignAccFollowNode1" presStyleIdx="3" presStyleCnt="11" custScaleX="123882">
        <dgm:presLayoutVars>
          <dgm:bulletEnabled val="1"/>
        </dgm:presLayoutVars>
      </dgm:prSet>
      <dgm:spPr/>
      <dgm:t>
        <a:bodyPr/>
        <a:lstStyle/>
        <a:p>
          <a:endParaRPr lang="es-ES"/>
        </a:p>
      </dgm:t>
    </dgm:pt>
    <dgm:pt modelId="{29079715-5E3A-C44D-BFBC-057F536E03E0}" type="pres">
      <dgm:prSet presAssocID="{5D8B83CF-88AA-184E-996E-FB2413A9B89C}" presName="sp" presStyleCnt="0"/>
      <dgm:spPr/>
    </dgm:pt>
    <dgm:pt modelId="{CD7372B7-46C9-514E-AAB8-6419D6B65768}" type="pres">
      <dgm:prSet presAssocID="{DA407ACC-3D7C-3747-9DC2-D0729FE90CC5}" presName="linNode" presStyleCnt="0"/>
      <dgm:spPr/>
    </dgm:pt>
    <dgm:pt modelId="{419E8FCB-59A3-8644-801B-4532AA8090EA}" type="pres">
      <dgm:prSet presAssocID="{DA407ACC-3D7C-3747-9DC2-D0729FE90CC5}" presName="parentText" presStyleLbl="node1" presStyleIdx="4" presStyleCnt="11" custScaleX="32397">
        <dgm:presLayoutVars>
          <dgm:chMax val="1"/>
          <dgm:bulletEnabled val="1"/>
        </dgm:presLayoutVars>
      </dgm:prSet>
      <dgm:spPr/>
      <dgm:t>
        <a:bodyPr/>
        <a:lstStyle/>
        <a:p>
          <a:endParaRPr lang="es-ES"/>
        </a:p>
      </dgm:t>
    </dgm:pt>
    <dgm:pt modelId="{F4E1DA9E-A0CE-B647-9276-39EA417D3207}" type="pres">
      <dgm:prSet presAssocID="{DA407ACC-3D7C-3747-9DC2-D0729FE90CC5}" presName="descendantText" presStyleLbl="alignAccFollowNode1" presStyleIdx="4" presStyleCnt="11" custScaleX="121917">
        <dgm:presLayoutVars>
          <dgm:bulletEnabled val="1"/>
        </dgm:presLayoutVars>
      </dgm:prSet>
      <dgm:spPr/>
      <dgm:t>
        <a:bodyPr/>
        <a:lstStyle/>
        <a:p>
          <a:endParaRPr lang="es-ES"/>
        </a:p>
      </dgm:t>
    </dgm:pt>
    <dgm:pt modelId="{88731BA5-2D6A-4941-BAE9-8892F7048CCA}" type="pres">
      <dgm:prSet presAssocID="{358E8489-F974-D842-B451-BFF9D77C906D}" presName="sp" presStyleCnt="0"/>
      <dgm:spPr/>
    </dgm:pt>
    <dgm:pt modelId="{DE392475-4326-444A-9534-6680BBBA24E1}" type="pres">
      <dgm:prSet presAssocID="{97F07728-6219-5043-BC21-4468E4CF93AA}" presName="linNode" presStyleCnt="0"/>
      <dgm:spPr/>
    </dgm:pt>
    <dgm:pt modelId="{72DCBF24-AF98-954E-AB07-278AD42B71DB}" type="pres">
      <dgm:prSet presAssocID="{97F07728-6219-5043-BC21-4468E4CF93AA}" presName="parentText" presStyleLbl="node1" presStyleIdx="5" presStyleCnt="11" custScaleX="37830">
        <dgm:presLayoutVars>
          <dgm:chMax val="1"/>
          <dgm:bulletEnabled val="1"/>
        </dgm:presLayoutVars>
      </dgm:prSet>
      <dgm:spPr/>
      <dgm:t>
        <a:bodyPr/>
        <a:lstStyle/>
        <a:p>
          <a:endParaRPr lang="es-ES"/>
        </a:p>
      </dgm:t>
    </dgm:pt>
    <dgm:pt modelId="{B8CE215F-50D0-1847-9A86-55693DADA148}" type="pres">
      <dgm:prSet presAssocID="{97F07728-6219-5043-BC21-4468E4CF93AA}" presName="descendantText" presStyleLbl="alignAccFollowNode1" presStyleIdx="5" presStyleCnt="11" custScaleX="119115">
        <dgm:presLayoutVars>
          <dgm:bulletEnabled val="1"/>
        </dgm:presLayoutVars>
      </dgm:prSet>
      <dgm:spPr/>
      <dgm:t>
        <a:bodyPr/>
        <a:lstStyle/>
        <a:p>
          <a:endParaRPr lang="es-ES"/>
        </a:p>
      </dgm:t>
    </dgm:pt>
    <dgm:pt modelId="{1EE550A1-E9CC-EE4D-B1CA-6D6A874518D6}" type="pres">
      <dgm:prSet presAssocID="{7A0C3DD9-F5D2-BD45-94E5-AA6D412D37D0}" presName="sp" presStyleCnt="0"/>
      <dgm:spPr/>
    </dgm:pt>
    <dgm:pt modelId="{D4628AA5-4C61-4C43-A94F-7CED5AE7E9E8}" type="pres">
      <dgm:prSet presAssocID="{02B82CBF-F2CE-ED48-A976-8E15ADDEB00B}" presName="linNode" presStyleCnt="0"/>
      <dgm:spPr/>
    </dgm:pt>
    <dgm:pt modelId="{6E972D37-6DBC-6140-98C0-5C3A0A1DD540}" type="pres">
      <dgm:prSet presAssocID="{02B82CBF-F2CE-ED48-A976-8E15ADDEB00B}" presName="parentText" presStyleLbl="node1" presStyleIdx="6" presStyleCnt="11" custScaleX="41277">
        <dgm:presLayoutVars>
          <dgm:chMax val="1"/>
          <dgm:bulletEnabled val="1"/>
        </dgm:presLayoutVars>
      </dgm:prSet>
      <dgm:spPr/>
      <dgm:t>
        <a:bodyPr/>
        <a:lstStyle/>
        <a:p>
          <a:endParaRPr lang="es-ES"/>
        </a:p>
      </dgm:t>
    </dgm:pt>
    <dgm:pt modelId="{E23C7F42-CA3B-9341-B442-5BD923A875AE}" type="pres">
      <dgm:prSet presAssocID="{02B82CBF-F2CE-ED48-A976-8E15ADDEB00B}" presName="descendantText" presStyleLbl="alignAccFollowNode1" presStyleIdx="6" presStyleCnt="11" custScaleX="116890">
        <dgm:presLayoutVars>
          <dgm:bulletEnabled val="1"/>
        </dgm:presLayoutVars>
      </dgm:prSet>
      <dgm:spPr/>
      <dgm:t>
        <a:bodyPr/>
        <a:lstStyle/>
        <a:p>
          <a:endParaRPr lang="es-ES"/>
        </a:p>
      </dgm:t>
    </dgm:pt>
    <dgm:pt modelId="{B7011891-66BA-490B-87C1-113F2D002358}" type="pres">
      <dgm:prSet presAssocID="{C6D39758-EDA9-DB49-9C28-F613A51F95C5}" presName="sp" presStyleCnt="0"/>
      <dgm:spPr/>
    </dgm:pt>
    <dgm:pt modelId="{0218676F-615C-42F1-ABCA-DE54942C8608}" type="pres">
      <dgm:prSet presAssocID="{C9DD82EA-8EED-42D5-8E9D-E083A42D2D4B}" presName="linNode" presStyleCnt="0"/>
      <dgm:spPr/>
    </dgm:pt>
    <dgm:pt modelId="{B7FF845D-EF12-4A87-8E2C-0A760F4E21C0}" type="pres">
      <dgm:prSet presAssocID="{C9DD82EA-8EED-42D5-8E9D-E083A42D2D4B}" presName="parentText" presStyleLbl="node1" presStyleIdx="7" presStyleCnt="11" custScaleX="45285">
        <dgm:presLayoutVars>
          <dgm:chMax val="1"/>
          <dgm:bulletEnabled val="1"/>
        </dgm:presLayoutVars>
      </dgm:prSet>
      <dgm:spPr/>
      <dgm:t>
        <a:bodyPr/>
        <a:lstStyle/>
        <a:p>
          <a:endParaRPr lang="es-ES"/>
        </a:p>
      </dgm:t>
    </dgm:pt>
    <dgm:pt modelId="{E5840DA1-189E-4767-ADBC-3CD6851F35DE}" type="pres">
      <dgm:prSet presAssocID="{C9DD82EA-8EED-42D5-8E9D-E083A42D2D4B}" presName="descendantText" presStyleLbl="alignAccFollowNode1" presStyleIdx="7" presStyleCnt="11" custScaleX="114661">
        <dgm:presLayoutVars>
          <dgm:bulletEnabled val="1"/>
        </dgm:presLayoutVars>
      </dgm:prSet>
      <dgm:spPr/>
      <dgm:t>
        <a:bodyPr/>
        <a:lstStyle/>
        <a:p>
          <a:endParaRPr lang="es-ES"/>
        </a:p>
      </dgm:t>
    </dgm:pt>
    <dgm:pt modelId="{0C533050-4C34-4715-A2B1-29A74D24A7FD}" type="pres">
      <dgm:prSet presAssocID="{C11C1524-8F1F-4A3A-9E38-325EBBB289E6}" presName="sp" presStyleCnt="0"/>
      <dgm:spPr/>
    </dgm:pt>
    <dgm:pt modelId="{B479CB23-2356-4FD4-B51D-003AFC5C060F}" type="pres">
      <dgm:prSet presAssocID="{357B6D44-CEEA-4C69-A7FD-84306FD9930F}" presName="linNode" presStyleCnt="0"/>
      <dgm:spPr/>
    </dgm:pt>
    <dgm:pt modelId="{DAAFB5C2-B362-4435-93EC-CA6BDBEFBC26}" type="pres">
      <dgm:prSet presAssocID="{357B6D44-CEEA-4C69-A7FD-84306FD9930F}" presName="parentText" presStyleLbl="node1" presStyleIdx="8" presStyleCnt="11" custScaleX="49319">
        <dgm:presLayoutVars>
          <dgm:chMax val="1"/>
          <dgm:bulletEnabled val="1"/>
        </dgm:presLayoutVars>
      </dgm:prSet>
      <dgm:spPr/>
      <dgm:t>
        <a:bodyPr/>
        <a:lstStyle/>
        <a:p>
          <a:endParaRPr lang="es-ES"/>
        </a:p>
      </dgm:t>
    </dgm:pt>
    <dgm:pt modelId="{AC51F3B0-3552-4B63-B730-CD8946BD0436}" type="pres">
      <dgm:prSet presAssocID="{357B6D44-CEEA-4C69-A7FD-84306FD9930F}" presName="descendantText" presStyleLbl="alignAccFollowNode1" presStyleIdx="8" presStyleCnt="11" custScaleX="112217">
        <dgm:presLayoutVars>
          <dgm:bulletEnabled val="1"/>
        </dgm:presLayoutVars>
      </dgm:prSet>
      <dgm:spPr/>
      <dgm:t>
        <a:bodyPr/>
        <a:lstStyle/>
        <a:p>
          <a:endParaRPr lang="es-ES"/>
        </a:p>
      </dgm:t>
    </dgm:pt>
    <dgm:pt modelId="{2297EB4B-8920-4188-B991-98F5BA94323B}" type="pres">
      <dgm:prSet presAssocID="{10C07943-928E-41A0-9EDB-4D06D1146290}" presName="sp" presStyleCnt="0"/>
      <dgm:spPr/>
    </dgm:pt>
    <dgm:pt modelId="{B19678B1-0B38-4BB9-B3B0-7A709F5BE3C8}" type="pres">
      <dgm:prSet presAssocID="{7786F4BF-0B7D-4075-92C2-C3CC2F5BCED3}" presName="linNode" presStyleCnt="0"/>
      <dgm:spPr/>
    </dgm:pt>
    <dgm:pt modelId="{FCDD1B3D-6516-4351-AE60-357F867E1333}" type="pres">
      <dgm:prSet presAssocID="{7786F4BF-0B7D-4075-92C2-C3CC2F5BCED3}" presName="parentText" presStyleLbl="node1" presStyleIdx="9" presStyleCnt="11" custScaleX="50479">
        <dgm:presLayoutVars>
          <dgm:chMax val="1"/>
          <dgm:bulletEnabled val="1"/>
        </dgm:presLayoutVars>
      </dgm:prSet>
      <dgm:spPr/>
      <dgm:t>
        <a:bodyPr/>
        <a:lstStyle/>
        <a:p>
          <a:endParaRPr lang="es-ES"/>
        </a:p>
      </dgm:t>
    </dgm:pt>
    <dgm:pt modelId="{8D8540D5-89D2-40DB-9301-91431C9BA96D}" type="pres">
      <dgm:prSet presAssocID="{7786F4BF-0B7D-4075-92C2-C3CC2F5BCED3}" presName="descendantText" presStyleLbl="alignAccFollowNode1" presStyleIdx="9" presStyleCnt="11" custScaleX="111594">
        <dgm:presLayoutVars>
          <dgm:bulletEnabled val="1"/>
        </dgm:presLayoutVars>
      </dgm:prSet>
      <dgm:spPr/>
      <dgm:t>
        <a:bodyPr/>
        <a:lstStyle/>
        <a:p>
          <a:endParaRPr lang="es-ES"/>
        </a:p>
      </dgm:t>
    </dgm:pt>
    <dgm:pt modelId="{AF28D138-4057-4F18-9523-ABE67B043964}" type="pres">
      <dgm:prSet presAssocID="{EF96504D-8D47-4E58-8731-AD1E48740368}" presName="sp" presStyleCnt="0"/>
      <dgm:spPr/>
    </dgm:pt>
    <dgm:pt modelId="{6CA18A35-EFD1-4C62-9046-929A33D7E90D}" type="pres">
      <dgm:prSet presAssocID="{A8D705FC-60DE-4326-9991-FBA74131824C}" presName="linNode" presStyleCnt="0"/>
      <dgm:spPr/>
    </dgm:pt>
    <dgm:pt modelId="{040625FE-0E72-458F-BA2E-AFA92495B862}" type="pres">
      <dgm:prSet presAssocID="{A8D705FC-60DE-4326-9991-FBA74131824C}" presName="parentText" presStyleLbl="node1" presStyleIdx="10" presStyleCnt="11" custScaleX="54454">
        <dgm:presLayoutVars>
          <dgm:chMax val="1"/>
          <dgm:bulletEnabled val="1"/>
        </dgm:presLayoutVars>
      </dgm:prSet>
      <dgm:spPr/>
      <dgm:t>
        <a:bodyPr/>
        <a:lstStyle/>
        <a:p>
          <a:endParaRPr lang="es-ES"/>
        </a:p>
      </dgm:t>
    </dgm:pt>
    <dgm:pt modelId="{AE64E30F-8410-427D-8482-4F0367CCBF70}" type="pres">
      <dgm:prSet presAssocID="{A8D705FC-60DE-4326-9991-FBA74131824C}" presName="descendantText" presStyleLbl="alignAccFollowNode1" presStyleIdx="10" presStyleCnt="11" custScaleX="109863">
        <dgm:presLayoutVars>
          <dgm:bulletEnabled val="1"/>
        </dgm:presLayoutVars>
      </dgm:prSet>
      <dgm:spPr/>
      <dgm:t>
        <a:bodyPr/>
        <a:lstStyle/>
        <a:p>
          <a:endParaRPr lang="es-ES"/>
        </a:p>
      </dgm:t>
    </dgm:pt>
  </dgm:ptLst>
  <dgm:cxnLst>
    <dgm:cxn modelId="{5F8B5BBD-0AE4-5C4A-BB35-D8601EABFFBE}" type="presOf" srcId="{71AEA611-7A81-9D4C-B892-8EEDA10B3B61}" destId="{109A8819-23AF-A341-99D3-8F8F5DBE13DB}" srcOrd="0" destOrd="0" presId="urn:microsoft.com/office/officeart/2005/8/layout/vList5"/>
    <dgm:cxn modelId="{56AD1458-616C-4335-8DAA-22B409FFCD84}" srcId="{04BDE4B3-1618-0749-9E4D-690A58BDC2A2}" destId="{357B6D44-CEEA-4C69-A7FD-84306FD9930F}" srcOrd="8" destOrd="0" parTransId="{C228B555-019D-44F1-9E9E-903EAB339E7B}" sibTransId="{10C07943-928E-41A0-9EDB-4D06D1146290}"/>
    <dgm:cxn modelId="{1D1E8029-5B72-40D2-A673-48EB400E8531}" type="presOf" srcId="{C9DD82EA-8EED-42D5-8E9D-E083A42D2D4B}" destId="{B7FF845D-EF12-4A87-8E2C-0A760F4E21C0}" srcOrd="0" destOrd="0" presId="urn:microsoft.com/office/officeart/2005/8/layout/vList5"/>
    <dgm:cxn modelId="{3AB592DB-7154-A446-B5DE-747884596EC1}" type="presOf" srcId="{F6D5D9D2-769E-D749-AC87-D75505A0D295}" destId="{6FF0FE8D-7AE3-B347-B63B-26CCD0B03292}" srcOrd="0" destOrd="0" presId="urn:microsoft.com/office/officeart/2005/8/layout/vList5"/>
    <dgm:cxn modelId="{83BB9DC0-1DA2-8849-8E58-C136DFEFDDC6}" type="presOf" srcId="{3311EA07-E80F-564A-8E24-221D46091966}" destId="{61D342DB-4B54-374D-8F8C-E046BA6A7772}" srcOrd="0" destOrd="0" presId="urn:microsoft.com/office/officeart/2005/8/layout/vList5"/>
    <dgm:cxn modelId="{B2269DCB-8661-B643-BAF7-F3299E42C2B1}" srcId="{04BDE4B3-1618-0749-9E4D-690A58BDC2A2}" destId="{97F07728-6219-5043-BC21-4468E4CF93AA}" srcOrd="5" destOrd="0" parTransId="{9DBB9C48-41D0-2D4A-BE13-AC23358E6798}" sibTransId="{7A0C3DD9-F5D2-BD45-94E5-AA6D412D37D0}"/>
    <dgm:cxn modelId="{FFC914C2-2F6E-2E46-AD49-EA9938E15AD3}" type="presOf" srcId="{02B82CBF-F2CE-ED48-A976-8E15ADDEB00B}" destId="{6E972D37-6DBC-6140-98C0-5C3A0A1DD540}" srcOrd="0" destOrd="0" presId="urn:microsoft.com/office/officeart/2005/8/layout/vList5"/>
    <dgm:cxn modelId="{BC0ECC02-857B-4C1C-ACAD-422B04956964}" type="presOf" srcId="{D95B0DBB-B18C-4175-9C20-CD885C00731B}" destId="{E5840DA1-189E-4767-ADBC-3CD6851F35DE}" srcOrd="0" destOrd="0" presId="urn:microsoft.com/office/officeart/2005/8/layout/vList5"/>
    <dgm:cxn modelId="{18CA55C4-3E8D-444C-B70D-B0D5D96F02B1}" type="presOf" srcId="{D36D073B-AB79-824F-89E7-EA5972D62884}" destId="{B803D565-954A-6D47-AEBE-949A70699116}" srcOrd="0" destOrd="0" presId="urn:microsoft.com/office/officeart/2005/8/layout/vList5"/>
    <dgm:cxn modelId="{DE9C12E1-1F74-A94E-AF13-6D136A94DFA2}" type="presOf" srcId="{97F07728-6219-5043-BC21-4468E4CF93AA}" destId="{72DCBF24-AF98-954E-AB07-278AD42B71DB}" srcOrd="0" destOrd="0" presId="urn:microsoft.com/office/officeart/2005/8/layout/vList5"/>
    <dgm:cxn modelId="{C75A2D09-EAF2-AE4C-A37B-2E563F30A301}" type="presOf" srcId="{23D803F9-BC8F-DC4D-986F-FD3FDFCB49BA}" destId="{8D67DADB-8ADD-D84A-9B1B-DF64B2DD7B2C}" srcOrd="0" destOrd="0" presId="urn:microsoft.com/office/officeart/2005/8/layout/vList5"/>
    <dgm:cxn modelId="{63103ADF-BEC4-3847-A321-1A5A115E7027}" srcId="{04BDE4B3-1618-0749-9E4D-690A58BDC2A2}" destId="{71AEA611-7A81-9D4C-B892-8EEDA10B3B61}" srcOrd="1" destOrd="0" parTransId="{EA3B9E97-8E42-AC4E-A458-80E9C81F9F3D}" sibTransId="{405FEC07-C4B2-254C-A8A2-296817B72003}"/>
    <dgm:cxn modelId="{5212A863-C5D4-D149-8D4C-AAE5046DFD22}" srcId="{DA407ACC-3D7C-3747-9DC2-D0729FE90CC5}" destId="{C071071D-03E1-E040-8D97-3808843C130A}" srcOrd="0" destOrd="0" parTransId="{BD2D783D-A311-4C48-B2F2-34D699AA4C34}" sibTransId="{35687A0F-FDE3-6E48-92CA-2ED14C671FA7}"/>
    <dgm:cxn modelId="{134EB7C3-6D55-0247-8D17-D4BA16571AFE}" srcId="{F6D5D9D2-769E-D749-AC87-D75505A0D295}" destId="{973B3D12-8C51-4745-BD15-ECCCA21E683B}" srcOrd="0" destOrd="0" parTransId="{E0F21380-D0FB-D74D-AAB6-A38B329A2B74}" sibTransId="{D29C7079-BCA0-8F41-9079-228B2C569D6E}"/>
    <dgm:cxn modelId="{0CD11685-94D3-4EA2-91B0-372098B35D01}" type="presOf" srcId="{7786F4BF-0B7D-4075-92C2-C3CC2F5BCED3}" destId="{FCDD1B3D-6516-4351-AE60-357F867E1333}" srcOrd="0" destOrd="0" presId="urn:microsoft.com/office/officeart/2005/8/layout/vList5"/>
    <dgm:cxn modelId="{D3E5D625-04EE-E145-92A5-FE15BAD841CB}" type="presOf" srcId="{2D090FF4-1767-A44E-B0DC-6313E7A603B3}" destId="{303A409A-BC02-6043-B467-C69957DCBB36}" srcOrd="0" destOrd="0" presId="urn:microsoft.com/office/officeart/2005/8/layout/vList5"/>
    <dgm:cxn modelId="{B764DE2C-9B2B-4707-94F4-05642CEFCB8E}" type="presOf" srcId="{47A3B197-8724-4CA7-A688-F2323A404DFC}" destId="{AC51F3B0-3552-4B63-B730-CD8946BD0436}" srcOrd="0" destOrd="0" presId="urn:microsoft.com/office/officeart/2005/8/layout/vList5"/>
    <dgm:cxn modelId="{50D6DF69-52C3-F144-9EE8-FD688E022024}" type="presOf" srcId="{4174F66D-8569-4344-B29E-02A4483669FF}" destId="{82CEBA4E-6821-424E-943E-706FA9F62A71}" srcOrd="0" destOrd="0" presId="urn:microsoft.com/office/officeart/2005/8/layout/vList5"/>
    <dgm:cxn modelId="{7DF30DC7-1F43-41A5-A3AA-BC4BDA037C0C}" type="presOf" srcId="{AFDC25E1-96B6-46FE-9E87-91C176B02DEF}" destId="{AE64E30F-8410-427D-8482-4F0367CCBF70}" srcOrd="0" destOrd="0" presId="urn:microsoft.com/office/officeart/2005/8/layout/vList5"/>
    <dgm:cxn modelId="{82D15507-F3AB-4C75-A197-B06DFF74ACA4}" type="presOf" srcId="{4F83D92C-C0B0-4047-A239-0093B2DB7F8D}" destId="{8D8540D5-89D2-40DB-9301-91431C9BA96D}" srcOrd="0" destOrd="0" presId="urn:microsoft.com/office/officeart/2005/8/layout/vList5"/>
    <dgm:cxn modelId="{5BB0B4C6-6C70-4750-8BC1-D56FA02A6A56}" srcId="{7786F4BF-0B7D-4075-92C2-C3CC2F5BCED3}" destId="{4F83D92C-C0B0-4047-A239-0093B2DB7F8D}" srcOrd="0" destOrd="0" parTransId="{D9D765EC-C833-4A83-9B24-98796339196D}" sibTransId="{86FE41BE-3C4B-4D4C-989B-C3FC0A4B4A69}"/>
    <dgm:cxn modelId="{65EEB295-E956-41C9-AAE8-AC5DCB328CC9}" srcId="{C9DD82EA-8EED-42D5-8E9D-E083A42D2D4B}" destId="{D95B0DBB-B18C-4175-9C20-CD885C00731B}" srcOrd="0" destOrd="0" parTransId="{54DE9C76-6DBB-4DD4-A186-14F044DCB028}" sibTransId="{239A0AA8-5126-4F27-BA91-B8F13D4DA378}"/>
    <dgm:cxn modelId="{00360520-2BAB-4E47-B576-B4E9DD2E0CB6}" type="presOf" srcId="{357B6D44-CEEA-4C69-A7FD-84306FD9930F}" destId="{DAAFB5C2-B362-4435-93EC-CA6BDBEFBC26}" srcOrd="0" destOrd="0" presId="urn:microsoft.com/office/officeart/2005/8/layout/vList5"/>
    <dgm:cxn modelId="{581E0D45-45FD-3E4E-9366-5B1A02AE0014}" srcId="{04BDE4B3-1618-0749-9E4D-690A58BDC2A2}" destId="{2D090FF4-1767-A44E-B0DC-6313E7A603B3}" srcOrd="0" destOrd="0" parTransId="{4430F800-5AC8-2C44-AC46-94A5E73FC476}" sibTransId="{6A2815A6-E761-5746-A7B8-C0F729DC03B8}"/>
    <dgm:cxn modelId="{846C2A1D-C098-F343-8308-75217A8C20BC}" type="presOf" srcId="{2DFB4739-47BE-FD41-8887-B8BD7BB5DD45}" destId="{E23C7F42-CA3B-9341-B442-5BD923A875AE}" srcOrd="0" destOrd="0" presId="urn:microsoft.com/office/officeart/2005/8/layout/vList5"/>
    <dgm:cxn modelId="{AD95799F-AA64-0C4C-AECA-4FF16651F257}" srcId="{04BDE4B3-1618-0749-9E4D-690A58BDC2A2}" destId="{02B82CBF-F2CE-ED48-A976-8E15ADDEB00B}" srcOrd="6" destOrd="0" parTransId="{92BA5526-05AF-3644-9DE6-5C439A0DEAB9}" sibTransId="{C6D39758-EDA9-DB49-9C28-F613A51F95C5}"/>
    <dgm:cxn modelId="{31C3EFC3-62DE-4E44-8965-7562560EA415}" srcId="{04BDE4B3-1618-0749-9E4D-690A58BDC2A2}" destId="{7786F4BF-0B7D-4075-92C2-C3CC2F5BCED3}" srcOrd="9" destOrd="0" parTransId="{A50B9D99-BAEB-4E8D-A805-DA72040BB870}" sibTransId="{EF96504D-8D47-4E58-8731-AD1E48740368}"/>
    <dgm:cxn modelId="{9D9A0154-EAE2-D047-A8B1-641D47C9C2CB}" srcId="{04BDE4B3-1618-0749-9E4D-690A58BDC2A2}" destId="{F6D5D9D2-769E-D749-AC87-D75505A0D295}" srcOrd="3" destOrd="0" parTransId="{33126579-B55C-4D45-BDAC-DCAD31D456BE}" sibTransId="{5D8B83CF-88AA-184E-996E-FB2413A9B89C}"/>
    <dgm:cxn modelId="{2660FBBF-2387-4702-897D-DF1B70705244}" srcId="{357B6D44-CEEA-4C69-A7FD-84306FD9930F}" destId="{47A3B197-8724-4CA7-A688-F2323A404DFC}" srcOrd="0" destOrd="0" parTransId="{626A7DAE-A4DC-42A4-8E44-FC7C52E59548}" sibTransId="{7BC804E0-8784-479B-A407-DF089139062D}"/>
    <dgm:cxn modelId="{B61AF71A-C528-264B-AD93-CF29B0CD6806}" type="presOf" srcId="{C071071D-03E1-E040-8D97-3808843C130A}" destId="{F4E1DA9E-A0CE-B647-9276-39EA417D3207}" srcOrd="0" destOrd="0" presId="urn:microsoft.com/office/officeart/2005/8/layout/vList5"/>
    <dgm:cxn modelId="{E4DE191B-9B02-AB44-9B9A-566015026B3A}" srcId="{02B82CBF-F2CE-ED48-A976-8E15ADDEB00B}" destId="{2DFB4739-47BE-FD41-8887-B8BD7BB5DD45}" srcOrd="0" destOrd="0" parTransId="{E860B43D-57BF-C14C-9CA5-ACB099F4A752}" sibTransId="{F683161A-3522-344A-881D-A4EA6D3B6F4E}"/>
    <dgm:cxn modelId="{6EF4FD48-3195-4842-AE95-4ED1323B371F}" type="presOf" srcId="{04BDE4B3-1618-0749-9E4D-690A58BDC2A2}" destId="{30A13E2B-4592-D34D-B3DF-EFA662BFE41D}" srcOrd="0" destOrd="0" presId="urn:microsoft.com/office/officeart/2005/8/layout/vList5"/>
    <dgm:cxn modelId="{2272143D-8006-4A48-BCAB-2A84CF8470AC}" srcId="{3311EA07-E80F-564A-8E24-221D46091966}" destId="{4174F66D-8569-4344-B29E-02A4483669FF}" srcOrd="0" destOrd="0" parTransId="{64C325A7-2884-A34A-BC22-B530BE723C4F}" sibTransId="{DF583DF6-8562-9B41-AF0D-AC7328735BC2}"/>
    <dgm:cxn modelId="{81FD95F9-EDAE-3A45-8DBF-67B237026CAC}" srcId="{04BDE4B3-1618-0749-9E4D-690A58BDC2A2}" destId="{3311EA07-E80F-564A-8E24-221D46091966}" srcOrd="2" destOrd="0" parTransId="{1D8483F4-F5EB-7844-8E6D-F34A74B849CC}" sibTransId="{3516BA54-8B7A-6A4F-A1C7-8696313EABD7}"/>
    <dgm:cxn modelId="{7F7FABBC-34D5-A14E-9656-A9B71E8B3D8A}" srcId="{71AEA611-7A81-9D4C-B892-8EEDA10B3B61}" destId="{D36D073B-AB79-824F-89E7-EA5972D62884}" srcOrd="0" destOrd="0" parTransId="{7F8629CE-6863-9E4D-9144-EDDF120BBCEB}" sibTransId="{3C05F426-B4C2-6E40-8D64-24A7475AB3ED}"/>
    <dgm:cxn modelId="{5AF6218D-BB8B-5A44-B925-D8EBAD9194B1}" type="presOf" srcId="{DA407ACC-3D7C-3747-9DC2-D0729FE90CC5}" destId="{419E8FCB-59A3-8644-801B-4532AA8090EA}" srcOrd="0" destOrd="0" presId="urn:microsoft.com/office/officeart/2005/8/layout/vList5"/>
    <dgm:cxn modelId="{87684ABB-A57F-46CC-9B31-1236F2D125D9}" type="presOf" srcId="{A8D705FC-60DE-4326-9991-FBA74131824C}" destId="{040625FE-0E72-458F-BA2E-AFA92495B862}" srcOrd="0" destOrd="0" presId="urn:microsoft.com/office/officeart/2005/8/layout/vList5"/>
    <dgm:cxn modelId="{58A47F7B-0164-4BB8-AF5E-B96701D58C06}" srcId="{04BDE4B3-1618-0749-9E4D-690A58BDC2A2}" destId="{A8D705FC-60DE-4326-9991-FBA74131824C}" srcOrd="10" destOrd="0" parTransId="{8A16ACB6-AE7C-4C34-9BB8-AC01BD534ADF}" sibTransId="{D02A0260-DCA9-462B-9149-D4D6AD01D99E}"/>
    <dgm:cxn modelId="{53EEC693-CF0B-744B-A85D-3732A56E3E1B}" srcId="{97F07728-6219-5043-BC21-4468E4CF93AA}" destId="{52AFB0A0-69A6-4149-8398-60625746D2F4}" srcOrd="0" destOrd="0" parTransId="{B21A61E7-DCAA-3A4A-AC4B-C04B57121F85}" sibTransId="{97FF4267-3BA0-E44F-8810-165880969A1C}"/>
    <dgm:cxn modelId="{F4303ECC-7084-AF40-AFAE-340316157FF4}" srcId="{04BDE4B3-1618-0749-9E4D-690A58BDC2A2}" destId="{DA407ACC-3D7C-3747-9DC2-D0729FE90CC5}" srcOrd="4" destOrd="0" parTransId="{F6E7CE80-033F-FE47-92E7-2C42B1724F69}" sibTransId="{358E8489-F974-D842-B451-BFF9D77C906D}"/>
    <dgm:cxn modelId="{591382DF-B01E-41B4-8634-97D1C62E4025}" srcId="{04BDE4B3-1618-0749-9E4D-690A58BDC2A2}" destId="{C9DD82EA-8EED-42D5-8E9D-E083A42D2D4B}" srcOrd="7" destOrd="0" parTransId="{43F7ECA6-4B58-42F1-828D-79BFA63BDC80}" sibTransId="{C11C1524-8F1F-4A3A-9E38-325EBBB289E6}"/>
    <dgm:cxn modelId="{1EBE331B-471E-9D4A-B0F8-A3794163085B}" type="presOf" srcId="{52AFB0A0-69A6-4149-8398-60625746D2F4}" destId="{B8CE215F-50D0-1847-9A86-55693DADA148}" srcOrd="0" destOrd="0" presId="urn:microsoft.com/office/officeart/2005/8/layout/vList5"/>
    <dgm:cxn modelId="{418CD5A9-E37F-5E4E-824A-CA61C067CB36}" srcId="{2D090FF4-1767-A44E-B0DC-6313E7A603B3}" destId="{23D803F9-BC8F-DC4D-986F-FD3FDFCB49BA}" srcOrd="0" destOrd="0" parTransId="{0E52EFF3-D5E0-6E4D-B46E-B23BCFDDA08C}" sibTransId="{AC5F4EC5-7A9B-3D45-A3A1-D35DE421E74C}"/>
    <dgm:cxn modelId="{C1E3B016-3844-4F18-96A7-DF19AAB25956}" srcId="{A8D705FC-60DE-4326-9991-FBA74131824C}" destId="{AFDC25E1-96B6-46FE-9E87-91C176B02DEF}" srcOrd="0" destOrd="0" parTransId="{6763925F-CC1F-485F-BCC8-B19EF4557D37}" sibTransId="{2F8CB652-FFC4-4546-AFFE-6BF79C91D060}"/>
    <dgm:cxn modelId="{8FE1B4E8-CE23-C647-BAB5-2315D9BA7F95}" type="presOf" srcId="{973B3D12-8C51-4745-BD15-ECCCA21E683B}" destId="{6FA96F3F-CE17-7D48-909E-D549BA5A85D5}" srcOrd="0" destOrd="0" presId="urn:microsoft.com/office/officeart/2005/8/layout/vList5"/>
    <dgm:cxn modelId="{9E5758BE-0066-C945-8039-C026907251DD}" type="presParOf" srcId="{30A13E2B-4592-D34D-B3DF-EFA662BFE41D}" destId="{FC390836-960F-4E46-9D0D-439FDDFFDB47}" srcOrd="0" destOrd="0" presId="urn:microsoft.com/office/officeart/2005/8/layout/vList5"/>
    <dgm:cxn modelId="{FBF557DF-9342-9547-B11F-73915FEF904A}" type="presParOf" srcId="{FC390836-960F-4E46-9D0D-439FDDFFDB47}" destId="{303A409A-BC02-6043-B467-C69957DCBB36}" srcOrd="0" destOrd="0" presId="urn:microsoft.com/office/officeart/2005/8/layout/vList5"/>
    <dgm:cxn modelId="{C64862B6-AC51-6847-B775-4847DE367970}" type="presParOf" srcId="{FC390836-960F-4E46-9D0D-439FDDFFDB47}" destId="{8D67DADB-8ADD-D84A-9B1B-DF64B2DD7B2C}" srcOrd="1" destOrd="0" presId="urn:microsoft.com/office/officeart/2005/8/layout/vList5"/>
    <dgm:cxn modelId="{887611B7-F2DA-A048-88B2-647B2A7F2313}" type="presParOf" srcId="{30A13E2B-4592-D34D-B3DF-EFA662BFE41D}" destId="{6FF7E861-8A17-D94C-99FC-69B047EF276A}" srcOrd="1" destOrd="0" presId="urn:microsoft.com/office/officeart/2005/8/layout/vList5"/>
    <dgm:cxn modelId="{F0111FDE-A847-6E4E-835C-72D8D02B8FF1}" type="presParOf" srcId="{30A13E2B-4592-D34D-B3DF-EFA662BFE41D}" destId="{4CA2DF0E-78F9-9E4A-986A-291057740F7D}" srcOrd="2" destOrd="0" presId="urn:microsoft.com/office/officeart/2005/8/layout/vList5"/>
    <dgm:cxn modelId="{54B386AF-4E27-3046-BC14-7DBA60D3FA3F}" type="presParOf" srcId="{4CA2DF0E-78F9-9E4A-986A-291057740F7D}" destId="{109A8819-23AF-A341-99D3-8F8F5DBE13DB}" srcOrd="0" destOrd="0" presId="urn:microsoft.com/office/officeart/2005/8/layout/vList5"/>
    <dgm:cxn modelId="{C95C5920-FBC0-D34F-B1E6-5776B068FB0D}" type="presParOf" srcId="{4CA2DF0E-78F9-9E4A-986A-291057740F7D}" destId="{B803D565-954A-6D47-AEBE-949A70699116}" srcOrd="1" destOrd="0" presId="urn:microsoft.com/office/officeart/2005/8/layout/vList5"/>
    <dgm:cxn modelId="{79193706-91C6-374A-9CB5-77E9D6A0551B}" type="presParOf" srcId="{30A13E2B-4592-D34D-B3DF-EFA662BFE41D}" destId="{5B8C6B8A-FD2C-4248-9E16-C81CA83C2CEA}" srcOrd="3" destOrd="0" presId="urn:microsoft.com/office/officeart/2005/8/layout/vList5"/>
    <dgm:cxn modelId="{4A3C415B-3410-2A43-AC28-B0374BFDEF37}" type="presParOf" srcId="{30A13E2B-4592-D34D-B3DF-EFA662BFE41D}" destId="{0CC002A4-BE46-E943-AA93-F5EB2315DA04}" srcOrd="4" destOrd="0" presId="urn:microsoft.com/office/officeart/2005/8/layout/vList5"/>
    <dgm:cxn modelId="{3A09EBB4-4378-F647-9075-45E7F6FF021E}" type="presParOf" srcId="{0CC002A4-BE46-E943-AA93-F5EB2315DA04}" destId="{61D342DB-4B54-374D-8F8C-E046BA6A7772}" srcOrd="0" destOrd="0" presId="urn:microsoft.com/office/officeart/2005/8/layout/vList5"/>
    <dgm:cxn modelId="{F4DF6532-1AFF-7B41-894D-EAC15157DC0E}" type="presParOf" srcId="{0CC002A4-BE46-E943-AA93-F5EB2315DA04}" destId="{82CEBA4E-6821-424E-943E-706FA9F62A71}" srcOrd="1" destOrd="0" presId="urn:microsoft.com/office/officeart/2005/8/layout/vList5"/>
    <dgm:cxn modelId="{8E53163B-C351-1942-A569-0F5C76CC3DE2}" type="presParOf" srcId="{30A13E2B-4592-D34D-B3DF-EFA662BFE41D}" destId="{1DF43170-75BC-334F-A74F-632F7DC46640}" srcOrd="5" destOrd="0" presId="urn:microsoft.com/office/officeart/2005/8/layout/vList5"/>
    <dgm:cxn modelId="{4ACF9C06-6929-DD44-A98C-B48C54FF45D0}" type="presParOf" srcId="{30A13E2B-4592-D34D-B3DF-EFA662BFE41D}" destId="{346F0346-97DE-154A-ADF7-778B30E34024}" srcOrd="6" destOrd="0" presId="urn:microsoft.com/office/officeart/2005/8/layout/vList5"/>
    <dgm:cxn modelId="{93618945-B38B-6E45-B4E7-7917411B7FB4}" type="presParOf" srcId="{346F0346-97DE-154A-ADF7-778B30E34024}" destId="{6FF0FE8D-7AE3-B347-B63B-26CCD0B03292}" srcOrd="0" destOrd="0" presId="urn:microsoft.com/office/officeart/2005/8/layout/vList5"/>
    <dgm:cxn modelId="{7FE354C7-7CE3-CB49-8EB4-B61C2A0023EA}" type="presParOf" srcId="{346F0346-97DE-154A-ADF7-778B30E34024}" destId="{6FA96F3F-CE17-7D48-909E-D549BA5A85D5}" srcOrd="1" destOrd="0" presId="urn:microsoft.com/office/officeart/2005/8/layout/vList5"/>
    <dgm:cxn modelId="{01381209-C3FB-CA48-A088-D76FE46DD5A0}" type="presParOf" srcId="{30A13E2B-4592-D34D-B3DF-EFA662BFE41D}" destId="{29079715-5E3A-C44D-BFBC-057F536E03E0}" srcOrd="7" destOrd="0" presId="urn:microsoft.com/office/officeart/2005/8/layout/vList5"/>
    <dgm:cxn modelId="{B432FF3F-5000-8946-AFDA-7661F6710FBF}" type="presParOf" srcId="{30A13E2B-4592-D34D-B3DF-EFA662BFE41D}" destId="{CD7372B7-46C9-514E-AAB8-6419D6B65768}" srcOrd="8" destOrd="0" presId="urn:microsoft.com/office/officeart/2005/8/layout/vList5"/>
    <dgm:cxn modelId="{004E5E75-87E5-6245-BE52-CDC44C6EDD57}" type="presParOf" srcId="{CD7372B7-46C9-514E-AAB8-6419D6B65768}" destId="{419E8FCB-59A3-8644-801B-4532AA8090EA}" srcOrd="0" destOrd="0" presId="urn:microsoft.com/office/officeart/2005/8/layout/vList5"/>
    <dgm:cxn modelId="{F94E3870-3437-A144-B4AA-600E132093EE}" type="presParOf" srcId="{CD7372B7-46C9-514E-AAB8-6419D6B65768}" destId="{F4E1DA9E-A0CE-B647-9276-39EA417D3207}" srcOrd="1" destOrd="0" presId="urn:microsoft.com/office/officeart/2005/8/layout/vList5"/>
    <dgm:cxn modelId="{D629E12A-066E-024D-B564-983B9452DEF1}" type="presParOf" srcId="{30A13E2B-4592-D34D-B3DF-EFA662BFE41D}" destId="{88731BA5-2D6A-4941-BAE9-8892F7048CCA}" srcOrd="9" destOrd="0" presId="urn:microsoft.com/office/officeart/2005/8/layout/vList5"/>
    <dgm:cxn modelId="{C14A9E02-076F-134E-87D5-9635A57D9CF0}" type="presParOf" srcId="{30A13E2B-4592-D34D-B3DF-EFA662BFE41D}" destId="{DE392475-4326-444A-9534-6680BBBA24E1}" srcOrd="10" destOrd="0" presId="urn:microsoft.com/office/officeart/2005/8/layout/vList5"/>
    <dgm:cxn modelId="{6CCD41E0-A0B2-8A45-BF3B-0E9BF8F630C7}" type="presParOf" srcId="{DE392475-4326-444A-9534-6680BBBA24E1}" destId="{72DCBF24-AF98-954E-AB07-278AD42B71DB}" srcOrd="0" destOrd="0" presId="urn:microsoft.com/office/officeart/2005/8/layout/vList5"/>
    <dgm:cxn modelId="{E567D1F0-539F-BE4F-932B-DD3C01387982}" type="presParOf" srcId="{DE392475-4326-444A-9534-6680BBBA24E1}" destId="{B8CE215F-50D0-1847-9A86-55693DADA148}" srcOrd="1" destOrd="0" presId="urn:microsoft.com/office/officeart/2005/8/layout/vList5"/>
    <dgm:cxn modelId="{9A436ED4-CA24-3F45-8101-07D578634BB9}" type="presParOf" srcId="{30A13E2B-4592-D34D-B3DF-EFA662BFE41D}" destId="{1EE550A1-E9CC-EE4D-B1CA-6D6A874518D6}" srcOrd="11" destOrd="0" presId="urn:microsoft.com/office/officeart/2005/8/layout/vList5"/>
    <dgm:cxn modelId="{786FCDC5-D95A-3442-8A8A-5A65674C4CAA}" type="presParOf" srcId="{30A13E2B-4592-D34D-B3DF-EFA662BFE41D}" destId="{D4628AA5-4C61-4C43-A94F-7CED5AE7E9E8}" srcOrd="12" destOrd="0" presId="urn:microsoft.com/office/officeart/2005/8/layout/vList5"/>
    <dgm:cxn modelId="{692B0FFA-BB8F-C042-A8E7-B2097F5B426D}" type="presParOf" srcId="{D4628AA5-4C61-4C43-A94F-7CED5AE7E9E8}" destId="{6E972D37-6DBC-6140-98C0-5C3A0A1DD540}" srcOrd="0" destOrd="0" presId="urn:microsoft.com/office/officeart/2005/8/layout/vList5"/>
    <dgm:cxn modelId="{093197AC-08DB-B642-97CF-8C6F9E462053}" type="presParOf" srcId="{D4628AA5-4C61-4C43-A94F-7CED5AE7E9E8}" destId="{E23C7F42-CA3B-9341-B442-5BD923A875AE}" srcOrd="1" destOrd="0" presId="urn:microsoft.com/office/officeart/2005/8/layout/vList5"/>
    <dgm:cxn modelId="{13A23945-3AE8-461B-A928-11323EF6C238}" type="presParOf" srcId="{30A13E2B-4592-D34D-B3DF-EFA662BFE41D}" destId="{B7011891-66BA-490B-87C1-113F2D002358}" srcOrd="13" destOrd="0" presId="urn:microsoft.com/office/officeart/2005/8/layout/vList5"/>
    <dgm:cxn modelId="{21560C61-D162-4782-BC86-3B071304241B}" type="presParOf" srcId="{30A13E2B-4592-D34D-B3DF-EFA662BFE41D}" destId="{0218676F-615C-42F1-ABCA-DE54942C8608}" srcOrd="14" destOrd="0" presId="urn:microsoft.com/office/officeart/2005/8/layout/vList5"/>
    <dgm:cxn modelId="{5B8325AA-C21E-4857-95A0-4E7909E566FE}" type="presParOf" srcId="{0218676F-615C-42F1-ABCA-DE54942C8608}" destId="{B7FF845D-EF12-4A87-8E2C-0A760F4E21C0}" srcOrd="0" destOrd="0" presId="urn:microsoft.com/office/officeart/2005/8/layout/vList5"/>
    <dgm:cxn modelId="{00856B68-2F72-47D2-AED7-E6EF778B40F8}" type="presParOf" srcId="{0218676F-615C-42F1-ABCA-DE54942C8608}" destId="{E5840DA1-189E-4767-ADBC-3CD6851F35DE}" srcOrd="1" destOrd="0" presId="urn:microsoft.com/office/officeart/2005/8/layout/vList5"/>
    <dgm:cxn modelId="{F1BF96C8-A28F-487B-B20C-F4114CEF0E30}" type="presParOf" srcId="{30A13E2B-4592-D34D-B3DF-EFA662BFE41D}" destId="{0C533050-4C34-4715-A2B1-29A74D24A7FD}" srcOrd="15" destOrd="0" presId="urn:microsoft.com/office/officeart/2005/8/layout/vList5"/>
    <dgm:cxn modelId="{D58B8485-E38E-43B0-A912-CE94B3DBA11F}" type="presParOf" srcId="{30A13E2B-4592-D34D-B3DF-EFA662BFE41D}" destId="{B479CB23-2356-4FD4-B51D-003AFC5C060F}" srcOrd="16" destOrd="0" presId="urn:microsoft.com/office/officeart/2005/8/layout/vList5"/>
    <dgm:cxn modelId="{CBC0ADE1-707A-4EBA-8BDB-C12D49E3ECDD}" type="presParOf" srcId="{B479CB23-2356-4FD4-B51D-003AFC5C060F}" destId="{DAAFB5C2-B362-4435-93EC-CA6BDBEFBC26}" srcOrd="0" destOrd="0" presId="urn:microsoft.com/office/officeart/2005/8/layout/vList5"/>
    <dgm:cxn modelId="{9C8F1FD1-E5C2-494A-AE5A-2C290AC66013}" type="presParOf" srcId="{B479CB23-2356-4FD4-B51D-003AFC5C060F}" destId="{AC51F3B0-3552-4B63-B730-CD8946BD0436}" srcOrd="1" destOrd="0" presId="urn:microsoft.com/office/officeart/2005/8/layout/vList5"/>
    <dgm:cxn modelId="{F318FBA3-AD3B-4092-B7A0-68F360049FEE}" type="presParOf" srcId="{30A13E2B-4592-D34D-B3DF-EFA662BFE41D}" destId="{2297EB4B-8920-4188-B991-98F5BA94323B}" srcOrd="17" destOrd="0" presId="urn:microsoft.com/office/officeart/2005/8/layout/vList5"/>
    <dgm:cxn modelId="{81FD44F8-024A-4CA4-BA69-5A069AFB7246}" type="presParOf" srcId="{30A13E2B-4592-D34D-B3DF-EFA662BFE41D}" destId="{B19678B1-0B38-4BB9-B3B0-7A709F5BE3C8}" srcOrd="18" destOrd="0" presId="urn:microsoft.com/office/officeart/2005/8/layout/vList5"/>
    <dgm:cxn modelId="{C789A4CC-3F5B-415B-BF8C-C7585B59EC53}" type="presParOf" srcId="{B19678B1-0B38-4BB9-B3B0-7A709F5BE3C8}" destId="{FCDD1B3D-6516-4351-AE60-357F867E1333}" srcOrd="0" destOrd="0" presId="urn:microsoft.com/office/officeart/2005/8/layout/vList5"/>
    <dgm:cxn modelId="{35FD9488-A5A9-4EF8-856D-5D14C04E85F4}" type="presParOf" srcId="{B19678B1-0B38-4BB9-B3B0-7A709F5BE3C8}" destId="{8D8540D5-89D2-40DB-9301-91431C9BA96D}" srcOrd="1" destOrd="0" presId="urn:microsoft.com/office/officeart/2005/8/layout/vList5"/>
    <dgm:cxn modelId="{1C776B90-598B-45D0-A39B-F47DA1359077}" type="presParOf" srcId="{30A13E2B-4592-D34D-B3DF-EFA662BFE41D}" destId="{AF28D138-4057-4F18-9523-ABE67B043964}" srcOrd="19" destOrd="0" presId="urn:microsoft.com/office/officeart/2005/8/layout/vList5"/>
    <dgm:cxn modelId="{D91E2EAD-753B-4659-87C6-0E68A49930B3}" type="presParOf" srcId="{30A13E2B-4592-D34D-B3DF-EFA662BFE41D}" destId="{6CA18A35-EFD1-4C62-9046-929A33D7E90D}" srcOrd="20" destOrd="0" presId="urn:microsoft.com/office/officeart/2005/8/layout/vList5"/>
    <dgm:cxn modelId="{A5569B9D-6BEF-497F-9661-51172285FABE}" type="presParOf" srcId="{6CA18A35-EFD1-4C62-9046-929A33D7E90D}" destId="{040625FE-0E72-458F-BA2E-AFA92495B862}" srcOrd="0" destOrd="0" presId="urn:microsoft.com/office/officeart/2005/8/layout/vList5"/>
    <dgm:cxn modelId="{8E0332EC-66EE-4456-AB00-4D857C36EE8A}" type="presParOf" srcId="{6CA18A35-EFD1-4C62-9046-929A33D7E90D}" destId="{AE64E30F-8410-427D-8482-4F0367CCBF7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BDE4B3-1618-0749-9E4D-690A58BDC2A2}" type="doc">
      <dgm:prSet loTypeId="urn:microsoft.com/office/officeart/2005/8/layout/vList5" loCatId="" qsTypeId="urn:microsoft.com/office/officeart/2005/8/quickstyle/3d1" qsCatId="3D" csTypeId="urn:microsoft.com/office/officeart/2005/8/colors/accent6_2" csCatId="accent6" phldr="1"/>
      <dgm:spPr/>
      <dgm:t>
        <a:bodyPr/>
        <a:lstStyle/>
        <a:p>
          <a:endParaRPr lang="es-ES_tradnl"/>
        </a:p>
      </dgm:t>
    </dgm:pt>
    <dgm:pt modelId="{2D090FF4-1767-A44E-B0DC-6313E7A603B3}">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a:t>
          </a:r>
        </a:p>
      </dgm:t>
    </dgm:pt>
    <dgm:pt modelId="{4430F800-5AC8-2C44-AC46-94A5E73FC476}" type="parTrans" cxnId="{581E0D45-45FD-3E4E-9366-5B1A02AE0014}">
      <dgm:prSet/>
      <dgm:spPr/>
      <dgm:t>
        <a:bodyPr/>
        <a:lstStyle/>
        <a:p>
          <a:endParaRPr lang="es-ES_tradnl" sz="2400"/>
        </a:p>
      </dgm:t>
    </dgm:pt>
    <dgm:pt modelId="{6A2815A6-E761-5746-A7B8-C0F729DC03B8}" type="sibTrans" cxnId="{581E0D45-45FD-3E4E-9366-5B1A02AE0014}">
      <dgm:prSet/>
      <dgm:spPr/>
      <dgm:t>
        <a:bodyPr/>
        <a:lstStyle/>
        <a:p>
          <a:endParaRPr lang="es-ES_tradnl" sz="2400"/>
        </a:p>
      </dgm:t>
    </dgm:pt>
    <dgm:pt modelId="{23D803F9-BC8F-DC4D-986F-FD3FDFCB49BA}">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Antecedentes y formulación del problema</a:t>
          </a:r>
        </a:p>
      </dgm:t>
    </dgm:pt>
    <dgm:pt modelId="{0E52EFF3-D5E0-6E4D-B46E-B23BCFDDA08C}" type="parTrans" cxnId="{418CD5A9-E37F-5E4E-824A-CA61C067CB36}">
      <dgm:prSet/>
      <dgm:spPr/>
      <dgm:t>
        <a:bodyPr/>
        <a:lstStyle/>
        <a:p>
          <a:endParaRPr lang="es-ES_tradnl" sz="2400"/>
        </a:p>
      </dgm:t>
    </dgm:pt>
    <dgm:pt modelId="{AC5F4EC5-7A9B-3D45-A3A1-D35DE421E74C}" type="sibTrans" cxnId="{418CD5A9-E37F-5E4E-824A-CA61C067CB36}">
      <dgm:prSet/>
      <dgm:spPr/>
      <dgm:t>
        <a:bodyPr/>
        <a:lstStyle/>
        <a:p>
          <a:endParaRPr lang="es-ES_tradnl" sz="2400"/>
        </a:p>
      </dgm:t>
    </dgm:pt>
    <dgm:pt modelId="{71AEA611-7A81-9D4C-B892-8EEDA10B3B61}">
      <dgm:prSet phldrT="[Texto]" custT="1">
        <dgm:style>
          <a:lnRef idx="2">
            <a:schemeClr val="accent6">
              <a:shade val="50000"/>
            </a:schemeClr>
          </a:lnRef>
          <a:fillRef idx="1">
            <a:schemeClr val="accent6"/>
          </a:fillRef>
          <a:effectRef idx="0">
            <a:schemeClr val="accent6"/>
          </a:effectRef>
          <a:fontRef idx="minor">
            <a:schemeClr val="lt1"/>
          </a:fontRef>
        </dgm:style>
      </dgm:prSet>
      <dgm:spPr>
        <a:ln/>
      </dgm:spPr>
      <dgm:t>
        <a:bodyPr/>
        <a:lstStyle/>
        <a:p>
          <a:r>
            <a:rPr lang="es-ES_tradnl" sz="2400" dirty="0">
              <a:latin typeface="Times New Roman" panose="02020603050405020304" pitchFamily="18" charset="0"/>
              <a:cs typeface="Times New Roman" panose="02020603050405020304" pitchFamily="18" charset="0"/>
            </a:rPr>
            <a:t>2</a:t>
          </a:r>
        </a:p>
      </dgm:t>
    </dgm:pt>
    <dgm:pt modelId="{EA3B9E97-8E42-AC4E-A458-80E9C81F9F3D}" type="parTrans" cxnId="{63103ADF-BEC4-3847-A321-1A5A115E7027}">
      <dgm:prSet/>
      <dgm:spPr/>
      <dgm:t>
        <a:bodyPr/>
        <a:lstStyle/>
        <a:p>
          <a:endParaRPr lang="es-ES_tradnl" sz="2400"/>
        </a:p>
      </dgm:t>
    </dgm:pt>
    <dgm:pt modelId="{405FEC07-C4B2-254C-A8A2-296817B72003}" type="sibTrans" cxnId="{63103ADF-BEC4-3847-A321-1A5A115E7027}">
      <dgm:prSet/>
      <dgm:spPr/>
      <dgm:t>
        <a:bodyPr/>
        <a:lstStyle/>
        <a:p>
          <a:endParaRPr lang="es-ES_tradnl" sz="2400"/>
        </a:p>
      </dgm:t>
    </dgm:pt>
    <dgm:pt modelId="{D36D073B-AB79-824F-89E7-EA5972D62884}">
      <dgm:prSet phldrT="[Texto]"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ES_tradnl" sz="2400" dirty="0">
              <a:latin typeface="Times New Roman" panose="02020603050405020304" pitchFamily="18" charset="0"/>
              <a:cs typeface="Times New Roman" panose="02020603050405020304" pitchFamily="18" charset="0"/>
            </a:rPr>
            <a:t>Justificación e importancia</a:t>
          </a:r>
        </a:p>
      </dgm:t>
    </dgm:pt>
    <dgm:pt modelId="{7F8629CE-6863-9E4D-9144-EDDF120BBCEB}" type="parTrans" cxnId="{7F7FABBC-34D5-A14E-9656-A9B71E8B3D8A}">
      <dgm:prSet/>
      <dgm:spPr/>
      <dgm:t>
        <a:bodyPr/>
        <a:lstStyle/>
        <a:p>
          <a:endParaRPr lang="es-ES_tradnl" sz="2400"/>
        </a:p>
      </dgm:t>
    </dgm:pt>
    <dgm:pt modelId="{3C05F426-B4C2-6E40-8D64-24A7475AB3ED}" type="sibTrans" cxnId="{7F7FABBC-34D5-A14E-9656-A9B71E8B3D8A}">
      <dgm:prSet/>
      <dgm:spPr/>
      <dgm:t>
        <a:bodyPr/>
        <a:lstStyle/>
        <a:p>
          <a:endParaRPr lang="es-ES_tradnl" sz="2400"/>
        </a:p>
      </dgm:t>
    </dgm:pt>
    <dgm:pt modelId="{3311EA07-E80F-564A-8E24-221D46091966}">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3</a:t>
          </a:r>
        </a:p>
      </dgm:t>
    </dgm:pt>
    <dgm:pt modelId="{1D8483F4-F5EB-7844-8E6D-F34A74B849CC}" type="parTrans" cxnId="{81FD95F9-EDAE-3A45-8DBF-67B237026CAC}">
      <dgm:prSet/>
      <dgm:spPr/>
      <dgm:t>
        <a:bodyPr/>
        <a:lstStyle/>
        <a:p>
          <a:endParaRPr lang="es-ES_tradnl" sz="2400"/>
        </a:p>
      </dgm:t>
    </dgm:pt>
    <dgm:pt modelId="{3516BA54-8B7A-6A4F-A1C7-8696313EABD7}" type="sibTrans" cxnId="{81FD95F9-EDAE-3A45-8DBF-67B237026CAC}">
      <dgm:prSet/>
      <dgm:spPr/>
      <dgm:t>
        <a:bodyPr/>
        <a:lstStyle/>
        <a:p>
          <a:endParaRPr lang="es-ES_tradnl" sz="2400"/>
        </a:p>
      </dgm:t>
    </dgm:pt>
    <dgm:pt modelId="{4174F66D-8569-4344-B29E-02A4483669FF}">
      <dgm:prSet phldrT="[Texto]" custT="1"/>
      <dgm:spPr/>
      <dgm:t>
        <a:bodyPr/>
        <a:lstStyle/>
        <a:p>
          <a:r>
            <a:rPr lang="es-ES_tradnl" sz="2400" dirty="0">
              <a:latin typeface="Times New Roman" panose="02020603050405020304" pitchFamily="18" charset="0"/>
              <a:cs typeface="Times New Roman" panose="02020603050405020304" pitchFamily="18" charset="0"/>
            </a:rPr>
            <a:t>Objetivos</a:t>
          </a:r>
        </a:p>
      </dgm:t>
    </dgm:pt>
    <dgm:pt modelId="{64C325A7-2884-A34A-BC22-B530BE723C4F}" type="parTrans" cxnId="{2272143D-8006-4A48-BCAB-2A84CF8470AC}">
      <dgm:prSet/>
      <dgm:spPr/>
      <dgm:t>
        <a:bodyPr/>
        <a:lstStyle/>
        <a:p>
          <a:endParaRPr lang="es-ES_tradnl" sz="2400"/>
        </a:p>
      </dgm:t>
    </dgm:pt>
    <dgm:pt modelId="{DF583DF6-8562-9B41-AF0D-AC7328735BC2}" type="sibTrans" cxnId="{2272143D-8006-4A48-BCAB-2A84CF8470AC}">
      <dgm:prSet/>
      <dgm:spPr/>
      <dgm:t>
        <a:bodyPr/>
        <a:lstStyle/>
        <a:p>
          <a:endParaRPr lang="es-ES_tradnl" sz="2400"/>
        </a:p>
      </dgm:t>
    </dgm:pt>
    <dgm:pt modelId="{F6D5D9D2-769E-D749-AC87-D75505A0D29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4</a:t>
          </a:r>
        </a:p>
      </dgm:t>
    </dgm:pt>
    <dgm:pt modelId="{33126579-B55C-4D45-BDAC-DCAD31D456BE}" type="parTrans" cxnId="{9D9A0154-EAE2-D047-A8B1-641D47C9C2CB}">
      <dgm:prSet/>
      <dgm:spPr/>
      <dgm:t>
        <a:bodyPr/>
        <a:lstStyle/>
        <a:p>
          <a:endParaRPr lang="es-ES_tradnl" sz="2400"/>
        </a:p>
      </dgm:t>
    </dgm:pt>
    <dgm:pt modelId="{5D8B83CF-88AA-184E-996E-FB2413A9B89C}" type="sibTrans" cxnId="{9D9A0154-EAE2-D047-A8B1-641D47C9C2CB}">
      <dgm:prSet/>
      <dgm:spPr/>
      <dgm:t>
        <a:bodyPr/>
        <a:lstStyle/>
        <a:p>
          <a:endParaRPr lang="es-ES_tradnl" sz="2400"/>
        </a:p>
      </dgm:t>
    </dgm:pt>
    <dgm:pt modelId="{DA407ACC-3D7C-3747-9DC2-D0729FE90CC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5</a:t>
          </a:r>
        </a:p>
      </dgm:t>
    </dgm:pt>
    <dgm:pt modelId="{F6E7CE80-033F-FE47-92E7-2C42B1724F69}" type="parTrans" cxnId="{F4303ECC-7084-AF40-AFAE-340316157FF4}">
      <dgm:prSet/>
      <dgm:spPr/>
      <dgm:t>
        <a:bodyPr/>
        <a:lstStyle/>
        <a:p>
          <a:endParaRPr lang="es-ES_tradnl" sz="2400"/>
        </a:p>
      </dgm:t>
    </dgm:pt>
    <dgm:pt modelId="{358E8489-F974-D842-B451-BFF9D77C906D}" type="sibTrans" cxnId="{F4303ECC-7084-AF40-AFAE-340316157FF4}">
      <dgm:prSet/>
      <dgm:spPr/>
      <dgm:t>
        <a:bodyPr/>
        <a:lstStyle/>
        <a:p>
          <a:endParaRPr lang="es-ES_tradnl" sz="2400"/>
        </a:p>
      </dgm:t>
    </dgm:pt>
    <dgm:pt modelId="{C071071D-03E1-E040-8D97-3808843C130A}">
      <dgm:prSet phldrT="[Texto]" custT="1"/>
      <dgm:spPr/>
      <dgm:t>
        <a:bodyPr/>
        <a:lstStyle/>
        <a:p>
          <a:r>
            <a:rPr lang="es-ES_tradnl" sz="2400" dirty="0">
              <a:latin typeface="Times New Roman" panose="02020603050405020304" pitchFamily="18" charset="0"/>
              <a:cs typeface="Times New Roman" panose="02020603050405020304" pitchFamily="18" charset="0"/>
            </a:rPr>
            <a:t>Reconocimiento y estado inicial del equipo</a:t>
          </a:r>
        </a:p>
      </dgm:t>
    </dgm:pt>
    <dgm:pt modelId="{BD2D783D-A311-4C48-B2F2-34D699AA4C34}" type="parTrans" cxnId="{5212A863-C5D4-D149-8D4C-AAE5046DFD22}">
      <dgm:prSet/>
      <dgm:spPr/>
      <dgm:t>
        <a:bodyPr/>
        <a:lstStyle/>
        <a:p>
          <a:endParaRPr lang="es-ES_tradnl" sz="2400"/>
        </a:p>
      </dgm:t>
    </dgm:pt>
    <dgm:pt modelId="{35687A0F-FDE3-6E48-92CA-2ED14C671FA7}" type="sibTrans" cxnId="{5212A863-C5D4-D149-8D4C-AAE5046DFD22}">
      <dgm:prSet/>
      <dgm:spPr/>
      <dgm:t>
        <a:bodyPr/>
        <a:lstStyle/>
        <a:p>
          <a:endParaRPr lang="es-ES_tradnl" sz="2400"/>
        </a:p>
      </dgm:t>
    </dgm:pt>
    <dgm:pt modelId="{973B3D12-8C51-4745-BD15-ECCCA21E683B}">
      <dgm:prSet custT="1"/>
      <dgm:spPr/>
      <dgm:t>
        <a:bodyPr/>
        <a:lstStyle/>
        <a:p>
          <a:r>
            <a:rPr lang="es-ES_tradnl" sz="2400" dirty="0">
              <a:latin typeface="Times New Roman" panose="02020603050405020304" pitchFamily="18" charset="0"/>
              <a:cs typeface="Times New Roman" panose="02020603050405020304" pitchFamily="18" charset="0"/>
            </a:rPr>
            <a:t>Marco teórico</a:t>
          </a:r>
        </a:p>
      </dgm:t>
    </dgm:pt>
    <dgm:pt modelId="{E0F21380-D0FB-D74D-AAB6-A38B329A2B74}" type="parTrans" cxnId="{134EB7C3-6D55-0247-8D17-D4BA16571AFE}">
      <dgm:prSet/>
      <dgm:spPr/>
      <dgm:t>
        <a:bodyPr/>
        <a:lstStyle/>
        <a:p>
          <a:endParaRPr lang="es-ES_tradnl" sz="2400"/>
        </a:p>
      </dgm:t>
    </dgm:pt>
    <dgm:pt modelId="{D29C7079-BCA0-8F41-9079-228B2C569D6E}" type="sibTrans" cxnId="{134EB7C3-6D55-0247-8D17-D4BA16571AFE}">
      <dgm:prSet/>
      <dgm:spPr/>
      <dgm:t>
        <a:bodyPr/>
        <a:lstStyle/>
        <a:p>
          <a:endParaRPr lang="es-ES_tradnl" sz="2400"/>
        </a:p>
      </dgm:t>
    </dgm:pt>
    <dgm:pt modelId="{97F07728-6219-5043-BC21-4468E4CF93AA}">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6</a:t>
          </a:r>
        </a:p>
      </dgm:t>
    </dgm:pt>
    <dgm:pt modelId="{9DBB9C48-41D0-2D4A-BE13-AC23358E6798}" type="parTrans" cxnId="{B2269DCB-8661-B643-BAF7-F3299E42C2B1}">
      <dgm:prSet/>
      <dgm:spPr/>
      <dgm:t>
        <a:bodyPr/>
        <a:lstStyle/>
        <a:p>
          <a:endParaRPr lang="es-ES_tradnl" sz="2400"/>
        </a:p>
      </dgm:t>
    </dgm:pt>
    <dgm:pt modelId="{7A0C3DD9-F5D2-BD45-94E5-AA6D412D37D0}" type="sibTrans" cxnId="{B2269DCB-8661-B643-BAF7-F3299E42C2B1}">
      <dgm:prSet/>
      <dgm:spPr/>
      <dgm:t>
        <a:bodyPr/>
        <a:lstStyle/>
        <a:p>
          <a:endParaRPr lang="es-ES_tradnl" sz="2400"/>
        </a:p>
      </dgm:t>
    </dgm:pt>
    <dgm:pt modelId="{52AFB0A0-69A6-4149-8398-60625746D2F4}">
      <dgm:prSet custT="1"/>
      <dgm:spPr/>
      <dgm:t>
        <a:bodyPr/>
        <a:lstStyle/>
        <a:p>
          <a:r>
            <a:rPr lang="es-ES_tradnl" sz="2400" dirty="0">
              <a:latin typeface="Times New Roman" panose="02020603050405020304" pitchFamily="18" charset="0"/>
              <a:cs typeface="Times New Roman" panose="02020603050405020304" pitchFamily="18" charset="0"/>
            </a:rPr>
            <a:t>Recuperación y puesta a punto</a:t>
          </a:r>
        </a:p>
      </dgm:t>
    </dgm:pt>
    <dgm:pt modelId="{B21A61E7-DCAA-3A4A-AC4B-C04B57121F85}" type="parTrans" cxnId="{53EEC693-CF0B-744B-A85D-3732A56E3E1B}">
      <dgm:prSet/>
      <dgm:spPr/>
      <dgm:t>
        <a:bodyPr/>
        <a:lstStyle/>
        <a:p>
          <a:endParaRPr lang="es-ES_tradnl" sz="2400"/>
        </a:p>
      </dgm:t>
    </dgm:pt>
    <dgm:pt modelId="{97FF4267-3BA0-E44F-8810-165880969A1C}" type="sibTrans" cxnId="{53EEC693-CF0B-744B-A85D-3732A56E3E1B}">
      <dgm:prSet/>
      <dgm:spPr/>
      <dgm:t>
        <a:bodyPr/>
        <a:lstStyle/>
        <a:p>
          <a:endParaRPr lang="es-ES_tradnl" sz="2400"/>
        </a:p>
      </dgm:t>
    </dgm:pt>
    <dgm:pt modelId="{02B82CBF-F2CE-ED48-A976-8E15ADDEB00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7</a:t>
          </a:r>
        </a:p>
      </dgm:t>
    </dgm:pt>
    <dgm:pt modelId="{92BA5526-05AF-3644-9DE6-5C439A0DEAB9}" type="parTrans" cxnId="{AD95799F-AA64-0C4C-AECA-4FF16651F257}">
      <dgm:prSet/>
      <dgm:spPr/>
      <dgm:t>
        <a:bodyPr/>
        <a:lstStyle/>
        <a:p>
          <a:endParaRPr lang="es-ES_tradnl" sz="2400"/>
        </a:p>
      </dgm:t>
    </dgm:pt>
    <dgm:pt modelId="{C6D39758-EDA9-DB49-9C28-F613A51F95C5}" type="sibTrans" cxnId="{AD95799F-AA64-0C4C-AECA-4FF16651F257}">
      <dgm:prSet/>
      <dgm:spPr/>
      <dgm:t>
        <a:bodyPr/>
        <a:lstStyle/>
        <a:p>
          <a:endParaRPr lang="es-ES_tradnl" sz="2400"/>
        </a:p>
      </dgm:t>
    </dgm:pt>
    <dgm:pt modelId="{2DFB4739-47BE-FD41-8887-B8BD7BB5DD45}">
      <dgm:prSet custT="1"/>
      <dgm:spPr/>
      <dgm:t>
        <a:bodyPr/>
        <a:lstStyle/>
        <a:p>
          <a:r>
            <a:rPr lang="es-ES_tradnl" sz="2400" dirty="0">
              <a:latin typeface="Times New Roman" panose="02020603050405020304" pitchFamily="18" charset="0"/>
              <a:cs typeface="Times New Roman" panose="02020603050405020304" pitchFamily="18" charset="0"/>
            </a:rPr>
            <a:t>Implementación de sistema de monitoreo</a:t>
          </a:r>
        </a:p>
      </dgm:t>
    </dgm:pt>
    <dgm:pt modelId="{E860B43D-57BF-C14C-9CA5-ACB099F4A752}" type="parTrans" cxnId="{E4DE191B-9B02-AB44-9B9A-566015026B3A}">
      <dgm:prSet/>
      <dgm:spPr/>
      <dgm:t>
        <a:bodyPr/>
        <a:lstStyle/>
        <a:p>
          <a:endParaRPr lang="es-ES_tradnl" sz="2400"/>
        </a:p>
      </dgm:t>
    </dgm:pt>
    <dgm:pt modelId="{F683161A-3522-344A-881D-A4EA6D3B6F4E}" type="sibTrans" cxnId="{E4DE191B-9B02-AB44-9B9A-566015026B3A}">
      <dgm:prSet/>
      <dgm:spPr/>
      <dgm:t>
        <a:bodyPr/>
        <a:lstStyle/>
        <a:p>
          <a:endParaRPr lang="es-ES_tradnl" sz="2400"/>
        </a:p>
      </dgm:t>
    </dgm:pt>
    <dgm:pt modelId="{C9DD82EA-8EED-42D5-8E9D-E083A42D2D4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8</a:t>
          </a:r>
        </a:p>
      </dgm:t>
    </dgm:pt>
    <dgm:pt modelId="{43F7ECA6-4B58-42F1-828D-79BFA63BDC80}" type="parTrans" cxnId="{591382DF-B01E-41B4-8634-97D1C62E4025}">
      <dgm:prSet/>
      <dgm:spPr/>
      <dgm:t>
        <a:bodyPr/>
        <a:lstStyle/>
        <a:p>
          <a:endParaRPr lang="es-ES"/>
        </a:p>
      </dgm:t>
    </dgm:pt>
    <dgm:pt modelId="{C11C1524-8F1F-4A3A-9E38-325EBBB289E6}" type="sibTrans" cxnId="{591382DF-B01E-41B4-8634-97D1C62E4025}">
      <dgm:prSet/>
      <dgm:spPr/>
      <dgm:t>
        <a:bodyPr/>
        <a:lstStyle/>
        <a:p>
          <a:endParaRPr lang="es-ES"/>
        </a:p>
      </dgm:t>
    </dgm:pt>
    <dgm:pt modelId="{357B6D44-CEEA-4C69-A7FD-84306FD9930F}">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9</a:t>
          </a:r>
        </a:p>
      </dgm:t>
    </dgm:pt>
    <dgm:pt modelId="{C228B555-019D-44F1-9E9E-903EAB339E7B}" type="parTrans" cxnId="{56AD1458-616C-4335-8DAA-22B409FFCD84}">
      <dgm:prSet/>
      <dgm:spPr/>
      <dgm:t>
        <a:bodyPr/>
        <a:lstStyle/>
        <a:p>
          <a:endParaRPr lang="es-ES"/>
        </a:p>
      </dgm:t>
    </dgm:pt>
    <dgm:pt modelId="{10C07943-928E-41A0-9EDB-4D06D1146290}" type="sibTrans" cxnId="{56AD1458-616C-4335-8DAA-22B409FFCD84}">
      <dgm:prSet/>
      <dgm:spPr/>
      <dgm:t>
        <a:bodyPr/>
        <a:lstStyle/>
        <a:p>
          <a:endParaRPr lang="es-ES"/>
        </a:p>
      </dgm:t>
    </dgm:pt>
    <dgm:pt modelId="{A8D705FC-60DE-4326-9991-FBA74131824C}">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11</a:t>
          </a:r>
        </a:p>
      </dgm:t>
    </dgm:pt>
    <dgm:pt modelId="{8A16ACB6-AE7C-4C34-9BB8-AC01BD534ADF}" type="parTrans" cxnId="{58A47F7B-0164-4BB8-AF5E-B96701D58C06}">
      <dgm:prSet/>
      <dgm:spPr/>
      <dgm:t>
        <a:bodyPr/>
        <a:lstStyle/>
        <a:p>
          <a:endParaRPr lang="es-ES"/>
        </a:p>
      </dgm:t>
    </dgm:pt>
    <dgm:pt modelId="{D02A0260-DCA9-462B-9149-D4D6AD01D99E}" type="sibTrans" cxnId="{58A47F7B-0164-4BB8-AF5E-B96701D58C06}">
      <dgm:prSet/>
      <dgm:spPr/>
      <dgm:t>
        <a:bodyPr/>
        <a:lstStyle/>
        <a:p>
          <a:endParaRPr lang="es-ES"/>
        </a:p>
      </dgm:t>
    </dgm:pt>
    <dgm:pt modelId="{D95B0DBB-B18C-4175-9C20-CD885C00731B}">
      <dgm:prSet custT="1"/>
      <dgm:spPr/>
      <dgm:t>
        <a:bodyPr/>
        <a:lstStyle/>
        <a:p>
          <a:r>
            <a:rPr lang="es-ES_tradnl" sz="2400" dirty="0">
              <a:latin typeface="Times New Roman" panose="02020603050405020304" pitchFamily="18" charset="0"/>
              <a:cs typeface="Times New Roman" panose="02020603050405020304" pitchFamily="18" charset="0"/>
            </a:rPr>
            <a:t>Análisis de resultados</a:t>
          </a:r>
        </a:p>
      </dgm:t>
    </dgm:pt>
    <dgm:pt modelId="{54DE9C76-6DBB-4DD4-A186-14F044DCB028}" type="parTrans" cxnId="{65EEB295-E956-41C9-AAE8-AC5DCB328CC9}">
      <dgm:prSet/>
      <dgm:spPr/>
      <dgm:t>
        <a:bodyPr/>
        <a:lstStyle/>
        <a:p>
          <a:endParaRPr lang="es-ES"/>
        </a:p>
      </dgm:t>
    </dgm:pt>
    <dgm:pt modelId="{239A0AA8-5126-4F27-BA91-B8F13D4DA378}" type="sibTrans" cxnId="{65EEB295-E956-41C9-AAE8-AC5DCB328CC9}">
      <dgm:prSet/>
      <dgm:spPr/>
      <dgm:t>
        <a:bodyPr/>
        <a:lstStyle/>
        <a:p>
          <a:endParaRPr lang="es-ES"/>
        </a:p>
      </dgm:t>
    </dgm:pt>
    <dgm:pt modelId="{47A3B197-8724-4CA7-A688-F2323A404DFC}">
      <dgm:prSet custT="1"/>
      <dgm:spPr/>
      <dgm:t>
        <a:bodyPr/>
        <a:lstStyle/>
        <a:p>
          <a:r>
            <a:rPr lang="es-ES_tradnl" sz="2400" dirty="0">
              <a:latin typeface="Times New Roman" panose="02020603050405020304" pitchFamily="18" charset="0"/>
              <a:cs typeface="Times New Roman" panose="02020603050405020304" pitchFamily="18" charset="0"/>
            </a:rPr>
            <a:t>Descripción operacional</a:t>
          </a:r>
        </a:p>
      </dgm:t>
    </dgm:pt>
    <dgm:pt modelId="{626A7DAE-A4DC-42A4-8E44-FC7C52E59548}" type="parTrans" cxnId="{2660FBBF-2387-4702-897D-DF1B70705244}">
      <dgm:prSet/>
      <dgm:spPr/>
      <dgm:t>
        <a:bodyPr/>
        <a:lstStyle/>
        <a:p>
          <a:endParaRPr lang="es-ES"/>
        </a:p>
      </dgm:t>
    </dgm:pt>
    <dgm:pt modelId="{7BC804E0-8784-479B-A407-DF089139062D}" type="sibTrans" cxnId="{2660FBBF-2387-4702-897D-DF1B70705244}">
      <dgm:prSet/>
      <dgm:spPr/>
      <dgm:t>
        <a:bodyPr/>
        <a:lstStyle/>
        <a:p>
          <a:endParaRPr lang="es-ES"/>
        </a:p>
      </dgm:t>
    </dgm:pt>
    <dgm:pt modelId="{AFDC25E1-96B6-46FE-9E87-91C176B02DEF}">
      <dgm:prSet custT="1"/>
      <dgm:spPr/>
      <dgm:t>
        <a:bodyPr/>
        <a:lstStyle/>
        <a:p>
          <a:r>
            <a:rPr lang="es-ES_tradnl" sz="2400" dirty="0">
              <a:latin typeface="Times New Roman" panose="02020603050405020304" pitchFamily="18" charset="0"/>
              <a:cs typeface="Times New Roman" panose="02020603050405020304" pitchFamily="18" charset="0"/>
            </a:rPr>
            <a:t>Conclusiones y recomendaciones</a:t>
          </a:r>
        </a:p>
      </dgm:t>
    </dgm:pt>
    <dgm:pt modelId="{6763925F-CC1F-485F-BCC8-B19EF4557D37}" type="parTrans" cxnId="{C1E3B016-3844-4F18-96A7-DF19AAB25956}">
      <dgm:prSet/>
      <dgm:spPr/>
      <dgm:t>
        <a:bodyPr/>
        <a:lstStyle/>
        <a:p>
          <a:endParaRPr lang="es-ES"/>
        </a:p>
      </dgm:t>
    </dgm:pt>
    <dgm:pt modelId="{2F8CB652-FFC4-4546-AFFE-6BF79C91D060}" type="sibTrans" cxnId="{C1E3B016-3844-4F18-96A7-DF19AAB25956}">
      <dgm:prSet/>
      <dgm:spPr/>
      <dgm:t>
        <a:bodyPr/>
        <a:lstStyle/>
        <a:p>
          <a:endParaRPr lang="es-ES"/>
        </a:p>
      </dgm:t>
    </dgm:pt>
    <dgm:pt modelId="{7786F4BF-0B7D-4075-92C2-C3CC2F5BCED3}">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10</a:t>
          </a:r>
        </a:p>
      </dgm:t>
    </dgm:pt>
    <dgm:pt modelId="{A50B9D99-BAEB-4E8D-A805-DA72040BB870}" type="parTrans" cxnId="{31C3EFC3-62DE-4E44-8965-7562560EA415}">
      <dgm:prSet/>
      <dgm:spPr/>
      <dgm:t>
        <a:bodyPr/>
        <a:lstStyle/>
        <a:p>
          <a:endParaRPr lang="es-ES"/>
        </a:p>
      </dgm:t>
    </dgm:pt>
    <dgm:pt modelId="{EF96504D-8D47-4E58-8731-AD1E48740368}" type="sibTrans" cxnId="{31C3EFC3-62DE-4E44-8965-7562560EA415}">
      <dgm:prSet/>
      <dgm:spPr/>
      <dgm:t>
        <a:bodyPr/>
        <a:lstStyle/>
        <a:p>
          <a:endParaRPr lang="es-ES"/>
        </a:p>
      </dgm:t>
    </dgm:pt>
    <dgm:pt modelId="{4F83D92C-C0B0-4047-A239-0093B2DB7F8D}">
      <dgm:prSet custT="1"/>
      <dgm:spPr/>
      <dgm:t>
        <a:bodyPr/>
        <a:lstStyle/>
        <a:p>
          <a:r>
            <a:rPr lang="es-ES_tradnl" sz="2400" dirty="0">
              <a:latin typeface="Times New Roman" panose="02020603050405020304" pitchFamily="18" charset="0"/>
              <a:cs typeface="Times New Roman" panose="02020603050405020304" pitchFamily="18" charset="0"/>
            </a:rPr>
            <a:t>Análisis Económico</a:t>
          </a:r>
        </a:p>
      </dgm:t>
    </dgm:pt>
    <dgm:pt modelId="{D9D765EC-C833-4A83-9B24-98796339196D}" type="parTrans" cxnId="{5BB0B4C6-6C70-4750-8BC1-D56FA02A6A56}">
      <dgm:prSet/>
      <dgm:spPr/>
      <dgm:t>
        <a:bodyPr/>
        <a:lstStyle/>
        <a:p>
          <a:endParaRPr lang="es-ES"/>
        </a:p>
      </dgm:t>
    </dgm:pt>
    <dgm:pt modelId="{86FE41BE-3C4B-4D4C-989B-C3FC0A4B4A69}" type="sibTrans" cxnId="{5BB0B4C6-6C70-4750-8BC1-D56FA02A6A56}">
      <dgm:prSet/>
      <dgm:spPr/>
      <dgm:t>
        <a:bodyPr/>
        <a:lstStyle/>
        <a:p>
          <a:endParaRPr lang="es-ES"/>
        </a:p>
      </dgm:t>
    </dgm:pt>
    <dgm:pt modelId="{30A13E2B-4592-D34D-B3DF-EFA662BFE41D}" type="pres">
      <dgm:prSet presAssocID="{04BDE4B3-1618-0749-9E4D-690A58BDC2A2}" presName="Name0" presStyleCnt="0">
        <dgm:presLayoutVars>
          <dgm:dir/>
          <dgm:animLvl val="lvl"/>
          <dgm:resizeHandles val="exact"/>
        </dgm:presLayoutVars>
      </dgm:prSet>
      <dgm:spPr/>
      <dgm:t>
        <a:bodyPr/>
        <a:lstStyle/>
        <a:p>
          <a:endParaRPr lang="es-ES"/>
        </a:p>
      </dgm:t>
    </dgm:pt>
    <dgm:pt modelId="{FC390836-960F-4E46-9D0D-439FDDFFDB47}" type="pres">
      <dgm:prSet presAssocID="{2D090FF4-1767-A44E-B0DC-6313E7A603B3}" presName="linNode" presStyleCnt="0"/>
      <dgm:spPr/>
    </dgm:pt>
    <dgm:pt modelId="{303A409A-BC02-6043-B467-C69957DCBB36}" type="pres">
      <dgm:prSet presAssocID="{2D090FF4-1767-A44E-B0DC-6313E7A603B3}" presName="parentText" presStyleLbl="node1" presStyleIdx="0" presStyleCnt="11" custScaleX="15966">
        <dgm:presLayoutVars>
          <dgm:chMax val="1"/>
          <dgm:bulletEnabled val="1"/>
        </dgm:presLayoutVars>
      </dgm:prSet>
      <dgm:spPr/>
      <dgm:t>
        <a:bodyPr/>
        <a:lstStyle/>
        <a:p>
          <a:endParaRPr lang="es-ES"/>
        </a:p>
      </dgm:t>
    </dgm:pt>
    <dgm:pt modelId="{8D67DADB-8ADD-D84A-9B1B-DF64B2DD7B2C}" type="pres">
      <dgm:prSet presAssocID="{2D090FF4-1767-A44E-B0DC-6313E7A603B3}" presName="descendantText" presStyleLbl="alignAccFollowNode1" presStyleIdx="0" presStyleCnt="11" custScaleX="131251">
        <dgm:presLayoutVars>
          <dgm:bulletEnabled val="1"/>
        </dgm:presLayoutVars>
      </dgm:prSet>
      <dgm:spPr/>
      <dgm:t>
        <a:bodyPr/>
        <a:lstStyle/>
        <a:p>
          <a:endParaRPr lang="es-ES"/>
        </a:p>
      </dgm:t>
    </dgm:pt>
    <dgm:pt modelId="{6FF7E861-8A17-D94C-99FC-69B047EF276A}" type="pres">
      <dgm:prSet presAssocID="{6A2815A6-E761-5746-A7B8-C0F729DC03B8}" presName="sp" presStyleCnt="0"/>
      <dgm:spPr/>
    </dgm:pt>
    <dgm:pt modelId="{4CA2DF0E-78F9-9E4A-986A-291057740F7D}" type="pres">
      <dgm:prSet presAssocID="{71AEA611-7A81-9D4C-B892-8EEDA10B3B61}" presName="linNode" presStyleCnt="0"/>
      <dgm:spPr/>
    </dgm:pt>
    <dgm:pt modelId="{109A8819-23AF-A341-99D3-8F8F5DBE13DB}" type="pres">
      <dgm:prSet presAssocID="{71AEA611-7A81-9D4C-B892-8EEDA10B3B61}" presName="parentText" presStyleLbl="node1" presStyleIdx="1" presStyleCnt="11" custScaleX="20403">
        <dgm:presLayoutVars>
          <dgm:chMax val="1"/>
          <dgm:bulletEnabled val="1"/>
        </dgm:presLayoutVars>
      </dgm:prSet>
      <dgm:spPr/>
      <dgm:t>
        <a:bodyPr/>
        <a:lstStyle/>
        <a:p>
          <a:endParaRPr lang="es-ES"/>
        </a:p>
      </dgm:t>
    </dgm:pt>
    <dgm:pt modelId="{B803D565-954A-6D47-AEBE-949A70699116}" type="pres">
      <dgm:prSet presAssocID="{71AEA611-7A81-9D4C-B892-8EEDA10B3B61}" presName="descendantText" presStyleLbl="alignAccFollowNode1" presStyleIdx="1" presStyleCnt="11" custScaleX="128663">
        <dgm:presLayoutVars>
          <dgm:bulletEnabled val="1"/>
        </dgm:presLayoutVars>
      </dgm:prSet>
      <dgm:spPr/>
      <dgm:t>
        <a:bodyPr/>
        <a:lstStyle/>
        <a:p>
          <a:endParaRPr lang="es-ES"/>
        </a:p>
      </dgm:t>
    </dgm:pt>
    <dgm:pt modelId="{5B8C6B8A-FD2C-4248-9E16-C81CA83C2CEA}" type="pres">
      <dgm:prSet presAssocID="{405FEC07-C4B2-254C-A8A2-296817B72003}" presName="sp" presStyleCnt="0"/>
      <dgm:spPr/>
    </dgm:pt>
    <dgm:pt modelId="{0CC002A4-BE46-E943-AA93-F5EB2315DA04}" type="pres">
      <dgm:prSet presAssocID="{3311EA07-E80F-564A-8E24-221D46091966}" presName="linNode" presStyleCnt="0"/>
      <dgm:spPr/>
    </dgm:pt>
    <dgm:pt modelId="{61D342DB-4B54-374D-8F8C-E046BA6A7772}" type="pres">
      <dgm:prSet presAssocID="{3311EA07-E80F-564A-8E24-221D46091966}" presName="parentText" presStyleLbl="node1" presStyleIdx="2" presStyleCnt="11" custScaleX="23859">
        <dgm:presLayoutVars>
          <dgm:chMax val="1"/>
          <dgm:bulletEnabled val="1"/>
        </dgm:presLayoutVars>
      </dgm:prSet>
      <dgm:spPr/>
      <dgm:t>
        <a:bodyPr/>
        <a:lstStyle/>
        <a:p>
          <a:endParaRPr lang="es-ES"/>
        </a:p>
      </dgm:t>
    </dgm:pt>
    <dgm:pt modelId="{82CEBA4E-6821-424E-943E-706FA9F62A71}" type="pres">
      <dgm:prSet presAssocID="{3311EA07-E80F-564A-8E24-221D46091966}" presName="descendantText" presStyleLbl="alignAccFollowNode1" presStyleIdx="2" presStyleCnt="11" custScaleX="126544">
        <dgm:presLayoutVars>
          <dgm:bulletEnabled val="1"/>
        </dgm:presLayoutVars>
      </dgm:prSet>
      <dgm:spPr/>
      <dgm:t>
        <a:bodyPr/>
        <a:lstStyle/>
        <a:p>
          <a:endParaRPr lang="es-ES"/>
        </a:p>
      </dgm:t>
    </dgm:pt>
    <dgm:pt modelId="{1DF43170-75BC-334F-A74F-632F7DC46640}" type="pres">
      <dgm:prSet presAssocID="{3516BA54-8B7A-6A4F-A1C7-8696313EABD7}" presName="sp" presStyleCnt="0"/>
      <dgm:spPr/>
    </dgm:pt>
    <dgm:pt modelId="{346F0346-97DE-154A-ADF7-778B30E34024}" type="pres">
      <dgm:prSet presAssocID="{F6D5D9D2-769E-D749-AC87-D75505A0D295}" presName="linNode" presStyleCnt="0"/>
      <dgm:spPr/>
    </dgm:pt>
    <dgm:pt modelId="{6FF0FE8D-7AE3-B347-B63B-26CCD0B03292}" type="pres">
      <dgm:prSet presAssocID="{F6D5D9D2-769E-D749-AC87-D75505A0D295}" presName="parentText" presStyleLbl="node1" presStyleIdx="3" presStyleCnt="11" custScaleX="28447">
        <dgm:presLayoutVars>
          <dgm:chMax val="1"/>
          <dgm:bulletEnabled val="1"/>
        </dgm:presLayoutVars>
      </dgm:prSet>
      <dgm:spPr/>
      <dgm:t>
        <a:bodyPr/>
        <a:lstStyle/>
        <a:p>
          <a:endParaRPr lang="es-ES"/>
        </a:p>
      </dgm:t>
    </dgm:pt>
    <dgm:pt modelId="{6FA96F3F-CE17-7D48-909E-D549BA5A85D5}" type="pres">
      <dgm:prSet presAssocID="{F6D5D9D2-769E-D749-AC87-D75505A0D295}" presName="descendantText" presStyleLbl="alignAccFollowNode1" presStyleIdx="3" presStyleCnt="11" custScaleX="123882">
        <dgm:presLayoutVars>
          <dgm:bulletEnabled val="1"/>
        </dgm:presLayoutVars>
      </dgm:prSet>
      <dgm:spPr/>
      <dgm:t>
        <a:bodyPr/>
        <a:lstStyle/>
        <a:p>
          <a:endParaRPr lang="es-ES"/>
        </a:p>
      </dgm:t>
    </dgm:pt>
    <dgm:pt modelId="{29079715-5E3A-C44D-BFBC-057F536E03E0}" type="pres">
      <dgm:prSet presAssocID="{5D8B83CF-88AA-184E-996E-FB2413A9B89C}" presName="sp" presStyleCnt="0"/>
      <dgm:spPr/>
    </dgm:pt>
    <dgm:pt modelId="{CD7372B7-46C9-514E-AAB8-6419D6B65768}" type="pres">
      <dgm:prSet presAssocID="{DA407ACC-3D7C-3747-9DC2-D0729FE90CC5}" presName="linNode" presStyleCnt="0"/>
      <dgm:spPr/>
    </dgm:pt>
    <dgm:pt modelId="{419E8FCB-59A3-8644-801B-4532AA8090EA}" type="pres">
      <dgm:prSet presAssocID="{DA407ACC-3D7C-3747-9DC2-D0729FE90CC5}" presName="parentText" presStyleLbl="node1" presStyleIdx="4" presStyleCnt="11" custScaleX="32397">
        <dgm:presLayoutVars>
          <dgm:chMax val="1"/>
          <dgm:bulletEnabled val="1"/>
        </dgm:presLayoutVars>
      </dgm:prSet>
      <dgm:spPr/>
      <dgm:t>
        <a:bodyPr/>
        <a:lstStyle/>
        <a:p>
          <a:endParaRPr lang="es-ES"/>
        </a:p>
      </dgm:t>
    </dgm:pt>
    <dgm:pt modelId="{F4E1DA9E-A0CE-B647-9276-39EA417D3207}" type="pres">
      <dgm:prSet presAssocID="{DA407ACC-3D7C-3747-9DC2-D0729FE90CC5}" presName="descendantText" presStyleLbl="alignAccFollowNode1" presStyleIdx="4" presStyleCnt="11" custScaleX="121917">
        <dgm:presLayoutVars>
          <dgm:bulletEnabled val="1"/>
        </dgm:presLayoutVars>
      </dgm:prSet>
      <dgm:spPr/>
      <dgm:t>
        <a:bodyPr/>
        <a:lstStyle/>
        <a:p>
          <a:endParaRPr lang="es-ES"/>
        </a:p>
      </dgm:t>
    </dgm:pt>
    <dgm:pt modelId="{88731BA5-2D6A-4941-BAE9-8892F7048CCA}" type="pres">
      <dgm:prSet presAssocID="{358E8489-F974-D842-B451-BFF9D77C906D}" presName="sp" presStyleCnt="0"/>
      <dgm:spPr/>
    </dgm:pt>
    <dgm:pt modelId="{DE392475-4326-444A-9534-6680BBBA24E1}" type="pres">
      <dgm:prSet presAssocID="{97F07728-6219-5043-BC21-4468E4CF93AA}" presName="linNode" presStyleCnt="0"/>
      <dgm:spPr/>
    </dgm:pt>
    <dgm:pt modelId="{72DCBF24-AF98-954E-AB07-278AD42B71DB}" type="pres">
      <dgm:prSet presAssocID="{97F07728-6219-5043-BC21-4468E4CF93AA}" presName="parentText" presStyleLbl="node1" presStyleIdx="5" presStyleCnt="11" custScaleX="37830">
        <dgm:presLayoutVars>
          <dgm:chMax val="1"/>
          <dgm:bulletEnabled val="1"/>
        </dgm:presLayoutVars>
      </dgm:prSet>
      <dgm:spPr/>
      <dgm:t>
        <a:bodyPr/>
        <a:lstStyle/>
        <a:p>
          <a:endParaRPr lang="es-ES"/>
        </a:p>
      </dgm:t>
    </dgm:pt>
    <dgm:pt modelId="{B8CE215F-50D0-1847-9A86-55693DADA148}" type="pres">
      <dgm:prSet presAssocID="{97F07728-6219-5043-BC21-4468E4CF93AA}" presName="descendantText" presStyleLbl="alignAccFollowNode1" presStyleIdx="5" presStyleCnt="11" custScaleX="119115">
        <dgm:presLayoutVars>
          <dgm:bulletEnabled val="1"/>
        </dgm:presLayoutVars>
      </dgm:prSet>
      <dgm:spPr/>
      <dgm:t>
        <a:bodyPr/>
        <a:lstStyle/>
        <a:p>
          <a:endParaRPr lang="es-ES"/>
        </a:p>
      </dgm:t>
    </dgm:pt>
    <dgm:pt modelId="{1EE550A1-E9CC-EE4D-B1CA-6D6A874518D6}" type="pres">
      <dgm:prSet presAssocID="{7A0C3DD9-F5D2-BD45-94E5-AA6D412D37D0}" presName="sp" presStyleCnt="0"/>
      <dgm:spPr/>
    </dgm:pt>
    <dgm:pt modelId="{D4628AA5-4C61-4C43-A94F-7CED5AE7E9E8}" type="pres">
      <dgm:prSet presAssocID="{02B82CBF-F2CE-ED48-A976-8E15ADDEB00B}" presName="linNode" presStyleCnt="0"/>
      <dgm:spPr/>
    </dgm:pt>
    <dgm:pt modelId="{6E972D37-6DBC-6140-98C0-5C3A0A1DD540}" type="pres">
      <dgm:prSet presAssocID="{02B82CBF-F2CE-ED48-A976-8E15ADDEB00B}" presName="parentText" presStyleLbl="node1" presStyleIdx="6" presStyleCnt="11" custScaleX="41277">
        <dgm:presLayoutVars>
          <dgm:chMax val="1"/>
          <dgm:bulletEnabled val="1"/>
        </dgm:presLayoutVars>
      </dgm:prSet>
      <dgm:spPr/>
      <dgm:t>
        <a:bodyPr/>
        <a:lstStyle/>
        <a:p>
          <a:endParaRPr lang="es-ES"/>
        </a:p>
      </dgm:t>
    </dgm:pt>
    <dgm:pt modelId="{E23C7F42-CA3B-9341-B442-5BD923A875AE}" type="pres">
      <dgm:prSet presAssocID="{02B82CBF-F2CE-ED48-A976-8E15ADDEB00B}" presName="descendantText" presStyleLbl="alignAccFollowNode1" presStyleIdx="6" presStyleCnt="11" custScaleX="116890">
        <dgm:presLayoutVars>
          <dgm:bulletEnabled val="1"/>
        </dgm:presLayoutVars>
      </dgm:prSet>
      <dgm:spPr/>
      <dgm:t>
        <a:bodyPr/>
        <a:lstStyle/>
        <a:p>
          <a:endParaRPr lang="es-ES"/>
        </a:p>
      </dgm:t>
    </dgm:pt>
    <dgm:pt modelId="{B7011891-66BA-490B-87C1-113F2D002358}" type="pres">
      <dgm:prSet presAssocID="{C6D39758-EDA9-DB49-9C28-F613A51F95C5}" presName="sp" presStyleCnt="0"/>
      <dgm:spPr/>
    </dgm:pt>
    <dgm:pt modelId="{0218676F-615C-42F1-ABCA-DE54942C8608}" type="pres">
      <dgm:prSet presAssocID="{C9DD82EA-8EED-42D5-8E9D-E083A42D2D4B}" presName="linNode" presStyleCnt="0"/>
      <dgm:spPr/>
    </dgm:pt>
    <dgm:pt modelId="{B7FF845D-EF12-4A87-8E2C-0A760F4E21C0}" type="pres">
      <dgm:prSet presAssocID="{C9DD82EA-8EED-42D5-8E9D-E083A42D2D4B}" presName="parentText" presStyleLbl="node1" presStyleIdx="7" presStyleCnt="11" custScaleX="45285">
        <dgm:presLayoutVars>
          <dgm:chMax val="1"/>
          <dgm:bulletEnabled val="1"/>
        </dgm:presLayoutVars>
      </dgm:prSet>
      <dgm:spPr/>
      <dgm:t>
        <a:bodyPr/>
        <a:lstStyle/>
        <a:p>
          <a:endParaRPr lang="es-ES"/>
        </a:p>
      </dgm:t>
    </dgm:pt>
    <dgm:pt modelId="{E5840DA1-189E-4767-ADBC-3CD6851F35DE}" type="pres">
      <dgm:prSet presAssocID="{C9DD82EA-8EED-42D5-8E9D-E083A42D2D4B}" presName="descendantText" presStyleLbl="alignAccFollowNode1" presStyleIdx="7" presStyleCnt="11" custScaleX="114661">
        <dgm:presLayoutVars>
          <dgm:bulletEnabled val="1"/>
        </dgm:presLayoutVars>
      </dgm:prSet>
      <dgm:spPr/>
      <dgm:t>
        <a:bodyPr/>
        <a:lstStyle/>
        <a:p>
          <a:endParaRPr lang="es-ES"/>
        </a:p>
      </dgm:t>
    </dgm:pt>
    <dgm:pt modelId="{0C533050-4C34-4715-A2B1-29A74D24A7FD}" type="pres">
      <dgm:prSet presAssocID="{C11C1524-8F1F-4A3A-9E38-325EBBB289E6}" presName="sp" presStyleCnt="0"/>
      <dgm:spPr/>
    </dgm:pt>
    <dgm:pt modelId="{B479CB23-2356-4FD4-B51D-003AFC5C060F}" type="pres">
      <dgm:prSet presAssocID="{357B6D44-CEEA-4C69-A7FD-84306FD9930F}" presName="linNode" presStyleCnt="0"/>
      <dgm:spPr/>
    </dgm:pt>
    <dgm:pt modelId="{DAAFB5C2-B362-4435-93EC-CA6BDBEFBC26}" type="pres">
      <dgm:prSet presAssocID="{357B6D44-CEEA-4C69-A7FD-84306FD9930F}" presName="parentText" presStyleLbl="node1" presStyleIdx="8" presStyleCnt="11" custScaleX="49319">
        <dgm:presLayoutVars>
          <dgm:chMax val="1"/>
          <dgm:bulletEnabled val="1"/>
        </dgm:presLayoutVars>
      </dgm:prSet>
      <dgm:spPr/>
      <dgm:t>
        <a:bodyPr/>
        <a:lstStyle/>
        <a:p>
          <a:endParaRPr lang="es-ES"/>
        </a:p>
      </dgm:t>
    </dgm:pt>
    <dgm:pt modelId="{AC51F3B0-3552-4B63-B730-CD8946BD0436}" type="pres">
      <dgm:prSet presAssocID="{357B6D44-CEEA-4C69-A7FD-84306FD9930F}" presName="descendantText" presStyleLbl="alignAccFollowNode1" presStyleIdx="8" presStyleCnt="11" custScaleX="112217">
        <dgm:presLayoutVars>
          <dgm:bulletEnabled val="1"/>
        </dgm:presLayoutVars>
      </dgm:prSet>
      <dgm:spPr/>
      <dgm:t>
        <a:bodyPr/>
        <a:lstStyle/>
        <a:p>
          <a:endParaRPr lang="es-ES"/>
        </a:p>
      </dgm:t>
    </dgm:pt>
    <dgm:pt modelId="{2297EB4B-8920-4188-B991-98F5BA94323B}" type="pres">
      <dgm:prSet presAssocID="{10C07943-928E-41A0-9EDB-4D06D1146290}" presName="sp" presStyleCnt="0"/>
      <dgm:spPr/>
    </dgm:pt>
    <dgm:pt modelId="{B19678B1-0B38-4BB9-B3B0-7A709F5BE3C8}" type="pres">
      <dgm:prSet presAssocID="{7786F4BF-0B7D-4075-92C2-C3CC2F5BCED3}" presName="linNode" presStyleCnt="0"/>
      <dgm:spPr/>
    </dgm:pt>
    <dgm:pt modelId="{FCDD1B3D-6516-4351-AE60-357F867E1333}" type="pres">
      <dgm:prSet presAssocID="{7786F4BF-0B7D-4075-92C2-C3CC2F5BCED3}" presName="parentText" presStyleLbl="node1" presStyleIdx="9" presStyleCnt="11" custScaleX="50479">
        <dgm:presLayoutVars>
          <dgm:chMax val="1"/>
          <dgm:bulletEnabled val="1"/>
        </dgm:presLayoutVars>
      </dgm:prSet>
      <dgm:spPr/>
      <dgm:t>
        <a:bodyPr/>
        <a:lstStyle/>
        <a:p>
          <a:endParaRPr lang="es-ES"/>
        </a:p>
      </dgm:t>
    </dgm:pt>
    <dgm:pt modelId="{8D8540D5-89D2-40DB-9301-91431C9BA96D}" type="pres">
      <dgm:prSet presAssocID="{7786F4BF-0B7D-4075-92C2-C3CC2F5BCED3}" presName="descendantText" presStyleLbl="alignAccFollowNode1" presStyleIdx="9" presStyleCnt="11" custScaleX="111594">
        <dgm:presLayoutVars>
          <dgm:bulletEnabled val="1"/>
        </dgm:presLayoutVars>
      </dgm:prSet>
      <dgm:spPr/>
      <dgm:t>
        <a:bodyPr/>
        <a:lstStyle/>
        <a:p>
          <a:endParaRPr lang="es-ES"/>
        </a:p>
      </dgm:t>
    </dgm:pt>
    <dgm:pt modelId="{AF28D138-4057-4F18-9523-ABE67B043964}" type="pres">
      <dgm:prSet presAssocID="{EF96504D-8D47-4E58-8731-AD1E48740368}" presName="sp" presStyleCnt="0"/>
      <dgm:spPr/>
    </dgm:pt>
    <dgm:pt modelId="{6CA18A35-EFD1-4C62-9046-929A33D7E90D}" type="pres">
      <dgm:prSet presAssocID="{A8D705FC-60DE-4326-9991-FBA74131824C}" presName="linNode" presStyleCnt="0"/>
      <dgm:spPr/>
    </dgm:pt>
    <dgm:pt modelId="{040625FE-0E72-458F-BA2E-AFA92495B862}" type="pres">
      <dgm:prSet presAssocID="{A8D705FC-60DE-4326-9991-FBA74131824C}" presName="parentText" presStyleLbl="node1" presStyleIdx="10" presStyleCnt="11" custScaleX="54454">
        <dgm:presLayoutVars>
          <dgm:chMax val="1"/>
          <dgm:bulletEnabled val="1"/>
        </dgm:presLayoutVars>
      </dgm:prSet>
      <dgm:spPr/>
      <dgm:t>
        <a:bodyPr/>
        <a:lstStyle/>
        <a:p>
          <a:endParaRPr lang="es-ES"/>
        </a:p>
      </dgm:t>
    </dgm:pt>
    <dgm:pt modelId="{AE64E30F-8410-427D-8482-4F0367CCBF70}" type="pres">
      <dgm:prSet presAssocID="{A8D705FC-60DE-4326-9991-FBA74131824C}" presName="descendantText" presStyleLbl="alignAccFollowNode1" presStyleIdx="10" presStyleCnt="11" custScaleX="109863">
        <dgm:presLayoutVars>
          <dgm:bulletEnabled val="1"/>
        </dgm:presLayoutVars>
      </dgm:prSet>
      <dgm:spPr/>
      <dgm:t>
        <a:bodyPr/>
        <a:lstStyle/>
        <a:p>
          <a:endParaRPr lang="es-ES"/>
        </a:p>
      </dgm:t>
    </dgm:pt>
  </dgm:ptLst>
  <dgm:cxnLst>
    <dgm:cxn modelId="{5F8B5BBD-0AE4-5C4A-BB35-D8601EABFFBE}" type="presOf" srcId="{71AEA611-7A81-9D4C-B892-8EEDA10B3B61}" destId="{109A8819-23AF-A341-99D3-8F8F5DBE13DB}" srcOrd="0" destOrd="0" presId="urn:microsoft.com/office/officeart/2005/8/layout/vList5"/>
    <dgm:cxn modelId="{56AD1458-616C-4335-8DAA-22B409FFCD84}" srcId="{04BDE4B3-1618-0749-9E4D-690A58BDC2A2}" destId="{357B6D44-CEEA-4C69-A7FD-84306FD9930F}" srcOrd="8" destOrd="0" parTransId="{C228B555-019D-44F1-9E9E-903EAB339E7B}" sibTransId="{10C07943-928E-41A0-9EDB-4D06D1146290}"/>
    <dgm:cxn modelId="{1D1E8029-5B72-40D2-A673-48EB400E8531}" type="presOf" srcId="{C9DD82EA-8EED-42D5-8E9D-E083A42D2D4B}" destId="{B7FF845D-EF12-4A87-8E2C-0A760F4E21C0}" srcOrd="0" destOrd="0" presId="urn:microsoft.com/office/officeart/2005/8/layout/vList5"/>
    <dgm:cxn modelId="{3AB592DB-7154-A446-B5DE-747884596EC1}" type="presOf" srcId="{F6D5D9D2-769E-D749-AC87-D75505A0D295}" destId="{6FF0FE8D-7AE3-B347-B63B-26CCD0B03292}" srcOrd="0" destOrd="0" presId="urn:microsoft.com/office/officeart/2005/8/layout/vList5"/>
    <dgm:cxn modelId="{83BB9DC0-1DA2-8849-8E58-C136DFEFDDC6}" type="presOf" srcId="{3311EA07-E80F-564A-8E24-221D46091966}" destId="{61D342DB-4B54-374D-8F8C-E046BA6A7772}" srcOrd="0" destOrd="0" presId="urn:microsoft.com/office/officeart/2005/8/layout/vList5"/>
    <dgm:cxn modelId="{B2269DCB-8661-B643-BAF7-F3299E42C2B1}" srcId="{04BDE4B3-1618-0749-9E4D-690A58BDC2A2}" destId="{97F07728-6219-5043-BC21-4468E4CF93AA}" srcOrd="5" destOrd="0" parTransId="{9DBB9C48-41D0-2D4A-BE13-AC23358E6798}" sibTransId="{7A0C3DD9-F5D2-BD45-94E5-AA6D412D37D0}"/>
    <dgm:cxn modelId="{FFC914C2-2F6E-2E46-AD49-EA9938E15AD3}" type="presOf" srcId="{02B82CBF-F2CE-ED48-A976-8E15ADDEB00B}" destId="{6E972D37-6DBC-6140-98C0-5C3A0A1DD540}" srcOrd="0" destOrd="0" presId="urn:microsoft.com/office/officeart/2005/8/layout/vList5"/>
    <dgm:cxn modelId="{BC0ECC02-857B-4C1C-ACAD-422B04956964}" type="presOf" srcId="{D95B0DBB-B18C-4175-9C20-CD885C00731B}" destId="{E5840DA1-189E-4767-ADBC-3CD6851F35DE}" srcOrd="0" destOrd="0" presId="urn:microsoft.com/office/officeart/2005/8/layout/vList5"/>
    <dgm:cxn modelId="{18CA55C4-3E8D-444C-B70D-B0D5D96F02B1}" type="presOf" srcId="{D36D073B-AB79-824F-89E7-EA5972D62884}" destId="{B803D565-954A-6D47-AEBE-949A70699116}" srcOrd="0" destOrd="0" presId="urn:microsoft.com/office/officeart/2005/8/layout/vList5"/>
    <dgm:cxn modelId="{DE9C12E1-1F74-A94E-AF13-6D136A94DFA2}" type="presOf" srcId="{97F07728-6219-5043-BC21-4468E4CF93AA}" destId="{72DCBF24-AF98-954E-AB07-278AD42B71DB}" srcOrd="0" destOrd="0" presId="urn:microsoft.com/office/officeart/2005/8/layout/vList5"/>
    <dgm:cxn modelId="{C75A2D09-EAF2-AE4C-A37B-2E563F30A301}" type="presOf" srcId="{23D803F9-BC8F-DC4D-986F-FD3FDFCB49BA}" destId="{8D67DADB-8ADD-D84A-9B1B-DF64B2DD7B2C}" srcOrd="0" destOrd="0" presId="urn:microsoft.com/office/officeart/2005/8/layout/vList5"/>
    <dgm:cxn modelId="{63103ADF-BEC4-3847-A321-1A5A115E7027}" srcId="{04BDE4B3-1618-0749-9E4D-690A58BDC2A2}" destId="{71AEA611-7A81-9D4C-B892-8EEDA10B3B61}" srcOrd="1" destOrd="0" parTransId="{EA3B9E97-8E42-AC4E-A458-80E9C81F9F3D}" sibTransId="{405FEC07-C4B2-254C-A8A2-296817B72003}"/>
    <dgm:cxn modelId="{5212A863-C5D4-D149-8D4C-AAE5046DFD22}" srcId="{DA407ACC-3D7C-3747-9DC2-D0729FE90CC5}" destId="{C071071D-03E1-E040-8D97-3808843C130A}" srcOrd="0" destOrd="0" parTransId="{BD2D783D-A311-4C48-B2F2-34D699AA4C34}" sibTransId="{35687A0F-FDE3-6E48-92CA-2ED14C671FA7}"/>
    <dgm:cxn modelId="{134EB7C3-6D55-0247-8D17-D4BA16571AFE}" srcId="{F6D5D9D2-769E-D749-AC87-D75505A0D295}" destId="{973B3D12-8C51-4745-BD15-ECCCA21E683B}" srcOrd="0" destOrd="0" parTransId="{E0F21380-D0FB-D74D-AAB6-A38B329A2B74}" sibTransId="{D29C7079-BCA0-8F41-9079-228B2C569D6E}"/>
    <dgm:cxn modelId="{0CD11685-94D3-4EA2-91B0-372098B35D01}" type="presOf" srcId="{7786F4BF-0B7D-4075-92C2-C3CC2F5BCED3}" destId="{FCDD1B3D-6516-4351-AE60-357F867E1333}" srcOrd="0" destOrd="0" presId="urn:microsoft.com/office/officeart/2005/8/layout/vList5"/>
    <dgm:cxn modelId="{D3E5D625-04EE-E145-92A5-FE15BAD841CB}" type="presOf" srcId="{2D090FF4-1767-A44E-B0DC-6313E7A603B3}" destId="{303A409A-BC02-6043-B467-C69957DCBB36}" srcOrd="0" destOrd="0" presId="urn:microsoft.com/office/officeart/2005/8/layout/vList5"/>
    <dgm:cxn modelId="{B764DE2C-9B2B-4707-94F4-05642CEFCB8E}" type="presOf" srcId="{47A3B197-8724-4CA7-A688-F2323A404DFC}" destId="{AC51F3B0-3552-4B63-B730-CD8946BD0436}" srcOrd="0" destOrd="0" presId="urn:microsoft.com/office/officeart/2005/8/layout/vList5"/>
    <dgm:cxn modelId="{50D6DF69-52C3-F144-9EE8-FD688E022024}" type="presOf" srcId="{4174F66D-8569-4344-B29E-02A4483669FF}" destId="{82CEBA4E-6821-424E-943E-706FA9F62A71}" srcOrd="0" destOrd="0" presId="urn:microsoft.com/office/officeart/2005/8/layout/vList5"/>
    <dgm:cxn modelId="{7DF30DC7-1F43-41A5-A3AA-BC4BDA037C0C}" type="presOf" srcId="{AFDC25E1-96B6-46FE-9E87-91C176B02DEF}" destId="{AE64E30F-8410-427D-8482-4F0367CCBF70}" srcOrd="0" destOrd="0" presId="urn:microsoft.com/office/officeart/2005/8/layout/vList5"/>
    <dgm:cxn modelId="{82D15507-F3AB-4C75-A197-B06DFF74ACA4}" type="presOf" srcId="{4F83D92C-C0B0-4047-A239-0093B2DB7F8D}" destId="{8D8540D5-89D2-40DB-9301-91431C9BA96D}" srcOrd="0" destOrd="0" presId="urn:microsoft.com/office/officeart/2005/8/layout/vList5"/>
    <dgm:cxn modelId="{5BB0B4C6-6C70-4750-8BC1-D56FA02A6A56}" srcId="{7786F4BF-0B7D-4075-92C2-C3CC2F5BCED3}" destId="{4F83D92C-C0B0-4047-A239-0093B2DB7F8D}" srcOrd="0" destOrd="0" parTransId="{D9D765EC-C833-4A83-9B24-98796339196D}" sibTransId="{86FE41BE-3C4B-4D4C-989B-C3FC0A4B4A69}"/>
    <dgm:cxn modelId="{65EEB295-E956-41C9-AAE8-AC5DCB328CC9}" srcId="{C9DD82EA-8EED-42D5-8E9D-E083A42D2D4B}" destId="{D95B0DBB-B18C-4175-9C20-CD885C00731B}" srcOrd="0" destOrd="0" parTransId="{54DE9C76-6DBB-4DD4-A186-14F044DCB028}" sibTransId="{239A0AA8-5126-4F27-BA91-B8F13D4DA378}"/>
    <dgm:cxn modelId="{00360520-2BAB-4E47-B576-B4E9DD2E0CB6}" type="presOf" srcId="{357B6D44-CEEA-4C69-A7FD-84306FD9930F}" destId="{DAAFB5C2-B362-4435-93EC-CA6BDBEFBC26}" srcOrd="0" destOrd="0" presId="urn:microsoft.com/office/officeart/2005/8/layout/vList5"/>
    <dgm:cxn modelId="{581E0D45-45FD-3E4E-9366-5B1A02AE0014}" srcId="{04BDE4B3-1618-0749-9E4D-690A58BDC2A2}" destId="{2D090FF4-1767-A44E-B0DC-6313E7A603B3}" srcOrd="0" destOrd="0" parTransId="{4430F800-5AC8-2C44-AC46-94A5E73FC476}" sibTransId="{6A2815A6-E761-5746-A7B8-C0F729DC03B8}"/>
    <dgm:cxn modelId="{846C2A1D-C098-F343-8308-75217A8C20BC}" type="presOf" srcId="{2DFB4739-47BE-FD41-8887-B8BD7BB5DD45}" destId="{E23C7F42-CA3B-9341-B442-5BD923A875AE}" srcOrd="0" destOrd="0" presId="urn:microsoft.com/office/officeart/2005/8/layout/vList5"/>
    <dgm:cxn modelId="{AD95799F-AA64-0C4C-AECA-4FF16651F257}" srcId="{04BDE4B3-1618-0749-9E4D-690A58BDC2A2}" destId="{02B82CBF-F2CE-ED48-A976-8E15ADDEB00B}" srcOrd="6" destOrd="0" parTransId="{92BA5526-05AF-3644-9DE6-5C439A0DEAB9}" sibTransId="{C6D39758-EDA9-DB49-9C28-F613A51F95C5}"/>
    <dgm:cxn modelId="{31C3EFC3-62DE-4E44-8965-7562560EA415}" srcId="{04BDE4B3-1618-0749-9E4D-690A58BDC2A2}" destId="{7786F4BF-0B7D-4075-92C2-C3CC2F5BCED3}" srcOrd="9" destOrd="0" parTransId="{A50B9D99-BAEB-4E8D-A805-DA72040BB870}" sibTransId="{EF96504D-8D47-4E58-8731-AD1E48740368}"/>
    <dgm:cxn modelId="{9D9A0154-EAE2-D047-A8B1-641D47C9C2CB}" srcId="{04BDE4B3-1618-0749-9E4D-690A58BDC2A2}" destId="{F6D5D9D2-769E-D749-AC87-D75505A0D295}" srcOrd="3" destOrd="0" parTransId="{33126579-B55C-4D45-BDAC-DCAD31D456BE}" sibTransId="{5D8B83CF-88AA-184E-996E-FB2413A9B89C}"/>
    <dgm:cxn modelId="{2660FBBF-2387-4702-897D-DF1B70705244}" srcId="{357B6D44-CEEA-4C69-A7FD-84306FD9930F}" destId="{47A3B197-8724-4CA7-A688-F2323A404DFC}" srcOrd="0" destOrd="0" parTransId="{626A7DAE-A4DC-42A4-8E44-FC7C52E59548}" sibTransId="{7BC804E0-8784-479B-A407-DF089139062D}"/>
    <dgm:cxn modelId="{B61AF71A-C528-264B-AD93-CF29B0CD6806}" type="presOf" srcId="{C071071D-03E1-E040-8D97-3808843C130A}" destId="{F4E1DA9E-A0CE-B647-9276-39EA417D3207}" srcOrd="0" destOrd="0" presId="urn:microsoft.com/office/officeart/2005/8/layout/vList5"/>
    <dgm:cxn modelId="{E4DE191B-9B02-AB44-9B9A-566015026B3A}" srcId="{02B82CBF-F2CE-ED48-A976-8E15ADDEB00B}" destId="{2DFB4739-47BE-FD41-8887-B8BD7BB5DD45}" srcOrd="0" destOrd="0" parTransId="{E860B43D-57BF-C14C-9CA5-ACB099F4A752}" sibTransId="{F683161A-3522-344A-881D-A4EA6D3B6F4E}"/>
    <dgm:cxn modelId="{6EF4FD48-3195-4842-AE95-4ED1323B371F}" type="presOf" srcId="{04BDE4B3-1618-0749-9E4D-690A58BDC2A2}" destId="{30A13E2B-4592-D34D-B3DF-EFA662BFE41D}" srcOrd="0" destOrd="0" presId="urn:microsoft.com/office/officeart/2005/8/layout/vList5"/>
    <dgm:cxn modelId="{2272143D-8006-4A48-BCAB-2A84CF8470AC}" srcId="{3311EA07-E80F-564A-8E24-221D46091966}" destId="{4174F66D-8569-4344-B29E-02A4483669FF}" srcOrd="0" destOrd="0" parTransId="{64C325A7-2884-A34A-BC22-B530BE723C4F}" sibTransId="{DF583DF6-8562-9B41-AF0D-AC7328735BC2}"/>
    <dgm:cxn modelId="{81FD95F9-EDAE-3A45-8DBF-67B237026CAC}" srcId="{04BDE4B3-1618-0749-9E4D-690A58BDC2A2}" destId="{3311EA07-E80F-564A-8E24-221D46091966}" srcOrd="2" destOrd="0" parTransId="{1D8483F4-F5EB-7844-8E6D-F34A74B849CC}" sibTransId="{3516BA54-8B7A-6A4F-A1C7-8696313EABD7}"/>
    <dgm:cxn modelId="{7F7FABBC-34D5-A14E-9656-A9B71E8B3D8A}" srcId="{71AEA611-7A81-9D4C-B892-8EEDA10B3B61}" destId="{D36D073B-AB79-824F-89E7-EA5972D62884}" srcOrd="0" destOrd="0" parTransId="{7F8629CE-6863-9E4D-9144-EDDF120BBCEB}" sibTransId="{3C05F426-B4C2-6E40-8D64-24A7475AB3ED}"/>
    <dgm:cxn modelId="{5AF6218D-BB8B-5A44-B925-D8EBAD9194B1}" type="presOf" srcId="{DA407ACC-3D7C-3747-9DC2-D0729FE90CC5}" destId="{419E8FCB-59A3-8644-801B-4532AA8090EA}" srcOrd="0" destOrd="0" presId="urn:microsoft.com/office/officeart/2005/8/layout/vList5"/>
    <dgm:cxn modelId="{87684ABB-A57F-46CC-9B31-1236F2D125D9}" type="presOf" srcId="{A8D705FC-60DE-4326-9991-FBA74131824C}" destId="{040625FE-0E72-458F-BA2E-AFA92495B862}" srcOrd="0" destOrd="0" presId="urn:microsoft.com/office/officeart/2005/8/layout/vList5"/>
    <dgm:cxn modelId="{58A47F7B-0164-4BB8-AF5E-B96701D58C06}" srcId="{04BDE4B3-1618-0749-9E4D-690A58BDC2A2}" destId="{A8D705FC-60DE-4326-9991-FBA74131824C}" srcOrd="10" destOrd="0" parTransId="{8A16ACB6-AE7C-4C34-9BB8-AC01BD534ADF}" sibTransId="{D02A0260-DCA9-462B-9149-D4D6AD01D99E}"/>
    <dgm:cxn modelId="{53EEC693-CF0B-744B-A85D-3732A56E3E1B}" srcId="{97F07728-6219-5043-BC21-4468E4CF93AA}" destId="{52AFB0A0-69A6-4149-8398-60625746D2F4}" srcOrd="0" destOrd="0" parTransId="{B21A61E7-DCAA-3A4A-AC4B-C04B57121F85}" sibTransId="{97FF4267-3BA0-E44F-8810-165880969A1C}"/>
    <dgm:cxn modelId="{F4303ECC-7084-AF40-AFAE-340316157FF4}" srcId="{04BDE4B3-1618-0749-9E4D-690A58BDC2A2}" destId="{DA407ACC-3D7C-3747-9DC2-D0729FE90CC5}" srcOrd="4" destOrd="0" parTransId="{F6E7CE80-033F-FE47-92E7-2C42B1724F69}" sibTransId="{358E8489-F974-D842-B451-BFF9D77C906D}"/>
    <dgm:cxn modelId="{591382DF-B01E-41B4-8634-97D1C62E4025}" srcId="{04BDE4B3-1618-0749-9E4D-690A58BDC2A2}" destId="{C9DD82EA-8EED-42D5-8E9D-E083A42D2D4B}" srcOrd="7" destOrd="0" parTransId="{43F7ECA6-4B58-42F1-828D-79BFA63BDC80}" sibTransId="{C11C1524-8F1F-4A3A-9E38-325EBBB289E6}"/>
    <dgm:cxn modelId="{1EBE331B-471E-9D4A-B0F8-A3794163085B}" type="presOf" srcId="{52AFB0A0-69A6-4149-8398-60625746D2F4}" destId="{B8CE215F-50D0-1847-9A86-55693DADA148}" srcOrd="0" destOrd="0" presId="urn:microsoft.com/office/officeart/2005/8/layout/vList5"/>
    <dgm:cxn modelId="{418CD5A9-E37F-5E4E-824A-CA61C067CB36}" srcId="{2D090FF4-1767-A44E-B0DC-6313E7A603B3}" destId="{23D803F9-BC8F-DC4D-986F-FD3FDFCB49BA}" srcOrd="0" destOrd="0" parTransId="{0E52EFF3-D5E0-6E4D-B46E-B23BCFDDA08C}" sibTransId="{AC5F4EC5-7A9B-3D45-A3A1-D35DE421E74C}"/>
    <dgm:cxn modelId="{C1E3B016-3844-4F18-96A7-DF19AAB25956}" srcId="{A8D705FC-60DE-4326-9991-FBA74131824C}" destId="{AFDC25E1-96B6-46FE-9E87-91C176B02DEF}" srcOrd="0" destOrd="0" parTransId="{6763925F-CC1F-485F-BCC8-B19EF4557D37}" sibTransId="{2F8CB652-FFC4-4546-AFFE-6BF79C91D060}"/>
    <dgm:cxn modelId="{8FE1B4E8-CE23-C647-BAB5-2315D9BA7F95}" type="presOf" srcId="{973B3D12-8C51-4745-BD15-ECCCA21E683B}" destId="{6FA96F3F-CE17-7D48-909E-D549BA5A85D5}" srcOrd="0" destOrd="0" presId="urn:microsoft.com/office/officeart/2005/8/layout/vList5"/>
    <dgm:cxn modelId="{9E5758BE-0066-C945-8039-C026907251DD}" type="presParOf" srcId="{30A13E2B-4592-D34D-B3DF-EFA662BFE41D}" destId="{FC390836-960F-4E46-9D0D-439FDDFFDB47}" srcOrd="0" destOrd="0" presId="urn:microsoft.com/office/officeart/2005/8/layout/vList5"/>
    <dgm:cxn modelId="{FBF557DF-9342-9547-B11F-73915FEF904A}" type="presParOf" srcId="{FC390836-960F-4E46-9D0D-439FDDFFDB47}" destId="{303A409A-BC02-6043-B467-C69957DCBB36}" srcOrd="0" destOrd="0" presId="urn:microsoft.com/office/officeart/2005/8/layout/vList5"/>
    <dgm:cxn modelId="{C64862B6-AC51-6847-B775-4847DE367970}" type="presParOf" srcId="{FC390836-960F-4E46-9D0D-439FDDFFDB47}" destId="{8D67DADB-8ADD-D84A-9B1B-DF64B2DD7B2C}" srcOrd="1" destOrd="0" presId="urn:microsoft.com/office/officeart/2005/8/layout/vList5"/>
    <dgm:cxn modelId="{887611B7-F2DA-A048-88B2-647B2A7F2313}" type="presParOf" srcId="{30A13E2B-4592-D34D-B3DF-EFA662BFE41D}" destId="{6FF7E861-8A17-D94C-99FC-69B047EF276A}" srcOrd="1" destOrd="0" presId="urn:microsoft.com/office/officeart/2005/8/layout/vList5"/>
    <dgm:cxn modelId="{F0111FDE-A847-6E4E-835C-72D8D02B8FF1}" type="presParOf" srcId="{30A13E2B-4592-D34D-B3DF-EFA662BFE41D}" destId="{4CA2DF0E-78F9-9E4A-986A-291057740F7D}" srcOrd="2" destOrd="0" presId="urn:microsoft.com/office/officeart/2005/8/layout/vList5"/>
    <dgm:cxn modelId="{54B386AF-4E27-3046-BC14-7DBA60D3FA3F}" type="presParOf" srcId="{4CA2DF0E-78F9-9E4A-986A-291057740F7D}" destId="{109A8819-23AF-A341-99D3-8F8F5DBE13DB}" srcOrd="0" destOrd="0" presId="urn:microsoft.com/office/officeart/2005/8/layout/vList5"/>
    <dgm:cxn modelId="{C95C5920-FBC0-D34F-B1E6-5776B068FB0D}" type="presParOf" srcId="{4CA2DF0E-78F9-9E4A-986A-291057740F7D}" destId="{B803D565-954A-6D47-AEBE-949A70699116}" srcOrd="1" destOrd="0" presId="urn:microsoft.com/office/officeart/2005/8/layout/vList5"/>
    <dgm:cxn modelId="{79193706-91C6-374A-9CB5-77E9D6A0551B}" type="presParOf" srcId="{30A13E2B-4592-D34D-B3DF-EFA662BFE41D}" destId="{5B8C6B8A-FD2C-4248-9E16-C81CA83C2CEA}" srcOrd="3" destOrd="0" presId="urn:microsoft.com/office/officeart/2005/8/layout/vList5"/>
    <dgm:cxn modelId="{4A3C415B-3410-2A43-AC28-B0374BFDEF37}" type="presParOf" srcId="{30A13E2B-4592-D34D-B3DF-EFA662BFE41D}" destId="{0CC002A4-BE46-E943-AA93-F5EB2315DA04}" srcOrd="4" destOrd="0" presId="urn:microsoft.com/office/officeart/2005/8/layout/vList5"/>
    <dgm:cxn modelId="{3A09EBB4-4378-F647-9075-45E7F6FF021E}" type="presParOf" srcId="{0CC002A4-BE46-E943-AA93-F5EB2315DA04}" destId="{61D342DB-4B54-374D-8F8C-E046BA6A7772}" srcOrd="0" destOrd="0" presId="urn:microsoft.com/office/officeart/2005/8/layout/vList5"/>
    <dgm:cxn modelId="{F4DF6532-1AFF-7B41-894D-EAC15157DC0E}" type="presParOf" srcId="{0CC002A4-BE46-E943-AA93-F5EB2315DA04}" destId="{82CEBA4E-6821-424E-943E-706FA9F62A71}" srcOrd="1" destOrd="0" presId="urn:microsoft.com/office/officeart/2005/8/layout/vList5"/>
    <dgm:cxn modelId="{8E53163B-C351-1942-A569-0F5C76CC3DE2}" type="presParOf" srcId="{30A13E2B-4592-D34D-B3DF-EFA662BFE41D}" destId="{1DF43170-75BC-334F-A74F-632F7DC46640}" srcOrd="5" destOrd="0" presId="urn:microsoft.com/office/officeart/2005/8/layout/vList5"/>
    <dgm:cxn modelId="{4ACF9C06-6929-DD44-A98C-B48C54FF45D0}" type="presParOf" srcId="{30A13E2B-4592-D34D-B3DF-EFA662BFE41D}" destId="{346F0346-97DE-154A-ADF7-778B30E34024}" srcOrd="6" destOrd="0" presId="urn:microsoft.com/office/officeart/2005/8/layout/vList5"/>
    <dgm:cxn modelId="{93618945-B38B-6E45-B4E7-7917411B7FB4}" type="presParOf" srcId="{346F0346-97DE-154A-ADF7-778B30E34024}" destId="{6FF0FE8D-7AE3-B347-B63B-26CCD0B03292}" srcOrd="0" destOrd="0" presId="urn:microsoft.com/office/officeart/2005/8/layout/vList5"/>
    <dgm:cxn modelId="{7FE354C7-7CE3-CB49-8EB4-B61C2A0023EA}" type="presParOf" srcId="{346F0346-97DE-154A-ADF7-778B30E34024}" destId="{6FA96F3F-CE17-7D48-909E-D549BA5A85D5}" srcOrd="1" destOrd="0" presId="urn:microsoft.com/office/officeart/2005/8/layout/vList5"/>
    <dgm:cxn modelId="{01381209-C3FB-CA48-A088-D76FE46DD5A0}" type="presParOf" srcId="{30A13E2B-4592-D34D-B3DF-EFA662BFE41D}" destId="{29079715-5E3A-C44D-BFBC-057F536E03E0}" srcOrd="7" destOrd="0" presId="urn:microsoft.com/office/officeart/2005/8/layout/vList5"/>
    <dgm:cxn modelId="{B432FF3F-5000-8946-AFDA-7661F6710FBF}" type="presParOf" srcId="{30A13E2B-4592-D34D-B3DF-EFA662BFE41D}" destId="{CD7372B7-46C9-514E-AAB8-6419D6B65768}" srcOrd="8" destOrd="0" presId="urn:microsoft.com/office/officeart/2005/8/layout/vList5"/>
    <dgm:cxn modelId="{004E5E75-87E5-6245-BE52-CDC44C6EDD57}" type="presParOf" srcId="{CD7372B7-46C9-514E-AAB8-6419D6B65768}" destId="{419E8FCB-59A3-8644-801B-4532AA8090EA}" srcOrd="0" destOrd="0" presId="urn:microsoft.com/office/officeart/2005/8/layout/vList5"/>
    <dgm:cxn modelId="{F94E3870-3437-A144-B4AA-600E132093EE}" type="presParOf" srcId="{CD7372B7-46C9-514E-AAB8-6419D6B65768}" destId="{F4E1DA9E-A0CE-B647-9276-39EA417D3207}" srcOrd="1" destOrd="0" presId="urn:microsoft.com/office/officeart/2005/8/layout/vList5"/>
    <dgm:cxn modelId="{D629E12A-066E-024D-B564-983B9452DEF1}" type="presParOf" srcId="{30A13E2B-4592-D34D-B3DF-EFA662BFE41D}" destId="{88731BA5-2D6A-4941-BAE9-8892F7048CCA}" srcOrd="9" destOrd="0" presId="urn:microsoft.com/office/officeart/2005/8/layout/vList5"/>
    <dgm:cxn modelId="{C14A9E02-076F-134E-87D5-9635A57D9CF0}" type="presParOf" srcId="{30A13E2B-4592-D34D-B3DF-EFA662BFE41D}" destId="{DE392475-4326-444A-9534-6680BBBA24E1}" srcOrd="10" destOrd="0" presId="urn:microsoft.com/office/officeart/2005/8/layout/vList5"/>
    <dgm:cxn modelId="{6CCD41E0-A0B2-8A45-BF3B-0E9BF8F630C7}" type="presParOf" srcId="{DE392475-4326-444A-9534-6680BBBA24E1}" destId="{72DCBF24-AF98-954E-AB07-278AD42B71DB}" srcOrd="0" destOrd="0" presId="urn:microsoft.com/office/officeart/2005/8/layout/vList5"/>
    <dgm:cxn modelId="{E567D1F0-539F-BE4F-932B-DD3C01387982}" type="presParOf" srcId="{DE392475-4326-444A-9534-6680BBBA24E1}" destId="{B8CE215F-50D0-1847-9A86-55693DADA148}" srcOrd="1" destOrd="0" presId="urn:microsoft.com/office/officeart/2005/8/layout/vList5"/>
    <dgm:cxn modelId="{9A436ED4-CA24-3F45-8101-07D578634BB9}" type="presParOf" srcId="{30A13E2B-4592-D34D-B3DF-EFA662BFE41D}" destId="{1EE550A1-E9CC-EE4D-B1CA-6D6A874518D6}" srcOrd="11" destOrd="0" presId="urn:microsoft.com/office/officeart/2005/8/layout/vList5"/>
    <dgm:cxn modelId="{786FCDC5-D95A-3442-8A8A-5A65674C4CAA}" type="presParOf" srcId="{30A13E2B-4592-D34D-B3DF-EFA662BFE41D}" destId="{D4628AA5-4C61-4C43-A94F-7CED5AE7E9E8}" srcOrd="12" destOrd="0" presId="urn:microsoft.com/office/officeart/2005/8/layout/vList5"/>
    <dgm:cxn modelId="{692B0FFA-BB8F-C042-A8E7-B2097F5B426D}" type="presParOf" srcId="{D4628AA5-4C61-4C43-A94F-7CED5AE7E9E8}" destId="{6E972D37-6DBC-6140-98C0-5C3A0A1DD540}" srcOrd="0" destOrd="0" presId="urn:microsoft.com/office/officeart/2005/8/layout/vList5"/>
    <dgm:cxn modelId="{093197AC-08DB-B642-97CF-8C6F9E462053}" type="presParOf" srcId="{D4628AA5-4C61-4C43-A94F-7CED5AE7E9E8}" destId="{E23C7F42-CA3B-9341-B442-5BD923A875AE}" srcOrd="1" destOrd="0" presId="urn:microsoft.com/office/officeart/2005/8/layout/vList5"/>
    <dgm:cxn modelId="{13A23945-3AE8-461B-A928-11323EF6C238}" type="presParOf" srcId="{30A13E2B-4592-D34D-B3DF-EFA662BFE41D}" destId="{B7011891-66BA-490B-87C1-113F2D002358}" srcOrd="13" destOrd="0" presId="urn:microsoft.com/office/officeart/2005/8/layout/vList5"/>
    <dgm:cxn modelId="{21560C61-D162-4782-BC86-3B071304241B}" type="presParOf" srcId="{30A13E2B-4592-D34D-B3DF-EFA662BFE41D}" destId="{0218676F-615C-42F1-ABCA-DE54942C8608}" srcOrd="14" destOrd="0" presId="urn:microsoft.com/office/officeart/2005/8/layout/vList5"/>
    <dgm:cxn modelId="{5B8325AA-C21E-4857-95A0-4E7909E566FE}" type="presParOf" srcId="{0218676F-615C-42F1-ABCA-DE54942C8608}" destId="{B7FF845D-EF12-4A87-8E2C-0A760F4E21C0}" srcOrd="0" destOrd="0" presId="urn:microsoft.com/office/officeart/2005/8/layout/vList5"/>
    <dgm:cxn modelId="{00856B68-2F72-47D2-AED7-E6EF778B40F8}" type="presParOf" srcId="{0218676F-615C-42F1-ABCA-DE54942C8608}" destId="{E5840DA1-189E-4767-ADBC-3CD6851F35DE}" srcOrd="1" destOrd="0" presId="urn:microsoft.com/office/officeart/2005/8/layout/vList5"/>
    <dgm:cxn modelId="{F1BF96C8-A28F-487B-B20C-F4114CEF0E30}" type="presParOf" srcId="{30A13E2B-4592-D34D-B3DF-EFA662BFE41D}" destId="{0C533050-4C34-4715-A2B1-29A74D24A7FD}" srcOrd="15" destOrd="0" presId="urn:microsoft.com/office/officeart/2005/8/layout/vList5"/>
    <dgm:cxn modelId="{D58B8485-E38E-43B0-A912-CE94B3DBA11F}" type="presParOf" srcId="{30A13E2B-4592-D34D-B3DF-EFA662BFE41D}" destId="{B479CB23-2356-4FD4-B51D-003AFC5C060F}" srcOrd="16" destOrd="0" presId="urn:microsoft.com/office/officeart/2005/8/layout/vList5"/>
    <dgm:cxn modelId="{CBC0ADE1-707A-4EBA-8BDB-C12D49E3ECDD}" type="presParOf" srcId="{B479CB23-2356-4FD4-B51D-003AFC5C060F}" destId="{DAAFB5C2-B362-4435-93EC-CA6BDBEFBC26}" srcOrd="0" destOrd="0" presId="urn:microsoft.com/office/officeart/2005/8/layout/vList5"/>
    <dgm:cxn modelId="{9C8F1FD1-E5C2-494A-AE5A-2C290AC66013}" type="presParOf" srcId="{B479CB23-2356-4FD4-B51D-003AFC5C060F}" destId="{AC51F3B0-3552-4B63-B730-CD8946BD0436}" srcOrd="1" destOrd="0" presId="urn:microsoft.com/office/officeart/2005/8/layout/vList5"/>
    <dgm:cxn modelId="{F318FBA3-AD3B-4092-B7A0-68F360049FEE}" type="presParOf" srcId="{30A13E2B-4592-D34D-B3DF-EFA662BFE41D}" destId="{2297EB4B-8920-4188-B991-98F5BA94323B}" srcOrd="17" destOrd="0" presId="urn:microsoft.com/office/officeart/2005/8/layout/vList5"/>
    <dgm:cxn modelId="{81FD44F8-024A-4CA4-BA69-5A069AFB7246}" type="presParOf" srcId="{30A13E2B-4592-D34D-B3DF-EFA662BFE41D}" destId="{B19678B1-0B38-4BB9-B3B0-7A709F5BE3C8}" srcOrd="18" destOrd="0" presId="urn:microsoft.com/office/officeart/2005/8/layout/vList5"/>
    <dgm:cxn modelId="{C789A4CC-3F5B-415B-BF8C-C7585B59EC53}" type="presParOf" srcId="{B19678B1-0B38-4BB9-B3B0-7A709F5BE3C8}" destId="{FCDD1B3D-6516-4351-AE60-357F867E1333}" srcOrd="0" destOrd="0" presId="urn:microsoft.com/office/officeart/2005/8/layout/vList5"/>
    <dgm:cxn modelId="{35FD9488-A5A9-4EF8-856D-5D14C04E85F4}" type="presParOf" srcId="{B19678B1-0B38-4BB9-B3B0-7A709F5BE3C8}" destId="{8D8540D5-89D2-40DB-9301-91431C9BA96D}" srcOrd="1" destOrd="0" presId="urn:microsoft.com/office/officeart/2005/8/layout/vList5"/>
    <dgm:cxn modelId="{1C776B90-598B-45D0-A39B-F47DA1359077}" type="presParOf" srcId="{30A13E2B-4592-D34D-B3DF-EFA662BFE41D}" destId="{AF28D138-4057-4F18-9523-ABE67B043964}" srcOrd="19" destOrd="0" presId="urn:microsoft.com/office/officeart/2005/8/layout/vList5"/>
    <dgm:cxn modelId="{D91E2EAD-753B-4659-87C6-0E68A49930B3}" type="presParOf" srcId="{30A13E2B-4592-D34D-B3DF-EFA662BFE41D}" destId="{6CA18A35-EFD1-4C62-9046-929A33D7E90D}" srcOrd="20" destOrd="0" presId="urn:microsoft.com/office/officeart/2005/8/layout/vList5"/>
    <dgm:cxn modelId="{A5569B9D-6BEF-497F-9661-51172285FABE}" type="presParOf" srcId="{6CA18A35-EFD1-4C62-9046-929A33D7E90D}" destId="{040625FE-0E72-458F-BA2E-AFA92495B862}" srcOrd="0" destOrd="0" presId="urn:microsoft.com/office/officeart/2005/8/layout/vList5"/>
    <dgm:cxn modelId="{8E0332EC-66EE-4456-AB00-4D857C36EE8A}" type="presParOf" srcId="{6CA18A35-EFD1-4C62-9046-929A33D7E90D}" destId="{AE64E30F-8410-427D-8482-4F0367CCBF7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BDE4B3-1618-0749-9E4D-690A58BDC2A2}" type="doc">
      <dgm:prSet loTypeId="urn:microsoft.com/office/officeart/2005/8/layout/vList5" loCatId="" qsTypeId="urn:microsoft.com/office/officeart/2005/8/quickstyle/3d1" qsCatId="3D" csTypeId="urn:microsoft.com/office/officeart/2005/8/colors/accent6_2" csCatId="accent6" phldr="1"/>
      <dgm:spPr/>
      <dgm:t>
        <a:bodyPr/>
        <a:lstStyle/>
        <a:p>
          <a:endParaRPr lang="es-ES_tradnl"/>
        </a:p>
      </dgm:t>
    </dgm:pt>
    <dgm:pt modelId="{2D090FF4-1767-A44E-B0DC-6313E7A603B3}">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a:t>
          </a:r>
        </a:p>
      </dgm:t>
    </dgm:pt>
    <dgm:pt modelId="{4430F800-5AC8-2C44-AC46-94A5E73FC476}" type="parTrans" cxnId="{581E0D45-45FD-3E4E-9366-5B1A02AE0014}">
      <dgm:prSet/>
      <dgm:spPr/>
      <dgm:t>
        <a:bodyPr/>
        <a:lstStyle/>
        <a:p>
          <a:endParaRPr lang="es-ES_tradnl" sz="2400"/>
        </a:p>
      </dgm:t>
    </dgm:pt>
    <dgm:pt modelId="{6A2815A6-E761-5746-A7B8-C0F729DC03B8}" type="sibTrans" cxnId="{581E0D45-45FD-3E4E-9366-5B1A02AE0014}">
      <dgm:prSet/>
      <dgm:spPr/>
      <dgm:t>
        <a:bodyPr/>
        <a:lstStyle/>
        <a:p>
          <a:endParaRPr lang="es-ES_tradnl" sz="2400"/>
        </a:p>
      </dgm:t>
    </dgm:pt>
    <dgm:pt modelId="{23D803F9-BC8F-DC4D-986F-FD3FDFCB49BA}">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Antecedentes y formulación del problema</a:t>
          </a:r>
        </a:p>
      </dgm:t>
    </dgm:pt>
    <dgm:pt modelId="{0E52EFF3-D5E0-6E4D-B46E-B23BCFDDA08C}" type="parTrans" cxnId="{418CD5A9-E37F-5E4E-824A-CA61C067CB36}">
      <dgm:prSet/>
      <dgm:spPr/>
      <dgm:t>
        <a:bodyPr/>
        <a:lstStyle/>
        <a:p>
          <a:endParaRPr lang="es-ES_tradnl" sz="2400"/>
        </a:p>
      </dgm:t>
    </dgm:pt>
    <dgm:pt modelId="{AC5F4EC5-7A9B-3D45-A3A1-D35DE421E74C}" type="sibTrans" cxnId="{418CD5A9-E37F-5E4E-824A-CA61C067CB36}">
      <dgm:prSet/>
      <dgm:spPr/>
      <dgm:t>
        <a:bodyPr/>
        <a:lstStyle/>
        <a:p>
          <a:endParaRPr lang="es-ES_tradnl" sz="2400"/>
        </a:p>
      </dgm:t>
    </dgm:pt>
    <dgm:pt modelId="{71AEA611-7A81-9D4C-B892-8EEDA10B3B61}">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2</a:t>
          </a:r>
        </a:p>
      </dgm:t>
    </dgm:pt>
    <dgm:pt modelId="{EA3B9E97-8E42-AC4E-A458-80E9C81F9F3D}" type="parTrans" cxnId="{63103ADF-BEC4-3847-A321-1A5A115E7027}">
      <dgm:prSet/>
      <dgm:spPr/>
      <dgm:t>
        <a:bodyPr/>
        <a:lstStyle/>
        <a:p>
          <a:endParaRPr lang="es-ES_tradnl" sz="2400"/>
        </a:p>
      </dgm:t>
    </dgm:pt>
    <dgm:pt modelId="{405FEC07-C4B2-254C-A8A2-296817B72003}" type="sibTrans" cxnId="{63103ADF-BEC4-3847-A321-1A5A115E7027}">
      <dgm:prSet/>
      <dgm:spPr/>
      <dgm:t>
        <a:bodyPr/>
        <a:lstStyle/>
        <a:p>
          <a:endParaRPr lang="es-ES_tradnl" sz="2400"/>
        </a:p>
      </dgm:t>
    </dgm:pt>
    <dgm:pt modelId="{D36D073B-AB79-824F-89E7-EA5972D62884}">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Justificación e importancia</a:t>
          </a:r>
        </a:p>
      </dgm:t>
    </dgm:pt>
    <dgm:pt modelId="{7F8629CE-6863-9E4D-9144-EDDF120BBCEB}" type="parTrans" cxnId="{7F7FABBC-34D5-A14E-9656-A9B71E8B3D8A}">
      <dgm:prSet/>
      <dgm:spPr/>
      <dgm:t>
        <a:bodyPr/>
        <a:lstStyle/>
        <a:p>
          <a:endParaRPr lang="es-ES_tradnl" sz="2400"/>
        </a:p>
      </dgm:t>
    </dgm:pt>
    <dgm:pt modelId="{3C05F426-B4C2-6E40-8D64-24A7475AB3ED}" type="sibTrans" cxnId="{7F7FABBC-34D5-A14E-9656-A9B71E8B3D8A}">
      <dgm:prSet/>
      <dgm:spPr/>
      <dgm:t>
        <a:bodyPr/>
        <a:lstStyle/>
        <a:p>
          <a:endParaRPr lang="es-ES_tradnl" sz="2400"/>
        </a:p>
      </dgm:t>
    </dgm:pt>
    <dgm:pt modelId="{3311EA07-E80F-564A-8E24-221D46091966}">
      <dgm:prSet phldrT="[Texto]" custT="1">
        <dgm:style>
          <a:lnRef idx="2">
            <a:schemeClr val="accent6">
              <a:shade val="50000"/>
            </a:schemeClr>
          </a:lnRef>
          <a:fillRef idx="1">
            <a:schemeClr val="accent6"/>
          </a:fillRef>
          <a:effectRef idx="0">
            <a:schemeClr val="accent6"/>
          </a:effectRef>
          <a:fontRef idx="minor">
            <a:schemeClr val="lt1"/>
          </a:fontRef>
        </dgm:style>
      </dgm:prSet>
      <dgm:spPr>
        <a:ln/>
      </dgm:spPr>
      <dgm:t>
        <a:bodyPr/>
        <a:lstStyle/>
        <a:p>
          <a:r>
            <a:rPr lang="es-ES_tradnl" sz="2400" dirty="0">
              <a:latin typeface="Times New Roman" panose="02020603050405020304" pitchFamily="18" charset="0"/>
              <a:cs typeface="Times New Roman" panose="02020603050405020304" pitchFamily="18" charset="0"/>
            </a:rPr>
            <a:t>3</a:t>
          </a:r>
        </a:p>
      </dgm:t>
    </dgm:pt>
    <dgm:pt modelId="{1D8483F4-F5EB-7844-8E6D-F34A74B849CC}" type="parTrans" cxnId="{81FD95F9-EDAE-3A45-8DBF-67B237026CAC}">
      <dgm:prSet/>
      <dgm:spPr/>
      <dgm:t>
        <a:bodyPr/>
        <a:lstStyle/>
        <a:p>
          <a:endParaRPr lang="es-ES_tradnl" sz="2400"/>
        </a:p>
      </dgm:t>
    </dgm:pt>
    <dgm:pt modelId="{3516BA54-8B7A-6A4F-A1C7-8696313EABD7}" type="sibTrans" cxnId="{81FD95F9-EDAE-3A45-8DBF-67B237026CAC}">
      <dgm:prSet/>
      <dgm:spPr/>
      <dgm:t>
        <a:bodyPr/>
        <a:lstStyle/>
        <a:p>
          <a:endParaRPr lang="es-ES_tradnl" sz="2400"/>
        </a:p>
      </dgm:t>
    </dgm:pt>
    <dgm:pt modelId="{4174F66D-8569-4344-B29E-02A4483669FF}">
      <dgm:prSet phldrT="[Texto]"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ES_tradnl" sz="2400" dirty="0">
              <a:latin typeface="Times New Roman" panose="02020603050405020304" pitchFamily="18" charset="0"/>
              <a:cs typeface="Times New Roman" panose="02020603050405020304" pitchFamily="18" charset="0"/>
            </a:rPr>
            <a:t>Objetivos</a:t>
          </a:r>
        </a:p>
      </dgm:t>
    </dgm:pt>
    <dgm:pt modelId="{64C325A7-2884-A34A-BC22-B530BE723C4F}" type="parTrans" cxnId="{2272143D-8006-4A48-BCAB-2A84CF8470AC}">
      <dgm:prSet/>
      <dgm:spPr/>
      <dgm:t>
        <a:bodyPr/>
        <a:lstStyle/>
        <a:p>
          <a:endParaRPr lang="es-ES_tradnl" sz="2400"/>
        </a:p>
      </dgm:t>
    </dgm:pt>
    <dgm:pt modelId="{DF583DF6-8562-9B41-AF0D-AC7328735BC2}" type="sibTrans" cxnId="{2272143D-8006-4A48-BCAB-2A84CF8470AC}">
      <dgm:prSet/>
      <dgm:spPr/>
      <dgm:t>
        <a:bodyPr/>
        <a:lstStyle/>
        <a:p>
          <a:endParaRPr lang="es-ES_tradnl" sz="2400"/>
        </a:p>
      </dgm:t>
    </dgm:pt>
    <dgm:pt modelId="{F6D5D9D2-769E-D749-AC87-D75505A0D29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4</a:t>
          </a:r>
        </a:p>
      </dgm:t>
    </dgm:pt>
    <dgm:pt modelId="{33126579-B55C-4D45-BDAC-DCAD31D456BE}" type="parTrans" cxnId="{9D9A0154-EAE2-D047-A8B1-641D47C9C2CB}">
      <dgm:prSet/>
      <dgm:spPr/>
      <dgm:t>
        <a:bodyPr/>
        <a:lstStyle/>
        <a:p>
          <a:endParaRPr lang="es-ES_tradnl" sz="2400"/>
        </a:p>
      </dgm:t>
    </dgm:pt>
    <dgm:pt modelId="{5D8B83CF-88AA-184E-996E-FB2413A9B89C}" type="sibTrans" cxnId="{9D9A0154-EAE2-D047-A8B1-641D47C9C2CB}">
      <dgm:prSet/>
      <dgm:spPr/>
      <dgm:t>
        <a:bodyPr/>
        <a:lstStyle/>
        <a:p>
          <a:endParaRPr lang="es-ES_tradnl" sz="2400"/>
        </a:p>
      </dgm:t>
    </dgm:pt>
    <dgm:pt modelId="{DA407ACC-3D7C-3747-9DC2-D0729FE90CC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5</a:t>
          </a:r>
        </a:p>
      </dgm:t>
    </dgm:pt>
    <dgm:pt modelId="{F6E7CE80-033F-FE47-92E7-2C42B1724F69}" type="parTrans" cxnId="{F4303ECC-7084-AF40-AFAE-340316157FF4}">
      <dgm:prSet/>
      <dgm:spPr/>
      <dgm:t>
        <a:bodyPr/>
        <a:lstStyle/>
        <a:p>
          <a:endParaRPr lang="es-ES_tradnl" sz="2400"/>
        </a:p>
      </dgm:t>
    </dgm:pt>
    <dgm:pt modelId="{358E8489-F974-D842-B451-BFF9D77C906D}" type="sibTrans" cxnId="{F4303ECC-7084-AF40-AFAE-340316157FF4}">
      <dgm:prSet/>
      <dgm:spPr/>
      <dgm:t>
        <a:bodyPr/>
        <a:lstStyle/>
        <a:p>
          <a:endParaRPr lang="es-ES_tradnl" sz="2400"/>
        </a:p>
      </dgm:t>
    </dgm:pt>
    <dgm:pt modelId="{C071071D-03E1-E040-8D97-3808843C130A}">
      <dgm:prSet phldrT="[Texto]" custT="1"/>
      <dgm:spPr/>
      <dgm:t>
        <a:bodyPr/>
        <a:lstStyle/>
        <a:p>
          <a:r>
            <a:rPr lang="es-ES_tradnl" sz="2400" dirty="0">
              <a:latin typeface="Times New Roman" panose="02020603050405020304" pitchFamily="18" charset="0"/>
              <a:cs typeface="Times New Roman" panose="02020603050405020304" pitchFamily="18" charset="0"/>
            </a:rPr>
            <a:t>Reconocimiento y estado inicial del equipo</a:t>
          </a:r>
        </a:p>
      </dgm:t>
    </dgm:pt>
    <dgm:pt modelId="{BD2D783D-A311-4C48-B2F2-34D699AA4C34}" type="parTrans" cxnId="{5212A863-C5D4-D149-8D4C-AAE5046DFD22}">
      <dgm:prSet/>
      <dgm:spPr/>
      <dgm:t>
        <a:bodyPr/>
        <a:lstStyle/>
        <a:p>
          <a:endParaRPr lang="es-ES_tradnl" sz="2400"/>
        </a:p>
      </dgm:t>
    </dgm:pt>
    <dgm:pt modelId="{35687A0F-FDE3-6E48-92CA-2ED14C671FA7}" type="sibTrans" cxnId="{5212A863-C5D4-D149-8D4C-AAE5046DFD22}">
      <dgm:prSet/>
      <dgm:spPr/>
      <dgm:t>
        <a:bodyPr/>
        <a:lstStyle/>
        <a:p>
          <a:endParaRPr lang="es-ES_tradnl" sz="2400"/>
        </a:p>
      </dgm:t>
    </dgm:pt>
    <dgm:pt modelId="{973B3D12-8C51-4745-BD15-ECCCA21E683B}">
      <dgm:prSet custT="1"/>
      <dgm:spPr/>
      <dgm:t>
        <a:bodyPr/>
        <a:lstStyle/>
        <a:p>
          <a:r>
            <a:rPr lang="es-ES_tradnl" sz="2400" dirty="0">
              <a:latin typeface="Times New Roman" panose="02020603050405020304" pitchFamily="18" charset="0"/>
              <a:cs typeface="Times New Roman" panose="02020603050405020304" pitchFamily="18" charset="0"/>
            </a:rPr>
            <a:t>Marco teórico</a:t>
          </a:r>
        </a:p>
      </dgm:t>
    </dgm:pt>
    <dgm:pt modelId="{E0F21380-D0FB-D74D-AAB6-A38B329A2B74}" type="parTrans" cxnId="{134EB7C3-6D55-0247-8D17-D4BA16571AFE}">
      <dgm:prSet/>
      <dgm:spPr/>
      <dgm:t>
        <a:bodyPr/>
        <a:lstStyle/>
        <a:p>
          <a:endParaRPr lang="es-ES_tradnl" sz="2400"/>
        </a:p>
      </dgm:t>
    </dgm:pt>
    <dgm:pt modelId="{D29C7079-BCA0-8F41-9079-228B2C569D6E}" type="sibTrans" cxnId="{134EB7C3-6D55-0247-8D17-D4BA16571AFE}">
      <dgm:prSet/>
      <dgm:spPr/>
      <dgm:t>
        <a:bodyPr/>
        <a:lstStyle/>
        <a:p>
          <a:endParaRPr lang="es-ES_tradnl" sz="2400"/>
        </a:p>
      </dgm:t>
    </dgm:pt>
    <dgm:pt modelId="{97F07728-6219-5043-BC21-4468E4CF93AA}">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6</a:t>
          </a:r>
        </a:p>
      </dgm:t>
    </dgm:pt>
    <dgm:pt modelId="{9DBB9C48-41D0-2D4A-BE13-AC23358E6798}" type="parTrans" cxnId="{B2269DCB-8661-B643-BAF7-F3299E42C2B1}">
      <dgm:prSet/>
      <dgm:spPr/>
      <dgm:t>
        <a:bodyPr/>
        <a:lstStyle/>
        <a:p>
          <a:endParaRPr lang="es-ES_tradnl" sz="2400"/>
        </a:p>
      </dgm:t>
    </dgm:pt>
    <dgm:pt modelId="{7A0C3DD9-F5D2-BD45-94E5-AA6D412D37D0}" type="sibTrans" cxnId="{B2269DCB-8661-B643-BAF7-F3299E42C2B1}">
      <dgm:prSet/>
      <dgm:spPr/>
      <dgm:t>
        <a:bodyPr/>
        <a:lstStyle/>
        <a:p>
          <a:endParaRPr lang="es-ES_tradnl" sz="2400"/>
        </a:p>
      </dgm:t>
    </dgm:pt>
    <dgm:pt modelId="{52AFB0A0-69A6-4149-8398-60625746D2F4}">
      <dgm:prSet custT="1"/>
      <dgm:spPr/>
      <dgm:t>
        <a:bodyPr/>
        <a:lstStyle/>
        <a:p>
          <a:r>
            <a:rPr lang="es-ES_tradnl" sz="2400" dirty="0">
              <a:latin typeface="Times New Roman" panose="02020603050405020304" pitchFamily="18" charset="0"/>
              <a:cs typeface="Times New Roman" panose="02020603050405020304" pitchFamily="18" charset="0"/>
            </a:rPr>
            <a:t>Recuperación y puesta a punto</a:t>
          </a:r>
        </a:p>
      </dgm:t>
    </dgm:pt>
    <dgm:pt modelId="{B21A61E7-DCAA-3A4A-AC4B-C04B57121F85}" type="parTrans" cxnId="{53EEC693-CF0B-744B-A85D-3732A56E3E1B}">
      <dgm:prSet/>
      <dgm:spPr/>
      <dgm:t>
        <a:bodyPr/>
        <a:lstStyle/>
        <a:p>
          <a:endParaRPr lang="es-ES_tradnl" sz="2400"/>
        </a:p>
      </dgm:t>
    </dgm:pt>
    <dgm:pt modelId="{97FF4267-3BA0-E44F-8810-165880969A1C}" type="sibTrans" cxnId="{53EEC693-CF0B-744B-A85D-3732A56E3E1B}">
      <dgm:prSet/>
      <dgm:spPr/>
      <dgm:t>
        <a:bodyPr/>
        <a:lstStyle/>
        <a:p>
          <a:endParaRPr lang="es-ES_tradnl" sz="2400"/>
        </a:p>
      </dgm:t>
    </dgm:pt>
    <dgm:pt modelId="{02B82CBF-F2CE-ED48-A976-8E15ADDEB00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7</a:t>
          </a:r>
        </a:p>
      </dgm:t>
    </dgm:pt>
    <dgm:pt modelId="{92BA5526-05AF-3644-9DE6-5C439A0DEAB9}" type="parTrans" cxnId="{AD95799F-AA64-0C4C-AECA-4FF16651F257}">
      <dgm:prSet/>
      <dgm:spPr/>
      <dgm:t>
        <a:bodyPr/>
        <a:lstStyle/>
        <a:p>
          <a:endParaRPr lang="es-ES_tradnl" sz="2400"/>
        </a:p>
      </dgm:t>
    </dgm:pt>
    <dgm:pt modelId="{C6D39758-EDA9-DB49-9C28-F613A51F95C5}" type="sibTrans" cxnId="{AD95799F-AA64-0C4C-AECA-4FF16651F257}">
      <dgm:prSet/>
      <dgm:spPr/>
      <dgm:t>
        <a:bodyPr/>
        <a:lstStyle/>
        <a:p>
          <a:endParaRPr lang="es-ES_tradnl" sz="2400"/>
        </a:p>
      </dgm:t>
    </dgm:pt>
    <dgm:pt modelId="{2DFB4739-47BE-FD41-8887-B8BD7BB5DD45}">
      <dgm:prSet custT="1"/>
      <dgm:spPr/>
      <dgm:t>
        <a:bodyPr/>
        <a:lstStyle/>
        <a:p>
          <a:r>
            <a:rPr lang="es-ES_tradnl" sz="2400" dirty="0">
              <a:latin typeface="Times New Roman" panose="02020603050405020304" pitchFamily="18" charset="0"/>
              <a:cs typeface="Times New Roman" panose="02020603050405020304" pitchFamily="18" charset="0"/>
            </a:rPr>
            <a:t>Implementación de sistema de monitoreo</a:t>
          </a:r>
        </a:p>
      </dgm:t>
    </dgm:pt>
    <dgm:pt modelId="{E860B43D-57BF-C14C-9CA5-ACB099F4A752}" type="parTrans" cxnId="{E4DE191B-9B02-AB44-9B9A-566015026B3A}">
      <dgm:prSet/>
      <dgm:spPr/>
      <dgm:t>
        <a:bodyPr/>
        <a:lstStyle/>
        <a:p>
          <a:endParaRPr lang="es-ES_tradnl" sz="2400"/>
        </a:p>
      </dgm:t>
    </dgm:pt>
    <dgm:pt modelId="{F683161A-3522-344A-881D-A4EA6D3B6F4E}" type="sibTrans" cxnId="{E4DE191B-9B02-AB44-9B9A-566015026B3A}">
      <dgm:prSet/>
      <dgm:spPr/>
      <dgm:t>
        <a:bodyPr/>
        <a:lstStyle/>
        <a:p>
          <a:endParaRPr lang="es-ES_tradnl" sz="2400"/>
        </a:p>
      </dgm:t>
    </dgm:pt>
    <dgm:pt modelId="{C9DD82EA-8EED-42D5-8E9D-E083A42D2D4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8</a:t>
          </a:r>
        </a:p>
      </dgm:t>
    </dgm:pt>
    <dgm:pt modelId="{43F7ECA6-4B58-42F1-828D-79BFA63BDC80}" type="parTrans" cxnId="{591382DF-B01E-41B4-8634-97D1C62E4025}">
      <dgm:prSet/>
      <dgm:spPr/>
      <dgm:t>
        <a:bodyPr/>
        <a:lstStyle/>
        <a:p>
          <a:endParaRPr lang="es-ES"/>
        </a:p>
      </dgm:t>
    </dgm:pt>
    <dgm:pt modelId="{C11C1524-8F1F-4A3A-9E38-325EBBB289E6}" type="sibTrans" cxnId="{591382DF-B01E-41B4-8634-97D1C62E4025}">
      <dgm:prSet/>
      <dgm:spPr/>
      <dgm:t>
        <a:bodyPr/>
        <a:lstStyle/>
        <a:p>
          <a:endParaRPr lang="es-ES"/>
        </a:p>
      </dgm:t>
    </dgm:pt>
    <dgm:pt modelId="{357B6D44-CEEA-4C69-A7FD-84306FD9930F}">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9</a:t>
          </a:r>
        </a:p>
      </dgm:t>
    </dgm:pt>
    <dgm:pt modelId="{C228B555-019D-44F1-9E9E-903EAB339E7B}" type="parTrans" cxnId="{56AD1458-616C-4335-8DAA-22B409FFCD84}">
      <dgm:prSet/>
      <dgm:spPr/>
      <dgm:t>
        <a:bodyPr/>
        <a:lstStyle/>
        <a:p>
          <a:endParaRPr lang="es-ES"/>
        </a:p>
      </dgm:t>
    </dgm:pt>
    <dgm:pt modelId="{10C07943-928E-41A0-9EDB-4D06D1146290}" type="sibTrans" cxnId="{56AD1458-616C-4335-8DAA-22B409FFCD84}">
      <dgm:prSet/>
      <dgm:spPr/>
      <dgm:t>
        <a:bodyPr/>
        <a:lstStyle/>
        <a:p>
          <a:endParaRPr lang="es-ES"/>
        </a:p>
      </dgm:t>
    </dgm:pt>
    <dgm:pt modelId="{A8D705FC-60DE-4326-9991-FBA74131824C}">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11</a:t>
          </a:r>
        </a:p>
      </dgm:t>
    </dgm:pt>
    <dgm:pt modelId="{8A16ACB6-AE7C-4C34-9BB8-AC01BD534ADF}" type="parTrans" cxnId="{58A47F7B-0164-4BB8-AF5E-B96701D58C06}">
      <dgm:prSet/>
      <dgm:spPr/>
      <dgm:t>
        <a:bodyPr/>
        <a:lstStyle/>
        <a:p>
          <a:endParaRPr lang="es-ES"/>
        </a:p>
      </dgm:t>
    </dgm:pt>
    <dgm:pt modelId="{D02A0260-DCA9-462B-9149-D4D6AD01D99E}" type="sibTrans" cxnId="{58A47F7B-0164-4BB8-AF5E-B96701D58C06}">
      <dgm:prSet/>
      <dgm:spPr/>
      <dgm:t>
        <a:bodyPr/>
        <a:lstStyle/>
        <a:p>
          <a:endParaRPr lang="es-ES"/>
        </a:p>
      </dgm:t>
    </dgm:pt>
    <dgm:pt modelId="{D95B0DBB-B18C-4175-9C20-CD885C00731B}">
      <dgm:prSet custT="1"/>
      <dgm:spPr/>
      <dgm:t>
        <a:bodyPr/>
        <a:lstStyle/>
        <a:p>
          <a:r>
            <a:rPr lang="es-ES_tradnl" sz="2400" dirty="0">
              <a:latin typeface="Times New Roman" panose="02020603050405020304" pitchFamily="18" charset="0"/>
              <a:cs typeface="Times New Roman" panose="02020603050405020304" pitchFamily="18" charset="0"/>
            </a:rPr>
            <a:t>Análisis de resultados</a:t>
          </a:r>
        </a:p>
      </dgm:t>
    </dgm:pt>
    <dgm:pt modelId="{54DE9C76-6DBB-4DD4-A186-14F044DCB028}" type="parTrans" cxnId="{65EEB295-E956-41C9-AAE8-AC5DCB328CC9}">
      <dgm:prSet/>
      <dgm:spPr/>
      <dgm:t>
        <a:bodyPr/>
        <a:lstStyle/>
        <a:p>
          <a:endParaRPr lang="es-ES"/>
        </a:p>
      </dgm:t>
    </dgm:pt>
    <dgm:pt modelId="{239A0AA8-5126-4F27-BA91-B8F13D4DA378}" type="sibTrans" cxnId="{65EEB295-E956-41C9-AAE8-AC5DCB328CC9}">
      <dgm:prSet/>
      <dgm:spPr/>
      <dgm:t>
        <a:bodyPr/>
        <a:lstStyle/>
        <a:p>
          <a:endParaRPr lang="es-ES"/>
        </a:p>
      </dgm:t>
    </dgm:pt>
    <dgm:pt modelId="{47A3B197-8724-4CA7-A688-F2323A404DFC}">
      <dgm:prSet custT="1"/>
      <dgm:spPr/>
      <dgm:t>
        <a:bodyPr/>
        <a:lstStyle/>
        <a:p>
          <a:r>
            <a:rPr lang="es-ES_tradnl" sz="2400" dirty="0">
              <a:latin typeface="Times New Roman" panose="02020603050405020304" pitchFamily="18" charset="0"/>
              <a:cs typeface="Times New Roman" panose="02020603050405020304" pitchFamily="18" charset="0"/>
            </a:rPr>
            <a:t>Descripción operacional</a:t>
          </a:r>
        </a:p>
      </dgm:t>
    </dgm:pt>
    <dgm:pt modelId="{626A7DAE-A4DC-42A4-8E44-FC7C52E59548}" type="parTrans" cxnId="{2660FBBF-2387-4702-897D-DF1B70705244}">
      <dgm:prSet/>
      <dgm:spPr/>
      <dgm:t>
        <a:bodyPr/>
        <a:lstStyle/>
        <a:p>
          <a:endParaRPr lang="es-ES"/>
        </a:p>
      </dgm:t>
    </dgm:pt>
    <dgm:pt modelId="{7BC804E0-8784-479B-A407-DF089139062D}" type="sibTrans" cxnId="{2660FBBF-2387-4702-897D-DF1B70705244}">
      <dgm:prSet/>
      <dgm:spPr/>
      <dgm:t>
        <a:bodyPr/>
        <a:lstStyle/>
        <a:p>
          <a:endParaRPr lang="es-ES"/>
        </a:p>
      </dgm:t>
    </dgm:pt>
    <dgm:pt modelId="{AFDC25E1-96B6-46FE-9E87-91C176B02DEF}">
      <dgm:prSet custT="1"/>
      <dgm:spPr/>
      <dgm:t>
        <a:bodyPr/>
        <a:lstStyle/>
        <a:p>
          <a:r>
            <a:rPr lang="es-ES_tradnl" sz="2400" dirty="0">
              <a:latin typeface="Times New Roman" panose="02020603050405020304" pitchFamily="18" charset="0"/>
              <a:cs typeface="Times New Roman" panose="02020603050405020304" pitchFamily="18" charset="0"/>
            </a:rPr>
            <a:t>Conclusiones y recomendaciones</a:t>
          </a:r>
        </a:p>
      </dgm:t>
    </dgm:pt>
    <dgm:pt modelId="{6763925F-CC1F-485F-BCC8-B19EF4557D37}" type="parTrans" cxnId="{C1E3B016-3844-4F18-96A7-DF19AAB25956}">
      <dgm:prSet/>
      <dgm:spPr/>
      <dgm:t>
        <a:bodyPr/>
        <a:lstStyle/>
        <a:p>
          <a:endParaRPr lang="es-ES"/>
        </a:p>
      </dgm:t>
    </dgm:pt>
    <dgm:pt modelId="{2F8CB652-FFC4-4546-AFFE-6BF79C91D060}" type="sibTrans" cxnId="{C1E3B016-3844-4F18-96A7-DF19AAB25956}">
      <dgm:prSet/>
      <dgm:spPr/>
      <dgm:t>
        <a:bodyPr/>
        <a:lstStyle/>
        <a:p>
          <a:endParaRPr lang="es-ES"/>
        </a:p>
      </dgm:t>
    </dgm:pt>
    <dgm:pt modelId="{7786F4BF-0B7D-4075-92C2-C3CC2F5BCED3}">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10</a:t>
          </a:r>
        </a:p>
      </dgm:t>
    </dgm:pt>
    <dgm:pt modelId="{A50B9D99-BAEB-4E8D-A805-DA72040BB870}" type="parTrans" cxnId="{31C3EFC3-62DE-4E44-8965-7562560EA415}">
      <dgm:prSet/>
      <dgm:spPr/>
      <dgm:t>
        <a:bodyPr/>
        <a:lstStyle/>
        <a:p>
          <a:endParaRPr lang="es-ES"/>
        </a:p>
      </dgm:t>
    </dgm:pt>
    <dgm:pt modelId="{EF96504D-8D47-4E58-8731-AD1E48740368}" type="sibTrans" cxnId="{31C3EFC3-62DE-4E44-8965-7562560EA415}">
      <dgm:prSet/>
      <dgm:spPr/>
      <dgm:t>
        <a:bodyPr/>
        <a:lstStyle/>
        <a:p>
          <a:endParaRPr lang="es-ES"/>
        </a:p>
      </dgm:t>
    </dgm:pt>
    <dgm:pt modelId="{4F83D92C-C0B0-4047-A239-0093B2DB7F8D}">
      <dgm:prSet custT="1"/>
      <dgm:spPr/>
      <dgm:t>
        <a:bodyPr/>
        <a:lstStyle/>
        <a:p>
          <a:r>
            <a:rPr lang="es-ES_tradnl" sz="2400" dirty="0">
              <a:latin typeface="Times New Roman" panose="02020603050405020304" pitchFamily="18" charset="0"/>
              <a:cs typeface="Times New Roman" panose="02020603050405020304" pitchFamily="18" charset="0"/>
            </a:rPr>
            <a:t>Análisis Económico</a:t>
          </a:r>
        </a:p>
      </dgm:t>
    </dgm:pt>
    <dgm:pt modelId="{D9D765EC-C833-4A83-9B24-98796339196D}" type="parTrans" cxnId="{5BB0B4C6-6C70-4750-8BC1-D56FA02A6A56}">
      <dgm:prSet/>
      <dgm:spPr/>
      <dgm:t>
        <a:bodyPr/>
        <a:lstStyle/>
        <a:p>
          <a:endParaRPr lang="es-ES"/>
        </a:p>
      </dgm:t>
    </dgm:pt>
    <dgm:pt modelId="{86FE41BE-3C4B-4D4C-989B-C3FC0A4B4A69}" type="sibTrans" cxnId="{5BB0B4C6-6C70-4750-8BC1-D56FA02A6A56}">
      <dgm:prSet/>
      <dgm:spPr/>
      <dgm:t>
        <a:bodyPr/>
        <a:lstStyle/>
        <a:p>
          <a:endParaRPr lang="es-ES"/>
        </a:p>
      </dgm:t>
    </dgm:pt>
    <dgm:pt modelId="{30A13E2B-4592-D34D-B3DF-EFA662BFE41D}" type="pres">
      <dgm:prSet presAssocID="{04BDE4B3-1618-0749-9E4D-690A58BDC2A2}" presName="Name0" presStyleCnt="0">
        <dgm:presLayoutVars>
          <dgm:dir/>
          <dgm:animLvl val="lvl"/>
          <dgm:resizeHandles val="exact"/>
        </dgm:presLayoutVars>
      </dgm:prSet>
      <dgm:spPr/>
      <dgm:t>
        <a:bodyPr/>
        <a:lstStyle/>
        <a:p>
          <a:endParaRPr lang="es-ES"/>
        </a:p>
      </dgm:t>
    </dgm:pt>
    <dgm:pt modelId="{FC390836-960F-4E46-9D0D-439FDDFFDB47}" type="pres">
      <dgm:prSet presAssocID="{2D090FF4-1767-A44E-B0DC-6313E7A603B3}" presName="linNode" presStyleCnt="0"/>
      <dgm:spPr/>
    </dgm:pt>
    <dgm:pt modelId="{303A409A-BC02-6043-B467-C69957DCBB36}" type="pres">
      <dgm:prSet presAssocID="{2D090FF4-1767-A44E-B0DC-6313E7A603B3}" presName="parentText" presStyleLbl="node1" presStyleIdx="0" presStyleCnt="11" custScaleX="15966">
        <dgm:presLayoutVars>
          <dgm:chMax val="1"/>
          <dgm:bulletEnabled val="1"/>
        </dgm:presLayoutVars>
      </dgm:prSet>
      <dgm:spPr/>
      <dgm:t>
        <a:bodyPr/>
        <a:lstStyle/>
        <a:p>
          <a:endParaRPr lang="es-ES"/>
        </a:p>
      </dgm:t>
    </dgm:pt>
    <dgm:pt modelId="{8D67DADB-8ADD-D84A-9B1B-DF64B2DD7B2C}" type="pres">
      <dgm:prSet presAssocID="{2D090FF4-1767-A44E-B0DC-6313E7A603B3}" presName="descendantText" presStyleLbl="alignAccFollowNode1" presStyleIdx="0" presStyleCnt="11" custScaleX="131251">
        <dgm:presLayoutVars>
          <dgm:bulletEnabled val="1"/>
        </dgm:presLayoutVars>
      </dgm:prSet>
      <dgm:spPr/>
      <dgm:t>
        <a:bodyPr/>
        <a:lstStyle/>
        <a:p>
          <a:endParaRPr lang="es-ES"/>
        </a:p>
      </dgm:t>
    </dgm:pt>
    <dgm:pt modelId="{6FF7E861-8A17-D94C-99FC-69B047EF276A}" type="pres">
      <dgm:prSet presAssocID="{6A2815A6-E761-5746-A7B8-C0F729DC03B8}" presName="sp" presStyleCnt="0"/>
      <dgm:spPr/>
    </dgm:pt>
    <dgm:pt modelId="{4CA2DF0E-78F9-9E4A-986A-291057740F7D}" type="pres">
      <dgm:prSet presAssocID="{71AEA611-7A81-9D4C-B892-8EEDA10B3B61}" presName="linNode" presStyleCnt="0"/>
      <dgm:spPr/>
    </dgm:pt>
    <dgm:pt modelId="{109A8819-23AF-A341-99D3-8F8F5DBE13DB}" type="pres">
      <dgm:prSet presAssocID="{71AEA611-7A81-9D4C-B892-8EEDA10B3B61}" presName="parentText" presStyleLbl="node1" presStyleIdx="1" presStyleCnt="11" custScaleX="20403">
        <dgm:presLayoutVars>
          <dgm:chMax val="1"/>
          <dgm:bulletEnabled val="1"/>
        </dgm:presLayoutVars>
      </dgm:prSet>
      <dgm:spPr/>
      <dgm:t>
        <a:bodyPr/>
        <a:lstStyle/>
        <a:p>
          <a:endParaRPr lang="es-ES"/>
        </a:p>
      </dgm:t>
    </dgm:pt>
    <dgm:pt modelId="{B803D565-954A-6D47-AEBE-949A70699116}" type="pres">
      <dgm:prSet presAssocID="{71AEA611-7A81-9D4C-B892-8EEDA10B3B61}" presName="descendantText" presStyleLbl="alignAccFollowNode1" presStyleIdx="1" presStyleCnt="11" custScaleX="128663">
        <dgm:presLayoutVars>
          <dgm:bulletEnabled val="1"/>
        </dgm:presLayoutVars>
      </dgm:prSet>
      <dgm:spPr/>
      <dgm:t>
        <a:bodyPr/>
        <a:lstStyle/>
        <a:p>
          <a:endParaRPr lang="es-ES"/>
        </a:p>
      </dgm:t>
    </dgm:pt>
    <dgm:pt modelId="{5B8C6B8A-FD2C-4248-9E16-C81CA83C2CEA}" type="pres">
      <dgm:prSet presAssocID="{405FEC07-C4B2-254C-A8A2-296817B72003}" presName="sp" presStyleCnt="0"/>
      <dgm:spPr/>
    </dgm:pt>
    <dgm:pt modelId="{0CC002A4-BE46-E943-AA93-F5EB2315DA04}" type="pres">
      <dgm:prSet presAssocID="{3311EA07-E80F-564A-8E24-221D46091966}" presName="linNode" presStyleCnt="0"/>
      <dgm:spPr/>
    </dgm:pt>
    <dgm:pt modelId="{61D342DB-4B54-374D-8F8C-E046BA6A7772}" type="pres">
      <dgm:prSet presAssocID="{3311EA07-E80F-564A-8E24-221D46091966}" presName="parentText" presStyleLbl="node1" presStyleIdx="2" presStyleCnt="11" custScaleX="23859">
        <dgm:presLayoutVars>
          <dgm:chMax val="1"/>
          <dgm:bulletEnabled val="1"/>
        </dgm:presLayoutVars>
      </dgm:prSet>
      <dgm:spPr/>
      <dgm:t>
        <a:bodyPr/>
        <a:lstStyle/>
        <a:p>
          <a:endParaRPr lang="es-ES"/>
        </a:p>
      </dgm:t>
    </dgm:pt>
    <dgm:pt modelId="{82CEBA4E-6821-424E-943E-706FA9F62A71}" type="pres">
      <dgm:prSet presAssocID="{3311EA07-E80F-564A-8E24-221D46091966}" presName="descendantText" presStyleLbl="alignAccFollowNode1" presStyleIdx="2" presStyleCnt="11" custScaleX="126544">
        <dgm:presLayoutVars>
          <dgm:bulletEnabled val="1"/>
        </dgm:presLayoutVars>
      </dgm:prSet>
      <dgm:spPr/>
      <dgm:t>
        <a:bodyPr/>
        <a:lstStyle/>
        <a:p>
          <a:endParaRPr lang="es-ES"/>
        </a:p>
      </dgm:t>
    </dgm:pt>
    <dgm:pt modelId="{1DF43170-75BC-334F-A74F-632F7DC46640}" type="pres">
      <dgm:prSet presAssocID="{3516BA54-8B7A-6A4F-A1C7-8696313EABD7}" presName="sp" presStyleCnt="0"/>
      <dgm:spPr/>
    </dgm:pt>
    <dgm:pt modelId="{346F0346-97DE-154A-ADF7-778B30E34024}" type="pres">
      <dgm:prSet presAssocID="{F6D5D9D2-769E-D749-AC87-D75505A0D295}" presName="linNode" presStyleCnt="0"/>
      <dgm:spPr/>
    </dgm:pt>
    <dgm:pt modelId="{6FF0FE8D-7AE3-B347-B63B-26CCD0B03292}" type="pres">
      <dgm:prSet presAssocID="{F6D5D9D2-769E-D749-AC87-D75505A0D295}" presName="parentText" presStyleLbl="node1" presStyleIdx="3" presStyleCnt="11" custScaleX="28447">
        <dgm:presLayoutVars>
          <dgm:chMax val="1"/>
          <dgm:bulletEnabled val="1"/>
        </dgm:presLayoutVars>
      </dgm:prSet>
      <dgm:spPr/>
      <dgm:t>
        <a:bodyPr/>
        <a:lstStyle/>
        <a:p>
          <a:endParaRPr lang="es-ES"/>
        </a:p>
      </dgm:t>
    </dgm:pt>
    <dgm:pt modelId="{6FA96F3F-CE17-7D48-909E-D549BA5A85D5}" type="pres">
      <dgm:prSet presAssocID="{F6D5D9D2-769E-D749-AC87-D75505A0D295}" presName="descendantText" presStyleLbl="alignAccFollowNode1" presStyleIdx="3" presStyleCnt="11" custScaleX="123882">
        <dgm:presLayoutVars>
          <dgm:bulletEnabled val="1"/>
        </dgm:presLayoutVars>
      </dgm:prSet>
      <dgm:spPr/>
      <dgm:t>
        <a:bodyPr/>
        <a:lstStyle/>
        <a:p>
          <a:endParaRPr lang="es-ES"/>
        </a:p>
      </dgm:t>
    </dgm:pt>
    <dgm:pt modelId="{29079715-5E3A-C44D-BFBC-057F536E03E0}" type="pres">
      <dgm:prSet presAssocID="{5D8B83CF-88AA-184E-996E-FB2413A9B89C}" presName="sp" presStyleCnt="0"/>
      <dgm:spPr/>
    </dgm:pt>
    <dgm:pt modelId="{CD7372B7-46C9-514E-AAB8-6419D6B65768}" type="pres">
      <dgm:prSet presAssocID="{DA407ACC-3D7C-3747-9DC2-D0729FE90CC5}" presName="linNode" presStyleCnt="0"/>
      <dgm:spPr/>
    </dgm:pt>
    <dgm:pt modelId="{419E8FCB-59A3-8644-801B-4532AA8090EA}" type="pres">
      <dgm:prSet presAssocID="{DA407ACC-3D7C-3747-9DC2-D0729FE90CC5}" presName="parentText" presStyleLbl="node1" presStyleIdx="4" presStyleCnt="11" custScaleX="32397">
        <dgm:presLayoutVars>
          <dgm:chMax val="1"/>
          <dgm:bulletEnabled val="1"/>
        </dgm:presLayoutVars>
      </dgm:prSet>
      <dgm:spPr/>
      <dgm:t>
        <a:bodyPr/>
        <a:lstStyle/>
        <a:p>
          <a:endParaRPr lang="es-ES"/>
        </a:p>
      </dgm:t>
    </dgm:pt>
    <dgm:pt modelId="{F4E1DA9E-A0CE-B647-9276-39EA417D3207}" type="pres">
      <dgm:prSet presAssocID="{DA407ACC-3D7C-3747-9DC2-D0729FE90CC5}" presName="descendantText" presStyleLbl="alignAccFollowNode1" presStyleIdx="4" presStyleCnt="11" custScaleX="121917">
        <dgm:presLayoutVars>
          <dgm:bulletEnabled val="1"/>
        </dgm:presLayoutVars>
      </dgm:prSet>
      <dgm:spPr/>
      <dgm:t>
        <a:bodyPr/>
        <a:lstStyle/>
        <a:p>
          <a:endParaRPr lang="es-ES"/>
        </a:p>
      </dgm:t>
    </dgm:pt>
    <dgm:pt modelId="{88731BA5-2D6A-4941-BAE9-8892F7048CCA}" type="pres">
      <dgm:prSet presAssocID="{358E8489-F974-D842-B451-BFF9D77C906D}" presName="sp" presStyleCnt="0"/>
      <dgm:spPr/>
    </dgm:pt>
    <dgm:pt modelId="{DE392475-4326-444A-9534-6680BBBA24E1}" type="pres">
      <dgm:prSet presAssocID="{97F07728-6219-5043-BC21-4468E4CF93AA}" presName="linNode" presStyleCnt="0"/>
      <dgm:spPr/>
    </dgm:pt>
    <dgm:pt modelId="{72DCBF24-AF98-954E-AB07-278AD42B71DB}" type="pres">
      <dgm:prSet presAssocID="{97F07728-6219-5043-BC21-4468E4CF93AA}" presName="parentText" presStyleLbl="node1" presStyleIdx="5" presStyleCnt="11" custScaleX="37830">
        <dgm:presLayoutVars>
          <dgm:chMax val="1"/>
          <dgm:bulletEnabled val="1"/>
        </dgm:presLayoutVars>
      </dgm:prSet>
      <dgm:spPr/>
      <dgm:t>
        <a:bodyPr/>
        <a:lstStyle/>
        <a:p>
          <a:endParaRPr lang="es-ES"/>
        </a:p>
      </dgm:t>
    </dgm:pt>
    <dgm:pt modelId="{B8CE215F-50D0-1847-9A86-55693DADA148}" type="pres">
      <dgm:prSet presAssocID="{97F07728-6219-5043-BC21-4468E4CF93AA}" presName="descendantText" presStyleLbl="alignAccFollowNode1" presStyleIdx="5" presStyleCnt="11" custScaleX="119115">
        <dgm:presLayoutVars>
          <dgm:bulletEnabled val="1"/>
        </dgm:presLayoutVars>
      </dgm:prSet>
      <dgm:spPr/>
      <dgm:t>
        <a:bodyPr/>
        <a:lstStyle/>
        <a:p>
          <a:endParaRPr lang="es-ES"/>
        </a:p>
      </dgm:t>
    </dgm:pt>
    <dgm:pt modelId="{1EE550A1-E9CC-EE4D-B1CA-6D6A874518D6}" type="pres">
      <dgm:prSet presAssocID="{7A0C3DD9-F5D2-BD45-94E5-AA6D412D37D0}" presName="sp" presStyleCnt="0"/>
      <dgm:spPr/>
    </dgm:pt>
    <dgm:pt modelId="{D4628AA5-4C61-4C43-A94F-7CED5AE7E9E8}" type="pres">
      <dgm:prSet presAssocID="{02B82CBF-F2CE-ED48-A976-8E15ADDEB00B}" presName="linNode" presStyleCnt="0"/>
      <dgm:spPr/>
    </dgm:pt>
    <dgm:pt modelId="{6E972D37-6DBC-6140-98C0-5C3A0A1DD540}" type="pres">
      <dgm:prSet presAssocID="{02B82CBF-F2CE-ED48-A976-8E15ADDEB00B}" presName="parentText" presStyleLbl="node1" presStyleIdx="6" presStyleCnt="11" custScaleX="41277">
        <dgm:presLayoutVars>
          <dgm:chMax val="1"/>
          <dgm:bulletEnabled val="1"/>
        </dgm:presLayoutVars>
      </dgm:prSet>
      <dgm:spPr/>
      <dgm:t>
        <a:bodyPr/>
        <a:lstStyle/>
        <a:p>
          <a:endParaRPr lang="es-ES"/>
        </a:p>
      </dgm:t>
    </dgm:pt>
    <dgm:pt modelId="{E23C7F42-CA3B-9341-B442-5BD923A875AE}" type="pres">
      <dgm:prSet presAssocID="{02B82CBF-F2CE-ED48-A976-8E15ADDEB00B}" presName="descendantText" presStyleLbl="alignAccFollowNode1" presStyleIdx="6" presStyleCnt="11" custScaleX="116890">
        <dgm:presLayoutVars>
          <dgm:bulletEnabled val="1"/>
        </dgm:presLayoutVars>
      </dgm:prSet>
      <dgm:spPr/>
      <dgm:t>
        <a:bodyPr/>
        <a:lstStyle/>
        <a:p>
          <a:endParaRPr lang="es-ES"/>
        </a:p>
      </dgm:t>
    </dgm:pt>
    <dgm:pt modelId="{B7011891-66BA-490B-87C1-113F2D002358}" type="pres">
      <dgm:prSet presAssocID="{C6D39758-EDA9-DB49-9C28-F613A51F95C5}" presName="sp" presStyleCnt="0"/>
      <dgm:spPr/>
    </dgm:pt>
    <dgm:pt modelId="{0218676F-615C-42F1-ABCA-DE54942C8608}" type="pres">
      <dgm:prSet presAssocID="{C9DD82EA-8EED-42D5-8E9D-E083A42D2D4B}" presName="linNode" presStyleCnt="0"/>
      <dgm:spPr/>
    </dgm:pt>
    <dgm:pt modelId="{B7FF845D-EF12-4A87-8E2C-0A760F4E21C0}" type="pres">
      <dgm:prSet presAssocID="{C9DD82EA-8EED-42D5-8E9D-E083A42D2D4B}" presName="parentText" presStyleLbl="node1" presStyleIdx="7" presStyleCnt="11" custScaleX="45285">
        <dgm:presLayoutVars>
          <dgm:chMax val="1"/>
          <dgm:bulletEnabled val="1"/>
        </dgm:presLayoutVars>
      </dgm:prSet>
      <dgm:spPr/>
      <dgm:t>
        <a:bodyPr/>
        <a:lstStyle/>
        <a:p>
          <a:endParaRPr lang="es-ES"/>
        </a:p>
      </dgm:t>
    </dgm:pt>
    <dgm:pt modelId="{E5840DA1-189E-4767-ADBC-3CD6851F35DE}" type="pres">
      <dgm:prSet presAssocID="{C9DD82EA-8EED-42D5-8E9D-E083A42D2D4B}" presName="descendantText" presStyleLbl="alignAccFollowNode1" presStyleIdx="7" presStyleCnt="11" custScaleX="114661">
        <dgm:presLayoutVars>
          <dgm:bulletEnabled val="1"/>
        </dgm:presLayoutVars>
      </dgm:prSet>
      <dgm:spPr/>
      <dgm:t>
        <a:bodyPr/>
        <a:lstStyle/>
        <a:p>
          <a:endParaRPr lang="es-ES"/>
        </a:p>
      </dgm:t>
    </dgm:pt>
    <dgm:pt modelId="{0C533050-4C34-4715-A2B1-29A74D24A7FD}" type="pres">
      <dgm:prSet presAssocID="{C11C1524-8F1F-4A3A-9E38-325EBBB289E6}" presName="sp" presStyleCnt="0"/>
      <dgm:spPr/>
    </dgm:pt>
    <dgm:pt modelId="{B479CB23-2356-4FD4-B51D-003AFC5C060F}" type="pres">
      <dgm:prSet presAssocID="{357B6D44-CEEA-4C69-A7FD-84306FD9930F}" presName="linNode" presStyleCnt="0"/>
      <dgm:spPr/>
    </dgm:pt>
    <dgm:pt modelId="{DAAFB5C2-B362-4435-93EC-CA6BDBEFBC26}" type="pres">
      <dgm:prSet presAssocID="{357B6D44-CEEA-4C69-A7FD-84306FD9930F}" presName="parentText" presStyleLbl="node1" presStyleIdx="8" presStyleCnt="11" custScaleX="49319">
        <dgm:presLayoutVars>
          <dgm:chMax val="1"/>
          <dgm:bulletEnabled val="1"/>
        </dgm:presLayoutVars>
      </dgm:prSet>
      <dgm:spPr/>
      <dgm:t>
        <a:bodyPr/>
        <a:lstStyle/>
        <a:p>
          <a:endParaRPr lang="es-ES"/>
        </a:p>
      </dgm:t>
    </dgm:pt>
    <dgm:pt modelId="{AC51F3B0-3552-4B63-B730-CD8946BD0436}" type="pres">
      <dgm:prSet presAssocID="{357B6D44-CEEA-4C69-A7FD-84306FD9930F}" presName="descendantText" presStyleLbl="alignAccFollowNode1" presStyleIdx="8" presStyleCnt="11" custScaleX="112217">
        <dgm:presLayoutVars>
          <dgm:bulletEnabled val="1"/>
        </dgm:presLayoutVars>
      </dgm:prSet>
      <dgm:spPr/>
      <dgm:t>
        <a:bodyPr/>
        <a:lstStyle/>
        <a:p>
          <a:endParaRPr lang="es-ES"/>
        </a:p>
      </dgm:t>
    </dgm:pt>
    <dgm:pt modelId="{2297EB4B-8920-4188-B991-98F5BA94323B}" type="pres">
      <dgm:prSet presAssocID="{10C07943-928E-41A0-9EDB-4D06D1146290}" presName="sp" presStyleCnt="0"/>
      <dgm:spPr/>
    </dgm:pt>
    <dgm:pt modelId="{B19678B1-0B38-4BB9-B3B0-7A709F5BE3C8}" type="pres">
      <dgm:prSet presAssocID="{7786F4BF-0B7D-4075-92C2-C3CC2F5BCED3}" presName="linNode" presStyleCnt="0"/>
      <dgm:spPr/>
    </dgm:pt>
    <dgm:pt modelId="{FCDD1B3D-6516-4351-AE60-357F867E1333}" type="pres">
      <dgm:prSet presAssocID="{7786F4BF-0B7D-4075-92C2-C3CC2F5BCED3}" presName="parentText" presStyleLbl="node1" presStyleIdx="9" presStyleCnt="11" custScaleX="50479">
        <dgm:presLayoutVars>
          <dgm:chMax val="1"/>
          <dgm:bulletEnabled val="1"/>
        </dgm:presLayoutVars>
      </dgm:prSet>
      <dgm:spPr/>
      <dgm:t>
        <a:bodyPr/>
        <a:lstStyle/>
        <a:p>
          <a:endParaRPr lang="es-ES"/>
        </a:p>
      </dgm:t>
    </dgm:pt>
    <dgm:pt modelId="{8D8540D5-89D2-40DB-9301-91431C9BA96D}" type="pres">
      <dgm:prSet presAssocID="{7786F4BF-0B7D-4075-92C2-C3CC2F5BCED3}" presName="descendantText" presStyleLbl="alignAccFollowNode1" presStyleIdx="9" presStyleCnt="11" custScaleX="111594">
        <dgm:presLayoutVars>
          <dgm:bulletEnabled val="1"/>
        </dgm:presLayoutVars>
      </dgm:prSet>
      <dgm:spPr/>
      <dgm:t>
        <a:bodyPr/>
        <a:lstStyle/>
        <a:p>
          <a:endParaRPr lang="es-ES"/>
        </a:p>
      </dgm:t>
    </dgm:pt>
    <dgm:pt modelId="{AF28D138-4057-4F18-9523-ABE67B043964}" type="pres">
      <dgm:prSet presAssocID="{EF96504D-8D47-4E58-8731-AD1E48740368}" presName="sp" presStyleCnt="0"/>
      <dgm:spPr/>
    </dgm:pt>
    <dgm:pt modelId="{6CA18A35-EFD1-4C62-9046-929A33D7E90D}" type="pres">
      <dgm:prSet presAssocID="{A8D705FC-60DE-4326-9991-FBA74131824C}" presName="linNode" presStyleCnt="0"/>
      <dgm:spPr/>
    </dgm:pt>
    <dgm:pt modelId="{040625FE-0E72-458F-BA2E-AFA92495B862}" type="pres">
      <dgm:prSet presAssocID="{A8D705FC-60DE-4326-9991-FBA74131824C}" presName="parentText" presStyleLbl="node1" presStyleIdx="10" presStyleCnt="11" custScaleX="54454">
        <dgm:presLayoutVars>
          <dgm:chMax val="1"/>
          <dgm:bulletEnabled val="1"/>
        </dgm:presLayoutVars>
      </dgm:prSet>
      <dgm:spPr/>
      <dgm:t>
        <a:bodyPr/>
        <a:lstStyle/>
        <a:p>
          <a:endParaRPr lang="es-ES"/>
        </a:p>
      </dgm:t>
    </dgm:pt>
    <dgm:pt modelId="{AE64E30F-8410-427D-8482-4F0367CCBF70}" type="pres">
      <dgm:prSet presAssocID="{A8D705FC-60DE-4326-9991-FBA74131824C}" presName="descendantText" presStyleLbl="alignAccFollowNode1" presStyleIdx="10" presStyleCnt="11" custScaleX="109863">
        <dgm:presLayoutVars>
          <dgm:bulletEnabled val="1"/>
        </dgm:presLayoutVars>
      </dgm:prSet>
      <dgm:spPr/>
      <dgm:t>
        <a:bodyPr/>
        <a:lstStyle/>
        <a:p>
          <a:endParaRPr lang="es-ES"/>
        </a:p>
      </dgm:t>
    </dgm:pt>
  </dgm:ptLst>
  <dgm:cxnLst>
    <dgm:cxn modelId="{5F8B5BBD-0AE4-5C4A-BB35-D8601EABFFBE}" type="presOf" srcId="{71AEA611-7A81-9D4C-B892-8EEDA10B3B61}" destId="{109A8819-23AF-A341-99D3-8F8F5DBE13DB}" srcOrd="0" destOrd="0" presId="urn:microsoft.com/office/officeart/2005/8/layout/vList5"/>
    <dgm:cxn modelId="{56AD1458-616C-4335-8DAA-22B409FFCD84}" srcId="{04BDE4B3-1618-0749-9E4D-690A58BDC2A2}" destId="{357B6D44-CEEA-4C69-A7FD-84306FD9930F}" srcOrd="8" destOrd="0" parTransId="{C228B555-019D-44F1-9E9E-903EAB339E7B}" sibTransId="{10C07943-928E-41A0-9EDB-4D06D1146290}"/>
    <dgm:cxn modelId="{1D1E8029-5B72-40D2-A673-48EB400E8531}" type="presOf" srcId="{C9DD82EA-8EED-42D5-8E9D-E083A42D2D4B}" destId="{B7FF845D-EF12-4A87-8E2C-0A760F4E21C0}" srcOrd="0" destOrd="0" presId="urn:microsoft.com/office/officeart/2005/8/layout/vList5"/>
    <dgm:cxn modelId="{3AB592DB-7154-A446-B5DE-747884596EC1}" type="presOf" srcId="{F6D5D9D2-769E-D749-AC87-D75505A0D295}" destId="{6FF0FE8D-7AE3-B347-B63B-26CCD0B03292}" srcOrd="0" destOrd="0" presId="urn:microsoft.com/office/officeart/2005/8/layout/vList5"/>
    <dgm:cxn modelId="{83BB9DC0-1DA2-8849-8E58-C136DFEFDDC6}" type="presOf" srcId="{3311EA07-E80F-564A-8E24-221D46091966}" destId="{61D342DB-4B54-374D-8F8C-E046BA6A7772}" srcOrd="0" destOrd="0" presId="urn:microsoft.com/office/officeart/2005/8/layout/vList5"/>
    <dgm:cxn modelId="{B2269DCB-8661-B643-BAF7-F3299E42C2B1}" srcId="{04BDE4B3-1618-0749-9E4D-690A58BDC2A2}" destId="{97F07728-6219-5043-BC21-4468E4CF93AA}" srcOrd="5" destOrd="0" parTransId="{9DBB9C48-41D0-2D4A-BE13-AC23358E6798}" sibTransId="{7A0C3DD9-F5D2-BD45-94E5-AA6D412D37D0}"/>
    <dgm:cxn modelId="{FFC914C2-2F6E-2E46-AD49-EA9938E15AD3}" type="presOf" srcId="{02B82CBF-F2CE-ED48-A976-8E15ADDEB00B}" destId="{6E972D37-6DBC-6140-98C0-5C3A0A1DD540}" srcOrd="0" destOrd="0" presId="urn:microsoft.com/office/officeart/2005/8/layout/vList5"/>
    <dgm:cxn modelId="{BC0ECC02-857B-4C1C-ACAD-422B04956964}" type="presOf" srcId="{D95B0DBB-B18C-4175-9C20-CD885C00731B}" destId="{E5840DA1-189E-4767-ADBC-3CD6851F35DE}" srcOrd="0" destOrd="0" presId="urn:microsoft.com/office/officeart/2005/8/layout/vList5"/>
    <dgm:cxn modelId="{18CA55C4-3E8D-444C-B70D-B0D5D96F02B1}" type="presOf" srcId="{D36D073B-AB79-824F-89E7-EA5972D62884}" destId="{B803D565-954A-6D47-AEBE-949A70699116}" srcOrd="0" destOrd="0" presId="urn:microsoft.com/office/officeart/2005/8/layout/vList5"/>
    <dgm:cxn modelId="{DE9C12E1-1F74-A94E-AF13-6D136A94DFA2}" type="presOf" srcId="{97F07728-6219-5043-BC21-4468E4CF93AA}" destId="{72DCBF24-AF98-954E-AB07-278AD42B71DB}" srcOrd="0" destOrd="0" presId="urn:microsoft.com/office/officeart/2005/8/layout/vList5"/>
    <dgm:cxn modelId="{C75A2D09-EAF2-AE4C-A37B-2E563F30A301}" type="presOf" srcId="{23D803F9-BC8F-DC4D-986F-FD3FDFCB49BA}" destId="{8D67DADB-8ADD-D84A-9B1B-DF64B2DD7B2C}" srcOrd="0" destOrd="0" presId="urn:microsoft.com/office/officeart/2005/8/layout/vList5"/>
    <dgm:cxn modelId="{63103ADF-BEC4-3847-A321-1A5A115E7027}" srcId="{04BDE4B3-1618-0749-9E4D-690A58BDC2A2}" destId="{71AEA611-7A81-9D4C-B892-8EEDA10B3B61}" srcOrd="1" destOrd="0" parTransId="{EA3B9E97-8E42-AC4E-A458-80E9C81F9F3D}" sibTransId="{405FEC07-C4B2-254C-A8A2-296817B72003}"/>
    <dgm:cxn modelId="{5212A863-C5D4-D149-8D4C-AAE5046DFD22}" srcId="{DA407ACC-3D7C-3747-9DC2-D0729FE90CC5}" destId="{C071071D-03E1-E040-8D97-3808843C130A}" srcOrd="0" destOrd="0" parTransId="{BD2D783D-A311-4C48-B2F2-34D699AA4C34}" sibTransId="{35687A0F-FDE3-6E48-92CA-2ED14C671FA7}"/>
    <dgm:cxn modelId="{134EB7C3-6D55-0247-8D17-D4BA16571AFE}" srcId="{F6D5D9D2-769E-D749-AC87-D75505A0D295}" destId="{973B3D12-8C51-4745-BD15-ECCCA21E683B}" srcOrd="0" destOrd="0" parTransId="{E0F21380-D0FB-D74D-AAB6-A38B329A2B74}" sibTransId="{D29C7079-BCA0-8F41-9079-228B2C569D6E}"/>
    <dgm:cxn modelId="{0CD11685-94D3-4EA2-91B0-372098B35D01}" type="presOf" srcId="{7786F4BF-0B7D-4075-92C2-C3CC2F5BCED3}" destId="{FCDD1B3D-6516-4351-AE60-357F867E1333}" srcOrd="0" destOrd="0" presId="urn:microsoft.com/office/officeart/2005/8/layout/vList5"/>
    <dgm:cxn modelId="{D3E5D625-04EE-E145-92A5-FE15BAD841CB}" type="presOf" srcId="{2D090FF4-1767-A44E-B0DC-6313E7A603B3}" destId="{303A409A-BC02-6043-B467-C69957DCBB36}" srcOrd="0" destOrd="0" presId="urn:microsoft.com/office/officeart/2005/8/layout/vList5"/>
    <dgm:cxn modelId="{B764DE2C-9B2B-4707-94F4-05642CEFCB8E}" type="presOf" srcId="{47A3B197-8724-4CA7-A688-F2323A404DFC}" destId="{AC51F3B0-3552-4B63-B730-CD8946BD0436}" srcOrd="0" destOrd="0" presId="urn:microsoft.com/office/officeart/2005/8/layout/vList5"/>
    <dgm:cxn modelId="{50D6DF69-52C3-F144-9EE8-FD688E022024}" type="presOf" srcId="{4174F66D-8569-4344-B29E-02A4483669FF}" destId="{82CEBA4E-6821-424E-943E-706FA9F62A71}" srcOrd="0" destOrd="0" presId="urn:microsoft.com/office/officeart/2005/8/layout/vList5"/>
    <dgm:cxn modelId="{7DF30DC7-1F43-41A5-A3AA-BC4BDA037C0C}" type="presOf" srcId="{AFDC25E1-96B6-46FE-9E87-91C176B02DEF}" destId="{AE64E30F-8410-427D-8482-4F0367CCBF70}" srcOrd="0" destOrd="0" presId="urn:microsoft.com/office/officeart/2005/8/layout/vList5"/>
    <dgm:cxn modelId="{82D15507-F3AB-4C75-A197-B06DFF74ACA4}" type="presOf" srcId="{4F83D92C-C0B0-4047-A239-0093B2DB7F8D}" destId="{8D8540D5-89D2-40DB-9301-91431C9BA96D}" srcOrd="0" destOrd="0" presId="urn:microsoft.com/office/officeart/2005/8/layout/vList5"/>
    <dgm:cxn modelId="{5BB0B4C6-6C70-4750-8BC1-D56FA02A6A56}" srcId="{7786F4BF-0B7D-4075-92C2-C3CC2F5BCED3}" destId="{4F83D92C-C0B0-4047-A239-0093B2DB7F8D}" srcOrd="0" destOrd="0" parTransId="{D9D765EC-C833-4A83-9B24-98796339196D}" sibTransId="{86FE41BE-3C4B-4D4C-989B-C3FC0A4B4A69}"/>
    <dgm:cxn modelId="{65EEB295-E956-41C9-AAE8-AC5DCB328CC9}" srcId="{C9DD82EA-8EED-42D5-8E9D-E083A42D2D4B}" destId="{D95B0DBB-B18C-4175-9C20-CD885C00731B}" srcOrd="0" destOrd="0" parTransId="{54DE9C76-6DBB-4DD4-A186-14F044DCB028}" sibTransId="{239A0AA8-5126-4F27-BA91-B8F13D4DA378}"/>
    <dgm:cxn modelId="{00360520-2BAB-4E47-B576-B4E9DD2E0CB6}" type="presOf" srcId="{357B6D44-CEEA-4C69-A7FD-84306FD9930F}" destId="{DAAFB5C2-B362-4435-93EC-CA6BDBEFBC26}" srcOrd="0" destOrd="0" presId="urn:microsoft.com/office/officeart/2005/8/layout/vList5"/>
    <dgm:cxn modelId="{581E0D45-45FD-3E4E-9366-5B1A02AE0014}" srcId="{04BDE4B3-1618-0749-9E4D-690A58BDC2A2}" destId="{2D090FF4-1767-A44E-B0DC-6313E7A603B3}" srcOrd="0" destOrd="0" parTransId="{4430F800-5AC8-2C44-AC46-94A5E73FC476}" sibTransId="{6A2815A6-E761-5746-A7B8-C0F729DC03B8}"/>
    <dgm:cxn modelId="{846C2A1D-C098-F343-8308-75217A8C20BC}" type="presOf" srcId="{2DFB4739-47BE-FD41-8887-B8BD7BB5DD45}" destId="{E23C7F42-CA3B-9341-B442-5BD923A875AE}" srcOrd="0" destOrd="0" presId="urn:microsoft.com/office/officeart/2005/8/layout/vList5"/>
    <dgm:cxn modelId="{AD95799F-AA64-0C4C-AECA-4FF16651F257}" srcId="{04BDE4B3-1618-0749-9E4D-690A58BDC2A2}" destId="{02B82CBF-F2CE-ED48-A976-8E15ADDEB00B}" srcOrd="6" destOrd="0" parTransId="{92BA5526-05AF-3644-9DE6-5C439A0DEAB9}" sibTransId="{C6D39758-EDA9-DB49-9C28-F613A51F95C5}"/>
    <dgm:cxn modelId="{31C3EFC3-62DE-4E44-8965-7562560EA415}" srcId="{04BDE4B3-1618-0749-9E4D-690A58BDC2A2}" destId="{7786F4BF-0B7D-4075-92C2-C3CC2F5BCED3}" srcOrd="9" destOrd="0" parTransId="{A50B9D99-BAEB-4E8D-A805-DA72040BB870}" sibTransId="{EF96504D-8D47-4E58-8731-AD1E48740368}"/>
    <dgm:cxn modelId="{9D9A0154-EAE2-D047-A8B1-641D47C9C2CB}" srcId="{04BDE4B3-1618-0749-9E4D-690A58BDC2A2}" destId="{F6D5D9D2-769E-D749-AC87-D75505A0D295}" srcOrd="3" destOrd="0" parTransId="{33126579-B55C-4D45-BDAC-DCAD31D456BE}" sibTransId="{5D8B83CF-88AA-184E-996E-FB2413A9B89C}"/>
    <dgm:cxn modelId="{2660FBBF-2387-4702-897D-DF1B70705244}" srcId="{357B6D44-CEEA-4C69-A7FD-84306FD9930F}" destId="{47A3B197-8724-4CA7-A688-F2323A404DFC}" srcOrd="0" destOrd="0" parTransId="{626A7DAE-A4DC-42A4-8E44-FC7C52E59548}" sibTransId="{7BC804E0-8784-479B-A407-DF089139062D}"/>
    <dgm:cxn modelId="{B61AF71A-C528-264B-AD93-CF29B0CD6806}" type="presOf" srcId="{C071071D-03E1-E040-8D97-3808843C130A}" destId="{F4E1DA9E-A0CE-B647-9276-39EA417D3207}" srcOrd="0" destOrd="0" presId="urn:microsoft.com/office/officeart/2005/8/layout/vList5"/>
    <dgm:cxn modelId="{E4DE191B-9B02-AB44-9B9A-566015026B3A}" srcId="{02B82CBF-F2CE-ED48-A976-8E15ADDEB00B}" destId="{2DFB4739-47BE-FD41-8887-B8BD7BB5DD45}" srcOrd="0" destOrd="0" parTransId="{E860B43D-57BF-C14C-9CA5-ACB099F4A752}" sibTransId="{F683161A-3522-344A-881D-A4EA6D3B6F4E}"/>
    <dgm:cxn modelId="{6EF4FD48-3195-4842-AE95-4ED1323B371F}" type="presOf" srcId="{04BDE4B3-1618-0749-9E4D-690A58BDC2A2}" destId="{30A13E2B-4592-D34D-B3DF-EFA662BFE41D}" srcOrd="0" destOrd="0" presId="urn:microsoft.com/office/officeart/2005/8/layout/vList5"/>
    <dgm:cxn modelId="{2272143D-8006-4A48-BCAB-2A84CF8470AC}" srcId="{3311EA07-E80F-564A-8E24-221D46091966}" destId="{4174F66D-8569-4344-B29E-02A4483669FF}" srcOrd="0" destOrd="0" parTransId="{64C325A7-2884-A34A-BC22-B530BE723C4F}" sibTransId="{DF583DF6-8562-9B41-AF0D-AC7328735BC2}"/>
    <dgm:cxn modelId="{81FD95F9-EDAE-3A45-8DBF-67B237026CAC}" srcId="{04BDE4B3-1618-0749-9E4D-690A58BDC2A2}" destId="{3311EA07-E80F-564A-8E24-221D46091966}" srcOrd="2" destOrd="0" parTransId="{1D8483F4-F5EB-7844-8E6D-F34A74B849CC}" sibTransId="{3516BA54-8B7A-6A4F-A1C7-8696313EABD7}"/>
    <dgm:cxn modelId="{7F7FABBC-34D5-A14E-9656-A9B71E8B3D8A}" srcId="{71AEA611-7A81-9D4C-B892-8EEDA10B3B61}" destId="{D36D073B-AB79-824F-89E7-EA5972D62884}" srcOrd="0" destOrd="0" parTransId="{7F8629CE-6863-9E4D-9144-EDDF120BBCEB}" sibTransId="{3C05F426-B4C2-6E40-8D64-24A7475AB3ED}"/>
    <dgm:cxn modelId="{5AF6218D-BB8B-5A44-B925-D8EBAD9194B1}" type="presOf" srcId="{DA407ACC-3D7C-3747-9DC2-D0729FE90CC5}" destId="{419E8FCB-59A3-8644-801B-4532AA8090EA}" srcOrd="0" destOrd="0" presId="urn:microsoft.com/office/officeart/2005/8/layout/vList5"/>
    <dgm:cxn modelId="{87684ABB-A57F-46CC-9B31-1236F2D125D9}" type="presOf" srcId="{A8D705FC-60DE-4326-9991-FBA74131824C}" destId="{040625FE-0E72-458F-BA2E-AFA92495B862}" srcOrd="0" destOrd="0" presId="urn:microsoft.com/office/officeart/2005/8/layout/vList5"/>
    <dgm:cxn modelId="{58A47F7B-0164-4BB8-AF5E-B96701D58C06}" srcId="{04BDE4B3-1618-0749-9E4D-690A58BDC2A2}" destId="{A8D705FC-60DE-4326-9991-FBA74131824C}" srcOrd="10" destOrd="0" parTransId="{8A16ACB6-AE7C-4C34-9BB8-AC01BD534ADF}" sibTransId="{D02A0260-DCA9-462B-9149-D4D6AD01D99E}"/>
    <dgm:cxn modelId="{53EEC693-CF0B-744B-A85D-3732A56E3E1B}" srcId="{97F07728-6219-5043-BC21-4468E4CF93AA}" destId="{52AFB0A0-69A6-4149-8398-60625746D2F4}" srcOrd="0" destOrd="0" parTransId="{B21A61E7-DCAA-3A4A-AC4B-C04B57121F85}" sibTransId="{97FF4267-3BA0-E44F-8810-165880969A1C}"/>
    <dgm:cxn modelId="{F4303ECC-7084-AF40-AFAE-340316157FF4}" srcId="{04BDE4B3-1618-0749-9E4D-690A58BDC2A2}" destId="{DA407ACC-3D7C-3747-9DC2-D0729FE90CC5}" srcOrd="4" destOrd="0" parTransId="{F6E7CE80-033F-FE47-92E7-2C42B1724F69}" sibTransId="{358E8489-F974-D842-B451-BFF9D77C906D}"/>
    <dgm:cxn modelId="{591382DF-B01E-41B4-8634-97D1C62E4025}" srcId="{04BDE4B3-1618-0749-9E4D-690A58BDC2A2}" destId="{C9DD82EA-8EED-42D5-8E9D-E083A42D2D4B}" srcOrd="7" destOrd="0" parTransId="{43F7ECA6-4B58-42F1-828D-79BFA63BDC80}" sibTransId="{C11C1524-8F1F-4A3A-9E38-325EBBB289E6}"/>
    <dgm:cxn modelId="{1EBE331B-471E-9D4A-B0F8-A3794163085B}" type="presOf" srcId="{52AFB0A0-69A6-4149-8398-60625746D2F4}" destId="{B8CE215F-50D0-1847-9A86-55693DADA148}" srcOrd="0" destOrd="0" presId="urn:microsoft.com/office/officeart/2005/8/layout/vList5"/>
    <dgm:cxn modelId="{418CD5A9-E37F-5E4E-824A-CA61C067CB36}" srcId="{2D090FF4-1767-A44E-B0DC-6313E7A603B3}" destId="{23D803F9-BC8F-DC4D-986F-FD3FDFCB49BA}" srcOrd="0" destOrd="0" parTransId="{0E52EFF3-D5E0-6E4D-B46E-B23BCFDDA08C}" sibTransId="{AC5F4EC5-7A9B-3D45-A3A1-D35DE421E74C}"/>
    <dgm:cxn modelId="{C1E3B016-3844-4F18-96A7-DF19AAB25956}" srcId="{A8D705FC-60DE-4326-9991-FBA74131824C}" destId="{AFDC25E1-96B6-46FE-9E87-91C176B02DEF}" srcOrd="0" destOrd="0" parTransId="{6763925F-CC1F-485F-BCC8-B19EF4557D37}" sibTransId="{2F8CB652-FFC4-4546-AFFE-6BF79C91D060}"/>
    <dgm:cxn modelId="{8FE1B4E8-CE23-C647-BAB5-2315D9BA7F95}" type="presOf" srcId="{973B3D12-8C51-4745-BD15-ECCCA21E683B}" destId="{6FA96F3F-CE17-7D48-909E-D549BA5A85D5}" srcOrd="0" destOrd="0" presId="urn:microsoft.com/office/officeart/2005/8/layout/vList5"/>
    <dgm:cxn modelId="{9E5758BE-0066-C945-8039-C026907251DD}" type="presParOf" srcId="{30A13E2B-4592-D34D-B3DF-EFA662BFE41D}" destId="{FC390836-960F-4E46-9D0D-439FDDFFDB47}" srcOrd="0" destOrd="0" presId="urn:microsoft.com/office/officeart/2005/8/layout/vList5"/>
    <dgm:cxn modelId="{FBF557DF-9342-9547-B11F-73915FEF904A}" type="presParOf" srcId="{FC390836-960F-4E46-9D0D-439FDDFFDB47}" destId="{303A409A-BC02-6043-B467-C69957DCBB36}" srcOrd="0" destOrd="0" presId="urn:microsoft.com/office/officeart/2005/8/layout/vList5"/>
    <dgm:cxn modelId="{C64862B6-AC51-6847-B775-4847DE367970}" type="presParOf" srcId="{FC390836-960F-4E46-9D0D-439FDDFFDB47}" destId="{8D67DADB-8ADD-D84A-9B1B-DF64B2DD7B2C}" srcOrd="1" destOrd="0" presId="urn:microsoft.com/office/officeart/2005/8/layout/vList5"/>
    <dgm:cxn modelId="{887611B7-F2DA-A048-88B2-647B2A7F2313}" type="presParOf" srcId="{30A13E2B-4592-D34D-B3DF-EFA662BFE41D}" destId="{6FF7E861-8A17-D94C-99FC-69B047EF276A}" srcOrd="1" destOrd="0" presId="urn:microsoft.com/office/officeart/2005/8/layout/vList5"/>
    <dgm:cxn modelId="{F0111FDE-A847-6E4E-835C-72D8D02B8FF1}" type="presParOf" srcId="{30A13E2B-4592-D34D-B3DF-EFA662BFE41D}" destId="{4CA2DF0E-78F9-9E4A-986A-291057740F7D}" srcOrd="2" destOrd="0" presId="urn:microsoft.com/office/officeart/2005/8/layout/vList5"/>
    <dgm:cxn modelId="{54B386AF-4E27-3046-BC14-7DBA60D3FA3F}" type="presParOf" srcId="{4CA2DF0E-78F9-9E4A-986A-291057740F7D}" destId="{109A8819-23AF-A341-99D3-8F8F5DBE13DB}" srcOrd="0" destOrd="0" presId="urn:microsoft.com/office/officeart/2005/8/layout/vList5"/>
    <dgm:cxn modelId="{C95C5920-FBC0-D34F-B1E6-5776B068FB0D}" type="presParOf" srcId="{4CA2DF0E-78F9-9E4A-986A-291057740F7D}" destId="{B803D565-954A-6D47-AEBE-949A70699116}" srcOrd="1" destOrd="0" presId="urn:microsoft.com/office/officeart/2005/8/layout/vList5"/>
    <dgm:cxn modelId="{79193706-91C6-374A-9CB5-77E9D6A0551B}" type="presParOf" srcId="{30A13E2B-4592-D34D-B3DF-EFA662BFE41D}" destId="{5B8C6B8A-FD2C-4248-9E16-C81CA83C2CEA}" srcOrd="3" destOrd="0" presId="urn:microsoft.com/office/officeart/2005/8/layout/vList5"/>
    <dgm:cxn modelId="{4A3C415B-3410-2A43-AC28-B0374BFDEF37}" type="presParOf" srcId="{30A13E2B-4592-D34D-B3DF-EFA662BFE41D}" destId="{0CC002A4-BE46-E943-AA93-F5EB2315DA04}" srcOrd="4" destOrd="0" presId="urn:microsoft.com/office/officeart/2005/8/layout/vList5"/>
    <dgm:cxn modelId="{3A09EBB4-4378-F647-9075-45E7F6FF021E}" type="presParOf" srcId="{0CC002A4-BE46-E943-AA93-F5EB2315DA04}" destId="{61D342DB-4B54-374D-8F8C-E046BA6A7772}" srcOrd="0" destOrd="0" presId="urn:microsoft.com/office/officeart/2005/8/layout/vList5"/>
    <dgm:cxn modelId="{F4DF6532-1AFF-7B41-894D-EAC15157DC0E}" type="presParOf" srcId="{0CC002A4-BE46-E943-AA93-F5EB2315DA04}" destId="{82CEBA4E-6821-424E-943E-706FA9F62A71}" srcOrd="1" destOrd="0" presId="urn:microsoft.com/office/officeart/2005/8/layout/vList5"/>
    <dgm:cxn modelId="{8E53163B-C351-1942-A569-0F5C76CC3DE2}" type="presParOf" srcId="{30A13E2B-4592-D34D-B3DF-EFA662BFE41D}" destId="{1DF43170-75BC-334F-A74F-632F7DC46640}" srcOrd="5" destOrd="0" presId="urn:microsoft.com/office/officeart/2005/8/layout/vList5"/>
    <dgm:cxn modelId="{4ACF9C06-6929-DD44-A98C-B48C54FF45D0}" type="presParOf" srcId="{30A13E2B-4592-D34D-B3DF-EFA662BFE41D}" destId="{346F0346-97DE-154A-ADF7-778B30E34024}" srcOrd="6" destOrd="0" presId="urn:microsoft.com/office/officeart/2005/8/layout/vList5"/>
    <dgm:cxn modelId="{93618945-B38B-6E45-B4E7-7917411B7FB4}" type="presParOf" srcId="{346F0346-97DE-154A-ADF7-778B30E34024}" destId="{6FF0FE8D-7AE3-B347-B63B-26CCD0B03292}" srcOrd="0" destOrd="0" presId="urn:microsoft.com/office/officeart/2005/8/layout/vList5"/>
    <dgm:cxn modelId="{7FE354C7-7CE3-CB49-8EB4-B61C2A0023EA}" type="presParOf" srcId="{346F0346-97DE-154A-ADF7-778B30E34024}" destId="{6FA96F3F-CE17-7D48-909E-D549BA5A85D5}" srcOrd="1" destOrd="0" presId="urn:microsoft.com/office/officeart/2005/8/layout/vList5"/>
    <dgm:cxn modelId="{01381209-C3FB-CA48-A088-D76FE46DD5A0}" type="presParOf" srcId="{30A13E2B-4592-D34D-B3DF-EFA662BFE41D}" destId="{29079715-5E3A-C44D-BFBC-057F536E03E0}" srcOrd="7" destOrd="0" presId="urn:microsoft.com/office/officeart/2005/8/layout/vList5"/>
    <dgm:cxn modelId="{B432FF3F-5000-8946-AFDA-7661F6710FBF}" type="presParOf" srcId="{30A13E2B-4592-D34D-B3DF-EFA662BFE41D}" destId="{CD7372B7-46C9-514E-AAB8-6419D6B65768}" srcOrd="8" destOrd="0" presId="urn:microsoft.com/office/officeart/2005/8/layout/vList5"/>
    <dgm:cxn modelId="{004E5E75-87E5-6245-BE52-CDC44C6EDD57}" type="presParOf" srcId="{CD7372B7-46C9-514E-AAB8-6419D6B65768}" destId="{419E8FCB-59A3-8644-801B-4532AA8090EA}" srcOrd="0" destOrd="0" presId="urn:microsoft.com/office/officeart/2005/8/layout/vList5"/>
    <dgm:cxn modelId="{F94E3870-3437-A144-B4AA-600E132093EE}" type="presParOf" srcId="{CD7372B7-46C9-514E-AAB8-6419D6B65768}" destId="{F4E1DA9E-A0CE-B647-9276-39EA417D3207}" srcOrd="1" destOrd="0" presId="urn:microsoft.com/office/officeart/2005/8/layout/vList5"/>
    <dgm:cxn modelId="{D629E12A-066E-024D-B564-983B9452DEF1}" type="presParOf" srcId="{30A13E2B-4592-D34D-B3DF-EFA662BFE41D}" destId="{88731BA5-2D6A-4941-BAE9-8892F7048CCA}" srcOrd="9" destOrd="0" presId="urn:microsoft.com/office/officeart/2005/8/layout/vList5"/>
    <dgm:cxn modelId="{C14A9E02-076F-134E-87D5-9635A57D9CF0}" type="presParOf" srcId="{30A13E2B-4592-D34D-B3DF-EFA662BFE41D}" destId="{DE392475-4326-444A-9534-6680BBBA24E1}" srcOrd="10" destOrd="0" presId="urn:microsoft.com/office/officeart/2005/8/layout/vList5"/>
    <dgm:cxn modelId="{6CCD41E0-A0B2-8A45-BF3B-0E9BF8F630C7}" type="presParOf" srcId="{DE392475-4326-444A-9534-6680BBBA24E1}" destId="{72DCBF24-AF98-954E-AB07-278AD42B71DB}" srcOrd="0" destOrd="0" presId="urn:microsoft.com/office/officeart/2005/8/layout/vList5"/>
    <dgm:cxn modelId="{E567D1F0-539F-BE4F-932B-DD3C01387982}" type="presParOf" srcId="{DE392475-4326-444A-9534-6680BBBA24E1}" destId="{B8CE215F-50D0-1847-9A86-55693DADA148}" srcOrd="1" destOrd="0" presId="urn:microsoft.com/office/officeart/2005/8/layout/vList5"/>
    <dgm:cxn modelId="{9A436ED4-CA24-3F45-8101-07D578634BB9}" type="presParOf" srcId="{30A13E2B-4592-D34D-B3DF-EFA662BFE41D}" destId="{1EE550A1-E9CC-EE4D-B1CA-6D6A874518D6}" srcOrd="11" destOrd="0" presId="urn:microsoft.com/office/officeart/2005/8/layout/vList5"/>
    <dgm:cxn modelId="{786FCDC5-D95A-3442-8A8A-5A65674C4CAA}" type="presParOf" srcId="{30A13E2B-4592-D34D-B3DF-EFA662BFE41D}" destId="{D4628AA5-4C61-4C43-A94F-7CED5AE7E9E8}" srcOrd="12" destOrd="0" presId="urn:microsoft.com/office/officeart/2005/8/layout/vList5"/>
    <dgm:cxn modelId="{692B0FFA-BB8F-C042-A8E7-B2097F5B426D}" type="presParOf" srcId="{D4628AA5-4C61-4C43-A94F-7CED5AE7E9E8}" destId="{6E972D37-6DBC-6140-98C0-5C3A0A1DD540}" srcOrd="0" destOrd="0" presId="urn:microsoft.com/office/officeart/2005/8/layout/vList5"/>
    <dgm:cxn modelId="{093197AC-08DB-B642-97CF-8C6F9E462053}" type="presParOf" srcId="{D4628AA5-4C61-4C43-A94F-7CED5AE7E9E8}" destId="{E23C7F42-CA3B-9341-B442-5BD923A875AE}" srcOrd="1" destOrd="0" presId="urn:microsoft.com/office/officeart/2005/8/layout/vList5"/>
    <dgm:cxn modelId="{13A23945-3AE8-461B-A928-11323EF6C238}" type="presParOf" srcId="{30A13E2B-4592-D34D-B3DF-EFA662BFE41D}" destId="{B7011891-66BA-490B-87C1-113F2D002358}" srcOrd="13" destOrd="0" presId="urn:microsoft.com/office/officeart/2005/8/layout/vList5"/>
    <dgm:cxn modelId="{21560C61-D162-4782-BC86-3B071304241B}" type="presParOf" srcId="{30A13E2B-4592-D34D-B3DF-EFA662BFE41D}" destId="{0218676F-615C-42F1-ABCA-DE54942C8608}" srcOrd="14" destOrd="0" presId="urn:microsoft.com/office/officeart/2005/8/layout/vList5"/>
    <dgm:cxn modelId="{5B8325AA-C21E-4857-95A0-4E7909E566FE}" type="presParOf" srcId="{0218676F-615C-42F1-ABCA-DE54942C8608}" destId="{B7FF845D-EF12-4A87-8E2C-0A760F4E21C0}" srcOrd="0" destOrd="0" presId="urn:microsoft.com/office/officeart/2005/8/layout/vList5"/>
    <dgm:cxn modelId="{00856B68-2F72-47D2-AED7-E6EF778B40F8}" type="presParOf" srcId="{0218676F-615C-42F1-ABCA-DE54942C8608}" destId="{E5840DA1-189E-4767-ADBC-3CD6851F35DE}" srcOrd="1" destOrd="0" presId="urn:microsoft.com/office/officeart/2005/8/layout/vList5"/>
    <dgm:cxn modelId="{F1BF96C8-A28F-487B-B20C-F4114CEF0E30}" type="presParOf" srcId="{30A13E2B-4592-D34D-B3DF-EFA662BFE41D}" destId="{0C533050-4C34-4715-A2B1-29A74D24A7FD}" srcOrd="15" destOrd="0" presId="urn:microsoft.com/office/officeart/2005/8/layout/vList5"/>
    <dgm:cxn modelId="{D58B8485-E38E-43B0-A912-CE94B3DBA11F}" type="presParOf" srcId="{30A13E2B-4592-D34D-B3DF-EFA662BFE41D}" destId="{B479CB23-2356-4FD4-B51D-003AFC5C060F}" srcOrd="16" destOrd="0" presId="urn:microsoft.com/office/officeart/2005/8/layout/vList5"/>
    <dgm:cxn modelId="{CBC0ADE1-707A-4EBA-8BDB-C12D49E3ECDD}" type="presParOf" srcId="{B479CB23-2356-4FD4-B51D-003AFC5C060F}" destId="{DAAFB5C2-B362-4435-93EC-CA6BDBEFBC26}" srcOrd="0" destOrd="0" presId="urn:microsoft.com/office/officeart/2005/8/layout/vList5"/>
    <dgm:cxn modelId="{9C8F1FD1-E5C2-494A-AE5A-2C290AC66013}" type="presParOf" srcId="{B479CB23-2356-4FD4-B51D-003AFC5C060F}" destId="{AC51F3B0-3552-4B63-B730-CD8946BD0436}" srcOrd="1" destOrd="0" presId="urn:microsoft.com/office/officeart/2005/8/layout/vList5"/>
    <dgm:cxn modelId="{F318FBA3-AD3B-4092-B7A0-68F360049FEE}" type="presParOf" srcId="{30A13E2B-4592-D34D-B3DF-EFA662BFE41D}" destId="{2297EB4B-8920-4188-B991-98F5BA94323B}" srcOrd="17" destOrd="0" presId="urn:microsoft.com/office/officeart/2005/8/layout/vList5"/>
    <dgm:cxn modelId="{81FD44F8-024A-4CA4-BA69-5A069AFB7246}" type="presParOf" srcId="{30A13E2B-4592-D34D-B3DF-EFA662BFE41D}" destId="{B19678B1-0B38-4BB9-B3B0-7A709F5BE3C8}" srcOrd="18" destOrd="0" presId="urn:microsoft.com/office/officeart/2005/8/layout/vList5"/>
    <dgm:cxn modelId="{C789A4CC-3F5B-415B-BF8C-C7585B59EC53}" type="presParOf" srcId="{B19678B1-0B38-4BB9-B3B0-7A709F5BE3C8}" destId="{FCDD1B3D-6516-4351-AE60-357F867E1333}" srcOrd="0" destOrd="0" presId="urn:microsoft.com/office/officeart/2005/8/layout/vList5"/>
    <dgm:cxn modelId="{35FD9488-A5A9-4EF8-856D-5D14C04E85F4}" type="presParOf" srcId="{B19678B1-0B38-4BB9-B3B0-7A709F5BE3C8}" destId="{8D8540D5-89D2-40DB-9301-91431C9BA96D}" srcOrd="1" destOrd="0" presId="urn:microsoft.com/office/officeart/2005/8/layout/vList5"/>
    <dgm:cxn modelId="{1C776B90-598B-45D0-A39B-F47DA1359077}" type="presParOf" srcId="{30A13E2B-4592-D34D-B3DF-EFA662BFE41D}" destId="{AF28D138-4057-4F18-9523-ABE67B043964}" srcOrd="19" destOrd="0" presId="urn:microsoft.com/office/officeart/2005/8/layout/vList5"/>
    <dgm:cxn modelId="{D91E2EAD-753B-4659-87C6-0E68A49930B3}" type="presParOf" srcId="{30A13E2B-4592-D34D-B3DF-EFA662BFE41D}" destId="{6CA18A35-EFD1-4C62-9046-929A33D7E90D}" srcOrd="20" destOrd="0" presId="urn:microsoft.com/office/officeart/2005/8/layout/vList5"/>
    <dgm:cxn modelId="{A5569B9D-6BEF-497F-9661-51172285FABE}" type="presParOf" srcId="{6CA18A35-EFD1-4C62-9046-929A33D7E90D}" destId="{040625FE-0E72-458F-BA2E-AFA92495B862}" srcOrd="0" destOrd="0" presId="urn:microsoft.com/office/officeart/2005/8/layout/vList5"/>
    <dgm:cxn modelId="{8E0332EC-66EE-4456-AB00-4D857C36EE8A}" type="presParOf" srcId="{6CA18A35-EFD1-4C62-9046-929A33D7E90D}" destId="{AE64E30F-8410-427D-8482-4F0367CCBF7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BDE4B3-1618-0749-9E4D-690A58BDC2A2}" type="doc">
      <dgm:prSet loTypeId="urn:microsoft.com/office/officeart/2005/8/layout/vList5" loCatId="" qsTypeId="urn:microsoft.com/office/officeart/2005/8/quickstyle/3d1" qsCatId="3D" csTypeId="urn:microsoft.com/office/officeart/2005/8/colors/accent6_2" csCatId="accent6" phldr="1"/>
      <dgm:spPr/>
      <dgm:t>
        <a:bodyPr/>
        <a:lstStyle/>
        <a:p>
          <a:endParaRPr lang="es-ES_tradnl"/>
        </a:p>
      </dgm:t>
    </dgm:pt>
    <dgm:pt modelId="{2D090FF4-1767-A44E-B0DC-6313E7A603B3}">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a:t>
          </a:r>
        </a:p>
      </dgm:t>
    </dgm:pt>
    <dgm:pt modelId="{4430F800-5AC8-2C44-AC46-94A5E73FC476}" type="parTrans" cxnId="{581E0D45-45FD-3E4E-9366-5B1A02AE0014}">
      <dgm:prSet/>
      <dgm:spPr/>
      <dgm:t>
        <a:bodyPr/>
        <a:lstStyle/>
        <a:p>
          <a:endParaRPr lang="es-ES_tradnl" sz="2400"/>
        </a:p>
      </dgm:t>
    </dgm:pt>
    <dgm:pt modelId="{6A2815A6-E761-5746-A7B8-C0F729DC03B8}" type="sibTrans" cxnId="{581E0D45-45FD-3E4E-9366-5B1A02AE0014}">
      <dgm:prSet/>
      <dgm:spPr/>
      <dgm:t>
        <a:bodyPr/>
        <a:lstStyle/>
        <a:p>
          <a:endParaRPr lang="es-ES_tradnl" sz="2400"/>
        </a:p>
      </dgm:t>
    </dgm:pt>
    <dgm:pt modelId="{23D803F9-BC8F-DC4D-986F-FD3FDFCB49BA}">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Antecedentes y formulación del problema</a:t>
          </a:r>
        </a:p>
      </dgm:t>
    </dgm:pt>
    <dgm:pt modelId="{0E52EFF3-D5E0-6E4D-B46E-B23BCFDDA08C}" type="parTrans" cxnId="{418CD5A9-E37F-5E4E-824A-CA61C067CB36}">
      <dgm:prSet/>
      <dgm:spPr/>
      <dgm:t>
        <a:bodyPr/>
        <a:lstStyle/>
        <a:p>
          <a:endParaRPr lang="es-ES_tradnl" sz="2400"/>
        </a:p>
      </dgm:t>
    </dgm:pt>
    <dgm:pt modelId="{AC5F4EC5-7A9B-3D45-A3A1-D35DE421E74C}" type="sibTrans" cxnId="{418CD5A9-E37F-5E4E-824A-CA61C067CB36}">
      <dgm:prSet/>
      <dgm:spPr/>
      <dgm:t>
        <a:bodyPr/>
        <a:lstStyle/>
        <a:p>
          <a:endParaRPr lang="es-ES_tradnl" sz="2400"/>
        </a:p>
      </dgm:t>
    </dgm:pt>
    <dgm:pt modelId="{71AEA611-7A81-9D4C-B892-8EEDA10B3B61}">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2</a:t>
          </a:r>
        </a:p>
      </dgm:t>
    </dgm:pt>
    <dgm:pt modelId="{EA3B9E97-8E42-AC4E-A458-80E9C81F9F3D}" type="parTrans" cxnId="{63103ADF-BEC4-3847-A321-1A5A115E7027}">
      <dgm:prSet/>
      <dgm:spPr/>
      <dgm:t>
        <a:bodyPr/>
        <a:lstStyle/>
        <a:p>
          <a:endParaRPr lang="es-ES_tradnl" sz="2400"/>
        </a:p>
      </dgm:t>
    </dgm:pt>
    <dgm:pt modelId="{405FEC07-C4B2-254C-A8A2-296817B72003}" type="sibTrans" cxnId="{63103ADF-BEC4-3847-A321-1A5A115E7027}">
      <dgm:prSet/>
      <dgm:spPr/>
      <dgm:t>
        <a:bodyPr/>
        <a:lstStyle/>
        <a:p>
          <a:endParaRPr lang="es-ES_tradnl" sz="2400"/>
        </a:p>
      </dgm:t>
    </dgm:pt>
    <dgm:pt modelId="{D36D073B-AB79-824F-89E7-EA5972D62884}">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Justificación e importancia</a:t>
          </a:r>
        </a:p>
      </dgm:t>
    </dgm:pt>
    <dgm:pt modelId="{7F8629CE-6863-9E4D-9144-EDDF120BBCEB}" type="parTrans" cxnId="{7F7FABBC-34D5-A14E-9656-A9B71E8B3D8A}">
      <dgm:prSet/>
      <dgm:spPr/>
      <dgm:t>
        <a:bodyPr/>
        <a:lstStyle/>
        <a:p>
          <a:endParaRPr lang="es-ES_tradnl" sz="2400"/>
        </a:p>
      </dgm:t>
    </dgm:pt>
    <dgm:pt modelId="{3C05F426-B4C2-6E40-8D64-24A7475AB3ED}" type="sibTrans" cxnId="{7F7FABBC-34D5-A14E-9656-A9B71E8B3D8A}">
      <dgm:prSet/>
      <dgm:spPr/>
      <dgm:t>
        <a:bodyPr/>
        <a:lstStyle/>
        <a:p>
          <a:endParaRPr lang="es-ES_tradnl" sz="2400"/>
        </a:p>
      </dgm:t>
    </dgm:pt>
    <dgm:pt modelId="{3311EA07-E80F-564A-8E24-221D46091966}">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3</a:t>
          </a:r>
        </a:p>
      </dgm:t>
    </dgm:pt>
    <dgm:pt modelId="{1D8483F4-F5EB-7844-8E6D-F34A74B849CC}" type="parTrans" cxnId="{81FD95F9-EDAE-3A45-8DBF-67B237026CAC}">
      <dgm:prSet/>
      <dgm:spPr/>
      <dgm:t>
        <a:bodyPr/>
        <a:lstStyle/>
        <a:p>
          <a:endParaRPr lang="es-ES_tradnl" sz="2400"/>
        </a:p>
      </dgm:t>
    </dgm:pt>
    <dgm:pt modelId="{3516BA54-8B7A-6A4F-A1C7-8696313EABD7}" type="sibTrans" cxnId="{81FD95F9-EDAE-3A45-8DBF-67B237026CAC}">
      <dgm:prSet/>
      <dgm:spPr/>
      <dgm:t>
        <a:bodyPr/>
        <a:lstStyle/>
        <a:p>
          <a:endParaRPr lang="es-ES_tradnl" sz="2400"/>
        </a:p>
      </dgm:t>
    </dgm:pt>
    <dgm:pt modelId="{4174F66D-8569-4344-B29E-02A4483669FF}">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Objetivos</a:t>
          </a:r>
        </a:p>
      </dgm:t>
    </dgm:pt>
    <dgm:pt modelId="{64C325A7-2884-A34A-BC22-B530BE723C4F}" type="parTrans" cxnId="{2272143D-8006-4A48-BCAB-2A84CF8470AC}">
      <dgm:prSet/>
      <dgm:spPr/>
      <dgm:t>
        <a:bodyPr/>
        <a:lstStyle/>
        <a:p>
          <a:endParaRPr lang="es-ES_tradnl" sz="2400"/>
        </a:p>
      </dgm:t>
    </dgm:pt>
    <dgm:pt modelId="{DF583DF6-8562-9B41-AF0D-AC7328735BC2}" type="sibTrans" cxnId="{2272143D-8006-4A48-BCAB-2A84CF8470AC}">
      <dgm:prSet/>
      <dgm:spPr/>
      <dgm:t>
        <a:bodyPr/>
        <a:lstStyle/>
        <a:p>
          <a:endParaRPr lang="es-ES_tradnl" sz="2400"/>
        </a:p>
      </dgm:t>
    </dgm:pt>
    <dgm:pt modelId="{F6D5D9D2-769E-D749-AC87-D75505A0D295}">
      <dgm:prSet phldrT="[Texto]" custT="1">
        <dgm:style>
          <a:lnRef idx="2">
            <a:schemeClr val="accent6">
              <a:shade val="50000"/>
            </a:schemeClr>
          </a:lnRef>
          <a:fillRef idx="1">
            <a:schemeClr val="accent6"/>
          </a:fillRef>
          <a:effectRef idx="0">
            <a:schemeClr val="accent6"/>
          </a:effectRef>
          <a:fontRef idx="minor">
            <a:schemeClr val="lt1"/>
          </a:fontRef>
        </dgm:style>
      </dgm:prSet>
      <dgm:spPr>
        <a:ln/>
      </dgm:spPr>
      <dgm:t>
        <a:bodyPr/>
        <a:lstStyle/>
        <a:p>
          <a:r>
            <a:rPr lang="es-ES_tradnl" sz="2400" dirty="0">
              <a:latin typeface="Times New Roman" panose="02020603050405020304" pitchFamily="18" charset="0"/>
              <a:cs typeface="Times New Roman" panose="02020603050405020304" pitchFamily="18" charset="0"/>
            </a:rPr>
            <a:t>4</a:t>
          </a:r>
        </a:p>
      </dgm:t>
    </dgm:pt>
    <dgm:pt modelId="{33126579-B55C-4D45-BDAC-DCAD31D456BE}" type="parTrans" cxnId="{9D9A0154-EAE2-D047-A8B1-641D47C9C2CB}">
      <dgm:prSet/>
      <dgm:spPr/>
      <dgm:t>
        <a:bodyPr/>
        <a:lstStyle/>
        <a:p>
          <a:endParaRPr lang="es-ES_tradnl" sz="2400"/>
        </a:p>
      </dgm:t>
    </dgm:pt>
    <dgm:pt modelId="{5D8B83CF-88AA-184E-996E-FB2413A9B89C}" type="sibTrans" cxnId="{9D9A0154-EAE2-D047-A8B1-641D47C9C2CB}">
      <dgm:prSet/>
      <dgm:spPr/>
      <dgm:t>
        <a:bodyPr/>
        <a:lstStyle/>
        <a:p>
          <a:endParaRPr lang="es-ES_tradnl" sz="2400"/>
        </a:p>
      </dgm:t>
    </dgm:pt>
    <dgm:pt modelId="{DA407ACC-3D7C-3747-9DC2-D0729FE90CC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5</a:t>
          </a:r>
        </a:p>
      </dgm:t>
    </dgm:pt>
    <dgm:pt modelId="{F6E7CE80-033F-FE47-92E7-2C42B1724F69}" type="parTrans" cxnId="{F4303ECC-7084-AF40-AFAE-340316157FF4}">
      <dgm:prSet/>
      <dgm:spPr/>
      <dgm:t>
        <a:bodyPr/>
        <a:lstStyle/>
        <a:p>
          <a:endParaRPr lang="es-ES_tradnl" sz="2400"/>
        </a:p>
      </dgm:t>
    </dgm:pt>
    <dgm:pt modelId="{358E8489-F974-D842-B451-BFF9D77C906D}" type="sibTrans" cxnId="{F4303ECC-7084-AF40-AFAE-340316157FF4}">
      <dgm:prSet/>
      <dgm:spPr/>
      <dgm:t>
        <a:bodyPr/>
        <a:lstStyle/>
        <a:p>
          <a:endParaRPr lang="es-ES_tradnl" sz="2400"/>
        </a:p>
      </dgm:t>
    </dgm:pt>
    <dgm:pt modelId="{C071071D-03E1-E040-8D97-3808843C130A}">
      <dgm:prSet phldrT="[Texto]" custT="1"/>
      <dgm:spPr/>
      <dgm:t>
        <a:bodyPr/>
        <a:lstStyle/>
        <a:p>
          <a:r>
            <a:rPr lang="es-ES_tradnl" sz="2400" dirty="0">
              <a:latin typeface="Times New Roman" panose="02020603050405020304" pitchFamily="18" charset="0"/>
              <a:cs typeface="Times New Roman" panose="02020603050405020304" pitchFamily="18" charset="0"/>
            </a:rPr>
            <a:t>Reconocimiento y estado inicial del equipo</a:t>
          </a:r>
        </a:p>
      </dgm:t>
    </dgm:pt>
    <dgm:pt modelId="{BD2D783D-A311-4C48-B2F2-34D699AA4C34}" type="parTrans" cxnId="{5212A863-C5D4-D149-8D4C-AAE5046DFD22}">
      <dgm:prSet/>
      <dgm:spPr/>
      <dgm:t>
        <a:bodyPr/>
        <a:lstStyle/>
        <a:p>
          <a:endParaRPr lang="es-ES_tradnl" sz="2400"/>
        </a:p>
      </dgm:t>
    </dgm:pt>
    <dgm:pt modelId="{35687A0F-FDE3-6E48-92CA-2ED14C671FA7}" type="sibTrans" cxnId="{5212A863-C5D4-D149-8D4C-AAE5046DFD22}">
      <dgm:prSet/>
      <dgm:spPr/>
      <dgm:t>
        <a:bodyPr/>
        <a:lstStyle/>
        <a:p>
          <a:endParaRPr lang="es-ES_tradnl" sz="2400"/>
        </a:p>
      </dgm:t>
    </dgm:pt>
    <dgm:pt modelId="{973B3D12-8C51-4745-BD15-ECCCA21E683B}">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ES_tradnl" sz="2400" dirty="0">
              <a:latin typeface="Times New Roman" panose="02020603050405020304" pitchFamily="18" charset="0"/>
              <a:cs typeface="Times New Roman" panose="02020603050405020304" pitchFamily="18" charset="0"/>
            </a:rPr>
            <a:t>Marco teórico</a:t>
          </a:r>
        </a:p>
      </dgm:t>
    </dgm:pt>
    <dgm:pt modelId="{E0F21380-D0FB-D74D-AAB6-A38B329A2B74}" type="parTrans" cxnId="{134EB7C3-6D55-0247-8D17-D4BA16571AFE}">
      <dgm:prSet/>
      <dgm:spPr/>
      <dgm:t>
        <a:bodyPr/>
        <a:lstStyle/>
        <a:p>
          <a:endParaRPr lang="es-ES_tradnl" sz="2400"/>
        </a:p>
      </dgm:t>
    </dgm:pt>
    <dgm:pt modelId="{D29C7079-BCA0-8F41-9079-228B2C569D6E}" type="sibTrans" cxnId="{134EB7C3-6D55-0247-8D17-D4BA16571AFE}">
      <dgm:prSet/>
      <dgm:spPr/>
      <dgm:t>
        <a:bodyPr/>
        <a:lstStyle/>
        <a:p>
          <a:endParaRPr lang="es-ES_tradnl" sz="2400"/>
        </a:p>
      </dgm:t>
    </dgm:pt>
    <dgm:pt modelId="{97F07728-6219-5043-BC21-4468E4CF93AA}">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6</a:t>
          </a:r>
        </a:p>
      </dgm:t>
    </dgm:pt>
    <dgm:pt modelId="{9DBB9C48-41D0-2D4A-BE13-AC23358E6798}" type="parTrans" cxnId="{B2269DCB-8661-B643-BAF7-F3299E42C2B1}">
      <dgm:prSet/>
      <dgm:spPr/>
      <dgm:t>
        <a:bodyPr/>
        <a:lstStyle/>
        <a:p>
          <a:endParaRPr lang="es-ES_tradnl" sz="2400"/>
        </a:p>
      </dgm:t>
    </dgm:pt>
    <dgm:pt modelId="{7A0C3DD9-F5D2-BD45-94E5-AA6D412D37D0}" type="sibTrans" cxnId="{B2269DCB-8661-B643-BAF7-F3299E42C2B1}">
      <dgm:prSet/>
      <dgm:spPr/>
      <dgm:t>
        <a:bodyPr/>
        <a:lstStyle/>
        <a:p>
          <a:endParaRPr lang="es-ES_tradnl" sz="2400"/>
        </a:p>
      </dgm:t>
    </dgm:pt>
    <dgm:pt modelId="{52AFB0A0-69A6-4149-8398-60625746D2F4}">
      <dgm:prSet custT="1"/>
      <dgm:spPr/>
      <dgm:t>
        <a:bodyPr/>
        <a:lstStyle/>
        <a:p>
          <a:r>
            <a:rPr lang="es-ES_tradnl" sz="2400" dirty="0">
              <a:latin typeface="Times New Roman" panose="02020603050405020304" pitchFamily="18" charset="0"/>
              <a:cs typeface="Times New Roman" panose="02020603050405020304" pitchFamily="18" charset="0"/>
            </a:rPr>
            <a:t>Recuperación y puesta a punto</a:t>
          </a:r>
        </a:p>
      </dgm:t>
    </dgm:pt>
    <dgm:pt modelId="{B21A61E7-DCAA-3A4A-AC4B-C04B57121F85}" type="parTrans" cxnId="{53EEC693-CF0B-744B-A85D-3732A56E3E1B}">
      <dgm:prSet/>
      <dgm:spPr/>
      <dgm:t>
        <a:bodyPr/>
        <a:lstStyle/>
        <a:p>
          <a:endParaRPr lang="es-ES_tradnl" sz="2400"/>
        </a:p>
      </dgm:t>
    </dgm:pt>
    <dgm:pt modelId="{97FF4267-3BA0-E44F-8810-165880969A1C}" type="sibTrans" cxnId="{53EEC693-CF0B-744B-A85D-3732A56E3E1B}">
      <dgm:prSet/>
      <dgm:spPr/>
      <dgm:t>
        <a:bodyPr/>
        <a:lstStyle/>
        <a:p>
          <a:endParaRPr lang="es-ES_tradnl" sz="2400"/>
        </a:p>
      </dgm:t>
    </dgm:pt>
    <dgm:pt modelId="{02B82CBF-F2CE-ED48-A976-8E15ADDEB00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7</a:t>
          </a:r>
        </a:p>
      </dgm:t>
    </dgm:pt>
    <dgm:pt modelId="{92BA5526-05AF-3644-9DE6-5C439A0DEAB9}" type="parTrans" cxnId="{AD95799F-AA64-0C4C-AECA-4FF16651F257}">
      <dgm:prSet/>
      <dgm:spPr/>
      <dgm:t>
        <a:bodyPr/>
        <a:lstStyle/>
        <a:p>
          <a:endParaRPr lang="es-ES_tradnl" sz="2400"/>
        </a:p>
      </dgm:t>
    </dgm:pt>
    <dgm:pt modelId="{C6D39758-EDA9-DB49-9C28-F613A51F95C5}" type="sibTrans" cxnId="{AD95799F-AA64-0C4C-AECA-4FF16651F257}">
      <dgm:prSet/>
      <dgm:spPr/>
      <dgm:t>
        <a:bodyPr/>
        <a:lstStyle/>
        <a:p>
          <a:endParaRPr lang="es-ES_tradnl" sz="2400"/>
        </a:p>
      </dgm:t>
    </dgm:pt>
    <dgm:pt modelId="{2DFB4739-47BE-FD41-8887-B8BD7BB5DD45}">
      <dgm:prSet custT="1"/>
      <dgm:spPr/>
      <dgm:t>
        <a:bodyPr/>
        <a:lstStyle/>
        <a:p>
          <a:r>
            <a:rPr lang="es-ES_tradnl" sz="2400" dirty="0">
              <a:latin typeface="Times New Roman" panose="02020603050405020304" pitchFamily="18" charset="0"/>
              <a:cs typeface="Times New Roman" panose="02020603050405020304" pitchFamily="18" charset="0"/>
            </a:rPr>
            <a:t>Implementación de sistema de monitoreo</a:t>
          </a:r>
        </a:p>
      </dgm:t>
    </dgm:pt>
    <dgm:pt modelId="{E860B43D-57BF-C14C-9CA5-ACB099F4A752}" type="parTrans" cxnId="{E4DE191B-9B02-AB44-9B9A-566015026B3A}">
      <dgm:prSet/>
      <dgm:spPr/>
      <dgm:t>
        <a:bodyPr/>
        <a:lstStyle/>
        <a:p>
          <a:endParaRPr lang="es-ES_tradnl" sz="2400"/>
        </a:p>
      </dgm:t>
    </dgm:pt>
    <dgm:pt modelId="{F683161A-3522-344A-881D-A4EA6D3B6F4E}" type="sibTrans" cxnId="{E4DE191B-9B02-AB44-9B9A-566015026B3A}">
      <dgm:prSet/>
      <dgm:spPr/>
      <dgm:t>
        <a:bodyPr/>
        <a:lstStyle/>
        <a:p>
          <a:endParaRPr lang="es-ES_tradnl" sz="2400"/>
        </a:p>
      </dgm:t>
    </dgm:pt>
    <dgm:pt modelId="{C9DD82EA-8EED-42D5-8E9D-E083A42D2D4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8</a:t>
          </a:r>
        </a:p>
      </dgm:t>
    </dgm:pt>
    <dgm:pt modelId="{43F7ECA6-4B58-42F1-828D-79BFA63BDC80}" type="parTrans" cxnId="{591382DF-B01E-41B4-8634-97D1C62E4025}">
      <dgm:prSet/>
      <dgm:spPr/>
      <dgm:t>
        <a:bodyPr/>
        <a:lstStyle/>
        <a:p>
          <a:endParaRPr lang="es-ES"/>
        </a:p>
      </dgm:t>
    </dgm:pt>
    <dgm:pt modelId="{C11C1524-8F1F-4A3A-9E38-325EBBB289E6}" type="sibTrans" cxnId="{591382DF-B01E-41B4-8634-97D1C62E4025}">
      <dgm:prSet/>
      <dgm:spPr/>
      <dgm:t>
        <a:bodyPr/>
        <a:lstStyle/>
        <a:p>
          <a:endParaRPr lang="es-ES"/>
        </a:p>
      </dgm:t>
    </dgm:pt>
    <dgm:pt modelId="{357B6D44-CEEA-4C69-A7FD-84306FD9930F}">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9</a:t>
          </a:r>
        </a:p>
      </dgm:t>
    </dgm:pt>
    <dgm:pt modelId="{C228B555-019D-44F1-9E9E-903EAB339E7B}" type="parTrans" cxnId="{56AD1458-616C-4335-8DAA-22B409FFCD84}">
      <dgm:prSet/>
      <dgm:spPr/>
      <dgm:t>
        <a:bodyPr/>
        <a:lstStyle/>
        <a:p>
          <a:endParaRPr lang="es-ES"/>
        </a:p>
      </dgm:t>
    </dgm:pt>
    <dgm:pt modelId="{10C07943-928E-41A0-9EDB-4D06D1146290}" type="sibTrans" cxnId="{56AD1458-616C-4335-8DAA-22B409FFCD84}">
      <dgm:prSet/>
      <dgm:spPr/>
      <dgm:t>
        <a:bodyPr/>
        <a:lstStyle/>
        <a:p>
          <a:endParaRPr lang="es-ES"/>
        </a:p>
      </dgm:t>
    </dgm:pt>
    <dgm:pt modelId="{A8D705FC-60DE-4326-9991-FBA74131824C}">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11</a:t>
          </a:r>
        </a:p>
      </dgm:t>
    </dgm:pt>
    <dgm:pt modelId="{8A16ACB6-AE7C-4C34-9BB8-AC01BD534ADF}" type="parTrans" cxnId="{58A47F7B-0164-4BB8-AF5E-B96701D58C06}">
      <dgm:prSet/>
      <dgm:spPr/>
      <dgm:t>
        <a:bodyPr/>
        <a:lstStyle/>
        <a:p>
          <a:endParaRPr lang="es-ES"/>
        </a:p>
      </dgm:t>
    </dgm:pt>
    <dgm:pt modelId="{D02A0260-DCA9-462B-9149-D4D6AD01D99E}" type="sibTrans" cxnId="{58A47F7B-0164-4BB8-AF5E-B96701D58C06}">
      <dgm:prSet/>
      <dgm:spPr/>
      <dgm:t>
        <a:bodyPr/>
        <a:lstStyle/>
        <a:p>
          <a:endParaRPr lang="es-ES"/>
        </a:p>
      </dgm:t>
    </dgm:pt>
    <dgm:pt modelId="{D95B0DBB-B18C-4175-9C20-CD885C00731B}">
      <dgm:prSet custT="1"/>
      <dgm:spPr/>
      <dgm:t>
        <a:bodyPr/>
        <a:lstStyle/>
        <a:p>
          <a:r>
            <a:rPr lang="es-ES_tradnl" sz="2400" dirty="0">
              <a:latin typeface="Times New Roman" panose="02020603050405020304" pitchFamily="18" charset="0"/>
              <a:cs typeface="Times New Roman" panose="02020603050405020304" pitchFamily="18" charset="0"/>
            </a:rPr>
            <a:t>Análisis de resultados</a:t>
          </a:r>
        </a:p>
      </dgm:t>
    </dgm:pt>
    <dgm:pt modelId="{54DE9C76-6DBB-4DD4-A186-14F044DCB028}" type="parTrans" cxnId="{65EEB295-E956-41C9-AAE8-AC5DCB328CC9}">
      <dgm:prSet/>
      <dgm:spPr/>
      <dgm:t>
        <a:bodyPr/>
        <a:lstStyle/>
        <a:p>
          <a:endParaRPr lang="es-ES"/>
        </a:p>
      </dgm:t>
    </dgm:pt>
    <dgm:pt modelId="{239A0AA8-5126-4F27-BA91-B8F13D4DA378}" type="sibTrans" cxnId="{65EEB295-E956-41C9-AAE8-AC5DCB328CC9}">
      <dgm:prSet/>
      <dgm:spPr/>
      <dgm:t>
        <a:bodyPr/>
        <a:lstStyle/>
        <a:p>
          <a:endParaRPr lang="es-ES"/>
        </a:p>
      </dgm:t>
    </dgm:pt>
    <dgm:pt modelId="{47A3B197-8724-4CA7-A688-F2323A404DFC}">
      <dgm:prSet custT="1"/>
      <dgm:spPr/>
      <dgm:t>
        <a:bodyPr/>
        <a:lstStyle/>
        <a:p>
          <a:r>
            <a:rPr lang="es-ES_tradnl" sz="2400" dirty="0">
              <a:latin typeface="Times New Roman" panose="02020603050405020304" pitchFamily="18" charset="0"/>
              <a:cs typeface="Times New Roman" panose="02020603050405020304" pitchFamily="18" charset="0"/>
            </a:rPr>
            <a:t>Descripción operacional</a:t>
          </a:r>
        </a:p>
      </dgm:t>
    </dgm:pt>
    <dgm:pt modelId="{626A7DAE-A4DC-42A4-8E44-FC7C52E59548}" type="parTrans" cxnId="{2660FBBF-2387-4702-897D-DF1B70705244}">
      <dgm:prSet/>
      <dgm:spPr/>
      <dgm:t>
        <a:bodyPr/>
        <a:lstStyle/>
        <a:p>
          <a:endParaRPr lang="es-ES"/>
        </a:p>
      </dgm:t>
    </dgm:pt>
    <dgm:pt modelId="{7BC804E0-8784-479B-A407-DF089139062D}" type="sibTrans" cxnId="{2660FBBF-2387-4702-897D-DF1B70705244}">
      <dgm:prSet/>
      <dgm:spPr/>
      <dgm:t>
        <a:bodyPr/>
        <a:lstStyle/>
        <a:p>
          <a:endParaRPr lang="es-ES"/>
        </a:p>
      </dgm:t>
    </dgm:pt>
    <dgm:pt modelId="{AFDC25E1-96B6-46FE-9E87-91C176B02DEF}">
      <dgm:prSet custT="1"/>
      <dgm:spPr/>
      <dgm:t>
        <a:bodyPr/>
        <a:lstStyle/>
        <a:p>
          <a:r>
            <a:rPr lang="es-ES_tradnl" sz="2400" dirty="0">
              <a:latin typeface="Times New Roman" panose="02020603050405020304" pitchFamily="18" charset="0"/>
              <a:cs typeface="Times New Roman" panose="02020603050405020304" pitchFamily="18" charset="0"/>
            </a:rPr>
            <a:t>Conclusiones y recomendaciones</a:t>
          </a:r>
        </a:p>
      </dgm:t>
    </dgm:pt>
    <dgm:pt modelId="{6763925F-CC1F-485F-BCC8-B19EF4557D37}" type="parTrans" cxnId="{C1E3B016-3844-4F18-96A7-DF19AAB25956}">
      <dgm:prSet/>
      <dgm:spPr/>
      <dgm:t>
        <a:bodyPr/>
        <a:lstStyle/>
        <a:p>
          <a:endParaRPr lang="es-ES"/>
        </a:p>
      </dgm:t>
    </dgm:pt>
    <dgm:pt modelId="{2F8CB652-FFC4-4546-AFFE-6BF79C91D060}" type="sibTrans" cxnId="{C1E3B016-3844-4F18-96A7-DF19AAB25956}">
      <dgm:prSet/>
      <dgm:spPr/>
      <dgm:t>
        <a:bodyPr/>
        <a:lstStyle/>
        <a:p>
          <a:endParaRPr lang="es-ES"/>
        </a:p>
      </dgm:t>
    </dgm:pt>
    <dgm:pt modelId="{7786F4BF-0B7D-4075-92C2-C3CC2F5BCED3}">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10</a:t>
          </a:r>
        </a:p>
      </dgm:t>
    </dgm:pt>
    <dgm:pt modelId="{A50B9D99-BAEB-4E8D-A805-DA72040BB870}" type="parTrans" cxnId="{31C3EFC3-62DE-4E44-8965-7562560EA415}">
      <dgm:prSet/>
      <dgm:spPr/>
      <dgm:t>
        <a:bodyPr/>
        <a:lstStyle/>
        <a:p>
          <a:endParaRPr lang="es-ES"/>
        </a:p>
      </dgm:t>
    </dgm:pt>
    <dgm:pt modelId="{EF96504D-8D47-4E58-8731-AD1E48740368}" type="sibTrans" cxnId="{31C3EFC3-62DE-4E44-8965-7562560EA415}">
      <dgm:prSet/>
      <dgm:spPr/>
      <dgm:t>
        <a:bodyPr/>
        <a:lstStyle/>
        <a:p>
          <a:endParaRPr lang="es-ES"/>
        </a:p>
      </dgm:t>
    </dgm:pt>
    <dgm:pt modelId="{4F83D92C-C0B0-4047-A239-0093B2DB7F8D}">
      <dgm:prSet custT="1"/>
      <dgm:spPr/>
      <dgm:t>
        <a:bodyPr/>
        <a:lstStyle/>
        <a:p>
          <a:r>
            <a:rPr lang="es-ES_tradnl" sz="2400" dirty="0">
              <a:latin typeface="Times New Roman" panose="02020603050405020304" pitchFamily="18" charset="0"/>
              <a:cs typeface="Times New Roman" panose="02020603050405020304" pitchFamily="18" charset="0"/>
            </a:rPr>
            <a:t>Análisis Económico</a:t>
          </a:r>
        </a:p>
      </dgm:t>
    </dgm:pt>
    <dgm:pt modelId="{D9D765EC-C833-4A83-9B24-98796339196D}" type="parTrans" cxnId="{5BB0B4C6-6C70-4750-8BC1-D56FA02A6A56}">
      <dgm:prSet/>
      <dgm:spPr/>
      <dgm:t>
        <a:bodyPr/>
        <a:lstStyle/>
        <a:p>
          <a:endParaRPr lang="es-ES"/>
        </a:p>
      </dgm:t>
    </dgm:pt>
    <dgm:pt modelId="{86FE41BE-3C4B-4D4C-989B-C3FC0A4B4A69}" type="sibTrans" cxnId="{5BB0B4C6-6C70-4750-8BC1-D56FA02A6A56}">
      <dgm:prSet/>
      <dgm:spPr/>
      <dgm:t>
        <a:bodyPr/>
        <a:lstStyle/>
        <a:p>
          <a:endParaRPr lang="es-ES"/>
        </a:p>
      </dgm:t>
    </dgm:pt>
    <dgm:pt modelId="{30A13E2B-4592-D34D-B3DF-EFA662BFE41D}" type="pres">
      <dgm:prSet presAssocID="{04BDE4B3-1618-0749-9E4D-690A58BDC2A2}" presName="Name0" presStyleCnt="0">
        <dgm:presLayoutVars>
          <dgm:dir/>
          <dgm:animLvl val="lvl"/>
          <dgm:resizeHandles val="exact"/>
        </dgm:presLayoutVars>
      </dgm:prSet>
      <dgm:spPr/>
      <dgm:t>
        <a:bodyPr/>
        <a:lstStyle/>
        <a:p>
          <a:endParaRPr lang="es-ES"/>
        </a:p>
      </dgm:t>
    </dgm:pt>
    <dgm:pt modelId="{FC390836-960F-4E46-9D0D-439FDDFFDB47}" type="pres">
      <dgm:prSet presAssocID="{2D090FF4-1767-A44E-B0DC-6313E7A603B3}" presName="linNode" presStyleCnt="0"/>
      <dgm:spPr/>
    </dgm:pt>
    <dgm:pt modelId="{303A409A-BC02-6043-B467-C69957DCBB36}" type="pres">
      <dgm:prSet presAssocID="{2D090FF4-1767-A44E-B0DC-6313E7A603B3}" presName="parentText" presStyleLbl="node1" presStyleIdx="0" presStyleCnt="11" custScaleX="15966">
        <dgm:presLayoutVars>
          <dgm:chMax val="1"/>
          <dgm:bulletEnabled val="1"/>
        </dgm:presLayoutVars>
      </dgm:prSet>
      <dgm:spPr/>
      <dgm:t>
        <a:bodyPr/>
        <a:lstStyle/>
        <a:p>
          <a:endParaRPr lang="es-ES"/>
        </a:p>
      </dgm:t>
    </dgm:pt>
    <dgm:pt modelId="{8D67DADB-8ADD-D84A-9B1B-DF64B2DD7B2C}" type="pres">
      <dgm:prSet presAssocID="{2D090FF4-1767-A44E-B0DC-6313E7A603B3}" presName="descendantText" presStyleLbl="alignAccFollowNode1" presStyleIdx="0" presStyleCnt="11" custScaleX="131251">
        <dgm:presLayoutVars>
          <dgm:bulletEnabled val="1"/>
        </dgm:presLayoutVars>
      </dgm:prSet>
      <dgm:spPr/>
      <dgm:t>
        <a:bodyPr/>
        <a:lstStyle/>
        <a:p>
          <a:endParaRPr lang="es-ES"/>
        </a:p>
      </dgm:t>
    </dgm:pt>
    <dgm:pt modelId="{6FF7E861-8A17-D94C-99FC-69B047EF276A}" type="pres">
      <dgm:prSet presAssocID="{6A2815A6-E761-5746-A7B8-C0F729DC03B8}" presName="sp" presStyleCnt="0"/>
      <dgm:spPr/>
    </dgm:pt>
    <dgm:pt modelId="{4CA2DF0E-78F9-9E4A-986A-291057740F7D}" type="pres">
      <dgm:prSet presAssocID="{71AEA611-7A81-9D4C-B892-8EEDA10B3B61}" presName="linNode" presStyleCnt="0"/>
      <dgm:spPr/>
    </dgm:pt>
    <dgm:pt modelId="{109A8819-23AF-A341-99D3-8F8F5DBE13DB}" type="pres">
      <dgm:prSet presAssocID="{71AEA611-7A81-9D4C-B892-8EEDA10B3B61}" presName="parentText" presStyleLbl="node1" presStyleIdx="1" presStyleCnt="11" custScaleX="20403">
        <dgm:presLayoutVars>
          <dgm:chMax val="1"/>
          <dgm:bulletEnabled val="1"/>
        </dgm:presLayoutVars>
      </dgm:prSet>
      <dgm:spPr/>
      <dgm:t>
        <a:bodyPr/>
        <a:lstStyle/>
        <a:p>
          <a:endParaRPr lang="es-ES"/>
        </a:p>
      </dgm:t>
    </dgm:pt>
    <dgm:pt modelId="{B803D565-954A-6D47-AEBE-949A70699116}" type="pres">
      <dgm:prSet presAssocID="{71AEA611-7A81-9D4C-B892-8EEDA10B3B61}" presName="descendantText" presStyleLbl="alignAccFollowNode1" presStyleIdx="1" presStyleCnt="11" custScaleX="128663">
        <dgm:presLayoutVars>
          <dgm:bulletEnabled val="1"/>
        </dgm:presLayoutVars>
      </dgm:prSet>
      <dgm:spPr/>
      <dgm:t>
        <a:bodyPr/>
        <a:lstStyle/>
        <a:p>
          <a:endParaRPr lang="es-ES"/>
        </a:p>
      </dgm:t>
    </dgm:pt>
    <dgm:pt modelId="{5B8C6B8A-FD2C-4248-9E16-C81CA83C2CEA}" type="pres">
      <dgm:prSet presAssocID="{405FEC07-C4B2-254C-A8A2-296817B72003}" presName="sp" presStyleCnt="0"/>
      <dgm:spPr/>
    </dgm:pt>
    <dgm:pt modelId="{0CC002A4-BE46-E943-AA93-F5EB2315DA04}" type="pres">
      <dgm:prSet presAssocID="{3311EA07-E80F-564A-8E24-221D46091966}" presName="linNode" presStyleCnt="0"/>
      <dgm:spPr/>
    </dgm:pt>
    <dgm:pt modelId="{61D342DB-4B54-374D-8F8C-E046BA6A7772}" type="pres">
      <dgm:prSet presAssocID="{3311EA07-E80F-564A-8E24-221D46091966}" presName="parentText" presStyleLbl="node1" presStyleIdx="2" presStyleCnt="11" custScaleX="23859">
        <dgm:presLayoutVars>
          <dgm:chMax val="1"/>
          <dgm:bulletEnabled val="1"/>
        </dgm:presLayoutVars>
      </dgm:prSet>
      <dgm:spPr/>
      <dgm:t>
        <a:bodyPr/>
        <a:lstStyle/>
        <a:p>
          <a:endParaRPr lang="es-ES"/>
        </a:p>
      </dgm:t>
    </dgm:pt>
    <dgm:pt modelId="{82CEBA4E-6821-424E-943E-706FA9F62A71}" type="pres">
      <dgm:prSet presAssocID="{3311EA07-E80F-564A-8E24-221D46091966}" presName="descendantText" presStyleLbl="alignAccFollowNode1" presStyleIdx="2" presStyleCnt="11" custScaleX="126544">
        <dgm:presLayoutVars>
          <dgm:bulletEnabled val="1"/>
        </dgm:presLayoutVars>
      </dgm:prSet>
      <dgm:spPr/>
      <dgm:t>
        <a:bodyPr/>
        <a:lstStyle/>
        <a:p>
          <a:endParaRPr lang="es-ES"/>
        </a:p>
      </dgm:t>
    </dgm:pt>
    <dgm:pt modelId="{1DF43170-75BC-334F-A74F-632F7DC46640}" type="pres">
      <dgm:prSet presAssocID="{3516BA54-8B7A-6A4F-A1C7-8696313EABD7}" presName="sp" presStyleCnt="0"/>
      <dgm:spPr/>
    </dgm:pt>
    <dgm:pt modelId="{346F0346-97DE-154A-ADF7-778B30E34024}" type="pres">
      <dgm:prSet presAssocID="{F6D5D9D2-769E-D749-AC87-D75505A0D295}" presName="linNode" presStyleCnt="0"/>
      <dgm:spPr/>
    </dgm:pt>
    <dgm:pt modelId="{6FF0FE8D-7AE3-B347-B63B-26CCD0B03292}" type="pres">
      <dgm:prSet presAssocID="{F6D5D9D2-769E-D749-AC87-D75505A0D295}" presName="parentText" presStyleLbl="node1" presStyleIdx="3" presStyleCnt="11" custScaleX="28447">
        <dgm:presLayoutVars>
          <dgm:chMax val="1"/>
          <dgm:bulletEnabled val="1"/>
        </dgm:presLayoutVars>
      </dgm:prSet>
      <dgm:spPr/>
      <dgm:t>
        <a:bodyPr/>
        <a:lstStyle/>
        <a:p>
          <a:endParaRPr lang="es-ES"/>
        </a:p>
      </dgm:t>
    </dgm:pt>
    <dgm:pt modelId="{6FA96F3F-CE17-7D48-909E-D549BA5A85D5}" type="pres">
      <dgm:prSet presAssocID="{F6D5D9D2-769E-D749-AC87-D75505A0D295}" presName="descendantText" presStyleLbl="alignAccFollowNode1" presStyleIdx="3" presStyleCnt="11" custScaleX="123882">
        <dgm:presLayoutVars>
          <dgm:bulletEnabled val="1"/>
        </dgm:presLayoutVars>
      </dgm:prSet>
      <dgm:spPr/>
      <dgm:t>
        <a:bodyPr/>
        <a:lstStyle/>
        <a:p>
          <a:endParaRPr lang="es-ES"/>
        </a:p>
      </dgm:t>
    </dgm:pt>
    <dgm:pt modelId="{29079715-5E3A-C44D-BFBC-057F536E03E0}" type="pres">
      <dgm:prSet presAssocID="{5D8B83CF-88AA-184E-996E-FB2413A9B89C}" presName="sp" presStyleCnt="0"/>
      <dgm:spPr/>
    </dgm:pt>
    <dgm:pt modelId="{CD7372B7-46C9-514E-AAB8-6419D6B65768}" type="pres">
      <dgm:prSet presAssocID="{DA407ACC-3D7C-3747-9DC2-D0729FE90CC5}" presName="linNode" presStyleCnt="0"/>
      <dgm:spPr/>
    </dgm:pt>
    <dgm:pt modelId="{419E8FCB-59A3-8644-801B-4532AA8090EA}" type="pres">
      <dgm:prSet presAssocID="{DA407ACC-3D7C-3747-9DC2-D0729FE90CC5}" presName="parentText" presStyleLbl="node1" presStyleIdx="4" presStyleCnt="11" custScaleX="32397">
        <dgm:presLayoutVars>
          <dgm:chMax val="1"/>
          <dgm:bulletEnabled val="1"/>
        </dgm:presLayoutVars>
      </dgm:prSet>
      <dgm:spPr/>
      <dgm:t>
        <a:bodyPr/>
        <a:lstStyle/>
        <a:p>
          <a:endParaRPr lang="es-ES"/>
        </a:p>
      </dgm:t>
    </dgm:pt>
    <dgm:pt modelId="{F4E1DA9E-A0CE-B647-9276-39EA417D3207}" type="pres">
      <dgm:prSet presAssocID="{DA407ACC-3D7C-3747-9DC2-D0729FE90CC5}" presName="descendantText" presStyleLbl="alignAccFollowNode1" presStyleIdx="4" presStyleCnt="11" custScaleX="121917">
        <dgm:presLayoutVars>
          <dgm:bulletEnabled val="1"/>
        </dgm:presLayoutVars>
      </dgm:prSet>
      <dgm:spPr/>
      <dgm:t>
        <a:bodyPr/>
        <a:lstStyle/>
        <a:p>
          <a:endParaRPr lang="es-ES"/>
        </a:p>
      </dgm:t>
    </dgm:pt>
    <dgm:pt modelId="{88731BA5-2D6A-4941-BAE9-8892F7048CCA}" type="pres">
      <dgm:prSet presAssocID="{358E8489-F974-D842-B451-BFF9D77C906D}" presName="sp" presStyleCnt="0"/>
      <dgm:spPr/>
    </dgm:pt>
    <dgm:pt modelId="{DE392475-4326-444A-9534-6680BBBA24E1}" type="pres">
      <dgm:prSet presAssocID="{97F07728-6219-5043-BC21-4468E4CF93AA}" presName="linNode" presStyleCnt="0"/>
      <dgm:spPr/>
    </dgm:pt>
    <dgm:pt modelId="{72DCBF24-AF98-954E-AB07-278AD42B71DB}" type="pres">
      <dgm:prSet presAssocID="{97F07728-6219-5043-BC21-4468E4CF93AA}" presName="parentText" presStyleLbl="node1" presStyleIdx="5" presStyleCnt="11" custScaleX="37830">
        <dgm:presLayoutVars>
          <dgm:chMax val="1"/>
          <dgm:bulletEnabled val="1"/>
        </dgm:presLayoutVars>
      </dgm:prSet>
      <dgm:spPr/>
      <dgm:t>
        <a:bodyPr/>
        <a:lstStyle/>
        <a:p>
          <a:endParaRPr lang="es-ES"/>
        </a:p>
      </dgm:t>
    </dgm:pt>
    <dgm:pt modelId="{B8CE215F-50D0-1847-9A86-55693DADA148}" type="pres">
      <dgm:prSet presAssocID="{97F07728-6219-5043-BC21-4468E4CF93AA}" presName="descendantText" presStyleLbl="alignAccFollowNode1" presStyleIdx="5" presStyleCnt="11" custScaleX="119115">
        <dgm:presLayoutVars>
          <dgm:bulletEnabled val="1"/>
        </dgm:presLayoutVars>
      </dgm:prSet>
      <dgm:spPr/>
      <dgm:t>
        <a:bodyPr/>
        <a:lstStyle/>
        <a:p>
          <a:endParaRPr lang="es-ES"/>
        </a:p>
      </dgm:t>
    </dgm:pt>
    <dgm:pt modelId="{1EE550A1-E9CC-EE4D-B1CA-6D6A874518D6}" type="pres">
      <dgm:prSet presAssocID="{7A0C3DD9-F5D2-BD45-94E5-AA6D412D37D0}" presName="sp" presStyleCnt="0"/>
      <dgm:spPr/>
    </dgm:pt>
    <dgm:pt modelId="{D4628AA5-4C61-4C43-A94F-7CED5AE7E9E8}" type="pres">
      <dgm:prSet presAssocID="{02B82CBF-F2CE-ED48-A976-8E15ADDEB00B}" presName="linNode" presStyleCnt="0"/>
      <dgm:spPr/>
    </dgm:pt>
    <dgm:pt modelId="{6E972D37-6DBC-6140-98C0-5C3A0A1DD540}" type="pres">
      <dgm:prSet presAssocID="{02B82CBF-F2CE-ED48-A976-8E15ADDEB00B}" presName="parentText" presStyleLbl="node1" presStyleIdx="6" presStyleCnt="11" custScaleX="41277">
        <dgm:presLayoutVars>
          <dgm:chMax val="1"/>
          <dgm:bulletEnabled val="1"/>
        </dgm:presLayoutVars>
      </dgm:prSet>
      <dgm:spPr/>
      <dgm:t>
        <a:bodyPr/>
        <a:lstStyle/>
        <a:p>
          <a:endParaRPr lang="es-ES"/>
        </a:p>
      </dgm:t>
    </dgm:pt>
    <dgm:pt modelId="{E23C7F42-CA3B-9341-B442-5BD923A875AE}" type="pres">
      <dgm:prSet presAssocID="{02B82CBF-F2CE-ED48-A976-8E15ADDEB00B}" presName="descendantText" presStyleLbl="alignAccFollowNode1" presStyleIdx="6" presStyleCnt="11" custScaleX="116890">
        <dgm:presLayoutVars>
          <dgm:bulletEnabled val="1"/>
        </dgm:presLayoutVars>
      </dgm:prSet>
      <dgm:spPr/>
      <dgm:t>
        <a:bodyPr/>
        <a:lstStyle/>
        <a:p>
          <a:endParaRPr lang="es-ES"/>
        </a:p>
      </dgm:t>
    </dgm:pt>
    <dgm:pt modelId="{B7011891-66BA-490B-87C1-113F2D002358}" type="pres">
      <dgm:prSet presAssocID="{C6D39758-EDA9-DB49-9C28-F613A51F95C5}" presName="sp" presStyleCnt="0"/>
      <dgm:spPr/>
    </dgm:pt>
    <dgm:pt modelId="{0218676F-615C-42F1-ABCA-DE54942C8608}" type="pres">
      <dgm:prSet presAssocID="{C9DD82EA-8EED-42D5-8E9D-E083A42D2D4B}" presName="linNode" presStyleCnt="0"/>
      <dgm:spPr/>
    </dgm:pt>
    <dgm:pt modelId="{B7FF845D-EF12-4A87-8E2C-0A760F4E21C0}" type="pres">
      <dgm:prSet presAssocID="{C9DD82EA-8EED-42D5-8E9D-E083A42D2D4B}" presName="parentText" presStyleLbl="node1" presStyleIdx="7" presStyleCnt="11" custScaleX="45285">
        <dgm:presLayoutVars>
          <dgm:chMax val="1"/>
          <dgm:bulletEnabled val="1"/>
        </dgm:presLayoutVars>
      </dgm:prSet>
      <dgm:spPr/>
      <dgm:t>
        <a:bodyPr/>
        <a:lstStyle/>
        <a:p>
          <a:endParaRPr lang="es-ES"/>
        </a:p>
      </dgm:t>
    </dgm:pt>
    <dgm:pt modelId="{E5840DA1-189E-4767-ADBC-3CD6851F35DE}" type="pres">
      <dgm:prSet presAssocID="{C9DD82EA-8EED-42D5-8E9D-E083A42D2D4B}" presName="descendantText" presStyleLbl="alignAccFollowNode1" presStyleIdx="7" presStyleCnt="11" custScaleX="114661">
        <dgm:presLayoutVars>
          <dgm:bulletEnabled val="1"/>
        </dgm:presLayoutVars>
      </dgm:prSet>
      <dgm:spPr/>
      <dgm:t>
        <a:bodyPr/>
        <a:lstStyle/>
        <a:p>
          <a:endParaRPr lang="es-ES"/>
        </a:p>
      </dgm:t>
    </dgm:pt>
    <dgm:pt modelId="{0C533050-4C34-4715-A2B1-29A74D24A7FD}" type="pres">
      <dgm:prSet presAssocID="{C11C1524-8F1F-4A3A-9E38-325EBBB289E6}" presName="sp" presStyleCnt="0"/>
      <dgm:spPr/>
    </dgm:pt>
    <dgm:pt modelId="{B479CB23-2356-4FD4-B51D-003AFC5C060F}" type="pres">
      <dgm:prSet presAssocID="{357B6D44-CEEA-4C69-A7FD-84306FD9930F}" presName="linNode" presStyleCnt="0"/>
      <dgm:spPr/>
    </dgm:pt>
    <dgm:pt modelId="{DAAFB5C2-B362-4435-93EC-CA6BDBEFBC26}" type="pres">
      <dgm:prSet presAssocID="{357B6D44-CEEA-4C69-A7FD-84306FD9930F}" presName="parentText" presStyleLbl="node1" presStyleIdx="8" presStyleCnt="11" custScaleX="49319">
        <dgm:presLayoutVars>
          <dgm:chMax val="1"/>
          <dgm:bulletEnabled val="1"/>
        </dgm:presLayoutVars>
      </dgm:prSet>
      <dgm:spPr/>
      <dgm:t>
        <a:bodyPr/>
        <a:lstStyle/>
        <a:p>
          <a:endParaRPr lang="es-ES"/>
        </a:p>
      </dgm:t>
    </dgm:pt>
    <dgm:pt modelId="{AC51F3B0-3552-4B63-B730-CD8946BD0436}" type="pres">
      <dgm:prSet presAssocID="{357B6D44-CEEA-4C69-A7FD-84306FD9930F}" presName="descendantText" presStyleLbl="alignAccFollowNode1" presStyleIdx="8" presStyleCnt="11" custScaleX="112217">
        <dgm:presLayoutVars>
          <dgm:bulletEnabled val="1"/>
        </dgm:presLayoutVars>
      </dgm:prSet>
      <dgm:spPr/>
      <dgm:t>
        <a:bodyPr/>
        <a:lstStyle/>
        <a:p>
          <a:endParaRPr lang="es-ES"/>
        </a:p>
      </dgm:t>
    </dgm:pt>
    <dgm:pt modelId="{2297EB4B-8920-4188-B991-98F5BA94323B}" type="pres">
      <dgm:prSet presAssocID="{10C07943-928E-41A0-9EDB-4D06D1146290}" presName="sp" presStyleCnt="0"/>
      <dgm:spPr/>
    </dgm:pt>
    <dgm:pt modelId="{B19678B1-0B38-4BB9-B3B0-7A709F5BE3C8}" type="pres">
      <dgm:prSet presAssocID="{7786F4BF-0B7D-4075-92C2-C3CC2F5BCED3}" presName="linNode" presStyleCnt="0"/>
      <dgm:spPr/>
    </dgm:pt>
    <dgm:pt modelId="{FCDD1B3D-6516-4351-AE60-357F867E1333}" type="pres">
      <dgm:prSet presAssocID="{7786F4BF-0B7D-4075-92C2-C3CC2F5BCED3}" presName="parentText" presStyleLbl="node1" presStyleIdx="9" presStyleCnt="11" custScaleX="50479">
        <dgm:presLayoutVars>
          <dgm:chMax val="1"/>
          <dgm:bulletEnabled val="1"/>
        </dgm:presLayoutVars>
      </dgm:prSet>
      <dgm:spPr/>
      <dgm:t>
        <a:bodyPr/>
        <a:lstStyle/>
        <a:p>
          <a:endParaRPr lang="es-ES"/>
        </a:p>
      </dgm:t>
    </dgm:pt>
    <dgm:pt modelId="{8D8540D5-89D2-40DB-9301-91431C9BA96D}" type="pres">
      <dgm:prSet presAssocID="{7786F4BF-0B7D-4075-92C2-C3CC2F5BCED3}" presName="descendantText" presStyleLbl="alignAccFollowNode1" presStyleIdx="9" presStyleCnt="11" custScaleX="111594">
        <dgm:presLayoutVars>
          <dgm:bulletEnabled val="1"/>
        </dgm:presLayoutVars>
      </dgm:prSet>
      <dgm:spPr/>
      <dgm:t>
        <a:bodyPr/>
        <a:lstStyle/>
        <a:p>
          <a:endParaRPr lang="es-ES"/>
        </a:p>
      </dgm:t>
    </dgm:pt>
    <dgm:pt modelId="{AF28D138-4057-4F18-9523-ABE67B043964}" type="pres">
      <dgm:prSet presAssocID="{EF96504D-8D47-4E58-8731-AD1E48740368}" presName="sp" presStyleCnt="0"/>
      <dgm:spPr/>
    </dgm:pt>
    <dgm:pt modelId="{6CA18A35-EFD1-4C62-9046-929A33D7E90D}" type="pres">
      <dgm:prSet presAssocID="{A8D705FC-60DE-4326-9991-FBA74131824C}" presName="linNode" presStyleCnt="0"/>
      <dgm:spPr/>
    </dgm:pt>
    <dgm:pt modelId="{040625FE-0E72-458F-BA2E-AFA92495B862}" type="pres">
      <dgm:prSet presAssocID="{A8D705FC-60DE-4326-9991-FBA74131824C}" presName="parentText" presStyleLbl="node1" presStyleIdx="10" presStyleCnt="11" custScaleX="54454">
        <dgm:presLayoutVars>
          <dgm:chMax val="1"/>
          <dgm:bulletEnabled val="1"/>
        </dgm:presLayoutVars>
      </dgm:prSet>
      <dgm:spPr/>
      <dgm:t>
        <a:bodyPr/>
        <a:lstStyle/>
        <a:p>
          <a:endParaRPr lang="es-ES"/>
        </a:p>
      </dgm:t>
    </dgm:pt>
    <dgm:pt modelId="{AE64E30F-8410-427D-8482-4F0367CCBF70}" type="pres">
      <dgm:prSet presAssocID="{A8D705FC-60DE-4326-9991-FBA74131824C}" presName="descendantText" presStyleLbl="alignAccFollowNode1" presStyleIdx="10" presStyleCnt="11" custScaleX="109863">
        <dgm:presLayoutVars>
          <dgm:bulletEnabled val="1"/>
        </dgm:presLayoutVars>
      </dgm:prSet>
      <dgm:spPr/>
      <dgm:t>
        <a:bodyPr/>
        <a:lstStyle/>
        <a:p>
          <a:endParaRPr lang="es-ES"/>
        </a:p>
      </dgm:t>
    </dgm:pt>
  </dgm:ptLst>
  <dgm:cxnLst>
    <dgm:cxn modelId="{5F8B5BBD-0AE4-5C4A-BB35-D8601EABFFBE}" type="presOf" srcId="{71AEA611-7A81-9D4C-B892-8EEDA10B3B61}" destId="{109A8819-23AF-A341-99D3-8F8F5DBE13DB}" srcOrd="0" destOrd="0" presId="urn:microsoft.com/office/officeart/2005/8/layout/vList5"/>
    <dgm:cxn modelId="{56AD1458-616C-4335-8DAA-22B409FFCD84}" srcId="{04BDE4B3-1618-0749-9E4D-690A58BDC2A2}" destId="{357B6D44-CEEA-4C69-A7FD-84306FD9930F}" srcOrd="8" destOrd="0" parTransId="{C228B555-019D-44F1-9E9E-903EAB339E7B}" sibTransId="{10C07943-928E-41A0-9EDB-4D06D1146290}"/>
    <dgm:cxn modelId="{1D1E8029-5B72-40D2-A673-48EB400E8531}" type="presOf" srcId="{C9DD82EA-8EED-42D5-8E9D-E083A42D2D4B}" destId="{B7FF845D-EF12-4A87-8E2C-0A760F4E21C0}" srcOrd="0" destOrd="0" presId="urn:microsoft.com/office/officeart/2005/8/layout/vList5"/>
    <dgm:cxn modelId="{3AB592DB-7154-A446-B5DE-747884596EC1}" type="presOf" srcId="{F6D5D9D2-769E-D749-AC87-D75505A0D295}" destId="{6FF0FE8D-7AE3-B347-B63B-26CCD0B03292}" srcOrd="0" destOrd="0" presId="urn:microsoft.com/office/officeart/2005/8/layout/vList5"/>
    <dgm:cxn modelId="{83BB9DC0-1DA2-8849-8E58-C136DFEFDDC6}" type="presOf" srcId="{3311EA07-E80F-564A-8E24-221D46091966}" destId="{61D342DB-4B54-374D-8F8C-E046BA6A7772}" srcOrd="0" destOrd="0" presId="urn:microsoft.com/office/officeart/2005/8/layout/vList5"/>
    <dgm:cxn modelId="{B2269DCB-8661-B643-BAF7-F3299E42C2B1}" srcId="{04BDE4B3-1618-0749-9E4D-690A58BDC2A2}" destId="{97F07728-6219-5043-BC21-4468E4CF93AA}" srcOrd="5" destOrd="0" parTransId="{9DBB9C48-41D0-2D4A-BE13-AC23358E6798}" sibTransId="{7A0C3DD9-F5D2-BD45-94E5-AA6D412D37D0}"/>
    <dgm:cxn modelId="{FFC914C2-2F6E-2E46-AD49-EA9938E15AD3}" type="presOf" srcId="{02B82CBF-F2CE-ED48-A976-8E15ADDEB00B}" destId="{6E972D37-6DBC-6140-98C0-5C3A0A1DD540}" srcOrd="0" destOrd="0" presId="urn:microsoft.com/office/officeart/2005/8/layout/vList5"/>
    <dgm:cxn modelId="{BC0ECC02-857B-4C1C-ACAD-422B04956964}" type="presOf" srcId="{D95B0DBB-B18C-4175-9C20-CD885C00731B}" destId="{E5840DA1-189E-4767-ADBC-3CD6851F35DE}" srcOrd="0" destOrd="0" presId="urn:microsoft.com/office/officeart/2005/8/layout/vList5"/>
    <dgm:cxn modelId="{18CA55C4-3E8D-444C-B70D-B0D5D96F02B1}" type="presOf" srcId="{D36D073B-AB79-824F-89E7-EA5972D62884}" destId="{B803D565-954A-6D47-AEBE-949A70699116}" srcOrd="0" destOrd="0" presId="urn:microsoft.com/office/officeart/2005/8/layout/vList5"/>
    <dgm:cxn modelId="{DE9C12E1-1F74-A94E-AF13-6D136A94DFA2}" type="presOf" srcId="{97F07728-6219-5043-BC21-4468E4CF93AA}" destId="{72DCBF24-AF98-954E-AB07-278AD42B71DB}" srcOrd="0" destOrd="0" presId="urn:microsoft.com/office/officeart/2005/8/layout/vList5"/>
    <dgm:cxn modelId="{C75A2D09-EAF2-AE4C-A37B-2E563F30A301}" type="presOf" srcId="{23D803F9-BC8F-DC4D-986F-FD3FDFCB49BA}" destId="{8D67DADB-8ADD-D84A-9B1B-DF64B2DD7B2C}" srcOrd="0" destOrd="0" presId="urn:microsoft.com/office/officeart/2005/8/layout/vList5"/>
    <dgm:cxn modelId="{63103ADF-BEC4-3847-A321-1A5A115E7027}" srcId="{04BDE4B3-1618-0749-9E4D-690A58BDC2A2}" destId="{71AEA611-7A81-9D4C-B892-8EEDA10B3B61}" srcOrd="1" destOrd="0" parTransId="{EA3B9E97-8E42-AC4E-A458-80E9C81F9F3D}" sibTransId="{405FEC07-C4B2-254C-A8A2-296817B72003}"/>
    <dgm:cxn modelId="{5212A863-C5D4-D149-8D4C-AAE5046DFD22}" srcId="{DA407ACC-3D7C-3747-9DC2-D0729FE90CC5}" destId="{C071071D-03E1-E040-8D97-3808843C130A}" srcOrd="0" destOrd="0" parTransId="{BD2D783D-A311-4C48-B2F2-34D699AA4C34}" sibTransId="{35687A0F-FDE3-6E48-92CA-2ED14C671FA7}"/>
    <dgm:cxn modelId="{134EB7C3-6D55-0247-8D17-D4BA16571AFE}" srcId="{F6D5D9D2-769E-D749-AC87-D75505A0D295}" destId="{973B3D12-8C51-4745-BD15-ECCCA21E683B}" srcOrd="0" destOrd="0" parTransId="{E0F21380-D0FB-D74D-AAB6-A38B329A2B74}" sibTransId="{D29C7079-BCA0-8F41-9079-228B2C569D6E}"/>
    <dgm:cxn modelId="{0CD11685-94D3-4EA2-91B0-372098B35D01}" type="presOf" srcId="{7786F4BF-0B7D-4075-92C2-C3CC2F5BCED3}" destId="{FCDD1B3D-6516-4351-AE60-357F867E1333}" srcOrd="0" destOrd="0" presId="urn:microsoft.com/office/officeart/2005/8/layout/vList5"/>
    <dgm:cxn modelId="{D3E5D625-04EE-E145-92A5-FE15BAD841CB}" type="presOf" srcId="{2D090FF4-1767-A44E-B0DC-6313E7A603B3}" destId="{303A409A-BC02-6043-B467-C69957DCBB36}" srcOrd="0" destOrd="0" presId="urn:microsoft.com/office/officeart/2005/8/layout/vList5"/>
    <dgm:cxn modelId="{B764DE2C-9B2B-4707-94F4-05642CEFCB8E}" type="presOf" srcId="{47A3B197-8724-4CA7-A688-F2323A404DFC}" destId="{AC51F3B0-3552-4B63-B730-CD8946BD0436}" srcOrd="0" destOrd="0" presId="urn:microsoft.com/office/officeart/2005/8/layout/vList5"/>
    <dgm:cxn modelId="{50D6DF69-52C3-F144-9EE8-FD688E022024}" type="presOf" srcId="{4174F66D-8569-4344-B29E-02A4483669FF}" destId="{82CEBA4E-6821-424E-943E-706FA9F62A71}" srcOrd="0" destOrd="0" presId="urn:microsoft.com/office/officeart/2005/8/layout/vList5"/>
    <dgm:cxn modelId="{7DF30DC7-1F43-41A5-A3AA-BC4BDA037C0C}" type="presOf" srcId="{AFDC25E1-96B6-46FE-9E87-91C176B02DEF}" destId="{AE64E30F-8410-427D-8482-4F0367CCBF70}" srcOrd="0" destOrd="0" presId="urn:microsoft.com/office/officeart/2005/8/layout/vList5"/>
    <dgm:cxn modelId="{82D15507-F3AB-4C75-A197-B06DFF74ACA4}" type="presOf" srcId="{4F83D92C-C0B0-4047-A239-0093B2DB7F8D}" destId="{8D8540D5-89D2-40DB-9301-91431C9BA96D}" srcOrd="0" destOrd="0" presId="urn:microsoft.com/office/officeart/2005/8/layout/vList5"/>
    <dgm:cxn modelId="{5BB0B4C6-6C70-4750-8BC1-D56FA02A6A56}" srcId="{7786F4BF-0B7D-4075-92C2-C3CC2F5BCED3}" destId="{4F83D92C-C0B0-4047-A239-0093B2DB7F8D}" srcOrd="0" destOrd="0" parTransId="{D9D765EC-C833-4A83-9B24-98796339196D}" sibTransId="{86FE41BE-3C4B-4D4C-989B-C3FC0A4B4A69}"/>
    <dgm:cxn modelId="{65EEB295-E956-41C9-AAE8-AC5DCB328CC9}" srcId="{C9DD82EA-8EED-42D5-8E9D-E083A42D2D4B}" destId="{D95B0DBB-B18C-4175-9C20-CD885C00731B}" srcOrd="0" destOrd="0" parTransId="{54DE9C76-6DBB-4DD4-A186-14F044DCB028}" sibTransId="{239A0AA8-5126-4F27-BA91-B8F13D4DA378}"/>
    <dgm:cxn modelId="{00360520-2BAB-4E47-B576-B4E9DD2E0CB6}" type="presOf" srcId="{357B6D44-CEEA-4C69-A7FD-84306FD9930F}" destId="{DAAFB5C2-B362-4435-93EC-CA6BDBEFBC26}" srcOrd="0" destOrd="0" presId="urn:microsoft.com/office/officeart/2005/8/layout/vList5"/>
    <dgm:cxn modelId="{581E0D45-45FD-3E4E-9366-5B1A02AE0014}" srcId="{04BDE4B3-1618-0749-9E4D-690A58BDC2A2}" destId="{2D090FF4-1767-A44E-B0DC-6313E7A603B3}" srcOrd="0" destOrd="0" parTransId="{4430F800-5AC8-2C44-AC46-94A5E73FC476}" sibTransId="{6A2815A6-E761-5746-A7B8-C0F729DC03B8}"/>
    <dgm:cxn modelId="{846C2A1D-C098-F343-8308-75217A8C20BC}" type="presOf" srcId="{2DFB4739-47BE-FD41-8887-B8BD7BB5DD45}" destId="{E23C7F42-CA3B-9341-B442-5BD923A875AE}" srcOrd="0" destOrd="0" presId="urn:microsoft.com/office/officeart/2005/8/layout/vList5"/>
    <dgm:cxn modelId="{AD95799F-AA64-0C4C-AECA-4FF16651F257}" srcId="{04BDE4B3-1618-0749-9E4D-690A58BDC2A2}" destId="{02B82CBF-F2CE-ED48-A976-8E15ADDEB00B}" srcOrd="6" destOrd="0" parTransId="{92BA5526-05AF-3644-9DE6-5C439A0DEAB9}" sibTransId="{C6D39758-EDA9-DB49-9C28-F613A51F95C5}"/>
    <dgm:cxn modelId="{31C3EFC3-62DE-4E44-8965-7562560EA415}" srcId="{04BDE4B3-1618-0749-9E4D-690A58BDC2A2}" destId="{7786F4BF-0B7D-4075-92C2-C3CC2F5BCED3}" srcOrd="9" destOrd="0" parTransId="{A50B9D99-BAEB-4E8D-A805-DA72040BB870}" sibTransId="{EF96504D-8D47-4E58-8731-AD1E48740368}"/>
    <dgm:cxn modelId="{9D9A0154-EAE2-D047-A8B1-641D47C9C2CB}" srcId="{04BDE4B3-1618-0749-9E4D-690A58BDC2A2}" destId="{F6D5D9D2-769E-D749-AC87-D75505A0D295}" srcOrd="3" destOrd="0" parTransId="{33126579-B55C-4D45-BDAC-DCAD31D456BE}" sibTransId="{5D8B83CF-88AA-184E-996E-FB2413A9B89C}"/>
    <dgm:cxn modelId="{2660FBBF-2387-4702-897D-DF1B70705244}" srcId="{357B6D44-CEEA-4C69-A7FD-84306FD9930F}" destId="{47A3B197-8724-4CA7-A688-F2323A404DFC}" srcOrd="0" destOrd="0" parTransId="{626A7DAE-A4DC-42A4-8E44-FC7C52E59548}" sibTransId="{7BC804E0-8784-479B-A407-DF089139062D}"/>
    <dgm:cxn modelId="{B61AF71A-C528-264B-AD93-CF29B0CD6806}" type="presOf" srcId="{C071071D-03E1-E040-8D97-3808843C130A}" destId="{F4E1DA9E-A0CE-B647-9276-39EA417D3207}" srcOrd="0" destOrd="0" presId="urn:microsoft.com/office/officeart/2005/8/layout/vList5"/>
    <dgm:cxn modelId="{E4DE191B-9B02-AB44-9B9A-566015026B3A}" srcId="{02B82CBF-F2CE-ED48-A976-8E15ADDEB00B}" destId="{2DFB4739-47BE-FD41-8887-B8BD7BB5DD45}" srcOrd="0" destOrd="0" parTransId="{E860B43D-57BF-C14C-9CA5-ACB099F4A752}" sibTransId="{F683161A-3522-344A-881D-A4EA6D3B6F4E}"/>
    <dgm:cxn modelId="{6EF4FD48-3195-4842-AE95-4ED1323B371F}" type="presOf" srcId="{04BDE4B3-1618-0749-9E4D-690A58BDC2A2}" destId="{30A13E2B-4592-D34D-B3DF-EFA662BFE41D}" srcOrd="0" destOrd="0" presId="urn:microsoft.com/office/officeart/2005/8/layout/vList5"/>
    <dgm:cxn modelId="{2272143D-8006-4A48-BCAB-2A84CF8470AC}" srcId="{3311EA07-E80F-564A-8E24-221D46091966}" destId="{4174F66D-8569-4344-B29E-02A4483669FF}" srcOrd="0" destOrd="0" parTransId="{64C325A7-2884-A34A-BC22-B530BE723C4F}" sibTransId="{DF583DF6-8562-9B41-AF0D-AC7328735BC2}"/>
    <dgm:cxn modelId="{81FD95F9-EDAE-3A45-8DBF-67B237026CAC}" srcId="{04BDE4B3-1618-0749-9E4D-690A58BDC2A2}" destId="{3311EA07-E80F-564A-8E24-221D46091966}" srcOrd="2" destOrd="0" parTransId="{1D8483F4-F5EB-7844-8E6D-F34A74B849CC}" sibTransId="{3516BA54-8B7A-6A4F-A1C7-8696313EABD7}"/>
    <dgm:cxn modelId="{7F7FABBC-34D5-A14E-9656-A9B71E8B3D8A}" srcId="{71AEA611-7A81-9D4C-B892-8EEDA10B3B61}" destId="{D36D073B-AB79-824F-89E7-EA5972D62884}" srcOrd="0" destOrd="0" parTransId="{7F8629CE-6863-9E4D-9144-EDDF120BBCEB}" sibTransId="{3C05F426-B4C2-6E40-8D64-24A7475AB3ED}"/>
    <dgm:cxn modelId="{5AF6218D-BB8B-5A44-B925-D8EBAD9194B1}" type="presOf" srcId="{DA407ACC-3D7C-3747-9DC2-D0729FE90CC5}" destId="{419E8FCB-59A3-8644-801B-4532AA8090EA}" srcOrd="0" destOrd="0" presId="urn:microsoft.com/office/officeart/2005/8/layout/vList5"/>
    <dgm:cxn modelId="{87684ABB-A57F-46CC-9B31-1236F2D125D9}" type="presOf" srcId="{A8D705FC-60DE-4326-9991-FBA74131824C}" destId="{040625FE-0E72-458F-BA2E-AFA92495B862}" srcOrd="0" destOrd="0" presId="urn:microsoft.com/office/officeart/2005/8/layout/vList5"/>
    <dgm:cxn modelId="{58A47F7B-0164-4BB8-AF5E-B96701D58C06}" srcId="{04BDE4B3-1618-0749-9E4D-690A58BDC2A2}" destId="{A8D705FC-60DE-4326-9991-FBA74131824C}" srcOrd="10" destOrd="0" parTransId="{8A16ACB6-AE7C-4C34-9BB8-AC01BD534ADF}" sibTransId="{D02A0260-DCA9-462B-9149-D4D6AD01D99E}"/>
    <dgm:cxn modelId="{53EEC693-CF0B-744B-A85D-3732A56E3E1B}" srcId="{97F07728-6219-5043-BC21-4468E4CF93AA}" destId="{52AFB0A0-69A6-4149-8398-60625746D2F4}" srcOrd="0" destOrd="0" parTransId="{B21A61E7-DCAA-3A4A-AC4B-C04B57121F85}" sibTransId="{97FF4267-3BA0-E44F-8810-165880969A1C}"/>
    <dgm:cxn modelId="{F4303ECC-7084-AF40-AFAE-340316157FF4}" srcId="{04BDE4B3-1618-0749-9E4D-690A58BDC2A2}" destId="{DA407ACC-3D7C-3747-9DC2-D0729FE90CC5}" srcOrd="4" destOrd="0" parTransId="{F6E7CE80-033F-FE47-92E7-2C42B1724F69}" sibTransId="{358E8489-F974-D842-B451-BFF9D77C906D}"/>
    <dgm:cxn modelId="{591382DF-B01E-41B4-8634-97D1C62E4025}" srcId="{04BDE4B3-1618-0749-9E4D-690A58BDC2A2}" destId="{C9DD82EA-8EED-42D5-8E9D-E083A42D2D4B}" srcOrd="7" destOrd="0" parTransId="{43F7ECA6-4B58-42F1-828D-79BFA63BDC80}" sibTransId="{C11C1524-8F1F-4A3A-9E38-325EBBB289E6}"/>
    <dgm:cxn modelId="{1EBE331B-471E-9D4A-B0F8-A3794163085B}" type="presOf" srcId="{52AFB0A0-69A6-4149-8398-60625746D2F4}" destId="{B8CE215F-50D0-1847-9A86-55693DADA148}" srcOrd="0" destOrd="0" presId="urn:microsoft.com/office/officeart/2005/8/layout/vList5"/>
    <dgm:cxn modelId="{418CD5A9-E37F-5E4E-824A-CA61C067CB36}" srcId="{2D090FF4-1767-A44E-B0DC-6313E7A603B3}" destId="{23D803F9-BC8F-DC4D-986F-FD3FDFCB49BA}" srcOrd="0" destOrd="0" parTransId="{0E52EFF3-D5E0-6E4D-B46E-B23BCFDDA08C}" sibTransId="{AC5F4EC5-7A9B-3D45-A3A1-D35DE421E74C}"/>
    <dgm:cxn modelId="{C1E3B016-3844-4F18-96A7-DF19AAB25956}" srcId="{A8D705FC-60DE-4326-9991-FBA74131824C}" destId="{AFDC25E1-96B6-46FE-9E87-91C176B02DEF}" srcOrd="0" destOrd="0" parTransId="{6763925F-CC1F-485F-BCC8-B19EF4557D37}" sibTransId="{2F8CB652-FFC4-4546-AFFE-6BF79C91D060}"/>
    <dgm:cxn modelId="{8FE1B4E8-CE23-C647-BAB5-2315D9BA7F95}" type="presOf" srcId="{973B3D12-8C51-4745-BD15-ECCCA21E683B}" destId="{6FA96F3F-CE17-7D48-909E-D549BA5A85D5}" srcOrd="0" destOrd="0" presId="urn:microsoft.com/office/officeart/2005/8/layout/vList5"/>
    <dgm:cxn modelId="{9E5758BE-0066-C945-8039-C026907251DD}" type="presParOf" srcId="{30A13E2B-4592-D34D-B3DF-EFA662BFE41D}" destId="{FC390836-960F-4E46-9D0D-439FDDFFDB47}" srcOrd="0" destOrd="0" presId="urn:microsoft.com/office/officeart/2005/8/layout/vList5"/>
    <dgm:cxn modelId="{FBF557DF-9342-9547-B11F-73915FEF904A}" type="presParOf" srcId="{FC390836-960F-4E46-9D0D-439FDDFFDB47}" destId="{303A409A-BC02-6043-B467-C69957DCBB36}" srcOrd="0" destOrd="0" presId="urn:microsoft.com/office/officeart/2005/8/layout/vList5"/>
    <dgm:cxn modelId="{C64862B6-AC51-6847-B775-4847DE367970}" type="presParOf" srcId="{FC390836-960F-4E46-9D0D-439FDDFFDB47}" destId="{8D67DADB-8ADD-D84A-9B1B-DF64B2DD7B2C}" srcOrd="1" destOrd="0" presId="urn:microsoft.com/office/officeart/2005/8/layout/vList5"/>
    <dgm:cxn modelId="{887611B7-F2DA-A048-88B2-647B2A7F2313}" type="presParOf" srcId="{30A13E2B-4592-D34D-B3DF-EFA662BFE41D}" destId="{6FF7E861-8A17-D94C-99FC-69B047EF276A}" srcOrd="1" destOrd="0" presId="urn:microsoft.com/office/officeart/2005/8/layout/vList5"/>
    <dgm:cxn modelId="{F0111FDE-A847-6E4E-835C-72D8D02B8FF1}" type="presParOf" srcId="{30A13E2B-4592-D34D-B3DF-EFA662BFE41D}" destId="{4CA2DF0E-78F9-9E4A-986A-291057740F7D}" srcOrd="2" destOrd="0" presId="urn:microsoft.com/office/officeart/2005/8/layout/vList5"/>
    <dgm:cxn modelId="{54B386AF-4E27-3046-BC14-7DBA60D3FA3F}" type="presParOf" srcId="{4CA2DF0E-78F9-9E4A-986A-291057740F7D}" destId="{109A8819-23AF-A341-99D3-8F8F5DBE13DB}" srcOrd="0" destOrd="0" presId="urn:microsoft.com/office/officeart/2005/8/layout/vList5"/>
    <dgm:cxn modelId="{C95C5920-FBC0-D34F-B1E6-5776B068FB0D}" type="presParOf" srcId="{4CA2DF0E-78F9-9E4A-986A-291057740F7D}" destId="{B803D565-954A-6D47-AEBE-949A70699116}" srcOrd="1" destOrd="0" presId="urn:microsoft.com/office/officeart/2005/8/layout/vList5"/>
    <dgm:cxn modelId="{79193706-91C6-374A-9CB5-77E9D6A0551B}" type="presParOf" srcId="{30A13E2B-4592-D34D-B3DF-EFA662BFE41D}" destId="{5B8C6B8A-FD2C-4248-9E16-C81CA83C2CEA}" srcOrd="3" destOrd="0" presId="urn:microsoft.com/office/officeart/2005/8/layout/vList5"/>
    <dgm:cxn modelId="{4A3C415B-3410-2A43-AC28-B0374BFDEF37}" type="presParOf" srcId="{30A13E2B-4592-D34D-B3DF-EFA662BFE41D}" destId="{0CC002A4-BE46-E943-AA93-F5EB2315DA04}" srcOrd="4" destOrd="0" presId="urn:microsoft.com/office/officeart/2005/8/layout/vList5"/>
    <dgm:cxn modelId="{3A09EBB4-4378-F647-9075-45E7F6FF021E}" type="presParOf" srcId="{0CC002A4-BE46-E943-AA93-F5EB2315DA04}" destId="{61D342DB-4B54-374D-8F8C-E046BA6A7772}" srcOrd="0" destOrd="0" presId="urn:microsoft.com/office/officeart/2005/8/layout/vList5"/>
    <dgm:cxn modelId="{F4DF6532-1AFF-7B41-894D-EAC15157DC0E}" type="presParOf" srcId="{0CC002A4-BE46-E943-AA93-F5EB2315DA04}" destId="{82CEBA4E-6821-424E-943E-706FA9F62A71}" srcOrd="1" destOrd="0" presId="urn:microsoft.com/office/officeart/2005/8/layout/vList5"/>
    <dgm:cxn modelId="{8E53163B-C351-1942-A569-0F5C76CC3DE2}" type="presParOf" srcId="{30A13E2B-4592-D34D-B3DF-EFA662BFE41D}" destId="{1DF43170-75BC-334F-A74F-632F7DC46640}" srcOrd="5" destOrd="0" presId="urn:microsoft.com/office/officeart/2005/8/layout/vList5"/>
    <dgm:cxn modelId="{4ACF9C06-6929-DD44-A98C-B48C54FF45D0}" type="presParOf" srcId="{30A13E2B-4592-D34D-B3DF-EFA662BFE41D}" destId="{346F0346-97DE-154A-ADF7-778B30E34024}" srcOrd="6" destOrd="0" presId="urn:microsoft.com/office/officeart/2005/8/layout/vList5"/>
    <dgm:cxn modelId="{93618945-B38B-6E45-B4E7-7917411B7FB4}" type="presParOf" srcId="{346F0346-97DE-154A-ADF7-778B30E34024}" destId="{6FF0FE8D-7AE3-B347-B63B-26CCD0B03292}" srcOrd="0" destOrd="0" presId="urn:microsoft.com/office/officeart/2005/8/layout/vList5"/>
    <dgm:cxn modelId="{7FE354C7-7CE3-CB49-8EB4-B61C2A0023EA}" type="presParOf" srcId="{346F0346-97DE-154A-ADF7-778B30E34024}" destId="{6FA96F3F-CE17-7D48-909E-D549BA5A85D5}" srcOrd="1" destOrd="0" presId="urn:microsoft.com/office/officeart/2005/8/layout/vList5"/>
    <dgm:cxn modelId="{01381209-C3FB-CA48-A088-D76FE46DD5A0}" type="presParOf" srcId="{30A13E2B-4592-D34D-B3DF-EFA662BFE41D}" destId="{29079715-5E3A-C44D-BFBC-057F536E03E0}" srcOrd="7" destOrd="0" presId="urn:microsoft.com/office/officeart/2005/8/layout/vList5"/>
    <dgm:cxn modelId="{B432FF3F-5000-8946-AFDA-7661F6710FBF}" type="presParOf" srcId="{30A13E2B-4592-D34D-B3DF-EFA662BFE41D}" destId="{CD7372B7-46C9-514E-AAB8-6419D6B65768}" srcOrd="8" destOrd="0" presId="urn:microsoft.com/office/officeart/2005/8/layout/vList5"/>
    <dgm:cxn modelId="{004E5E75-87E5-6245-BE52-CDC44C6EDD57}" type="presParOf" srcId="{CD7372B7-46C9-514E-AAB8-6419D6B65768}" destId="{419E8FCB-59A3-8644-801B-4532AA8090EA}" srcOrd="0" destOrd="0" presId="urn:microsoft.com/office/officeart/2005/8/layout/vList5"/>
    <dgm:cxn modelId="{F94E3870-3437-A144-B4AA-600E132093EE}" type="presParOf" srcId="{CD7372B7-46C9-514E-AAB8-6419D6B65768}" destId="{F4E1DA9E-A0CE-B647-9276-39EA417D3207}" srcOrd="1" destOrd="0" presId="urn:microsoft.com/office/officeart/2005/8/layout/vList5"/>
    <dgm:cxn modelId="{D629E12A-066E-024D-B564-983B9452DEF1}" type="presParOf" srcId="{30A13E2B-4592-D34D-B3DF-EFA662BFE41D}" destId="{88731BA5-2D6A-4941-BAE9-8892F7048CCA}" srcOrd="9" destOrd="0" presId="urn:microsoft.com/office/officeart/2005/8/layout/vList5"/>
    <dgm:cxn modelId="{C14A9E02-076F-134E-87D5-9635A57D9CF0}" type="presParOf" srcId="{30A13E2B-4592-D34D-B3DF-EFA662BFE41D}" destId="{DE392475-4326-444A-9534-6680BBBA24E1}" srcOrd="10" destOrd="0" presId="urn:microsoft.com/office/officeart/2005/8/layout/vList5"/>
    <dgm:cxn modelId="{6CCD41E0-A0B2-8A45-BF3B-0E9BF8F630C7}" type="presParOf" srcId="{DE392475-4326-444A-9534-6680BBBA24E1}" destId="{72DCBF24-AF98-954E-AB07-278AD42B71DB}" srcOrd="0" destOrd="0" presId="urn:microsoft.com/office/officeart/2005/8/layout/vList5"/>
    <dgm:cxn modelId="{E567D1F0-539F-BE4F-932B-DD3C01387982}" type="presParOf" srcId="{DE392475-4326-444A-9534-6680BBBA24E1}" destId="{B8CE215F-50D0-1847-9A86-55693DADA148}" srcOrd="1" destOrd="0" presId="urn:microsoft.com/office/officeart/2005/8/layout/vList5"/>
    <dgm:cxn modelId="{9A436ED4-CA24-3F45-8101-07D578634BB9}" type="presParOf" srcId="{30A13E2B-4592-D34D-B3DF-EFA662BFE41D}" destId="{1EE550A1-E9CC-EE4D-B1CA-6D6A874518D6}" srcOrd="11" destOrd="0" presId="urn:microsoft.com/office/officeart/2005/8/layout/vList5"/>
    <dgm:cxn modelId="{786FCDC5-D95A-3442-8A8A-5A65674C4CAA}" type="presParOf" srcId="{30A13E2B-4592-D34D-B3DF-EFA662BFE41D}" destId="{D4628AA5-4C61-4C43-A94F-7CED5AE7E9E8}" srcOrd="12" destOrd="0" presId="urn:microsoft.com/office/officeart/2005/8/layout/vList5"/>
    <dgm:cxn modelId="{692B0FFA-BB8F-C042-A8E7-B2097F5B426D}" type="presParOf" srcId="{D4628AA5-4C61-4C43-A94F-7CED5AE7E9E8}" destId="{6E972D37-6DBC-6140-98C0-5C3A0A1DD540}" srcOrd="0" destOrd="0" presId="urn:microsoft.com/office/officeart/2005/8/layout/vList5"/>
    <dgm:cxn modelId="{093197AC-08DB-B642-97CF-8C6F9E462053}" type="presParOf" srcId="{D4628AA5-4C61-4C43-A94F-7CED5AE7E9E8}" destId="{E23C7F42-CA3B-9341-B442-5BD923A875AE}" srcOrd="1" destOrd="0" presId="urn:microsoft.com/office/officeart/2005/8/layout/vList5"/>
    <dgm:cxn modelId="{13A23945-3AE8-461B-A928-11323EF6C238}" type="presParOf" srcId="{30A13E2B-4592-D34D-B3DF-EFA662BFE41D}" destId="{B7011891-66BA-490B-87C1-113F2D002358}" srcOrd="13" destOrd="0" presId="urn:microsoft.com/office/officeart/2005/8/layout/vList5"/>
    <dgm:cxn modelId="{21560C61-D162-4782-BC86-3B071304241B}" type="presParOf" srcId="{30A13E2B-4592-D34D-B3DF-EFA662BFE41D}" destId="{0218676F-615C-42F1-ABCA-DE54942C8608}" srcOrd="14" destOrd="0" presId="urn:microsoft.com/office/officeart/2005/8/layout/vList5"/>
    <dgm:cxn modelId="{5B8325AA-C21E-4857-95A0-4E7909E566FE}" type="presParOf" srcId="{0218676F-615C-42F1-ABCA-DE54942C8608}" destId="{B7FF845D-EF12-4A87-8E2C-0A760F4E21C0}" srcOrd="0" destOrd="0" presId="urn:microsoft.com/office/officeart/2005/8/layout/vList5"/>
    <dgm:cxn modelId="{00856B68-2F72-47D2-AED7-E6EF778B40F8}" type="presParOf" srcId="{0218676F-615C-42F1-ABCA-DE54942C8608}" destId="{E5840DA1-189E-4767-ADBC-3CD6851F35DE}" srcOrd="1" destOrd="0" presId="urn:microsoft.com/office/officeart/2005/8/layout/vList5"/>
    <dgm:cxn modelId="{F1BF96C8-A28F-487B-B20C-F4114CEF0E30}" type="presParOf" srcId="{30A13E2B-4592-D34D-B3DF-EFA662BFE41D}" destId="{0C533050-4C34-4715-A2B1-29A74D24A7FD}" srcOrd="15" destOrd="0" presId="urn:microsoft.com/office/officeart/2005/8/layout/vList5"/>
    <dgm:cxn modelId="{D58B8485-E38E-43B0-A912-CE94B3DBA11F}" type="presParOf" srcId="{30A13E2B-4592-D34D-B3DF-EFA662BFE41D}" destId="{B479CB23-2356-4FD4-B51D-003AFC5C060F}" srcOrd="16" destOrd="0" presId="urn:microsoft.com/office/officeart/2005/8/layout/vList5"/>
    <dgm:cxn modelId="{CBC0ADE1-707A-4EBA-8BDB-C12D49E3ECDD}" type="presParOf" srcId="{B479CB23-2356-4FD4-B51D-003AFC5C060F}" destId="{DAAFB5C2-B362-4435-93EC-CA6BDBEFBC26}" srcOrd="0" destOrd="0" presId="urn:microsoft.com/office/officeart/2005/8/layout/vList5"/>
    <dgm:cxn modelId="{9C8F1FD1-E5C2-494A-AE5A-2C290AC66013}" type="presParOf" srcId="{B479CB23-2356-4FD4-B51D-003AFC5C060F}" destId="{AC51F3B0-3552-4B63-B730-CD8946BD0436}" srcOrd="1" destOrd="0" presId="urn:microsoft.com/office/officeart/2005/8/layout/vList5"/>
    <dgm:cxn modelId="{F318FBA3-AD3B-4092-B7A0-68F360049FEE}" type="presParOf" srcId="{30A13E2B-4592-D34D-B3DF-EFA662BFE41D}" destId="{2297EB4B-8920-4188-B991-98F5BA94323B}" srcOrd="17" destOrd="0" presId="urn:microsoft.com/office/officeart/2005/8/layout/vList5"/>
    <dgm:cxn modelId="{81FD44F8-024A-4CA4-BA69-5A069AFB7246}" type="presParOf" srcId="{30A13E2B-4592-D34D-B3DF-EFA662BFE41D}" destId="{B19678B1-0B38-4BB9-B3B0-7A709F5BE3C8}" srcOrd="18" destOrd="0" presId="urn:microsoft.com/office/officeart/2005/8/layout/vList5"/>
    <dgm:cxn modelId="{C789A4CC-3F5B-415B-BF8C-C7585B59EC53}" type="presParOf" srcId="{B19678B1-0B38-4BB9-B3B0-7A709F5BE3C8}" destId="{FCDD1B3D-6516-4351-AE60-357F867E1333}" srcOrd="0" destOrd="0" presId="urn:microsoft.com/office/officeart/2005/8/layout/vList5"/>
    <dgm:cxn modelId="{35FD9488-A5A9-4EF8-856D-5D14C04E85F4}" type="presParOf" srcId="{B19678B1-0B38-4BB9-B3B0-7A709F5BE3C8}" destId="{8D8540D5-89D2-40DB-9301-91431C9BA96D}" srcOrd="1" destOrd="0" presId="urn:microsoft.com/office/officeart/2005/8/layout/vList5"/>
    <dgm:cxn modelId="{1C776B90-598B-45D0-A39B-F47DA1359077}" type="presParOf" srcId="{30A13E2B-4592-D34D-B3DF-EFA662BFE41D}" destId="{AF28D138-4057-4F18-9523-ABE67B043964}" srcOrd="19" destOrd="0" presId="urn:microsoft.com/office/officeart/2005/8/layout/vList5"/>
    <dgm:cxn modelId="{D91E2EAD-753B-4659-87C6-0E68A49930B3}" type="presParOf" srcId="{30A13E2B-4592-D34D-B3DF-EFA662BFE41D}" destId="{6CA18A35-EFD1-4C62-9046-929A33D7E90D}" srcOrd="20" destOrd="0" presId="urn:microsoft.com/office/officeart/2005/8/layout/vList5"/>
    <dgm:cxn modelId="{A5569B9D-6BEF-497F-9661-51172285FABE}" type="presParOf" srcId="{6CA18A35-EFD1-4C62-9046-929A33D7E90D}" destId="{040625FE-0E72-458F-BA2E-AFA92495B862}" srcOrd="0" destOrd="0" presId="urn:microsoft.com/office/officeart/2005/8/layout/vList5"/>
    <dgm:cxn modelId="{8E0332EC-66EE-4456-AB00-4D857C36EE8A}" type="presParOf" srcId="{6CA18A35-EFD1-4C62-9046-929A33D7E90D}" destId="{AE64E30F-8410-427D-8482-4F0367CCBF7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BDE4B3-1618-0749-9E4D-690A58BDC2A2}" type="doc">
      <dgm:prSet loTypeId="urn:microsoft.com/office/officeart/2005/8/layout/vList5" loCatId="" qsTypeId="urn:microsoft.com/office/officeart/2005/8/quickstyle/3d1" qsCatId="3D" csTypeId="urn:microsoft.com/office/officeart/2005/8/colors/accent6_2" csCatId="accent6" phldr="1"/>
      <dgm:spPr/>
      <dgm:t>
        <a:bodyPr/>
        <a:lstStyle/>
        <a:p>
          <a:endParaRPr lang="es-ES_tradnl"/>
        </a:p>
      </dgm:t>
    </dgm:pt>
    <dgm:pt modelId="{2D090FF4-1767-A44E-B0DC-6313E7A603B3}">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a:t>
          </a:r>
        </a:p>
      </dgm:t>
    </dgm:pt>
    <dgm:pt modelId="{4430F800-5AC8-2C44-AC46-94A5E73FC476}" type="parTrans" cxnId="{581E0D45-45FD-3E4E-9366-5B1A02AE0014}">
      <dgm:prSet/>
      <dgm:spPr/>
      <dgm:t>
        <a:bodyPr/>
        <a:lstStyle/>
        <a:p>
          <a:endParaRPr lang="es-ES_tradnl" sz="2400"/>
        </a:p>
      </dgm:t>
    </dgm:pt>
    <dgm:pt modelId="{6A2815A6-E761-5746-A7B8-C0F729DC03B8}" type="sibTrans" cxnId="{581E0D45-45FD-3E4E-9366-5B1A02AE0014}">
      <dgm:prSet/>
      <dgm:spPr/>
      <dgm:t>
        <a:bodyPr/>
        <a:lstStyle/>
        <a:p>
          <a:endParaRPr lang="es-ES_tradnl" sz="2400"/>
        </a:p>
      </dgm:t>
    </dgm:pt>
    <dgm:pt modelId="{23D803F9-BC8F-DC4D-986F-FD3FDFCB49BA}">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Antecedentes y formulación del problema</a:t>
          </a:r>
        </a:p>
      </dgm:t>
    </dgm:pt>
    <dgm:pt modelId="{0E52EFF3-D5E0-6E4D-B46E-B23BCFDDA08C}" type="parTrans" cxnId="{418CD5A9-E37F-5E4E-824A-CA61C067CB36}">
      <dgm:prSet/>
      <dgm:spPr/>
      <dgm:t>
        <a:bodyPr/>
        <a:lstStyle/>
        <a:p>
          <a:endParaRPr lang="es-ES_tradnl" sz="2400"/>
        </a:p>
      </dgm:t>
    </dgm:pt>
    <dgm:pt modelId="{AC5F4EC5-7A9B-3D45-A3A1-D35DE421E74C}" type="sibTrans" cxnId="{418CD5A9-E37F-5E4E-824A-CA61C067CB36}">
      <dgm:prSet/>
      <dgm:spPr/>
      <dgm:t>
        <a:bodyPr/>
        <a:lstStyle/>
        <a:p>
          <a:endParaRPr lang="es-ES_tradnl" sz="2400"/>
        </a:p>
      </dgm:t>
    </dgm:pt>
    <dgm:pt modelId="{71AEA611-7A81-9D4C-B892-8EEDA10B3B61}">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2</a:t>
          </a:r>
        </a:p>
      </dgm:t>
    </dgm:pt>
    <dgm:pt modelId="{EA3B9E97-8E42-AC4E-A458-80E9C81F9F3D}" type="parTrans" cxnId="{63103ADF-BEC4-3847-A321-1A5A115E7027}">
      <dgm:prSet/>
      <dgm:spPr/>
      <dgm:t>
        <a:bodyPr/>
        <a:lstStyle/>
        <a:p>
          <a:endParaRPr lang="es-ES_tradnl" sz="2400"/>
        </a:p>
      </dgm:t>
    </dgm:pt>
    <dgm:pt modelId="{405FEC07-C4B2-254C-A8A2-296817B72003}" type="sibTrans" cxnId="{63103ADF-BEC4-3847-A321-1A5A115E7027}">
      <dgm:prSet/>
      <dgm:spPr/>
      <dgm:t>
        <a:bodyPr/>
        <a:lstStyle/>
        <a:p>
          <a:endParaRPr lang="es-ES_tradnl" sz="2400"/>
        </a:p>
      </dgm:t>
    </dgm:pt>
    <dgm:pt modelId="{D36D073B-AB79-824F-89E7-EA5972D62884}">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Justificación e importancia</a:t>
          </a:r>
        </a:p>
      </dgm:t>
    </dgm:pt>
    <dgm:pt modelId="{7F8629CE-6863-9E4D-9144-EDDF120BBCEB}" type="parTrans" cxnId="{7F7FABBC-34D5-A14E-9656-A9B71E8B3D8A}">
      <dgm:prSet/>
      <dgm:spPr/>
      <dgm:t>
        <a:bodyPr/>
        <a:lstStyle/>
        <a:p>
          <a:endParaRPr lang="es-ES_tradnl" sz="2400"/>
        </a:p>
      </dgm:t>
    </dgm:pt>
    <dgm:pt modelId="{3C05F426-B4C2-6E40-8D64-24A7475AB3ED}" type="sibTrans" cxnId="{7F7FABBC-34D5-A14E-9656-A9B71E8B3D8A}">
      <dgm:prSet/>
      <dgm:spPr/>
      <dgm:t>
        <a:bodyPr/>
        <a:lstStyle/>
        <a:p>
          <a:endParaRPr lang="es-ES_tradnl" sz="2400"/>
        </a:p>
      </dgm:t>
    </dgm:pt>
    <dgm:pt modelId="{3311EA07-E80F-564A-8E24-221D46091966}">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3</a:t>
          </a:r>
        </a:p>
      </dgm:t>
    </dgm:pt>
    <dgm:pt modelId="{1D8483F4-F5EB-7844-8E6D-F34A74B849CC}" type="parTrans" cxnId="{81FD95F9-EDAE-3A45-8DBF-67B237026CAC}">
      <dgm:prSet/>
      <dgm:spPr/>
      <dgm:t>
        <a:bodyPr/>
        <a:lstStyle/>
        <a:p>
          <a:endParaRPr lang="es-ES_tradnl" sz="2400"/>
        </a:p>
      </dgm:t>
    </dgm:pt>
    <dgm:pt modelId="{3516BA54-8B7A-6A4F-A1C7-8696313EABD7}" type="sibTrans" cxnId="{81FD95F9-EDAE-3A45-8DBF-67B237026CAC}">
      <dgm:prSet/>
      <dgm:spPr/>
      <dgm:t>
        <a:bodyPr/>
        <a:lstStyle/>
        <a:p>
          <a:endParaRPr lang="es-ES_tradnl" sz="2400"/>
        </a:p>
      </dgm:t>
    </dgm:pt>
    <dgm:pt modelId="{4174F66D-8569-4344-B29E-02A4483669FF}">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Objetivos</a:t>
          </a:r>
        </a:p>
      </dgm:t>
    </dgm:pt>
    <dgm:pt modelId="{64C325A7-2884-A34A-BC22-B530BE723C4F}" type="parTrans" cxnId="{2272143D-8006-4A48-BCAB-2A84CF8470AC}">
      <dgm:prSet/>
      <dgm:spPr/>
      <dgm:t>
        <a:bodyPr/>
        <a:lstStyle/>
        <a:p>
          <a:endParaRPr lang="es-ES_tradnl" sz="2400"/>
        </a:p>
      </dgm:t>
    </dgm:pt>
    <dgm:pt modelId="{DF583DF6-8562-9B41-AF0D-AC7328735BC2}" type="sibTrans" cxnId="{2272143D-8006-4A48-BCAB-2A84CF8470AC}">
      <dgm:prSet/>
      <dgm:spPr/>
      <dgm:t>
        <a:bodyPr/>
        <a:lstStyle/>
        <a:p>
          <a:endParaRPr lang="es-ES_tradnl" sz="2400"/>
        </a:p>
      </dgm:t>
    </dgm:pt>
    <dgm:pt modelId="{F6D5D9D2-769E-D749-AC87-D75505A0D29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4</a:t>
          </a:r>
        </a:p>
      </dgm:t>
    </dgm:pt>
    <dgm:pt modelId="{33126579-B55C-4D45-BDAC-DCAD31D456BE}" type="parTrans" cxnId="{9D9A0154-EAE2-D047-A8B1-641D47C9C2CB}">
      <dgm:prSet/>
      <dgm:spPr/>
      <dgm:t>
        <a:bodyPr/>
        <a:lstStyle/>
        <a:p>
          <a:endParaRPr lang="es-ES_tradnl" sz="2400"/>
        </a:p>
      </dgm:t>
    </dgm:pt>
    <dgm:pt modelId="{5D8B83CF-88AA-184E-996E-FB2413A9B89C}" type="sibTrans" cxnId="{9D9A0154-EAE2-D047-A8B1-641D47C9C2CB}">
      <dgm:prSet/>
      <dgm:spPr/>
      <dgm:t>
        <a:bodyPr/>
        <a:lstStyle/>
        <a:p>
          <a:endParaRPr lang="es-ES_tradnl" sz="2400"/>
        </a:p>
      </dgm:t>
    </dgm:pt>
    <dgm:pt modelId="{DA407ACC-3D7C-3747-9DC2-D0729FE90CC5}">
      <dgm:prSet phldrT="[Texto]" custT="1">
        <dgm:style>
          <a:lnRef idx="2">
            <a:schemeClr val="accent6">
              <a:shade val="50000"/>
            </a:schemeClr>
          </a:lnRef>
          <a:fillRef idx="1">
            <a:schemeClr val="accent6"/>
          </a:fillRef>
          <a:effectRef idx="0">
            <a:schemeClr val="accent6"/>
          </a:effectRef>
          <a:fontRef idx="minor">
            <a:schemeClr val="lt1"/>
          </a:fontRef>
        </dgm:style>
      </dgm:prSet>
      <dgm:spPr>
        <a:ln/>
      </dgm:spPr>
      <dgm:t>
        <a:bodyPr/>
        <a:lstStyle/>
        <a:p>
          <a:r>
            <a:rPr lang="es-ES_tradnl" sz="2400" dirty="0">
              <a:latin typeface="Times New Roman" panose="02020603050405020304" pitchFamily="18" charset="0"/>
              <a:cs typeface="Times New Roman" panose="02020603050405020304" pitchFamily="18" charset="0"/>
            </a:rPr>
            <a:t>5</a:t>
          </a:r>
        </a:p>
      </dgm:t>
    </dgm:pt>
    <dgm:pt modelId="{F6E7CE80-033F-FE47-92E7-2C42B1724F69}" type="parTrans" cxnId="{F4303ECC-7084-AF40-AFAE-340316157FF4}">
      <dgm:prSet/>
      <dgm:spPr/>
      <dgm:t>
        <a:bodyPr/>
        <a:lstStyle/>
        <a:p>
          <a:endParaRPr lang="es-ES_tradnl" sz="2400"/>
        </a:p>
      </dgm:t>
    </dgm:pt>
    <dgm:pt modelId="{358E8489-F974-D842-B451-BFF9D77C906D}" type="sibTrans" cxnId="{F4303ECC-7084-AF40-AFAE-340316157FF4}">
      <dgm:prSet/>
      <dgm:spPr/>
      <dgm:t>
        <a:bodyPr/>
        <a:lstStyle/>
        <a:p>
          <a:endParaRPr lang="es-ES_tradnl" sz="2400"/>
        </a:p>
      </dgm:t>
    </dgm:pt>
    <dgm:pt modelId="{C071071D-03E1-E040-8D97-3808843C130A}">
      <dgm:prSet phldrT="[Texto]"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ES_tradnl" sz="2400" dirty="0">
              <a:latin typeface="Times New Roman" panose="02020603050405020304" pitchFamily="18" charset="0"/>
              <a:cs typeface="Times New Roman" panose="02020603050405020304" pitchFamily="18" charset="0"/>
            </a:rPr>
            <a:t>Reconocimiento y estado inicial del equipo</a:t>
          </a:r>
        </a:p>
      </dgm:t>
    </dgm:pt>
    <dgm:pt modelId="{BD2D783D-A311-4C48-B2F2-34D699AA4C34}" type="parTrans" cxnId="{5212A863-C5D4-D149-8D4C-AAE5046DFD22}">
      <dgm:prSet/>
      <dgm:spPr/>
      <dgm:t>
        <a:bodyPr/>
        <a:lstStyle/>
        <a:p>
          <a:endParaRPr lang="es-ES_tradnl" sz="2400"/>
        </a:p>
      </dgm:t>
    </dgm:pt>
    <dgm:pt modelId="{35687A0F-FDE3-6E48-92CA-2ED14C671FA7}" type="sibTrans" cxnId="{5212A863-C5D4-D149-8D4C-AAE5046DFD22}">
      <dgm:prSet/>
      <dgm:spPr/>
      <dgm:t>
        <a:bodyPr/>
        <a:lstStyle/>
        <a:p>
          <a:endParaRPr lang="es-ES_tradnl" sz="2400"/>
        </a:p>
      </dgm:t>
    </dgm:pt>
    <dgm:pt modelId="{973B3D12-8C51-4745-BD15-ECCCA21E683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Marco teórico</a:t>
          </a:r>
        </a:p>
      </dgm:t>
    </dgm:pt>
    <dgm:pt modelId="{E0F21380-D0FB-D74D-AAB6-A38B329A2B74}" type="parTrans" cxnId="{134EB7C3-6D55-0247-8D17-D4BA16571AFE}">
      <dgm:prSet/>
      <dgm:spPr/>
      <dgm:t>
        <a:bodyPr/>
        <a:lstStyle/>
        <a:p>
          <a:endParaRPr lang="es-ES_tradnl" sz="2400"/>
        </a:p>
      </dgm:t>
    </dgm:pt>
    <dgm:pt modelId="{D29C7079-BCA0-8F41-9079-228B2C569D6E}" type="sibTrans" cxnId="{134EB7C3-6D55-0247-8D17-D4BA16571AFE}">
      <dgm:prSet/>
      <dgm:spPr/>
      <dgm:t>
        <a:bodyPr/>
        <a:lstStyle/>
        <a:p>
          <a:endParaRPr lang="es-ES_tradnl" sz="2400"/>
        </a:p>
      </dgm:t>
    </dgm:pt>
    <dgm:pt modelId="{97F07728-6219-5043-BC21-4468E4CF93AA}">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6</a:t>
          </a:r>
        </a:p>
      </dgm:t>
    </dgm:pt>
    <dgm:pt modelId="{9DBB9C48-41D0-2D4A-BE13-AC23358E6798}" type="parTrans" cxnId="{B2269DCB-8661-B643-BAF7-F3299E42C2B1}">
      <dgm:prSet/>
      <dgm:spPr/>
      <dgm:t>
        <a:bodyPr/>
        <a:lstStyle/>
        <a:p>
          <a:endParaRPr lang="es-ES_tradnl" sz="2400"/>
        </a:p>
      </dgm:t>
    </dgm:pt>
    <dgm:pt modelId="{7A0C3DD9-F5D2-BD45-94E5-AA6D412D37D0}" type="sibTrans" cxnId="{B2269DCB-8661-B643-BAF7-F3299E42C2B1}">
      <dgm:prSet/>
      <dgm:spPr/>
      <dgm:t>
        <a:bodyPr/>
        <a:lstStyle/>
        <a:p>
          <a:endParaRPr lang="es-ES_tradnl" sz="2400"/>
        </a:p>
      </dgm:t>
    </dgm:pt>
    <dgm:pt modelId="{52AFB0A0-69A6-4149-8398-60625746D2F4}">
      <dgm:prSet custT="1"/>
      <dgm:spPr/>
      <dgm:t>
        <a:bodyPr/>
        <a:lstStyle/>
        <a:p>
          <a:r>
            <a:rPr lang="es-ES_tradnl" sz="2400" dirty="0">
              <a:latin typeface="Times New Roman" panose="02020603050405020304" pitchFamily="18" charset="0"/>
              <a:cs typeface="Times New Roman" panose="02020603050405020304" pitchFamily="18" charset="0"/>
            </a:rPr>
            <a:t>Recuperación y puesta a punto</a:t>
          </a:r>
        </a:p>
      </dgm:t>
    </dgm:pt>
    <dgm:pt modelId="{B21A61E7-DCAA-3A4A-AC4B-C04B57121F85}" type="parTrans" cxnId="{53EEC693-CF0B-744B-A85D-3732A56E3E1B}">
      <dgm:prSet/>
      <dgm:spPr/>
      <dgm:t>
        <a:bodyPr/>
        <a:lstStyle/>
        <a:p>
          <a:endParaRPr lang="es-ES_tradnl" sz="2400"/>
        </a:p>
      </dgm:t>
    </dgm:pt>
    <dgm:pt modelId="{97FF4267-3BA0-E44F-8810-165880969A1C}" type="sibTrans" cxnId="{53EEC693-CF0B-744B-A85D-3732A56E3E1B}">
      <dgm:prSet/>
      <dgm:spPr/>
      <dgm:t>
        <a:bodyPr/>
        <a:lstStyle/>
        <a:p>
          <a:endParaRPr lang="es-ES_tradnl" sz="2400"/>
        </a:p>
      </dgm:t>
    </dgm:pt>
    <dgm:pt modelId="{02B82CBF-F2CE-ED48-A976-8E15ADDEB00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7</a:t>
          </a:r>
        </a:p>
      </dgm:t>
    </dgm:pt>
    <dgm:pt modelId="{92BA5526-05AF-3644-9DE6-5C439A0DEAB9}" type="parTrans" cxnId="{AD95799F-AA64-0C4C-AECA-4FF16651F257}">
      <dgm:prSet/>
      <dgm:spPr/>
      <dgm:t>
        <a:bodyPr/>
        <a:lstStyle/>
        <a:p>
          <a:endParaRPr lang="es-ES_tradnl" sz="2400"/>
        </a:p>
      </dgm:t>
    </dgm:pt>
    <dgm:pt modelId="{C6D39758-EDA9-DB49-9C28-F613A51F95C5}" type="sibTrans" cxnId="{AD95799F-AA64-0C4C-AECA-4FF16651F257}">
      <dgm:prSet/>
      <dgm:spPr/>
      <dgm:t>
        <a:bodyPr/>
        <a:lstStyle/>
        <a:p>
          <a:endParaRPr lang="es-ES_tradnl" sz="2400"/>
        </a:p>
      </dgm:t>
    </dgm:pt>
    <dgm:pt modelId="{2DFB4739-47BE-FD41-8887-B8BD7BB5DD45}">
      <dgm:prSet custT="1"/>
      <dgm:spPr/>
      <dgm:t>
        <a:bodyPr/>
        <a:lstStyle/>
        <a:p>
          <a:r>
            <a:rPr lang="es-ES_tradnl" sz="2400" dirty="0">
              <a:latin typeface="Times New Roman" panose="02020603050405020304" pitchFamily="18" charset="0"/>
              <a:cs typeface="Times New Roman" panose="02020603050405020304" pitchFamily="18" charset="0"/>
            </a:rPr>
            <a:t>Implementación de sistema de monitoreo</a:t>
          </a:r>
        </a:p>
      </dgm:t>
    </dgm:pt>
    <dgm:pt modelId="{E860B43D-57BF-C14C-9CA5-ACB099F4A752}" type="parTrans" cxnId="{E4DE191B-9B02-AB44-9B9A-566015026B3A}">
      <dgm:prSet/>
      <dgm:spPr/>
      <dgm:t>
        <a:bodyPr/>
        <a:lstStyle/>
        <a:p>
          <a:endParaRPr lang="es-ES_tradnl" sz="2400"/>
        </a:p>
      </dgm:t>
    </dgm:pt>
    <dgm:pt modelId="{F683161A-3522-344A-881D-A4EA6D3B6F4E}" type="sibTrans" cxnId="{E4DE191B-9B02-AB44-9B9A-566015026B3A}">
      <dgm:prSet/>
      <dgm:spPr/>
      <dgm:t>
        <a:bodyPr/>
        <a:lstStyle/>
        <a:p>
          <a:endParaRPr lang="es-ES_tradnl" sz="2400"/>
        </a:p>
      </dgm:t>
    </dgm:pt>
    <dgm:pt modelId="{C9DD82EA-8EED-42D5-8E9D-E083A42D2D4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8</a:t>
          </a:r>
        </a:p>
      </dgm:t>
    </dgm:pt>
    <dgm:pt modelId="{43F7ECA6-4B58-42F1-828D-79BFA63BDC80}" type="parTrans" cxnId="{591382DF-B01E-41B4-8634-97D1C62E4025}">
      <dgm:prSet/>
      <dgm:spPr/>
      <dgm:t>
        <a:bodyPr/>
        <a:lstStyle/>
        <a:p>
          <a:endParaRPr lang="es-ES"/>
        </a:p>
      </dgm:t>
    </dgm:pt>
    <dgm:pt modelId="{C11C1524-8F1F-4A3A-9E38-325EBBB289E6}" type="sibTrans" cxnId="{591382DF-B01E-41B4-8634-97D1C62E4025}">
      <dgm:prSet/>
      <dgm:spPr/>
      <dgm:t>
        <a:bodyPr/>
        <a:lstStyle/>
        <a:p>
          <a:endParaRPr lang="es-ES"/>
        </a:p>
      </dgm:t>
    </dgm:pt>
    <dgm:pt modelId="{357B6D44-CEEA-4C69-A7FD-84306FD9930F}">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9</a:t>
          </a:r>
        </a:p>
      </dgm:t>
    </dgm:pt>
    <dgm:pt modelId="{C228B555-019D-44F1-9E9E-903EAB339E7B}" type="parTrans" cxnId="{56AD1458-616C-4335-8DAA-22B409FFCD84}">
      <dgm:prSet/>
      <dgm:spPr/>
      <dgm:t>
        <a:bodyPr/>
        <a:lstStyle/>
        <a:p>
          <a:endParaRPr lang="es-ES"/>
        </a:p>
      </dgm:t>
    </dgm:pt>
    <dgm:pt modelId="{10C07943-928E-41A0-9EDB-4D06D1146290}" type="sibTrans" cxnId="{56AD1458-616C-4335-8DAA-22B409FFCD84}">
      <dgm:prSet/>
      <dgm:spPr/>
      <dgm:t>
        <a:bodyPr/>
        <a:lstStyle/>
        <a:p>
          <a:endParaRPr lang="es-ES"/>
        </a:p>
      </dgm:t>
    </dgm:pt>
    <dgm:pt modelId="{A8D705FC-60DE-4326-9991-FBA74131824C}">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11</a:t>
          </a:r>
        </a:p>
      </dgm:t>
    </dgm:pt>
    <dgm:pt modelId="{8A16ACB6-AE7C-4C34-9BB8-AC01BD534ADF}" type="parTrans" cxnId="{58A47F7B-0164-4BB8-AF5E-B96701D58C06}">
      <dgm:prSet/>
      <dgm:spPr/>
      <dgm:t>
        <a:bodyPr/>
        <a:lstStyle/>
        <a:p>
          <a:endParaRPr lang="es-ES"/>
        </a:p>
      </dgm:t>
    </dgm:pt>
    <dgm:pt modelId="{D02A0260-DCA9-462B-9149-D4D6AD01D99E}" type="sibTrans" cxnId="{58A47F7B-0164-4BB8-AF5E-B96701D58C06}">
      <dgm:prSet/>
      <dgm:spPr/>
      <dgm:t>
        <a:bodyPr/>
        <a:lstStyle/>
        <a:p>
          <a:endParaRPr lang="es-ES"/>
        </a:p>
      </dgm:t>
    </dgm:pt>
    <dgm:pt modelId="{D95B0DBB-B18C-4175-9C20-CD885C00731B}">
      <dgm:prSet custT="1"/>
      <dgm:spPr/>
      <dgm:t>
        <a:bodyPr/>
        <a:lstStyle/>
        <a:p>
          <a:r>
            <a:rPr lang="es-ES_tradnl" sz="2400" dirty="0">
              <a:latin typeface="Times New Roman" panose="02020603050405020304" pitchFamily="18" charset="0"/>
              <a:cs typeface="Times New Roman" panose="02020603050405020304" pitchFamily="18" charset="0"/>
            </a:rPr>
            <a:t>Análisis de resultados</a:t>
          </a:r>
        </a:p>
      </dgm:t>
    </dgm:pt>
    <dgm:pt modelId="{54DE9C76-6DBB-4DD4-A186-14F044DCB028}" type="parTrans" cxnId="{65EEB295-E956-41C9-AAE8-AC5DCB328CC9}">
      <dgm:prSet/>
      <dgm:spPr/>
      <dgm:t>
        <a:bodyPr/>
        <a:lstStyle/>
        <a:p>
          <a:endParaRPr lang="es-ES"/>
        </a:p>
      </dgm:t>
    </dgm:pt>
    <dgm:pt modelId="{239A0AA8-5126-4F27-BA91-B8F13D4DA378}" type="sibTrans" cxnId="{65EEB295-E956-41C9-AAE8-AC5DCB328CC9}">
      <dgm:prSet/>
      <dgm:spPr/>
      <dgm:t>
        <a:bodyPr/>
        <a:lstStyle/>
        <a:p>
          <a:endParaRPr lang="es-ES"/>
        </a:p>
      </dgm:t>
    </dgm:pt>
    <dgm:pt modelId="{47A3B197-8724-4CA7-A688-F2323A404DFC}">
      <dgm:prSet custT="1"/>
      <dgm:spPr/>
      <dgm:t>
        <a:bodyPr/>
        <a:lstStyle/>
        <a:p>
          <a:r>
            <a:rPr lang="es-ES_tradnl" sz="2400" dirty="0">
              <a:latin typeface="Times New Roman" panose="02020603050405020304" pitchFamily="18" charset="0"/>
              <a:cs typeface="Times New Roman" panose="02020603050405020304" pitchFamily="18" charset="0"/>
            </a:rPr>
            <a:t>Descripción operacional</a:t>
          </a:r>
        </a:p>
      </dgm:t>
    </dgm:pt>
    <dgm:pt modelId="{626A7DAE-A4DC-42A4-8E44-FC7C52E59548}" type="parTrans" cxnId="{2660FBBF-2387-4702-897D-DF1B70705244}">
      <dgm:prSet/>
      <dgm:spPr/>
      <dgm:t>
        <a:bodyPr/>
        <a:lstStyle/>
        <a:p>
          <a:endParaRPr lang="es-ES"/>
        </a:p>
      </dgm:t>
    </dgm:pt>
    <dgm:pt modelId="{7BC804E0-8784-479B-A407-DF089139062D}" type="sibTrans" cxnId="{2660FBBF-2387-4702-897D-DF1B70705244}">
      <dgm:prSet/>
      <dgm:spPr/>
      <dgm:t>
        <a:bodyPr/>
        <a:lstStyle/>
        <a:p>
          <a:endParaRPr lang="es-ES"/>
        </a:p>
      </dgm:t>
    </dgm:pt>
    <dgm:pt modelId="{AFDC25E1-96B6-46FE-9E87-91C176B02DEF}">
      <dgm:prSet custT="1"/>
      <dgm:spPr/>
      <dgm:t>
        <a:bodyPr/>
        <a:lstStyle/>
        <a:p>
          <a:r>
            <a:rPr lang="es-ES_tradnl" sz="2400" dirty="0">
              <a:latin typeface="Times New Roman" panose="02020603050405020304" pitchFamily="18" charset="0"/>
              <a:cs typeface="Times New Roman" panose="02020603050405020304" pitchFamily="18" charset="0"/>
            </a:rPr>
            <a:t>Conclusiones y recomendaciones</a:t>
          </a:r>
        </a:p>
      </dgm:t>
    </dgm:pt>
    <dgm:pt modelId="{6763925F-CC1F-485F-BCC8-B19EF4557D37}" type="parTrans" cxnId="{C1E3B016-3844-4F18-96A7-DF19AAB25956}">
      <dgm:prSet/>
      <dgm:spPr/>
      <dgm:t>
        <a:bodyPr/>
        <a:lstStyle/>
        <a:p>
          <a:endParaRPr lang="es-ES"/>
        </a:p>
      </dgm:t>
    </dgm:pt>
    <dgm:pt modelId="{2F8CB652-FFC4-4546-AFFE-6BF79C91D060}" type="sibTrans" cxnId="{C1E3B016-3844-4F18-96A7-DF19AAB25956}">
      <dgm:prSet/>
      <dgm:spPr/>
      <dgm:t>
        <a:bodyPr/>
        <a:lstStyle/>
        <a:p>
          <a:endParaRPr lang="es-ES"/>
        </a:p>
      </dgm:t>
    </dgm:pt>
    <dgm:pt modelId="{7786F4BF-0B7D-4075-92C2-C3CC2F5BCED3}">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10</a:t>
          </a:r>
        </a:p>
      </dgm:t>
    </dgm:pt>
    <dgm:pt modelId="{A50B9D99-BAEB-4E8D-A805-DA72040BB870}" type="parTrans" cxnId="{31C3EFC3-62DE-4E44-8965-7562560EA415}">
      <dgm:prSet/>
      <dgm:spPr/>
      <dgm:t>
        <a:bodyPr/>
        <a:lstStyle/>
        <a:p>
          <a:endParaRPr lang="es-ES"/>
        </a:p>
      </dgm:t>
    </dgm:pt>
    <dgm:pt modelId="{EF96504D-8D47-4E58-8731-AD1E48740368}" type="sibTrans" cxnId="{31C3EFC3-62DE-4E44-8965-7562560EA415}">
      <dgm:prSet/>
      <dgm:spPr/>
      <dgm:t>
        <a:bodyPr/>
        <a:lstStyle/>
        <a:p>
          <a:endParaRPr lang="es-ES"/>
        </a:p>
      </dgm:t>
    </dgm:pt>
    <dgm:pt modelId="{4F83D92C-C0B0-4047-A239-0093B2DB7F8D}">
      <dgm:prSet custT="1"/>
      <dgm:spPr/>
      <dgm:t>
        <a:bodyPr/>
        <a:lstStyle/>
        <a:p>
          <a:r>
            <a:rPr lang="es-ES_tradnl" sz="2400" dirty="0">
              <a:latin typeface="Times New Roman" panose="02020603050405020304" pitchFamily="18" charset="0"/>
              <a:cs typeface="Times New Roman" panose="02020603050405020304" pitchFamily="18" charset="0"/>
            </a:rPr>
            <a:t>Análisis Económico</a:t>
          </a:r>
        </a:p>
      </dgm:t>
    </dgm:pt>
    <dgm:pt modelId="{D9D765EC-C833-4A83-9B24-98796339196D}" type="parTrans" cxnId="{5BB0B4C6-6C70-4750-8BC1-D56FA02A6A56}">
      <dgm:prSet/>
      <dgm:spPr/>
      <dgm:t>
        <a:bodyPr/>
        <a:lstStyle/>
        <a:p>
          <a:endParaRPr lang="es-ES"/>
        </a:p>
      </dgm:t>
    </dgm:pt>
    <dgm:pt modelId="{86FE41BE-3C4B-4D4C-989B-C3FC0A4B4A69}" type="sibTrans" cxnId="{5BB0B4C6-6C70-4750-8BC1-D56FA02A6A56}">
      <dgm:prSet/>
      <dgm:spPr/>
      <dgm:t>
        <a:bodyPr/>
        <a:lstStyle/>
        <a:p>
          <a:endParaRPr lang="es-ES"/>
        </a:p>
      </dgm:t>
    </dgm:pt>
    <dgm:pt modelId="{30A13E2B-4592-D34D-B3DF-EFA662BFE41D}" type="pres">
      <dgm:prSet presAssocID="{04BDE4B3-1618-0749-9E4D-690A58BDC2A2}" presName="Name0" presStyleCnt="0">
        <dgm:presLayoutVars>
          <dgm:dir/>
          <dgm:animLvl val="lvl"/>
          <dgm:resizeHandles val="exact"/>
        </dgm:presLayoutVars>
      </dgm:prSet>
      <dgm:spPr/>
      <dgm:t>
        <a:bodyPr/>
        <a:lstStyle/>
        <a:p>
          <a:endParaRPr lang="es-ES"/>
        </a:p>
      </dgm:t>
    </dgm:pt>
    <dgm:pt modelId="{FC390836-960F-4E46-9D0D-439FDDFFDB47}" type="pres">
      <dgm:prSet presAssocID="{2D090FF4-1767-A44E-B0DC-6313E7A603B3}" presName="linNode" presStyleCnt="0"/>
      <dgm:spPr/>
    </dgm:pt>
    <dgm:pt modelId="{303A409A-BC02-6043-B467-C69957DCBB36}" type="pres">
      <dgm:prSet presAssocID="{2D090FF4-1767-A44E-B0DC-6313E7A603B3}" presName="parentText" presStyleLbl="node1" presStyleIdx="0" presStyleCnt="11" custScaleX="15966">
        <dgm:presLayoutVars>
          <dgm:chMax val="1"/>
          <dgm:bulletEnabled val="1"/>
        </dgm:presLayoutVars>
      </dgm:prSet>
      <dgm:spPr/>
      <dgm:t>
        <a:bodyPr/>
        <a:lstStyle/>
        <a:p>
          <a:endParaRPr lang="es-ES"/>
        </a:p>
      </dgm:t>
    </dgm:pt>
    <dgm:pt modelId="{8D67DADB-8ADD-D84A-9B1B-DF64B2DD7B2C}" type="pres">
      <dgm:prSet presAssocID="{2D090FF4-1767-A44E-B0DC-6313E7A603B3}" presName="descendantText" presStyleLbl="alignAccFollowNode1" presStyleIdx="0" presStyleCnt="11" custScaleX="131251">
        <dgm:presLayoutVars>
          <dgm:bulletEnabled val="1"/>
        </dgm:presLayoutVars>
      </dgm:prSet>
      <dgm:spPr/>
      <dgm:t>
        <a:bodyPr/>
        <a:lstStyle/>
        <a:p>
          <a:endParaRPr lang="es-ES"/>
        </a:p>
      </dgm:t>
    </dgm:pt>
    <dgm:pt modelId="{6FF7E861-8A17-D94C-99FC-69B047EF276A}" type="pres">
      <dgm:prSet presAssocID="{6A2815A6-E761-5746-A7B8-C0F729DC03B8}" presName="sp" presStyleCnt="0"/>
      <dgm:spPr/>
    </dgm:pt>
    <dgm:pt modelId="{4CA2DF0E-78F9-9E4A-986A-291057740F7D}" type="pres">
      <dgm:prSet presAssocID="{71AEA611-7A81-9D4C-B892-8EEDA10B3B61}" presName="linNode" presStyleCnt="0"/>
      <dgm:spPr/>
    </dgm:pt>
    <dgm:pt modelId="{109A8819-23AF-A341-99D3-8F8F5DBE13DB}" type="pres">
      <dgm:prSet presAssocID="{71AEA611-7A81-9D4C-B892-8EEDA10B3B61}" presName="parentText" presStyleLbl="node1" presStyleIdx="1" presStyleCnt="11" custScaleX="20403">
        <dgm:presLayoutVars>
          <dgm:chMax val="1"/>
          <dgm:bulletEnabled val="1"/>
        </dgm:presLayoutVars>
      </dgm:prSet>
      <dgm:spPr/>
      <dgm:t>
        <a:bodyPr/>
        <a:lstStyle/>
        <a:p>
          <a:endParaRPr lang="es-ES"/>
        </a:p>
      </dgm:t>
    </dgm:pt>
    <dgm:pt modelId="{B803D565-954A-6D47-AEBE-949A70699116}" type="pres">
      <dgm:prSet presAssocID="{71AEA611-7A81-9D4C-B892-8EEDA10B3B61}" presName="descendantText" presStyleLbl="alignAccFollowNode1" presStyleIdx="1" presStyleCnt="11" custScaleX="128663">
        <dgm:presLayoutVars>
          <dgm:bulletEnabled val="1"/>
        </dgm:presLayoutVars>
      </dgm:prSet>
      <dgm:spPr/>
      <dgm:t>
        <a:bodyPr/>
        <a:lstStyle/>
        <a:p>
          <a:endParaRPr lang="es-ES"/>
        </a:p>
      </dgm:t>
    </dgm:pt>
    <dgm:pt modelId="{5B8C6B8A-FD2C-4248-9E16-C81CA83C2CEA}" type="pres">
      <dgm:prSet presAssocID="{405FEC07-C4B2-254C-A8A2-296817B72003}" presName="sp" presStyleCnt="0"/>
      <dgm:spPr/>
    </dgm:pt>
    <dgm:pt modelId="{0CC002A4-BE46-E943-AA93-F5EB2315DA04}" type="pres">
      <dgm:prSet presAssocID="{3311EA07-E80F-564A-8E24-221D46091966}" presName="linNode" presStyleCnt="0"/>
      <dgm:spPr/>
    </dgm:pt>
    <dgm:pt modelId="{61D342DB-4B54-374D-8F8C-E046BA6A7772}" type="pres">
      <dgm:prSet presAssocID="{3311EA07-E80F-564A-8E24-221D46091966}" presName="parentText" presStyleLbl="node1" presStyleIdx="2" presStyleCnt="11" custScaleX="23859">
        <dgm:presLayoutVars>
          <dgm:chMax val="1"/>
          <dgm:bulletEnabled val="1"/>
        </dgm:presLayoutVars>
      </dgm:prSet>
      <dgm:spPr/>
      <dgm:t>
        <a:bodyPr/>
        <a:lstStyle/>
        <a:p>
          <a:endParaRPr lang="es-ES"/>
        </a:p>
      </dgm:t>
    </dgm:pt>
    <dgm:pt modelId="{82CEBA4E-6821-424E-943E-706FA9F62A71}" type="pres">
      <dgm:prSet presAssocID="{3311EA07-E80F-564A-8E24-221D46091966}" presName="descendantText" presStyleLbl="alignAccFollowNode1" presStyleIdx="2" presStyleCnt="11" custScaleX="126544">
        <dgm:presLayoutVars>
          <dgm:bulletEnabled val="1"/>
        </dgm:presLayoutVars>
      </dgm:prSet>
      <dgm:spPr/>
      <dgm:t>
        <a:bodyPr/>
        <a:lstStyle/>
        <a:p>
          <a:endParaRPr lang="es-ES"/>
        </a:p>
      </dgm:t>
    </dgm:pt>
    <dgm:pt modelId="{1DF43170-75BC-334F-A74F-632F7DC46640}" type="pres">
      <dgm:prSet presAssocID="{3516BA54-8B7A-6A4F-A1C7-8696313EABD7}" presName="sp" presStyleCnt="0"/>
      <dgm:spPr/>
    </dgm:pt>
    <dgm:pt modelId="{346F0346-97DE-154A-ADF7-778B30E34024}" type="pres">
      <dgm:prSet presAssocID="{F6D5D9D2-769E-D749-AC87-D75505A0D295}" presName="linNode" presStyleCnt="0"/>
      <dgm:spPr/>
    </dgm:pt>
    <dgm:pt modelId="{6FF0FE8D-7AE3-B347-B63B-26CCD0B03292}" type="pres">
      <dgm:prSet presAssocID="{F6D5D9D2-769E-D749-AC87-D75505A0D295}" presName="parentText" presStyleLbl="node1" presStyleIdx="3" presStyleCnt="11" custScaleX="28447">
        <dgm:presLayoutVars>
          <dgm:chMax val="1"/>
          <dgm:bulletEnabled val="1"/>
        </dgm:presLayoutVars>
      </dgm:prSet>
      <dgm:spPr/>
      <dgm:t>
        <a:bodyPr/>
        <a:lstStyle/>
        <a:p>
          <a:endParaRPr lang="es-ES"/>
        </a:p>
      </dgm:t>
    </dgm:pt>
    <dgm:pt modelId="{6FA96F3F-CE17-7D48-909E-D549BA5A85D5}" type="pres">
      <dgm:prSet presAssocID="{F6D5D9D2-769E-D749-AC87-D75505A0D295}" presName="descendantText" presStyleLbl="alignAccFollowNode1" presStyleIdx="3" presStyleCnt="11" custScaleX="123882">
        <dgm:presLayoutVars>
          <dgm:bulletEnabled val="1"/>
        </dgm:presLayoutVars>
      </dgm:prSet>
      <dgm:spPr/>
      <dgm:t>
        <a:bodyPr/>
        <a:lstStyle/>
        <a:p>
          <a:endParaRPr lang="es-ES"/>
        </a:p>
      </dgm:t>
    </dgm:pt>
    <dgm:pt modelId="{29079715-5E3A-C44D-BFBC-057F536E03E0}" type="pres">
      <dgm:prSet presAssocID="{5D8B83CF-88AA-184E-996E-FB2413A9B89C}" presName="sp" presStyleCnt="0"/>
      <dgm:spPr/>
    </dgm:pt>
    <dgm:pt modelId="{CD7372B7-46C9-514E-AAB8-6419D6B65768}" type="pres">
      <dgm:prSet presAssocID="{DA407ACC-3D7C-3747-9DC2-D0729FE90CC5}" presName="linNode" presStyleCnt="0"/>
      <dgm:spPr/>
    </dgm:pt>
    <dgm:pt modelId="{419E8FCB-59A3-8644-801B-4532AA8090EA}" type="pres">
      <dgm:prSet presAssocID="{DA407ACC-3D7C-3747-9DC2-D0729FE90CC5}" presName="parentText" presStyleLbl="node1" presStyleIdx="4" presStyleCnt="11" custScaleX="32397">
        <dgm:presLayoutVars>
          <dgm:chMax val="1"/>
          <dgm:bulletEnabled val="1"/>
        </dgm:presLayoutVars>
      </dgm:prSet>
      <dgm:spPr/>
      <dgm:t>
        <a:bodyPr/>
        <a:lstStyle/>
        <a:p>
          <a:endParaRPr lang="es-ES"/>
        </a:p>
      </dgm:t>
    </dgm:pt>
    <dgm:pt modelId="{F4E1DA9E-A0CE-B647-9276-39EA417D3207}" type="pres">
      <dgm:prSet presAssocID="{DA407ACC-3D7C-3747-9DC2-D0729FE90CC5}" presName="descendantText" presStyleLbl="alignAccFollowNode1" presStyleIdx="4" presStyleCnt="11" custScaleX="121917">
        <dgm:presLayoutVars>
          <dgm:bulletEnabled val="1"/>
        </dgm:presLayoutVars>
      </dgm:prSet>
      <dgm:spPr/>
      <dgm:t>
        <a:bodyPr/>
        <a:lstStyle/>
        <a:p>
          <a:endParaRPr lang="es-ES"/>
        </a:p>
      </dgm:t>
    </dgm:pt>
    <dgm:pt modelId="{88731BA5-2D6A-4941-BAE9-8892F7048CCA}" type="pres">
      <dgm:prSet presAssocID="{358E8489-F974-D842-B451-BFF9D77C906D}" presName="sp" presStyleCnt="0"/>
      <dgm:spPr/>
    </dgm:pt>
    <dgm:pt modelId="{DE392475-4326-444A-9534-6680BBBA24E1}" type="pres">
      <dgm:prSet presAssocID="{97F07728-6219-5043-BC21-4468E4CF93AA}" presName="linNode" presStyleCnt="0"/>
      <dgm:spPr/>
    </dgm:pt>
    <dgm:pt modelId="{72DCBF24-AF98-954E-AB07-278AD42B71DB}" type="pres">
      <dgm:prSet presAssocID="{97F07728-6219-5043-BC21-4468E4CF93AA}" presName="parentText" presStyleLbl="node1" presStyleIdx="5" presStyleCnt="11" custScaleX="37830">
        <dgm:presLayoutVars>
          <dgm:chMax val="1"/>
          <dgm:bulletEnabled val="1"/>
        </dgm:presLayoutVars>
      </dgm:prSet>
      <dgm:spPr/>
      <dgm:t>
        <a:bodyPr/>
        <a:lstStyle/>
        <a:p>
          <a:endParaRPr lang="es-ES"/>
        </a:p>
      </dgm:t>
    </dgm:pt>
    <dgm:pt modelId="{B8CE215F-50D0-1847-9A86-55693DADA148}" type="pres">
      <dgm:prSet presAssocID="{97F07728-6219-5043-BC21-4468E4CF93AA}" presName="descendantText" presStyleLbl="alignAccFollowNode1" presStyleIdx="5" presStyleCnt="11" custScaleX="119115">
        <dgm:presLayoutVars>
          <dgm:bulletEnabled val="1"/>
        </dgm:presLayoutVars>
      </dgm:prSet>
      <dgm:spPr/>
      <dgm:t>
        <a:bodyPr/>
        <a:lstStyle/>
        <a:p>
          <a:endParaRPr lang="es-ES"/>
        </a:p>
      </dgm:t>
    </dgm:pt>
    <dgm:pt modelId="{1EE550A1-E9CC-EE4D-B1CA-6D6A874518D6}" type="pres">
      <dgm:prSet presAssocID="{7A0C3DD9-F5D2-BD45-94E5-AA6D412D37D0}" presName="sp" presStyleCnt="0"/>
      <dgm:spPr/>
    </dgm:pt>
    <dgm:pt modelId="{D4628AA5-4C61-4C43-A94F-7CED5AE7E9E8}" type="pres">
      <dgm:prSet presAssocID="{02B82CBF-F2CE-ED48-A976-8E15ADDEB00B}" presName="linNode" presStyleCnt="0"/>
      <dgm:spPr/>
    </dgm:pt>
    <dgm:pt modelId="{6E972D37-6DBC-6140-98C0-5C3A0A1DD540}" type="pres">
      <dgm:prSet presAssocID="{02B82CBF-F2CE-ED48-A976-8E15ADDEB00B}" presName="parentText" presStyleLbl="node1" presStyleIdx="6" presStyleCnt="11" custScaleX="41277">
        <dgm:presLayoutVars>
          <dgm:chMax val="1"/>
          <dgm:bulletEnabled val="1"/>
        </dgm:presLayoutVars>
      </dgm:prSet>
      <dgm:spPr/>
      <dgm:t>
        <a:bodyPr/>
        <a:lstStyle/>
        <a:p>
          <a:endParaRPr lang="es-ES"/>
        </a:p>
      </dgm:t>
    </dgm:pt>
    <dgm:pt modelId="{E23C7F42-CA3B-9341-B442-5BD923A875AE}" type="pres">
      <dgm:prSet presAssocID="{02B82CBF-F2CE-ED48-A976-8E15ADDEB00B}" presName="descendantText" presStyleLbl="alignAccFollowNode1" presStyleIdx="6" presStyleCnt="11" custScaleX="116890">
        <dgm:presLayoutVars>
          <dgm:bulletEnabled val="1"/>
        </dgm:presLayoutVars>
      </dgm:prSet>
      <dgm:spPr/>
      <dgm:t>
        <a:bodyPr/>
        <a:lstStyle/>
        <a:p>
          <a:endParaRPr lang="es-ES"/>
        </a:p>
      </dgm:t>
    </dgm:pt>
    <dgm:pt modelId="{B7011891-66BA-490B-87C1-113F2D002358}" type="pres">
      <dgm:prSet presAssocID="{C6D39758-EDA9-DB49-9C28-F613A51F95C5}" presName="sp" presStyleCnt="0"/>
      <dgm:spPr/>
    </dgm:pt>
    <dgm:pt modelId="{0218676F-615C-42F1-ABCA-DE54942C8608}" type="pres">
      <dgm:prSet presAssocID="{C9DD82EA-8EED-42D5-8E9D-E083A42D2D4B}" presName="linNode" presStyleCnt="0"/>
      <dgm:spPr/>
    </dgm:pt>
    <dgm:pt modelId="{B7FF845D-EF12-4A87-8E2C-0A760F4E21C0}" type="pres">
      <dgm:prSet presAssocID="{C9DD82EA-8EED-42D5-8E9D-E083A42D2D4B}" presName="parentText" presStyleLbl="node1" presStyleIdx="7" presStyleCnt="11" custScaleX="45285">
        <dgm:presLayoutVars>
          <dgm:chMax val="1"/>
          <dgm:bulletEnabled val="1"/>
        </dgm:presLayoutVars>
      </dgm:prSet>
      <dgm:spPr/>
      <dgm:t>
        <a:bodyPr/>
        <a:lstStyle/>
        <a:p>
          <a:endParaRPr lang="es-ES"/>
        </a:p>
      </dgm:t>
    </dgm:pt>
    <dgm:pt modelId="{E5840DA1-189E-4767-ADBC-3CD6851F35DE}" type="pres">
      <dgm:prSet presAssocID="{C9DD82EA-8EED-42D5-8E9D-E083A42D2D4B}" presName="descendantText" presStyleLbl="alignAccFollowNode1" presStyleIdx="7" presStyleCnt="11" custScaleX="114661">
        <dgm:presLayoutVars>
          <dgm:bulletEnabled val="1"/>
        </dgm:presLayoutVars>
      </dgm:prSet>
      <dgm:spPr/>
      <dgm:t>
        <a:bodyPr/>
        <a:lstStyle/>
        <a:p>
          <a:endParaRPr lang="es-ES"/>
        </a:p>
      </dgm:t>
    </dgm:pt>
    <dgm:pt modelId="{0C533050-4C34-4715-A2B1-29A74D24A7FD}" type="pres">
      <dgm:prSet presAssocID="{C11C1524-8F1F-4A3A-9E38-325EBBB289E6}" presName="sp" presStyleCnt="0"/>
      <dgm:spPr/>
    </dgm:pt>
    <dgm:pt modelId="{B479CB23-2356-4FD4-B51D-003AFC5C060F}" type="pres">
      <dgm:prSet presAssocID="{357B6D44-CEEA-4C69-A7FD-84306FD9930F}" presName="linNode" presStyleCnt="0"/>
      <dgm:spPr/>
    </dgm:pt>
    <dgm:pt modelId="{DAAFB5C2-B362-4435-93EC-CA6BDBEFBC26}" type="pres">
      <dgm:prSet presAssocID="{357B6D44-CEEA-4C69-A7FD-84306FD9930F}" presName="parentText" presStyleLbl="node1" presStyleIdx="8" presStyleCnt="11" custScaleX="49319">
        <dgm:presLayoutVars>
          <dgm:chMax val="1"/>
          <dgm:bulletEnabled val="1"/>
        </dgm:presLayoutVars>
      </dgm:prSet>
      <dgm:spPr/>
      <dgm:t>
        <a:bodyPr/>
        <a:lstStyle/>
        <a:p>
          <a:endParaRPr lang="es-ES"/>
        </a:p>
      </dgm:t>
    </dgm:pt>
    <dgm:pt modelId="{AC51F3B0-3552-4B63-B730-CD8946BD0436}" type="pres">
      <dgm:prSet presAssocID="{357B6D44-CEEA-4C69-A7FD-84306FD9930F}" presName="descendantText" presStyleLbl="alignAccFollowNode1" presStyleIdx="8" presStyleCnt="11" custScaleX="112217">
        <dgm:presLayoutVars>
          <dgm:bulletEnabled val="1"/>
        </dgm:presLayoutVars>
      </dgm:prSet>
      <dgm:spPr/>
      <dgm:t>
        <a:bodyPr/>
        <a:lstStyle/>
        <a:p>
          <a:endParaRPr lang="es-ES"/>
        </a:p>
      </dgm:t>
    </dgm:pt>
    <dgm:pt modelId="{2297EB4B-8920-4188-B991-98F5BA94323B}" type="pres">
      <dgm:prSet presAssocID="{10C07943-928E-41A0-9EDB-4D06D1146290}" presName="sp" presStyleCnt="0"/>
      <dgm:spPr/>
    </dgm:pt>
    <dgm:pt modelId="{B19678B1-0B38-4BB9-B3B0-7A709F5BE3C8}" type="pres">
      <dgm:prSet presAssocID="{7786F4BF-0B7D-4075-92C2-C3CC2F5BCED3}" presName="linNode" presStyleCnt="0"/>
      <dgm:spPr/>
    </dgm:pt>
    <dgm:pt modelId="{FCDD1B3D-6516-4351-AE60-357F867E1333}" type="pres">
      <dgm:prSet presAssocID="{7786F4BF-0B7D-4075-92C2-C3CC2F5BCED3}" presName="parentText" presStyleLbl="node1" presStyleIdx="9" presStyleCnt="11" custScaleX="50479">
        <dgm:presLayoutVars>
          <dgm:chMax val="1"/>
          <dgm:bulletEnabled val="1"/>
        </dgm:presLayoutVars>
      </dgm:prSet>
      <dgm:spPr/>
      <dgm:t>
        <a:bodyPr/>
        <a:lstStyle/>
        <a:p>
          <a:endParaRPr lang="es-ES"/>
        </a:p>
      </dgm:t>
    </dgm:pt>
    <dgm:pt modelId="{8D8540D5-89D2-40DB-9301-91431C9BA96D}" type="pres">
      <dgm:prSet presAssocID="{7786F4BF-0B7D-4075-92C2-C3CC2F5BCED3}" presName="descendantText" presStyleLbl="alignAccFollowNode1" presStyleIdx="9" presStyleCnt="11" custScaleX="111594">
        <dgm:presLayoutVars>
          <dgm:bulletEnabled val="1"/>
        </dgm:presLayoutVars>
      </dgm:prSet>
      <dgm:spPr/>
      <dgm:t>
        <a:bodyPr/>
        <a:lstStyle/>
        <a:p>
          <a:endParaRPr lang="es-ES"/>
        </a:p>
      </dgm:t>
    </dgm:pt>
    <dgm:pt modelId="{AF28D138-4057-4F18-9523-ABE67B043964}" type="pres">
      <dgm:prSet presAssocID="{EF96504D-8D47-4E58-8731-AD1E48740368}" presName="sp" presStyleCnt="0"/>
      <dgm:spPr/>
    </dgm:pt>
    <dgm:pt modelId="{6CA18A35-EFD1-4C62-9046-929A33D7E90D}" type="pres">
      <dgm:prSet presAssocID="{A8D705FC-60DE-4326-9991-FBA74131824C}" presName="linNode" presStyleCnt="0"/>
      <dgm:spPr/>
    </dgm:pt>
    <dgm:pt modelId="{040625FE-0E72-458F-BA2E-AFA92495B862}" type="pres">
      <dgm:prSet presAssocID="{A8D705FC-60DE-4326-9991-FBA74131824C}" presName="parentText" presStyleLbl="node1" presStyleIdx="10" presStyleCnt="11" custScaleX="54454">
        <dgm:presLayoutVars>
          <dgm:chMax val="1"/>
          <dgm:bulletEnabled val="1"/>
        </dgm:presLayoutVars>
      </dgm:prSet>
      <dgm:spPr/>
      <dgm:t>
        <a:bodyPr/>
        <a:lstStyle/>
        <a:p>
          <a:endParaRPr lang="es-ES"/>
        </a:p>
      </dgm:t>
    </dgm:pt>
    <dgm:pt modelId="{AE64E30F-8410-427D-8482-4F0367CCBF70}" type="pres">
      <dgm:prSet presAssocID="{A8D705FC-60DE-4326-9991-FBA74131824C}" presName="descendantText" presStyleLbl="alignAccFollowNode1" presStyleIdx="10" presStyleCnt="11" custScaleX="109863">
        <dgm:presLayoutVars>
          <dgm:bulletEnabled val="1"/>
        </dgm:presLayoutVars>
      </dgm:prSet>
      <dgm:spPr/>
      <dgm:t>
        <a:bodyPr/>
        <a:lstStyle/>
        <a:p>
          <a:endParaRPr lang="es-ES"/>
        </a:p>
      </dgm:t>
    </dgm:pt>
  </dgm:ptLst>
  <dgm:cxnLst>
    <dgm:cxn modelId="{5F8B5BBD-0AE4-5C4A-BB35-D8601EABFFBE}" type="presOf" srcId="{71AEA611-7A81-9D4C-B892-8EEDA10B3B61}" destId="{109A8819-23AF-A341-99D3-8F8F5DBE13DB}" srcOrd="0" destOrd="0" presId="urn:microsoft.com/office/officeart/2005/8/layout/vList5"/>
    <dgm:cxn modelId="{56AD1458-616C-4335-8DAA-22B409FFCD84}" srcId="{04BDE4B3-1618-0749-9E4D-690A58BDC2A2}" destId="{357B6D44-CEEA-4C69-A7FD-84306FD9930F}" srcOrd="8" destOrd="0" parTransId="{C228B555-019D-44F1-9E9E-903EAB339E7B}" sibTransId="{10C07943-928E-41A0-9EDB-4D06D1146290}"/>
    <dgm:cxn modelId="{1D1E8029-5B72-40D2-A673-48EB400E8531}" type="presOf" srcId="{C9DD82EA-8EED-42D5-8E9D-E083A42D2D4B}" destId="{B7FF845D-EF12-4A87-8E2C-0A760F4E21C0}" srcOrd="0" destOrd="0" presId="urn:microsoft.com/office/officeart/2005/8/layout/vList5"/>
    <dgm:cxn modelId="{3AB592DB-7154-A446-B5DE-747884596EC1}" type="presOf" srcId="{F6D5D9D2-769E-D749-AC87-D75505A0D295}" destId="{6FF0FE8D-7AE3-B347-B63B-26CCD0B03292}" srcOrd="0" destOrd="0" presId="urn:microsoft.com/office/officeart/2005/8/layout/vList5"/>
    <dgm:cxn modelId="{83BB9DC0-1DA2-8849-8E58-C136DFEFDDC6}" type="presOf" srcId="{3311EA07-E80F-564A-8E24-221D46091966}" destId="{61D342DB-4B54-374D-8F8C-E046BA6A7772}" srcOrd="0" destOrd="0" presId="urn:microsoft.com/office/officeart/2005/8/layout/vList5"/>
    <dgm:cxn modelId="{B2269DCB-8661-B643-BAF7-F3299E42C2B1}" srcId="{04BDE4B3-1618-0749-9E4D-690A58BDC2A2}" destId="{97F07728-6219-5043-BC21-4468E4CF93AA}" srcOrd="5" destOrd="0" parTransId="{9DBB9C48-41D0-2D4A-BE13-AC23358E6798}" sibTransId="{7A0C3DD9-F5D2-BD45-94E5-AA6D412D37D0}"/>
    <dgm:cxn modelId="{FFC914C2-2F6E-2E46-AD49-EA9938E15AD3}" type="presOf" srcId="{02B82CBF-F2CE-ED48-A976-8E15ADDEB00B}" destId="{6E972D37-6DBC-6140-98C0-5C3A0A1DD540}" srcOrd="0" destOrd="0" presId="urn:microsoft.com/office/officeart/2005/8/layout/vList5"/>
    <dgm:cxn modelId="{BC0ECC02-857B-4C1C-ACAD-422B04956964}" type="presOf" srcId="{D95B0DBB-B18C-4175-9C20-CD885C00731B}" destId="{E5840DA1-189E-4767-ADBC-3CD6851F35DE}" srcOrd="0" destOrd="0" presId="urn:microsoft.com/office/officeart/2005/8/layout/vList5"/>
    <dgm:cxn modelId="{18CA55C4-3E8D-444C-B70D-B0D5D96F02B1}" type="presOf" srcId="{D36D073B-AB79-824F-89E7-EA5972D62884}" destId="{B803D565-954A-6D47-AEBE-949A70699116}" srcOrd="0" destOrd="0" presId="urn:microsoft.com/office/officeart/2005/8/layout/vList5"/>
    <dgm:cxn modelId="{DE9C12E1-1F74-A94E-AF13-6D136A94DFA2}" type="presOf" srcId="{97F07728-6219-5043-BC21-4468E4CF93AA}" destId="{72DCBF24-AF98-954E-AB07-278AD42B71DB}" srcOrd="0" destOrd="0" presId="urn:microsoft.com/office/officeart/2005/8/layout/vList5"/>
    <dgm:cxn modelId="{C75A2D09-EAF2-AE4C-A37B-2E563F30A301}" type="presOf" srcId="{23D803F9-BC8F-DC4D-986F-FD3FDFCB49BA}" destId="{8D67DADB-8ADD-D84A-9B1B-DF64B2DD7B2C}" srcOrd="0" destOrd="0" presId="urn:microsoft.com/office/officeart/2005/8/layout/vList5"/>
    <dgm:cxn modelId="{63103ADF-BEC4-3847-A321-1A5A115E7027}" srcId="{04BDE4B3-1618-0749-9E4D-690A58BDC2A2}" destId="{71AEA611-7A81-9D4C-B892-8EEDA10B3B61}" srcOrd="1" destOrd="0" parTransId="{EA3B9E97-8E42-AC4E-A458-80E9C81F9F3D}" sibTransId="{405FEC07-C4B2-254C-A8A2-296817B72003}"/>
    <dgm:cxn modelId="{5212A863-C5D4-D149-8D4C-AAE5046DFD22}" srcId="{DA407ACC-3D7C-3747-9DC2-D0729FE90CC5}" destId="{C071071D-03E1-E040-8D97-3808843C130A}" srcOrd="0" destOrd="0" parTransId="{BD2D783D-A311-4C48-B2F2-34D699AA4C34}" sibTransId="{35687A0F-FDE3-6E48-92CA-2ED14C671FA7}"/>
    <dgm:cxn modelId="{134EB7C3-6D55-0247-8D17-D4BA16571AFE}" srcId="{F6D5D9D2-769E-D749-AC87-D75505A0D295}" destId="{973B3D12-8C51-4745-BD15-ECCCA21E683B}" srcOrd="0" destOrd="0" parTransId="{E0F21380-D0FB-D74D-AAB6-A38B329A2B74}" sibTransId="{D29C7079-BCA0-8F41-9079-228B2C569D6E}"/>
    <dgm:cxn modelId="{0CD11685-94D3-4EA2-91B0-372098B35D01}" type="presOf" srcId="{7786F4BF-0B7D-4075-92C2-C3CC2F5BCED3}" destId="{FCDD1B3D-6516-4351-AE60-357F867E1333}" srcOrd="0" destOrd="0" presId="urn:microsoft.com/office/officeart/2005/8/layout/vList5"/>
    <dgm:cxn modelId="{D3E5D625-04EE-E145-92A5-FE15BAD841CB}" type="presOf" srcId="{2D090FF4-1767-A44E-B0DC-6313E7A603B3}" destId="{303A409A-BC02-6043-B467-C69957DCBB36}" srcOrd="0" destOrd="0" presId="urn:microsoft.com/office/officeart/2005/8/layout/vList5"/>
    <dgm:cxn modelId="{B764DE2C-9B2B-4707-94F4-05642CEFCB8E}" type="presOf" srcId="{47A3B197-8724-4CA7-A688-F2323A404DFC}" destId="{AC51F3B0-3552-4B63-B730-CD8946BD0436}" srcOrd="0" destOrd="0" presId="urn:microsoft.com/office/officeart/2005/8/layout/vList5"/>
    <dgm:cxn modelId="{50D6DF69-52C3-F144-9EE8-FD688E022024}" type="presOf" srcId="{4174F66D-8569-4344-B29E-02A4483669FF}" destId="{82CEBA4E-6821-424E-943E-706FA9F62A71}" srcOrd="0" destOrd="0" presId="urn:microsoft.com/office/officeart/2005/8/layout/vList5"/>
    <dgm:cxn modelId="{7DF30DC7-1F43-41A5-A3AA-BC4BDA037C0C}" type="presOf" srcId="{AFDC25E1-96B6-46FE-9E87-91C176B02DEF}" destId="{AE64E30F-8410-427D-8482-4F0367CCBF70}" srcOrd="0" destOrd="0" presId="urn:microsoft.com/office/officeart/2005/8/layout/vList5"/>
    <dgm:cxn modelId="{82D15507-F3AB-4C75-A197-B06DFF74ACA4}" type="presOf" srcId="{4F83D92C-C0B0-4047-A239-0093B2DB7F8D}" destId="{8D8540D5-89D2-40DB-9301-91431C9BA96D}" srcOrd="0" destOrd="0" presId="urn:microsoft.com/office/officeart/2005/8/layout/vList5"/>
    <dgm:cxn modelId="{5BB0B4C6-6C70-4750-8BC1-D56FA02A6A56}" srcId="{7786F4BF-0B7D-4075-92C2-C3CC2F5BCED3}" destId="{4F83D92C-C0B0-4047-A239-0093B2DB7F8D}" srcOrd="0" destOrd="0" parTransId="{D9D765EC-C833-4A83-9B24-98796339196D}" sibTransId="{86FE41BE-3C4B-4D4C-989B-C3FC0A4B4A69}"/>
    <dgm:cxn modelId="{65EEB295-E956-41C9-AAE8-AC5DCB328CC9}" srcId="{C9DD82EA-8EED-42D5-8E9D-E083A42D2D4B}" destId="{D95B0DBB-B18C-4175-9C20-CD885C00731B}" srcOrd="0" destOrd="0" parTransId="{54DE9C76-6DBB-4DD4-A186-14F044DCB028}" sibTransId="{239A0AA8-5126-4F27-BA91-B8F13D4DA378}"/>
    <dgm:cxn modelId="{00360520-2BAB-4E47-B576-B4E9DD2E0CB6}" type="presOf" srcId="{357B6D44-CEEA-4C69-A7FD-84306FD9930F}" destId="{DAAFB5C2-B362-4435-93EC-CA6BDBEFBC26}" srcOrd="0" destOrd="0" presId="urn:microsoft.com/office/officeart/2005/8/layout/vList5"/>
    <dgm:cxn modelId="{581E0D45-45FD-3E4E-9366-5B1A02AE0014}" srcId="{04BDE4B3-1618-0749-9E4D-690A58BDC2A2}" destId="{2D090FF4-1767-A44E-B0DC-6313E7A603B3}" srcOrd="0" destOrd="0" parTransId="{4430F800-5AC8-2C44-AC46-94A5E73FC476}" sibTransId="{6A2815A6-E761-5746-A7B8-C0F729DC03B8}"/>
    <dgm:cxn modelId="{846C2A1D-C098-F343-8308-75217A8C20BC}" type="presOf" srcId="{2DFB4739-47BE-FD41-8887-B8BD7BB5DD45}" destId="{E23C7F42-CA3B-9341-B442-5BD923A875AE}" srcOrd="0" destOrd="0" presId="urn:microsoft.com/office/officeart/2005/8/layout/vList5"/>
    <dgm:cxn modelId="{AD95799F-AA64-0C4C-AECA-4FF16651F257}" srcId="{04BDE4B3-1618-0749-9E4D-690A58BDC2A2}" destId="{02B82CBF-F2CE-ED48-A976-8E15ADDEB00B}" srcOrd="6" destOrd="0" parTransId="{92BA5526-05AF-3644-9DE6-5C439A0DEAB9}" sibTransId="{C6D39758-EDA9-DB49-9C28-F613A51F95C5}"/>
    <dgm:cxn modelId="{31C3EFC3-62DE-4E44-8965-7562560EA415}" srcId="{04BDE4B3-1618-0749-9E4D-690A58BDC2A2}" destId="{7786F4BF-0B7D-4075-92C2-C3CC2F5BCED3}" srcOrd="9" destOrd="0" parTransId="{A50B9D99-BAEB-4E8D-A805-DA72040BB870}" sibTransId="{EF96504D-8D47-4E58-8731-AD1E48740368}"/>
    <dgm:cxn modelId="{9D9A0154-EAE2-D047-A8B1-641D47C9C2CB}" srcId="{04BDE4B3-1618-0749-9E4D-690A58BDC2A2}" destId="{F6D5D9D2-769E-D749-AC87-D75505A0D295}" srcOrd="3" destOrd="0" parTransId="{33126579-B55C-4D45-BDAC-DCAD31D456BE}" sibTransId="{5D8B83CF-88AA-184E-996E-FB2413A9B89C}"/>
    <dgm:cxn modelId="{2660FBBF-2387-4702-897D-DF1B70705244}" srcId="{357B6D44-CEEA-4C69-A7FD-84306FD9930F}" destId="{47A3B197-8724-4CA7-A688-F2323A404DFC}" srcOrd="0" destOrd="0" parTransId="{626A7DAE-A4DC-42A4-8E44-FC7C52E59548}" sibTransId="{7BC804E0-8784-479B-A407-DF089139062D}"/>
    <dgm:cxn modelId="{B61AF71A-C528-264B-AD93-CF29B0CD6806}" type="presOf" srcId="{C071071D-03E1-E040-8D97-3808843C130A}" destId="{F4E1DA9E-A0CE-B647-9276-39EA417D3207}" srcOrd="0" destOrd="0" presId="urn:microsoft.com/office/officeart/2005/8/layout/vList5"/>
    <dgm:cxn modelId="{E4DE191B-9B02-AB44-9B9A-566015026B3A}" srcId="{02B82CBF-F2CE-ED48-A976-8E15ADDEB00B}" destId="{2DFB4739-47BE-FD41-8887-B8BD7BB5DD45}" srcOrd="0" destOrd="0" parTransId="{E860B43D-57BF-C14C-9CA5-ACB099F4A752}" sibTransId="{F683161A-3522-344A-881D-A4EA6D3B6F4E}"/>
    <dgm:cxn modelId="{6EF4FD48-3195-4842-AE95-4ED1323B371F}" type="presOf" srcId="{04BDE4B3-1618-0749-9E4D-690A58BDC2A2}" destId="{30A13E2B-4592-D34D-B3DF-EFA662BFE41D}" srcOrd="0" destOrd="0" presId="urn:microsoft.com/office/officeart/2005/8/layout/vList5"/>
    <dgm:cxn modelId="{2272143D-8006-4A48-BCAB-2A84CF8470AC}" srcId="{3311EA07-E80F-564A-8E24-221D46091966}" destId="{4174F66D-8569-4344-B29E-02A4483669FF}" srcOrd="0" destOrd="0" parTransId="{64C325A7-2884-A34A-BC22-B530BE723C4F}" sibTransId="{DF583DF6-8562-9B41-AF0D-AC7328735BC2}"/>
    <dgm:cxn modelId="{81FD95F9-EDAE-3A45-8DBF-67B237026CAC}" srcId="{04BDE4B3-1618-0749-9E4D-690A58BDC2A2}" destId="{3311EA07-E80F-564A-8E24-221D46091966}" srcOrd="2" destOrd="0" parTransId="{1D8483F4-F5EB-7844-8E6D-F34A74B849CC}" sibTransId="{3516BA54-8B7A-6A4F-A1C7-8696313EABD7}"/>
    <dgm:cxn modelId="{7F7FABBC-34D5-A14E-9656-A9B71E8B3D8A}" srcId="{71AEA611-7A81-9D4C-B892-8EEDA10B3B61}" destId="{D36D073B-AB79-824F-89E7-EA5972D62884}" srcOrd="0" destOrd="0" parTransId="{7F8629CE-6863-9E4D-9144-EDDF120BBCEB}" sibTransId="{3C05F426-B4C2-6E40-8D64-24A7475AB3ED}"/>
    <dgm:cxn modelId="{5AF6218D-BB8B-5A44-B925-D8EBAD9194B1}" type="presOf" srcId="{DA407ACC-3D7C-3747-9DC2-D0729FE90CC5}" destId="{419E8FCB-59A3-8644-801B-4532AA8090EA}" srcOrd="0" destOrd="0" presId="urn:microsoft.com/office/officeart/2005/8/layout/vList5"/>
    <dgm:cxn modelId="{87684ABB-A57F-46CC-9B31-1236F2D125D9}" type="presOf" srcId="{A8D705FC-60DE-4326-9991-FBA74131824C}" destId="{040625FE-0E72-458F-BA2E-AFA92495B862}" srcOrd="0" destOrd="0" presId="urn:microsoft.com/office/officeart/2005/8/layout/vList5"/>
    <dgm:cxn modelId="{58A47F7B-0164-4BB8-AF5E-B96701D58C06}" srcId="{04BDE4B3-1618-0749-9E4D-690A58BDC2A2}" destId="{A8D705FC-60DE-4326-9991-FBA74131824C}" srcOrd="10" destOrd="0" parTransId="{8A16ACB6-AE7C-4C34-9BB8-AC01BD534ADF}" sibTransId="{D02A0260-DCA9-462B-9149-D4D6AD01D99E}"/>
    <dgm:cxn modelId="{53EEC693-CF0B-744B-A85D-3732A56E3E1B}" srcId="{97F07728-6219-5043-BC21-4468E4CF93AA}" destId="{52AFB0A0-69A6-4149-8398-60625746D2F4}" srcOrd="0" destOrd="0" parTransId="{B21A61E7-DCAA-3A4A-AC4B-C04B57121F85}" sibTransId="{97FF4267-3BA0-E44F-8810-165880969A1C}"/>
    <dgm:cxn modelId="{F4303ECC-7084-AF40-AFAE-340316157FF4}" srcId="{04BDE4B3-1618-0749-9E4D-690A58BDC2A2}" destId="{DA407ACC-3D7C-3747-9DC2-D0729FE90CC5}" srcOrd="4" destOrd="0" parTransId="{F6E7CE80-033F-FE47-92E7-2C42B1724F69}" sibTransId="{358E8489-F974-D842-B451-BFF9D77C906D}"/>
    <dgm:cxn modelId="{591382DF-B01E-41B4-8634-97D1C62E4025}" srcId="{04BDE4B3-1618-0749-9E4D-690A58BDC2A2}" destId="{C9DD82EA-8EED-42D5-8E9D-E083A42D2D4B}" srcOrd="7" destOrd="0" parTransId="{43F7ECA6-4B58-42F1-828D-79BFA63BDC80}" sibTransId="{C11C1524-8F1F-4A3A-9E38-325EBBB289E6}"/>
    <dgm:cxn modelId="{1EBE331B-471E-9D4A-B0F8-A3794163085B}" type="presOf" srcId="{52AFB0A0-69A6-4149-8398-60625746D2F4}" destId="{B8CE215F-50D0-1847-9A86-55693DADA148}" srcOrd="0" destOrd="0" presId="urn:microsoft.com/office/officeart/2005/8/layout/vList5"/>
    <dgm:cxn modelId="{418CD5A9-E37F-5E4E-824A-CA61C067CB36}" srcId="{2D090FF4-1767-A44E-B0DC-6313E7A603B3}" destId="{23D803F9-BC8F-DC4D-986F-FD3FDFCB49BA}" srcOrd="0" destOrd="0" parTransId="{0E52EFF3-D5E0-6E4D-B46E-B23BCFDDA08C}" sibTransId="{AC5F4EC5-7A9B-3D45-A3A1-D35DE421E74C}"/>
    <dgm:cxn modelId="{C1E3B016-3844-4F18-96A7-DF19AAB25956}" srcId="{A8D705FC-60DE-4326-9991-FBA74131824C}" destId="{AFDC25E1-96B6-46FE-9E87-91C176B02DEF}" srcOrd="0" destOrd="0" parTransId="{6763925F-CC1F-485F-BCC8-B19EF4557D37}" sibTransId="{2F8CB652-FFC4-4546-AFFE-6BF79C91D060}"/>
    <dgm:cxn modelId="{8FE1B4E8-CE23-C647-BAB5-2315D9BA7F95}" type="presOf" srcId="{973B3D12-8C51-4745-BD15-ECCCA21E683B}" destId="{6FA96F3F-CE17-7D48-909E-D549BA5A85D5}" srcOrd="0" destOrd="0" presId="urn:microsoft.com/office/officeart/2005/8/layout/vList5"/>
    <dgm:cxn modelId="{9E5758BE-0066-C945-8039-C026907251DD}" type="presParOf" srcId="{30A13E2B-4592-D34D-B3DF-EFA662BFE41D}" destId="{FC390836-960F-4E46-9D0D-439FDDFFDB47}" srcOrd="0" destOrd="0" presId="urn:microsoft.com/office/officeart/2005/8/layout/vList5"/>
    <dgm:cxn modelId="{FBF557DF-9342-9547-B11F-73915FEF904A}" type="presParOf" srcId="{FC390836-960F-4E46-9D0D-439FDDFFDB47}" destId="{303A409A-BC02-6043-B467-C69957DCBB36}" srcOrd="0" destOrd="0" presId="urn:microsoft.com/office/officeart/2005/8/layout/vList5"/>
    <dgm:cxn modelId="{C64862B6-AC51-6847-B775-4847DE367970}" type="presParOf" srcId="{FC390836-960F-4E46-9D0D-439FDDFFDB47}" destId="{8D67DADB-8ADD-D84A-9B1B-DF64B2DD7B2C}" srcOrd="1" destOrd="0" presId="urn:microsoft.com/office/officeart/2005/8/layout/vList5"/>
    <dgm:cxn modelId="{887611B7-F2DA-A048-88B2-647B2A7F2313}" type="presParOf" srcId="{30A13E2B-4592-D34D-B3DF-EFA662BFE41D}" destId="{6FF7E861-8A17-D94C-99FC-69B047EF276A}" srcOrd="1" destOrd="0" presId="urn:microsoft.com/office/officeart/2005/8/layout/vList5"/>
    <dgm:cxn modelId="{F0111FDE-A847-6E4E-835C-72D8D02B8FF1}" type="presParOf" srcId="{30A13E2B-4592-D34D-B3DF-EFA662BFE41D}" destId="{4CA2DF0E-78F9-9E4A-986A-291057740F7D}" srcOrd="2" destOrd="0" presId="urn:microsoft.com/office/officeart/2005/8/layout/vList5"/>
    <dgm:cxn modelId="{54B386AF-4E27-3046-BC14-7DBA60D3FA3F}" type="presParOf" srcId="{4CA2DF0E-78F9-9E4A-986A-291057740F7D}" destId="{109A8819-23AF-A341-99D3-8F8F5DBE13DB}" srcOrd="0" destOrd="0" presId="urn:microsoft.com/office/officeart/2005/8/layout/vList5"/>
    <dgm:cxn modelId="{C95C5920-FBC0-D34F-B1E6-5776B068FB0D}" type="presParOf" srcId="{4CA2DF0E-78F9-9E4A-986A-291057740F7D}" destId="{B803D565-954A-6D47-AEBE-949A70699116}" srcOrd="1" destOrd="0" presId="urn:microsoft.com/office/officeart/2005/8/layout/vList5"/>
    <dgm:cxn modelId="{79193706-91C6-374A-9CB5-77E9D6A0551B}" type="presParOf" srcId="{30A13E2B-4592-D34D-B3DF-EFA662BFE41D}" destId="{5B8C6B8A-FD2C-4248-9E16-C81CA83C2CEA}" srcOrd="3" destOrd="0" presId="urn:microsoft.com/office/officeart/2005/8/layout/vList5"/>
    <dgm:cxn modelId="{4A3C415B-3410-2A43-AC28-B0374BFDEF37}" type="presParOf" srcId="{30A13E2B-4592-D34D-B3DF-EFA662BFE41D}" destId="{0CC002A4-BE46-E943-AA93-F5EB2315DA04}" srcOrd="4" destOrd="0" presId="urn:microsoft.com/office/officeart/2005/8/layout/vList5"/>
    <dgm:cxn modelId="{3A09EBB4-4378-F647-9075-45E7F6FF021E}" type="presParOf" srcId="{0CC002A4-BE46-E943-AA93-F5EB2315DA04}" destId="{61D342DB-4B54-374D-8F8C-E046BA6A7772}" srcOrd="0" destOrd="0" presId="urn:microsoft.com/office/officeart/2005/8/layout/vList5"/>
    <dgm:cxn modelId="{F4DF6532-1AFF-7B41-894D-EAC15157DC0E}" type="presParOf" srcId="{0CC002A4-BE46-E943-AA93-F5EB2315DA04}" destId="{82CEBA4E-6821-424E-943E-706FA9F62A71}" srcOrd="1" destOrd="0" presId="urn:microsoft.com/office/officeart/2005/8/layout/vList5"/>
    <dgm:cxn modelId="{8E53163B-C351-1942-A569-0F5C76CC3DE2}" type="presParOf" srcId="{30A13E2B-4592-D34D-B3DF-EFA662BFE41D}" destId="{1DF43170-75BC-334F-A74F-632F7DC46640}" srcOrd="5" destOrd="0" presId="urn:microsoft.com/office/officeart/2005/8/layout/vList5"/>
    <dgm:cxn modelId="{4ACF9C06-6929-DD44-A98C-B48C54FF45D0}" type="presParOf" srcId="{30A13E2B-4592-D34D-B3DF-EFA662BFE41D}" destId="{346F0346-97DE-154A-ADF7-778B30E34024}" srcOrd="6" destOrd="0" presId="urn:microsoft.com/office/officeart/2005/8/layout/vList5"/>
    <dgm:cxn modelId="{93618945-B38B-6E45-B4E7-7917411B7FB4}" type="presParOf" srcId="{346F0346-97DE-154A-ADF7-778B30E34024}" destId="{6FF0FE8D-7AE3-B347-B63B-26CCD0B03292}" srcOrd="0" destOrd="0" presId="urn:microsoft.com/office/officeart/2005/8/layout/vList5"/>
    <dgm:cxn modelId="{7FE354C7-7CE3-CB49-8EB4-B61C2A0023EA}" type="presParOf" srcId="{346F0346-97DE-154A-ADF7-778B30E34024}" destId="{6FA96F3F-CE17-7D48-909E-D549BA5A85D5}" srcOrd="1" destOrd="0" presId="urn:microsoft.com/office/officeart/2005/8/layout/vList5"/>
    <dgm:cxn modelId="{01381209-C3FB-CA48-A088-D76FE46DD5A0}" type="presParOf" srcId="{30A13E2B-4592-D34D-B3DF-EFA662BFE41D}" destId="{29079715-5E3A-C44D-BFBC-057F536E03E0}" srcOrd="7" destOrd="0" presId="urn:microsoft.com/office/officeart/2005/8/layout/vList5"/>
    <dgm:cxn modelId="{B432FF3F-5000-8946-AFDA-7661F6710FBF}" type="presParOf" srcId="{30A13E2B-4592-D34D-B3DF-EFA662BFE41D}" destId="{CD7372B7-46C9-514E-AAB8-6419D6B65768}" srcOrd="8" destOrd="0" presId="urn:microsoft.com/office/officeart/2005/8/layout/vList5"/>
    <dgm:cxn modelId="{004E5E75-87E5-6245-BE52-CDC44C6EDD57}" type="presParOf" srcId="{CD7372B7-46C9-514E-AAB8-6419D6B65768}" destId="{419E8FCB-59A3-8644-801B-4532AA8090EA}" srcOrd="0" destOrd="0" presId="urn:microsoft.com/office/officeart/2005/8/layout/vList5"/>
    <dgm:cxn modelId="{F94E3870-3437-A144-B4AA-600E132093EE}" type="presParOf" srcId="{CD7372B7-46C9-514E-AAB8-6419D6B65768}" destId="{F4E1DA9E-A0CE-B647-9276-39EA417D3207}" srcOrd="1" destOrd="0" presId="urn:microsoft.com/office/officeart/2005/8/layout/vList5"/>
    <dgm:cxn modelId="{D629E12A-066E-024D-B564-983B9452DEF1}" type="presParOf" srcId="{30A13E2B-4592-D34D-B3DF-EFA662BFE41D}" destId="{88731BA5-2D6A-4941-BAE9-8892F7048CCA}" srcOrd="9" destOrd="0" presId="urn:microsoft.com/office/officeart/2005/8/layout/vList5"/>
    <dgm:cxn modelId="{C14A9E02-076F-134E-87D5-9635A57D9CF0}" type="presParOf" srcId="{30A13E2B-4592-D34D-B3DF-EFA662BFE41D}" destId="{DE392475-4326-444A-9534-6680BBBA24E1}" srcOrd="10" destOrd="0" presId="urn:microsoft.com/office/officeart/2005/8/layout/vList5"/>
    <dgm:cxn modelId="{6CCD41E0-A0B2-8A45-BF3B-0E9BF8F630C7}" type="presParOf" srcId="{DE392475-4326-444A-9534-6680BBBA24E1}" destId="{72DCBF24-AF98-954E-AB07-278AD42B71DB}" srcOrd="0" destOrd="0" presId="urn:microsoft.com/office/officeart/2005/8/layout/vList5"/>
    <dgm:cxn modelId="{E567D1F0-539F-BE4F-932B-DD3C01387982}" type="presParOf" srcId="{DE392475-4326-444A-9534-6680BBBA24E1}" destId="{B8CE215F-50D0-1847-9A86-55693DADA148}" srcOrd="1" destOrd="0" presId="urn:microsoft.com/office/officeart/2005/8/layout/vList5"/>
    <dgm:cxn modelId="{9A436ED4-CA24-3F45-8101-07D578634BB9}" type="presParOf" srcId="{30A13E2B-4592-D34D-B3DF-EFA662BFE41D}" destId="{1EE550A1-E9CC-EE4D-B1CA-6D6A874518D6}" srcOrd="11" destOrd="0" presId="urn:microsoft.com/office/officeart/2005/8/layout/vList5"/>
    <dgm:cxn modelId="{786FCDC5-D95A-3442-8A8A-5A65674C4CAA}" type="presParOf" srcId="{30A13E2B-4592-D34D-B3DF-EFA662BFE41D}" destId="{D4628AA5-4C61-4C43-A94F-7CED5AE7E9E8}" srcOrd="12" destOrd="0" presId="urn:microsoft.com/office/officeart/2005/8/layout/vList5"/>
    <dgm:cxn modelId="{692B0FFA-BB8F-C042-A8E7-B2097F5B426D}" type="presParOf" srcId="{D4628AA5-4C61-4C43-A94F-7CED5AE7E9E8}" destId="{6E972D37-6DBC-6140-98C0-5C3A0A1DD540}" srcOrd="0" destOrd="0" presId="urn:microsoft.com/office/officeart/2005/8/layout/vList5"/>
    <dgm:cxn modelId="{093197AC-08DB-B642-97CF-8C6F9E462053}" type="presParOf" srcId="{D4628AA5-4C61-4C43-A94F-7CED5AE7E9E8}" destId="{E23C7F42-CA3B-9341-B442-5BD923A875AE}" srcOrd="1" destOrd="0" presId="urn:microsoft.com/office/officeart/2005/8/layout/vList5"/>
    <dgm:cxn modelId="{13A23945-3AE8-461B-A928-11323EF6C238}" type="presParOf" srcId="{30A13E2B-4592-D34D-B3DF-EFA662BFE41D}" destId="{B7011891-66BA-490B-87C1-113F2D002358}" srcOrd="13" destOrd="0" presId="urn:microsoft.com/office/officeart/2005/8/layout/vList5"/>
    <dgm:cxn modelId="{21560C61-D162-4782-BC86-3B071304241B}" type="presParOf" srcId="{30A13E2B-4592-D34D-B3DF-EFA662BFE41D}" destId="{0218676F-615C-42F1-ABCA-DE54942C8608}" srcOrd="14" destOrd="0" presId="urn:microsoft.com/office/officeart/2005/8/layout/vList5"/>
    <dgm:cxn modelId="{5B8325AA-C21E-4857-95A0-4E7909E566FE}" type="presParOf" srcId="{0218676F-615C-42F1-ABCA-DE54942C8608}" destId="{B7FF845D-EF12-4A87-8E2C-0A760F4E21C0}" srcOrd="0" destOrd="0" presId="urn:microsoft.com/office/officeart/2005/8/layout/vList5"/>
    <dgm:cxn modelId="{00856B68-2F72-47D2-AED7-E6EF778B40F8}" type="presParOf" srcId="{0218676F-615C-42F1-ABCA-DE54942C8608}" destId="{E5840DA1-189E-4767-ADBC-3CD6851F35DE}" srcOrd="1" destOrd="0" presId="urn:microsoft.com/office/officeart/2005/8/layout/vList5"/>
    <dgm:cxn modelId="{F1BF96C8-A28F-487B-B20C-F4114CEF0E30}" type="presParOf" srcId="{30A13E2B-4592-D34D-B3DF-EFA662BFE41D}" destId="{0C533050-4C34-4715-A2B1-29A74D24A7FD}" srcOrd="15" destOrd="0" presId="urn:microsoft.com/office/officeart/2005/8/layout/vList5"/>
    <dgm:cxn modelId="{D58B8485-E38E-43B0-A912-CE94B3DBA11F}" type="presParOf" srcId="{30A13E2B-4592-D34D-B3DF-EFA662BFE41D}" destId="{B479CB23-2356-4FD4-B51D-003AFC5C060F}" srcOrd="16" destOrd="0" presId="urn:microsoft.com/office/officeart/2005/8/layout/vList5"/>
    <dgm:cxn modelId="{CBC0ADE1-707A-4EBA-8BDB-C12D49E3ECDD}" type="presParOf" srcId="{B479CB23-2356-4FD4-B51D-003AFC5C060F}" destId="{DAAFB5C2-B362-4435-93EC-CA6BDBEFBC26}" srcOrd="0" destOrd="0" presId="urn:microsoft.com/office/officeart/2005/8/layout/vList5"/>
    <dgm:cxn modelId="{9C8F1FD1-E5C2-494A-AE5A-2C290AC66013}" type="presParOf" srcId="{B479CB23-2356-4FD4-B51D-003AFC5C060F}" destId="{AC51F3B0-3552-4B63-B730-CD8946BD0436}" srcOrd="1" destOrd="0" presId="urn:microsoft.com/office/officeart/2005/8/layout/vList5"/>
    <dgm:cxn modelId="{F318FBA3-AD3B-4092-B7A0-68F360049FEE}" type="presParOf" srcId="{30A13E2B-4592-D34D-B3DF-EFA662BFE41D}" destId="{2297EB4B-8920-4188-B991-98F5BA94323B}" srcOrd="17" destOrd="0" presId="urn:microsoft.com/office/officeart/2005/8/layout/vList5"/>
    <dgm:cxn modelId="{81FD44F8-024A-4CA4-BA69-5A069AFB7246}" type="presParOf" srcId="{30A13E2B-4592-D34D-B3DF-EFA662BFE41D}" destId="{B19678B1-0B38-4BB9-B3B0-7A709F5BE3C8}" srcOrd="18" destOrd="0" presId="urn:microsoft.com/office/officeart/2005/8/layout/vList5"/>
    <dgm:cxn modelId="{C789A4CC-3F5B-415B-BF8C-C7585B59EC53}" type="presParOf" srcId="{B19678B1-0B38-4BB9-B3B0-7A709F5BE3C8}" destId="{FCDD1B3D-6516-4351-AE60-357F867E1333}" srcOrd="0" destOrd="0" presId="urn:microsoft.com/office/officeart/2005/8/layout/vList5"/>
    <dgm:cxn modelId="{35FD9488-A5A9-4EF8-856D-5D14C04E85F4}" type="presParOf" srcId="{B19678B1-0B38-4BB9-B3B0-7A709F5BE3C8}" destId="{8D8540D5-89D2-40DB-9301-91431C9BA96D}" srcOrd="1" destOrd="0" presId="urn:microsoft.com/office/officeart/2005/8/layout/vList5"/>
    <dgm:cxn modelId="{1C776B90-598B-45D0-A39B-F47DA1359077}" type="presParOf" srcId="{30A13E2B-4592-D34D-B3DF-EFA662BFE41D}" destId="{AF28D138-4057-4F18-9523-ABE67B043964}" srcOrd="19" destOrd="0" presId="urn:microsoft.com/office/officeart/2005/8/layout/vList5"/>
    <dgm:cxn modelId="{D91E2EAD-753B-4659-87C6-0E68A49930B3}" type="presParOf" srcId="{30A13E2B-4592-D34D-B3DF-EFA662BFE41D}" destId="{6CA18A35-EFD1-4C62-9046-929A33D7E90D}" srcOrd="20" destOrd="0" presId="urn:microsoft.com/office/officeart/2005/8/layout/vList5"/>
    <dgm:cxn modelId="{A5569B9D-6BEF-497F-9661-51172285FABE}" type="presParOf" srcId="{6CA18A35-EFD1-4C62-9046-929A33D7E90D}" destId="{040625FE-0E72-458F-BA2E-AFA92495B862}" srcOrd="0" destOrd="0" presId="urn:microsoft.com/office/officeart/2005/8/layout/vList5"/>
    <dgm:cxn modelId="{8E0332EC-66EE-4456-AB00-4D857C36EE8A}" type="presParOf" srcId="{6CA18A35-EFD1-4C62-9046-929A33D7E90D}" destId="{AE64E30F-8410-427D-8482-4F0367CCBF7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4BDE4B3-1618-0749-9E4D-690A58BDC2A2}" type="doc">
      <dgm:prSet loTypeId="urn:microsoft.com/office/officeart/2005/8/layout/vList5" loCatId="" qsTypeId="urn:microsoft.com/office/officeart/2005/8/quickstyle/3d1" qsCatId="3D" csTypeId="urn:microsoft.com/office/officeart/2005/8/colors/accent6_2" csCatId="accent6" phldr="1"/>
      <dgm:spPr/>
      <dgm:t>
        <a:bodyPr/>
        <a:lstStyle/>
        <a:p>
          <a:endParaRPr lang="es-ES_tradnl"/>
        </a:p>
      </dgm:t>
    </dgm:pt>
    <dgm:pt modelId="{2D090FF4-1767-A44E-B0DC-6313E7A603B3}">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a:t>
          </a:r>
        </a:p>
      </dgm:t>
    </dgm:pt>
    <dgm:pt modelId="{4430F800-5AC8-2C44-AC46-94A5E73FC476}" type="parTrans" cxnId="{581E0D45-45FD-3E4E-9366-5B1A02AE0014}">
      <dgm:prSet/>
      <dgm:spPr/>
      <dgm:t>
        <a:bodyPr/>
        <a:lstStyle/>
        <a:p>
          <a:endParaRPr lang="es-ES_tradnl" sz="2400"/>
        </a:p>
      </dgm:t>
    </dgm:pt>
    <dgm:pt modelId="{6A2815A6-E761-5746-A7B8-C0F729DC03B8}" type="sibTrans" cxnId="{581E0D45-45FD-3E4E-9366-5B1A02AE0014}">
      <dgm:prSet/>
      <dgm:spPr/>
      <dgm:t>
        <a:bodyPr/>
        <a:lstStyle/>
        <a:p>
          <a:endParaRPr lang="es-ES_tradnl" sz="2400"/>
        </a:p>
      </dgm:t>
    </dgm:pt>
    <dgm:pt modelId="{23D803F9-BC8F-DC4D-986F-FD3FDFCB49BA}">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Antecedentes y formulación del problema</a:t>
          </a:r>
        </a:p>
      </dgm:t>
    </dgm:pt>
    <dgm:pt modelId="{0E52EFF3-D5E0-6E4D-B46E-B23BCFDDA08C}" type="parTrans" cxnId="{418CD5A9-E37F-5E4E-824A-CA61C067CB36}">
      <dgm:prSet/>
      <dgm:spPr/>
      <dgm:t>
        <a:bodyPr/>
        <a:lstStyle/>
        <a:p>
          <a:endParaRPr lang="es-ES_tradnl" sz="2400"/>
        </a:p>
      </dgm:t>
    </dgm:pt>
    <dgm:pt modelId="{AC5F4EC5-7A9B-3D45-A3A1-D35DE421E74C}" type="sibTrans" cxnId="{418CD5A9-E37F-5E4E-824A-CA61C067CB36}">
      <dgm:prSet/>
      <dgm:spPr/>
      <dgm:t>
        <a:bodyPr/>
        <a:lstStyle/>
        <a:p>
          <a:endParaRPr lang="es-ES_tradnl" sz="2400"/>
        </a:p>
      </dgm:t>
    </dgm:pt>
    <dgm:pt modelId="{71AEA611-7A81-9D4C-B892-8EEDA10B3B61}">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2</a:t>
          </a:r>
        </a:p>
      </dgm:t>
    </dgm:pt>
    <dgm:pt modelId="{EA3B9E97-8E42-AC4E-A458-80E9C81F9F3D}" type="parTrans" cxnId="{63103ADF-BEC4-3847-A321-1A5A115E7027}">
      <dgm:prSet/>
      <dgm:spPr/>
      <dgm:t>
        <a:bodyPr/>
        <a:lstStyle/>
        <a:p>
          <a:endParaRPr lang="es-ES_tradnl" sz="2400"/>
        </a:p>
      </dgm:t>
    </dgm:pt>
    <dgm:pt modelId="{405FEC07-C4B2-254C-A8A2-296817B72003}" type="sibTrans" cxnId="{63103ADF-BEC4-3847-A321-1A5A115E7027}">
      <dgm:prSet/>
      <dgm:spPr/>
      <dgm:t>
        <a:bodyPr/>
        <a:lstStyle/>
        <a:p>
          <a:endParaRPr lang="es-ES_tradnl" sz="2400"/>
        </a:p>
      </dgm:t>
    </dgm:pt>
    <dgm:pt modelId="{D36D073B-AB79-824F-89E7-EA5972D62884}">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Justificación e importancia</a:t>
          </a:r>
        </a:p>
      </dgm:t>
    </dgm:pt>
    <dgm:pt modelId="{7F8629CE-6863-9E4D-9144-EDDF120BBCEB}" type="parTrans" cxnId="{7F7FABBC-34D5-A14E-9656-A9B71E8B3D8A}">
      <dgm:prSet/>
      <dgm:spPr/>
      <dgm:t>
        <a:bodyPr/>
        <a:lstStyle/>
        <a:p>
          <a:endParaRPr lang="es-ES_tradnl" sz="2400"/>
        </a:p>
      </dgm:t>
    </dgm:pt>
    <dgm:pt modelId="{3C05F426-B4C2-6E40-8D64-24A7475AB3ED}" type="sibTrans" cxnId="{7F7FABBC-34D5-A14E-9656-A9B71E8B3D8A}">
      <dgm:prSet/>
      <dgm:spPr/>
      <dgm:t>
        <a:bodyPr/>
        <a:lstStyle/>
        <a:p>
          <a:endParaRPr lang="es-ES_tradnl" sz="2400"/>
        </a:p>
      </dgm:t>
    </dgm:pt>
    <dgm:pt modelId="{3311EA07-E80F-564A-8E24-221D46091966}">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3</a:t>
          </a:r>
        </a:p>
      </dgm:t>
    </dgm:pt>
    <dgm:pt modelId="{1D8483F4-F5EB-7844-8E6D-F34A74B849CC}" type="parTrans" cxnId="{81FD95F9-EDAE-3A45-8DBF-67B237026CAC}">
      <dgm:prSet/>
      <dgm:spPr/>
      <dgm:t>
        <a:bodyPr/>
        <a:lstStyle/>
        <a:p>
          <a:endParaRPr lang="es-ES_tradnl" sz="2400"/>
        </a:p>
      </dgm:t>
    </dgm:pt>
    <dgm:pt modelId="{3516BA54-8B7A-6A4F-A1C7-8696313EABD7}" type="sibTrans" cxnId="{81FD95F9-EDAE-3A45-8DBF-67B237026CAC}">
      <dgm:prSet/>
      <dgm:spPr/>
      <dgm:t>
        <a:bodyPr/>
        <a:lstStyle/>
        <a:p>
          <a:endParaRPr lang="es-ES_tradnl" sz="2400"/>
        </a:p>
      </dgm:t>
    </dgm:pt>
    <dgm:pt modelId="{4174F66D-8569-4344-B29E-02A4483669FF}">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Objetivos</a:t>
          </a:r>
        </a:p>
      </dgm:t>
    </dgm:pt>
    <dgm:pt modelId="{64C325A7-2884-A34A-BC22-B530BE723C4F}" type="parTrans" cxnId="{2272143D-8006-4A48-BCAB-2A84CF8470AC}">
      <dgm:prSet/>
      <dgm:spPr/>
      <dgm:t>
        <a:bodyPr/>
        <a:lstStyle/>
        <a:p>
          <a:endParaRPr lang="es-ES_tradnl" sz="2400"/>
        </a:p>
      </dgm:t>
    </dgm:pt>
    <dgm:pt modelId="{DF583DF6-8562-9B41-AF0D-AC7328735BC2}" type="sibTrans" cxnId="{2272143D-8006-4A48-BCAB-2A84CF8470AC}">
      <dgm:prSet/>
      <dgm:spPr/>
      <dgm:t>
        <a:bodyPr/>
        <a:lstStyle/>
        <a:p>
          <a:endParaRPr lang="es-ES_tradnl" sz="2400"/>
        </a:p>
      </dgm:t>
    </dgm:pt>
    <dgm:pt modelId="{F6D5D9D2-769E-D749-AC87-D75505A0D29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4</a:t>
          </a:r>
        </a:p>
      </dgm:t>
    </dgm:pt>
    <dgm:pt modelId="{33126579-B55C-4D45-BDAC-DCAD31D456BE}" type="parTrans" cxnId="{9D9A0154-EAE2-D047-A8B1-641D47C9C2CB}">
      <dgm:prSet/>
      <dgm:spPr/>
      <dgm:t>
        <a:bodyPr/>
        <a:lstStyle/>
        <a:p>
          <a:endParaRPr lang="es-ES_tradnl" sz="2400"/>
        </a:p>
      </dgm:t>
    </dgm:pt>
    <dgm:pt modelId="{5D8B83CF-88AA-184E-996E-FB2413A9B89C}" type="sibTrans" cxnId="{9D9A0154-EAE2-D047-A8B1-641D47C9C2CB}">
      <dgm:prSet/>
      <dgm:spPr/>
      <dgm:t>
        <a:bodyPr/>
        <a:lstStyle/>
        <a:p>
          <a:endParaRPr lang="es-ES_tradnl" sz="2400"/>
        </a:p>
      </dgm:t>
    </dgm:pt>
    <dgm:pt modelId="{DA407ACC-3D7C-3747-9DC2-D0729FE90CC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5</a:t>
          </a:r>
        </a:p>
      </dgm:t>
    </dgm:pt>
    <dgm:pt modelId="{F6E7CE80-033F-FE47-92E7-2C42B1724F69}" type="parTrans" cxnId="{F4303ECC-7084-AF40-AFAE-340316157FF4}">
      <dgm:prSet/>
      <dgm:spPr/>
      <dgm:t>
        <a:bodyPr/>
        <a:lstStyle/>
        <a:p>
          <a:endParaRPr lang="es-ES_tradnl" sz="2400"/>
        </a:p>
      </dgm:t>
    </dgm:pt>
    <dgm:pt modelId="{358E8489-F974-D842-B451-BFF9D77C906D}" type="sibTrans" cxnId="{F4303ECC-7084-AF40-AFAE-340316157FF4}">
      <dgm:prSet/>
      <dgm:spPr/>
      <dgm:t>
        <a:bodyPr/>
        <a:lstStyle/>
        <a:p>
          <a:endParaRPr lang="es-ES_tradnl" sz="2400"/>
        </a:p>
      </dgm:t>
    </dgm:pt>
    <dgm:pt modelId="{C071071D-03E1-E040-8D97-3808843C130A}">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Reconocimiento y estado inicial del equipo</a:t>
          </a:r>
        </a:p>
      </dgm:t>
    </dgm:pt>
    <dgm:pt modelId="{BD2D783D-A311-4C48-B2F2-34D699AA4C34}" type="parTrans" cxnId="{5212A863-C5D4-D149-8D4C-AAE5046DFD22}">
      <dgm:prSet/>
      <dgm:spPr/>
      <dgm:t>
        <a:bodyPr/>
        <a:lstStyle/>
        <a:p>
          <a:endParaRPr lang="es-ES_tradnl" sz="2400"/>
        </a:p>
      </dgm:t>
    </dgm:pt>
    <dgm:pt modelId="{35687A0F-FDE3-6E48-92CA-2ED14C671FA7}" type="sibTrans" cxnId="{5212A863-C5D4-D149-8D4C-AAE5046DFD22}">
      <dgm:prSet/>
      <dgm:spPr/>
      <dgm:t>
        <a:bodyPr/>
        <a:lstStyle/>
        <a:p>
          <a:endParaRPr lang="es-ES_tradnl" sz="2400"/>
        </a:p>
      </dgm:t>
    </dgm:pt>
    <dgm:pt modelId="{973B3D12-8C51-4745-BD15-ECCCA21E683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Marco teórico</a:t>
          </a:r>
        </a:p>
      </dgm:t>
    </dgm:pt>
    <dgm:pt modelId="{E0F21380-D0FB-D74D-AAB6-A38B329A2B74}" type="parTrans" cxnId="{134EB7C3-6D55-0247-8D17-D4BA16571AFE}">
      <dgm:prSet/>
      <dgm:spPr/>
      <dgm:t>
        <a:bodyPr/>
        <a:lstStyle/>
        <a:p>
          <a:endParaRPr lang="es-ES_tradnl" sz="2400"/>
        </a:p>
      </dgm:t>
    </dgm:pt>
    <dgm:pt modelId="{D29C7079-BCA0-8F41-9079-228B2C569D6E}" type="sibTrans" cxnId="{134EB7C3-6D55-0247-8D17-D4BA16571AFE}">
      <dgm:prSet/>
      <dgm:spPr/>
      <dgm:t>
        <a:bodyPr/>
        <a:lstStyle/>
        <a:p>
          <a:endParaRPr lang="es-ES_tradnl" sz="2400"/>
        </a:p>
      </dgm:t>
    </dgm:pt>
    <dgm:pt modelId="{97F07728-6219-5043-BC21-4468E4CF93AA}">
      <dgm:prSet custT="1">
        <dgm:style>
          <a:lnRef idx="2">
            <a:schemeClr val="accent6">
              <a:shade val="50000"/>
            </a:schemeClr>
          </a:lnRef>
          <a:fillRef idx="1">
            <a:schemeClr val="accent6"/>
          </a:fillRef>
          <a:effectRef idx="0">
            <a:schemeClr val="accent6"/>
          </a:effectRef>
          <a:fontRef idx="minor">
            <a:schemeClr val="lt1"/>
          </a:fontRef>
        </dgm:style>
      </dgm:prSet>
      <dgm:spPr>
        <a:ln/>
      </dgm:spPr>
      <dgm:t>
        <a:bodyPr/>
        <a:lstStyle/>
        <a:p>
          <a:r>
            <a:rPr lang="es-ES_tradnl" sz="2400" dirty="0">
              <a:latin typeface="Times New Roman" panose="02020603050405020304" pitchFamily="18" charset="0"/>
              <a:cs typeface="Times New Roman" panose="02020603050405020304" pitchFamily="18" charset="0"/>
            </a:rPr>
            <a:t>6</a:t>
          </a:r>
        </a:p>
      </dgm:t>
    </dgm:pt>
    <dgm:pt modelId="{9DBB9C48-41D0-2D4A-BE13-AC23358E6798}" type="parTrans" cxnId="{B2269DCB-8661-B643-BAF7-F3299E42C2B1}">
      <dgm:prSet/>
      <dgm:spPr/>
      <dgm:t>
        <a:bodyPr/>
        <a:lstStyle/>
        <a:p>
          <a:endParaRPr lang="es-ES_tradnl" sz="2400"/>
        </a:p>
      </dgm:t>
    </dgm:pt>
    <dgm:pt modelId="{7A0C3DD9-F5D2-BD45-94E5-AA6D412D37D0}" type="sibTrans" cxnId="{B2269DCB-8661-B643-BAF7-F3299E42C2B1}">
      <dgm:prSet/>
      <dgm:spPr/>
      <dgm:t>
        <a:bodyPr/>
        <a:lstStyle/>
        <a:p>
          <a:endParaRPr lang="es-ES_tradnl" sz="2400"/>
        </a:p>
      </dgm:t>
    </dgm:pt>
    <dgm:pt modelId="{52AFB0A0-69A6-4149-8398-60625746D2F4}">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ES_tradnl" sz="2400" dirty="0">
              <a:latin typeface="Times New Roman" panose="02020603050405020304" pitchFamily="18" charset="0"/>
              <a:cs typeface="Times New Roman" panose="02020603050405020304" pitchFamily="18" charset="0"/>
            </a:rPr>
            <a:t>Recuperación y puesta a punto</a:t>
          </a:r>
        </a:p>
      </dgm:t>
    </dgm:pt>
    <dgm:pt modelId="{B21A61E7-DCAA-3A4A-AC4B-C04B57121F85}" type="parTrans" cxnId="{53EEC693-CF0B-744B-A85D-3732A56E3E1B}">
      <dgm:prSet/>
      <dgm:spPr/>
      <dgm:t>
        <a:bodyPr/>
        <a:lstStyle/>
        <a:p>
          <a:endParaRPr lang="es-ES_tradnl" sz="2400"/>
        </a:p>
      </dgm:t>
    </dgm:pt>
    <dgm:pt modelId="{97FF4267-3BA0-E44F-8810-165880969A1C}" type="sibTrans" cxnId="{53EEC693-CF0B-744B-A85D-3732A56E3E1B}">
      <dgm:prSet/>
      <dgm:spPr/>
      <dgm:t>
        <a:bodyPr/>
        <a:lstStyle/>
        <a:p>
          <a:endParaRPr lang="es-ES_tradnl" sz="2400"/>
        </a:p>
      </dgm:t>
    </dgm:pt>
    <dgm:pt modelId="{02B82CBF-F2CE-ED48-A976-8E15ADDEB00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7</a:t>
          </a:r>
        </a:p>
      </dgm:t>
    </dgm:pt>
    <dgm:pt modelId="{92BA5526-05AF-3644-9DE6-5C439A0DEAB9}" type="parTrans" cxnId="{AD95799F-AA64-0C4C-AECA-4FF16651F257}">
      <dgm:prSet/>
      <dgm:spPr/>
      <dgm:t>
        <a:bodyPr/>
        <a:lstStyle/>
        <a:p>
          <a:endParaRPr lang="es-ES_tradnl" sz="2400"/>
        </a:p>
      </dgm:t>
    </dgm:pt>
    <dgm:pt modelId="{C6D39758-EDA9-DB49-9C28-F613A51F95C5}" type="sibTrans" cxnId="{AD95799F-AA64-0C4C-AECA-4FF16651F257}">
      <dgm:prSet/>
      <dgm:spPr/>
      <dgm:t>
        <a:bodyPr/>
        <a:lstStyle/>
        <a:p>
          <a:endParaRPr lang="es-ES_tradnl" sz="2400"/>
        </a:p>
      </dgm:t>
    </dgm:pt>
    <dgm:pt modelId="{2DFB4739-47BE-FD41-8887-B8BD7BB5DD45}">
      <dgm:prSet custT="1"/>
      <dgm:spPr/>
      <dgm:t>
        <a:bodyPr/>
        <a:lstStyle/>
        <a:p>
          <a:r>
            <a:rPr lang="es-ES_tradnl" sz="2400" dirty="0">
              <a:latin typeface="Times New Roman" panose="02020603050405020304" pitchFamily="18" charset="0"/>
              <a:cs typeface="Times New Roman" panose="02020603050405020304" pitchFamily="18" charset="0"/>
            </a:rPr>
            <a:t>Implementación de sistema de monitoreo</a:t>
          </a:r>
        </a:p>
      </dgm:t>
    </dgm:pt>
    <dgm:pt modelId="{E860B43D-57BF-C14C-9CA5-ACB099F4A752}" type="parTrans" cxnId="{E4DE191B-9B02-AB44-9B9A-566015026B3A}">
      <dgm:prSet/>
      <dgm:spPr/>
      <dgm:t>
        <a:bodyPr/>
        <a:lstStyle/>
        <a:p>
          <a:endParaRPr lang="es-ES_tradnl" sz="2400"/>
        </a:p>
      </dgm:t>
    </dgm:pt>
    <dgm:pt modelId="{F683161A-3522-344A-881D-A4EA6D3B6F4E}" type="sibTrans" cxnId="{E4DE191B-9B02-AB44-9B9A-566015026B3A}">
      <dgm:prSet/>
      <dgm:spPr/>
      <dgm:t>
        <a:bodyPr/>
        <a:lstStyle/>
        <a:p>
          <a:endParaRPr lang="es-ES_tradnl" sz="2400"/>
        </a:p>
      </dgm:t>
    </dgm:pt>
    <dgm:pt modelId="{C9DD82EA-8EED-42D5-8E9D-E083A42D2D4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8</a:t>
          </a:r>
        </a:p>
      </dgm:t>
    </dgm:pt>
    <dgm:pt modelId="{43F7ECA6-4B58-42F1-828D-79BFA63BDC80}" type="parTrans" cxnId="{591382DF-B01E-41B4-8634-97D1C62E4025}">
      <dgm:prSet/>
      <dgm:spPr/>
      <dgm:t>
        <a:bodyPr/>
        <a:lstStyle/>
        <a:p>
          <a:endParaRPr lang="es-ES"/>
        </a:p>
      </dgm:t>
    </dgm:pt>
    <dgm:pt modelId="{C11C1524-8F1F-4A3A-9E38-325EBBB289E6}" type="sibTrans" cxnId="{591382DF-B01E-41B4-8634-97D1C62E4025}">
      <dgm:prSet/>
      <dgm:spPr/>
      <dgm:t>
        <a:bodyPr/>
        <a:lstStyle/>
        <a:p>
          <a:endParaRPr lang="es-ES"/>
        </a:p>
      </dgm:t>
    </dgm:pt>
    <dgm:pt modelId="{357B6D44-CEEA-4C69-A7FD-84306FD9930F}">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9</a:t>
          </a:r>
        </a:p>
      </dgm:t>
    </dgm:pt>
    <dgm:pt modelId="{C228B555-019D-44F1-9E9E-903EAB339E7B}" type="parTrans" cxnId="{56AD1458-616C-4335-8DAA-22B409FFCD84}">
      <dgm:prSet/>
      <dgm:spPr/>
      <dgm:t>
        <a:bodyPr/>
        <a:lstStyle/>
        <a:p>
          <a:endParaRPr lang="es-ES"/>
        </a:p>
      </dgm:t>
    </dgm:pt>
    <dgm:pt modelId="{10C07943-928E-41A0-9EDB-4D06D1146290}" type="sibTrans" cxnId="{56AD1458-616C-4335-8DAA-22B409FFCD84}">
      <dgm:prSet/>
      <dgm:spPr/>
      <dgm:t>
        <a:bodyPr/>
        <a:lstStyle/>
        <a:p>
          <a:endParaRPr lang="es-ES"/>
        </a:p>
      </dgm:t>
    </dgm:pt>
    <dgm:pt modelId="{A8D705FC-60DE-4326-9991-FBA74131824C}">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11</a:t>
          </a:r>
        </a:p>
      </dgm:t>
    </dgm:pt>
    <dgm:pt modelId="{8A16ACB6-AE7C-4C34-9BB8-AC01BD534ADF}" type="parTrans" cxnId="{58A47F7B-0164-4BB8-AF5E-B96701D58C06}">
      <dgm:prSet/>
      <dgm:spPr/>
      <dgm:t>
        <a:bodyPr/>
        <a:lstStyle/>
        <a:p>
          <a:endParaRPr lang="es-ES"/>
        </a:p>
      </dgm:t>
    </dgm:pt>
    <dgm:pt modelId="{D02A0260-DCA9-462B-9149-D4D6AD01D99E}" type="sibTrans" cxnId="{58A47F7B-0164-4BB8-AF5E-B96701D58C06}">
      <dgm:prSet/>
      <dgm:spPr/>
      <dgm:t>
        <a:bodyPr/>
        <a:lstStyle/>
        <a:p>
          <a:endParaRPr lang="es-ES"/>
        </a:p>
      </dgm:t>
    </dgm:pt>
    <dgm:pt modelId="{D95B0DBB-B18C-4175-9C20-CD885C00731B}">
      <dgm:prSet custT="1"/>
      <dgm:spPr/>
      <dgm:t>
        <a:bodyPr/>
        <a:lstStyle/>
        <a:p>
          <a:r>
            <a:rPr lang="es-ES_tradnl" sz="2400" dirty="0">
              <a:latin typeface="Times New Roman" panose="02020603050405020304" pitchFamily="18" charset="0"/>
              <a:cs typeface="Times New Roman" panose="02020603050405020304" pitchFamily="18" charset="0"/>
            </a:rPr>
            <a:t>Análisis de resultados</a:t>
          </a:r>
        </a:p>
      </dgm:t>
    </dgm:pt>
    <dgm:pt modelId="{54DE9C76-6DBB-4DD4-A186-14F044DCB028}" type="parTrans" cxnId="{65EEB295-E956-41C9-AAE8-AC5DCB328CC9}">
      <dgm:prSet/>
      <dgm:spPr/>
      <dgm:t>
        <a:bodyPr/>
        <a:lstStyle/>
        <a:p>
          <a:endParaRPr lang="es-ES"/>
        </a:p>
      </dgm:t>
    </dgm:pt>
    <dgm:pt modelId="{239A0AA8-5126-4F27-BA91-B8F13D4DA378}" type="sibTrans" cxnId="{65EEB295-E956-41C9-AAE8-AC5DCB328CC9}">
      <dgm:prSet/>
      <dgm:spPr/>
      <dgm:t>
        <a:bodyPr/>
        <a:lstStyle/>
        <a:p>
          <a:endParaRPr lang="es-ES"/>
        </a:p>
      </dgm:t>
    </dgm:pt>
    <dgm:pt modelId="{47A3B197-8724-4CA7-A688-F2323A404DFC}">
      <dgm:prSet custT="1"/>
      <dgm:spPr/>
      <dgm:t>
        <a:bodyPr/>
        <a:lstStyle/>
        <a:p>
          <a:r>
            <a:rPr lang="es-ES_tradnl" sz="2400" dirty="0">
              <a:latin typeface="Times New Roman" panose="02020603050405020304" pitchFamily="18" charset="0"/>
              <a:cs typeface="Times New Roman" panose="02020603050405020304" pitchFamily="18" charset="0"/>
            </a:rPr>
            <a:t>Descripción operacional</a:t>
          </a:r>
        </a:p>
      </dgm:t>
    </dgm:pt>
    <dgm:pt modelId="{626A7DAE-A4DC-42A4-8E44-FC7C52E59548}" type="parTrans" cxnId="{2660FBBF-2387-4702-897D-DF1B70705244}">
      <dgm:prSet/>
      <dgm:spPr/>
      <dgm:t>
        <a:bodyPr/>
        <a:lstStyle/>
        <a:p>
          <a:endParaRPr lang="es-ES"/>
        </a:p>
      </dgm:t>
    </dgm:pt>
    <dgm:pt modelId="{7BC804E0-8784-479B-A407-DF089139062D}" type="sibTrans" cxnId="{2660FBBF-2387-4702-897D-DF1B70705244}">
      <dgm:prSet/>
      <dgm:spPr/>
      <dgm:t>
        <a:bodyPr/>
        <a:lstStyle/>
        <a:p>
          <a:endParaRPr lang="es-ES"/>
        </a:p>
      </dgm:t>
    </dgm:pt>
    <dgm:pt modelId="{AFDC25E1-96B6-46FE-9E87-91C176B02DEF}">
      <dgm:prSet custT="1"/>
      <dgm:spPr/>
      <dgm:t>
        <a:bodyPr/>
        <a:lstStyle/>
        <a:p>
          <a:r>
            <a:rPr lang="es-ES_tradnl" sz="2400" dirty="0">
              <a:latin typeface="Times New Roman" panose="02020603050405020304" pitchFamily="18" charset="0"/>
              <a:cs typeface="Times New Roman" panose="02020603050405020304" pitchFamily="18" charset="0"/>
            </a:rPr>
            <a:t>Conclusiones y recomendaciones</a:t>
          </a:r>
        </a:p>
      </dgm:t>
    </dgm:pt>
    <dgm:pt modelId="{6763925F-CC1F-485F-BCC8-B19EF4557D37}" type="parTrans" cxnId="{C1E3B016-3844-4F18-96A7-DF19AAB25956}">
      <dgm:prSet/>
      <dgm:spPr/>
      <dgm:t>
        <a:bodyPr/>
        <a:lstStyle/>
        <a:p>
          <a:endParaRPr lang="es-ES"/>
        </a:p>
      </dgm:t>
    </dgm:pt>
    <dgm:pt modelId="{2F8CB652-FFC4-4546-AFFE-6BF79C91D060}" type="sibTrans" cxnId="{C1E3B016-3844-4F18-96A7-DF19AAB25956}">
      <dgm:prSet/>
      <dgm:spPr/>
      <dgm:t>
        <a:bodyPr/>
        <a:lstStyle/>
        <a:p>
          <a:endParaRPr lang="es-ES"/>
        </a:p>
      </dgm:t>
    </dgm:pt>
    <dgm:pt modelId="{7786F4BF-0B7D-4075-92C2-C3CC2F5BCED3}">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10</a:t>
          </a:r>
        </a:p>
      </dgm:t>
    </dgm:pt>
    <dgm:pt modelId="{A50B9D99-BAEB-4E8D-A805-DA72040BB870}" type="parTrans" cxnId="{31C3EFC3-62DE-4E44-8965-7562560EA415}">
      <dgm:prSet/>
      <dgm:spPr/>
      <dgm:t>
        <a:bodyPr/>
        <a:lstStyle/>
        <a:p>
          <a:endParaRPr lang="es-ES"/>
        </a:p>
      </dgm:t>
    </dgm:pt>
    <dgm:pt modelId="{EF96504D-8D47-4E58-8731-AD1E48740368}" type="sibTrans" cxnId="{31C3EFC3-62DE-4E44-8965-7562560EA415}">
      <dgm:prSet/>
      <dgm:spPr/>
      <dgm:t>
        <a:bodyPr/>
        <a:lstStyle/>
        <a:p>
          <a:endParaRPr lang="es-ES"/>
        </a:p>
      </dgm:t>
    </dgm:pt>
    <dgm:pt modelId="{4F83D92C-C0B0-4047-A239-0093B2DB7F8D}">
      <dgm:prSet custT="1"/>
      <dgm:spPr/>
      <dgm:t>
        <a:bodyPr/>
        <a:lstStyle/>
        <a:p>
          <a:r>
            <a:rPr lang="es-ES_tradnl" sz="2400" dirty="0">
              <a:latin typeface="Times New Roman" panose="02020603050405020304" pitchFamily="18" charset="0"/>
              <a:cs typeface="Times New Roman" panose="02020603050405020304" pitchFamily="18" charset="0"/>
            </a:rPr>
            <a:t>Análisis Económico</a:t>
          </a:r>
        </a:p>
      </dgm:t>
    </dgm:pt>
    <dgm:pt modelId="{D9D765EC-C833-4A83-9B24-98796339196D}" type="parTrans" cxnId="{5BB0B4C6-6C70-4750-8BC1-D56FA02A6A56}">
      <dgm:prSet/>
      <dgm:spPr/>
      <dgm:t>
        <a:bodyPr/>
        <a:lstStyle/>
        <a:p>
          <a:endParaRPr lang="es-ES"/>
        </a:p>
      </dgm:t>
    </dgm:pt>
    <dgm:pt modelId="{86FE41BE-3C4B-4D4C-989B-C3FC0A4B4A69}" type="sibTrans" cxnId="{5BB0B4C6-6C70-4750-8BC1-D56FA02A6A56}">
      <dgm:prSet/>
      <dgm:spPr/>
      <dgm:t>
        <a:bodyPr/>
        <a:lstStyle/>
        <a:p>
          <a:endParaRPr lang="es-ES"/>
        </a:p>
      </dgm:t>
    </dgm:pt>
    <dgm:pt modelId="{30A13E2B-4592-D34D-B3DF-EFA662BFE41D}" type="pres">
      <dgm:prSet presAssocID="{04BDE4B3-1618-0749-9E4D-690A58BDC2A2}" presName="Name0" presStyleCnt="0">
        <dgm:presLayoutVars>
          <dgm:dir/>
          <dgm:animLvl val="lvl"/>
          <dgm:resizeHandles val="exact"/>
        </dgm:presLayoutVars>
      </dgm:prSet>
      <dgm:spPr/>
      <dgm:t>
        <a:bodyPr/>
        <a:lstStyle/>
        <a:p>
          <a:endParaRPr lang="es-ES"/>
        </a:p>
      </dgm:t>
    </dgm:pt>
    <dgm:pt modelId="{FC390836-960F-4E46-9D0D-439FDDFFDB47}" type="pres">
      <dgm:prSet presAssocID="{2D090FF4-1767-A44E-B0DC-6313E7A603B3}" presName="linNode" presStyleCnt="0"/>
      <dgm:spPr/>
    </dgm:pt>
    <dgm:pt modelId="{303A409A-BC02-6043-B467-C69957DCBB36}" type="pres">
      <dgm:prSet presAssocID="{2D090FF4-1767-A44E-B0DC-6313E7A603B3}" presName="parentText" presStyleLbl="node1" presStyleIdx="0" presStyleCnt="11" custScaleX="15966">
        <dgm:presLayoutVars>
          <dgm:chMax val="1"/>
          <dgm:bulletEnabled val="1"/>
        </dgm:presLayoutVars>
      </dgm:prSet>
      <dgm:spPr/>
      <dgm:t>
        <a:bodyPr/>
        <a:lstStyle/>
        <a:p>
          <a:endParaRPr lang="es-ES"/>
        </a:p>
      </dgm:t>
    </dgm:pt>
    <dgm:pt modelId="{8D67DADB-8ADD-D84A-9B1B-DF64B2DD7B2C}" type="pres">
      <dgm:prSet presAssocID="{2D090FF4-1767-A44E-B0DC-6313E7A603B3}" presName="descendantText" presStyleLbl="alignAccFollowNode1" presStyleIdx="0" presStyleCnt="11" custScaleX="131251">
        <dgm:presLayoutVars>
          <dgm:bulletEnabled val="1"/>
        </dgm:presLayoutVars>
      </dgm:prSet>
      <dgm:spPr/>
      <dgm:t>
        <a:bodyPr/>
        <a:lstStyle/>
        <a:p>
          <a:endParaRPr lang="es-ES"/>
        </a:p>
      </dgm:t>
    </dgm:pt>
    <dgm:pt modelId="{6FF7E861-8A17-D94C-99FC-69B047EF276A}" type="pres">
      <dgm:prSet presAssocID="{6A2815A6-E761-5746-A7B8-C0F729DC03B8}" presName="sp" presStyleCnt="0"/>
      <dgm:spPr/>
    </dgm:pt>
    <dgm:pt modelId="{4CA2DF0E-78F9-9E4A-986A-291057740F7D}" type="pres">
      <dgm:prSet presAssocID="{71AEA611-7A81-9D4C-B892-8EEDA10B3B61}" presName="linNode" presStyleCnt="0"/>
      <dgm:spPr/>
    </dgm:pt>
    <dgm:pt modelId="{109A8819-23AF-A341-99D3-8F8F5DBE13DB}" type="pres">
      <dgm:prSet presAssocID="{71AEA611-7A81-9D4C-B892-8EEDA10B3B61}" presName="parentText" presStyleLbl="node1" presStyleIdx="1" presStyleCnt="11" custScaleX="20403">
        <dgm:presLayoutVars>
          <dgm:chMax val="1"/>
          <dgm:bulletEnabled val="1"/>
        </dgm:presLayoutVars>
      </dgm:prSet>
      <dgm:spPr/>
      <dgm:t>
        <a:bodyPr/>
        <a:lstStyle/>
        <a:p>
          <a:endParaRPr lang="es-ES"/>
        </a:p>
      </dgm:t>
    </dgm:pt>
    <dgm:pt modelId="{B803D565-954A-6D47-AEBE-949A70699116}" type="pres">
      <dgm:prSet presAssocID="{71AEA611-7A81-9D4C-B892-8EEDA10B3B61}" presName="descendantText" presStyleLbl="alignAccFollowNode1" presStyleIdx="1" presStyleCnt="11" custScaleX="128663">
        <dgm:presLayoutVars>
          <dgm:bulletEnabled val="1"/>
        </dgm:presLayoutVars>
      </dgm:prSet>
      <dgm:spPr/>
      <dgm:t>
        <a:bodyPr/>
        <a:lstStyle/>
        <a:p>
          <a:endParaRPr lang="es-ES"/>
        </a:p>
      </dgm:t>
    </dgm:pt>
    <dgm:pt modelId="{5B8C6B8A-FD2C-4248-9E16-C81CA83C2CEA}" type="pres">
      <dgm:prSet presAssocID="{405FEC07-C4B2-254C-A8A2-296817B72003}" presName="sp" presStyleCnt="0"/>
      <dgm:spPr/>
    </dgm:pt>
    <dgm:pt modelId="{0CC002A4-BE46-E943-AA93-F5EB2315DA04}" type="pres">
      <dgm:prSet presAssocID="{3311EA07-E80F-564A-8E24-221D46091966}" presName="linNode" presStyleCnt="0"/>
      <dgm:spPr/>
    </dgm:pt>
    <dgm:pt modelId="{61D342DB-4B54-374D-8F8C-E046BA6A7772}" type="pres">
      <dgm:prSet presAssocID="{3311EA07-E80F-564A-8E24-221D46091966}" presName="parentText" presStyleLbl="node1" presStyleIdx="2" presStyleCnt="11" custScaleX="23859">
        <dgm:presLayoutVars>
          <dgm:chMax val="1"/>
          <dgm:bulletEnabled val="1"/>
        </dgm:presLayoutVars>
      </dgm:prSet>
      <dgm:spPr/>
      <dgm:t>
        <a:bodyPr/>
        <a:lstStyle/>
        <a:p>
          <a:endParaRPr lang="es-ES"/>
        </a:p>
      </dgm:t>
    </dgm:pt>
    <dgm:pt modelId="{82CEBA4E-6821-424E-943E-706FA9F62A71}" type="pres">
      <dgm:prSet presAssocID="{3311EA07-E80F-564A-8E24-221D46091966}" presName="descendantText" presStyleLbl="alignAccFollowNode1" presStyleIdx="2" presStyleCnt="11" custScaleX="126544">
        <dgm:presLayoutVars>
          <dgm:bulletEnabled val="1"/>
        </dgm:presLayoutVars>
      </dgm:prSet>
      <dgm:spPr/>
      <dgm:t>
        <a:bodyPr/>
        <a:lstStyle/>
        <a:p>
          <a:endParaRPr lang="es-ES"/>
        </a:p>
      </dgm:t>
    </dgm:pt>
    <dgm:pt modelId="{1DF43170-75BC-334F-A74F-632F7DC46640}" type="pres">
      <dgm:prSet presAssocID="{3516BA54-8B7A-6A4F-A1C7-8696313EABD7}" presName="sp" presStyleCnt="0"/>
      <dgm:spPr/>
    </dgm:pt>
    <dgm:pt modelId="{346F0346-97DE-154A-ADF7-778B30E34024}" type="pres">
      <dgm:prSet presAssocID="{F6D5D9D2-769E-D749-AC87-D75505A0D295}" presName="linNode" presStyleCnt="0"/>
      <dgm:spPr/>
    </dgm:pt>
    <dgm:pt modelId="{6FF0FE8D-7AE3-B347-B63B-26CCD0B03292}" type="pres">
      <dgm:prSet presAssocID="{F6D5D9D2-769E-D749-AC87-D75505A0D295}" presName="parentText" presStyleLbl="node1" presStyleIdx="3" presStyleCnt="11" custScaleX="28447">
        <dgm:presLayoutVars>
          <dgm:chMax val="1"/>
          <dgm:bulletEnabled val="1"/>
        </dgm:presLayoutVars>
      </dgm:prSet>
      <dgm:spPr/>
      <dgm:t>
        <a:bodyPr/>
        <a:lstStyle/>
        <a:p>
          <a:endParaRPr lang="es-ES"/>
        </a:p>
      </dgm:t>
    </dgm:pt>
    <dgm:pt modelId="{6FA96F3F-CE17-7D48-909E-D549BA5A85D5}" type="pres">
      <dgm:prSet presAssocID="{F6D5D9D2-769E-D749-AC87-D75505A0D295}" presName="descendantText" presStyleLbl="alignAccFollowNode1" presStyleIdx="3" presStyleCnt="11" custScaleX="123882">
        <dgm:presLayoutVars>
          <dgm:bulletEnabled val="1"/>
        </dgm:presLayoutVars>
      </dgm:prSet>
      <dgm:spPr/>
      <dgm:t>
        <a:bodyPr/>
        <a:lstStyle/>
        <a:p>
          <a:endParaRPr lang="es-ES"/>
        </a:p>
      </dgm:t>
    </dgm:pt>
    <dgm:pt modelId="{29079715-5E3A-C44D-BFBC-057F536E03E0}" type="pres">
      <dgm:prSet presAssocID="{5D8B83CF-88AA-184E-996E-FB2413A9B89C}" presName="sp" presStyleCnt="0"/>
      <dgm:spPr/>
    </dgm:pt>
    <dgm:pt modelId="{CD7372B7-46C9-514E-AAB8-6419D6B65768}" type="pres">
      <dgm:prSet presAssocID="{DA407ACC-3D7C-3747-9DC2-D0729FE90CC5}" presName="linNode" presStyleCnt="0"/>
      <dgm:spPr/>
    </dgm:pt>
    <dgm:pt modelId="{419E8FCB-59A3-8644-801B-4532AA8090EA}" type="pres">
      <dgm:prSet presAssocID="{DA407ACC-3D7C-3747-9DC2-D0729FE90CC5}" presName="parentText" presStyleLbl="node1" presStyleIdx="4" presStyleCnt="11" custScaleX="32397">
        <dgm:presLayoutVars>
          <dgm:chMax val="1"/>
          <dgm:bulletEnabled val="1"/>
        </dgm:presLayoutVars>
      </dgm:prSet>
      <dgm:spPr/>
      <dgm:t>
        <a:bodyPr/>
        <a:lstStyle/>
        <a:p>
          <a:endParaRPr lang="es-ES"/>
        </a:p>
      </dgm:t>
    </dgm:pt>
    <dgm:pt modelId="{F4E1DA9E-A0CE-B647-9276-39EA417D3207}" type="pres">
      <dgm:prSet presAssocID="{DA407ACC-3D7C-3747-9DC2-D0729FE90CC5}" presName="descendantText" presStyleLbl="alignAccFollowNode1" presStyleIdx="4" presStyleCnt="11" custScaleX="121917">
        <dgm:presLayoutVars>
          <dgm:bulletEnabled val="1"/>
        </dgm:presLayoutVars>
      </dgm:prSet>
      <dgm:spPr/>
      <dgm:t>
        <a:bodyPr/>
        <a:lstStyle/>
        <a:p>
          <a:endParaRPr lang="es-ES"/>
        </a:p>
      </dgm:t>
    </dgm:pt>
    <dgm:pt modelId="{88731BA5-2D6A-4941-BAE9-8892F7048CCA}" type="pres">
      <dgm:prSet presAssocID="{358E8489-F974-D842-B451-BFF9D77C906D}" presName="sp" presStyleCnt="0"/>
      <dgm:spPr/>
    </dgm:pt>
    <dgm:pt modelId="{DE392475-4326-444A-9534-6680BBBA24E1}" type="pres">
      <dgm:prSet presAssocID="{97F07728-6219-5043-BC21-4468E4CF93AA}" presName="linNode" presStyleCnt="0"/>
      <dgm:spPr/>
    </dgm:pt>
    <dgm:pt modelId="{72DCBF24-AF98-954E-AB07-278AD42B71DB}" type="pres">
      <dgm:prSet presAssocID="{97F07728-6219-5043-BC21-4468E4CF93AA}" presName="parentText" presStyleLbl="node1" presStyleIdx="5" presStyleCnt="11" custScaleX="37830">
        <dgm:presLayoutVars>
          <dgm:chMax val="1"/>
          <dgm:bulletEnabled val="1"/>
        </dgm:presLayoutVars>
      </dgm:prSet>
      <dgm:spPr/>
      <dgm:t>
        <a:bodyPr/>
        <a:lstStyle/>
        <a:p>
          <a:endParaRPr lang="es-ES"/>
        </a:p>
      </dgm:t>
    </dgm:pt>
    <dgm:pt modelId="{B8CE215F-50D0-1847-9A86-55693DADA148}" type="pres">
      <dgm:prSet presAssocID="{97F07728-6219-5043-BC21-4468E4CF93AA}" presName="descendantText" presStyleLbl="alignAccFollowNode1" presStyleIdx="5" presStyleCnt="11" custScaleX="119115">
        <dgm:presLayoutVars>
          <dgm:bulletEnabled val="1"/>
        </dgm:presLayoutVars>
      </dgm:prSet>
      <dgm:spPr/>
      <dgm:t>
        <a:bodyPr/>
        <a:lstStyle/>
        <a:p>
          <a:endParaRPr lang="es-ES"/>
        </a:p>
      </dgm:t>
    </dgm:pt>
    <dgm:pt modelId="{1EE550A1-E9CC-EE4D-B1CA-6D6A874518D6}" type="pres">
      <dgm:prSet presAssocID="{7A0C3DD9-F5D2-BD45-94E5-AA6D412D37D0}" presName="sp" presStyleCnt="0"/>
      <dgm:spPr/>
    </dgm:pt>
    <dgm:pt modelId="{D4628AA5-4C61-4C43-A94F-7CED5AE7E9E8}" type="pres">
      <dgm:prSet presAssocID="{02B82CBF-F2CE-ED48-A976-8E15ADDEB00B}" presName="linNode" presStyleCnt="0"/>
      <dgm:spPr/>
    </dgm:pt>
    <dgm:pt modelId="{6E972D37-6DBC-6140-98C0-5C3A0A1DD540}" type="pres">
      <dgm:prSet presAssocID="{02B82CBF-F2CE-ED48-A976-8E15ADDEB00B}" presName="parentText" presStyleLbl="node1" presStyleIdx="6" presStyleCnt="11" custScaleX="41277">
        <dgm:presLayoutVars>
          <dgm:chMax val="1"/>
          <dgm:bulletEnabled val="1"/>
        </dgm:presLayoutVars>
      </dgm:prSet>
      <dgm:spPr/>
      <dgm:t>
        <a:bodyPr/>
        <a:lstStyle/>
        <a:p>
          <a:endParaRPr lang="es-ES"/>
        </a:p>
      </dgm:t>
    </dgm:pt>
    <dgm:pt modelId="{E23C7F42-CA3B-9341-B442-5BD923A875AE}" type="pres">
      <dgm:prSet presAssocID="{02B82CBF-F2CE-ED48-A976-8E15ADDEB00B}" presName="descendantText" presStyleLbl="alignAccFollowNode1" presStyleIdx="6" presStyleCnt="11" custScaleX="116890">
        <dgm:presLayoutVars>
          <dgm:bulletEnabled val="1"/>
        </dgm:presLayoutVars>
      </dgm:prSet>
      <dgm:spPr/>
      <dgm:t>
        <a:bodyPr/>
        <a:lstStyle/>
        <a:p>
          <a:endParaRPr lang="es-ES"/>
        </a:p>
      </dgm:t>
    </dgm:pt>
    <dgm:pt modelId="{B7011891-66BA-490B-87C1-113F2D002358}" type="pres">
      <dgm:prSet presAssocID="{C6D39758-EDA9-DB49-9C28-F613A51F95C5}" presName="sp" presStyleCnt="0"/>
      <dgm:spPr/>
    </dgm:pt>
    <dgm:pt modelId="{0218676F-615C-42F1-ABCA-DE54942C8608}" type="pres">
      <dgm:prSet presAssocID="{C9DD82EA-8EED-42D5-8E9D-E083A42D2D4B}" presName="linNode" presStyleCnt="0"/>
      <dgm:spPr/>
    </dgm:pt>
    <dgm:pt modelId="{B7FF845D-EF12-4A87-8E2C-0A760F4E21C0}" type="pres">
      <dgm:prSet presAssocID="{C9DD82EA-8EED-42D5-8E9D-E083A42D2D4B}" presName="parentText" presStyleLbl="node1" presStyleIdx="7" presStyleCnt="11" custScaleX="45285">
        <dgm:presLayoutVars>
          <dgm:chMax val="1"/>
          <dgm:bulletEnabled val="1"/>
        </dgm:presLayoutVars>
      </dgm:prSet>
      <dgm:spPr/>
      <dgm:t>
        <a:bodyPr/>
        <a:lstStyle/>
        <a:p>
          <a:endParaRPr lang="es-ES"/>
        </a:p>
      </dgm:t>
    </dgm:pt>
    <dgm:pt modelId="{E5840DA1-189E-4767-ADBC-3CD6851F35DE}" type="pres">
      <dgm:prSet presAssocID="{C9DD82EA-8EED-42D5-8E9D-E083A42D2D4B}" presName="descendantText" presStyleLbl="alignAccFollowNode1" presStyleIdx="7" presStyleCnt="11" custScaleX="114661">
        <dgm:presLayoutVars>
          <dgm:bulletEnabled val="1"/>
        </dgm:presLayoutVars>
      </dgm:prSet>
      <dgm:spPr/>
      <dgm:t>
        <a:bodyPr/>
        <a:lstStyle/>
        <a:p>
          <a:endParaRPr lang="es-ES"/>
        </a:p>
      </dgm:t>
    </dgm:pt>
    <dgm:pt modelId="{0C533050-4C34-4715-A2B1-29A74D24A7FD}" type="pres">
      <dgm:prSet presAssocID="{C11C1524-8F1F-4A3A-9E38-325EBBB289E6}" presName="sp" presStyleCnt="0"/>
      <dgm:spPr/>
    </dgm:pt>
    <dgm:pt modelId="{B479CB23-2356-4FD4-B51D-003AFC5C060F}" type="pres">
      <dgm:prSet presAssocID="{357B6D44-CEEA-4C69-A7FD-84306FD9930F}" presName="linNode" presStyleCnt="0"/>
      <dgm:spPr/>
    </dgm:pt>
    <dgm:pt modelId="{DAAFB5C2-B362-4435-93EC-CA6BDBEFBC26}" type="pres">
      <dgm:prSet presAssocID="{357B6D44-CEEA-4C69-A7FD-84306FD9930F}" presName="parentText" presStyleLbl="node1" presStyleIdx="8" presStyleCnt="11" custScaleX="49319">
        <dgm:presLayoutVars>
          <dgm:chMax val="1"/>
          <dgm:bulletEnabled val="1"/>
        </dgm:presLayoutVars>
      </dgm:prSet>
      <dgm:spPr/>
      <dgm:t>
        <a:bodyPr/>
        <a:lstStyle/>
        <a:p>
          <a:endParaRPr lang="es-ES"/>
        </a:p>
      </dgm:t>
    </dgm:pt>
    <dgm:pt modelId="{AC51F3B0-3552-4B63-B730-CD8946BD0436}" type="pres">
      <dgm:prSet presAssocID="{357B6D44-CEEA-4C69-A7FD-84306FD9930F}" presName="descendantText" presStyleLbl="alignAccFollowNode1" presStyleIdx="8" presStyleCnt="11" custScaleX="112217">
        <dgm:presLayoutVars>
          <dgm:bulletEnabled val="1"/>
        </dgm:presLayoutVars>
      </dgm:prSet>
      <dgm:spPr/>
      <dgm:t>
        <a:bodyPr/>
        <a:lstStyle/>
        <a:p>
          <a:endParaRPr lang="es-ES"/>
        </a:p>
      </dgm:t>
    </dgm:pt>
    <dgm:pt modelId="{2297EB4B-8920-4188-B991-98F5BA94323B}" type="pres">
      <dgm:prSet presAssocID="{10C07943-928E-41A0-9EDB-4D06D1146290}" presName="sp" presStyleCnt="0"/>
      <dgm:spPr/>
    </dgm:pt>
    <dgm:pt modelId="{B19678B1-0B38-4BB9-B3B0-7A709F5BE3C8}" type="pres">
      <dgm:prSet presAssocID="{7786F4BF-0B7D-4075-92C2-C3CC2F5BCED3}" presName="linNode" presStyleCnt="0"/>
      <dgm:spPr/>
    </dgm:pt>
    <dgm:pt modelId="{FCDD1B3D-6516-4351-AE60-357F867E1333}" type="pres">
      <dgm:prSet presAssocID="{7786F4BF-0B7D-4075-92C2-C3CC2F5BCED3}" presName="parentText" presStyleLbl="node1" presStyleIdx="9" presStyleCnt="11" custScaleX="50479">
        <dgm:presLayoutVars>
          <dgm:chMax val="1"/>
          <dgm:bulletEnabled val="1"/>
        </dgm:presLayoutVars>
      </dgm:prSet>
      <dgm:spPr/>
      <dgm:t>
        <a:bodyPr/>
        <a:lstStyle/>
        <a:p>
          <a:endParaRPr lang="es-ES"/>
        </a:p>
      </dgm:t>
    </dgm:pt>
    <dgm:pt modelId="{8D8540D5-89D2-40DB-9301-91431C9BA96D}" type="pres">
      <dgm:prSet presAssocID="{7786F4BF-0B7D-4075-92C2-C3CC2F5BCED3}" presName="descendantText" presStyleLbl="alignAccFollowNode1" presStyleIdx="9" presStyleCnt="11" custScaleX="111594">
        <dgm:presLayoutVars>
          <dgm:bulletEnabled val="1"/>
        </dgm:presLayoutVars>
      </dgm:prSet>
      <dgm:spPr/>
      <dgm:t>
        <a:bodyPr/>
        <a:lstStyle/>
        <a:p>
          <a:endParaRPr lang="es-ES"/>
        </a:p>
      </dgm:t>
    </dgm:pt>
    <dgm:pt modelId="{AF28D138-4057-4F18-9523-ABE67B043964}" type="pres">
      <dgm:prSet presAssocID="{EF96504D-8D47-4E58-8731-AD1E48740368}" presName="sp" presStyleCnt="0"/>
      <dgm:spPr/>
    </dgm:pt>
    <dgm:pt modelId="{6CA18A35-EFD1-4C62-9046-929A33D7E90D}" type="pres">
      <dgm:prSet presAssocID="{A8D705FC-60DE-4326-9991-FBA74131824C}" presName="linNode" presStyleCnt="0"/>
      <dgm:spPr/>
    </dgm:pt>
    <dgm:pt modelId="{040625FE-0E72-458F-BA2E-AFA92495B862}" type="pres">
      <dgm:prSet presAssocID="{A8D705FC-60DE-4326-9991-FBA74131824C}" presName="parentText" presStyleLbl="node1" presStyleIdx="10" presStyleCnt="11" custScaleX="54454">
        <dgm:presLayoutVars>
          <dgm:chMax val="1"/>
          <dgm:bulletEnabled val="1"/>
        </dgm:presLayoutVars>
      </dgm:prSet>
      <dgm:spPr/>
      <dgm:t>
        <a:bodyPr/>
        <a:lstStyle/>
        <a:p>
          <a:endParaRPr lang="es-ES"/>
        </a:p>
      </dgm:t>
    </dgm:pt>
    <dgm:pt modelId="{AE64E30F-8410-427D-8482-4F0367CCBF70}" type="pres">
      <dgm:prSet presAssocID="{A8D705FC-60DE-4326-9991-FBA74131824C}" presName="descendantText" presStyleLbl="alignAccFollowNode1" presStyleIdx="10" presStyleCnt="11" custScaleX="109863">
        <dgm:presLayoutVars>
          <dgm:bulletEnabled val="1"/>
        </dgm:presLayoutVars>
      </dgm:prSet>
      <dgm:spPr/>
      <dgm:t>
        <a:bodyPr/>
        <a:lstStyle/>
        <a:p>
          <a:endParaRPr lang="es-ES"/>
        </a:p>
      </dgm:t>
    </dgm:pt>
  </dgm:ptLst>
  <dgm:cxnLst>
    <dgm:cxn modelId="{5F8B5BBD-0AE4-5C4A-BB35-D8601EABFFBE}" type="presOf" srcId="{71AEA611-7A81-9D4C-B892-8EEDA10B3B61}" destId="{109A8819-23AF-A341-99D3-8F8F5DBE13DB}" srcOrd="0" destOrd="0" presId="urn:microsoft.com/office/officeart/2005/8/layout/vList5"/>
    <dgm:cxn modelId="{56AD1458-616C-4335-8DAA-22B409FFCD84}" srcId="{04BDE4B3-1618-0749-9E4D-690A58BDC2A2}" destId="{357B6D44-CEEA-4C69-A7FD-84306FD9930F}" srcOrd="8" destOrd="0" parTransId="{C228B555-019D-44F1-9E9E-903EAB339E7B}" sibTransId="{10C07943-928E-41A0-9EDB-4D06D1146290}"/>
    <dgm:cxn modelId="{1D1E8029-5B72-40D2-A673-48EB400E8531}" type="presOf" srcId="{C9DD82EA-8EED-42D5-8E9D-E083A42D2D4B}" destId="{B7FF845D-EF12-4A87-8E2C-0A760F4E21C0}" srcOrd="0" destOrd="0" presId="urn:microsoft.com/office/officeart/2005/8/layout/vList5"/>
    <dgm:cxn modelId="{3AB592DB-7154-A446-B5DE-747884596EC1}" type="presOf" srcId="{F6D5D9D2-769E-D749-AC87-D75505A0D295}" destId="{6FF0FE8D-7AE3-B347-B63B-26CCD0B03292}" srcOrd="0" destOrd="0" presId="urn:microsoft.com/office/officeart/2005/8/layout/vList5"/>
    <dgm:cxn modelId="{83BB9DC0-1DA2-8849-8E58-C136DFEFDDC6}" type="presOf" srcId="{3311EA07-E80F-564A-8E24-221D46091966}" destId="{61D342DB-4B54-374D-8F8C-E046BA6A7772}" srcOrd="0" destOrd="0" presId="urn:microsoft.com/office/officeart/2005/8/layout/vList5"/>
    <dgm:cxn modelId="{B2269DCB-8661-B643-BAF7-F3299E42C2B1}" srcId="{04BDE4B3-1618-0749-9E4D-690A58BDC2A2}" destId="{97F07728-6219-5043-BC21-4468E4CF93AA}" srcOrd="5" destOrd="0" parTransId="{9DBB9C48-41D0-2D4A-BE13-AC23358E6798}" sibTransId="{7A0C3DD9-F5D2-BD45-94E5-AA6D412D37D0}"/>
    <dgm:cxn modelId="{FFC914C2-2F6E-2E46-AD49-EA9938E15AD3}" type="presOf" srcId="{02B82CBF-F2CE-ED48-A976-8E15ADDEB00B}" destId="{6E972D37-6DBC-6140-98C0-5C3A0A1DD540}" srcOrd="0" destOrd="0" presId="urn:microsoft.com/office/officeart/2005/8/layout/vList5"/>
    <dgm:cxn modelId="{BC0ECC02-857B-4C1C-ACAD-422B04956964}" type="presOf" srcId="{D95B0DBB-B18C-4175-9C20-CD885C00731B}" destId="{E5840DA1-189E-4767-ADBC-3CD6851F35DE}" srcOrd="0" destOrd="0" presId="urn:microsoft.com/office/officeart/2005/8/layout/vList5"/>
    <dgm:cxn modelId="{18CA55C4-3E8D-444C-B70D-B0D5D96F02B1}" type="presOf" srcId="{D36D073B-AB79-824F-89E7-EA5972D62884}" destId="{B803D565-954A-6D47-AEBE-949A70699116}" srcOrd="0" destOrd="0" presId="urn:microsoft.com/office/officeart/2005/8/layout/vList5"/>
    <dgm:cxn modelId="{DE9C12E1-1F74-A94E-AF13-6D136A94DFA2}" type="presOf" srcId="{97F07728-6219-5043-BC21-4468E4CF93AA}" destId="{72DCBF24-AF98-954E-AB07-278AD42B71DB}" srcOrd="0" destOrd="0" presId="urn:microsoft.com/office/officeart/2005/8/layout/vList5"/>
    <dgm:cxn modelId="{C75A2D09-EAF2-AE4C-A37B-2E563F30A301}" type="presOf" srcId="{23D803F9-BC8F-DC4D-986F-FD3FDFCB49BA}" destId="{8D67DADB-8ADD-D84A-9B1B-DF64B2DD7B2C}" srcOrd="0" destOrd="0" presId="urn:microsoft.com/office/officeart/2005/8/layout/vList5"/>
    <dgm:cxn modelId="{63103ADF-BEC4-3847-A321-1A5A115E7027}" srcId="{04BDE4B3-1618-0749-9E4D-690A58BDC2A2}" destId="{71AEA611-7A81-9D4C-B892-8EEDA10B3B61}" srcOrd="1" destOrd="0" parTransId="{EA3B9E97-8E42-AC4E-A458-80E9C81F9F3D}" sibTransId="{405FEC07-C4B2-254C-A8A2-296817B72003}"/>
    <dgm:cxn modelId="{5212A863-C5D4-D149-8D4C-AAE5046DFD22}" srcId="{DA407ACC-3D7C-3747-9DC2-D0729FE90CC5}" destId="{C071071D-03E1-E040-8D97-3808843C130A}" srcOrd="0" destOrd="0" parTransId="{BD2D783D-A311-4C48-B2F2-34D699AA4C34}" sibTransId="{35687A0F-FDE3-6E48-92CA-2ED14C671FA7}"/>
    <dgm:cxn modelId="{134EB7C3-6D55-0247-8D17-D4BA16571AFE}" srcId="{F6D5D9D2-769E-D749-AC87-D75505A0D295}" destId="{973B3D12-8C51-4745-BD15-ECCCA21E683B}" srcOrd="0" destOrd="0" parTransId="{E0F21380-D0FB-D74D-AAB6-A38B329A2B74}" sibTransId="{D29C7079-BCA0-8F41-9079-228B2C569D6E}"/>
    <dgm:cxn modelId="{0CD11685-94D3-4EA2-91B0-372098B35D01}" type="presOf" srcId="{7786F4BF-0B7D-4075-92C2-C3CC2F5BCED3}" destId="{FCDD1B3D-6516-4351-AE60-357F867E1333}" srcOrd="0" destOrd="0" presId="urn:microsoft.com/office/officeart/2005/8/layout/vList5"/>
    <dgm:cxn modelId="{D3E5D625-04EE-E145-92A5-FE15BAD841CB}" type="presOf" srcId="{2D090FF4-1767-A44E-B0DC-6313E7A603B3}" destId="{303A409A-BC02-6043-B467-C69957DCBB36}" srcOrd="0" destOrd="0" presId="urn:microsoft.com/office/officeart/2005/8/layout/vList5"/>
    <dgm:cxn modelId="{B764DE2C-9B2B-4707-94F4-05642CEFCB8E}" type="presOf" srcId="{47A3B197-8724-4CA7-A688-F2323A404DFC}" destId="{AC51F3B0-3552-4B63-B730-CD8946BD0436}" srcOrd="0" destOrd="0" presId="urn:microsoft.com/office/officeart/2005/8/layout/vList5"/>
    <dgm:cxn modelId="{50D6DF69-52C3-F144-9EE8-FD688E022024}" type="presOf" srcId="{4174F66D-8569-4344-B29E-02A4483669FF}" destId="{82CEBA4E-6821-424E-943E-706FA9F62A71}" srcOrd="0" destOrd="0" presId="urn:microsoft.com/office/officeart/2005/8/layout/vList5"/>
    <dgm:cxn modelId="{7DF30DC7-1F43-41A5-A3AA-BC4BDA037C0C}" type="presOf" srcId="{AFDC25E1-96B6-46FE-9E87-91C176B02DEF}" destId="{AE64E30F-8410-427D-8482-4F0367CCBF70}" srcOrd="0" destOrd="0" presId="urn:microsoft.com/office/officeart/2005/8/layout/vList5"/>
    <dgm:cxn modelId="{82D15507-F3AB-4C75-A197-B06DFF74ACA4}" type="presOf" srcId="{4F83D92C-C0B0-4047-A239-0093B2DB7F8D}" destId="{8D8540D5-89D2-40DB-9301-91431C9BA96D}" srcOrd="0" destOrd="0" presId="urn:microsoft.com/office/officeart/2005/8/layout/vList5"/>
    <dgm:cxn modelId="{5BB0B4C6-6C70-4750-8BC1-D56FA02A6A56}" srcId="{7786F4BF-0B7D-4075-92C2-C3CC2F5BCED3}" destId="{4F83D92C-C0B0-4047-A239-0093B2DB7F8D}" srcOrd="0" destOrd="0" parTransId="{D9D765EC-C833-4A83-9B24-98796339196D}" sibTransId="{86FE41BE-3C4B-4D4C-989B-C3FC0A4B4A69}"/>
    <dgm:cxn modelId="{65EEB295-E956-41C9-AAE8-AC5DCB328CC9}" srcId="{C9DD82EA-8EED-42D5-8E9D-E083A42D2D4B}" destId="{D95B0DBB-B18C-4175-9C20-CD885C00731B}" srcOrd="0" destOrd="0" parTransId="{54DE9C76-6DBB-4DD4-A186-14F044DCB028}" sibTransId="{239A0AA8-5126-4F27-BA91-B8F13D4DA378}"/>
    <dgm:cxn modelId="{00360520-2BAB-4E47-B576-B4E9DD2E0CB6}" type="presOf" srcId="{357B6D44-CEEA-4C69-A7FD-84306FD9930F}" destId="{DAAFB5C2-B362-4435-93EC-CA6BDBEFBC26}" srcOrd="0" destOrd="0" presId="urn:microsoft.com/office/officeart/2005/8/layout/vList5"/>
    <dgm:cxn modelId="{581E0D45-45FD-3E4E-9366-5B1A02AE0014}" srcId="{04BDE4B3-1618-0749-9E4D-690A58BDC2A2}" destId="{2D090FF4-1767-A44E-B0DC-6313E7A603B3}" srcOrd="0" destOrd="0" parTransId="{4430F800-5AC8-2C44-AC46-94A5E73FC476}" sibTransId="{6A2815A6-E761-5746-A7B8-C0F729DC03B8}"/>
    <dgm:cxn modelId="{846C2A1D-C098-F343-8308-75217A8C20BC}" type="presOf" srcId="{2DFB4739-47BE-FD41-8887-B8BD7BB5DD45}" destId="{E23C7F42-CA3B-9341-B442-5BD923A875AE}" srcOrd="0" destOrd="0" presId="urn:microsoft.com/office/officeart/2005/8/layout/vList5"/>
    <dgm:cxn modelId="{AD95799F-AA64-0C4C-AECA-4FF16651F257}" srcId="{04BDE4B3-1618-0749-9E4D-690A58BDC2A2}" destId="{02B82CBF-F2CE-ED48-A976-8E15ADDEB00B}" srcOrd="6" destOrd="0" parTransId="{92BA5526-05AF-3644-9DE6-5C439A0DEAB9}" sibTransId="{C6D39758-EDA9-DB49-9C28-F613A51F95C5}"/>
    <dgm:cxn modelId="{31C3EFC3-62DE-4E44-8965-7562560EA415}" srcId="{04BDE4B3-1618-0749-9E4D-690A58BDC2A2}" destId="{7786F4BF-0B7D-4075-92C2-C3CC2F5BCED3}" srcOrd="9" destOrd="0" parTransId="{A50B9D99-BAEB-4E8D-A805-DA72040BB870}" sibTransId="{EF96504D-8D47-4E58-8731-AD1E48740368}"/>
    <dgm:cxn modelId="{9D9A0154-EAE2-D047-A8B1-641D47C9C2CB}" srcId="{04BDE4B3-1618-0749-9E4D-690A58BDC2A2}" destId="{F6D5D9D2-769E-D749-AC87-D75505A0D295}" srcOrd="3" destOrd="0" parTransId="{33126579-B55C-4D45-BDAC-DCAD31D456BE}" sibTransId="{5D8B83CF-88AA-184E-996E-FB2413A9B89C}"/>
    <dgm:cxn modelId="{2660FBBF-2387-4702-897D-DF1B70705244}" srcId="{357B6D44-CEEA-4C69-A7FD-84306FD9930F}" destId="{47A3B197-8724-4CA7-A688-F2323A404DFC}" srcOrd="0" destOrd="0" parTransId="{626A7DAE-A4DC-42A4-8E44-FC7C52E59548}" sibTransId="{7BC804E0-8784-479B-A407-DF089139062D}"/>
    <dgm:cxn modelId="{B61AF71A-C528-264B-AD93-CF29B0CD6806}" type="presOf" srcId="{C071071D-03E1-E040-8D97-3808843C130A}" destId="{F4E1DA9E-A0CE-B647-9276-39EA417D3207}" srcOrd="0" destOrd="0" presId="urn:microsoft.com/office/officeart/2005/8/layout/vList5"/>
    <dgm:cxn modelId="{E4DE191B-9B02-AB44-9B9A-566015026B3A}" srcId="{02B82CBF-F2CE-ED48-A976-8E15ADDEB00B}" destId="{2DFB4739-47BE-FD41-8887-B8BD7BB5DD45}" srcOrd="0" destOrd="0" parTransId="{E860B43D-57BF-C14C-9CA5-ACB099F4A752}" sibTransId="{F683161A-3522-344A-881D-A4EA6D3B6F4E}"/>
    <dgm:cxn modelId="{6EF4FD48-3195-4842-AE95-4ED1323B371F}" type="presOf" srcId="{04BDE4B3-1618-0749-9E4D-690A58BDC2A2}" destId="{30A13E2B-4592-D34D-B3DF-EFA662BFE41D}" srcOrd="0" destOrd="0" presId="urn:microsoft.com/office/officeart/2005/8/layout/vList5"/>
    <dgm:cxn modelId="{2272143D-8006-4A48-BCAB-2A84CF8470AC}" srcId="{3311EA07-E80F-564A-8E24-221D46091966}" destId="{4174F66D-8569-4344-B29E-02A4483669FF}" srcOrd="0" destOrd="0" parTransId="{64C325A7-2884-A34A-BC22-B530BE723C4F}" sibTransId="{DF583DF6-8562-9B41-AF0D-AC7328735BC2}"/>
    <dgm:cxn modelId="{81FD95F9-EDAE-3A45-8DBF-67B237026CAC}" srcId="{04BDE4B3-1618-0749-9E4D-690A58BDC2A2}" destId="{3311EA07-E80F-564A-8E24-221D46091966}" srcOrd="2" destOrd="0" parTransId="{1D8483F4-F5EB-7844-8E6D-F34A74B849CC}" sibTransId="{3516BA54-8B7A-6A4F-A1C7-8696313EABD7}"/>
    <dgm:cxn modelId="{7F7FABBC-34D5-A14E-9656-A9B71E8B3D8A}" srcId="{71AEA611-7A81-9D4C-B892-8EEDA10B3B61}" destId="{D36D073B-AB79-824F-89E7-EA5972D62884}" srcOrd="0" destOrd="0" parTransId="{7F8629CE-6863-9E4D-9144-EDDF120BBCEB}" sibTransId="{3C05F426-B4C2-6E40-8D64-24A7475AB3ED}"/>
    <dgm:cxn modelId="{5AF6218D-BB8B-5A44-B925-D8EBAD9194B1}" type="presOf" srcId="{DA407ACC-3D7C-3747-9DC2-D0729FE90CC5}" destId="{419E8FCB-59A3-8644-801B-4532AA8090EA}" srcOrd="0" destOrd="0" presId="urn:microsoft.com/office/officeart/2005/8/layout/vList5"/>
    <dgm:cxn modelId="{87684ABB-A57F-46CC-9B31-1236F2D125D9}" type="presOf" srcId="{A8D705FC-60DE-4326-9991-FBA74131824C}" destId="{040625FE-0E72-458F-BA2E-AFA92495B862}" srcOrd="0" destOrd="0" presId="urn:microsoft.com/office/officeart/2005/8/layout/vList5"/>
    <dgm:cxn modelId="{58A47F7B-0164-4BB8-AF5E-B96701D58C06}" srcId="{04BDE4B3-1618-0749-9E4D-690A58BDC2A2}" destId="{A8D705FC-60DE-4326-9991-FBA74131824C}" srcOrd="10" destOrd="0" parTransId="{8A16ACB6-AE7C-4C34-9BB8-AC01BD534ADF}" sibTransId="{D02A0260-DCA9-462B-9149-D4D6AD01D99E}"/>
    <dgm:cxn modelId="{53EEC693-CF0B-744B-A85D-3732A56E3E1B}" srcId="{97F07728-6219-5043-BC21-4468E4CF93AA}" destId="{52AFB0A0-69A6-4149-8398-60625746D2F4}" srcOrd="0" destOrd="0" parTransId="{B21A61E7-DCAA-3A4A-AC4B-C04B57121F85}" sibTransId="{97FF4267-3BA0-E44F-8810-165880969A1C}"/>
    <dgm:cxn modelId="{F4303ECC-7084-AF40-AFAE-340316157FF4}" srcId="{04BDE4B3-1618-0749-9E4D-690A58BDC2A2}" destId="{DA407ACC-3D7C-3747-9DC2-D0729FE90CC5}" srcOrd="4" destOrd="0" parTransId="{F6E7CE80-033F-FE47-92E7-2C42B1724F69}" sibTransId="{358E8489-F974-D842-B451-BFF9D77C906D}"/>
    <dgm:cxn modelId="{591382DF-B01E-41B4-8634-97D1C62E4025}" srcId="{04BDE4B3-1618-0749-9E4D-690A58BDC2A2}" destId="{C9DD82EA-8EED-42D5-8E9D-E083A42D2D4B}" srcOrd="7" destOrd="0" parTransId="{43F7ECA6-4B58-42F1-828D-79BFA63BDC80}" sibTransId="{C11C1524-8F1F-4A3A-9E38-325EBBB289E6}"/>
    <dgm:cxn modelId="{1EBE331B-471E-9D4A-B0F8-A3794163085B}" type="presOf" srcId="{52AFB0A0-69A6-4149-8398-60625746D2F4}" destId="{B8CE215F-50D0-1847-9A86-55693DADA148}" srcOrd="0" destOrd="0" presId="urn:microsoft.com/office/officeart/2005/8/layout/vList5"/>
    <dgm:cxn modelId="{418CD5A9-E37F-5E4E-824A-CA61C067CB36}" srcId="{2D090FF4-1767-A44E-B0DC-6313E7A603B3}" destId="{23D803F9-BC8F-DC4D-986F-FD3FDFCB49BA}" srcOrd="0" destOrd="0" parTransId="{0E52EFF3-D5E0-6E4D-B46E-B23BCFDDA08C}" sibTransId="{AC5F4EC5-7A9B-3D45-A3A1-D35DE421E74C}"/>
    <dgm:cxn modelId="{C1E3B016-3844-4F18-96A7-DF19AAB25956}" srcId="{A8D705FC-60DE-4326-9991-FBA74131824C}" destId="{AFDC25E1-96B6-46FE-9E87-91C176B02DEF}" srcOrd="0" destOrd="0" parTransId="{6763925F-CC1F-485F-BCC8-B19EF4557D37}" sibTransId="{2F8CB652-FFC4-4546-AFFE-6BF79C91D060}"/>
    <dgm:cxn modelId="{8FE1B4E8-CE23-C647-BAB5-2315D9BA7F95}" type="presOf" srcId="{973B3D12-8C51-4745-BD15-ECCCA21E683B}" destId="{6FA96F3F-CE17-7D48-909E-D549BA5A85D5}" srcOrd="0" destOrd="0" presId="urn:microsoft.com/office/officeart/2005/8/layout/vList5"/>
    <dgm:cxn modelId="{9E5758BE-0066-C945-8039-C026907251DD}" type="presParOf" srcId="{30A13E2B-4592-D34D-B3DF-EFA662BFE41D}" destId="{FC390836-960F-4E46-9D0D-439FDDFFDB47}" srcOrd="0" destOrd="0" presId="urn:microsoft.com/office/officeart/2005/8/layout/vList5"/>
    <dgm:cxn modelId="{FBF557DF-9342-9547-B11F-73915FEF904A}" type="presParOf" srcId="{FC390836-960F-4E46-9D0D-439FDDFFDB47}" destId="{303A409A-BC02-6043-B467-C69957DCBB36}" srcOrd="0" destOrd="0" presId="urn:microsoft.com/office/officeart/2005/8/layout/vList5"/>
    <dgm:cxn modelId="{C64862B6-AC51-6847-B775-4847DE367970}" type="presParOf" srcId="{FC390836-960F-4E46-9D0D-439FDDFFDB47}" destId="{8D67DADB-8ADD-D84A-9B1B-DF64B2DD7B2C}" srcOrd="1" destOrd="0" presId="urn:microsoft.com/office/officeart/2005/8/layout/vList5"/>
    <dgm:cxn modelId="{887611B7-F2DA-A048-88B2-647B2A7F2313}" type="presParOf" srcId="{30A13E2B-4592-D34D-B3DF-EFA662BFE41D}" destId="{6FF7E861-8A17-D94C-99FC-69B047EF276A}" srcOrd="1" destOrd="0" presId="urn:microsoft.com/office/officeart/2005/8/layout/vList5"/>
    <dgm:cxn modelId="{F0111FDE-A847-6E4E-835C-72D8D02B8FF1}" type="presParOf" srcId="{30A13E2B-4592-D34D-B3DF-EFA662BFE41D}" destId="{4CA2DF0E-78F9-9E4A-986A-291057740F7D}" srcOrd="2" destOrd="0" presId="urn:microsoft.com/office/officeart/2005/8/layout/vList5"/>
    <dgm:cxn modelId="{54B386AF-4E27-3046-BC14-7DBA60D3FA3F}" type="presParOf" srcId="{4CA2DF0E-78F9-9E4A-986A-291057740F7D}" destId="{109A8819-23AF-A341-99D3-8F8F5DBE13DB}" srcOrd="0" destOrd="0" presId="urn:microsoft.com/office/officeart/2005/8/layout/vList5"/>
    <dgm:cxn modelId="{C95C5920-FBC0-D34F-B1E6-5776B068FB0D}" type="presParOf" srcId="{4CA2DF0E-78F9-9E4A-986A-291057740F7D}" destId="{B803D565-954A-6D47-AEBE-949A70699116}" srcOrd="1" destOrd="0" presId="urn:microsoft.com/office/officeart/2005/8/layout/vList5"/>
    <dgm:cxn modelId="{79193706-91C6-374A-9CB5-77E9D6A0551B}" type="presParOf" srcId="{30A13E2B-4592-D34D-B3DF-EFA662BFE41D}" destId="{5B8C6B8A-FD2C-4248-9E16-C81CA83C2CEA}" srcOrd="3" destOrd="0" presId="urn:microsoft.com/office/officeart/2005/8/layout/vList5"/>
    <dgm:cxn modelId="{4A3C415B-3410-2A43-AC28-B0374BFDEF37}" type="presParOf" srcId="{30A13E2B-4592-D34D-B3DF-EFA662BFE41D}" destId="{0CC002A4-BE46-E943-AA93-F5EB2315DA04}" srcOrd="4" destOrd="0" presId="urn:microsoft.com/office/officeart/2005/8/layout/vList5"/>
    <dgm:cxn modelId="{3A09EBB4-4378-F647-9075-45E7F6FF021E}" type="presParOf" srcId="{0CC002A4-BE46-E943-AA93-F5EB2315DA04}" destId="{61D342DB-4B54-374D-8F8C-E046BA6A7772}" srcOrd="0" destOrd="0" presId="urn:microsoft.com/office/officeart/2005/8/layout/vList5"/>
    <dgm:cxn modelId="{F4DF6532-1AFF-7B41-894D-EAC15157DC0E}" type="presParOf" srcId="{0CC002A4-BE46-E943-AA93-F5EB2315DA04}" destId="{82CEBA4E-6821-424E-943E-706FA9F62A71}" srcOrd="1" destOrd="0" presId="urn:microsoft.com/office/officeart/2005/8/layout/vList5"/>
    <dgm:cxn modelId="{8E53163B-C351-1942-A569-0F5C76CC3DE2}" type="presParOf" srcId="{30A13E2B-4592-D34D-B3DF-EFA662BFE41D}" destId="{1DF43170-75BC-334F-A74F-632F7DC46640}" srcOrd="5" destOrd="0" presId="urn:microsoft.com/office/officeart/2005/8/layout/vList5"/>
    <dgm:cxn modelId="{4ACF9C06-6929-DD44-A98C-B48C54FF45D0}" type="presParOf" srcId="{30A13E2B-4592-D34D-B3DF-EFA662BFE41D}" destId="{346F0346-97DE-154A-ADF7-778B30E34024}" srcOrd="6" destOrd="0" presId="urn:microsoft.com/office/officeart/2005/8/layout/vList5"/>
    <dgm:cxn modelId="{93618945-B38B-6E45-B4E7-7917411B7FB4}" type="presParOf" srcId="{346F0346-97DE-154A-ADF7-778B30E34024}" destId="{6FF0FE8D-7AE3-B347-B63B-26CCD0B03292}" srcOrd="0" destOrd="0" presId="urn:microsoft.com/office/officeart/2005/8/layout/vList5"/>
    <dgm:cxn modelId="{7FE354C7-7CE3-CB49-8EB4-B61C2A0023EA}" type="presParOf" srcId="{346F0346-97DE-154A-ADF7-778B30E34024}" destId="{6FA96F3F-CE17-7D48-909E-D549BA5A85D5}" srcOrd="1" destOrd="0" presId="urn:microsoft.com/office/officeart/2005/8/layout/vList5"/>
    <dgm:cxn modelId="{01381209-C3FB-CA48-A088-D76FE46DD5A0}" type="presParOf" srcId="{30A13E2B-4592-D34D-B3DF-EFA662BFE41D}" destId="{29079715-5E3A-C44D-BFBC-057F536E03E0}" srcOrd="7" destOrd="0" presId="urn:microsoft.com/office/officeart/2005/8/layout/vList5"/>
    <dgm:cxn modelId="{B432FF3F-5000-8946-AFDA-7661F6710FBF}" type="presParOf" srcId="{30A13E2B-4592-D34D-B3DF-EFA662BFE41D}" destId="{CD7372B7-46C9-514E-AAB8-6419D6B65768}" srcOrd="8" destOrd="0" presId="urn:microsoft.com/office/officeart/2005/8/layout/vList5"/>
    <dgm:cxn modelId="{004E5E75-87E5-6245-BE52-CDC44C6EDD57}" type="presParOf" srcId="{CD7372B7-46C9-514E-AAB8-6419D6B65768}" destId="{419E8FCB-59A3-8644-801B-4532AA8090EA}" srcOrd="0" destOrd="0" presId="urn:microsoft.com/office/officeart/2005/8/layout/vList5"/>
    <dgm:cxn modelId="{F94E3870-3437-A144-B4AA-600E132093EE}" type="presParOf" srcId="{CD7372B7-46C9-514E-AAB8-6419D6B65768}" destId="{F4E1DA9E-A0CE-B647-9276-39EA417D3207}" srcOrd="1" destOrd="0" presId="urn:microsoft.com/office/officeart/2005/8/layout/vList5"/>
    <dgm:cxn modelId="{D629E12A-066E-024D-B564-983B9452DEF1}" type="presParOf" srcId="{30A13E2B-4592-D34D-B3DF-EFA662BFE41D}" destId="{88731BA5-2D6A-4941-BAE9-8892F7048CCA}" srcOrd="9" destOrd="0" presId="urn:microsoft.com/office/officeart/2005/8/layout/vList5"/>
    <dgm:cxn modelId="{C14A9E02-076F-134E-87D5-9635A57D9CF0}" type="presParOf" srcId="{30A13E2B-4592-D34D-B3DF-EFA662BFE41D}" destId="{DE392475-4326-444A-9534-6680BBBA24E1}" srcOrd="10" destOrd="0" presId="urn:microsoft.com/office/officeart/2005/8/layout/vList5"/>
    <dgm:cxn modelId="{6CCD41E0-A0B2-8A45-BF3B-0E9BF8F630C7}" type="presParOf" srcId="{DE392475-4326-444A-9534-6680BBBA24E1}" destId="{72DCBF24-AF98-954E-AB07-278AD42B71DB}" srcOrd="0" destOrd="0" presId="urn:microsoft.com/office/officeart/2005/8/layout/vList5"/>
    <dgm:cxn modelId="{E567D1F0-539F-BE4F-932B-DD3C01387982}" type="presParOf" srcId="{DE392475-4326-444A-9534-6680BBBA24E1}" destId="{B8CE215F-50D0-1847-9A86-55693DADA148}" srcOrd="1" destOrd="0" presId="urn:microsoft.com/office/officeart/2005/8/layout/vList5"/>
    <dgm:cxn modelId="{9A436ED4-CA24-3F45-8101-07D578634BB9}" type="presParOf" srcId="{30A13E2B-4592-D34D-B3DF-EFA662BFE41D}" destId="{1EE550A1-E9CC-EE4D-B1CA-6D6A874518D6}" srcOrd="11" destOrd="0" presId="urn:microsoft.com/office/officeart/2005/8/layout/vList5"/>
    <dgm:cxn modelId="{786FCDC5-D95A-3442-8A8A-5A65674C4CAA}" type="presParOf" srcId="{30A13E2B-4592-D34D-B3DF-EFA662BFE41D}" destId="{D4628AA5-4C61-4C43-A94F-7CED5AE7E9E8}" srcOrd="12" destOrd="0" presId="urn:microsoft.com/office/officeart/2005/8/layout/vList5"/>
    <dgm:cxn modelId="{692B0FFA-BB8F-C042-A8E7-B2097F5B426D}" type="presParOf" srcId="{D4628AA5-4C61-4C43-A94F-7CED5AE7E9E8}" destId="{6E972D37-6DBC-6140-98C0-5C3A0A1DD540}" srcOrd="0" destOrd="0" presId="urn:microsoft.com/office/officeart/2005/8/layout/vList5"/>
    <dgm:cxn modelId="{093197AC-08DB-B642-97CF-8C6F9E462053}" type="presParOf" srcId="{D4628AA5-4C61-4C43-A94F-7CED5AE7E9E8}" destId="{E23C7F42-CA3B-9341-B442-5BD923A875AE}" srcOrd="1" destOrd="0" presId="urn:microsoft.com/office/officeart/2005/8/layout/vList5"/>
    <dgm:cxn modelId="{13A23945-3AE8-461B-A928-11323EF6C238}" type="presParOf" srcId="{30A13E2B-4592-D34D-B3DF-EFA662BFE41D}" destId="{B7011891-66BA-490B-87C1-113F2D002358}" srcOrd="13" destOrd="0" presId="urn:microsoft.com/office/officeart/2005/8/layout/vList5"/>
    <dgm:cxn modelId="{21560C61-D162-4782-BC86-3B071304241B}" type="presParOf" srcId="{30A13E2B-4592-D34D-B3DF-EFA662BFE41D}" destId="{0218676F-615C-42F1-ABCA-DE54942C8608}" srcOrd="14" destOrd="0" presId="urn:microsoft.com/office/officeart/2005/8/layout/vList5"/>
    <dgm:cxn modelId="{5B8325AA-C21E-4857-95A0-4E7909E566FE}" type="presParOf" srcId="{0218676F-615C-42F1-ABCA-DE54942C8608}" destId="{B7FF845D-EF12-4A87-8E2C-0A760F4E21C0}" srcOrd="0" destOrd="0" presId="urn:microsoft.com/office/officeart/2005/8/layout/vList5"/>
    <dgm:cxn modelId="{00856B68-2F72-47D2-AED7-E6EF778B40F8}" type="presParOf" srcId="{0218676F-615C-42F1-ABCA-DE54942C8608}" destId="{E5840DA1-189E-4767-ADBC-3CD6851F35DE}" srcOrd="1" destOrd="0" presId="urn:microsoft.com/office/officeart/2005/8/layout/vList5"/>
    <dgm:cxn modelId="{F1BF96C8-A28F-487B-B20C-F4114CEF0E30}" type="presParOf" srcId="{30A13E2B-4592-D34D-B3DF-EFA662BFE41D}" destId="{0C533050-4C34-4715-A2B1-29A74D24A7FD}" srcOrd="15" destOrd="0" presId="urn:microsoft.com/office/officeart/2005/8/layout/vList5"/>
    <dgm:cxn modelId="{D58B8485-E38E-43B0-A912-CE94B3DBA11F}" type="presParOf" srcId="{30A13E2B-4592-D34D-B3DF-EFA662BFE41D}" destId="{B479CB23-2356-4FD4-B51D-003AFC5C060F}" srcOrd="16" destOrd="0" presId="urn:microsoft.com/office/officeart/2005/8/layout/vList5"/>
    <dgm:cxn modelId="{CBC0ADE1-707A-4EBA-8BDB-C12D49E3ECDD}" type="presParOf" srcId="{B479CB23-2356-4FD4-B51D-003AFC5C060F}" destId="{DAAFB5C2-B362-4435-93EC-CA6BDBEFBC26}" srcOrd="0" destOrd="0" presId="urn:microsoft.com/office/officeart/2005/8/layout/vList5"/>
    <dgm:cxn modelId="{9C8F1FD1-E5C2-494A-AE5A-2C290AC66013}" type="presParOf" srcId="{B479CB23-2356-4FD4-B51D-003AFC5C060F}" destId="{AC51F3B0-3552-4B63-B730-CD8946BD0436}" srcOrd="1" destOrd="0" presId="urn:microsoft.com/office/officeart/2005/8/layout/vList5"/>
    <dgm:cxn modelId="{F318FBA3-AD3B-4092-B7A0-68F360049FEE}" type="presParOf" srcId="{30A13E2B-4592-D34D-B3DF-EFA662BFE41D}" destId="{2297EB4B-8920-4188-B991-98F5BA94323B}" srcOrd="17" destOrd="0" presId="urn:microsoft.com/office/officeart/2005/8/layout/vList5"/>
    <dgm:cxn modelId="{81FD44F8-024A-4CA4-BA69-5A069AFB7246}" type="presParOf" srcId="{30A13E2B-4592-D34D-B3DF-EFA662BFE41D}" destId="{B19678B1-0B38-4BB9-B3B0-7A709F5BE3C8}" srcOrd="18" destOrd="0" presId="urn:microsoft.com/office/officeart/2005/8/layout/vList5"/>
    <dgm:cxn modelId="{C789A4CC-3F5B-415B-BF8C-C7585B59EC53}" type="presParOf" srcId="{B19678B1-0B38-4BB9-B3B0-7A709F5BE3C8}" destId="{FCDD1B3D-6516-4351-AE60-357F867E1333}" srcOrd="0" destOrd="0" presId="urn:microsoft.com/office/officeart/2005/8/layout/vList5"/>
    <dgm:cxn modelId="{35FD9488-A5A9-4EF8-856D-5D14C04E85F4}" type="presParOf" srcId="{B19678B1-0B38-4BB9-B3B0-7A709F5BE3C8}" destId="{8D8540D5-89D2-40DB-9301-91431C9BA96D}" srcOrd="1" destOrd="0" presId="urn:microsoft.com/office/officeart/2005/8/layout/vList5"/>
    <dgm:cxn modelId="{1C776B90-598B-45D0-A39B-F47DA1359077}" type="presParOf" srcId="{30A13E2B-4592-D34D-B3DF-EFA662BFE41D}" destId="{AF28D138-4057-4F18-9523-ABE67B043964}" srcOrd="19" destOrd="0" presId="urn:microsoft.com/office/officeart/2005/8/layout/vList5"/>
    <dgm:cxn modelId="{D91E2EAD-753B-4659-87C6-0E68A49930B3}" type="presParOf" srcId="{30A13E2B-4592-D34D-B3DF-EFA662BFE41D}" destId="{6CA18A35-EFD1-4C62-9046-929A33D7E90D}" srcOrd="20" destOrd="0" presId="urn:microsoft.com/office/officeart/2005/8/layout/vList5"/>
    <dgm:cxn modelId="{A5569B9D-6BEF-497F-9661-51172285FABE}" type="presParOf" srcId="{6CA18A35-EFD1-4C62-9046-929A33D7E90D}" destId="{040625FE-0E72-458F-BA2E-AFA92495B862}" srcOrd="0" destOrd="0" presId="urn:microsoft.com/office/officeart/2005/8/layout/vList5"/>
    <dgm:cxn modelId="{8E0332EC-66EE-4456-AB00-4D857C36EE8A}" type="presParOf" srcId="{6CA18A35-EFD1-4C62-9046-929A33D7E90D}" destId="{AE64E30F-8410-427D-8482-4F0367CCBF7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4BDE4B3-1618-0749-9E4D-690A58BDC2A2}" type="doc">
      <dgm:prSet loTypeId="urn:microsoft.com/office/officeart/2005/8/layout/vList5" loCatId="" qsTypeId="urn:microsoft.com/office/officeart/2005/8/quickstyle/3d1" qsCatId="3D" csTypeId="urn:microsoft.com/office/officeart/2005/8/colors/accent6_2" csCatId="accent6" phldr="1"/>
      <dgm:spPr/>
      <dgm:t>
        <a:bodyPr/>
        <a:lstStyle/>
        <a:p>
          <a:endParaRPr lang="es-ES_tradnl"/>
        </a:p>
      </dgm:t>
    </dgm:pt>
    <dgm:pt modelId="{2D090FF4-1767-A44E-B0DC-6313E7A603B3}">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a:t>
          </a:r>
        </a:p>
      </dgm:t>
    </dgm:pt>
    <dgm:pt modelId="{4430F800-5AC8-2C44-AC46-94A5E73FC476}" type="parTrans" cxnId="{581E0D45-45FD-3E4E-9366-5B1A02AE0014}">
      <dgm:prSet/>
      <dgm:spPr/>
      <dgm:t>
        <a:bodyPr/>
        <a:lstStyle/>
        <a:p>
          <a:endParaRPr lang="es-ES_tradnl" sz="2400"/>
        </a:p>
      </dgm:t>
    </dgm:pt>
    <dgm:pt modelId="{6A2815A6-E761-5746-A7B8-C0F729DC03B8}" type="sibTrans" cxnId="{581E0D45-45FD-3E4E-9366-5B1A02AE0014}">
      <dgm:prSet/>
      <dgm:spPr/>
      <dgm:t>
        <a:bodyPr/>
        <a:lstStyle/>
        <a:p>
          <a:endParaRPr lang="es-ES_tradnl" sz="2400"/>
        </a:p>
      </dgm:t>
    </dgm:pt>
    <dgm:pt modelId="{23D803F9-BC8F-DC4D-986F-FD3FDFCB49BA}">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Antecedentes y formulación del problema</a:t>
          </a:r>
        </a:p>
      </dgm:t>
    </dgm:pt>
    <dgm:pt modelId="{0E52EFF3-D5E0-6E4D-B46E-B23BCFDDA08C}" type="parTrans" cxnId="{418CD5A9-E37F-5E4E-824A-CA61C067CB36}">
      <dgm:prSet/>
      <dgm:spPr/>
      <dgm:t>
        <a:bodyPr/>
        <a:lstStyle/>
        <a:p>
          <a:endParaRPr lang="es-ES_tradnl" sz="2400"/>
        </a:p>
      </dgm:t>
    </dgm:pt>
    <dgm:pt modelId="{AC5F4EC5-7A9B-3D45-A3A1-D35DE421E74C}" type="sibTrans" cxnId="{418CD5A9-E37F-5E4E-824A-CA61C067CB36}">
      <dgm:prSet/>
      <dgm:spPr/>
      <dgm:t>
        <a:bodyPr/>
        <a:lstStyle/>
        <a:p>
          <a:endParaRPr lang="es-ES_tradnl" sz="2400"/>
        </a:p>
      </dgm:t>
    </dgm:pt>
    <dgm:pt modelId="{71AEA611-7A81-9D4C-B892-8EEDA10B3B61}">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2</a:t>
          </a:r>
        </a:p>
      </dgm:t>
    </dgm:pt>
    <dgm:pt modelId="{EA3B9E97-8E42-AC4E-A458-80E9C81F9F3D}" type="parTrans" cxnId="{63103ADF-BEC4-3847-A321-1A5A115E7027}">
      <dgm:prSet/>
      <dgm:spPr/>
      <dgm:t>
        <a:bodyPr/>
        <a:lstStyle/>
        <a:p>
          <a:endParaRPr lang="es-ES_tradnl" sz="2400"/>
        </a:p>
      </dgm:t>
    </dgm:pt>
    <dgm:pt modelId="{405FEC07-C4B2-254C-A8A2-296817B72003}" type="sibTrans" cxnId="{63103ADF-BEC4-3847-A321-1A5A115E7027}">
      <dgm:prSet/>
      <dgm:spPr/>
      <dgm:t>
        <a:bodyPr/>
        <a:lstStyle/>
        <a:p>
          <a:endParaRPr lang="es-ES_tradnl" sz="2400"/>
        </a:p>
      </dgm:t>
    </dgm:pt>
    <dgm:pt modelId="{D36D073B-AB79-824F-89E7-EA5972D62884}">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Justificación e importancia</a:t>
          </a:r>
        </a:p>
      </dgm:t>
    </dgm:pt>
    <dgm:pt modelId="{7F8629CE-6863-9E4D-9144-EDDF120BBCEB}" type="parTrans" cxnId="{7F7FABBC-34D5-A14E-9656-A9B71E8B3D8A}">
      <dgm:prSet/>
      <dgm:spPr/>
      <dgm:t>
        <a:bodyPr/>
        <a:lstStyle/>
        <a:p>
          <a:endParaRPr lang="es-ES_tradnl" sz="2400"/>
        </a:p>
      </dgm:t>
    </dgm:pt>
    <dgm:pt modelId="{3C05F426-B4C2-6E40-8D64-24A7475AB3ED}" type="sibTrans" cxnId="{7F7FABBC-34D5-A14E-9656-A9B71E8B3D8A}">
      <dgm:prSet/>
      <dgm:spPr/>
      <dgm:t>
        <a:bodyPr/>
        <a:lstStyle/>
        <a:p>
          <a:endParaRPr lang="es-ES_tradnl" sz="2400"/>
        </a:p>
      </dgm:t>
    </dgm:pt>
    <dgm:pt modelId="{3311EA07-E80F-564A-8E24-221D46091966}">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3</a:t>
          </a:r>
        </a:p>
      </dgm:t>
    </dgm:pt>
    <dgm:pt modelId="{1D8483F4-F5EB-7844-8E6D-F34A74B849CC}" type="parTrans" cxnId="{81FD95F9-EDAE-3A45-8DBF-67B237026CAC}">
      <dgm:prSet/>
      <dgm:spPr/>
      <dgm:t>
        <a:bodyPr/>
        <a:lstStyle/>
        <a:p>
          <a:endParaRPr lang="es-ES_tradnl" sz="2400"/>
        </a:p>
      </dgm:t>
    </dgm:pt>
    <dgm:pt modelId="{3516BA54-8B7A-6A4F-A1C7-8696313EABD7}" type="sibTrans" cxnId="{81FD95F9-EDAE-3A45-8DBF-67B237026CAC}">
      <dgm:prSet/>
      <dgm:spPr/>
      <dgm:t>
        <a:bodyPr/>
        <a:lstStyle/>
        <a:p>
          <a:endParaRPr lang="es-ES_tradnl" sz="2400"/>
        </a:p>
      </dgm:t>
    </dgm:pt>
    <dgm:pt modelId="{4174F66D-8569-4344-B29E-02A4483669FF}">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Objetivos</a:t>
          </a:r>
        </a:p>
      </dgm:t>
    </dgm:pt>
    <dgm:pt modelId="{64C325A7-2884-A34A-BC22-B530BE723C4F}" type="parTrans" cxnId="{2272143D-8006-4A48-BCAB-2A84CF8470AC}">
      <dgm:prSet/>
      <dgm:spPr/>
      <dgm:t>
        <a:bodyPr/>
        <a:lstStyle/>
        <a:p>
          <a:endParaRPr lang="es-ES_tradnl" sz="2400"/>
        </a:p>
      </dgm:t>
    </dgm:pt>
    <dgm:pt modelId="{DF583DF6-8562-9B41-AF0D-AC7328735BC2}" type="sibTrans" cxnId="{2272143D-8006-4A48-BCAB-2A84CF8470AC}">
      <dgm:prSet/>
      <dgm:spPr/>
      <dgm:t>
        <a:bodyPr/>
        <a:lstStyle/>
        <a:p>
          <a:endParaRPr lang="es-ES_tradnl" sz="2400"/>
        </a:p>
      </dgm:t>
    </dgm:pt>
    <dgm:pt modelId="{F6D5D9D2-769E-D749-AC87-D75505A0D29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4</a:t>
          </a:r>
        </a:p>
      </dgm:t>
    </dgm:pt>
    <dgm:pt modelId="{33126579-B55C-4D45-BDAC-DCAD31D456BE}" type="parTrans" cxnId="{9D9A0154-EAE2-D047-A8B1-641D47C9C2CB}">
      <dgm:prSet/>
      <dgm:spPr/>
      <dgm:t>
        <a:bodyPr/>
        <a:lstStyle/>
        <a:p>
          <a:endParaRPr lang="es-ES_tradnl" sz="2400"/>
        </a:p>
      </dgm:t>
    </dgm:pt>
    <dgm:pt modelId="{5D8B83CF-88AA-184E-996E-FB2413A9B89C}" type="sibTrans" cxnId="{9D9A0154-EAE2-D047-A8B1-641D47C9C2CB}">
      <dgm:prSet/>
      <dgm:spPr/>
      <dgm:t>
        <a:bodyPr/>
        <a:lstStyle/>
        <a:p>
          <a:endParaRPr lang="es-ES_tradnl" sz="2400"/>
        </a:p>
      </dgm:t>
    </dgm:pt>
    <dgm:pt modelId="{DA407ACC-3D7C-3747-9DC2-D0729FE90CC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5</a:t>
          </a:r>
        </a:p>
      </dgm:t>
    </dgm:pt>
    <dgm:pt modelId="{F6E7CE80-033F-FE47-92E7-2C42B1724F69}" type="parTrans" cxnId="{F4303ECC-7084-AF40-AFAE-340316157FF4}">
      <dgm:prSet/>
      <dgm:spPr/>
      <dgm:t>
        <a:bodyPr/>
        <a:lstStyle/>
        <a:p>
          <a:endParaRPr lang="es-ES_tradnl" sz="2400"/>
        </a:p>
      </dgm:t>
    </dgm:pt>
    <dgm:pt modelId="{358E8489-F974-D842-B451-BFF9D77C906D}" type="sibTrans" cxnId="{F4303ECC-7084-AF40-AFAE-340316157FF4}">
      <dgm:prSet/>
      <dgm:spPr/>
      <dgm:t>
        <a:bodyPr/>
        <a:lstStyle/>
        <a:p>
          <a:endParaRPr lang="es-ES_tradnl" sz="2400"/>
        </a:p>
      </dgm:t>
    </dgm:pt>
    <dgm:pt modelId="{C071071D-03E1-E040-8D97-3808843C130A}">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Reconocimiento y estado inicial del equipo</a:t>
          </a:r>
        </a:p>
      </dgm:t>
    </dgm:pt>
    <dgm:pt modelId="{BD2D783D-A311-4C48-B2F2-34D699AA4C34}" type="parTrans" cxnId="{5212A863-C5D4-D149-8D4C-AAE5046DFD22}">
      <dgm:prSet/>
      <dgm:spPr/>
      <dgm:t>
        <a:bodyPr/>
        <a:lstStyle/>
        <a:p>
          <a:endParaRPr lang="es-ES_tradnl" sz="2400"/>
        </a:p>
      </dgm:t>
    </dgm:pt>
    <dgm:pt modelId="{35687A0F-FDE3-6E48-92CA-2ED14C671FA7}" type="sibTrans" cxnId="{5212A863-C5D4-D149-8D4C-AAE5046DFD22}">
      <dgm:prSet/>
      <dgm:spPr/>
      <dgm:t>
        <a:bodyPr/>
        <a:lstStyle/>
        <a:p>
          <a:endParaRPr lang="es-ES_tradnl" sz="2400"/>
        </a:p>
      </dgm:t>
    </dgm:pt>
    <dgm:pt modelId="{973B3D12-8C51-4745-BD15-ECCCA21E683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Marco teórico</a:t>
          </a:r>
        </a:p>
      </dgm:t>
    </dgm:pt>
    <dgm:pt modelId="{E0F21380-D0FB-D74D-AAB6-A38B329A2B74}" type="parTrans" cxnId="{134EB7C3-6D55-0247-8D17-D4BA16571AFE}">
      <dgm:prSet/>
      <dgm:spPr/>
      <dgm:t>
        <a:bodyPr/>
        <a:lstStyle/>
        <a:p>
          <a:endParaRPr lang="es-ES_tradnl" sz="2400"/>
        </a:p>
      </dgm:t>
    </dgm:pt>
    <dgm:pt modelId="{D29C7079-BCA0-8F41-9079-228B2C569D6E}" type="sibTrans" cxnId="{134EB7C3-6D55-0247-8D17-D4BA16571AFE}">
      <dgm:prSet/>
      <dgm:spPr/>
      <dgm:t>
        <a:bodyPr/>
        <a:lstStyle/>
        <a:p>
          <a:endParaRPr lang="es-ES_tradnl" sz="2400"/>
        </a:p>
      </dgm:t>
    </dgm:pt>
    <dgm:pt modelId="{97F07728-6219-5043-BC21-4468E4CF93AA}">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6</a:t>
          </a:r>
        </a:p>
      </dgm:t>
    </dgm:pt>
    <dgm:pt modelId="{9DBB9C48-41D0-2D4A-BE13-AC23358E6798}" type="parTrans" cxnId="{B2269DCB-8661-B643-BAF7-F3299E42C2B1}">
      <dgm:prSet/>
      <dgm:spPr/>
      <dgm:t>
        <a:bodyPr/>
        <a:lstStyle/>
        <a:p>
          <a:endParaRPr lang="es-ES_tradnl" sz="2400"/>
        </a:p>
      </dgm:t>
    </dgm:pt>
    <dgm:pt modelId="{7A0C3DD9-F5D2-BD45-94E5-AA6D412D37D0}" type="sibTrans" cxnId="{B2269DCB-8661-B643-BAF7-F3299E42C2B1}">
      <dgm:prSet/>
      <dgm:spPr/>
      <dgm:t>
        <a:bodyPr/>
        <a:lstStyle/>
        <a:p>
          <a:endParaRPr lang="es-ES_tradnl" sz="2400"/>
        </a:p>
      </dgm:t>
    </dgm:pt>
    <dgm:pt modelId="{52AFB0A0-69A6-4149-8398-60625746D2F4}">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Recuperación y puesta a punto</a:t>
          </a:r>
        </a:p>
      </dgm:t>
    </dgm:pt>
    <dgm:pt modelId="{B21A61E7-DCAA-3A4A-AC4B-C04B57121F85}" type="parTrans" cxnId="{53EEC693-CF0B-744B-A85D-3732A56E3E1B}">
      <dgm:prSet/>
      <dgm:spPr/>
      <dgm:t>
        <a:bodyPr/>
        <a:lstStyle/>
        <a:p>
          <a:endParaRPr lang="es-ES_tradnl" sz="2400"/>
        </a:p>
      </dgm:t>
    </dgm:pt>
    <dgm:pt modelId="{97FF4267-3BA0-E44F-8810-165880969A1C}" type="sibTrans" cxnId="{53EEC693-CF0B-744B-A85D-3732A56E3E1B}">
      <dgm:prSet/>
      <dgm:spPr/>
      <dgm:t>
        <a:bodyPr/>
        <a:lstStyle/>
        <a:p>
          <a:endParaRPr lang="es-ES_tradnl" sz="2400"/>
        </a:p>
      </dgm:t>
    </dgm:pt>
    <dgm:pt modelId="{02B82CBF-F2CE-ED48-A976-8E15ADDEB00B}">
      <dgm:prSet custT="1">
        <dgm:style>
          <a:lnRef idx="2">
            <a:schemeClr val="accent6">
              <a:shade val="50000"/>
            </a:schemeClr>
          </a:lnRef>
          <a:fillRef idx="1">
            <a:schemeClr val="accent6"/>
          </a:fillRef>
          <a:effectRef idx="0">
            <a:schemeClr val="accent6"/>
          </a:effectRef>
          <a:fontRef idx="minor">
            <a:schemeClr val="lt1"/>
          </a:fontRef>
        </dgm:style>
      </dgm:prSet>
      <dgm:spPr>
        <a:ln/>
      </dgm:spPr>
      <dgm:t>
        <a:bodyPr/>
        <a:lstStyle/>
        <a:p>
          <a:r>
            <a:rPr lang="es-ES_tradnl" sz="2400" dirty="0">
              <a:latin typeface="Times New Roman" panose="02020603050405020304" pitchFamily="18" charset="0"/>
              <a:cs typeface="Times New Roman" panose="02020603050405020304" pitchFamily="18" charset="0"/>
            </a:rPr>
            <a:t>7</a:t>
          </a:r>
        </a:p>
      </dgm:t>
    </dgm:pt>
    <dgm:pt modelId="{92BA5526-05AF-3644-9DE6-5C439A0DEAB9}" type="parTrans" cxnId="{AD95799F-AA64-0C4C-AECA-4FF16651F257}">
      <dgm:prSet/>
      <dgm:spPr/>
      <dgm:t>
        <a:bodyPr/>
        <a:lstStyle/>
        <a:p>
          <a:endParaRPr lang="es-ES_tradnl" sz="2400"/>
        </a:p>
      </dgm:t>
    </dgm:pt>
    <dgm:pt modelId="{C6D39758-EDA9-DB49-9C28-F613A51F95C5}" type="sibTrans" cxnId="{AD95799F-AA64-0C4C-AECA-4FF16651F257}">
      <dgm:prSet/>
      <dgm:spPr/>
      <dgm:t>
        <a:bodyPr/>
        <a:lstStyle/>
        <a:p>
          <a:endParaRPr lang="es-ES_tradnl" sz="2400"/>
        </a:p>
      </dgm:t>
    </dgm:pt>
    <dgm:pt modelId="{2DFB4739-47BE-FD41-8887-B8BD7BB5DD45}">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ES_tradnl" sz="2400" dirty="0">
              <a:latin typeface="Times New Roman" panose="02020603050405020304" pitchFamily="18" charset="0"/>
              <a:cs typeface="Times New Roman" panose="02020603050405020304" pitchFamily="18" charset="0"/>
            </a:rPr>
            <a:t>Implementación de sistema de monitoreo</a:t>
          </a:r>
        </a:p>
      </dgm:t>
    </dgm:pt>
    <dgm:pt modelId="{E860B43D-57BF-C14C-9CA5-ACB099F4A752}" type="parTrans" cxnId="{E4DE191B-9B02-AB44-9B9A-566015026B3A}">
      <dgm:prSet/>
      <dgm:spPr/>
      <dgm:t>
        <a:bodyPr/>
        <a:lstStyle/>
        <a:p>
          <a:endParaRPr lang="es-ES_tradnl" sz="2400"/>
        </a:p>
      </dgm:t>
    </dgm:pt>
    <dgm:pt modelId="{F683161A-3522-344A-881D-A4EA6D3B6F4E}" type="sibTrans" cxnId="{E4DE191B-9B02-AB44-9B9A-566015026B3A}">
      <dgm:prSet/>
      <dgm:spPr/>
      <dgm:t>
        <a:bodyPr/>
        <a:lstStyle/>
        <a:p>
          <a:endParaRPr lang="es-ES_tradnl" sz="2400"/>
        </a:p>
      </dgm:t>
    </dgm:pt>
    <dgm:pt modelId="{C9DD82EA-8EED-42D5-8E9D-E083A42D2D4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8</a:t>
          </a:r>
        </a:p>
      </dgm:t>
    </dgm:pt>
    <dgm:pt modelId="{43F7ECA6-4B58-42F1-828D-79BFA63BDC80}" type="parTrans" cxnId="{591382DF-B01E-41B4-8634-97D1C62E4025}">
      <dgm:prSet/>
      <dgm:spPr/>
      <dgm:t>
        <a:bodyPr/>
        <a:lstStyle/>
        <a:p>
          <a:endParaRPr lang="es-ES"/>
        </a:p>
      </dgm:t>
    </dgm:pt>
    <dgm:pt modelId="{C11C1524-8F1F-4A3A-9E38-325EBBB289E6}" type="sibTrans" cxnId="{591382DF-B01E-41B4-8634-97D1C62E4025}">
      <dgm:prSet/>
      <dgm:spPr/>
      <dgm:t>
        <a:bodyPr/>
        <a:lstStyle/>
        <a:p>
          <a:endParaRPr lang="es-ES"/>
        </a:p>
      </dgm:t>
    </dgm:pt>
    <dgm:pt modelId="{357B6D44-CEEA-4C69-A7FD-84306FD9930F}">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9</a:t>
          </a:r>
        </a:p>
      </dgm:t>
    </dgm:pt>
    <dgm:pt modelId="{C228B555-019D-44F1-9E9E-903EAB339E7B}" type="parTrans" cxnId="{56AD1458-616C-4335-8DAA-22B409FFCD84}">
      <dgm:prSet/>
      <dgm:spPr/>
      <dgm:t>
        <a:bodyPr/>
        <a:lstStyle/>
        <a:p>
          <a:endParaRPr lang="es-ES"/>
        </a:p>
      </dgm:t>
    </dgm:pt>
    <dgm:pt modelId="{10C07943-928E-41A0-9EDB-4D06D1146290}" type="sibTrans" cxnId="{56AD1458-616C-4335-8DAA-22B409FFCD84}">
      <dgm:prSet/>
      <dgm:spPr/>
      <dgm:t>
        <a:bodyPr/>
        <a:lstStyle/>
        <a:p>
          <a:endParaRPr lang="es-ES"/>
        </a:p>
      </dgm:t>
    </dgm:pt>
    <dgm:pt modelId="{A8D705FC-60DE-4326-9991-FBA74131824C}">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11</a:t>
          </a:r>
        </a:p>
      </dgm:t>
    </dgm:pt>
    <dgm:pt modelId="{8A16ACB6-AE7C-4C34-9BB8-AC01BD534ADF}" type="parTrans" cxnId="{58A47F7B-0164-4BB8-AF5E-B96701D58C06}">
      <dgm:prSet/>
      <dgm:spPr/>
      <dgm:t>
        <a:bodyPr/>
        <a:lstStyle/>
        <a:p>
          <a:endParaRPr lang="es-ES"/>
        </a:p>
      </dgm:t>
    </dgm:pt>
    <dgm:pt modelId="{D02A0260-DCA9-462B-9149-D4D6AD01D99E}" type="sibTrans" cxnId="{58A47F7B-0164-4BB8-AF5E-B96701D58C06}">
      <dgm:prSet/>
      <dgm:spPr/>
      <dgm:t>
        <a:bodyPr/>
        <a:lstStyle/>
        <a:p>
          <a:endParaRPr lang="es-ES"/>
        </a:p>
      </dgm:t>
    </dgm:pt>
    <dgm:pt modelId="{D95B0DBB-B18C-4175-9C20-CD885C00731B}">
      <dgm:prSet custT="1"/>
      <dgm:spPr/>
      <dgm:t>
        <a:bodyPr/>
        <a:lstStyle/>
        <a:p>
          <a:r>
            <a:rPr lang="es-ES_tradnl" sz="2400" dirty="0">
              <a:latin typeface="Times New Roman" panose="02020603050405020304" pitchFamily="18" charset="0"/>
              <a:cs typeface="Times New Roman" panose="02020603050405020304" pitchFamily="18" charset="0"/>
            </a:rPr>
            <a:t>Análisis de resultados</a:t>
          </a:r>
        </a:p>
      </dgm:t>
    </dgm:pt>
    <dgm:pt modelId="{54DE9C76-6DBB-4DD4-A186-14F044DCB028}" type="parTrans" cxnId="{65EEB295-E956-41C9-AAE8-AC5DCB328CC9}">
      <dgm:prSet/>
      <dgm:spPr/>
      <dgm:t>
        <a:bodyPr/>
        <a:lstStyle/>
        <a:p>
          <a:endParaRPr lang="es-ES"/>
        </a:p>
      </dgm:t>
    </dgm:pt>
    <dgm:pt modelId="{239A0AA8-5126-4F27-BA91-B8F13D4DA378}" type="sibTrans" cxnId="{65EEB295-E956-41C9-AAE8-AC5DCB328CC9}">
      <dgm:prSet/>
      <dgm:spPr/>
      <dgm:t>
        <a:bodyPr/>
        <a:lstStyle/>
        <a:p>
          <a:endParaRPr lang="es-ES"/>
        </a:p>
      </dgm:t>
    </dgm:pt>
    <dgm:pt modelId="{47A3B197-8724-4CA7-A688-F2323A404DFC}">
      <dgm:prSet custT="1"/>
      <dgm:spPr/>
      <dgm:t>
        <a:bodyPr/>
        <a:lstStyle/>
        <a:p>
          <a:r>
            <a:rPr lang="es-ES_tradnl" sz="2400" dirty="0">
              <a:latin typeface="Times New Roman" panose="02020603050405020304" pitchFamily="18" charset="0"/>
              <a:cs typeface="Times New Roman" panose="02020603050405020304" pitchFamily="18" charset="0"/>
            </a:rPr>
            <a:t>Descripción operacional</a:t>
          </a:r>
        </a:p>
      </dgm:t>
    </dgm:pt>
    <dgm:pt modelId="{626A7DAE-A4DC-42A4-8E44-FC7C52E59548}" type="parTrans" cxnId="{2660FBBF-2387-4702-897D-DF1B70705244}">
      <dgm:prSet/>
      <dgm:spPr/>
      <dgm:t>
        <a:bodyPr/>
        <a:lstStyle/>
        <a:p>
          <a:endParaRPr lang="es-ES"/>
        </a:p>
      </dgm:t>
    </dgm:pt>
    <dgm:pt modelId="{7BC804E0-8784-479B-A407-DF089139062D}" type="sibTrans" cxnId="{2660FBBF-2387-4702-897D-DF1B70705244}">
      <dgm:prSet/>
      <dgm:spPr/>
      <dgm:t>
        <a:bodyPr/>
        <a:lstStyle/>
        <a:p>
          <a:endParaRPr lang="es-ES"/>
        </a:p>
      </dgm:t>
    </dgm:pt>
    <dgm:pt modelId="{AFDC25E1-96B6-46FE-9E87-91C176B02DEF}">
      <dgm:prSet custT="1"/>
      <dgm:spPr/>
      <dgm:t>
        <a:bodyPr/>
        <a:lstStyle/>
        <a:p>
          <a:r>
            <a:rPr lang="es-ES_tradnl" sz="2400" dirty="0">
              <a:latin typeface="Times New Roman" panose="02020603050405020304" pitchFamily="18" charset="0"/>
              <a:cs typeface="Times New Roman" panose="02020603050405020304" pitchFamily="18" charset="0"/>
            </a:rPr>
            <a:t>Conclusiones y recomendaciones</a:t>
          </a:r>
        </a:p>
      </dgm:t>
    </dgm:pt>
    <dgm:pt modelId="{6763925F-CC1F-485F-BCC8-B19EF4557D37}" type="parTrans" cxnId="{C1E3B016-3844-4F18-96A7-DF19AAB25956}">
      <dgm:prSet/>
      <dgm:spPr/>
      <dgm:t>
        <a:bodyPr/>
        <a:lstStyle/>
        <a:p>
          <a:endParaRPr lang="es-ES"/>
        </a:p>
      </dgm:t>
    </dgm:pt>
    <dgm:pt modelId="{2F8CB652-FFC4-4546-AFFE-6BF79C91D060}" type="sibTrans" cxnId="{C1E3B016-3844-4F18-96A7-DF19AAB25956}">
      <dgm:prSet/>
      <dgm:spPr/>
      <dgm:t>
        <a:bodyPr/>
        <a:lstStyle/>
        <a:p>
          <a:endParaRPr lang="es-ES"/>
        </a:p>
      </dgm:t>
    </dgm:pt>
    <dgm:pt modelId="{7786F4BF-0B7D-4075-92C2-C3CC2F5BCED3}">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10</a:t>
          </a:r>
        </a:p>
      </dgm:t>
    </dgm:pt>
    <dgm:pt modelId="{A50B9D99-BAEB-4E8D-A805-DA72040BB870}" type="parTrans" cxnId="{31C3EFC3-62DE-4E44-8965-7562560EA415}">
      <dgm:prSet/>
      <dgm:spPr/>
      <dgm:t>
        <a:bodyPr/>
        <a:lstStyle/>
        <a:p>
          <a:endParaRPr lang="es-ES"/>
        </a:p>
      </dgm:t>
    </dgm:pt>
    <dgm:pt modelId="{EF96504D-8D47-4E58-8731-AD1E48740368}" type="sibTrans" cxnId="{31C3EFC3-62DE-4E44-8965-7562560EA415}">
      <dgm:prSet/>
      <dgm:spPr/>
      <dgm:t>
        <a:bodyPr/>
        <a:lstStyle/>
        <a:p>
          <a:endParaRPr lang="es-ES"/>
        </a:p>
      </dgm:t>
    </dgm:pt>
    <dgm:pt modelId="{4F83D92C-C0B0-4047-A239-0093B2DB7F8D}">
      <dgm:prSet custT="1"/>
      <dgm:spPr/>
      <dgm:t>
        <a:bodyPr/>
        <a:lstStyle/>
        <a:p>
          <a:r>
            <a:rPr lang="es-ES_tradnl" sz="2400" dirty="0">
              <a:latin typeface="Times New Roman" panose="02020603050405020304" pitchFamily="18" charset="0"/>
              <a:cs typeface="Times New Roman" panose="02020603050405020304" pitchFamily="18" charset="0"/>
            </a:rPr>
            <a:t>Análisis Económico</a:t>
          </a:r>
        </a:p>
      </dgm:t>
    </dgm:pt>
    <dgm:pt modelId="{D9D765EC-C833-4A83-9B24-98796339196D}" type="parTrans" cxnId="{5BB0B4C6-6C70-4750-8BC1-D56FA02A6A56}">
      <dgm:prSet/>
      <dgm:spPr/>
      <dgm:t>
        <a:bodyPr/>
        <a:lstStyle/>
        <a:p>
          <a:endParaRPr lang="es-ES"/>
        </a:p>
      </dgm:t>
    </dgm:pt>
    <dgm:pt modelId="{86FE41BE-3C4B-4D4C-989B-C3FC0A4B4A69}" type="sibTrans" cxnId="{5BB0B4C6-6C70-4750-8BC1-D56FA02A6A56}">
      <dgm:prSet/>
      <dgm:spPr/>
      <dgm:t>
        <a:bodyPr/>
        <a:lstStyle/>
        <a:p>
          <a:endParaRPr lang="es-ES"/>
        </a:p>
      </dgm:t>
    </dgm:pt>
    <dgm:pt modelId="{30A13E2B-4592-D34D-B3DF-EFA662BFE41D}" type="pres">
      <dgm:prSet presAssocID="{04BDE4B3-1618-0749-9E4D-690A58BDC2A2}" presName="Name0" presStyleCnt="0">
        <dgm:presLayoutVars>
          <dgm:dir/>
          <dgm:animLvl val="lvl"/>
          <dgm:resizeHandles val="exact"/>
        </dgm:presLayoutVars>
      </dgm:prSet>
      <dgm:spPr/>
      <dgm:t>
        <a:bodyPr/>
        <a:lstStyle/>
        <a:p>
          <a:endParaRPr lang="es-ES"/>
        </a:p>
      </dgm:t>
    </dgm:pt>
    <dgm:pt modelId="{FC390836-960F-4E46-9D0D-439FDDFFDB47}" type="pres">
      <dgm:prSet presAssocID="{2D090FF4-1767-A44E-B0DC-6313E7A603B3}" presName="linNode" presStyleCnt="0"/>
      <dgm:spPr/>
    </dgm:pt>
    <dgm:pt modelId="{303A409A-BC02-6043-B467-C69957DCBB36}" type="pres">
      <dgm:prSet presAssocID="{2D090FF4-1767-A44E-B0DC-6313E7A603B3}" presName="parentText" presStyleLbl="node1" presStyleIdx="0" presStyleCnt="11" custScaleX="15966">
        <dgm:presLayoutVars>
          <dgm:chMax val="1"/>
          <dgm:bulletEnabled val="1"/>
        </dgm:presLayoutVars>
      </dgm:prSet>
      <dgm:spPr/>
      <dgm:t>
        <a:bodyPr/>
        <a:lstStyle/>
        <a:p>
          <a:endParaRPr lang="es-ES"/>
        </a:p>
      </dgm:t>
    </dgm:pt>
    <dgm:pt modelId="{8D67DADB-8ADD-D84A-9B1B-DF64B2DD7B2C}" type="pres">
      <dgm:prSet presAssocID="{2D090FF4-1767-A44E-B0DC-6313E7A603B3}" presName="descendantText" presStyleLbl="alignAccFollowNode1" presStyleIdx="0" presStyleCnt="11" custScaleX="131251">
        <dgm:presLayoutVars>
          <dgm:bulletEnabled val="1"/>
        </dgm:presLayoutVars>
      </dgm:prSet>
      <dgm:spPr/>
      <dgm:t>
        <a:bodyPr/>
        <a:lstStyle/>
        <a:p>
          <a:endParaRPr lang="es-ES"/>
        </a:p>
      </dgm:t>
    </dgm:pt>
    <dgm:pt modelId="{6FF7E861-8A17-D94C-99FC-69B047EF276A}" type="pres">
      <dgm:prSet presAssocID="{6A2815A6-E761-5746-A7B8-C0F729DC03B8}" presName="sp" presStyleCnt="0"/>
      <dgm:spPr/>
    </dgm:pt>
    <dgm:pt modelId="{4CA2DF0E-78F9-9E4A-986A-291057740F7D}" type="pres">
      <dgm:prSet presAssocID="{71AEA611-7A81-9D4C-B892-8EEDA10B3B61}" presName="linNode" presStyleCnt="0"/>
      <dgm:spPr/>
    </dgm:pt>
    <dgm:pt modelId="{109A8819-23AF-A341-99D3-8F8F5DBE13DB}" type="pres">
      <dgm:prSet presAssocID="{71AEA611-7A81-9D4C-B892-8EEDA10B3B61}" presName="parentText" presStyleLbl="node1" presStyleIdx="1" presStyleCnt="11" custScaleX="20403">
        <dgm:presLayoutVars>
          <dgm:chMax val="1"/>
          <dgm:bulletEnabled val="1"/>
        </dgm:presLayoutVars>
      </dgm:prSet>
      <dgm:spPr/>
      <dgm:t>
        <a:bodyPr/>
        <a:lstStyle/>
        <a:p>
          <a:endParaRPr lang="es-ES"/>
        </a:p>
      </dgm:t>
    </dgm:pt>
    <dgm:pt modelId="{B803D565-954A-6D47-AEBE-949A70699116}" type="pres">
      <dgm:prSet presAssocID="{71AEA611-7A81-9D4C-B892-8EEDA10B3B61}" presName="descendantText" presStyleLbl="alignAccFollowNode1" presStyleIdx="1" presStyleCnt="11" custScaleX="128663">
        <dgm:presLayoutVars>
          <dgm:bulletEnabled val="1"/>
        </dgm:presLayoutVars>
      </dgm:prSet>
      <dgm:spPr/>
      <dgm:t>
        <a:bodyPr/>
        <a:lstStyle/>
        <a:p>
          <a:endParaRPr lang="es-ES"/>
        </a:p>
      </dgm:t>
    </dgm:pt>
    <dgm:pt modelId="{5B8C6B8A-FD2C-4248-9E16-C81CA83C2CEA}" type="pres">
      <dgm:prSet presAssocID="{405FEC07-C4B2-254C-A8A2-296817B72003}" presName="sp" presStyleCnt="0"/>
      <dgm:spPr/>
    </dgm:pt>
    <dgm:pt modelId="{0CC002A4-BE46-E943-AA93-F5EB2315DA04}" type="pres">
      <dgm:prSet presAssocID="{3311EA07-E80F-564A-8E24-221D46091966}" presName="linNode" presStyleCnt="0"/>
      <dgm:spPr/>
    </dgm:pt>
    <dgm:pt modelId="{61D342DB-4B54-374D-8F8C-E046BA6A7772}" type="pres">
      <dgm:prSet presAssocID="{3311EA07-E80F-564A-8E24-221D46091966}" presName="parentText" presStyleLbl="node1" presStyleIdx="2" presStyleCnt="11" custScaleX="23859">
        <dgm:presLayoutVars>
          <dgm:chMax val="1"/>
          <dgm:bulletEnabled val="1"/>
        </dgm:presLayoutVars>
      </dgm:prSet>
      <dgm:spPr/>
      <dgm:t>
        <a:bodyPr/>
        <a:lstStyle/>
        <a:p>
          <a:endParaRPr lang="es-ES"/>
        </a:p>
      </dgm:t>
    </dgm:pt>
    <dgm:pt modelId="{82CEBA4E-6821-424E-943E-706FA9F62A71}" type="pres">
      <dgm:prSet presAssocID="{3311EA07-E80F-564A-8E24-221D46091966}" presName="descendantText" presStyleLbl="alignAccFollowNode1" presStyleIdx="2" presStyleCnt="11" custScaleX="126544">
        <dgm:presLayoutVars>
          <dgm:bulletEnabled val="1"/>
        </dgm:presLayoutVars>
      </dgm:prSet>
      <dgm:spPr/>
      <dgm:t>
        <a:bodyPr/>
        <a:lstStyle/>
        <a:p>
          <a:endParaRPr lang="es-ES"/>
        </a:p>
      </dgm:t>
    </dgm:pt>
    <dgm:pt modelId="{1DF43170-75BC-334F-A74F-632F7DC46640}" type="pres">
      <dgm:prSet presAssocID="{3516BA54-8B7A-6A4F-A1C7-8696313EABD7}" presName="sp" presStyleCnt="0"/>
      <dgm:spPr/>
    </dgm:pt>
    <dgm:pt modelId="{346F0346-97DE-154A-ADF7-778B30E34024}" type="pres">
      <dgm:prSet presAssocID="{F6D5D9D2-769E-D749-AC87-D75505A0D295}" presName="linNode" presStyleCnt="0"/>
      <dgm:spPr/>
    </dgm:pt>
    <dgm:pt modelId="{6FF0FE8D-7AE3-B347-B63B-26CCD0B03292}" type="pres">
      <dgm:prSet presAssocID="{F6D5D9D2-769E-D749-AC87-D75505A0D295}" presName="parentText" presStyleLbl="node1" presStyleIdx="3" presStyleCnt="11" custScaleX="28447">
        <dgm:presLayoutVars>
          <dgm:chMax val="1"/>
          <dgm:bulletEnabled val="1"/>
        </dgm:presLayoutVars>
      </dgm:prSet>
      <dgm:spPr/>
      <dgm:t>
        <a:bodyPr/>
        <a:lstStyle/>
        <a:p>
          <a:endParaRPr lang="es-ES"/>
        </a:p>
      </dgm:t>
    </dgm:pt>
    <dgm:pt modelId="{6FA96F3F-CE17-7D48-909E-D549BA5A85D5}" type="pres">
      <dgm:prSet presAssocID="{F6D5D9D2-769E-D749-AC87-D75505A0D295}" presName="descendantText" presStyleLbl="alignAccFollowNode1" presStyleIdx="3" presStyleCnt="11" custScaleX="123882">
        <dgm:presLayoutVars>
          <dgm:bulletEnabled val="1"/>
        </dgm:presLayoutVars>
      </dgm:prSet>
      <dgm:spPr/>
      <dgm:t>
        <a:bodyPr/>
        <a:lstStyle/>
        <a:p>
          <a:endParaRPr lang="es-ES"/>
        </a:p>
      </dgm:t>
    </dgm:pt>
    <dgm:pt modelId="{29079715-5E3A-C44D-BFBC-057F536E03E0}" type="pres">
      <dgm:prSet presAssocID="{5D8B83CF-88AA-184E-996E-FB2413A9B89C}" presName="sp" presStyleCnt="0"/>
      <dgm:spPr/>
    </dgm:pt>
    <dgm:pt modelId="{CD7372B7-46C9-514E-AAB8-6419D6B65768}" type="pres">
      <dgm:prSet presAssocID="{DA407ACC-3D7C-3747-9DC2-D0729FE90CC5}" presName="linNode" presStyleCnt="0"/>
      <dgm:spPr/>
    </dgm:pt>
    <dgm:pt modelId="{419E8FCB-59A3-8644-801B-4532AA8090EA}" type="pres">
      <dgm:prSet presAssocID="{DA407ACC-3D7C-3747-9DC2-D0729FE90CC5}" presName="parentText" presStyleLbl="node1" presStyleIdx="4" presStyleCnt="11" custScaleX="32397">
        <dgm:presLayoutVars>
          <dgm:chMax val="1"/>
          <dgm:bulletEnabled val="1"/>
        </dgm:presLayoutVars>
      </dgm:prSet>
      <dgm:spPr/>
      <dgm:t>
        <a:bodyPr/>
        <a:lstStyle/>
        <a:p>
          <a:endParaRPr lang="es-ES"/>
        </a:p>
      </dgm:t>
    </dgm:pt>
    <dgm:pt modelId="{F4E1DA9E-A0CE-B647-9276-39EA417D3207}" type="pres">
      <dgm:prSet presAssocID="{DA407ACC-3D7C-3747-9DC2-D0729FE90CC5}" presName="descendantText" presStyleLbl="alignAccFollowNode1" presStyleIdx="4" presStyleCnt="11" custScaleX="121917">
        <dgm:presLayoutVars>
          <dgm:bulletEnabled val="1"/>
        </dgm:presLayoutVars>
      </dgm:prSet>
      <dgm:spPr/>
      <dgm:t>
        <a:bodyPr/>
        <a:lstStyle/>
        <a:p>
          <a:endParaRPr lang="es-ES"/>
        </a:p>
      </dgm:t>
    </dgm:pt>
    <dgm:pt modelId="{88731BA5-2D6A-4941-BAE9-8892F7048CCA}" type="pres">
      <dgm:prSet presAssocID="{358E8489-F974-D842-B451-BFF9D77C906D}" presName="sp" presStyleCnt="0"/>
      <dgm:spPr/>
    </dgm:pt>
    <dgm:pt modelId="{DE392475-4326-444A-9534-6680BBBA24E1}" type="pres">
      <dgm:prSet presAssocID="{97F07728-6219-5043-BC21-4468E4CF93AA}" presName="linNode" presStyleCnt="0"/>
      <dgm:spPr/>
    </dgm:pt>
    <dgm:pt modelId="{72DCBF24-AF98-954E-AB07-278AD42B71DB}" type="pres">
      <dgm:prSet presAssocID="{97F07728-6219-5043-BC21-4468E4CF93AA}" presName="parentText" presStyleLbl="node1" presStyleIdx="5" presStyleCnt="11" custScaleX="37830">
        <dgm:presLayoutVars>
          <dgm:chMax val="1"/>
          <dgm:bulletEnabled val="1"/>
        </dgm:presLayoutVars>
      </dgm:prSet>
      <dgm:spPr/>
      <dgm:t>
        <a:bodyPr/>
        <a:lstStyle/>
        <a:p>
          <a:endParaRPr lang="es-ES"/>
        </a:p>
      </dgm:t>
    </dgm:pt>
    <dgm:pt modelId="{B8CE215F-50D0-1847-9A86-55693DADA148}" type="pres">
      <dgm:prSet presAssocID="{97F07728-6219-5043-BC21-4468E4CF93AA}" presName="descendantText" presStyleLbl="alignAccFollowNode1" presStyleIdx="5" presStyleCnt="11" custScaleX="119115">
        <dgm:presLayoutVars>
          <dgm:bulletEnabled val="1"/>
        </dgm:presLayoutVars>
      </dgm:prSet>
      <dgm:spPr/>
      <dgm:t>
        <a:bodyPr/>
        <a:lstStyle/>
        <a:p>
          <a:endParaRPr lang="es-ES"/>
        </a:p>
      </dgm:t>
    </dgm:pt>
    <dgm:pt modelId="{1EE550A1-E9CC-EE4D-B1CA-6D6A874518D6}" type="pres">
      <dgm:prSet presAssocID="{7A0C3DD9-F5D2-BD45-94E5-AA6D412D37D0}" presName="sp" presStyleCnt="0"/>
      <dgm:spPr/>
    </dgm:pt>
    <dgm:pt modelId="{D4628AA5-4C61-4C43-A94F-7CED5AE7E9E8}" type="pres">
      <dgm:prSet presAssocID="{02B82CBF-F2CE-ED48-A976-8E15ADDEB00B}" presName="linNode" presStyleCnt="0"/>
      <dgm:spPr/>
    </dgm:pt>
    <dgm:pt modelId="{6E972D37-6DBC-6140-98C0-5C3A0A1DD540}" type="pres">
      <dgm:prSet presAssocID="{02B82CBF-F2CE-ED48-A976-8E15ADDEB00B}" presName="parentText" presStyleLbl="node1" presStyleIdx="6" presStyleCnt="11" custScaleX="41277">
        <dgm:presLayoutVars>
          <dgm:chMax val="1"/>
          <dgm:bulletEnabled val="1"/>
        </dgm:presLayoutVars>
      </dgm:prSet>
      <dgm:spPr/>
      <dgm:t>
        <a:bodyPr/>
        <a:lstStyle/>
        <a:p>
          <a:endParaRPr lang="es-ES"/>
        </a:p>
      </dgm:t>
    </dgm:pt>
    <dgm:pt modelId="{E23C7F42-CA3B-9341-B442-5BD923A875AE}" type="pres">
      <dgm:prSet presAssocID="{02B82CBF-F2CE-ED48-A976-8E15ADDEB00B}" presName="descendantText" presStyleLbl="alignAccFollowNode1" presStyleIdx="6" presStyleCnt="11" custScaleX="116890">
        <dgm:presLayoutVars>
          <dgm:bulletEnabled val="1"/>
        </dgm:presLayoutVars>
      </dgm:prSet>
      <dgm:spPr/>
      <dgm:t>
        <a:bodyPr/>
        <a:lstStyle/>
        <a:p>
          <a:endParaRPr lang="es-ES"/>
        </a:p>
      </dgm:t>
    </dgm:pt>
    <dgm:pt modelId="{B7011891-66BA-490B-87C1-113F2D002358}" type="pres">
      <dgm:prSet presAssocID="{C6D39758-EDA9-DB49-9C28-F613A51F95C5}" presName="sp" presStyleCnt="0"/>
      <dgm:spPr/>
    </dgm:pt>
    <dgm:pt modelId="{0218676F-615C-42F1-ABCA-DE54942C8608}" type="pres">
      <dgm:prSet presAssocID="{C9DD82EA-8EED-42D5-8E9D-E083A42D2D4B}" presName="linNode" presStyleCnt="0"/>
      <dgm:spPr/>
    </dgm:pt>
    <dgm:pt modelId="{B7FF845D-EF12-4A87-8E2C-0A760F4E21C0}" type="pres">
      <dgm:prSet presAssocID="{C9DD82EA-8EED-42D5-8E9D-E083A42D2D4B}" presName="parentText" presStyleLbl="node1" presStyleIdx="7" presStyleCnt="11" custScaleX="45285">
        <dgm:presLayoutVars>
          <dgm:chMax val="1"/>
          <dgm:bulletEnabled val="1"/>
        </dgm:presLayoutVars>
      </dgm:prSet>
      <dgm:spPr/>
      <dgm:t>
        <a:bodyPr/>
        <a:lstStyle/>
        <a:p>
          <a:endParaRPr lang="es-ES"/>
        </a:p>
      </dgm:t>
    </dgm:pt>
    <dgm:pt modelId="{E5840DA1-189E-4767-ADBC-3CD6851F35DE}" type="pres">
      <dgm:prSet presAssocID="{C9DD82EA-8EED-42D5-8E9D-E083A42D2D4B}" presName="descendantText" presStyleLbl="alignAccFollowNode1" presStyleIdx="7" presStyleCnt="11" custScaleX="114661">
        <dgm:presLayoutVars>
          <dgm:bulletEnabled val="1"/>
        </dgm:presLayoutVars>
      </dgm:prSet>
      <dgm:spPr/>
      <dgm:t>
        <a:bodyPr/>
        <a:lstStyle/>
        <a:p>
          <a:endParaRPr lang="es-ES"/>
        </a:p>
      </dgm:t>
    </dgm:pt>
    <dgm:pt modelId="{0C533050-4C34-4715-A2B1-29A74D24A7FD}" type="pres">
      <dgm:prSet presAssocID="{C11C1524-8F1F-4A3A-9E38-325EBBB289E6}" presName="sp" presStyleCnt="0"/>
      <dgm:spPr/>
    </dgm:pt>
    <dgm:pt modelId="{B479CB23-2356-4FD4-B51D-003AFC5C060F}" type="pres">
      <dgm:prSet presAssocID="{357B6D44-CEEA-4C69-A7FD-84306FD9930F}" presName="linNode" presStyleCnt="0"/>
      <dgm:spPr/>
    </dgm:pt>
    <dgm:pt modelId="{DAAFB5C2-B362-4435-93EC-CA6BDBEFBC26}" type="pres">
      <dgm:prSet presAssocID="{357B6D44-CEEA-4C69-A7FD-84306FD9930F}" presName="parentText" presStyleLbl="node1" presStyleIdx="8" presStyleCnt="11" custScaleX="49319">
        <dgm:presLayoutVars>
          <dgm:chMax val="1"/>
          <dgm:bulletEnabled val="1"/>
        </dgm:presLayoutVars>
      </dgm:prSet>
      <dgm:spPr/>
      <dgm:t>
        <a:bodyPr/>
        <a:lstStyle/>
        <a:p>
          <a:endParaRPr lang="es-ES"/>
        </a:p>
      </dgm:t>
    </dgm:pt>
    <dgm:pt modelId="{AC51F3B0-3552-4B63-B730-CD8946BD0436}" type="pres">
      <dgm:prSet presAssocID="{357B6D44-CEEA-4C69-A7FD-84306FD9930F}" presName="descendantText" presStyleLbl="alignAccFollowNode1" presStyleIdx="8" presStyleCnt="11" custScaleX="112217">
        <dgm:presLayoutVars>
          <dgm:bulletEnabled val="1"/>
        </dgm:presLayoutVars>
      </dgm:prSet>
      <dgm:spPr/>
      <dgm:t>
        <a:bodyPr/>
        <a:lstStyle/>
        <a:p>
          <a:endParaRPr lang="es-ES"/>
        </a:p>
      </dgm:t>
    </dgm:pt>
    <dgm:pt modelId="{2297EB4B-8920-4188-B991-98F5BA94323B}" type="pres">
      <dgm:prSet presAssocID="{10C07943-928E-41A0-9EDB-4D06D1146290}" presName="sp" presStyleCnt="0"/>
      <dgm:spPr/>
    </dgm:pt>
    <dgm:pt modelId="{B19678B1-0B38-4BB9-B3B0-7A709F5BE3C8}" type="pres">
      <dgm:prSet presAssocID="{7786F4BF-0B7D-4075-92C2-C3CC2F5BCED3}" presName="linNode" presStyleCnt="0"/>
      <dgm:spPr/>
    </dgm:pt>
    <dgm:pt modelId="{FCDD1B3D-6516-4351-AE60-357F867E1333}" type="pres">
      <dgm:prSet presAssocID="{7786F4BF-0B7D-4075-92C2-C3CC2F5BCED3}" presName="parentText" presStyleLbl="node1" presStyleIdx="9" presStyleCnt="11" custScaleX="50479">
        <dgm:presLayoutVars>
          <dgm:chMax val="1"/>
          <dgm:bulletEnabled val="1"/>
        </dgm:presLayoutVars>
      </dgm:prSet>
      <dgm:spPr/>
      <dgm:t>
        <a:bodyPr/>
        <a:lstStyle/>
        <a:p>
          <a:endParaRPr lang="es-ES"/>
        </a:p>
      </dgm:t>
    </dgm:pt>
    <dgm:pt modelId="{8D8540D5-89D2-40DB-9301-91431C9BA96D}" type="pres">
      <dgm:prSet presAssocID="{7786F4BF-0B7D-4075-92C2-C3CC2F5BCED3}" presName="descendantText" presStyleLbl="alignAccFollowNode1" presStyleIdx="9" presStyleCnt="11" custScaleX="111594">
        <dgm:presLayoutVars>
          <dgm:bulletEnabled val="1"/>
        </dgm:presLayoutVars>
      </dgm:prSet>
      <dgm:spPr/>
      <dgm:t>
        <a:bodyPr/>
        <a:lstStyle/>
        <a:p>
          <a:endParaRPr lang="es-ES"/>
        </a:p>
      </dgm:t>
    </dgm:pt>
    <dgm:pt modelId="{AF28D138-4057-4F18-9523-ABE67B043964}" type="pres">
      <dgm:prSet presAssocID="{EF96504D-8D47-4E58-8731-AD1E48740368}" presName="sp" presStyleCnt="0"/>
      <dgm:spPr/>
    </dgm:pt>
    <dgm:pt modelId="{6CA18A35-EFD1-4C62-9046-929A33D7E90D}" type="pres">
      <dgm:prSet presAssocID="{A8D705FC-60DE-4326-9991-FBA74131824C}" presName="linNode" presStyleCnt="0"/>
      <dgm:spPr/>
    </dgm:pt>
    <dgm:pt modelId="{040625FE-0E72-458F-BA2E-AFA92495B862}" type="pres">
      <dgm:prSet presAssocID="{A8D705FC-60DE-4326-9991-FBA74131824C}" presName="parentText" presStyleLbl="node1" presStyleIdx="10" presStyleCnt="11" custScaleX="54454">
        <dgm:presLayoutVars>
          <dgm:chMax val="1"/>
          <dgm:bulletEnabled val="1"/>
        </dgm:presLayoutVars>
      </dgm:prSet>
      <dgm:spPr/>
      <dgm:t>
        <a:bodyPr/>
        <a:lstStyle/>
        <a:p>
          <a:endParaRPr lang="es-ES"/>
        </a:p>
      </dgm:t>
    </dgm:pt>
    <dgm:pt modelId="{AE64E30F-8410-427D-8482-4F0367CCBF70}" type="pres">
      <dgm:prSet presAssocID="{A8D705FC-60DE-4326-9991-FBA74131824C}" presName="descendantText" presStyleLbl="alignAccFollowNode1" presStyleIdx="10" presStyleCnt="11" custScaleX="109863">
        <dgm:presLayoutVars>
          <dgm:bulletEnabled val="1"/>
        </dgm:presLayoutVars>
      </dgm:prSet>
      <dgm:spPr/>
      <dgm:t>
        <a:bodyPr/>
        <a:lstStyle/>
        <a:p>
          <a:endParaRPr lang="es-ES"/>
        </a:p>
      </dgm:t>
    </dgm:pt>
  </dgm:ptLst>
  <dgm:cxnLst>
    <dgm:cxn modelId="{5F8B5BBD-0AE4-5C4A-BB35-D8601EABFFBE}" type="presOf" srcId="{71AEA611-7A81-9D4C-B892-8EEDA10B3B61}" destId="{109A8819-23AF-A341-99D3-8F8F5DBE13DB}" srcOrd="0" destOrd="0" presId="urn:microsoft.com/office/officeart/2005/8/layout/vList5"/>
    <dgm:cxn modelId="{56AD1458-616C-4335-8DAA-22B409FFCD84}" srcId="{04BDE4B3-1618-0749-9E4D-690A58BDC2A2}" destId="{357B6D44-CEEA-4C69-A7FD-84306FD9930F}" srcOrd="8" destOrd="0" parTransId="{C228B555-019D-44F1-9E9E-903EAB339E7B}" sibTransId="{10C07943-928E-41A0-9EDB-4D06D1146290}"/>
    <dgm:cxn modelId="{1D1E8029-5B72-40D2-A673-48EB400E8531}" type="presOf" srcId="{C9DD82EA-8EED-42D5-8E9D-E083A42D2D4B}" destId="{B7FF845D-EF12-4A87-8E2C-0A760F4E21C0}" srcOrd="0" destOrd="0" presId="urn:microsoft.com/office/officeart/2005/8/layout/vList5"/>
    <dgm:cxn modelId="{3AB592DB-7154-A446-B5DE-747884596EC1}" type="presOf" srcId="{F6D5D9D2-769E-D749-AC87-D75505A0D295}" destId="{6FF0FE8D-7AE3-B347-B63B-26CCD0B03292}" srcOrd="0" destOrd="0" presId="urn:microsoft.com/office/officeart/2005/8/layout/vList5"/>
    <dgm:cxn modelId="{83BB9DC0-1DA2-8849-8E58-C136DFEFDDC6}" type="presOf" srcId="{3311EA07-E80F-564A-8E24-221D46091966}" destId="{61D342DB-4B54-374D-8F8C-E046BA6A7772}" srcOrd="0" destOrd="0" presId="urn:microsoft.com/office/officeart/2005/8/layout/vList5"/>
    <dgm:cxn modelId="{B2269DCB-8661-B643-BAF7-F3299E42C2B1}" srcId="{04BDE4B3-1618-0749-9E4D-690A58BDC2A2}" destId="{97F07728-6219-5043-BC21-4468E4CF93AA}" srcOrd="5" destOrd="0" parTransId="{9DBB9C48-41D0-2D4A-BE13-AC23358E6798}" sibTransId="{7A0C3DD9-F5D2-BD45-94E5-AA6D412D37D0}"/>
    <dgm:cxn modelId="{FFC914C2-2F6E-2E46-AD49-EA9938E15AD3}" type="presOf" srcId="{02B82CBF-F2CE-ED48-A976-8E15ADDEB00B}" destId="{6E972D37-6DBC-6140-98C0-5C3A0A1DD540}" srcOrd="0" destOrd="0" presId="urn:microsoft.com/office/officeart/2005/8/layout/vList5"/>
    <dgm:cxn modelId="{BC0ECC02-857B-4C1C-ACAD-422B04956964}" type="presOf" srcId="{D95B0DBB-B18C-4175-9C20-CD885C00731B}" destId="{E5840DA1-189E-4767-ADBC-3CD6851F35DE}" srcOrd="0" destOrd="0" presId="urn:microsoft.com/office/officeart/2005/8/layout/vList5"/>
    <dgm:cxn modelId="{18CA55C4-3E8D-444C-B70D-B0D5D96F02B1}" type="presOf" srcId="{D36D073B-AB79-824F-89E7-EA5972D62884}" destId="{B803D565-954A-6D47-AEBE-949A70699116}" srcOrd="0" destOrd="0" presId="urn:microsoft.com/office/officeart/2005/8/layout/vList5"/>
    <dgm:cxn modelId="{DE9C12E1-1F74-A94E-AF13-6D136A94DFA2}" type="presOf" srcId="{97F07728-6219-5043-BC21-4468E4CF93AA}" destId="{72DCBF24-AF98-954E-AB07-278AD42B71DB}" srcOrd="0" destOrd="0" presId="urn:microsoft.com/office/officeart/2005/8/layout/vList5"/>
    <dgm:cxn modelId="{C75A2D09-EAF2-AE4C-A37B-2E563F30A301}" type="presOf" srcId="{23D803F9-BC8F-DC4D-986F-FD3FDFCB49BA}" destId="{8D67DADB-8ADD-D84A-9B1B-DF64B2DD7B2C}" srcOrd="0" destOrd="0" presId="urn:microsoft.com/office/officeart/2005/8/layout/vList5"/>
    <dgm:cxn modelId="{63103ADF-BEC4-3847-A321-1A5A115E7027}" srcId="{04BDE4B3-1618-0749-9E4D-690A58BDC2A2}" destId="{71AEA611-7A81-9D4C-B892-8EEDA10B3B61}" srcOrd="1" destOrd="0" parTransId="{EA3B9E97-8E42-AC4E-A458-80E9C81F9F3D}" sibTransId="{405FEC07-C4B2-254C-A8A2-296817B72003}"/>
    <dgm:cxn modelId="{5212A863-C5D4-D149-8D4C-AAE5046DFD22}" srcId="{DA407ACC-3D7C-3747-9DC2-D0729FE90CC5}" destId="{C071071D-03E1-E040-8D97-3808843C130A}" srcOrd="0" destOrd="0" parTransId="{BD2D783D-A311-4C48-B2F2-34D699AA4C34}" sibTransId="{35687A0F-FDE3-6E48-92CA-2ED14C671FA7}"/>
    <dgm:cxn modelId="{134EB7C3-6D55-0247-8D17-D4BA16571AFE}" srcId="{F6D5D9D2-769E-D749-AC87-D75505A0D295}" destId="{973B3D12-8C51-4745-BD15-ECCCA21E683B}" srcOrd="0" destOrd="0" parTransId="{E0F21380-D0FB-D74D-AAB6-A38B329A2B74}" sibTransId="{D29C7079-BCA0-8F41-9079-228B2C569D6E}"/>
    <dgm:cxn modelId="{0CD11685-94D3-4EA2-91B0-372098B35D01}" type="presOf" srcId="{7786F4BF-0B7D-4075-92C2-C3CC2F5BCED3}" destId="{FCDD1B3D-6516-4351-AE60-357F867E1333}" srcOrd="0" destOrd="0" presId="urn:microsoft.com/office/officeart/2005/8/layout/vList5"/>
    <dgm:cxn modelId="{D3E5D625-04EE-E145-92A5-FE15BAD841CB}" type="presOf" srcId="{2D090FF4-1767-A44E-B0DC-6313E7A603B3}" destId="{303A409A-BC02-6043-B467-C69957DCBB36}" srcOrd="0" destOrd="0" presId="urn:microsoft.com/office/officeart/2005/8/layout/vList5"/>
    <dgm:cxn modelId="{B764DE2C-9B2B-4707-94F4-05642CEFCB8E}" type="presOf" srcId="{47A3B197-8724-4CA7-A688-F2323A404DFC}" destId="{AC51F3B0-3552-4B63-B730-CD8946BD0436}" srcOrd="0" destOrd="0" presId="urn:microsoft.com/office/officeart/2005/8/layout/vList5"/>
    <dgm:cxn modelId="{50D6DF69-52C3-F144-9EE8-FD688E022024}" type="presOf" srcId="{4174F66D-8569-4344-B29E-02A4483669FF}" destId="{82CEBA4E-6821-424E-943E-706FA9F62A71}" srcOrd="0" destOrd="0" presId="urn:microsoft.com/office/officeart/2005/8/layout/vList5"/>
    <dgm:cxn modelId="{7DF30DC7-1F43-41A5-A3AA-BC4BDA037C0C}" type="presOf" srcId="{AFDC25E1-96B6-46FE-9E87-91C176B02DEF}" destId="{AE64E30F-8410-427D-8482-4F0367CCBF70}" srcOrd="0" destOrd="0" presId="urn:microsoft.com/office/officeart/2005/8/layout/vList5"/>
    <dgm:cxn modelId="{82D15507-F3AB-4C75-A197-B06DFF74ACA4}" type="presOf" srcId="{4F83D92C-C0B0-4047-A239-0093B2DB7F8D}" destId="{8D8540D5-89D2-40DB-9301-91431C9BA96D}" srcOrd="0" destOrd="0" presId="urn:microsoft.com/office/officeart/2005/8/layout/vList5"/>
    <dgm:cxn modelId="{5BB0B4C6-6C70-4750-8BC1-D56FA02A6A56}" srcId="{7786F4BF-0B7D-4075-92C2-C3CC2F5BCED3}" destId="{4F83D92C-C0B0-4047-A239-0093B2DB7F8D}" srcOrd="0" destOrd="0" parTransId="{D9D765EC-C833-4A83-9B24-98796339196D}" sibTransId="{86FE41BE-3C4B-4D4C-989B-C3FC0A4B4A69}"/>
    <dgm:cxn modelId="{65EEB295-E956-41C9-AAE8-AC5DCB328CC9}" srcId="{C9DD82EA-8EED-42D5-8E9D-E083A42D2D4B}" destId="{D95B0DBB-B18C-4175-9C20-CD885C00731B}" srcOrd="0" destOrd="0" parTransId="{54DE9C76-6DBB-4DD4-A186-14F044DCB028}" sibTransId="{239A0AA8-5126-4F27-BA91-B8F13D4DA378}"/>
    <dgm:cxn modelId="{00360520-2BAB-4E47-B576-B4E9DD2E0CB6}" type="presOf" srcId="{357B6D44-CEEA-4C69-A7FD-84306FD9930F}" destId="{DAAFB5C2-B362-4435-93EC-CA6BDBEFBC26}" srcOrd="0" destOrd="0" presId="urn:microsoft.com/office/officeart/2005/8/layout/vList5"/>
    <dgm:cxn modelId="{581E0D45-45FD-3E4E-9366-5B1A02AE0014}" srcId="{04BDE4B3-1618-0749-9E4D-690A58BDC2A2}" destId="{2D090FF4-1767-A44E-B0DC-6313E7A603B3}" srcOrd="0" destOrd="0" parTransId="{4430F800-5AC8-2C44-AC46-94A5E73FC476}" sibTransId="{6A2815A6-E761-5746-A7B8-C0F729DC03B8}"/>
    <dgm:cxn modelId="{846C2A1D-C098-F343-8308-75217A8C20BC}" type="presOf" srcId="{2DFB4739-47BE-FD41-8887-B8BD7BB5DD45}" destId="{E23C7F42-CA3B-9341-B442-5BD923A875AE}" srcOrd="0" destOrd="0" presId="urn:microsoft.com/office/officeart/2005/8/layout/vList5"/>
    <dgm:cxn modelId="{AD95799F-AA64-0C4C-AECA-4FF16651F257}" srcId="{04BDE4B3-1618-0749-9E4D-690A58BDC2A2}" destId="{02B82CBF-F2CE-ED48-A976-8E15ADDEB00B}" srcOrd="6" destOrd="0" parTransId="{92BA5526-05AF-3644-9DE6-5C439A0DEAB9}" sibTransId="{C6D39758-EDA9-DB49-9C28-F613A51F95C5}"/>
    <dgm:cxn modelId="{31C3EFC3-62DE-4E44-8965-7562560EA415}" srcId="{04BDE4B3-1618-0749-9E4D-690A58BDC2A2}" destId="{7786F4BF-0B7D-4075-92C2-C3CC2F5BCED3}" srcOrd="9" destOrd="0" parTransId="{A50B9D99-BAEB-4E8D-A805-DA72040BB870}" sibTransId="{EF96504D-8D47-4E58-8731-AD1E48740368}"/>
    <dgm:cxn modelId="{9D9A0154-EAE2-D047-A8B1-641D47C9C2CB}" srcId="{04BDE4B3-1618-0749-9E4D-690A58BDC2A2}" destId="{F6D5D9D2-769E-D749-AC87-D75505A0D295}" srcOrd="3" destOrd="0" parTransId="{33126579-B55C-4D45-BDAC-DCAD31D456BE}" sibTransId="{5D8B83CF-88AA-184E-996E-FB2413A9B89C}"/>
    <dgm:cxn modelId="{2660FBBF-2387-4702-897D-DF1B70705244}" srcId="{357B6D44-CEEA-4C69-A7FD-84306FD9930F}" destId="{47A3B197-8724-4CA7-A688-F2323A404DFC}" srcOrd="0" destOrd="0" parTransId="{626A7DAE-A4DC-42A4-8E44-FC7C52E59548}" sibTransId="{7BC804E0-8784-479B-A407-DF089139062D}"/>
    <dgm:cxn modelId="{B61AF71A-C528-264B-AD93-CF29B0CD6806}" type="presOf" srcId="{C071071D-03E1-E040-8D97-3808843C130A}" destId="{F4E1DA9E-A0CE-B647-9276-39EA417D3207}" srcOrd="0" destOrd="0" presId="urn:microsoft.com/office/officeart/2005/8/layout/vList5"/>
    <dgm:cxn modelId="{E4DE191B-9B02-AB44-9B9A-566015026B3A}" srcId="{02B82CBF-F2CE-ED48-A976-8E15ADDEB00B}" destId="{2DFB4739-47BE-FD41-8887-B8BD7BB5DD45}" srcOrd="0" destOrd="0" parTransId="{E860B43D-57BF-C14C-9CA5-ACB099F4A752}" sibTransId="{F683161A-3522-344A-881D-A4EA6D3B6F4E}"/>
    <dgm:cxn modelId="{6EF4FD48-3195-4842-AE95-4ED1323B371F}" type="presOf" srcId="{04BDE4B3-1618-0749-9E4D-690A58BDC2A2}" destId="{30A13E2B-4592-D34D-B3DF-EFA662BFE41D}" srcOrd="0" destOrd="0" presId="urn:microsoft.com/office/officeart/2005/8/layout/vList5"/>
    <dgm:cxn modelId="{2272143D-8006-4A48-BCAB-2A84CF8470AC}" srcId="{3311EA07-E80F-564A-8E24-221D46091966}" destId="{4174F66D-8569-4344-B29E-02A4483669FF}" srcOrd="0" destOrd="0" parTransId="{64C325A7-2884-A34A-BC22-B530BE723C4F}" sibTransId="{DF583DF6-8562-9B41-AF0D-AC7328735BC2}"/>
    <dgm:cxn modelId="{81FD95F9-EDAE-3A45-8DBF-67B237026CAC}" srcId="{04BDE4B3-1618-0749-9E4D-690A58BDC2A2}" destId="{3311EA07-E80F-564A-8E24-221D46091966}" srcOrd="2" destOrd="0" parTransId="{1D8483F4-F5EB-7844-8E6D-F34A74B849CC}" sibTransId="{3516BA54-8B7A-6A4F-A1C7-8696313EABD7}"/>
    <dgm:cxn modelId="{7F7FABBC-34D5-A14E-9656-A9B71E8B3D8A}" srcId="{71AEA611-7A81-9D4C-B892-8EEDA10B3B61}" destId="{D36D073B-AB79-824F-89E7-EA5972D62884}" srcOrd="0" destOrd="0" parTransId="{7F8629CE-6863-9E4D-9144-EDDF120BBCEB}" sibTransId="{3C05F426-B4C2-6E40-8D64-24A7475AB3ED}"/>
    <dgm:cxn modelId="{5AF6218D-BB8B-5A44-B925-D8EBAD9194B1}" type="presOf" srcId="{DA407ACC-3D7C-3747-9DC2-D0729FE90CC5}" destId="{419E8FCB-59A3-8644-801B-4532AA8090EA}" srcOrd="0" destOrd="0" presId="urn:microsoft.com/office/officeart/2005/8/layout/vList5"/>
    <dgm:cxn modelId="{87684ABB-A57F-46CC-9B31-1236F2D125D9}" type="presOf" srcId="{A8D705FC-60DE-4326-9991-FBA74131824C}" destId="{040625FE-0E72-458F-BA2E-AFA92495B862}" srcOrd="0" destOrd="0" presId="urn:microsoft.com/office/officeart/2005/8/layout/vList5"/>
    <dgm:cxn modelId="{58A47F7B-0164-4BB8-AF5E-B96701D58C06}" srcId="{04BDE4B3-1618-0749-9E4D-690A58BDC2A2}" destId="{A8D705FC-60DE-4326-9991-FBA74131824C}" srcOrd="10" destOrd="0" parTransId="{8A16ACB6-AE7C-4C34-9BB8-AC01BD534ADF}" sibTransId="{D02A0260-DCA9-462B-9149-D4D6AD01D99E}"/>
    <dgm:cxn modelId="{53EEC693-CF0B-744B-A85D-3732A56E3E1B}" srcId="{97F07728-6219-5043-BC21-4468E4CF93AA}" destId="{52AFB0A0-69A6-4149-8398-60625746D2F4}" srcOrd="0" destOrd="0" parTransId="{B21A61E7-DCAA-3A4A-AC4B-C04B57121F85}" sibTransId="{97FF4267-3BA0-E44F-8810-165880969A1C}"/>
    <dgm:cxn modelId="{F4303ECC-7084-AF40-AFAE-340316157FF4}" srcId="{04BDE4B3-1618-0749-9E4D-690A58BDC2A2}" destId="{DA407ACC-3D7C-3747-9DC2-D0729FE90CC5}" srcOrd="4" destOrd="0" parTransId="{F6E7CE80-033F-FE47-92E7-2C42B1724F69}" sibTransId="{358E8489-F974-D842-B451-BFF9D77C906D}"/>
    <dgm:cxn modelId="{591382DF-B01E-41B4-8634-97D1C62E4025}" srcId="{04BDE4B3-1618-0749-9E4D-690A58BDC2A2}" destId="{C9DD82EA-8EED-42D5-8E9D-E083A42D2D4B}" srcOrd="7" destOrd="0" parTransId="{43F7ECA6-4B58-42F1-828D-79BFA63BDC80}" sibTransId="{C11C1524-8F1F-4A3A-9E38-325EBBB289E6}"/>
    <dgm:cxn modelId="{1EBE331B-471E-9D4A-B0F8-A3794163085B}" type="presOf" srcId="{52AFB0A0-69A6-4149-8398-60625746D2F4}" destId="{B8CE215F-50D0-1847-9A86-55693DADA148}" srcOrd="0" destOrd="0" presId="urn:microsoft.com/office/officeart/2005/8/layout/vList5"/>
    <dgm:cxn modelId="{418CD5A9-E37F-5E4E-824A-CA61C067CB36}" srcId="{2D090FF4-1767-A44E-B0DC-6313E7A603B3}" destId="{23D803F9-BC8F-DC4D-986F-FD3FDFCB49BA}" srcOrd="0" destOrd="0" parTransId="{0E52EFF3-D5E0-6E4D-B46E-B23BCFDDA08C}" sibTransId="{AC5F4EC5-7A9B-3D45-A3A1-D35DE421E74C}"/>
    <dgm:cxn modelId="{C1E3B016-3844-4F18-96A7-DF19AAB25956}" srcId="{A8D705FC-60DE-4326-9991-FBA74131824C}" destId="{AFDC25E1-96B6-46FE-9E87-91C176B02DEF}" srcOrd="0" destOrd="0" parTransId="{6763925F-CC1F-485F-BCC8-B19EF4557D37}" sibTransId="{2F8CB652-FFC4-4546-AFFE-6BF79C91D060}"/>
    <dgm:cxn modelId="{8FE1B4E8-CE23-C647-BAB5-2315D9BA7F95}" type="presOf" srcId="{973B3D12-8C51-4745-BD15-ECCCA21E683B}" destId="{6FA96F3F-CE17-7D48-909E-D549BA5A85D5}" srcOrd="0" destOrd="0" presId="urn:microsoft.com/office/officeart/2005/8/layout/vList5"/>
    <dgm:cxn modelId="{9E5758BE-0066-C945-8039-C026907251DD}" type="presParOf" srcId="{30A13E2B-4592-D34D-B3DF-EFA662BFE41D}" destId="{FC390836-960F-4E46-9D0D-439FDDFFDB47}" srcOrd="0" destOrd="0" presId="urn:microsoft.com/office/officeart/2005/8/layout/vList5"/>
    <dgm:cxn modelId="{FBF557DF-9342-9547-B11F-73915FEF904A}" type="presParOf" srcId="{FC390836-960F-4E46-9D0D-439FDDFFDB47}" destId="{303A409A-BC02-6043-B467-C69957DCBB36}" srcOrd="0" destOrd="0" presId="urn:microsoft.com/office/officeart/2005/8/layout/vList5"/>
    <dgm:cxn modelId="{C64862B6-AC51-6847-B775-4847DE367970}" type="presParOf" srcId="{FC390836-960F-4E46-9D0D-439FDDFFDB47}" destId="{8D67DADB-8ADD-D84A-9B1B-DF64B2DD7B2C}" srcOrd="1" destOrd="0" presId="urn:microsoft.com/office/officeart/2005/8/layout/vList5"/>
    <dgm:cxn modelId="{887611B7-F2DA-A048-88B2-647B2A7F2313}" type="presParOf" srcId="{30A13E2B-4592-D34D-B3DF-EFA662BFE41D}" destId="{6FF7E861-8A17-D94C-99FC-69B047EF276A}" srcOrd="1" destOrd="0" presId="urn:microsoft.com/office/officeart/2005/8/layout/vList5"/>
    <dgm:cxn modelId="{F0111FDE-A847-6E4E-835C-72D8D02B8FF1}" type="presParOf" srcId="{30A13E2B-4592-D34D-B3DF-EFA662BFE41D}" destId="{4CA2DF0E-78F9-9E4A-986A-291057740F7D}" srcOrd="2" destOrd="0" presId="urn:microsoft.com/office/officeart/2005/8/layout/vList5"/>
    <dgm:cxn modelId="{54B386AF-4E27-3046-BC14-7DBA60D3FA3F}" type="presParOf" srcId="{4CA2DF0E-78F9-9E4A-986A-291057740F7D}" destId="{109A8819-23AF-A341-99D3-8F8F5DBE13DB}" srcOrd="0" destOrd="0" presId="urn:microsoft.com/office/officeart/2005/8/layout/vList5"/>
    <dgm:cxn modelId="{C95C5920-FBC0-D34F-B1E6-5776B068FB0D}" type="presParOf" srcId="{4CA2DF0E-78F9-9E4A-986A-291057740F7D}" destId="{B803D565-954A-6D47-AEBE-949A70699116}" srcOrd="1" destOrd="0" presId="urn:microsoft.com/office/officeart/2005/8/layout/vList5"/>
    <dgm:cxn modelId="{79193706-91C6-374A-9CB5-77E9D6A0551B}" type="presParOf" srcId="{30A13E2B-4592-D34D-B3DF-EFA662BFE41D}" destId="{5B8C6B8A-FD2C-4248-9E16-C81CA83C2CEA}" srcOrd="3" destOrd="0" presId="urn:microsoft.com/office/officeart/2005/8/layout/vList5"/>
    <dgm:cxn modelId="{4A3C415B-3410-2A43-AC28-B0374BFDEF37}" type="presParOf" srcId="{30A13E2B-4592-D34D-B3DF-EFA662BFE41D}" destId="{0CC002A4-BE46-E943-AA93-F5EB2315DA04}" srcOrd="4" destOrd="0" presId="urn:microsoft.com/office/officeart/2005/8/layout/vList5"/>
    <dgm:cxn modelId="{3A09EBB4-4378-F647-9075-45E7F6FF021E}" type="presParOf" srcId="{0CC002A4-BE46-E943-AA93-F5EB2315DA04}" destId="{61D342DB-4B54-374D-8F8C-E046BA6A7772}" srcOrd="0" destOrd="0" presId="urn:microsoft.com/office/officeart/2005/8/layout/vList5"/>
    <dgm:cxn modelId="{F4DF6532-1AFF-7B41-894D-EAC15157DC0E}" type="presParOf" srcId="{0CC002A4-BE46-E943-AA93-F5EB2315DA04}" destId="{82CEBA4E-6821-424E-943E-706FA9F62A71}" srcOrd="1" destOrd="0" presId="urn:microsoft.com/office/officeart/2005/8/layout/vList5"/>
    <dgm:cxn modelId="{8E53163B-C351-1942-A569-0F5C76CC3DE2}" type="presParOf" srcId="{30A13E2B-4592-D34D-B3DF-EFA662BFE41D}" destId="{1DF43170-75BC-334F-A74F-632F7DC46640}" srcOrd="5" destOrd="0" presId="urn:microsoft.com/office/officeart/2005/8/layout/vList5"/>
    <dgm:cxn modelId="{4ACF9C06-6929-DD44-A98C-B48C54FF45D0}" type="presParOf" srcId="{30A13E2B-4592-D34D-B3DF-EFA662BFE41D}" destId="{346F0346-97DE-154A-ADF7-778B30E34024}" srcOrd="6" destOrd="0" presId="urn:microsoft.com/office/officeart/2005/8/layout/vList5"/>
    <dgm:cxn modelId="{93618945-B38B-6E45-B4E7-7917411B7FB4}" type="presParOf" srcId="{346F0346-97DE-154A-ADF7-778B30E34024}" destId="{6FF0FE8D-7AE3-B347-B63B-26CCD0B03292}" srcOrd="0" destOrd="0" presId="urn:microsoft.com/office/officeart/2005/8/layout/vList5"/>
    <dgm:cxn modelId="{7FE354C7-7CE3-CB49-8EB4-B61C2A0023EA}" type="presParOf" srcId="{346F0346-97DE-154A-ADF7-778B30E34024}" destId="{6FA96F3F-CE17-7D48-909E-D549BA5A85D5}" srcOrd="1" destOrd="0" presId="urn:microsoft.com/office/officeart/2005/8/layout/vList5"/>
    <dgm:cxn modelId="{01381209-C3FB-CA48-A088-D76FE46DD5A0}" type="presParOf" srcId="{30A13E2B-4592-D34D-B3DF-EFA662BFE41D}" destId="{29079715-5E3A-C44D-BFBC-057F536E03E0}" srcOrd="7" destOrd="0" presId="urn:microsoft.com/office/officeart/2005/8/layout/vList5"/>
    <dgm:cxn modelId="{B432FF3F-5000-8946-AFDA-7661F6710FBF}" type="presParOf" srcId="{30A13E2B-4592-D34D-B3DF-EFA662BFE41D}" destId="{CD7372B7-46C9-514E-AAB8-6419D6B65768}" srcOrd="8" destOrd="0" presId="urn:microsoft.com/office/officeart/2005/8/layout/vList5"/>
    <dgm:cxn modelId="{004E5E75-87E5-6245-BE52-CDC44C6EDD57}" type="presParOf" srcId="{CD7372B7-46C9-514E-AAB8-6419D6B65768}" destId="{419E8FCB-59A3-8644-801B-4532AA8090EA}" srcOrd="0" destOrd="0" presId="urn:microsoft.com/office/officeart/2005/8/layout/vList5"/>
    <dgm:cxn modelId="{F94E3870-3437-A144-B4AA-600E132093EE}" type="presParOf" srcId="{CD7372B7-46C9-514E-AAB8-6419D6B65768}" destId="{F4E1DA9E-A0CE-B647-9276-39EA417D3207}" srcOrd="1" destOrd="0" presId="urn:microsoft.com/office/officeart/2005/8/layout/vList5"/>
    <dgm:cxn modelId="{D629E12A-066E-024D-B564-983B9452DEF1}" type="presParOf" srcId="{30A13E2B-4592-D34D-B3DF-EFA662BFE41D}" destId="{88731BA5-2D6A-4941-BAE9-8892F7048CCA}" srcOrd="9" destOrd="0" presId="urn:microsoft.com/office/officeart/2005/8/layout/vList5"/>
    <dgm:cxn modelId="{C14A9E02-076F-134E-87D5-9635A57D9CF0}" type="presParOf" srcId="{30A13E2B-4592-D34D-B3DF-EFA662BFE41D}" destId="{DE392475-4326-444A-9534-6680BBBA24E1}" srcOrd="10" destOrd="0" presId="urn:microsoft.com/office/officeart/2005/8/layout/vList5"/>
    <dgm:cxn modelId="{6CCD41E0-A0B2-8A45-BF3B-0E9BF8F630C7}" type="presParOf" srcId="{DE392475-4326-444A-9534-6680BBBA24E1}" destId="{72DCBF24-AF98-954E-AB07-278AD42B71DB}" srcOrd="0" destOrd="0" presId="urn:microsoft.com/office/officeart/2005/8/layout/vList5"/>
    <dgm:cxn modelId="{E567D1F0-539F-BE4F-932B-DD3C01387982}" type="presParOf" srcId="{DE392475-4326-444A-9534-6680BBBA24E1}" destId="{B8CE215F-50D0-1847-9A86-55693DADA148}" srcOrd="1" destOrd="0" presId="urn:microsoft.com/office/officeart/2005/8/layout/vList5"/>
    <dgm:cxn modelId="{9A436ED4-CA24-3F45-8101-07D578634BB9}" type="presParOf" srcId="{30A13E2B-4592-D34D-B3DF-EFA662BFE41D}" destId="{1EE550A1-E9CC-EE4D-B1CA-6D6A874518D6}" srcOrd="11" destOrd="0" presId="urn:microsoft.com/office/officeart/2005/8/layout/vList5"/>
    <dgm:cxn modelId="{786FCDC5-D95A-3442-8A8A-5A65674C4CAA}" type="presParOf" srcId="{30A13E2B-4592-D34D-B3DF-EFA662BFE41D}" destId="{D4628AA5-4C61-4C43-A94F-7CED5AE7E9E8}" srcOrd="12" destOrd="0" presId="urn:microsoft.com/office/officeart/2005/8/layout/vList5"/>
    <dgm:cxn modelId="{692B0FFA-BB8F-C042-A8E7-B2097F5B426D}" type="presParOf" srcId="{D4628AA5-4C61-4C43-A94F-7CED5AE7E9E8}" destId="{6E972D37-6DBC-6140-98C0-5C3A0A1DD540}" srcOrd="0" destOrd="0" presId="urn:microsoft.com/office/officeart/2005/8/layout/vList5"/>
    <dgm:cxn modelId="{093197AC-08DB-B642-97CF-8C6F9E462053}" type="presParOf" srcId="{D4628AA5-4C61-4C43-A94F-7CED5AE7E9E8}" destId="{E23C7F42-CA3B-9341-B442-5BD923A875AE}" srcOrd="1" destOrd="0" presId="urn:microsoft.com/office/officeart/2005/8/layout/vList5"/>
    <dgm:cxn modelId="{13A23945-3AE8-461B-A928-11323EF6C238}" type="presParOf" srcId="{30A13E2B-4592-D34D-B3DF-EFA662BFE41D}" destId="{B7011891-66BA-490B-87C1-113F2D002358}" srcOrd="13" destOrd="0" presId="urn:microsoft.com/office/officeart/2005/8/layout/vList5"/>
    <dgm:cxn modelId="{21560C61-D162-4782-BC86-3B071304241B}" type="presParOf" srcId="{30A13E2B-4592-D34D-B3DF-EFA662BFE41D}" destId="{0218676F-615C-42F1-ABCA-DE54942C8608}" srcOrd="14" destOrd="0" presId="urn:microsoft.com/office/officeart/2005/8/layout/vList5"/>
    <dgm:cxn modelId="{5B8325AA-C21E-4857-95A0-4E7909E566FE}" type="presParOf" srcId="{0218676F-615C-42F1-ABCA-DE54942C8608}" destId="{B7FF845D-EF12-4A87-8E2C-0A760F4E21C0}" srcOrd="0" destOrd="0" presId="urn:microsoft.com/office/officeart/2005/8/layout/vList5"/>
    <dgm:cxn modelId="{00856B68-2F72-47D2-AED7-E6EF778B40F8}" type="presParOf" srcId="{0218676F-615C-42F1-ABCA-DE54942C8608}" destId="{E5840DA1-189E-4767-ADBC-3CD6851F35DE}" srcOrd="1" destOrd="0" presId="urn:microsoft.com/office/officeart/2005/8/layout/vList5"/>
    <dgm:cxn modelId="{F1BF96C8-A28F-487B-B20C-F4114CEF0E30}" type="presParOf" srcId="{30A13E2B-4592-D34D-B3DF-EFA662BFE41D}" destId="{0C533050-4C34-4715-A2B1-29A74D24A7FD}" srcOrd="15" destOrd="0" presId="urn:microsoft.com/office/officeart/2005/8/layout/vList5"/>
    <dgm:cxn modelId="{D58B8485-E38E-43B0-A912-CE94B3DBA11F}" type="presParOf" srcId="{30A13E2B-4592-D34D-B3DF-EFA662BFE41D}" destId="{B479CB23-2356-4FD4-B51D-003AFC5C060F}" srcOrd="16" destOrd="0" presId="urn:microsoft.com/office/officeart/2005/8/layout/vList5"/>
    <dgm:cxn modelId="{CBC0ADE1-707A-4EBA-8BDB-C12D49E3ECDD}" type="presParOf" srcId="{B479CB23-2356-4FD4-B51D-003AFC5C060F}" destId="{DAAFB5C2-B362-4435-93EC-CA6BDBEFBC26}" srcOrd="0" destOrd="0" presId="urn:microsoft.com/office/officeart/2005/8/layout/vList5"/>
    <dgm:cxn modelId="{9C8F1FD1-E5C2-494A-AE5A-2C290AC66013}" type="presParOf" srcId="{B479CB23-2356-4FD4-B51D-003AFC5C060F}" destId="{AC51F3B0-3552-4B63-B730-CD8946BD0436}" srcOrd="1" destOrd="0" presId="urn:microsoft.com/office/officeart/2005/8/layout/vList5"/>
    <dgm:cxn modelId="{F318FBA3-AD3B-4092-B7A0-68F360049FEE}" type="presParOf" srcId="{30A13E2B-4592-D34D-B3DF-EFA662BFE41D}" destId="{2297EB4B-8920-4188-B991-98F5BA94323B}" srcOrd="17" destOrd="0" presId="urn:microsoft.com/office/officeart/2005/8/layout/vList5"/>
    <dgm:cxn modelId="{81FD44F8-024A-4CA4-BA69-5A069AFB7246}" type="presParOf" srcId="{30A13E2B-4592-D34D-B3DF-EFA662BFE41D}" destId="{B19678B1-0B38-4BB9-B3B0-7A709F5BE3C8}" srcOrd="18" destOrd="0" presId="urn:microsoft.com/office/officeart/2005/8/layout/vList5"/>
    <dgm:cxn modelId="{C789A4CC-3F5B-415B-BF8C-C7585B59EC53}" type="presParOf" srcId="{B19678B1-0B38-4BB9-B3B0-7A709F5BE3C8}" destId="{FCDD1B3D-6516-4351-AE60-357F867E1333}" srcOrd="0" destOrd="0" presId="urn:microsoft.com/office/officeart/2005/8/layout/vList5"/>
    <dgm:cxn modelId="{35FD9488-A5A9-4EF8-856D-5D14C04E85F4}" type="presParOf" srcId="{B19678B1-0B38-4BB9-B3B0-7A709F5BE3C8}" destId="{8D8540D5-89D2-40DB-9301-91431C9BA96D}" srcOrd="1" destOrd="0" presId="urn:microsoft.com/office/officeart/2005/8/layout/vList5"/>
    <dgm:cxn modelId="{1C776B90-598B-45D0-A39B-F47DA1359077}" type="presParOf" srcId="{30A13E2B-4592-D34D-B3DF-EFA662BFE41D}" destId="{AF28D138-4057-4F18-9523-ABE67B043964}" srcOrd="19" destOrd="0" presId="urn:microsoft.com/office/officeart/2005/8/layout/vList5"/>
    <dgm:cxn modelId="{D91E2EAD-753B-4659-87C6-0E68A49930B3}" type="presParOf" srcId="{30A13E2B-4592-D34D-B3DF-EFA662BFE41D}" destId="{6CA18A35-EFD1-4C62-9046-929A33D7E90D}" srcOrd="20" destOrd="0" presId="urn:microsoft.com/office/officeart/2005/8/layout/vList5"/>
    <dgm:cxn modelId="{A5569B9D-6BEF-497F-9661-51172285FABE}" type="presParOf" srcId="{6CA18A35-EFD1-4C62-9046-929A33D7E90D}" destId="{040625FE-0E72-458F-BA2E-AFA92495B862}" srcOrd="0" destOrd="0" presId="urn:microsoft.com/office/officeart/2005/8/layout/vList5"/>
    <dgm:cxn modelId="{8E0332EC-66EE-4456-AB00-4D857C36EE8A}" type="presParOf" srcId="{6CA18A35-EFD1-4C62-9046-929A33D7E90D}" destId="{AE64E30F-8410-427D-8482-4F0367CCBF7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4BDE4B3-1618-0749-9E4D-690A58BDC2A2}" type="doc">
      <dgm:prSet loTypeId="urn:microsoft.com/office/officeart/2005/8/layout/vList5" loCatId="" qsTypeId="urn:microsoft.com/office/officeart/2005/8/quickstyle/3d1" qsCatId="3D" csTypeId="urn:microsoft.com/office/officeart/2005/8/colors/accent6_2" csCatId="accent6" phldr="1"/>
      <dgm:spPr/>
      <dgm:t>
        <a:bodyPr/>
        <a:lstStyle/>
        <a:p>
          <a:endParaRPr lang="es-ES_tradnl"/>
        </a:p>
      </dgm:t>
    </dgm:pt>
    <dgm:pt modelId="{2D090FF4-1767-A44E-B0DC-6313E7A603B3}">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a:t>
          </a:r>
        </a:p>
      </dgm:t>
    </dgm:pt>
    <dgm:pt modelId="{4430F800-5AC8-2C44-AC46-94A5E73FC476}" type="parTrans" cxnId="{581E0D45-45FD-3E4E-9366-5B1A02AE0014}">
      <dgm:prSet/>
      <dgm:spPr/>
      <dgm:t>
        <a:bodyPr/>
        <a:lstStyle/>
        <a:p>
          <a:endParaRPr lang="es-ES_tradnl" sz="2400"/>
        </a:p>
      </dgm:t>
    </dgm:pt>
    <dgm:pt modelId="{6A2815A6-E761-5746-A7B8-C0F729DC03B8}" type="sibTrans" cxnId="{581E0D45-45FD-3E4E-9366-5B1A02AE0014}">
      <dgm:prSet/>
      <dgm:spPr/>
      <dgm:t>
        <a:bodyPr/>
        <a:lstStyle/>
        <a:p>
          <a:endParaRPr lang="es-ES_tradnl" sz="2400"/>
        </a:p>
      </dgm:t>
    </dgm:pt>
    <dgm:pt modelId="{23D803F9-BC8F-DC4D-986F-FD3FDFCB49BA}">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Antecedentes y formulación del problema</a:t>
          </a:r>
        </a:p>
      </dgm:t>
    </dgm:pt>
    <dgm:pt modelId="{0E52EFF3-D5E0-6E4D-B46E-B23BCFDDA08C}" type="parTrans" cxnId="{418CD5A9-E37F-5E4E-824A-CA61C067CB36}">
      <dgm:prSet/>
      <dgm:spPr/>
      <dgm:t>
        <a:bodyPr/>
        <a:lstStyle/>
        <a:p>
          <a:endParaRPr lang="es-ES_tradnl" sz="2400"/>
        </a:p>
      </dgm:t>
    </dgm:pt>
    <dgm:pt modelId="{AC5F4EC5-7A9B-3D45-A3A1-D35DE421E74C}" type="sibTrans" cxnId="{418CD5A9-E37F-5E4E-824A-CA61C067CB36}">
      <dgm:prSet/>
      <dgm:spPr/>
      <dgm:t>
        <a:bodyPr/>
        <a:lstStyle/>
        <a:p>
          <a:endParaRPr lang="es-ES_tradnl" sz="2400"/>
        </a:p>
      </dgm:t>
    </dgm:pt>
    <dgm:pt modelId="{71AEA611-7A81-9D4C-B892-8EEDA10B3B61}">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2</a:t>
          </a:r>
        </a:p>
      </dgm:t>
    </dgm:pt>
    <dgm:pt modelId="{EA3B9E97-8E42-AC4E-A458-80E9C81F9F3D}" type="parTrans" cxnId="{63103ADF-BEC4-3847-A321-1A5A115E7027}">
      <dgm:prSet/>
      <dgm:spPr/>
      <dgm:t>
        <a:bodyPr/>
        <a:lstStyle/>
        <a:p>
          <a:endParaRPr lang="es-ES_tradnl" sz="2400"/>
        </a:p>
      </dgm:t>
    </dgm:pt>
    <dgm:pt modelId="{405FEC07-C4B2-254C-A8A2-296817B72003}" type="sibTrans" cxnId="{63103ADF-BEC4-3847-A321-1A5A115E7027}">
      <dgm:prSet/>
      <dgm:spPr/>
      <dgm:t>
        <a:bodyPr/>
        <a:lstStyle/>
        <a:p>
          <a:endParaRPr lang="es-ES_tradnl" sz="2400"/>
        </a:p>
      </dgm:t>
    </dgm:pt>
    <dgm:pt modelId="{D36D073B-AB79-824F-89E7-EA5972D62884}">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Justificación e importancia</a:t>
          </a:r>
        </a:p>
      </dgm:t>
    </dgm:pt>
    <dgm:pt modelId="{7F8629CE-6863-9E4D-9144-EDDF120BBCEB}" type="parTrans" cxnId="{7F7FABBC-34D5-A14E-9656-A9B71E8B3D8A}">
      <dgm:prSet/>
      <dgm:spPr/>
      <dgm:t>
        <a:bodyPr/>
        <a:lstStyle/>
        <a:p>
          <a:endParaRPr lang="es-ES_tradnl" sz="2400"/>
        </a:p>
      </dgm:t>
    </dgm:pt>
    <dgm:pt modelId="{3C05F426-B4C2-6E40-8D64-24A7475AB3ED}" type="sibTrans" cxnId="{7F7FABBC-34D5-A14E-9656-A9B71E8B3D8A}">
      <dgm:prSet/>
      <dgm:spPr/>
      <dgm:t>
        <a:bodyPr/>
        <a:lstStyle/>
        <a:p>
          <a:endParaRPr lang="es-ES_tradnl" sz="2400"/>
        </a:p>
      </dgm:t>
    </dgm:pt>
    <dgm:pt modelId="{3311EA07-E80F-564A-8E24-221D46091966}">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3</a:t>
          </a:r>
        </a:p>
      </dgm:t>
    </dgm:pt>
    <dgm:pt modelId="{1D8483F4-F5EB-7844-8E6D-F34A74B849CC}" type="parTrans" cxnId="{81FD95F9-EDAE-3A45-8DBF-67B237026CAC}">
      <dgm:prSet/>
      <dgm:spPr/>
      <dgm:t>
        <a:bodyPr/>
        <a:lstStyle/>
        <a:p>
          <a:endParaRPr lang="es-ES_tradnl" sz="2400"/>
        </a:p>
      </dgm:t>
    </dgm:pt>
    <dgm:pt modelId="{3516BA54-8B7A-6A4F-A1C7-8696313EABD7}" type="sibTrans" cxnId="{81FD95F9-EDAE-3A45-8DBF-67B237026CAC}">
      <dgm:prSet/>
      <dgm:spPr/>
      <dgm:t>
        <a:bodyPr/>
        <a:lstStyle/>
        <a:p>
          <a:endParaRPr lang="es-ES_tradnl" sz="2400"/>
        </a:p>
      </dgm:t>
    </dgm:pt>
    <dgm:pt modelId="{4174F66D-8569-4344-B29E-02A4483669FF}">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Objetivos</a:t>
          </a:r>
        </a:p>
      </dgm:t>
    </dgm:pt>
    <dgm:pt modelId="{64C325A7-2884-A34A-BC22-B530BE723C4F}" type="parTrans" cxnId="{2272143D-8006-4A48-BCAB-2A84CF8470AC}">
      <dgm:prSet/>
      <dgm:spPr/>
      <dgm:t>
        <a:bodyPr/>
        <a:lstStyle/>
        <a:p>
          <a:endParaRPr lang="es-ES_tradnl" sz="2400"/>
        </a:p>
      </dgm:t>
    </dgm:pt>
    <dgm:pt modelId="{DF583DF6-8562-9B41-AF0D-AC7328735BC2}" type="sibTrans" cxnId="{2272143D-8006-4A48-BCAB-2A84CF8470AC}">
      <dgm:prSet/>
      <dgm:spPr/>
      <dgm:t>
        <a:bodyPr/>
        <a:lstStyle/>
        <a:p>
          <a:endParaRPr lang="es-ES_tradnl" sz="2400"/>
        </a:p>
      </dgm:t>
    </dgm:pt>
    <dgm:pt modelId="{F6D5D9D2-769E-D749-AC87-D75505A0D29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4</a:t>
          </a:r>
        </a:p>
      </dgm:t>
    </dgm:pt>
    <dgm:pt modelId="{33126579-B55C-4D45-BDAC-DCAD31D456BE}" type="parTrans" cxnId="{9D9A0154-EAE2-D047-A8B1-641D47C9C2CB}">
      <dgm:prSet/>
      <dgm:spPr/>
      <dgm:t>
        <a:bodyPr/>
        <a:lstStyle/>
        <a:p>
          <a:endParaRPr lang="es-ES_tradnl" sz="2400"/>
        </a:p>
      </dgm:t>
    </dgm:pt>
    <dgm:pt modelId="{5D8B83CF-88AA-184E-996E-FB2413A9B89C}" type="sibTrans" cxnId="{9D9A0154-EAE2-D047-A8B1-641D47C9C2CB}">
      <dgm:prSet/>
      <dgm:spPr/>
      <dgm:t>
        <a:bodyPr/>
        <a:lstStyle/>
        <a:p>
          <a:endParaRPr lang="es-ES_tradnl" sz="2400"/>
        </a:p>
      </dgm:t>
    </dgm:pt>
    <dgm:pt modelId="{DA407ACC-3D7C-3747-9DC2-D0729FE90CC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5</a:t>
          </a:r>
        </a:p>
      </dgm:t>
    </dgm:pt>
    <dgm:pt modelId="{F6E7CE80-033F-FE47-92E7-2C42B1724F69}" type="parTrans" cxnId="{F4303ECC-7084-AF40-AFAE-340316157FF4}">
      <dgm:prSet/>
      <dgm:spPr/>
      <dgm:t>
        <a:bodyPr/>
        <a:lstStyle/>
        <a:p>
          <a:endParaRPr lang="es-ES_tradnl" sz="2400"/>
        </a:p>
      </dgm:t>
    </dgm:pt>
    <dgm:pt modelId="{358E8489-F974-D842-B451-BFF9D77C906D}" type="sibTrans" cxnId="{F4303ECC-7084-AF40-AFAE-340316157FF4}">
      <dgm:prSet/>
      <dgm:spPr/>
      <dgm:t>
        <a:bodyPr/>
        <a:lstStyle/>
        <a:p>
          <a:endParaRPr lang="es-ES_tradnl" sz="2400"/>
        </a:p>
      </dgm:t>
    </dgm:pt>
    <dgm:pt modelId="{C071071D-03E1-E040-8D97-3808843C130A}">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Reconocimiento y estado inicial del equipo</a:t>
          </a:r>
        </a:p>
      </dgm:t>
    </dgm:pt>
    <dgm:pt modelId="{BD2D783D-A311-4C48-B2F2-34D699AA4C34}" type="parTrans" cxnId="{5212A863-C5D4-D149-8D4C-AAE5046DFD22}">
      <dgm:prSet/>
      <dgm:spPr/>
      <dgm:t>
        <a:bodyPr/>
        <a:lstStyle/>
        <a:p>
          <a:endParaRPr lang="es-ES_tradnl" sz="2400"/>
        </a:p>
      </dgm:t>
    </dgm:pt>
    <dgm:pt modelId="{35687A0F-FDE3-6E48-92CA-2ED14C671FA7}" type="sibTrans" cxnId="{5212A863-C5D4-D149-8D4C-AAE5046DFD22}">
      <dgm:prSet/>
      <dgm:spPr/>
      <dgm:t>
        <a:bodyPr/>
        <a:lstStyle/>
        <a:p>
          <a:endParaRPr lang="es-ES_tradnl" sz="2400"/>
        </a:p>
      </dgm:t>
    </dgm:pt>
    <dgm:pt modelId="{973B3D12-8C51-4745-BD15-ECCCA21E683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Marco teórico</a:t>
          </a:r>
        </a:p>
      </dgm:t>
    </dgm:pt>
    <dgm:pt modelId="{E0F21380-D0FB-D74D-AAB6-A38B329A2B74}" type="parTrans" cxnId="{134EB7C3-6D55-0247-8D17-D4BA16571AFE}">
      <dgm:prSet/>
      <dgm:spPr/>
      <dgm:t>
        <a:bodyPr/>
        <a:lstStyle/>
        <a:p>
          <a:endParaRPr lang="es-ES_tradnl" sz="2400"/>
        </a:p>
      </dgm:t>
    </dgm:pt>
    <dgm:pt modelId="{D29C7079-BCA0-8F41-9079-228B2C569D6E}" type="sibTrans" cxnId="{134EB7C3-6D55-0247-8D17-D4BA16571AFE}">
      <dgm:prSet/>
      <dgm:spPr/>
      <dgm:t>
        <a:bodyPr/>
        <a:lstStyle/>
        <a:p>
          <a:endParaRPr lang="es-ES_tradnl" sz="2400"/>
        </a:p>
      </dgm:t>
    </dgm:pt>
    <dgm:pt modelId="{97F07728-6219-5043-BC21-4468E4CF93AA}">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6</a:t>
          </a:r>
        </a:p>
      </dgm:t>
    </dgm:pt>
    <dgm:pt modelId="{9DBB9C48-41D0-2D4A-BE13-AC23358E6798}" type="parTrans" cxnId="{B2269DCB-8661-B643-BAF7-F3299E42C2B1}">
      <dgm:prSet/>
      <dgm:spPr/>
      <dgm:t>
        <a:bodyPr/>
        <a:lstStyle/>
        <a:p>
          <a:endParaRPr lang="es-ES_tradnl" sz="2400"/>
        </a:p>
      </dgm:t>
    </dgm:pt>
    <dgm:pt modelId="{7A0C3DD9-F5D2-BD45-94E5-AA6D412D37D0}" type="sibTrans" cxnId="{B2269DCB-8661-B643-BAF7-F3299E42C2B1}">
      <dgm:prSet/>
      <dgm:spPr/>
      <dgm:t>
        <a:bodyPr/>
        <a:lstStyle/>
        <a:p>
          <a:endParaRPr lang="es-ES_tradnl" sz="2400"/>
        </a:p>
      </dgm:t>
    </dgm:pt>
    <dgm:pt modelId="{52AFB0A0-69A6-4149-8398-60625746D2F4}">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Recuperación y puesta a punto</a:t>
          </a:r>
        </a:p>
      </dgm:t>
    </dgm:pt>
    <dgm:pt modelId="{B21A61E7-DCAA-3A4A-AC4B-C04B57121F85}" type="parTrans" cxnId="{53EEC693-CF0B-744B-A85D-3732A56E3E1B}">
      <dgm:prSet/>
      <dgm:spPr/>
      <dgm:t>
        <a:bodyPr/>
        <a:lstStyle/>
        <a:p>
          <a:endParaRPr lang="es-ES_tradnl" sz="2400"/>
        </a:p>
      </dgm:t>
    </dgm:pt>
    <dgm:pt modelId="{97FF4267-3BA0-E44F-8810-165880969A1C}" type="sibTrans" cxnId="{53EEC693-CF0B-744B-A85D-3732A56E3E1B}">
      <dgm:prSet/>
      <dgm:spPr/>
      <dgm:t>
        <a:bodyPr/>
        <a:lstStyle/>
        <a:p>
          <a:endParaRPr lang="es-ES_tradnl" sz="2400"/>
        </a:p>
      </dgm:t>
    </dgm:pt>
    <dgm:pt modelId="{02B82CBF-F2CE-ED48-A976-8E15ADDEB00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7</a:t>
          </a:r>
        </a:p>
      </dgm:t>
    </dgm:pt>
    <dgm:pt modelId="{92BA5526-05AF-3644-9DE6-5C439A0DEAB9}" type="parTrans" cxnId="{AD95799F-AA64-0C4C-AECA-4FF16651F257}">
      <dgm:prSet/>
      <dgm:spPr/>
      <dgm:t>
        <a:bodyPr/>
        <a:lstStyle/>
        <a:p>
          <a:endParaRPr lang="es-ES_tradnl" sz="2400"/>
        </a:p>
      </dgm:t>
    </dgm:pt>
    <dgm:pt modelId="{C6D39758-EDA9-DB49-9C28-F613A51F95C5}" type="sibTrans" cxnId="{AD95799F-AA64-0C4C-AECA-4FF16651F257}">
      <dgm:prSet/>
      <dgm:spPr/>
      <dgm:t>
        <a:bodyPr/>
        <a:lstStyle/>
        <a:p>
          <a:endParaRPr lang="es-ES_tradnl" sz="2400"/>
        </a:p>
      </dgm:t>
    </dgm:pt>
    <dgm:pt modelId="{2DFB4739-47BE-FD41-8887-B8BD7BB5DD45}">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Implementación de sistema de monitoreo</a:t>
          </a:r>
        </a:p>
      </dgm:t>
    </dgm:pt>
    <dgm:pt modelId="{E860B43D-57BF-C14C-9CA5-ACB099F4A752}" type="parTrans" cxnId="{E4DE191B-9B02-AB44-9B9A-566015026B3A}">
      <dgm:prSet/>
      <dgm:spPr/>
      <dgm:t>
        <a:bodyPr/>
        <a:lstStyle/>
        <a:p>
          <a:endParaRPr lang="es-ES_tradnl" sz="2400"/>
        </a:p>
      </dgm:t>
    </dgm:pt>
    <dgm:pt modelId="{F683161A-3522-344A-881D-A4EA6D3B6F4E}" type="sibTrans" cxnId="{E4DE191B-9B02-AB44-9B9A-566015026B3A}">
      <dgm:prSet/>
      <dgm:spPr/>
      <dgm:t>
        <a:bodyPr/>
        <a:lstStyle/>
        <a:p>
          <a:endParaRPr lang="es-ES_tradnl" sz="2400"/>
        </a:p>
      </dgm:t>
    </dgm:pt>
    <dgm:pt modelId="{C9DD82EA-8EED-42D5-8E9D-E083A42D2D4B}">
      <dgm:prSet custT="1">
        <dgm:style>
          <a:lnRef idx="2">
            <a:schemeClr val="accent6">
              <a:shade val="50000"/>
            </a:schemeClr>
          </a:lnRef>
          <a:fillRef idx="1">
            <a:schemeClr val="accent6"/>
          </a:fillRef>
          <a:effectRef idx="0">
            <a:schemeClr val="accent6"/>
          </a:effectRef>
          <a:fontRef idx="minor">
            <a:schemeClr val="lt1"/>
          </a:fontRef>
        </dgm:style>
      </dgm:prSet>
      <dgm:spPr>
        <a:ln/>
      </dgm:spPr>
      <dgm:t>
        <a:bodyPr/>
        <a:lstStyle/>
        <a:p>
          <a:r>
            <a:rPr lang="es-ES_tradnl" sz="2400" dirty="0">
              <a:latin typeface="Times New Roman" panose="02020603050405020304" pitchFamily="18" charset="0"/>
              <a:cs typeface="Times New Roman" panose="02020603050405020304" pitchFamily="18" charset="0"/>
            </a:rPr>
            <a:t>8</a:t>
          </a:r>
        </a:p>
      </dgm:t>
    </dgm:pt>
    <dgm:pt modelId="{43F7ECA6-4B58-42F1-828D-79BFA63BDC80}" type="parTrans" cxnId="{591382DF-B01E-41B4-8634-97D1C62E4025}">
      <dgm:prSet/>
      <dgm:spPr/>
      <dgm:t>
        <a:bodyPr/>
        <a:lstStyle/>
        <a:p>
          <a:endParaRPr lang="es-ES"/>
        </a:p>
      </dgm:t>
    </dgm:pt>
    <dgm:pt modelId="{C11C1524-8F1F-4A3A-9E38-325EBBB289E6}" type="sibTrans" cxnId="{591382DF-B01E-41B4-8634-97D1C62E4025}">
      <dgm:prSet/>
      <dgm:spPr/>
      <dgm:t>
        <a:bodyPr/>
        <a:lstStyle/>
        <a:p>
          <a:endParaRPr lang="es-ES"/>
        </a:p>
      </dgm:t>
    </dgm:pt>
    <dgm:pt modelId="{357B6D44-CEEA-4C69-A7FD-84306FD9930F}">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9</a:t>
          </a:r>
        </a:p>
      </dgm:t>
    </dgm:pt>
    <dgm:pt modelId="{C228B555-019D-44F1-9E9E-903EAB339E7B}" type="parTrans" cxnId="{56AD1458-616C-4335-8DAA-22B409FFCD84}">
      <dgm:prSet/>
      <dgm:spPr/>
      <dgm:t>
        <a:bodyPr/>
        <a:lstStyle/>
        <a:p>
          <a:endParaRPr lang="es-ES"/>
        </a:p>
      </dgm:t>
    </dgm:pt>
    <dgm:pt modelId="{10C07943-928E-41A0-9EDB-4D06D1146290}" type="sibTrans" cxnId="{56AD1458-616C-4335-8DAA-22B409FFCD84}">
      <dgm:prSet/>
      <dgm:spPr/>
      <dgm:t>
        <a:bodyPr/>
        <a:lstStyle/>
        <a:p>
          <a:endParaRPr lang="es-ES"/>
        </a:p>
      </dgm:t>
    </dgm:pt>
    <dgm:pt modelId="{A8D705FC-60DE-4326-9991-FBA74131824C}">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11</a:t>
          </a:r>
        </a:p>
      </dgm:t>
    </dgm:pt>
    <dgm:pt modelId="{8A16ACB6-AE7C-4C34-9BB8-AC01BD534ADF}" type="parTrans" cxnId="{58A47F7B-0164-4BB8-AF5E-B96701D58C06}">
      <dgm:prSet/>
      <dgm:spPr/>
      <dgm:t>
        <a:bodyPr/>
        <a:lstStyle/>
        <a:p>
          <a:endParaRPr lang="es-ES"/>
        </a:p>
      </dgm:t>
    </dgm:pt>
    <dgm:pt modelId="{D02A0260-DCA9-462B-9149-D4D6AD01D99E}" type="sibTrans" cxnId="{58A47F7B-0164-4BB8-AF5E-B96701D58C06}">
      <dgm:prSet/>
      <dgm:spPr/>
      <dgm:t>
        <a:bodyPr/>
        <a:lstStyle/>
        <a:p>
          <a:endParaRPr lang="es-ES"/>
        </a:p>
      </dgm:t>
    </dgm:pt>
    <dgm:pt modelId="{D95B0DBB-B18C-4175-9C20-CD885C00731B}">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ES_tradnl" sz="2400" dirty="0">
              <a:latin typeface="Times New Roman" panose="02020603050405020304" pitchFamily="18" charset="0"/>
              <a:cs typeface="Times New Roman" panose="02020603050405020304" pitchFamily="18" charset="0"/>
            </a:rPr>
            <a:t>Análisis de resultados</a:t>
          </a:r>
        </a:p>
      </dgm:t>
    </dgm:pt>
    <dgm:pt modelId="{54DE9C76-6DBB-4DD4-A186-14F044DCB028}" type="parTrans" cxnId="{65EEB295-E956-41C9-AAE8-AC5DCB328CC9}">
      <dgm:prSet/>
      <dgm:spPr/>
      <dgm:t>
        <a:bodyPr/>
        <a:lstStyle/>
        <a:p>
          <a:endParaRPr lang="es-ES"/>
        </a:p>
      </dgm:t>
    </dgm:pt>
    <dgm:pt modelId="{239A0AA8-5126-4F27-BA91-B8F13D4DA378}" type="sibTrans" cxnId="{65EEB295-E956-41C9-AAE8-AC5DCB328CC9}">
      <dgm:prSet/>
      <dgm:spPr/>
      <dgm:t>
        <a:bodyPr/>
        <a:lstStyle/>
        <a:p>
          <a:endParaRPr lang="es-ES"/>
        </a:p>
      </dgm:t>
    </dgm:pt>
    <dgm:pt modelId="{47A3B197-8724-4CA7-A688-F2323A404DFC}">
      <dgm:prSet custT="1"/>
      <dgm:spPr/>
      <dgm:t>
        <a:bodyPr/>
        <a:lstStyle/>
        <a:p>
          <a:r>
            <a:rPr lang="es-ES_tradnl" sz="2400" dirty="0">
              <a:latin typeface="Times New Roman" panose="02020603050405020304" pitchFamily="18" charset="0"/>
              <a:cs typeface="Times New Roman" panose="02020603050405020304" pitchFamily="18" charset="0"/>
            </a:rPr>
            <a:t>Descripción operacional</a:t>
          </a:r>
        </a:p>
      </dgm:t>
    </dgm:pt>
    <dgm:pt modelId="{626A7DAE-A4DC-42A4-8E44-FC7C52E59548}" type="parTrans" cxnId="{2660FBBF-2387-4702-897D-DF1B70705244}">
      <dgm:prSet/>
      <dgm:spPr/>
      <dgm:t>
        <a:bodyPr/>
        <a:lstStyle/>
        <a:p>
          <a:endParaRPr lang="es-ES"/>
        </a:p>
      </dgm:t>
    </dgm:pt>
    <dgm:pt modelId="{7BC804E0-8784-479B-A407-DF089139062D}" type="sibTrans" cxnId="{2660FBBF-2387-4702-897D-DF1B70705244}">
      <dgm:prSet/>
      <dgm:spPr/>
      <dgm:t>
        <a:bodyPr/>
        <a:lstStyle/>
        <a:p>
          <a:endParaRPr lang="es-ES"/>
        </a:p>
      </dgm:t>
    </dgm:pt>
    <dgm:pt modelId="{AFDC25E1-96B6-46FE-9E87-91C176B02DEF}">
      <dgm:prSet custT="1"/>
      <dgm:spPr/>
      <dgm:t>
        <a:bodyPr/>
        <a:lstStyle/>
        <a:p>
          <a:r>
            <a:rPr lang="es-ES_tradnl" sz="2400" dirty="0">
              <a:latin typeface="Times New Roman" panose="02020603050405020304" pitchFamily="18" charset="0"/>
              <a:cs typeface="Times New Roman" panose="02020603050405020304" pitchFamily="18" charset="0"/>
            </a:rPr>
            <a:t>Conclusiones y recomendaciones</a:t>
          </a:r>
        </a:p>
      </dgm:t>
    </dgm:pt>
    <dgm:pt modelId="{6763925F-CC1F-485F-BCC8-B19EF4557D37}" type="parTrans" cxnId="{C1E3B016-3844-4F18-96A7-DF19AAB25956}">
      <dgm:prSet/>
      <dgm:spPr/>
      <dgm:t>
        <a:bodyPr/>
        <a:lstStyle/>
        <a:p>
          <a:endParaRPr lang="es-ES"/>
        </a:p>
      </dgm:t>
    </dgm:pt>
    <dgm:pt modelId="{2F8CB652-FFC4-4546-AFFE-6BF79C91D060}" type="sibTrans" cxnId="{C1E3B016-3844-4F18-96A7-DF19AAB25956}">
      <dgm:prSet/>
      <dgm:spPr/>
      <dgm:t>
        <a:bodyPr/>
        <a:lstStyle/>
        <a:p>
          <a:endParaRPr lang="es-ES"/>
        </a:p>
      </dgm:t>
    </dgm:pt>
    <dgm:pt modelId="{7786F4BF-0B7D-4075-92C2-C3CC2F5BCED3}">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10</a:t>
          </a:r>
        </a:p>
      </dgm:t>
    </dgm:pt>
    <dgm:pt modelId="{A50B9D99-BAEB-4E8D-A805-DA72040BB870}" type="parTrans" cxnId="{31C3EFC3-62DE-4E44-8965-7562560EA415}">
      <dgm:prSet/>
      <dgm:spPr/>
      <dgm:t>
        <a:bodyPr/>
        <a:lstStyle/>
        <a:p>
          <a:endParaRPr lang="es-ES"/>
        </a:p>
      </dgm:t>
    </dgm:pt>
    <dgm:pt modelId="{EF96504D-8D47-4E58-8731-AD1E48740368}" type="sibTrans" cxnId="{31C3EFC3-62DE-4E44-8965-7562560EA415}">
      <dgm:prSet/>
      <dgm:spPr/>
      <dgm:t>
        <a:bodyPr/>
        <a:lstStyle/>
        <a:p>
          <a:endParaRPr lang="es-ES"/>
        </a:p>
      </dgm:t>
    </dgm:pt>
    <dgm:pt modelId="{4F83D92C-C0B0-4047-A239-0093B2DB7F8D}">
      <dgm:prSet custT="1"/>
      <dgm:spPr/>
      <dgm:t>
        <a:bodyPr/>
        <a:lstStyle/>
        <a:p>
          <a:r>
            <a:rPr lang="es-ES_tradnl" sz="2400" dirty="0">
              <a:latin typeface="Times New Roman" panose="02020603050405020304" pitchFamily="18" charset="0"/>
              <a:cs typeface="Times New Roman" panose="02020603050405020304" pitchFamily="18" charset="0"/>
            </a:rPr>
            <a:t>Análisis Económico</a:t>
          </a:r>
        </a:p>
      </dgm:t>
    </dgm:pt>
    <dgm:pt modelId="{D9D765EC-C833-4A83-9B24-98796339196D}" type="parTrans" cxnId="{5BB0B4C6-6C70-4750-8BC1-D56FA02A6A56}">
      <dgm:prSet/>
      <dgm:spPr/>
      <dgm:t>
        <a:bodyPr/>
        <a:lstStyle/>
        <a:p>
          <a:endParaRPr lang="es-ES"/>
        </a:p>
      </dgm:t>
    </dgm:pt>
    <dgm:pt modelId="{86FE41BE-3C4B-4D4C-989B-C3FC0A4B4A69}" type="sibTrans" cxnId="{5BB0B4C6-6C70-4750-8BC1-D56FA02A6A56}">
      <dgm:prSet/>
      <dgm:spPr/>
      <dgm:t>
        <a:bodyPr/>
        <a:lstStyle/>
        <a:p>
          <a:endParaRPr lang="es-ES"/>
        </a:p>
      </dgm:t>
    </dgm:pt>
    <dgm:pt modelId="{30A13E2B-4592-D34D-B3DF-EFA662BFE41D}" type="pres">
      <dgm:prSet presAssocID="{04BDE4B3-1618-0749-9E4D-690A58BDC2A2}" presName="Name0" presStyleCnt="0">
        <dgm:presLayoutVars>
          <dgm:dir/>
          <dgm:animLvl val="lvl"/>
          <dgm:resizeHandles val="exact"/>
        </dgm:presLayoutVars>
      </dgm:prSet>
      <dgm:spPr/>
      <dgm:t>
        <a:bodyPr/>
        <a:lstStyle/>
        <a:p>
          <a:endParaRPr lang="es-ES"/>
        </a:p>
      </dgm:t>
    </dgm:pt>
    <dgm:pt modelId="{FC390836-960F-4E46-9D0D-439FDDFFDB47}" type="pres">
      <dgm:prSet presAssocID="{2D090FF4-1767-A44E-B0DC-6313E7A603B3}" presName="linNode" presStyleCnt="0"/>
      <dgm:spPr/>
    </dgm:pt>
    <dgm:pt modelId="{303A409A-BC02-6043-B467-C69957DCBB36}" type="pres">
      <dgm:prSet presAssocID="{2D090FF4-1767-A44E-B0DC-6313E7A603B3}" presName="parentText" presStyleLbl="node1" presStyleIdx="0" presStyleCnt="11" custScaleX="15966">
        <dgm:presLayoutVars>
          <dgm:chMax val="1"/>
          <dgm:bulletEnabled val="1"/>
        </dgm:presLayoutVars>
      </dgm:prSet>
      <dgm:spPr/>
      <dgm:t>
        <a:bodyPr/>
        <a:lstStyle/>
        <a:p>
          <a:endParaRPr lang="es-ES"/>
        </a:p>
      </dgm:t>
    </dgm:pt>
    <dgm:pt modelId="{8D67DADB-8ADD-D84A-9B1B-DF64B2DD7B2C}" type="pres">
      <dgm:prSet presAssocID="{2D090FF4-1767-A44E-B0DC-6313E7A603B3}" presName="descendantText" presStyleLbl="alignAccFollowNode1" presStyleIdx="0" presStyleCnt="11" custScaleX="131251">
        <dgm:presLayoutVars>
          <dgm:bulletEnabled val="1"/>
        </dgm:presLayoutVars>
      </dgm:prSet>
      <dgm:spPr/>
      <dgm:t>
        <a:bodyPr/>
        <a:lstStyle/>
        <a:p>
          <a:endParaRPr lang="es-ES"/>
        </a:p>
      </dgm:t>
    </dgm:pt>
    <dgm:pt modelId="{6FF7E861-8A17-D94C-99FC-69B047EF276A}" type="pres">
      <dgm:prSet presAssocID="{6A2815A6-E761-5746-A7B8-C0F729DC03B8}" presName="sp" presStyleCnt="0"/>
      <dgm:spPr/>
    </dgm:pt>
    <dgm:pt modelId="{4CA2DF0E-78F9-9E4A-986A-291057740F7D}" type="pres">
      <dgm:prSet presAssocID="{71AEA611-7A81-9D4C-B892-8EEDA10B3B61}" presName="linNode" presStyleCnt="0"/>
      <dgm:spPr/>
    </dgm:pt>
    <dgm:pt modelId="{109A8819-23AF-A341-99D3-8F8F5DBE13DB}" type="pres">
      <dgm:prSet presAssocID="{71AEA611-7A81-9D4C-B892-8EEDA10B3B61}" presName="parentText" presStyleLbl="node1" presStyleIdx="1" presStyleCnt="11" custScaleX="20403">
        <dgm:presLayoutVars>
          <dgm:chMax val="1"/>
          <dgm:bulletEnabled val="1"/>
        </dgm:presLayoutVars>
      </dgm:prSet>
      <dgm:spPr/>
      <dgm:t>
        <a:bodyPr/>
        <a:lstStyle/>
        <a:p>
          <a:endParaRPr lang="es-ES"/>
        </a:p>
      </dgm:t>
    </dgm:pt>
    <dgm:pt modelId="{B803D565-954A-6D47-AEBE-949A70699116}" type="pres">
      <dgm:prSet presAssocID="{71AEA611-7A81-9D4C-B892-8EEDA10B3B61}" presName="descendantText" presStyleLbl="alignAccFollowNode1" presStyleIdx="1" presStyleCnt="11" custScaleX="128663">
        <dgm:presLayoutVars>
          <dgm:bulletEnabled val="1"/>
        </dgm:presLayoutVars>
      </dgm:prSet>
      <dgm:spPr/>
      <dgm:t>
        <a:bodyPr/>
        <a:lstStyle/>
        <a:p>
          <a:endParaRPr lang="es-ES"/>
        </a:p>
      </dgm:t>
    </dgm:pt>
    <dgm:pt modelId="{5B8C6B8A-FD2C-4248-9E16-C81CA83C2CEA}" type="pres">
      <dgm:prSet presAssocID="{405FEC07-C4B2-254C-A8A2-296817B72003}" presName="sp" presStyleCnt="0"/>
      <dgm:spPr/>
    </dgm:pt>
    <dgm:pt modelId="{0CC002A4-BE46-E943-AA93-F5EB2315DA04}" type="pres">
      <dgm:prSet presAssocID="{3311EA07-E80F-564A-8E24-221D46091966}" presName="linNode" presStyleCnt="0"/>
      <dgm:spPr/>
    </dgm:pt>
    <dgm:pt modelId="{61D342DB-4B54-374D-8F8C-E046BA6A7772}" type="pres">
      <dgm:prSet presAssocID="{3311EA07-E80F-564A-8E24-221D46091966}" presName="parentText" presStyleLbl="node1" presStyleIdx="2" presStyleCnt="11" custScaleX="23859">
        <dgm:presLayoutVars>
          <dgm:chMax val="1"/>
          <dgm:bulletEnabled val="1"/>
        </dgm:presLayoutVars>
      </dgm:prSet>
      <dgm:spPr/>
      <dgm:t>
        <a:bodyPr/>
        <a:lstStyle/>
        <a:p>
          <a:endParaRPr lang="es-ES"/>
        </a:p>
      </dgm:t>
    </dgm:pt>
    <dgm:pt modelId="{82CEBA4E-6821-424E-943E-706FA9F62A71}" type="pres">
      <dgm:prSet presAssocID="{3311EA07-E80F-564A-8E24-221D46091966}" presName="descendantText" presStyleLbl="alignAccFollowNode1" presStyleIdx="2" presStyleCnt="11" custScaleX="126544">
        <dgm:presLayoutVars>
          <dgm:bulletEnabled val="1"/>
        </dgm:presLayoutVars>
      </dgm:prSet>
      <dgm:spPr/>
      <dgm:t>
        <a:bodyPr/>
        <a:lstStyle/>
        <a:p>
          <a:endParaRPr lang="es-ES"/>
        </a:p>
      </dgm:t>
    </dgm:pt>
    <dgm:pt modelId="{1DF43170-75BC-334F-A74F-632F7DC46640}" type="pres">
      <dgm:prSet presAssocID="{3516BA54-8B7A-6A4F-A1C7-8696313EABD7}" presName="sp" presStyleCnt="0"/>
      <dgm:spPr/>
    </dgm:pt>
    <dgm:pt modelId="{346F0346-97DE-154A-ADF7-778B30E34024}" type="pres">
      <dgm:prSet presAssocID="{F6D5D9D2-769E-D749-AC87-D75505A0D295}" presName="linNode" presStyleCnt="0"/>
      <dgm:spPr/>
    </dgm:pt>
    <dgm:pt modelId="{6FF0FE8D-7AE3-B347-B63B-26CCD0B03292}" type="pres">
      <dgm:prSet presAssocID="{F6D5D9D2-769E-D749-AC87-D75505A0D295}" presName="parentText" presStyleLbl="node1" presStyleIdx="3" presStyleCnt="11" custScaleX="28447">
        <dgm:presLayoutVars>
          <dgm:chMax val="1"/>
          <dgm:bulletEnabled val="1"/>
        </dgm:presLayoutVars>
      </dgm:prSet>
      <dgm:spPr/>
      <dgm:t>
        <a:bodyPr/>
        <a:lstStyle/>
        <a:p>
          <a:endParaRPr lang="es-ES"/>
        </a:p>
      </dgm:t>
    </dgm:pt>
    <dgm:pt modelId="{6FA96F3F-CE17-7D48-909E-D549BA5A85D5}" type="pres">
      <dgm:prSet presAssocID="{F6D5D9D2-769E-D749-AC87-D75505A0D295}" presName="descendantText" presStyleLbl="alignAccFollowNode1" presStyleIdx="3" presStyleCnt="11" custScaleX="123882">
        <dgm:presLayoutVars>
          <dgm:bulletEnabled val="1"/>
        </dgm:presLayoutVars>
      </dgm:prSet>
      <dgm:spPr/>
      <dgm:t>
        <a:bodyPr/>
        <a:lstStyle/>
        <a:p>
          <a:endParaRPr lang="es-ES"/>
        </a:p>
      </dgm:t>
    </dgm:pt>
    <dgm:pt modelId="{29079715-5E3A-C44D-BFBC-057F536E03E0}" type="pres">
      <dgm:prSet presAssocID="{5D8B83CF-88AA-184E-996E-FB2413A9B89C}" presName="sp" presStyleCnt="0"/>
      <dgm:spPr/>
    </dgm:pt>
    <dgm:pt modelId="{CD7372B7-46C9-514E-AAB8-6419D6B65768}" type="pres">
      <dgm:prSet presAssocID="{DA407ACC-3D7C-3747-9DC2-D0729FE90CC5}" presName="linNode" presStyleCnt="0"/>
      <dgm:spPr/>
    </dgm:pt>
    <dgm:pt modelId="{419E8FCB-59A3-8644-801B-4532AA8090EA}" type="pres">
      <dgm:prSet presAssocID="{DA407ACC-3D7C-3747-9DC2-D0729FE90CC5}" presName="parentText" presStyleLbl="node1" presStyleIdx="4" presStyleCnt="11" custScaleX="32397">
        <dgm:presLayoutVars>
          <dgm:chMax val="1"/>
          <dgm:bulletEnabled val="1"/>
        </dgm:presLayoutVars>
      </dgm:prSet>
      <dgm:spPr/>
      <dgm:t>
        <a:bodyPr/>
        <a:lstStyle/>
        <a:p>
          <a:endParaRPr lang="es-ES"/>
        </a:p>
      </dgm:t>
    </dgm:pt>
    <dgm:pt modelId="{F4E1DA9E-A0CE-B647-9276-39EA417D3207}" type="pres">
      <dgm:prSet presAssocID="{DA407ACC-3D7C-3747-9DC2-D0729FE90CC5}" presName="descendantText" presStyleLbl="alignAccFollowNode1" presStyleIdx="4" presStyleCnt="11" custScaleX="121917">
        <dgm:presLayoutVars>
          <dgm:bulletEnabled val="1"/>
        </dgm:presLayoutVars>
      </dgm:prSet>
      <dgm:spPr/>
      <dgm:t>
        <a:bodyPr/>
        <a:lstStyle/>
        <a:p>
          <a:endParaRPr lang="es-ES"/>
        </a:p>
      </dgm:t>
    </dgm:pt>
    <dgm:pt modelId="{88731BA5-2D6A-4941-BAE9-8892F7048CCA}" type="pres">
      <dgm:prSet presAssocID="{358E8489-F974-D842-B451-BFF9D77C906D}" presName="sp" presStyleCnt="0"/>
      <dgm:spPr/>
    </dgm:pt>
    <dgm:pt modelId="{DE392475-4326-444A-9534-6680BBBA24E1}" type="pres">
      <dgm:prSet presAssocID="{97F07728-6219-5043-BC21-4468E4CF93AA}" presName="linNode" presStyleCnt="0"/>
      <dgm:spPr/>
    </dgm:pt>
    <dgm:pt modelId="{72DCBF24-AF98-954E-AB07-278AD42B71DB}" type="pres">
      <dgm:prSet presAssocID="{97F07728-6219-5043-BC21-4468E4CF93AA}" presName="parentText" presStyleLbl="node1" presStyleIdx="5" presStyleCnt="11" custScaleX="37830">
        <dgm:presLayoutVars>
          <dgm:chMax val="1"/>
          <dgm:bulletEnabled val="1"/>
        </dgm:presLayoutVars>
      </dgm:prSet>
      <dgm:spPr/>
      <dgm:t>
        <a:bodyPr/>
        <a:lstStyle/>
        <a:p>
          <a:endParaRPr lang="es-ES"/>
        </a:p>
      </dgm:t>
    </dgm:pt>
    <dgm:pt modelId="{B8CE215F-50D0-1847-9A86-55693DADA148}" type="pres">
      <dgm:prSet presAssocID="{97F07728-6219-5043-BC21-4468E4CF93AA}" presName="descendantText" presStyleLbl="alignAccFollowNode1" presStyleIdx="5" presStyleCnt="11" custScaleX="119115">
        <dgm:presLayoutVars>
          <dgm:bulletEnabled val="1"/>
        </dgm:presLayoutVars>
      </dgm:prSet>
      <dgm:spPr/>
      <dgm:t>
        <a:bodyPr/>
        <a:lstStyle/>
        <a:p>
          <a:endParaRPr lang="es-ES"/>
        </a:p>
      </dgm:t>
    </dgm:pt>
    <dgm:pt modelId="{1EE550A1-E9CC-EE4D-B1CA-6D6A874518D6}" type="pres">
      <dgm:prSet presAssocID="{7A0C3DD9-F5D2-BD45-94E5-AA6D412D37D0}" presName="sp" presStyleCnt="0"/>
      <dgm:spPr/>
    </dgm:pt>
    <dgm:pt modelId="{D4628AA5-4C61-4C43-A94F-7CED5AE7E9E8}" type="pres">
      <dgm:prSet presAssocID="{02B82CBF-F2CE-ED48-A976-8E15ADDEB00B}" presName="linNode" presStyleCnt="0"/>
      <dgm:spPr/>
    </dgm:pt>
    <dgm:pt modelId="{6E972D37-6DBC-6140-98C0-5C3A0A1DD540}" type="pres">
      <dgm:prSet presAssocID="{02B82CBF-F2CE-ED48-A976-8E15ADDEB00B}" presName="parentText" presStyleLbl="node1" presStyleIdx="6" presStyleCnt="11" custScaleX="41277">
        <dgm:presLayoutVars>
          <dgm:chMax val="1"/>
          <dgm:bulletEnabled val="1"/>
        </dgm:presLayoutVars>
      </dgm:prSet>
      <dgm:spPr/>
      <dgm:t>
        <a:bodyPr/>
        <a:lstStyle/>
        <a:p>
          <a:endParaRPr lang="es-ES"/>
        </a:p>
      </dgm:t>
    </dgm:pt>
    <dgm:pt modelId="{E23C7F42-CA3B-9341-B442-5BD923A875AE}" type="pres">
      <dgm:prSet presAssocID="{02B82CBF-F2CE-ED48-A976-8E15ADDEB00B}" presName="descendantText" presStyleLbl="alignAccFollowNode1" presStyleIdx="6" presStyleCnt="11" custScaleX="116890">
        <dgm:presLayoutVars>
          <dgm:bulletEnabled val="1"/>
        </dgm:presLayoutVars>
      </dgm:prSet>
      <dgm:spPr/>
      <dgm:t>
        <a:bodyPr/>
        <a:lstStyle/>
        <a:p>
          <a:endParaRPr lang="es-ES"/>
        </a:p>
      </dgm:t>
    </dgm:pt>
    <dgm:pt modelId="{B7011891-66BA-490B-87C1-113F2D002358}" type="pres">
      <dgm:prSet presAssocID="{C6D39758-EDA9-DB49-9C28-F613A51F95C5}" presName="sp" presStyleCnt="0"/>
      <dgm:spPr/>
    </dgm:pt>
    <dgm:pt modelId="{0218676F-615C-42F1-ABCA-DE54942C8608}" type="pres">
      <dgm:prSet presAssocID="{C9DD82EA-8EED-42D5-8E9D-E083A42D2D4B}" presName="linNode" presStyleCnt="0"/>
      <dgm:spPr/>
    </dgm:pt>
    <dgm:pt modelId="{B7FF845D-EF12-4A87-8E2C-0A760F4E21C0}" type="pres">
      <dgm:prSet presAssocID="{C9DD82EA-8EED-42D5-8E9D-E083A42D2D4B}" presName="parentText" presStyleLbl="node1" presStyleIdx="7" presStyleCnt="11" custScaleX="45285">
        <dgm:presLayoutVars>
          <dgm:chMax val="1"/>
          <dgm:bulletEnabled val="1"/>
        </dgm:presLayoutVars>
      </dgm:prSet>
      <dgm:spPr/>
      <dgm:t>
        <a:bodyPr/>
        <a:lstStyle/>
        <a:p>
          <a:endParaRPr lang="es-ES"/>
        </a:p>
      </dgm:t>
    </dgm:pt>
    <dgm:pt modelId="{E5840DA1-189E-4767-ADBC-3CD6851F35DE}" type="pres">
      <dgm:prSet presAssocID="{C9DD82EA-8EED-42D5-8E9D-E083A42D2D4B}" presName="descendantText" presStyleLbl="alignAccFollowNode1" presStyleIdx="7" presStyleCnt="11" custScaleX="114661">
        <dgm:presLayoutVars>
          <dgm:bulletEnabled val="1"/>
        </dgm:presLayoutVars>
      </dgm:prSet>
      <dgm:spPr/>
      <dgm:t>
        <a:bodyPr/>
        <a:lstStyle/>
        <a:p>
          <a:endParaRPr lang="es-ES"/>
        </a:p>
      </dgm:t>
    </dgm:pt>
    <dgm:pt modelId="{0C533050-4C34-4715-A2B1-29A74D24A7FD}" type="pres">
      <dgm:prSet presAssocID="{C11C1524-8F1F-4A3A-9E38-325EBBB289E6}" presName="sp" presStyleCnt="0"/>
      <dgm:spPr/>
    </dgm:pt>
    <dgm:pt modelId="{B479CB23-2356-4FD4-B51D-003AFC5C060F}" type="pres">
      <dgm:prSet presAssocID="{357B6D44-CEEA-4C69-A7FD-84306FD9930F}" presName="linNode" presStyleCnt="0"/>
      <dgm:spPr/>
    </dgm:pt>
    <dgm:pt modelId="{DAAFB5C2-B362-4435-93EC-CA6BDBEFBC26}" type="pres">
      <dgm:prSet presAssocID="{357B6D44-CEEA-4C69-A7FD-84306FD9930F}" presName="parentText" presStyleLbl="node1" presStyleIdx="8" presStyleCnt="11" custScaleX="49319">
        <dgm:presLayoutVars>
          <dgm:chMax val="1"/>
          <dgm:bulletEnabled val="1"/>
        </dgm:presLayoutVars>
      </dgm:prSet>
      <dgm:spPr/>
      <dgm:t>
        <a:bodyPr/>
        <a:lstStyle/>
        <a:p>
          <a:endParaRPr lang="es-ES"/>
        </a:p>
      </dgm:t>
    </dgm:pt>
    <dgm:pt modelId="{AC51F3B0-3552-4B63-B730-CD8946BD0436}" type="pres">
      <dgm:prSet presAssocID="{357B6D44-CEEA-4C69-A7FD-84306FD9930F}" presName="descendantText" presStyleLbl="alignAccFollowNode1" presStyleIdx="8" presStyleCnt="11" custScaleX="112217">
        <dgm:presLayoutVars>
          <dgm:bulletEnabled val="1"/>
        </dgm:presLayoutVars>
      </dgm:prSet>
      <dgm:spPr/>
      <dgm:t>
        <a:bodyPr/>
        <a:lstStyle/>
        <a:p>
          <a:endParaRPr lang="es-ES"/>
        </a:p>
      </dgm:t>
    </dgm:pt>
    <dgm:pt modelId="{2297EB4B-8920-4188-B991-98F5BA94323B}" type="pres">
      <dgm:prSet presAssocID="{10C07943-928E-41A0-9EDB-4D06D1146290}" presName="sp" presStyleCnt="0"/>
      <dgm:spPr/>
    </dgm:pt>
    <dgm:pt modelId="{B19678B1-0B38-4BB9-B3B0-7A709F5BE3C8}" type="pres">
      <dgm:prSet presAssocID="{7786F4BF-0B7D-4075-92C2-C3CC2F5BCED3}" presName="linNode" presStyleCnt="0"/>
      <dgm:spPr/>
    </dgm:pt>
    <dgm:pt modelId="{FCDD1B3D-6516-4351-AE60-357F867E1333}" type="pres">
      <dgm:prSet presAssocID="{7786F4BF-0B7D-4075-92C2-C3CC2F5BCED3}" presName="parentText" presStyleLbl="node1" presStyleIdx="9" presStyleCnt="11" custScaleX="50479">
        <dgm:presLayoutVars>
          <dgm:chMax val="1"/>
          <dgm:bulletEnabled val="1"/>
        </dgm:presLayoutVars>
      </dgm:prSet>
      <dgm:spPr/>
      <dgm:t>
        <a:bodyPr/>
        <a:lstStyle/>
        <a:p>
          <a:endParaRPr lang="es-ES"/>
        </a:p>
      </dgm:t>
    </dgm:pt>
    <dgm:pt modelId="{8D8540D5-89D2-40DB-9301-91431C9BA96D}" type="pres">
      <dgm:prSet presAssocID="{7786F4BF-0B7D-4075-92C2-C3CC2F5BCED3}" presName="descendantText" presStyleLbl="alignAccFollowNode1" presStyleIdx="9" presStyleCnt="11" custScaleX="111594">
        <dgm:presLayoutVars>
          <dgm:bulletEnabled val="1"/>
        </dgm:presLayoutVars>
      </dgm:prSet>
      <dgm:spPr/>
      <dgm:t>
        <a:bodyPr/>
        <a:lstStyle/>
        <a:p>
          <a:endParaRPr lang="es-ES"/>
        </a:p>
      </dgm:t>
    </dgm:pt>
    <dgm:pt modelId="{AF28D138-4057-4F18-9523-ABE67B043964}" type="pres">
      <dgm:prSet presAssocID="{EF96504D-8D47-4E58-8731-AD1E48740368}" presName="sp" presStyleCnt="0"/>
      <dgm:spPr/>
    </dgm:pt>
    <dgm:pt modelId="{6CA18A35-EFD1-4C62-9046-929A33D7E90D}" type="pres">
      <dgm:prSet presAssocID="{A8D705FC-60DE-4326-9991-FBA74131824C}" presName="linNode" presStyleCnt="0"/>
      <dgm:spPr/>
    </dgm:pt>
    <dgm:pt modelId="{040625FE-0E72-458F-BA2E-AFA92495B862}" type="pres">
      <dgm:prSet presAssocID="{A8D705FC-60DE-4326-9991-FBA74131824C}" presName="parentText" presStyleLbl="node1" presStyleIdx="10" presStyleCnt="11" custScaleX="54454">
        <dgm:presLayoutVars>
          <dgm:chMax val="1"/>
          <dgm:bulletEnabled val="1"/>
        </dgm:presLayoutVars>
      </dgm:prSet>
      <dgm:spPr/>
      <dgm:t>
        <a:bodyPr/>
        <a:lstStyle/>
        <a:p>
          <a:endParaRPr lang="es-ES"/>
        </a:p>
      </dgm:t>
    </dgm:pt>
    <dgm:pt modelId="{AE64E30F-8410-427D-8482-4F0367CCBF70}" type="pres">
      <dgm:prSet presAssocID="{A8D705FC-60DE-4326-9991-FBA74131824C}" presName="descendantText" presStyleLbl="alignAccFollowNode1" presStyleIdx="10" presStyleCnt="11" custScaleX="109863">
        <dgm:presLayoutVars>
          <dgm:bulletEnabled val="1"/>
        </dgm:presLayoutVars>
      </dgm:prSet>
      <dgm:spPr/>
      <dgm:t>
        <a:bodyPr/>
        <a:lstStyle/>
        <a:p>
          <a:endParaRPr lang="es-ES"/>
        </a:p>
      </dgm:t>
    </dgm:pt>
  </dgm:ptLst>
  <dgm:cxnLst>
    <dgm:cxn modelId="{5F8B5BBD-0AE4-5C4A-BB35-D8601EABFFBE}" type="presOf" srcId="{71AEA611-7A81-9D4C-B892-8EEDA10B3B61}" destId="{109A8819-23AF-A341-99D3-8F8F5DBE13DB}" srcOrd="0" destOrd="0" presId="urn:microsoft.com/office/officeart/2005/8/layout/vList5"/>
    <dgm:cxn modelId="{56AD1458-616C-4335-8DAA-22B409FFCD84}" srcId="{04BDE4B3-1618-0749-9E4D-690A58BDC2A2}" destId="{357B6D44-CEEA-4C69-A7FD-84306FD9930F}" srcOrd="8" destOrd="0" parTransId="{C228B555-019D-44F1-9E9E-903EAB339E7B}" sibTransId="{10C07943-928E-41A0-9EDB-4D06D1146290}"/>
    <dgm:cxn modelId="{1D1E8029-5B72-40D2-A673-48EB400E8531}" type="presOf" srcId="{C9DD82EA-8EED-42D5-8E9D-E083A42D2D4B}" destId="{B7FF845D-EF12-4A87-8E2C-0A760F4E21C0}" srcOrd="0" destOrd="0" presId="urn:microsoft.com/office/officeart/2005/8/layout/vList5"/>
    <dgm:cxn modelId="{3AB592DB-7154-A446-B5DE-747884596EC1}" type="presOf" srcId="{F6D5D9D2-769E-D749-AC87-D75505A0D295}" destId="{6FF0FE8D-7AE3-B347-B63B-26CCD0B03292}" srcOrd="0" destOrd="0" presId="urn:microsoft.com/office/officeart/2005/8/layout/vList5"/>
    <dgm:cxn modelId="{83BB9DC0-1DA2-8849-8E58-C136DFEFDDC6}" type="presOf" srcId="{3311EA07-E80F-564A-8E24-221D46091966}" destId="{61D342DB-4B54-374D-8F8C-E046BA6A7772}" srcOrd="0" destOrd="0" presId="urn:microsoft.com/office/officeart/2005/8/layout/vList5"/>
    <dgm:cxn modelId="{B2269DCB-8661-B643-BAF7-F3299E42C2B1}" srcId="{04BDE4B3-1618-0749-9E4D-690A58BDC2A2}" destId="{97F07728-6219-5043-BC21-4468E4CF93AA}" srcOrd="5" destOrd="0" parTransId="{9DBB9C48-41D0-2D4A-BE13-AC23358E6798}" sibTransId="{7A0C3DD9-F5D2-BD45-94E5-AA6D412D37D0}"/>
    <dgm:cxn modelId="{FFC914C2-2F6E-2E46-AD49-EA9938E15AD3}" type="presOf" srcId="{02B82CBF-F2CE-ED48-A976-8E15ADDEB00B}" destId="{6E972D37-6DBC-6140-98C0-5C3A0A1DD540}" srcOrd="0" destOrd="0" presId="urn:microsoft.com/office/officeart/2005/8/layout/vList5"/>
    <dgm:cxn modelId="{BC0ECC02-857B-4C1C-ACAD-422B04956964}" type="presOf" srcId="{D95B0DBB-B18C-4175-9C20-CD885C00731B}" destId="{E5840DA1-189E-4767-ADBC-3CD6851F35DE}" srcOrd="0" destOrd="0" presId="urn:microsoft.com/office/officeart/2005/8/layout/vList5"/>
    <dgm:cxn modelId="{18CA55C4-3E8D-444C-B70D-B0D5D96F02B1}" type="presOf" srcId="{D36D073B-AB79-824F-89E7-EA5972D62884}" destId="{B803D565-954A-6D47-AEBE-949A70699116}" srcOrd="0" destOrd="0" presId="urn:microsoft.com/office/officeart/2005/8/layout/vList5"/>
    <dgm:cxn modelId="{DE9C12E1-1F74-A94E-AF13-6D136A94DFA2}" type="presOf" srcId="{97F07728-6219-5043-BC21-4468E4CF93AA}" destId="{72DCBF24-AF98-954E-AB07-278AD42B71DB}" srcOrd="0" destOrd="0" presId="urn:microsoft.com/office/officeart/2005/8/layout/vList5"/>
    <dgm:cxn modelId="{C75A2D09-EAF2-AE4C-A37B-2E563F30A301}" type="presOf" srcId="{23D803F9-BC8F-DC4D-986F-FD3FDFCB49BA}" destId="{8D67DADB-8ADD-D84A-9B1B-DF64B2DD7B2C}" srcOrd="0" destOrd="0" presId="urn:microsoft.com/office/officeart/2005/8/layout/vList5"/>
    <dgm:cxn modelId="{63103ADF-BEC4-3847-A321-1A5A115E7027}" srcId="{04BDE4B3-1618-0749-9E4D-690A58BDC2A2}" destId="{71AEA611-7A81-9D4C-B892-8EEDA10B3B61}" srcOrd="1" destOrd="0" parTransId="{EA3B9E97-8E42-AC4E-A458-80E9C81F9F3D}" sibTransId="{405FEC07-C4B2-254C-A8A2-296817B72003}"/>
    <dgm:cxn modelId="{5212A863-C5D4-D149-8D4C-AAE5046DFD22}" srcId="{DA407ACC-3D7C-3747-9DC2-D0729FE90CC5}" destId="{C071071D-03E1-E040-8D97-3808843C130A}" srcOrd="0" destOrd="0" parTransId="{BD2D783D-A311-4C48-B2F2-34D699AA4C34}" sibTransId="{35687A0F-FDE3-6E48-92CA-2ED14C671FA7}"/>
    <dgm:cxn modelId="{134EB7C3-6D55-0247-8D17-D4BA16571AFE}" srcId="{F6D5D9D2-769E-D749-AC87-D75505A0D295}" destId="{973B3D12-8C51-4745-BD15-ECCCA21E683B}" srcOrd="0" destOrd="0" parTransId="{E0F21380-D0FB-D74D-AAB6-A38B329A2B74}" sibTransId="{D29C7079-BCA0-8F41-9079-228B2C569D6E}"/>
    <dgm:cxn modelId="{0CD11685-94D3-4EA2-91B0-372098B35D01}" type="presOf" srcId="{7786F4BF-0B7D-4075-92C2-C3CC2F5BCED3}" destId="{FCDD1B3D-6516-4351-AE60-357F867E1333}" srcOrd="0" destOrd="0" presId="urn:microsoft.com/office/officeart/2005/8/layout/vList5"/>
    <dgm:cxn modelId="{D3E5D625-04EE-E145-92A5-FE15BAD841CB}" type="presOf" srcId="{2D090FF4-1767-A44E-B0DC-6313E7A603B3}" destId="{303A409A-BC02-6043-B467-C69957DCBB36}" srcOrd="0" destOrd="0" presId="urn:microsoft.com/office/officeart/2005/8/layout/vList5"/>
    <dgm:cxn modelId="{B764DE2C-9B2B-4707-94F4-05642CEFCB8E}" type="presOf" srcId="{47A3B197-8724-4CA7-A688-F2323A404DFC}" destId="{AC51F3B0-3552-4B63-B730-CD8946BD0436}" srcOrd="0" destOrd="0" presId="urn:microsoft.com/office/officeart/2005/8/layout/vList5"/>
    <dgm:cxn modelId="{50D6DF69-52C3-F144-9EE8-FD688E022024}" type="presOf" srcId="{4174F66D-8569-4344-B29E-02A4483669FF}" destId="{82CEBA4E-6821-424E-943E-706FA9F62A71}" srcOrd="0" destOrd="0" presId="urn:microsoft.com/office/officeart/2005/8/layout/vList5"/>
    <dgm:cxn modelId="{7DF30DC7-1F43-41A5-A3AA-BC4BDA037C0C}" type="presOf" srcId="{AFDC25E1-96B6-46FE-9E87-91C176B02DEF}" destId="{AE64E30F-8410-427D-8482-4F0367CCBF70}" srcOrd="0" destOrd="0" presId="urn:microsoft.com/office/officeart/2005/8/layout/vList5"/>
    <dgm:cxn modelId="{82D15507-F3AB-4C75-A197-B06DFF74ACA4}" type="presOf" srcId="{4F83D92C-C0B0-4047-A239-0093B2DB7F8D}" destId="{8D8540D5-89D2-40DB-9301-91431C9BA96D}" srcOrd="0" destOrd="0" presId="urn:microsoft.com/office/officeart/2005/8/layout/vList5"/>
    <dgm:cxn modelId="{5BB0B4C6-6C70-4750-8BC1-D56FA02A6A56}" srcId="{7786F4BF-0B7D-4075-92C2-C3CC2F5BCED3}" destId="{4F83D92C-C0B0-4047-A239-0093B2DB7F8D}" srcOrd="0" destOrd="0" parTransId="{D9D765EC-C833-4A83-9B24-98796339196D}" sibTransId="{86FE41BE-3C4B-4D4C-989B-C3FC0A4B4A69}"/>
    <dgm:cxn modelId="{65EEB295-E956-41C9-AAE8-AC5DCB328CC9}" srcId="{C9DD82EA-8EED-42D5-8E9D-E083A42D2D4B}" destId="{D95B0DBB-B18C-4175-9C20-CD885C00731B}" srcOrd="0" destOrd="0" parTransId="{54DE9C76-6DBB-4DD4-A186-14F044DCB028}" sibTransId="{239A0AA8-5126-4F27-BA91-B8F13D4DA378}"/>
    <dgm:cxn modelId="{00360520-2BAB-4E47-B576-B4E9DD2E0CB6}" type="presOf" srcId="{357B6D44-CEEA-4C69-A7FD-84306FD9930F}" destId="{DAAFB5C2-B362-4435-93EC-CA6BDBEFBC26}" srcOrd="0" destOrd="0" presId="urn:microsoft.com/office/officeart/2005/8/layout/vList5"/>
    <dgm:cxn modelId="{581E0D45-45FD-3E4E-9366-5B1A02AE0014}" srcId="{04BDE4B3-1618-0749-9E4D-690A58BDC2A2}" destId="{2D090FF4-1767-A44E-B0DC-6313E7A603B3}" srcOrd="0" destOrd="0" parTransId="{4430F800-5AC8-2C44-AC46-94A5E73FC476}" sibTransId="{6A2815A6-E761-5746-A7B8-C0F729DC03B8}"/>
    <dgm:cxn modelId="{846C2A1D-C098-F343-8308-75217A8C20BC}" type="presOf" srcId="{2DFB4739-47BE-FD41-8887-B8BD7BB5DD45}" destId="{E23C7F42-CA3B-9341-B442-5BD923A875AE}" srcOrd="0" destOrd="0" presId="urn:microsoft.com/office/officeart/2005/8/layout/vList5"/>
    <dgm:cxn modelId="{AD95799F-AA64-0C4C-AECA-4FF16651F257}" srcId="{04BDE4B3-1618-0749-9E4D-690A58BDC2A2}" destId="{02B82CBF-F2CE-ED48-A976-8E15ADDEB00B}" srcOrd="6" destOrd="0" parTransId="{92BA5526-05AF-3644-9DE6-5C439A0DEAB9}" sibTransId="{C6D39758-EDA9-DB49-9C28-F613A51F95C5}"/>
    <dgm:cxn modelId="{31C3EFC3-62DE-4E44-8965-7562560EA415}" srcId="{04BDE4B3-1618-0749-9E4D-690A58BDC2A2}" destId="{7786F4BF-0B7D-4075-92C2-C3CC2F5BCED3}" srcOrd="9" destOrd="0" parTransId="{A50B9D99-BAEB-4E8D-A805-DA72040BB870}" sibTransId="{EF96504D-8D47-4E58-8731-AD1E48740368}"/>
    <dgm:cxn modelId="{9D9A0154-EAE2-D047-A8B1-641D47C9C2CB}" srcId="{04BDE4B3-1618-0749-9E4D-690A58BDC2A2}" destId="{F6D5D9D2-769E-D749-AC87-D75505A0D295}" srcOrd="3" destOrd="0" parTransId="{33126579-B55C-4D45-BDAC-DCAD31D456BE}" sibTransId="{5D8B83CF-88AA-184E-996E-FB2413A9B89C}"/>
    <dgm:cxn modelId="{2660FBBF-2387-4702-897D-DF1B70705244}" srcId="{357B6D44-CEEA-4C69-A7FD-84306FD9930F}" destId="{47A3B197-8724-4CA7-A688-F2323A404DFC}" srcOrd="0" destOrd="0" parTransId="{626A7DAE-A4DC-42A4-8E44-FC7C52E59548}" sibTransId="{7BC804E0-8784-479B-A407-DF089139062D}"/>
    <dgm:cxn modelId="{B61AF71A-C528-264B-AD93-CF29B0CD6806}" type="presOf" srcId="{C071071D-03E1-E040-8D97-3808843C130A}" destId="{F4E1DA9E-A0CE-B647-9276-39EA417D3207}" srcOrd="0" destOrd="0" presId="urn:microsoft.com/office/officeart/2005/8/layout/vList5"/>
    <dgm:cxn modelId="{E4DE191B-9B02-AB44-9B9A-566015026B3A}" srcId="{02B82CBF-F2CE-ED48-A976-8E15ADDEB00B}" destId="{2DFB4739-47BE-FD41-8887-B8BD7BB5DD45}" srcOrd="0" destOrd="0" parTransId="{E860B43D-57BF-C14C-9CA5-ACB099F4A752}" sibTransId="{F683161A-3522-344A-881D-A4EA6D3B6F4E}"/>
    <dgm:cxn modelId="{6EF4FD48-3195-4842-AE95-4ED1323B371F}" type="presOf" srcId="{04BDE4B3-1618-0749-9E4D-690A58BDC2A2}" destId="{30A13E2B-4592-D34D-B3DF-EFA662BFE41D}" srcOrd="0" destOrd="0" presId="urn:microsoft.com/office/officeart/2005/8/layout/vList5"/>
    <dgm:cxn modelId="{2272143D-8006-4A48-BCAB-2A84CF8470AC}" srcId="{3311EA07-E80F-564A-8E24-221D46091966}" destId="{4174F66D-8569-4344-B29E-02A4483669FF}" srcOrd="0" destOrd="0" parTransId="{64C325A7-2884-A34A-BC22-B530BE723C4F}" sibTransId="{DF583DF6-8562-9B41-AF0D-AC7328735BC2}"/>
    <dgm:cxn modelId="{81FD95F9-EDAE-3A45-8DBF-67B237026CAC}" srcId="{04BDE4B3-1618-0749-9E4D-690A58BDC2A2}" destId="{3311EA07-E80F-564A-8E24-221D46091966}" srcOrd="2" destOrd="0" parTransId="{1D8483F4-F5EB-7844-8E6D-F34A74B849CC}" sibTransId="{3516BA54-8B7A-6A4F-A1C7-8696313EABD7}"/>
    <dgm:cxn modelId="{7F7FABBC-34D5-A14E-9656-A9B71E8B3D8A}" srcId="{71AEA611-7A81-9D4C-B892-8EEDA10B3B61}" destId="{D36D073B-AB79-824F-89E7-EA5972D62884}" srcOrd="0" destOrd="0" parTransId="{7F8629CE-6863-9E4D-9144-EDDF120BBCEB}" sibTransId="{3C05F426-B4C2-6E40-8D64-24A7475AB3ED}"/>
    <dgm:cxn modelId="{5AF6218D-BB8B-5A44-B925-D8EBAD9194B1}" type="presOf" srcId="{DA407ACC-3D7C-3747-9DC2-D0729FE90CC5}" destId="{419E8FCB-59A3-8644-801B-4532AA8090EA}" srcOrd="0" destOrd="0" presId="urn:microsoft.com/office/officeart/2005/8/layout/vList5"/>
    <dgm:cxn modelId="{87684ABB-A57F-46CC-9B31-1236F2D125D9}" type="presOf" srcId="{A8D705FC-60DE-4326-9991-FBA74131824C}" destId="{040625FE-0E72-458F-BA2E-AFA92495B862}" srcOrd="0" destOrd="0" presId="urn:microsoft.com/office/officeart/2005/8/layout/vList5"/>
    <dgm:cxn modelId="{58A47F7B-0164-4BB8-AF5E-B96701D58C06}" srcId="{04BDE4B3-1618-0749-9E4D-690A58BDC2A2}" destId="{A8D705FC-60DE-4326-9991-FBA74131824C}" srcOrd="10" destOrd="0" parTransId="{8A16ACB6-AE7C-4C34-9BB8-AC01BD534ADF}" sibTransId="{D02A0260-DCA9-462B-9149-D4D6AD01D99E}"/>
    <dgm:cxn modelId="{53EEC693-CF0B-744B-A85D-3732A56E3E1B}" srcId="{97F07728-6219-5043-BC21-4468E4CF93AA}" destId="{52AFB0A0-69A6-4149-8398-60625746D2F4}" srcOrd="0" destOrd="0" parTransId="{B21A61E7-DCAA-3A4A-AC4B-C04B57121F85}" sibTransId="{97FF4267-3BA0-E44F-8810-165880969A1C}"/>
    <dgm:cxn modelId="{F4303ECC-7084-AF40-AFAE-340316157FF4}" srcId="{04BDE4B3-1618-0749-9E4D-690A58BDC2A2}" destId="{DA407ACC-3D7C-3747-9DC2-D0729FE90CC5}" srcOrd="4" destOrd="0" parTransId="{F6E7CE80-033F-FE47-92E7-2C42B1724F69}" sibTransId="{358E8489-F974-D842-B451-BFF9D77C906D}"/>
    <dgm:cxn modelId="{591382DF-B01E-41B4-8634-97D1C62E4025}" srcId="{04BDE4B3-1618-0749-9E4D-690A58BDC2A2}" destId="{C9DD82EA-8EED-42D5-8E9D-E083A42D2D4B}" srcOrd="7" destOrd="0" parTransId="{43F7ECA6-4B58-42F1-828D-79BFA63BDC80}" sibTransId="{C11C1524-8F1F-4A3A-9E38-325EBBB289E6}"/>
    <dgm:cxn modelId="{1EBE331B-471E-9D4A-B0F8-A3794163085B}" type="presOf" srcId="{52AFB0A0-69A6-4149-8398-60625746D2F4}" destId="{B8CE215F-50D0-1847-9A86-55693DADA148}" srcOrd="0" destOrd="0" presId="urn:microsoft.com/office/officeart/2005/8/layout/vList5"/>
    <dgm:cxn modelId="{418CD5A9-E37F-5E4E-824A-CA61C067CB36}" srcId="{2D090FF4-1767-A44E-B0DC-6313E7A603B3}" destId="{23D803F9-BC8F-DC4D-986F-FD3FDFCB49BA}" srcOrd="0" destOrd="0" parTransId="{0E52EFF3-D5E0-6E4D-B46E-B23BCFDDA08C}" sibTransId="{AC5F4EC5-7A9B-3D45-A3A1-D35DE421E74C}"/>
    <dgm:cxn modelId="{C1E3B016-3844-4F18-96A7-DF19AAB25956}" srcId="{A8D705FC-60DE-4326-9991-FBA74131824C}" destId="{AFDC25E1-96B6-46FE-9E87-91C176B02DEF}" srcOrd="0" destOrd="0" parTransId="{6763925F-CC1F-485F-BCC8-B19EF4557D37}" sibTransId="{2F8CB652-FFC4-4546-AFFE-6BF79C91D060}"/>
    <dgm:cxn modelId="{8FE1B4E8-CE23-C647-BAB5-2315D9BA7F95}" type="presOf" srcId="{973B3D12-8C51-4745-BD15-ECCCA21E683B}" destId="{6FA96F3F-CE17-7D48-909E-D549BA5A85D5}" srcOrd="0" destOrd="0" presId="urn:microsoft.com/office/officeart/2005/8/layout/vList5"/>
    <dgm:cxn modelId="{9E5758BE-0066-C945-8039-C026907251DD}" type="presParOf" srcId="{30A13E2B-4592-D34D-B3DF-EFA662BFE41D}" destId="{FC390836-960F-4E46-9D0D-439FDDFFDB47}" srcOrd="0" destOrd="0" presId="urn:microsoft.com/office/officeart/2005/8/layout/vList5"/>
    <dgm:cxn modelId="{FBF557DF-9342-9547-B11F-73915FEF904A}" type="presParOf" srcId="{FC390836-960F-4E46-9D0D-439FDDFFDB47}" destId="{303A409A-BC02-6043-B467-C69957DCBB36}" srcOrd="0" destOrd="0" presId="urn:microsoft.com/office/officeart/2005/8/layout/vList5"/>
    <dgm:cxn modelId="{C64862B6-AC51-6847-B775-4847DE367970}" type="presParOf" srcId="{FC390836-960F-4E46-9D0D-439FDDFFDB47}" destId="{8D67DADB-8ADD-D84A-9B1B-DF64B2DD7B2C}" srcOrd="1" destOrd="0" presId="urn:microsoft.com/office/officeart/2005/8/layout/vList5"/>
    <dgm:cxn modelId="{887611B7-F2DA-A048-88B2-647B2A7F2313}" type="presParOf" srcId="{30A13E2B-4592-D34D-B3DF-EFA662BFE41D}" destId="{6FF7E861-8A17-D94C-99FC-69B047EF276A}" srcOrd="1" destOrd="0" presId="urn:microsoft.com/office/officeart/2005/8/layout/vList5"/>
    <dgm:cxn modelId="{F0111FDE-A847-6E4E-835C-72D8D02B8FF1}" type="presParOf" srcId="{30A13E2B-4592-D34D-B3DF-EFA662BFE41D}" destId="{4CA2DF0E-78F9-9E4A-986A-291057740F7D}" srcOrd="2" destOrd="0" presId="urn:microsoft.com/office/officeart/2005/8/layout/vList5"/>
    <dgm:cxn modelId="{54B386AF-4E27-3046-BC14-7DBA60D3FA3F}" type="presParOf" srcId="{4CA2DF0E-78F9-9E4A-986A-291057740F7D}" destId="{109A8819-23AF-A341-99D3-8F8F5DBE13DB}" srcOrd="0" destOrd="0" presId="urn:microsoft.com/office/officeart/2005/8/layout/vList5"/>
    <dgm:cxn modelId="{C95C5920-FBC0-D34F-B1E6-5776B068FB0D}" type="presParOf" srcId="{4CA2DF0E-78F9-9E4A-986A-291057740F7D}" destId="{B803D565-954A-6D47-AEBE-949A70699116}" srcOrd="1" destOrd="0" presId="urn:microsoft.com/office/officeart/2005/8/layout/vList5"/>
    <dgm:cxn modelId="{79193706-91C6-374A-9CB5-77E9D6A0551B}" type="presParOf" srcId="{30A13E2B-4592-D34D-B3DF-EFA662BFE41D}" destId="{5B8C6B8A-FD2C-4248-9E16-C81CA83C2CEA}" srcOrd="3" destOrd="0" presId="urn:microsoft.com/office/officeart/2005/8/layout/vList5"/>
    <dgm:cxn modelId="{4A3C415B-3410-2A43-AC28-B0374BFDEF37}" type="presParOf" srcId="{30A13E2B-4592-D34D-B3DF-EFA662BFE41D}" destId="{0CC002A4-BE46-E943-AA93-F5EB2315DA04}" srcOrd="4" destOrd="0" presId="urn:microsoft.com/office/officeart/2005/8/layout/vList5"/>
    <dgm:cxn modelId="{3A09EBB4-4378-F647-9075-45E7F6FF021E}" type="presParOf" srcId="{0CC002A4-BE46-E943-AA93-F5EB2315DA04}" destId="{61D342DB-4B54-374D-8F8C-E046BA6A7772}" srcOrd="0" destOrd="0" presId="urn:microsoft.com/office/officeart/2005/8/layout/vList5"/>
    <dgm:cxn modelId="{F4DF6532-1AFF-7B41-894D-EAC15157DC0E}" type="presParOf" srcId="{0CC002A4-BE46-E943-AA93-F5EB2315DA04}" destId="{82CEBA4E-6821-424E-943E-706FA9F62A71}" srcOrd="1" destOrd="0" presId="urn:microsoft.com/office/officeart/2005/8/layout/vList5"/>
    <dgm:cxn modelId="{8E53163B-C351-1942-A569-0F5C76CC3DE2}" type="presParOf" srcId="{30A13E2B-4592-D34D-B3DF-EFA662BFE41D}" destId="{1DF43170-75BC-334F-A74F-632F7DC46640}" srcOrd="5" destOrd="0" presId="urn:microsoft.com/office/officeart/2005/8/layout/vList5"/>
    <dgm:cxn modelId="{4ACF9C06-6929-DD44-A98C-B48C54FF45D0}" type="presParOf" srcId="{30A13E2B-4592-D34D-B3DF-EFA662BFE41D}" destId="{346F0346-97DE-154A-ADF7-778B30E34024}" srcOrd="6" destOrd="0" presId="urn:microsoft.com/office/officeart/2005/8/layout/vList5"/>
    <dgm:cxn modelId="{93618945-B38B-6E45-B4E7-7917411B7FB4}" type="presParOf" srcId="{346F0346-97DE-154A-ADF7-778B30E34024}" destId="{6FF0FE8D-7AE3-B347-B63B-26CCD0B03292}" srcOrd="0" destOrd="0" presId="urn:microsoft.com/office/officeart/2005/8/layout/vList5"/>
    <dgm:cxn modelId="{7FE354C7-7CE3-CB49-8EB4-B61C2A0023EA}" type="presParOf" srcId="{346F0346-97DE-154A-ADF7-778B30E34024}" destId="{6FA96F3F-CE17-7D48-909E-D549BA5A85D5}" srcOrd="1" destOrd="0" presId="urn:microsoft.com/office/officeart/2005/8/layout/vList5"/>
    <dgm:cxn modelId="{01381209-C3FB-CA48-A088-D76FE46DD5A0}" type="presParOf" srcId="{30A13E2B-4592-D34D-B3DF-EFA662BFE41D}" destId="{29079715-5E3A-C44D-BFBC-057F536E03E0}" srcOrd="7" destOrd="0" presId="urn:microsoft.com/office/officeart/2005/8/layout/vList5"/>
    <dgm:cxn modelId="{B432FF3F-5000-8946-AFDA-7661F6710FBF}" type="presParOf" srcId="{30A13E2B-4592-D34D-B3DF-EFA662BFE41D}" destId="{CD7372B7-46C9-514E-AAB8-6419D6B65768}" srcOrd="8" destOrd="0" presId="urn:microsoft.com/office/officeart/2005/8/layout/vList5"/>
    <dgm:cxn modelId="{004E5E75-87E5-6245-BE52-CDC44C6EDD57}" type="presParOf" srcId="{CD7372B7-46C9-514E-AAB8-6419D6B65768}" destId="{419E8FCB-59A3-8644-801B-4532AA8090EA}" srcOrd="0" destOrd="0" presId="urn:microsoft.com/office/officeart/2005/8/layout/vList5"/>
    <dgm:cxn modelId="{F94E3870-3437-A144-B4AA-600E132093EE}" type="presParOf" srcId="{CD7372B7-46C9-514E-AAB8-6419D6B65768}" destId="{F4E1DA9E-A0CE-B647-9276-39EA417D3207}" srcOrd="1" destOrd="0" presId="urn:microsoft.com/office/officeart/2005/8/layout/vList5"/>
    <dgm:cxn modelId="{D629E12A-066E-024D-B564-983B9452DEF1}" type="presParOf" srcId="{30A13E2B-4592-D34D-B3DF-EFA662BFE41D}" destId="{88731BA5-2D6A-4941-BAE9-8892F7048CCA}" srcOrd="9" destOrd="0" presId="urn:microsoft.com/office/officeart/2005/8/layout/vList5"/>
    <dgm:cxn modelId="{C14A9E02-076F-134E-87D5-9635A57D9CF0}" type="presParOf" srcId="{30A13E2B-4592-D34D-B3DF-EFA662BFE41D}" destId="{DE392475-4326-444A-9534-6680BBBA24E1}" srcOrd="10" destOrd="0" presId="urn:microsoft.com/office/officeart/2005/8/layout/vList5"/>
    <dgm:cxn modelId="{6CCD41E0-A0B2-8A45-BF3B-0E9BF8F630C7}" type="presParOf" srcId="{DE392475-4326-444A-9534-6680BBBA24E1}" destId="{72DCBF24-AF98-954E-AB07-278AD42B71DB}" srcOrd="0" destOrd="0" presId="urn:microsoft.com/office/officeart/2005/8/layout/vList5"/>
    <dgm:cxn modelId="{E567D1F0-539F-BE4F-932B-DD3C01387982}" type="presParOf" srcId="{DE392475-4326-444A-9534-6680BBBA24E1}" destId="{B8CE215F-50D0-1847-9A86-55693DADA148}" srcOrd="1" destOrd="0" presId="urn:microsoft.com/office/officeart/2005/8/layout/vList5"/>
    <dgm:cxn modelId="{9A436ED4-CA24-3F45-8101-07D578634BB9}" type="presParOf" srcId="{30A13E2B-4592-D34D-B3DF-EFA662BFE41D}" destId="{1EE550A1-E9CC-EE4D-B1CA-6D6A874518D6}" srcOrd="11" destOrd="0" presId="urn:microsoft.com/office/officeart/2005/8/layout/vList5"/>
    <dgm:cxn modelId="{786FCDC5-D95A-3442-8A8A-5A65674C4CAA}" type="presParOf" srcId="{30A13E2B-4592-D34D-B3DF-EFA662BFE41D}" destId="{D4628AA5-4C61-4C43-A94F-7CED5AE7E9E8}" srcOrd="12" destOrd="0" presId="urn:microsoft.com/office/officeart/2005/8/layout/vList5"/>
    <dgm:cxn modelId="{692B0FFA-BB8F-C042-A8E7-B2097F5B426D}" type="presParOf" srcId="{D4628AA5-4C61-4C43-A94F-7CED5AE7E9E8}" destId="{6E972D37-6DBC-6140-98C0-5C3A0A1DD540}" srcOrd="0" destOrd="0" presId="urn:microsoft.com/office/officeart/2005/8/layout/vList5"/>
    <dgm:cxn modelId="{093197AC-08DB-B642-97CF-8C6F9E462053}" type="presParOf" srcId="{D4628AA5-4C61-4C43-A94F-7CED5AE7E9E8}" destId="{E23C7F42-CA3B-9341-B442-5BD923A875AE}" srcOrd="1" destOrd="0" presId="urn:microsoft.com/office/officeart/2005/8/layout/vList5"/>
    <dgm:cxn modelId="{13A23945-3AE8-461B-A928-11323EF6C238}" type="presParOf" srcId="{30A13E2B-4592-D34D-B3DF-EFA662BFE41D}" destId="{B7011891-66BA-490B-87C1-113F2D002358}" srcOrd="13" destOrd="0" presId="urn:microsoft.com/office/officeart/2005/8/layout/vList5"/>
    <dgm:cxn modelId="{21560C61-D162-4782-BC86-3B071304241B}" type="presParOf" srcId="{30A13E2B-4592-D34D-B3DF-EFA662BFE41D}" destId="{0218676F-615C-42F1-ABCA-DE54942C8608}" srcOrd="14" destOrd="0" presId="urn:microsoft.com/office/officeart/2005/8/layout/vList5"/>
    <dgm:cxn modelId="{5B8325AA-C21E-4857-95A0-4E7909E566FE}" type="presParOf" srcId="{0218676F-615C-42F1-ABCA-DE54942C8608}" destId="{B7FF845D-EF12-4A87-8E2C-0A760F4E21C0}" srcOrd="0" destOrd="0" presId="urn:microsoft.com/office/officeart/2005/8/layout/vList5"/>
    <dgm:cxn modelId="{00856B68-2F72-47D2-AED7-E6EF778B40F8}" type="presParOf" srcId="{0218676F-615C-42F1-ABCA-DE54942C8608}" destId="{E5840DA1-189E-4767-ADBC-3CD6851F35DE}" srcOrd="1" destOrd="0" presId="urn:microsoft.com/office/officeart/2005/8/layout/vList5"/>
    <dgm:cxn modelId="{F1BF96C8-A28F-487B-B20C-F4114CEF0E30}" type="presParOf" srcId="{30A13E2B-4592-D34D-B3DF-EFA662BFE41D}" destId="{0C533050-4C34-4715-A2B1-29A74D24A7FD}" srcOrd="15" destOrd="0" presId="urn:microsoft.com/office/officeart/2005/8/layout/vList5"/>
    <dgm:cxn modelId="{D58B8485-E38E-43B0-A912-CE94B3DBA11F}" type="presParOf" srcId="{30A13E2B-4592-D34D-B3DF-EFA662BFE41D}" destId="{B479CB23-2356-4FD4-B51D-003AFC5C060F}" srcOrd="16" destOrd="0" presId="urn:microsoft.com/office/officeart/2005/8/layout/vList5"/>
    <dgm:cxn modelId="{CBC0ADE1-707A-4EBA-8BDB-C12D49E3ECDD}" type="presParOf" srcId="{B479CB23-2356-4FD4-B51D-003AFC5C060F}" destId="{DAAFB5C2-B362-4435-93EC-CA6BDBEFBC26}" srcOrd="0" destOrd="0" presId="urn:microsoft.com/office/officeart/2005/8/layout/vList5"/>
    <dgm:cxn modelId="{9C8F1FD1-E5C2-494A-AE5A-2C290AC66013}" type="presParOf" srcId="{B479CB23-2356-4FD4-B51D-003AFC5C060F}" destId="{AC51F3B0-3552-4B63-B730-CD8946BD0436}" srcOrd="1" destOrd="0" presId="urn:microsoft.com/office/officeart/2005/8/layout/vList5"/>
    <dgm:cxn modelId="{F318FBA3-AD3B-4092-B7A0-68F360049FEE}" type="presParOf" srcId="{30A13E2B-4592-D34D-B3DF-EFA662BFE41D}" destId="{2297EB4B-8920-4188-B991-98F5BA94323B}" srcOrd="17" destOrd="0" presId="urn:microsoft.com/office/officeart/2005/8/layout/vList5"/>
    <dgm:cxn modelId="{81FD44F8-024A-4CA4-BA69-5A069AFB7246}" type="presParOf" srcId="{30A13E2B-4592-D34D-B3DF-EFA662BFE41D}" destId="{B19678B1-0B38-4BB9-B3B0-7A709F5BE3C8}" srcOrd="18" destOrd="0" presId="urn:microsoft.com/office/officeart/2005/8/layout/vList5"/>
    <dgm:cxn modelId="{C789A4CC-3F5B-415B-BF8C-C7585B59EC53}" type="presParOf" srcId="{B19678B1-0B38-4BB9-B3B0-7A709F5BE3C8}" destId="{FCDD1B3D-6516-4351-AE60-357F867E1333}" srcOrd="0" destOrd="0" presId="urn:microsoft.com/office/officeart/2005/8/layout/vList5"/>
    <dgm:cxn modelId="{35FD9488-A5A9-4EF8-856D-5D14C04E85F4}" type="presParOf" srcId="{B19678B1-0B38-4BB9-B3B0-7A709F5BE3C8}" destId="{8D8540D5-89D2-40DB-9301-91431C9BA96D}" srcOrd="1" destOrd="0" presId="urn:microsoft.com/office/officeart/2005/8/layout/vList5"/>
    <dgm:cxn modelId="{1C776B90-598B-45D0-A39B-F47DA1359077}" type="presParOf" srcId="{30A13E2B-4592-D34D-B3DF-EFA662BFE41D}" destId="{AF28D138-4057-4F18-9523-ABE67B043964}" srcOrd="19" destOrd="0" presId="urn:microsoft.com/office/officeart/2005/8/layout/vList5"/>
    <dgm:cxn modelId="{D91E2EAD-753B-4659-87C6-0E68A49930B3}" type="presParOf" srcId="{30A13E2B-4592-D34D-B3DF-EFA662BFE41D}" destId="{6CA18A35-EFD1-4C62-9046-929A33D7E90D}" srcOrd="20" destOrd="0" presId="urn:microsoft.com/office/officeart/2005/8/layout/vList5"/>
    <dgm:cxn modelId="{A5569B9D-6BEF-497F-9661-51172285FABE}" type="presParOf" srcId="{6CA18A35-EFD1-4C62-9046-929A33D7E90D}" destId="{040625FE-0E72-458F-BA2E-AFA92495B862}" srcOrd="0" destOrd="0" presId="urn:microsoft.com/office/officeart/2005/8/layout/vList5"/>
    <dgm:cxn modelId="{8E0332EC-66EE-4456-AB00-4D857C36EE8A}" type="presParOf" srcId="{6CA18A35-EFD1-4C62-9046-929A33D7E90D}" destId="{AE64E30F-8410-427D-8482-4F0367CCBF7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4BDE4B3-1618-0749-9E4D-690A58BDC2A2}" type="doc">
      <dgm:prSet loTypeId="urn:microsoft.com/office/officeart/2005/8/layout/vList5" loCatId="" qsTypeId="urn:microsoft.com/office/officeart/2005/8/quickstyle/3d1" qsCatId="3D" csTypeId="urn:microsoft.com/office/officeart/2005/8/colors/accent6_2" csCatId="accent6" phldr="1"/>
      <dgm:spPr/>
      <dgm:t>
        <a:bodyPr/>
        <a:lstStyle/>
        <a:p>
          <a:endParaRPr lang="es-ES_tradnl"/>
        </a:p>
      </dgm:t>
    </dgm:pt>
    <dgm:pt modelId="{2D090FF4-1767-A44E-B0DC-6313E7A603B3}">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a:t>
          </a:r>
        </a:p>
      </dgm:t>
    </dgm:pt>
    <dgm:pt modelId="{4430F800-5AC8-2C44-AC46-94A5E73FC476}" type="parTrans" cxnId="{581E0D45-45FD-3E4E-9366-5B1A02AE0014}">
      <dgm:prSet/>
      <dgm:spPr/>
      <dgm:t>
        <a:bodyPr/>
        <a:lstStyle/>
        <a:p>
          <a:endParaRPr lang="es-ES_tradnl" sz="2400"/>
        </a:p>
      </dgm:t>
    </dgm:pt>
    <dgm:pt modelId="{6A2815A6-E761-5746-A7B8-C0F729DC03B8}" type="sibTrans" cxnId="{581E0D45-45FD-3E4E-9366-5B1A02AE0014}">
      <dgm:prSet/>
      <dgm:spPr/>
      <dgm:t>
        <a:bodyPr/>
        <a:lstStyle/>
        <a:p>
          <a:endParaRPr lang="es-ES_tradnl" sz="2400"/>
        </a:p>
      </dgm:t>
    </dgm:pt>
    <dgm:pt modelId="{23D803F9-BC8F-DC4D-986F-FD3FDFCB49BA}">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Antecedentes y formulación del problema</a:t>
          </a:r>
        </a:p>
      </dgm:t>
    </dgm:pt>
    <dgm:pt modelId="{0E52EFF3-D5E0-6E4D-B46E-B23BCFDDA08C}" type="parTrans" cxnId="{418CD5A9-E37F-5E4E-824A-CA61C067CB36}">
      <dgm:prSet/>
      <dgm:spPr/>
      <dgm:t>
        <a:bodyPr/>
        <a:lstStyle/>
        <a:p>
          <a:endParaRPr lang="es-ES_tradnl" sz="2400"/>
        </a:p>
      </dgm:t>
    </dgm:pt>
    <dgm:pt modelId="{AC5F4EC5-7A9B-3D45-A3A1-D35DE421E74C}" type="sibTrans" cxnId="{418CD5A9-E37F-5E4E-824A-CA61C067CB36}">
      <dgm:prSet/>
      <dgm:spPr/>
      <dgm:t>
        <a:bodyPr/>
        <a:lstStyle/>
        <a:p>
          <a:endParaRPr lang="es-ES_tradnl" sz="2400"/>
        </a:p>
      </dgm:t>
    </dgm:pt>
    <dgm:pt modelId="{71AEA611-7A81-9D4C-B892-8EEDA10B3B61}">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2</a:t>
          </a:r>
        </a:p>
      </dgm:t>
    </dgm:pt>
    <dgm:pt modelId="{EA3B9E97-8E42-AC4E-A458-80E9C81F9F3D}" type="parTrans" cxnId="{63103ADF-BEC4-3847-A321-1A5A115E7027}">
      <dgm:prSet/>
      <dgm:spPr/>
      <dgm:t>
        <a:bodyPr/>
        <a:lstStyle/>
        <a:p>
          <a:endParaRPr lang="es-ES_tradnl" sz="2400"/>
        </a:p>
      </dgm:t>
    </dgm:pt>
    <dgm:pt modelId="{405FEC07-C4B2-254C-A8A2-296817B72003}" type="sibTrans" cxnId="{63103ADF-BEC4-3847-A321-1A5A115E7027}">
      <dgm:prSet/>
      <dgm:spPr/>
      <dgm:t>
        <a:bodyPr/>
        <a:lstStyle/>
        <a:p>
          <a:endParaRPr lang="es-ES_tradnl" sz="2400"/>
        </a:p>
      </dgm:t>
    </dgm:pt>
    <dgm:pt modelId="{D36D073B-AB79-824F-89E7-EA5972D62884}">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Justificación e importancia</a:t>
          </a:r>
        </a:p>
      </dgm:t>
    </dgm:pt>
    <dgm:pt modelId="{7F8629CE-6863-9E4D-9144-EDDF120BBCEB}" type="parTrans" cxnId="{7F7FABBC-34D5-A14E-9656-A9B71E8B3D8A}">
      <dgm:prSet/>
      <dgm:spPr/>
      <dgm:t>
        <a:bodyPr/>
        <a:lstStyle/>
        <a:p>
          <a:endParaRPr lang="es-ES_tradnl" sz="2400"/>
        </a:p>
      </dgm:t>
    </dgm:pt>
    <dgm:pt modelId="{3C05F426-B4C2-6E40-8D64-24A7475AB3ED}" type="sibTrans" cxnId="{7F7FABBC-34D5-A14E-9656-A9B71E8B3D8A}">
      <dgm:prSet/>
      <dgm:spPr/>
      <dgm:t>
        <a:bodyPr/>
        <a:lstStyle/>
        <a:p>
          <a:endParaRPr lang="es-ES_tradnl" sz="2400"/>
        </a:p>
      </dgm:t>
    </dgm:pt>
    <dgm:pt modelId="{3311EA07-E80F-564A-8E24-221D46091966}">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3</a:t>
          </a:r>
        </a:p>
      </dgm:t>
    </dgm:pt>
    <dgm:pt modelId="{1D8483F4-F5EB-7844-8E6D-F34A74B849CC}" type="parTrans" cxnId="{81FD95F9-EDAE-3A45-8DBF-67B237026CAC}">
      <dgm:prSet/>
      <dgm:spPr/>
      <dgm:t>
        <a:bodyPr/>
        <a:lstStyle/>
        <a:p>
          <a:endParaRPr lang="es-ES_tradnl" sz="2400"/>
        </a:p>
      </dgm:t>
    </dgm:pt>
    <dgm:pt modelId="{3516BA54-8B7A-6A4F-A1C7-8696313EABD7}" type="sibTrans" cxnId="{81FD95F9-EDAE-3A45-8DBF-67B237026CAC}">
      <dgm:prSet/>
      <dgm:spPr/>
      <dgm:t>
        <a:bodyPr/>
        <a:lstStyle/>
        <a:p>
          <a:endParaRPr lang="es-ES_tradnl" sz="2400"/>
        </a:p>
      </dgm:t>
    </dgm:pt>
    <dgm:pt modelId="{4174F66D-8569-4344-B29E-02A4483669FF}">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Objetivos</a:t>
          </a:r>
        </a:p>
      </dgm:t>
    </dgm:pt>
    <dgm:pt modelId="{64C325A7-2884-A34A-BC22-B530BE723C4F}" type="parTrans" cxnId="{2272143D-8006-4A48-BCAB-2A84CF8470AC}">
      <dgm:prSet/>
      <dgm:spPr/>
      <dgm:t>
        <a:bodyPr/>
        <a:lstStyle/>
        <a:p>
          <a:endParaRPr lang="es-ES_tradnl" sz="2400"/>
        </a:p>
      </dgm:t>
    </dgm:pt>
    <dgm:pt modelId="{DF583DF6-8562-9B41-AF0D-AC7328735BC2}" type="sibTrans" cxnId="{2272143D-8006-4A48-BCAB-2A84CF8470AC}">
      <dgm:prSet/>
      <dgm:spPr/>
      <dgm:t>
        <a:bodyPr/>
        <a:lstStyle/>
        <a:p>
          <a:endParaRPr lang="es-ES_tradnl" sz="2400"/>
        </a:p>
      </dgm:t>
    </dgm:pt>
    <dgm:pt modelId="{F6D5D9D2-769E-D749-AC87-D75505A0D29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4</a:t>
          </a:r>
        </a:p>
      </dgm:t>
    </dgm:pt>
    <dgm:pt modelId="{33126579-B55C-4D45-BDAC-DCAD31D456BE}" type="parTrans" cxnId="{9D9A0154-EAE2-D047-A8B1-641D47C9C2CB}">
      <dgm:prSet/>
      <dgm:spPr/>
      <dgm:t>
        <a:bodyPr/>
        <a:lstStyle/>
        <a:p>
          <a:endParaRPr lang="es-ES_tradnl" sz="2400"/>
        </a:p>
      </dgm:t>
    </dgm:pt>
    <dgm:pt modelId="{5D8B83CF-88AA-184E-996E-FB2413A9B89C}" type="sibTrans" cxnId="{9D9A0154-EAE2-D047-A8B1-641D47C9C2CB}">
      <dgm:prSet/>
      <dgm:spPr/>
      <dgm:t>
        <a:bodyPr/>
        <a:lstStyle/>
        <a:p>
          <a:endParaRPr lang="es-ES_tradnl" sz="2400"/>
        </a:p>
      </dgm:t>
    </dgm:pt>
    <dgm:pt modelId="{DA407ACC-3D7C-3747-9DC2-D0729FE90CC5}">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5</a:t>
          </a:r>
        </a:p>
      </dgm:t>
    </dgm:pt>
    <dgm:pt modelId="{F6E7CE80-033F-FE47-92E7-2C42B1724F69}" type="parTrans" cxnId="{F4303ECC-7084-AF40-AFAE-340316157FF4}">
      <dgm:prSet/>
      <dgm:spPr/>
      <dgm:t>
        <a:bodyPr/>
        <a:lstStyle/>
        <a:p>
          <a:endParaRPr lang="es-ES_tradnl" sz="2400"/>
        </a:p>
      </dgm:t>
    </dgm:pt>
    <dgm:pt modelId="{358E8489-F974-D842-B451-BFF9D77C906D}" type="sibTrans" cxnId="{F4303ECC-7084-AF40-AFAE-340316157FF4}">
      <dgm:prSet/>
      <dgm:spPr/>
      <dgm:t>
        <a:bodyPr/>
        <a:lstStyle/>
        <a:p>
          <a:endParaRPr lang="es-ES_tradnl" sz="2400"/>
        </a:p>
      </dgm:t>
    </dgm:pt>
    <dgm:pt modelId="{C071071D-03E1-E040-8D97-3808843C130A}">
      <dgm:prSet phldrT="[Texto]"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Reconocimiento y estado inicial del equipo</a:t>
          </a:r>
        </a:p>
      </dgm:t>
    </dgm:pt>
    <dgm:pt modelId="{BD2D783D-A311-4C48-B2F2-34D699AA4C34}" type="parTrans" cxnId="{5212A863-C5D4-D149-8D4C-AAE5046DFD22}">
      <dgm:prSet/>
      <dgm:spPr/>
      <dgm:t>
        <a:bodyPr/>
        <a:lstStyle/>
        <a:p>
          <a:endParaRPr lang="es-ES_tradnl" sz="2400"/>
        </a:p>
      </dgm:t>
    </dgm:pt>
    <dgm:pt modelId="{35687A0F-FDE3-6E48-92CA-2ED14C671FA7}" type="sibTrans" cxnId="{5212A863-C5D4-D149-8D4C-AAE5046DFD22}">
      <dgm:prSet/>
      <dgm:spPr/>
      <dgm:t>
        <a:bodyPr/>
        <a:lstStyle/>
        <a:p>
          <a:endParaRPr lang="es-ES_tradnl" sz="2400"/>
        </a:p>
      </dgm:t>
    </dgm:pt>
    <dgm:pt modelId="{973B3D12-8C51-4745-BD15-ECCCA21E683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Marco teórico</a:t>
          </a:r>
        </a:p>
      </dgm:t>
    </dgm:pt>
    <dgm:pt modelId="{E0F21380-D0FB-D74D-AAB6-A38B329A2B74}" type="parTrans" cxnId="{134EB7C3-6D55-0247-8D17-D4BA16571AFE}">
      <dgm:prSet/>
      <dgm:spPr/>
      <dgm:t>
        <a:bodyPr/>
        <a:lstStyle/>
        <a:p>
          <a:endParaRPr lang="es-ES_tradnl" sz="2400"/>
        </a:p>
      </dgm:t>
    </dgm:pt>
    <dgm:pt modelId="{D29C7079-BCA0-8F41-9079-228B2C569D6E}" type="sibTrans" cxnId="{134EB7C3-6D55-0247-8D17-D4BA16571AFE}">
      <dgm:prSet/>
      <dgm:spPr/>
      <dgm:t>
        <a:bodyPr/>
        <a:lstStyle/>
        <a:p>
          <a:endParaRPr lang="es-ES_tradnl" sz="2400"/>
        </a:p>
      </dgm:t>
    </dgm:pt>
    <dgm:pt modelId="{97F07728-6219-5043-BC21-4468E4CF93AA}">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6</a:t>
          </a:r>
        </a:p>
      </dgm:t>
    </dgm:pt>
    <dgm:pt modelId="{9DBB9C48-41D0-2D4A-BE13-AC23358E6798}" type="parTrans" cxnId="{B2269DCB-8661-B643-BAF7-F3299E42C2B1}">
      <dgm:prSet/>
      <dgm:spPr/>
      <dgm:t>
        <a:bodyPr/>
        <a:lstStyle/>
        <a:p>
          <a:endParaRPr lang="es-ES_tradnl" sz="2400"/>
        </a:p>
      </dgm:t>
    </dgm:pt>
    <dgm:pt modelId="{7A0C3DD9-F5D2-BD45-94E5-AA6D412D37D0}" type="sibTrans" cxnId="{B2269DCB-8661-B643-BAF7-F3299E42C2B1}">
      <dgm:prSet/>
      <dgm:spPr/>
      <dgm:t>
        <a:bodyPr/>
        <a:lstStyle/>
        <a:p>
          <a:endParaRPr lang="es-ES_tradnl" sz="2400"/>
        </a:p>
      </dgm:t>
    </dgm:pt>
    <dgm:pt modelId="{52AFB0A0-69A6-4149-8398-60625746D2F4}">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Recuperación y puesta a punto</a:t>
          </a:r>
        </a:p>
      </dgm:t>
    </dgm:pt>
    <dgm:pt modelId="{B21A61E7-DCAA-3A4A-AC4B-C04B57121F85}" type="parTrans" cxnId="{53EEC693-CF0B-744B-A85D-3732A56E3E1B}">
      <dgm:prSet/>
      <dgm:spPr/>
      <dgm:t>
        <a:bodyPr/>
        <a:lstStyle/>
        <a:p>
          <a:endParaRPr lang="es-ES_tradnl" sz="2400"/>
        </a:p>
      </dgm:t>
    </dgm:pt>
    <dgm:pt modelId="{97FF4267-3BA0-E44F-8810-165880969A1C}" type="sibTrans" cxnId="{53EEC693-CF0B-744B-A85D-3732A56E3E1B}">
      <dgm:prSet/>
      <dgm:spPr/>
      <dgm:t>
        <a:bodyPr/>
        <a:lstStyle/>
        <a:p>
          <a:endParaRPr lang="es-ES_tradnl" sz="2400"/>
        </a:p>
      </dgm:t>
    </dgm:pt>
    <dgm:pt modelId="{02B82CBF-F2CE-ED48-A976-8E15ADDEB00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7</a:t>
          </a:r>
        </a:p>
      </dgm:t>
    </dgm:pt>
    <dgm:pt modelId="{92BA5526-05AF-3644-9DE6-5C439A0DEAB9}" type="parTrans" cxnId="{AD95799F-AA64-0C4C-AECA-4FF16651F257}">
      <dgm:prSet/>
      <dgm:spPr/>
      <dgm:t>
        <a:bodyPr/>
        <a:lstStyle/>
        <a:p>
          <a:endParaRPr lang="es-ES_tradnl" sz="2400"/>
        </a:p>
      </dgm:t>
    </dgm:pt>
    <dgm:pt modelId="{C6D39758-EDA9-DB49-9C28-F613A51F95C5}" type="sibTrans" cxnId="{AD95799F-AA64-0C4C-AECA-4FF16651F257}">
      <dgm:prSet/>
      <dgm:spPr/>
      <dgm:t>
        <a:bodyPr/>
        <a:lstStyle/>
        <a:p>
          <a:endParaRPr lang="es-ES_tradnl" sz="2400"/>
        </a:p>
      </dgm:t>
    </dgm:pt>
    <dgm:pt modelId="{2DFB4739-47BE-FD41-8887-B8BD7BB5DD45}">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Implementación de sistema de monitoreo</a:t>
          </a:r>
        </a:p>
      </dgm:t>
    </dgm:pt>
    <dgm:pt modelId="{E860B43D-57BF-C14C-9CA5-ACB099F4A752}" type="parTrans" cxnId="{E4DE191B-9B02-AB44-9B9A-566015026B3A}">
      <dgm:prSet/>
      <dgm:spPr/>
      <dgm:t>
        <a:bodyPr/>
        <a:lstStyle/>
        <a:p>
          <a:endParaRPr lang="es-ES_tradnl" sz="2400"/>
        </a:p>
      </dgm:t>
    </dgm:pt>
    <dgm:pt modelId="{F683161A-3522-344A-881D-A4EA6D3B6F4E}" type="sibTrans" cxnId="{E4DE191B-9B02-AB44-9B9A-566015026B3A}">
      <dgm:prSet/>
      <dgm:spPr/>
      <dgm:t>
        <a:bodyPr/>
        <a:lstStyle/>
        <a:p>
          <a:endParaRPr lang="es-ES_tradnl" sz="2400"/>
        </a:p>
      </dgm:t>
    </dgm:pt>
    <dgm:pt modelId="{C9DD82EA-8EED-42D5-8E9D-E083A42D2D4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8</a:t>
          </a:r>
        </a:p>
      </dgm:t>
    </dgm:pt>
    <dgm:pt modelId="{43F7ECA6-4B58-42F1-828D-79BFA63BDC80}" type="parTrans" cxnId="{591382DF-B01E-41B4-8634-97D1C62E4025}">
      <dgm:prSet/>
      <dgm:spPr/>
      <dgm:t>
        <a:bodyPr/>
        <a:lstStyle/>
        <a:p>
          <a:endParaRPr lang="es-ES"/>
        </a:p>
      </dgm:t>
    </dgm:pt>
    <dgm:pt modelId="{C11C1524-8F1F-4A3A-9E38-325EBBB289E6}" type="sibTrans" cxnId="{591382DF-B01E-41B4-8634-97D1C62E4025}">
      <dgm:prSet/>
      <dgm:spPr/>
      <dgm:t>
        <a:bodyPr/>
        <a:lstStyle/>
        <a:p>
          <a:endParaRPr lang="es-ES"/>
        </a:p>
      </dgm:t>
    </dgm:pt>
    <dgm:pt modelId="{357B6D44-CEEA-4C69-A7FD-84306FD9930F}">
      <dgm:prSet custT="1">
        <dgm:style>
          <a:lnRef idx="2">
            <a:schemeClr val="accent6">
              <a:shade val="50000"/>
            </a:schemeClr>
          </a:lnRef>
          <a:fillRef idx="1">
            <a:schemeClr val="accent6"/>
          </a:fillRef>
          <a:effectRef idx="0">
            <a:schemeClr val="accent6"/>
          </a:effectRef>
          <a:fontRef idx="minor">
            <a:schemeClr val="lt1"/>
          </a:fontRef>
        </dgm:style>
      </dgm:prSet>
      <dgm:spPr>
        <a:ln/>
      </dgm:spPr>
      <dgm:t>
        <a:bodyPr/>
        <a:lstStyle/>
        <a:p>
          <a:r>
            <a:rPr lang="es-ES_tradnl" sz="2400" dirty="0">
              <a:latin typeface="Times New Roman" panose="02020603050405020304" pitchFamily="18" charset="0"/>
              <a:cs typeface="Times New Roman" panose="02020603050405020304" pitchFamily="18" charset="0"/>
            </a:rPr>
            <a:t>9</a:t>
          </a:r>
        </a:p>
      </dgm:t>
    </dgm:pt>
    <dgm:pt modelId="{C228B555-019D-44F1-9E9E-903EAB339E7B}" type="parTrans" cxnId="{56AD1458-616C-4335-8DAA-22B409FFCD84}">
      <dgm:prSet/>
      <dgm:spPr/>
      <dgm:t>
        <a:bodyPr/>
        <a:lstStyle/>
        <a:p>
          <a:endParaRPr lang="es-ES"/>
        </a:p>
      </dgm:t>
    </dgm:pt>
    <dgm:pt modelId="{10C07943-928E-41A0-9EDB-4D06D1146290}" type="sibTrans" cxnId="{56AD1458-616C-4335-8DAA-22B409FFCD84}">
      <dgm:prSet/>
      <dgm:spPr/>
      <dgm:t>
        <a:bodyPr/>
        <a:lstStyle/>
        <a:p>
          <a:endParaRPr lang="es-ES"/>
        </a:p>
      </dgm:t>
    </dgm:pt>
    <dgm:pt modelId="{A8D705FC-60DE-4326-9991-FBA74131824C}">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11</a:t>
          </a:r>
        </a:p>
      </dgm:t>
    </dgm:pt>
    <dgm:pt modelId="{8A16ACB6-AE7C-4C34-9BB8-AC01BD534ADF}" type="parTrans" cxnId="{58A47F7B-0164-4BB8-AF5E-B96701D58C06}">
      <dgm:prSet/>
      <dgm:spPr/>
      <dgm:t>
        <a:bodyPr/>
        <a:lstStyle/>
        <a:p>
          <a:endParaRPr lang="es-ES"/>
        </a:p>
      </dgm:t>
    </dgm:pt>
    <dgm:pt modelId="{D02A0260-DCA9-462B-9149-D4D6AD01D99E}" type="sibTrans" cxnId="{58A47F7B-0164-4BB8-AF5E-B96701D58C06}">
      <dgm:prSet/>
      <dgm:spPr/>
      <dgm:t>
        <a:bodyPr/>
        <a:lstStyle/>
        <a:p>
          <a:endParaRPr lang="es-ES"/>
        </a:p>
      </dgm:t>
    </dgm:pt>
    <dgm:pt modelId="{D95B0DBB-B18C-4175-9C20-CD885C00731B}">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Análisis de resultados</a:t>
          </a:r>
        </a:p>
      </dgm:t>
    </dgm:pt>
    <dgm:pt modelId="{54DE9C76-6DBB-4DD4-A186-14F044DCB028}" type="parTrans" cxnId="{65EEB295-E956-41C9-AAE8-AC5DCB328CC9}">
      <dgm:prSet/>
      <dgm:spPr/>
      <dgm:t>
        <a:bodyPr/>
        <a:lstStyle/>
        <a:p>
          <a:endParaRPr lang="es-ES"/>
        </a:p>
      </dgm:t>
    </dgm:pt>
    <dgm:pt modelId="{239A0AA8-5126-4F27-BA91-B8F13D4DA378}" type="sibTrans" cxnId="{65EEB295-E956-41C9-AAE8-AC5DCB328CC9}">
      <dgm:prSet/>
      <dgm:spPr/>
      <dgm:t>
        <a:bodyPr/>
        <a:lstStyle/>
        <a:p>
          <a:endParaRPr lang="es-ES"/>
        </a:p>
      </dgm:t>
    </dgm:pt>
    <dgm:pt modelId="{47A3B197-8724-4CA7-A688-F2323A404DFC}">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ES_tradnl" sz="2400" dirty="0">
              <a:latin typeface="Times New Roman" panose="02020603050405020304" pitchFamily="18" charset="0"/>
              <a:cs typeface="Times New Roman" panose="02020603050405020304" pitchFamily="18" charset="0"/>
            </a:rPr>
            <a:t>Descripción operacional</a:t>
          </a:r>
        </a:p>
      </dgm:t>
    </dgm:pt>
    <dgm:pt modelId="{626A7DAE-A4DC-42A4-8E44-FC7C52E59548}" type="parTrans" cxnId="{2660FBBF-2387-4702-897D-DF1B70705244}">
      <dgm:prSet/>
      <dgm:spPr/>
      <dgm:t>
        <a:bodyPr/>
        <a:lstStyle/>
        <a:p>
          <a:endParaRPr lang="es-ES"/>
        </a:p>
      </dgm:t>
    </dgm:pt>
    <dgm:pt modelId="{7BC804E0-8784-479B-A407-DF089139062D}" type="sibTrans" cxnId="{2660FBBF-2387-4702-897D-DF1B70705244}">
      <dgm:prSet/>
      <dgm:spPr/>
      <dgm:t>
        <a:bodyPr/>
        <a:lstStyle/>
        <a:p>
          <a:endParaRPr lang="es-ES"/>
        </a:p>
      </dgm:t>
    </dgm:pt>
    <dgm:pt modelId="{AFDC25E1-96B6-46FE-9E87-91C176B02DEF}">
      <dgm:prSet custT="1"/>
      <dgm:spPr/>
      <dgm:t>
        <a:bodyPr/>
        <a:lstStyle/>
        <a:p>
          <a:r>
            <a:rPr lang="es-ES_tradnl" sz="2400" dirty="0">
              <a:latin typeface="Times New Roman" panose="02020603050405020304" pitchFamily="18" charset="0"/>
              <a:cs typeface="Times New Roman" panose="02020603050405020304" pitchFamily="18" charset="0"/>
            </a:rPr>
            <a:t>Conclusiones y recomendaciones</a:t>
          </a:r>
        </a:p>
      </dgm:t>
    </dgm:pt>
    <dgm:pt modelId="{6763925F-CC1F-485F-BCC8-B19EF4557D37}" type="parTrans" cxnId="{C1E3B016-3844-4F18-96A7-DF19AAB25956}">
      <dgm:prSet/>
      <dgm:spPr/>
      <dgm:t>
        <a:bodyPr/>
        <a:lstStyle/>
        <a:p>
          <a:endParaRPr lang="es-ES"/>
        </a:p>
      </dgm:t>
    </dgm:pt>
    <dgm:pt modelId="{2F8CB652-FFC4-4546-AFFE-6BF79C91D060}" type="sibTrans" cxnId="{C1E3B016-3844-4F18-96A7-DF19AAB25956}">
      <dgm:prSet/>
      <dgm:spPr/>
      <dgm:t>
        <a:bodyPr/>
        <a:lstStyle/>
        <a:p>
          <a:endParaRPr lang="es-ES"/>
        </a:p>
      </dgm:t>
    </dgm:pt>
    <dgm:pt modelId="{7786F4BF-0B7D-4075-92C2-C3CC2F5BCED3}">
      <dgm:prSet custT="1">
        <dgm:style>
          <a:lnRef idx="0">
            <a:scrgbClr r="0" g="0" b="0"/>
          </a:lnRef>
          <a:fillRef idx="0">
            <a:scrgbClr r="0" g="0" b="0"/>
          </a:fillRef>
          <a:effectRef idx="0">
            <a:scrgbClr r="0" g="0" b="0"/>
          </a:effectRef>
          <a:fontRef idx="minor">
            <a:schemeClr val="lt1"/>
          </a:fontRef>
        </dgm:style>
      </dgm:prSet>
      <dgm:spPr>
        <a:solidFill>
          <a:schemeClr val="accent6">
            <a:alpha val="50000"/>
          </a:schemeClr>
        </a:solidFill>
        <a:ln>
          <a:noFill/>
        </a:ln>
      </dgm:spPr>
      <dgm:t>
        <a:bodyPr/>
        <a:lstStyle/>
        <a:p>
          <a:r>
            <a:rPr lang="es-ES_tradnl" sz="2400" dirty="0">
              <a:latin typeface="Times New Roman" panose="02020603050405020304" pitchFamily="18" charset="0"/>
              <a:cs typeface="Times New Roman" panose="02020603050405020304" pitchFamily="18" charset="0"/>
            </a:rPr>
            <a:t>10</a:t>
          </a:r>
        </a:p>
      </dgm:t>
    </dgm:pt>
    <dgm:pt modelId="{A50B9D99-BAEB-4E8D-A805-DA72040BB870}" type="parTrans" cxnId="{31C3EFC3-62DE-4E44-8965-7562560EA415}">
      <dgm:prSet/>
      <dgm:spPr/>
      <dgm:t>
        <a:bodyPr/>
        <a:lstStyle/>
        <a:p>
          <a:endParaRPr lang="es-ES"/>
        </a:p>
      </dgm:t>
    </dgm:pt>
    <dgm:pt modelId="{EF96504D-8D47-4E58-8731-AD1E48740368}" type="sibTrans" cxnId="{31C3EFC3-62DE-4E44-8965-7562560EA415}">
      <dgm:prSet/>
      <dgm:spPr/>
      <dgm:t>
        <a:bodyPr/>
        <a:lstStyle/>
        <a:p>
          <a:endParaRPr lang="es-ES"/>
        </a:p>
      </dgm:t>
    </dgm:pt>
    <dgm:pt modelId="{4F83D92C-C0B0-4047-A239-0093B2DB7F8D}">
      <dgm:prSet custT="1"/>
      <dgm:spPr/>
      <dgm:t>
        <a:bodyPr/>
        <a:lstStyle/>
        <a:p>
          <a:r>
            <a:rPr lang="es-ES_tradnl" sz="2400" dirty="0">
              <a:latin typeface="Times New Roman" panose="02020603050405020304" pitchFamily="18" charset="0"/>
              <a:cs typeface="Times New Roman" panose="02020603050405020304" pitchFamily="18" charset="0"/>
            </a:rPr>
            <a:t>Análisis Económico</a:t>
          </a:r>
        </a:p>
      </dgm:t>
    </dgm:pt>
    <dgm:pt modelId="{D9D765EC-C833-4A83-9B24-98796339196D}" type="parTrans" cxnId="{5BB0B4C6-6C70-4750-8BC1-D56FA02A6A56}">
      <dgm:prSet/>
      <dgm:spPr/>
      <dgm:t>
        <a:bodyPr/>
        <a:lstStyle/>
        <a:p>
          <a:endParaRPr lang="es-ES"/>
        </a:p>
      </dgm:t>
    </dgm:pt>
    <dgm:pt modelId="{86FE41BE-3C4B-4D4C-989B-C3FC0A4B4A69}" type="sibTrans" cxnId="{5BB0B4C6-6C70-4750-8BC1-D56FA02A6A56}">
      <dgm:prSet/>
      <dgm:spPr/>
      <dgm:t>
        <a:bodyPr/>
        <a:lstStyle/>
        <a:p>
          <a:endParaRPr lang="es-ES"/>
        </a:p>
      </dgm:t>
    </dgm:pt>
    <dgm:pt modelId="{30A13E2B-4592-D34D-B3DF-EFA662BFE41D}" type="pres">
      <dgm:prSet presAssocID="{04BDE4B3-1618-0749-9E4D-690A58BDC2A2}" presName="Name0" presStyleCnt="0">
        <dgm:presLayoutVars>
          <dgm:dir/>
          <dgm:animLvl val="lvl"/>
          <dgm:resizeHandles val="exact"/>
        </dgm:presLayoutVars>
      </dgm:prSet>
      <dgm:spPr/>
      <dgm:t>
        <a:bodyPr/>
        <a:lstStyle/>
        <a:p>
          <a:endParaRPr lang="es-ES"/>
        </a:p>
      </dgm:t>
    </dgm:pt>
    <dgm:pt modelId="{FC390836-960F-4E46-9D0D-439FDDFFDB47}" type="pres">
      <dgm:prSet presAssocID="{2D090FF4-1767-A44E-B0DC-6313E7A603B3}" presName="linNode" presStyleCnt="0"/>
      <dgm:spPr/>
    </dgm:pt>
    <dgm:pt modelId="{303A409A-BC02-6043-B467-C69957DCBB36}" type="pres">
      <dgm:prSet presAssocID="{2D090FF4-1767-A44E-B0DC-6313E7A603B3}" presName="parentText" presStyleLbl="node1" presStyleIdx="0" presStyleCnt="11" custScaleX="15966">
        <dgm:presLayoutVars>
          <dgm:chMax val="1"/>
          <dgm:bulletEnabled val="1"/>
        </dgm:presLayoutVars>
      </dgm:prSet>
      <dgm:spPr/>
      <dgm:t>
        <a:bodyPr/>
        <a:lstStyle/>
        <a:p>
          <a:endParaRPr lang="es-ES"/>
        </a:p>
      </dgm:t>
    </dgm:pt>
    <dgm:pt modelId="{8D67DADB-8ADD-D84A-9B1B-DF64B2DD7B2C}" type="pres">
      <dgm:prSet presAssocID="{2D090FF4-1767-A44E-B0DC-6313E7A603B3}" presName="descendantText" presStyleLbl="alignAccFollowNode1" presStyleIdx="0" presStyleCnt="11" custScaleX="131251">
        <dgm:presLayoutVars>
          <dgm:bulletEnabled val="1"/>
        </dgm:presLayoutVars>
      </dgm:prSet>
      <dgm:spPr/>
      <dgm:t>
        <a:bodyPr/>
        <a:lstStyle/>
        <a:p>
          <a:endParaRPr lang="es-ES"/>
        </a:p>
      </dgm:t>
    </dgm:pt>
    <dgm:pt modelId="{6FF7E861-8A17-D94C-99FC-69B047EF276A}" type="pres">
      <dgm:prSet presAssocID="{6A2815A6-E761-5746-A7B8-C0F729DC03B8}" presName="sp" presStyleCnt="0"/>
      <dgm:spPr/>
    </dgm:pt>
    <dgm:pt modelId="{4CA2DF0E-78F9-9E4A-986A-291057740F7D}" type="pres">
      <dgm:prSet presAssocID="{71AEA611-7A81-9D4C-B892-8EEDA10B3B61}" presName="linNode" presStyleCnt="0"/>
      <dgm:spPr/>
    </dgm:pt>
    <dgm:pt modelId="{109A8819-23AF-A341-99D3-8F8F5DBE13DB}" type="pres">
      <dgm:prSet presAssocID="{71AEA611-7A81-9D4C-B892-8EEDA10B3B61}" presName="parentText" presStyleLbl="node1" presStyleIdx="1" presStyleCnt="11" custScaleX="20403">
        <dgm:presLayoutVars>
          <dgm:chMax val="1"/>
          <dgm:bulletEnabled val="1"/>
        </dgm:presLayoutVars>
      </dgm:prSet>
      <dgm:spPr/>
      <dgm:t>
        <a:bodyPr/>
        <a:lstStyle/>
        <a:p>
          <a:endParaRPr lang="es-ES"/>
        </a:p>
      </dgm:t>
    </dgm:pt>
    <dgm:pt modelId="{B803D565-954A-6D47-AEBE-949A70699116}" type="pres">
      <dgm:prSet presAssocID="{71AEA611-7A81-9D4C-B892-8EEDA10B3B61}" presName="descendantText" presStyleLbl="alignAccFollowNode1" presStyleIdx="1" presStyleCnt="11" custScaleX="128663">
        <dgm:presLayoutVars>
          <dgm:bulletEnabled val="1"/>
        </dgm:presLayoutVars>
      </dgm:prSet>
      <dgm:spPr/>
      <dgm:t>
        <a:bodyPr/>
        <a:lstStyle/>
        <a:p>
          <a:endParaRPr lang="es-ES"/>
        </a:p>
      </dgm:t>
    </dgm:pt>
    <dgm:pt modelId="{5B8C6B8A-FD2C-4248-9E16-C81CA83C2CEA}" type="pres">
      <dgm:prSet presAssocID="{405FEC07-C4B2-254C-A8A2-296817B72003}" presName="sp" presStyleCnt="0"/>
      <dgm:spPr/>
    </dgm:pt>
    <dgm:pt modelId="{0CC002A4-BE46-E943-AA93-F5EB2315DA04}" type="pres">
      <dgm:prSet presAssocID="{3311EA07-E80F-564A-8E24-221D46091966}" presName="linNode" presStyleCnt="0"/>
      <dgm:spPr/>
    </dgm:pt>
    <dgm:pt modelId="{61D342DB-4B54-374D-8F8C-E046BA6A7772}" type="pres">
      <dgm:prSet presAssocID="{3311EA07-E80F-564A-8E24-221D46091966}" presName="parentText" presStyleLbl="node1" presStyleIdx="2" presStyleCnt="11" custScaleX="23859">
        <dgm:presLayoutVars>
          <dgm:chMax val="1"/>
          <dgm:bulletEnabled val="1"/>
        </dgm:presLayoutVars>
      </dgm:prSet>
      <dgm:spPr/>
      <dgm:t>
        <a:bodyPr/>
        <a:lstStyle/>
        <a:p>
          <a:endParaRPr lang="es-ES"/>
        </a:p>
      </dgm:t>
    </dgm:pt>
    <dgm:pt modelId="{82CEBA4E-6821-424E-943E-706FA9F62A71}" type="pres">
      <dgm:prSet presAssocID="{3311EA07-E80F-564A-8E24-221D46091966}" presName="descendantText" presStyleLbl="alignAccFollowNode1" presStyleIdx="2" presStyleCnt="11" custScaleX="126544">
        <dgm:presLayoutVars>
          <dgm:bulletEnabled val="1"/>
        </dgm:presLayoutVars>
      </dgm:prSet>
      <dgm:spPr/>
      <dgm:t>
        <a:bodyPr/>
        <a:lstStyle/>
        <a:p>
          <a:endParaRPr lang="es-ES"/>
        </a:p>
      </dgm:t>
    </dgm:pt>
    <dgm:pt modelId="{1DF43170-75BC-334F-A74F-632F7DC46640}" type="pres">
      <dgm:prSet presAssocID="{3516BA54-8B7A-6A4F-A1C7-8696313EABD7}" presName="sp" presStyleCnt="0"/>
      <dgm:spPr/>
    </dgm:pt>
    <dgm:pt modelId="{346F0346-97DE-154A-ADF7-778B30E34024}" type="pres">
      <dgm:prSet presAssocID="{F6D5D9D2-769E-D749-AC87-D75505A0D295}" presName="linNode" presStyleCnt="0"/>
      <dgm:spPr/>
    </dgm:pt>
    <dgm:pt modelId="{6FF0FE8D-7AE3-B347-B63B-26CCD0B03292}" type="pres">
      <dgm:prSet presAssocID="{F6D5D9D2-769E-D749-AC87-D75505A0D295}" presName="parentText" presStyleLbl="node1" presStyleIdx="3" presStyleCnt="11" custScaleX="28447">
        <dgm:presLayoutVars>
          <dgm:chMax val="1"/>
          <dgm:bulletEnabled val="1"/>
        </dgm:presLayoutVars>
      </dgm:prSet>
      <dgm:spPr/>
      <dgm:t>
        <a:bodyPr/>
        <a:lstStyle/>
        <a:p>
          <a:endParaRPr lang="es-ES"/>
        </a:p>
      </dgm:t>
    </dgm:pt>
    <dgm:pt modelId="{6FA96F3F-CE17-7D48-909E-D549BA5A85D5}" type="pres">
      <dgm:prSet presAssocID="{F6D5D9D2-769E-D749-AC87-D75505A0D295}" presName="descendantText" presStyleLbl="alignAccFollowNode1" presStyleIdx="3" presStyleCnt="11" custScaleX="123882">
        <dgm:presLayoutVars>
          <dgm:bulletEnabled val="1"/>
        </dgm:presLayoutVars>
      </dgm:prSet>
      <dgm:spPr/>
      <dgm:t>
        <a:bodyPr/>
        <a:lstStyle/>
        <a:p>
          <a:endParaRPr lang="es-ES"/>
        </a:p>
      </dgm:t>
    </dgm:pt>
    <dgm:pt modelId="{29079715-5E3A-C44D-BFBC-057F536E03E0}" type="pres">
      <dgm:prSet presAssocID="{5D8B83CF-88AA-184E-996E-FB2413A9B89C}" presName="sp" presStyleCnt="0"/>
      <dgm:spPr/>
    </dgm:pt>
    <dgm:pt modelId="{CD7372B7-46C9-514E-AAB8-6419D6B65768}" type="pres">
      <dgm:prSet presAssocID="{DA407ACC-3D7C-3747-9DC2-D0729FE90CC5}" presName="linNode" presStyleCnt="0"/>
      <dgm:spPr/>
    </dgm:pt>
    <dgm:pt modelId="{419E8FCB-59A3-8644-801B-4532AA8090EA}" type="pres">
      <dgm:prSet presAssocID="{DA407ACC-3D7C-3747-9DC2-D0729FE90CC5}" presName="parentText" presStyleLbl="node1" presStyleIdx="4" presStyleCnt="11" custScaleX="32397">
        <dgm:presLayoutVars>
          <dgm:chMax val="1"/>
          <dgm:bulletEnabled val="1"/>
        </dgm:presLayoutVars>
      </dgm:prSet>
      <dgm:spPr/>
      <dgm:t>
        <a:bodyPr/>
        <a:lstStyle/>
        <a:p>
          <a:endParaRPr lang="es-ES"/>
        </a:p>
      </dgm:t>
    </dgm:pt>
    <dgm:pt modelId="{F4E1DA9E-A0CE-B647-9276-39EA417D3207}" type="pres">
      <dgm:prSet presAssocID="{DA407ACC-3D7C-3747-9DC2-D0729FE90CC5}" presName="descendantText" presStyleLbl="alignAccFollowNode1" presStyleIdx="4" presStyleCnt="11" custScaleX="121917">
        <dgm:presLayoutVars>
          <dgm:bulletEnabled val="1"/>
        </dgm:presLayoutVars>
      </dgm:prSet>
      <dgm:spPr/>
      <dgm:t>
        <a:bodyPr/>
        <a:lstStyle/>
        <a:p>
          <a:endParaRPr lang="es-ES"/>
        </a:p>
      </dgm:t>
    </dgm:pt>
    <dgm:pt modelId="{88731BA5-2D6A-4941-BAE9-8892F7048CCA}" type="pres">
      <dgm:prSet presAssocID="{358E8489-F974-D842-B451-BFF9D77C906D}" presName="sp" presStyleCnt="0"/>
      <dgm:spPr/>
    </dgm:pt>
    <dgm:pt modelId="{DE392475-4326-444A-9534-6680BBBA24E1}" type="pres">
      <dgm:prSet presAssocID="{97F07728-6219-5043-BC21-4468E4CF93AA}" presName="linNode" presStyleCnt="0"/>
      <dgm:spPr/>
    </dgm:pt>
    <dgm:pt modelId="{72DCBF24-AF98-954E-AB07-278AD42B71DB}" type="pres">
      <dgm:prSet presAssocID="{97F07728-6219-5043-BC21-4468E4CF93AA}" presName="parentText" presStyleLbl="node1" presStyleIdx="5" presStyleCnt="11" custScaleX="37830">
        <dgm:presLayoutVars>
          <dgm:chMax val="1"/>
          <dgm:bulletEnabled val="1"/>
        </dgm:presLayoutVars>
      </dgm:prSet>
      <dgm:spPr/>
      <dgm:t>
        <a:bodyPr/>
        <a:lstStyle/>
        <a:p>
          <a:endParaRPr lang="es-ES"/>
        </a:p>
      </dgm:t>
    </dgm:pt>
    <dgm:pt modelId="{B8CE215F-50D0-1847-9A86-55693DADA148}" type="pres">
      <dgm:prSet presAssocID="{97F07728-6219-5043-BC21-4468E4CF93AA}" presName="descendantText" presStyleLbl="alignAccFollowNode1" presStyleIdx="5" presStyleCnt="11" custScaleX="119115">
        <dgm:presLayoutVars>
          <dgm:bulletEnabled val="1"/>
        </dgm:presLayoutVars>
      </dgm:prSet>
      <dgm:spPr/>
      <dgm:t>
        <a:bodyPr/>
        <a:lstStyle/>
        <a:p>
          <a:endParaRPr lang="es-ES"/>
        </a:p>
      </dgm:t>
    </dgm:pt>
    <dgm:pt modelId="{1EE550A1-E9CC-EE4D-B1CA-6D6A874518D6}" type="pres">
      <dgm:prSet presAssocID="{7A0C3DD9-F5D2-BD45-94E5-AA6D412D37D0}" presName="sp" presStyleCnt="0"/>
      <dgm:spPr/>
    </dgm:pt>
    <dgm:pt modelId="{D4628AA5-4C61-4C43-A94F-7CED5AE7E9E8}" type="pres">
      <dgm:prSet presAssocID="{02B82CBF-F2CE-ED48-A976-8E15ADDEB00B}" presName="linNode" presStyleCnt="0"/>
      <dgm:spPr/>
    </dgm:pt>
    <dgm:pt modelId="{6E972D37-6DBC-6140-98C0-5C3A0A1DD540}" type="pres">
      <dgm:prSet presAssocID="{02B82CBF-F2CE-ED48-A976-8E15ADDEB00B}" presName="parentText" presStyleLbl="node1" presStyleIdx="6" presStyleCnt="11" custScaleX="41277">
        <dgm:presLayoutVars>
          <dgm:chMax val="1"/>
          <dgm:bulletEnabled val="1"/>
        </dgm:presLayoutVars>
      </dgm:prSet>
      <dgm:spPr/>
      <dgm:t>
        <a:bodyPr/>
        <a:lstStyle/>
        <a:p>
          <a:endParaRPr lang="es-ES"/>
        </a:p>
      </dgm:t>
    </dgm:pt>
    <dgm:pt modelId="{E23C7F42-CA3B-9341-B442-5BD923A875AE}" type="pres">
      <dgm:prSet presAssocID="{02B82CBF-F2CE-ED48-A976-8E15ADDEB00B}" presName="descendantText" presStyleLbl="alignAccFollowNode1" presStyleIdx="6" presStyleCnt="11" custScaleX="116890">
        <dgm:presLayoutVars>
          <dgm:bulletEnabled val="1"/>
        </dgm:presLayoutVars>
      </dgm:prSet>
      <dgm:spPr/>
      <dgm:t>
        <a:bodyPr/>
        <a:lstStyle/>
        <a:p>
          <a:endParaRPr lang="es-ES"/>
        </a:p>
      </dgm:t>
    </dgm:pt>
    <dgm:pt modelId="{B7011891-66BA-490B-87C1-113F2D002358}" type="pres">
      <dgm:prSet presAssocID="{C6D39758-EDA9-DB49-9C28-F613A51F95C5}" presName="sp" presStyleCnt="0"/>
      <dgm:spPr/>
    </dgm:pt>
    <dgm:pt modelId="{0218676F-615C-42F1-ABCA-DE54942C8608}" type="pres">
      <dgm:prSet presAssocID="{C9DD82EA-8EED-42D5-8E9D-E083A42D2D4B}" presName="linNode" presStyleCnt="0"/>
      <dgm:spPr/>
    </dgm:pt>
    <dgm:pt modelId="{B7FF845D-EF12-4A87-8E2C-0A760F4E21C0}" type="pres">
      <dgm:prSet presAssocID="{C9DD82EA-8EED-42D5-8E9D-E083A42D2D4B}" presName="parentText" presStyleLbl="node1" presStyleIdx="7" presStyleCnt="11" custScaleX="45285">
        <dgm:presLayoutVars>
          <dgm:chMax val="1"/>
          <dgm:bulletEnabled val="1"/>
        </dgm:presLayoutVars>
      </dgm:prSet>
      <dgm:spPr/>
      <dgm:t>
        <a:bodyPr/>
        <a:lstStyle/>
        <a:p>
          <a:endParaRPr lang="es-ES"/>
        </a:p>
      </dgm:t>
    </dgm:pt>
    <dgm:pt modelId="{E5840DA1-189E-4767-ADBC-3CD6851F35DE}" type="pres">
      <dgm:prSet presAssocID="{C9DD82EA-8EED-42D5-8E9D-E083A42D2D4B}" presName="descendantText" presStyleLbl="alignAccFollowNode1" presStyleIdx="7" presStyleCnt="11" custScaleX="114661">
        <dgm:presLayoutVars>
          <dgm:bulletEnabled val="1"/>
        </dgm:presLayoutVars>
      </dgm:prSet>
      <dgm:spPr/>
      <dgm:t>
        <a:bodyPr/>
        <a:lstStyle/>
        <a:p>
          <a:endParaRPr lang="es-ES"/>
        </a:p>
      </dgm:t>
    </dgm:pt>
    <dgm:pt modelId="{0C533050-4C34-4715-A2B1-29A74D24A7FD}" type="pres">
      <dgm:prSet presAssocID="{C11C1524-8F1F-4A3A-9E38-325EBBB289E6}" presName="sp" presStyleCnt="0"/>
      <dgm:spPr/>
    </dgm:pt>
    <dgm:pt modelId="{B479CB23-2356-4FD4-B51D-003AFC5C060F}" type="pres">
      <dgm:prSet presAssocID="{357B6D44-CEEA-4C69-A7FD-84306FD9930F}" presName="linNode" presStyleCnt="0"/>
      <dgm:spPr/>
    </dgm:pt>
    <dgm:pt modelId="{DAAFB5C2-B362-4435-93EC-CA6BDBEFBC26}" type="pres">
      <dgm:prSet presAssocID="{357B6D44-CEEA-4C69-A7FD-84306FD9930F}" presName="parentText" presStyleLbl="node1" presStyleIdx="8" presStyleCnt="11" custScaleX="49319">
        <dgm:presLayoutVars>
          <dgm:chMax val="1"/>
          <dgm:bulletEnabled val="1"/>
        </dgm:presLayoutVars>
      </dgm:prSet>
      <dgm:spPr/>
      <dgm:t>
        <a:bodyPr/>
        <a:lstStyle/>
        <a:p>
          <a:endParaRPr lang="es-ES"/>
        </a:p>
      </dgm:t>
    </dgm:pt>
    <dgm:pt modelId="{AC51F3B0-3552-4B63-B730-CD8946BD0436}" type="pres">
      <dgm:prSet presAssocID="{357B6D44-CEEA-4C69-A7FD-84306FD9930F}" presName="descendantText" presStyleLbl="alignAccFollowNode1" presStyleIdx="8" presStyleCnt="11" custScaleX="112217">
        <dgm:presLayoutVars>
          <dgm:bulletEnabled val="1"/>
        </dgm:presLayoutVars>
      </dgm:prSet>
      <dgm:spPr/>
      <dgm:t>
        <a:bodyPr/>
        <a:lstStyle/>
        <a:p>
          <a:endParaRPr lang="es-ES"/>
        </a:p>
      </dgm:t>
    </dgm:pt>
    <dgm:pt modelId="{2297EB4B-8920-4188-B991-98F5BA94323B}" type="pres">
      <dgm:prSet presAssocID="{10C07943-928E-41A0-9EDB-4D06D1146290}" presName="sp" presStyleCnt="0"/>
      <dgm:spPr/>
    </dgm:pt>
    <dgm:pt modelId="{B19678B1-0B38-4BB9-B3B0-7A709F5BE3C8}" type="pres">
      <dgm:prSet presAssocID="{7786F4BF-0B7D-4075-92C2-C3CC2F5BCED3}" presName="linNode" presStyleCnt="0"/>
      <dgm:spPr/>
    </dgm:pt>
    <dgm:pt modelId="{FCDD1B3D-6516-4351-AE60-357F867E1333}" type="pres">
      <dgm:prSet presAssocID="{7786F4BF-0B7D-4075-92C2-C3CC2F5BCED3}" presName="parentText" presStyleLbl="node1" presStyleIdx="9" presStyleCnt="11" custScaleX="50479">
        <dgm:presLayoutVars>
          <dgm:chMax val="1"/>
          <dgm:bulletEnabled val="1"/>
        </dgm:presLayoutVars>
      </dgm:prSet>
      <dgm:spPr/>
      <dgm:t>
        <a:bodyPr/>
        <a:lstStyle/>
        <a:p>
          <a:endParaRPr lang="es-ES"/>
        </a:p>
      </dgm:t>
    </dgm:pt>
    <dgm:pt modelId="{8D8540D5-89D2-40DB-9301-91431C9BA96D}" type="pres">
      <dgm:prSet presAssocID="{7786F4BF-0B7D-4075-92C2-C3CC2F5BCED3}" presName="descendantText" presStyleLbl="alignAccFollowNode1" presStyleIdx="9" presStyleCnt="11" custScaleX="111594">
        <dgm:presLayoutVars>
          <dgm:bulletEnabled val="1"/>
        </dgm:presLayoutVars>
      </dgm:prSet>
      <dgm:spPr/>
      <dgm:t>
        <a:bodyPr/>
        <a:lstStyle/>
        <a:p>
          <a:endParaRPr lang="es-ES"/>
        </a:p>
      </dgm:t>
    </dgm:pt>
    <dgm:pt modelId="{AF28D138-4057-4F18-9523-ABE67B043964}" type="pres">
      <dgm:prSet presAssocID="{EF96504D-8D47-4E58-8731-AD1E48740368}" presName="sp" presStyleCnt="0"/>
      <dgm:spPr/>
    </dgm:pt>
    <dgm:pt modelId="{6CA18A35-EFD1-4C62-9046-929A33D7E90D}" type="pres">
      <dgm:prSet presAssocID="{A8D705FC-60DE-4326-9991-FBA74131824C}" presName="linNode" presStyleCnt="0"/>
      <dgm:spPr/>
    </dgm:pt>
    <dgm:pt modelId="{040625FE-0E72-458F-BA2E-AFA92495B862}" type="pres">
      <dgm:prSet presAssocID="{A8D705FC-60DE-4326-9991-FBA74131824C}" presName="parentText" presStyleLbl="node1" presStyleIdx="10" presStyleCnt="11" custScaleX="54454">
        <dgm:presLayoutVars>
          <dgm:chMax val="1"/>
          <dgm:bulletEnabled val="1"/>
        </dgm:presLayoutVars>
      </dgm:prSet>
      <dgm:spPr/>
      <dgm:t>
        <a:bodyPr/>
        <a:lstStyle/>
        <a:p>
          <a:endParaRPr lang="es-ES"/>
        </a:p>
      </dgm:t>
    </dgm:pt>
    <dgm:pt modelId="{AE64E30F-8410-427D-8482-4F0367CCBF70}" type="pres">
      <dgm:prSet presAssocID="{A8D705FC-60DE-4326-9991-FBA74131824C}" presName="descendantText" presStyleLbl="alignAccFollowNode1" presStyleIdx="10" presStyleCnt="11" custScaleX="109863">
        <dgm:presLayoutVars>
          <dgm:bulletEnabled val="1"/>
        </dgm:presLayoutVars>
      </dgm:prSet>
      <dgm:spPr/>
      <dgm:t>
        <a:bodyPr/>
        <a:lstStyle/>
        <a:p>
          <a:endParaRPr lang="es-ES"/>
        </a:p>
      </dgm:t>
    </dgm:pt>
  </dgm:ptLst>
  <dgm:cxnLst>
    <dgm:cxn modelId="{5F8B5BBD-0AE4-5C4A-BB35-D8601EABFFBE}" type="presOf" srcId="{71AEA611-7A81-9D4C-B892-8EEDA10B3B61}" destId="{109A8819-23AF-A341-99D3-8F8F5DBE13DB}" srcOrd="0" destOrd="0" presId="urn:microsoft.com/office/officeart/2005/8/layout/vList5"/>
    <dgm:cxn modelId="{56AD1458-616C-4335-8DAA-22B409FFCD84}" srcId="{04BDE4B3-1618-0749-9E4D-690A58BDC2A2}" destId="{357B6D44-CEEA-4C69-A7FD-84306FD9930F}" srcOrd="8" destOrd="0" parTransId="{C228B555-019D-44F1-9E9E-903EAB339E7B}" sibTransId="{10C07943-928E-41A0-9EDB-4D06D1146290}"/>
    <dgm:cxn modelId="{1D1E8029-5B72-40D2-A673-48EB400E8531}" type="presOf" srcId="{C9DD82EA-8EED-42D5-8E9D-E083A42D2D4B}" destId="{B7FF845D-EF12-4A87-8E2C-0A760F4E21C0}" srcOrd="0" destOrd="0" presId="urn:microsoft.com/office/officeart/2005/8/layout/vList5"/>
    <dgm:cxn modelId="{3AB592DB-7154-A446-B5DE-747884596EC1}" type="presOf" srcId="{F6D5D9D2-769E-D749-AC87-D75505A0D295}" destId="{6FF0FE8D-7AE3-B347-B63B-26CCD0B03292}" srcOrd="0" destOrd="0" presId="urn:microsoft.com/office/officeart/2005/8/layout/vList5"/>
    <dgm:cxn modelId="{83BB9DC0-1DA2-8849-8E58-C136DFEFDDC6}" type="presOf" srcId="{3311EA07-E80F-564A-8E24-221D46091966}" destId="{61D342DB-4B54-374D-8F8C-E046BA6A7772}" srcOrd="0" destOrd="0" presId="urn:microsoft.com/office/officeart/2005/8/layout/vList5"/>
    <dgm:cxn modelId="{B2269DCB-8661-B643-BAF7-F3299E42C2B1}" srcId="{04BDE4B3-1618-0749-9E4D-690A58BDC2A2}" destId="{97F07728-6219-5043-BC21-4468E4CF93AA}" srcOrd="5" destOrd="0" parTransId="{9DBB9C48-41D0-2D4A-BE13-AC23358E6798}" sibTransId="{7A0C3DD9-F5D2-BD45-94E5-AA6D412D37D0}"/>
    <dgm:cxn modelId="{FFC914C2-2F6E-2E46-AD49-EA9938E15AD3}" type="presOf" srcId="{02B82CBF-F2CE-ED48-A976-8E15ADDEB00B}" destId="{6E972D37-6DBC-6140-98C0-5C3A0A1DD540}" srcOrd="0" destOrd="0" presId="urn:microsoft.com/office/officeart/2005/8/layout/vList5"/>
    <dgm:cxn modelId="{BC0ECC02-857B-4C1C-ACAD-422B04956964}" type="presOf" srcId="{D95B0DBB-B18C-4175-9C20-CD885C00731B}" destId="{E5840DA1-189E-4767-ADBC-3CD6851F35DE}" srcOrd="0" destOrd="0" presId="urn:microsoft.com/office/officeart/2005/8/layout/vList5"/>
    <dgm:cxn modelId="{18CA55C4-3E8D-444C-B70D-B0D5D96F02B1}" type="presOf" srcId="{D36D073B-AB79-824F-89E7-EA5972D62884}" destId="{B803D565-954A-6D47-AEBE-949A70699116}" srcOrd="0" destOrd="0" presId="urn:microsoft.com/office/officeart/2005/8/layout/vList5"/>
    <dgm:cxn modelId="{DE9C12E1-1F74-A94E-AF13-6D136A94DFA2}" type="presOf" srcId="{97F07728-6219-5043-BC21-4468E4CF93AA}" destId="{72DCBF24-AF98-954E-AB07-278AD42B71DB}" srcOrd="0" destOrd="0" presId="urn:microsoft.com/office/officeart/2005/8/layout/vList5"/>
    <dgm:cxn modelId="{C75A2D09-EAF2-AE4C-A37B-2E563F30A301}" type="presOf" srcId="{23D803F9-BC8F-DC4D-986F-FD3FDFCB49BA}" destId="{8D67DADB-8ADD-D84A-9B1B-DF64B2DD7B2C}" srcOrd="0" destOrd="0" presId="urn:microsoft.com/office/officeart/2005/8/layout/vList5"/>
    <dgm:cxn modelId="{63103ADF-BEC4-3847-A321-1A5A115E7027}" srcId="{04BDE4B3-1618-0749-9E4D-690A58BDC2A2}" destId="{71AEA611-7A81-9D4C-B892-8EEDA10B3B61}" srcOrd="1" destOrd="0" parTransId="{EA3B9E97-8E42-AC4E-A458-80E9C81F9F3D}" sibTransId="{405FEC07-C4B2-254C-A8A2-296817B72003}"/>
    <dgm:cxn modelId="{5212A863-C5D4-D149-8D4C-AAE5046DFD22}" srcId="{DA407ACC-3D7C-3747-9DC2-D0729FE90CC5}" destId="{C071071D-03E1-E040-8D97-3808843C130A}" srcOrd="0" destOrd="0" parTransId="{BD2D783D-A311-4C48-B2F2-34D699AA4C34}" sibTransId="{35687A0F-FDE3-6E48-92CA-2ED14C671FA7}"/>
    <dgm:cxn modelId="{134EB7C3-6D55-0247-8D17-D4BA16571AFE}" srcId="{F6D5D9D2-769E-D749-AC87-D75505A0D295}" destId="{973B3D12-8C51-4745-BD15-ECCCA21E683B}" srcOrd="0" destOrd="0" parTransId="{E0F21380-D0FB-D74D-AAB6-A38B329A2B74}" sibTransId="{D29C7079-BCA0-8F41-9079-228B2C569D6E}"/>
    <dgm:cxn modelId="{0CD11685-94D3-4EA2-91B0-372098B35D01}" type="presOf" srcId="{7786F4BF-0B7D-4075-92C2-C3CC2F5BCED3}" destId="{FCDD1B3D-6516-4351-AE60-357F867E1333}" srcOrd="0" destOrd="0" presId="urn:microsoft.com/office/officeart/2005/8/layout/vList5"/>
    <dgm:cxn modelId="{D3E5D625-04EE-E145-92A5-FE15BAD841CB}" type="presOf" srcId="{2D090FF4-1767-A44E-B0DC-6313E7A603B3}" destId="{303A409A-BC02-6043-B467-C69957DCBB36}" srcOrd="0" destOrd="0" presId="urn:microsoft.com/office/officeart/2005/8/layout/vList5"/>
    <dgm:cxn modelId="{B764DE2C-9B2B-4707-94F4-05642CEFCB8E}" type="presOf" srcId="{47A3B197-8724-4CA7-A688-F2323A404DFC}" destId="{AC51F3B0-3552-4B63-B730-CD8946BD0436}" srcOrd="0" destOrd="0" presId="urn:microsoft.com/office/officeart/2005/8/layout/vList5"/>
    <dgm:cxn modelId="{50D6DF69-52C3-F144-9EE8-FD688E022024}" type="presOf" srcId="{4174F66D-8569-4344-B29E-02A4483669FF}" destId="{82CEBA4E-6821-424E-943E-706FA9F62A71}" srcOrd="0" destOrd="0" presId="urn:microsoft.com/office/officeart/2005/8/layout/vList5"/>
    <dgm:cxn modelId="{7DF30DC7-1F43-41A5-A3AA-BC4BDA037C0C}" type="presOf" srcId="{AFDC25E1-96B6-46FE-9E87-91C176B02DEF}" destId="{AE64E30F-8410-427D-8482-4F0367CCBF70}" srcOrd="0" destOrd="0" presId="urn:microsoft.com/office/officeart/2005/8/layout/vList5"/>
    <dgm:cxn modelId="{82D15507-F3AB-4C75-A197-B06DFF74ACA4}" type="presOf" srcId="{4F83D92C-C0B0-4047-A239-0093B2DB7F8D}" destId="{8D8540D5-89D2-40DB-9301-91431C9BA96D}" srcOrd="0" destOrd="0" presId="urn:microsoft.com/office/officeart/2005/8/layout/vList5"/>
    <dgm:cxn modelId="{5BB0B4C6-6C70-4750-8BC1-D56FA02A6A56}" srcId="{7786F4BF-0B7D-4075-92C2-C3CC2F5BCED3}" destId="{4F83D92C-C0B0-4047-A239-0093B2DB7F8D}" srcOrd="0" destOrd="0" parTransId="{D9D765EC-C833-4A83-9B24-98796339196D}" sibTransId="{86FE41BE-3C4B-4D4C-989B-C3FC0A4B4A69}"/>
    <dgm:cxn modelId="{65EEB295-E956-41C9-AAE8-AC5DCB328CC9}" srcId="{C9DD82EA-8EED-42D5-8E9D-E083A42D2D4B}" destId="{D95B0DBB-B18C-4175-9C20-CD885C00731B}" srcOrd="0" destOrd="0" parTransId="{54DE9C76-6DBB-4DD4-A186-14F044DCB028}" sibTransId="{239A0AA8-5126-4F27-BA91-B8F13D4DA378}"/>
    <dgm:cxn modelId="{00360520-2BAB-4E47-B576-B4E9DD2E0CB6}" type="presOf" srcId="{357B6D44-CEEA-4C69-A7FD-84306FD9930F}" destId="{DAAFB5C2-B362-4435-93EC-CA6BDBEFBC26}" srcOrd="0" destOrd="0" presId="urn:microsoft.com/office/officeart/2005/8/layout/vList5"/>
    <dgm:cxn modelId="{581E0D45-45FD-3E4E-9366-5B1A02AE0014}" srcId="{04BDE4B3-1618-0749-9E4D-690A58BDC2A2}" destId="{2D090FF4-1767-A44E-B0DC-6313E7A603B3}" srcOrd="0" destOrd="0" parTransId="{4430F800-5AC8-2C44-AC46-94A5E73FC476}" sibTransId="{6A2815A6-E761-5746-A7B8-C0F729DC03B8}"/>
    <dgm:cxn modelId="{846C2A1D-C098-F343-8308-75217A8C20BC}" type="presOf" srcId="{2DFB4739-47BE-FD41-8887-B8BD7BB5DD45}" destId="{E23C7F42-CA3B-9341-B442-5BD923A875AE}" srcOrd="0" destOrd="0" presId="urn:microsoft.com/office/officeart/2005/8/layout/vList5"/>
    <dgm:cxn modelId="{AD95799F-AA64-0C4C-AECA-4FF16651F257}" srcId="{04BDE4B3-1618-0749-9E4D-690A58BDC2A2}" destId="{02B82CBF-F2CE-ED48-A976-8E15ADDEB00B}" srcOrd="6" destOrd="0" parTransId="{92BA5526-05AF-3644-9DE6-5C439A0DEAB9}" sibTransId="{C6D39758-EDA9-DB49-9C28-F613A51F95C5}"/>
    <dgm:cxn modelId="{31C3EFC3-62DE-4E44-8965-7562560EA415}" srcId="{04BDE4B3-1618-0749-9E4D-690A58BDC2A2}" destId="{7786F4BF-0B7D-4075-92C2-C3CC2F5BCED3}" srcOrd="9" destOrd="0" parTransId="{A50B9D99-BAEB-4E8D-A805-DA72040BB870}" sibTransId="{EF96504D-8D47-4E58-8731-AD1E48740368}"/>
    <dgm:cxn modelId="{9D9A0154-EAE2-D047-A8B1-641D47C9C2CB}" srcId="{04BDE4B3-1618-0749-9E4D-690A58BDC2A2}" destId="{F6D5D9D2-769E-D749-AC87-D75505A0D295}" srcOrd="3" destOrd="0" parTransId="{33126579-B55C-4D45-BDAC-DCAD31D456BE}" sibTransId="{5D8B83CF-88AA-184E-996E-FB2413A9B89C}"/>
    <dgm:cxn modelId="{2660FBBF-2387-4702-897D-DF1B70705244}" srcId="{357B6D44-CEEA-4C69-A7FD-84306FD9930F}" destId="{47A3B197-8724-4CA7-A688-F2323A404DFC}" srcOrd="0" destOrd="0" parTransId="{626A7DAE-A4DC-42A4-8E44-FC7C52E59548}" sibTransId="{7BC804E0-8784-479B-A407-DF089139062D}"/>
    <dgm:cxn modelId="{B61AF71A-C528-264B-AD93-CF29B0CD6806}" type="presOf" srcId="{C071071D-03E1-E040-8D97-3808843C130A}" destId="{F4E1DA9E-A0CE-B647-9276-39EA417D3207}" srcOrd="0" destOrd="0" presId="urn:microsoft.com/office/officeart/2005/8/layout/vList5"/>
    <dgm:cxn modelId="{E4DE191B-9B02-AB44-9B9A-566015026B3A}" srcId="{02B82CBF-F2CE-ED48-A976-8E15ADDEB00B}" destId="{2DFB4739-47BE-FD41-8887-B8BD7BB5DD45}" srcOrd="0" destOrd="0" parTransId="{E860B43D-57BF-C14C-9CA5-ACB099F4A752}" sibTransId="{F683161A-3522-344A-881D-A4EA6D3B6F4E}"/>
    <dgm:cxn modelId="{6EF4FD48-3195-4842-AE95-4ED1323B371F}" type="presOf" srcId="{04BDE4B3-1618-0749-9E4D-690A58BDC2A2}" destId="{30A13E2B-4592-D34D-B3DF-EFA662BFE41D}" srcOrd="0" destOrd="0" presId="urn:microsoft.com/office/officeart/2005/8/layout/vList5"/>
    <dgm:cxn modelId="{2272143D-8006-4A48-BCAB-2A84CF8470AC}" srcId="{3311EA07-E80F-564A-8E24-221D46091966}" destId="{4174F66D-8569-4344-B29E-02A4483669FF}" srcOrd="0" destOrd="0" parTransId="{64C325A7-2884-A34A-BC22-B530BE723C4F}" sibTransId="{DF583DF6-8562-9B41-AF0D-AC7328735BC2}"/>
    <dgm:cxn modelId="{81FD95F9-EDAE-3A45-8DBF-67B237026CAC}" srcId="{04BDE4B3-1618-0749-9E4D-690A58BDC2A2}" destId="{3311EA07-E80F-564A-8E24-221D46091966}" srcOrd="2" destOrd="0" parTransId="{1D8483F4-F5EB-7844-8E6D-F34A74B849CC}" sibTransId="{3516BA54-8B7A-6A4F-A1C7-8696313EABD7}"/>
    <dgm:cxn modelId="{7F7FABBC-34D5-A14E-9656-A9B71E8B3D8A}" srcId="{71AEA611-7A81-9D4C-B892-8EEDA10B3B61}" destId="{D36D073B-AB79-824F-89E7-EA5972D62884}" srcOrd="0" destOrd="0" parTransId="{7F8629CE-6863-9E4D-9144-EDDF120BBCEB}" sibTransId="{3C05F426-B4C2-6E40-8D64-24A7475AB3ED}"/>
    <dgm:cxn modelId="{5AF6218D-BB8B-5A44-B925-D8EBAD9194B1}" type="presOf" srcId="{DA407ACC-3D7C-3747-9DC2-D0729FE90CC5}" destId="{419E8FCB-59A3-8644-801B-4532AA8090EA}" srcOrd="0" destOrd="0" presId="urn:microsoft.com/office/officeart/2005/8/layout/vList5"/>
    <dgm:cxn modelId="{87684ABB-A57F-46CC-9B31-1236F2D125D9}" type="presOf" srcId="{A8D705FC-60DE-4326-9991-FBA74131824C}" destId="{040625FE-0E72-458F-BA2E-AFA92495B862}" srcOrd="0" destOrd="0" presId="urn:microsoft.com/office/officeart/2005/8/layout/vList5"/>
    <dgm:cxn modelId="{58A47F7B-0164-4BB8-AF5E-B96701D58C06}" srcId="{04BDE4B3-1618-0749-9E4D-690A58BDC2A2}" destId="{A8D705FC-60DE-4326-9991-FBA74131824C}" srcOrd="10" destOrd="0" parTransId="{8A16ACB6-AE7C-4C34-9BB8-AC01BD534ADF}" sibTransId="{D02A0260-DCA9-462B-9149-D4D6AD01D99E}"/>
    <dgm:cxn modelId="{53EEC693-CF0B-744B-A85D-3732A56E3E1B}" srcId="{97F07728-6219-5043-BC21-4468E4CF93AA}" destId="{52AFB0A0-69A6-4149-8398-60625746D2F4}" srcOrd="0" destOrd="0" parTransId="{B21A61E7-DCAA-3A4A-AC4B-C04B57121F85}" sibTransId="{97FF4267-3BA0-E44F-8810-165880969A1C}"/>
    <dgm:cxn modelId="{F4303ECC-7084-AF40-AFAE-340316157FF4}" srcId="{04BDE4B3-1618-0749-9E4D-690A58BDC2A2}" destId="{DA407ACC-3D7C-3747-9DC2-D0729FE90CC5}" srcOrd="4" destOrd="0" parTransId="{F6E7CE80-033F-FE47-92E7-2C42B1724F69}" sibTransId="{358E8489-F974-D842-B451-BFF9D77C906D}"/>
    <dgm:cxn modelId="{591382DF-B01E-41B4-8634-97D1C62E4025}" srcId="{04BDE4B3-1618-0749-9E4D-690A58BDC2A2}" destId="{C9DD82EA-8EED-42D5-8E9D-E083A42D2D4B}" srcOrd="7" destOrd="0" parTransId="{43F7ECA6-4B58-42F1-828D-79BFA63BDC80}" sibTransId="{C11C1524-8F1F-4A3A-9E38-325EBBB289E6}"/>
    <dgm:cxn modelId="{1EBE331B-471E-9D4A-B0F8-A3794163085B}" type="presOf" srcId="{52AFB0A0-69A6-4149-8398-60625746D2F4}" destId="{B8CE215F-50D0-1847-9A86-55693DADA148}" srcOrd="0" destOrd="0" presId="urn:microsoft.com/office/officeart/2005/8/layout/vList5"/>
    <dgm:cxn modelId="{418CD5A9-E37F-5E4E-824A-CA61C067CB36}" srcId="{2D090FF4-1767-A44E-B0DC-6313E7A603B3}" destId="{23D803F9-BC8F-DC4D-986F-FD3FDFCB49BA}" srcOrd="0" destOrd="0" parTransId="{0E52EFF3-D5E0-6E4D-B46E-B23BCFDDA08C}" sibTransId="{AC5F4EC5-7A9B-3D45-A3A1-D35DE421E74C}"/>
    <dgm:cxn modelId="{C1E3B016-3844-4F18-96A7-DF19AAB25956}" srcId="{A8D705FC-60DE-4326-9991-FBA74131824C}" destId="{AFDC25E1-96B6-46FE-9E87-91C176B02DEF}" srcOrd="0" destOrd="0" parTransId="{6763925F-CC1F-485F-BCC8-B19EF4557D37}" sibTransId="{2F8CB652-FFC4-4546-AFFE-6BF79C91D060}"/>
    <dgm:cxn modelId="{8FE1B4E8-CE23-C647-BAB5-2315D9BA7F95}" type="presOf" srcId="{973B3D12-8C51-4745-BD15-ECCCA21E683B}" destId="{6FA96F3F-CE17-7D48-909E-D549BA5A85D5}" srcOrd="0" destOrd="0" presId="urn:microsoft.com/office/officeart/2005/8/layout/vList5"/>
    <dgm:cxn modelId="{9E5758BE-0066-C945-8039-C026907251DD}" type="presParOf" srcId="{30A13E2B-4592-D34D-B3DF-EFA662BFE41D}" destId="{FC390836-960F-4E46-9D0D-439FDDFFDB47}" srcOrd="0" destOrd="0" presId="urn:microsoft.com/office/officeart/2005/8/layout/vList5"/>
    <dgm:cxn modelId="{FBF557DF-9342-9547-B11F-73915FEF904A}" type="presParOf" srcId="{FC390836-960F-4E46-9D0D-439FDDFFDB47}" destId="{303A409A-BC02-6043-B467-C69957DCBB36}" srcOrd="0" destOrd="0" presId="urn:microsoft.com/office/officeart/2005/8/layout/vList5"/>
    <dgm:cxn modelId="{C64862B6-AC51-6847-B775-4847DE367970}" type="presParOf" srcId="{FC390836-960F-4E46-9D0D-439FDDFFDB47}" destId="{8D67DADB-8ADD-D84A-9B1B-DF64B2DD7B2C}" srcOrd="1" destOrd="0" presId="urn:microsoft.com/office/officeart/2005/8/layout/vList5"/>
    <dgm:cxn modelId="{887611B7-F2DA-A048-88B2-647B2A7F2313}" type="presParOf" srcId="{30A13E2B-4592-D34D-B3DF-EFA662BFE41D}" destId="{6FF7E861-8A17-D94C-99FC-69B047EF276A}" srcOrd="1" destOrd="0" presId="urn:microsoft.com/office/officeart/2005/8/layout/vList5"/>
    <dgm:cxn modelId="{F0111FDE-A847-6E4E-835C-72D8D02B8FF1}" type="presParOf" srcId="{30A13E2B-4592-D34D-B3DF-EFA662BFE41D}" destId="{4CA2DF0E-78F9-9E4A-986A-291057740F7D}" srcOrd="2" destOrd="0" presId="urn:microsoft.com/office/officeart/2005/8/layout/vList5"/>
    <dgm:cxn modelId="{54B386AF-4E27-3046-BC14-7DBA60D3FA3F}" type="presParOf" srcId="{4CA2DF0E-78F9-9E4A-986A-291057740F7D}" destId="{109A8819-23AF-A341-99D3-8F8F5DBE13DB}" srcOrd="0" destOrd="0" presId="urn:microsoft.com/office/officeart/2005/8/layout/vList5"/>
    <dgm:cxn modelId="{C95C5920-FBC0-D34F-B1E6-5776B068FB0D}" type="presParOf" srcId="{4CA2DF0E-78F9-9E4A-986A-291057740F7D}" destId="{B803D565-954A-6D47-AEBE-949A70699116}" srcOrd="1" destOrd="0" presId="urn:microsoft.com/office/officeart/2005/8/layout/vList5"/>
    <dgm:cxn modelId="{79193706-91C6-374A-9CB5-77E9D6A0551B}" type="presParOf" srcId="{30A13E2B-4592-D34D-B3DF-EFA662BFE41D}" destId="{5B8C6B8A-FD2C-4248-9E16-C81CA83C2CEA}" srcOrd="3" destOrd="0" presId="urn:microsoft.com/office/officeart/2005/8/layout/vList5"/>
    <dgm:cxn modelId="{4A3C415B-3410-2A43-AC28-B0374BFDEF37}" type="presParOf" srcId="{30A13E2B-4592-D34D-B3DF-EFA662BFE41D}" destId="{0CC002A4-BE46-E943-AA93-F5EB2315DA04}" srcOrd="4" destOrd="0" presId="urn:microsoft.com/office/officeart/2005/8/layout/vList5"/>
    <dgm:cxn modelId="{3A09EBB4-4378-F647-9075-45E7F6FF021E}" type="presParOf" srcId="{0CC002A4-BE46-E943-AA93-F5EB2315DA04}" destId="{61D342DB-4B54-374D-8F8C-E046BA6A7772}" srcOrd="0" destOrd="0" presId="urn:microsoft.com/office/officeart/2005/8/layout/vList5"/>
    <dgm:cxn modelId="{F4DF6532-1AFF-7B41-894D-EAC15157DC0E}" type="presParOf" srcId="{0CC002A4-BE46-E943-AA93-F5EB2315DA04}" destId="{82CEBA4E-6821-424E-943E-706FA9F62A71}" srcOrd="1" destOrd="0" presId="urn:microsoft.com/office/officeart/2005/8/layout/vList5"/>
    <dgm:cxn modelId="{8E53163B-C351-1942-A569-0F5C76CC3DE2}" type="presParOf" srcId="{30A13E2B-4592-D34D-B3DF-EFA662BFE41D}" destId="{1DF43170-75BC-334F-A74F-632F7DC46640}" srcOrd="5" destOrd="0" presId="urn:microsoft.com/office/officeart/2005/8/layout/vList5"/>
    <dgm:cxn modelId="{4ACF9C06-6929-DD44-A98C-B48C54FF45D0}" type="presParOf" srcId="{30A13E2B-4592-D34D-B3DF-EFA662BFE41D}" destId="{346F0346-97DE-154A-ADF7-778B30E34024}" srcOrd="6" destOrd="0" presId="urn:microsoft.com/office/officeart/2005/8/layout/vList5"/>
    <dgm:cxn modelId="{93618945-B38B-6E45-B4E7-7917411B7FB4}" type="presParOf" srcId="{346F0346-97DE-154A-ADF7-778B30E34024}" destId="{6FF0FE8D-7AE3-B347-B63B-26CCD0B03292}" srcOrd="0" destOrd="0" presId="urn:microsoft.com/office/officeart/2005/8/layout/vList5"/>
    <dgm:cxn modelId="{7FE354C7-7CE3-CB49-8EB4-B61C2A0023EA}" type="presParOf" srcId="{346F0346-97DE-154A-ADF7-778B30E34024}" destId="{6FA96F3F-CE17-7D48-909E-D549BA5A85D5}" srcOrd="1" destOrd="0" presId="urn:microsoft.com/office/officeart/2005/8/layout/vList5"/>
    <dgm:cxn modelId="{01381209-C3FB-CA48-A088-D76FE46DD5A0}" type="presParOf" srcId="{30A13E2B-4592-D34D-B3DF-EFA662BFE41D}" destId="{29079715-5E3A-C44D-BFBC-057F536E03E0}" srcOrd="7" destOrd="0" presId="urn:microsoft.com/office/officeart/2005/8/layout/vList5"/>
    <dgm:cxn modelId="{B432FF3F-5000-8946-AFDA-7661F6710FBF}" type="presParOf" srcId="{30A13E2B-4592-D34D-B3DF-EFA662BFE41D}" destId="{CD7372B7-46C9-514E-AAB8-6419D6B65768}" srcOrd="8" destOrd="0" presId="urn:microsoft.com/office/officeart/2005/8/layout/vList5"/>
    <dgm:cxn modelId="{004E5E75-87E5-6245-BE52-CDC44C6EDD57}" type="presParOf" srcId="{CD7372B7-46C9-514E-AAB8-6419D6B65768}" destId="{419E8FCB-59A3-8644-801B-4532AA8090EA}" srcOrd="0" destOrd="0" presId="urn:microsoft.com/office/officeart/2005/8/layout/vList5"/>
    <dgm:cxn modelId="{F94E3870-3437-A144-B4AA-600E132093EE}" type="presParOf" srcId="{CD7372B7-46C9-514E-AAB8-6419D6B65768}" destId="{F4E1DA9E-A0CE-B647-9276-39EA417D3207}" srcOrd="1" destOrd="0" presId="urn:microsoft.com/office/officeart/2005/8/layout/vList5"/>
    <dgm:cxn modelId="{D629E12A-066E-024D-B564-983B9452DEF1}" type="presParOf" srcId="{30A13E2B-4592-D34D-B3DF-EFA662BFE41D}" destId="{88731BA5-2D6A-4941-BAE9-8892F7048CCA}" srcOrd="9" destOrd="0" presId="urn:microsoft.com/office/officeart/2005/8/layout/vList5"/>
    <dgm:cxn modelId="{C14A9E02-076F-134E-87D5-9635A57D9CF0}" type="presParOf" srcId="{30A13E2B-4592-D34D-B3DF-EFA662BFE41D}" destId="{DE392475-4326-444A-9534-6680BBBA24E1}" srcOrd="10" destOrd="0" presId="urn:microsoft.com/office/officeart/2005/8/layout/vList5"/>
    <dgm:cxn modelId="{6CCD41E0-A0B2-8A45-BF3B-0E9BF8F630C7}" type="presParOf" srcId="{DE392475-4326-444A-9534-6680BBBA24E1}" destId="{72DCBF24-AF98-954E-AB07-278AD42B71DB}" srcOrd="0" destOrd="0" presId="urn:microsoft.com/office/officeart/2005/8/layout/vList5"/>
    <dgm:cxn modelId="{E567D1F0-539F-BE4F-932B-DD3C01387982}" type="presParOf" srcId="{DE392475-4326-444A-9534-6680BBBA24E1}" destId="{B8CE215F-50D0-1847-9A86-55693DADA148}" srcOrd="1" destOrd="0" presId="urn:microsoft.com/office/officeart/2005/8/layout/vList5"/>
    <dgm:cxn modelId="{9A436ED4-CA24-3F45-8101-07D578634BB9}" type="presParOf" srcId="{30A13E2B-4592-D34D-B3DF-EFA662BFE41D}" destId="{1EE550A1-E9CC-EE4D-B1CA-6D6A874518D6}" srcOrd="11" destOrd="0" presId="urn:microsoft.com/office/officeart/2005/8/layout/vList5"/>
    <dgm:cxn modelId="{786FCDC5-D95A-3442-8A8A-5A65674C4CAA}" type="presParOf" srcId="{30A13E2B-4592-D34D-B3DF-EFA662BFE41D}" destId="{D4628AA5-4C61-4C43-A94F-7CED5AE7E9E8}" srcOrd="12" destOrd="0" presId="urn:microsoft.com/office/officeart/2005/8/layout/vList5"/>
    <dgm:cxn modelId="{692B0FFA-BB8F-C042-A8E7-B2097F5B426D}" type="presParOf" srcId="{D4628AA5-4C61-4C43-A94F-7CED5AE7E9E8}" destId="{6E972D37-6DBC-6140-98C0-5C3A0A1DD540}" srcOrd="0" destOrd="0" presId="urn:microsoft.com/office/officeart/2005/8/layout/vList5"/>
    <dgm:cxn modelId="{093197AC-08DB-B642-97CF-8C6F9E462053}" type="presParOf" srcId="{D4628AA5-4C61-4C43-A94F-7CED5AE7E9E8}" destId="{E23C7F42-CA3B-9341-B442-5BD923A875AE}" srcOrd="1" destOrd="0" presId="urn:microsoft.com/office/officeart/2005/8/layout/vList5"/>
    <dgm:cxn modelId="{13A23945-3AE8-461B-A928-11323EF6C238}" type="presParOf" srcId="{30A13E2B-4592-D34D-B3DF-EFA662BFE41D}" destId="{B7011891-66BA-490B-87C1-113F2D002358}" srcOrd="13" destOrd="0" presId="urn:microsoft.com/office/officeart/2005/8/layout/vList5"/>
    <dgm:cxn modelId="{21560C61-D162-4782-BC86-3B071304241B}" type="presParOf" srcId="{30A13E2B-4592-D34D-B3DF-EFA662BFE41D}" destId="{0218676F-615C-42F1-ABCA-DE54942C8608}" srcOrd="14" destOrd="0" presId="urn:microsoft.com/office/officeart/2005/8/layout/vList5"/>
    <dgm:cxn modelId="{5B8325AA-C21E-4857-95A0-4E7909E566FE}" type="presParOf" srcId="{0218676F-615C-42F1-ABCA-DE54942C8608}" destId="{B7FF845D-EF12-4A87-8E2C-0A760F4E21C0}" srcOrd="0" destOrd="0" presId="urn:microsoft.com/office/officeart/2005/8/layout/vList5"/>
    <dgm:cxn modelId="{00856B68-2F72-47D2-AED7-E6EF778B40F8}" type="presParOf" srcId="{0218676F-615C-42F1-ABCA-DE54942C8608}" destId="{E5840DA1-189E-4767-ADBC-3CD6851F35DE}" srcOrd="1" destOrd="0" presId="urn:microsoft.com/office/officeart/2005/8/layout/vList5"/>
    <dgm:cxn modelId="{F1BF96C8-A28F-487B-B20C-F4114CEF0E30}" type="presParOf" srcId="{30A13E2B-4592-D34D-B3DF-EFA662BFE41D}" destId="{0C533050-4C34-4715-A2B1-29A74D24A7FD}" srcOrd="15" destOrd="0" presId="urn:microsoft.com/office/officeart/2005/8/layout/vList5"/>
    <dgm:cxn modelId="{D58B8485-E38E-43B0-A912-CE94B3DBA11F}" type="presParOf" srcId="{30A13E2B-4592-D34D-B3DF-EFA662BFE41D}" destId="{B479CB23-2356-4FD4-B51D-003AFC5C060F}" srcOrd="16" destOrd="0" presId="urn:microsoft.com/office/officeart/2005/8/layout/vList5"/>
    <dgm:cxn modelId="{CBC0ADE1-707A-4EBA-8BDB-C12D49E3ECDD}" type="presParOf" srcId="{B479CB23-2356-4FD4-B51D-003AFC5C060F}" destId="{DAAFB5C2-B362-4435-93EC-CA6BDBEFBC26}" srcOrd="0" destOrd="0" presId="urn:microsoft.com/office/officeart/2005/8/layout/vList5"/>
    <dgm:cxn modelId="{9C8F1FD1-E5C2-494A-AE5A-2C290AC66013}" type="presParOf" srcId="{B479CB23-2356-4FD4-B51D-003AFC5C060F}" destId="{AC51F3B0-3552-4B63-B730-CD8946BD0436}" srcOrd="1" destOrd="0" presId="urn:microsoft.com/office/officeart/2005/8/layout/vList5"/>
    <dgm:cxn modelId="{F318FBA3-AD3B-4092-B7A0-68F360049FEE}" type="presParOf" srcId="{30A13E2B-4592-D34D-B3DF-EFA662BFE41D}" destId="{2297EB4B-8920-4188-B991-98F5BA94323B}" srcOrd="17" destOrd="0" presId="urn:microsoft.com/office/officeart/2005/8/layout/vList5"/>
    <dgm:cxn modelId="{81FD44F8-024A-4CA4-BA69-5A069AFB7246}" type="presParOf" srcId="{30A13E2B-4592-D34D-B3DF-EFA662BFE41D}" destId="{B19678B1-0B38-4BB9-B3B0-7A709F5BE3C8}" srcOrd="18" destOrd="0" presId="urn:microsoft.com/office/officeart/2005/8/layout/vList5"/>
    <dgm:cxn modelId="{C789A4CC-3F5B-415B-BF8C-C7585B59EC53}" type="presParOf" srcId="{B19678B1-0B38-4BB9-B3B0-7A709F5BE3C8}" destId="{FCDD1B3D-6516-4351-AE60-357F867E1333}" srcOrd="0" destOrd="0" presId="urn:microsoft.com/office/officeart/2005/8/layout/vList5"/>
    <dgm:cxn modelId="{35FD9488-A5A9-4EF8-856D-5D14C04E85F4}" type="presParOf" srcId="{B19678B1-0B38-4BB9-B3B0-7A709F5BE3C8}" destId="{8D8540D5-89D2-40DB-9301-91431C9BA96D}" srcOrd="1" destOrd="0" presId="urn:microsoft.com/office/officeart/2005/8/layout/vList5"/>
    <dgm:cxn modelId="{1C776B90-598B-45D0-A39B-F47DA1359077}" type="presParOf" srcId="{30A13E2B-4592-D34D-B3DF-EFA662BFE41D}" destId="{AF28D138-4057-4F18-9523-ABE67B043964}" srcOrd="19" destOrd="0" presId="urn:microsoft.com/office/officeart/2005/8/layout/vList5"/>
    <dgm:cxn modelId="{D91E2EAD-753B-4659-87C6-0E68A49930B3}" type="presParOf" srcId="{30A13E2B-4592-D34D-B3DF-EFA662BFE41D}" destId="{6CA18A35-EFD1-4C62-9046-929A33D7E90D}" srcOrd="20" destOrd="0" presId="urn:microsoft.com/office/officeart/2005/8/layout/vList5"/>
    <dgm:cxn modelId="{A5569B9D-6BEF-497F-9661-51172285FABE}" type="presParOf" srcId="{6CA18A35-EFD1-4C62-9046-929A33D7E90D}" destId="{040625FE-0E72-458F-BA2E-AFA92495B862}" srcOrd="0" destOrd="0" presId="urn:microsoft.com/office/officeart/2005/8/layout/vList5"/>
    <dgm:cxn modelId="{8E0332EC-66EE-4456-AB00-4D857C36EE8A}" type="presParOf" srcId="{6CA18A35-EFD1-4C62-9046-929A33D7E90D}" destId="{AE64E30F-8410-427D-8482-4F0367CCBF7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7DADB-8ADD-D84A-9B1B-DF64B2DD7B2C}">
      <dsp:nvSpPr>
        <dsp:cNvPr id="0" name=""/>
        <dsp:cNvSpPr/>
      </dsp:nvSpPr>
      <dsp:spPr>
        <a:xfrm rot="5400000">
          <a:off x="5536547" y="-4338388"/>
          <a:ext cx="288394" cy="9039295"/>
        </a:xfrm>
        <a:prstGeom prst="round2Same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extrusionH="12700"/>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Antecedentes y formulación del problema</a:t>
          </a:r>
        </a:p>
      </dsp:txBody>
      <dsp:txXfrm rot="-5400000">
        <a:off x="1161097" y="51140"/>
        <a:ext cx="9025217" cy="260238"/>
      </dsp:txXfrm>
    </dsp:sp>
    <dsp:sp modelId="{303A409A-BC02-6043-B467-C69957DCBB36}">
      <dsp:nvSpPr>
        <dsp:cNvPr id="0" name=""/>
        <dsp:cNvSpPr/>
      </dsp:nvSpPr>
      <dsp:spPr>
        <a:xfrm>
          <a:off x="542581" y="1012"/>
          <a:ext cx="618515" cy="360493"/>
        </a:xfrm>
        <a:prstGeom prst="round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a:t>
          </a:r>
        </a:p>
      </dsp:txBody>
      <dsp:txXfrm>
        <a:off x="560179" y="18610"/>
        <a:ext cx="583319" cy="325297"/>
      </dsp:txXfrm>
    </dsp:sp>
    <dsp:sp modelId="{B803D565-954A-6D47-AEBE-949A70699116}">
      <dsp:nvSpPr>
        <dsp:cNvPr id="0" name=""/>
        <dsp:cNvSpPr/>
      </dsp:nvSpPr>
      <dsp:spPr>
        <a:xfrm rot="5400000">
          <a:off x="5619316" y="-3870752"/>
          <a:ext cx="288394" cy="8861059"/>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Justificación e importancia</a:t>
          </a:r>
        </a:p>
      </dsp:txBody>
      <dsp:txXfrm rot="-5400000">
        <a:off x="1332984" y="429658"/>
        <a:ext cx="8846981" cy="260238"/>
      </dsp:txXfrm>
    </dsp:sp>
    <dsp:sp modelId="{109A8819-23AF-A341-99D3-8F8F5DBE13DB}">
      <dsp:nvSpPr>
        <dsp:cNvPr id="0" name=""/>
        <dsp:cNvSpPr/>
      </dsp:nvSpPr>
      <dsp:spPr>
        <a:xfrm>
          <a:off x="542581" y="379530"/>
          <a:ext cx="79040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2</a:t>
          </a:r>
        </a:p>
      </dsp:txBody>
      <dsp:txXfrm>
        <a:off x="560179" y="397128"/>
        <a:ext cx="755206" cy="325297"/>
      </dsp:txXfrm>
    </dsp:sp>
    <dsp:sp modelId="{82CEBA4E-6821-424E-943E-706FA9F62A71}">
      <dsp:nvSpPr>
        <dsp:cNvPr id="0" name=""/>
        <dsp:cNvSpPr/>
      </dsp:nvSpPr>
      <dsp:spPr>
        <a:xfrm rot="5400000">
          <a:off x="5680232" y="-3419266"/>
          <a:ext cx="288394" cy="8715122"/>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Objetivos</a:t>
          </a:r>
        </a:p>
      </dsp:txBody>
      <dsp:txXfrm rot="-5400000">
        <a:off x="1466868" y="808176"/>
        <a:ext cx="8701044" cy="260238"/>
      </dsp:txXfrm>
    </dsp:sp>
    <dsp:sp modelId="{61D342DB-4B54-374D-8F8C-E046BA6A7772}">
      <dsp:nvSpPr>
        <dsp:cNvPr id="0" name=""/>
        <dsp:cNvSpPr/>
      </dsp:nvSpPr>
      <dsp:spPr>
        <a:xfrm>
          <a:off x="542581" y="758048"/>
          <a:ext cx="92428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3</a:t>
          </a:r>
        </a:p>
      </dsp:txBody>
      <dsp:txXfrm>
        <a:off x="560179" y="775646"/>
        <a:ext cx="889090" cy="325297"/>
      </dsp:txXfrm>
    </dsp:sp>
    <dsp:sp modelId="{6FA96F3F-CE17-7D48-909E-D549BA5A85D5}">
      <dsp:nvSpPr>
        <dsp:cNvPr id="0" name=""/>
        <dsp:cNvSpPr/>
      </dsp:nvSpPr>
      <dsp:spPr>
        <a:xfrm rot="5400000">
          <a:off x="5766303" y="-2949082"/>
          <a:ext cx="288394" cy="8531790"/>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Marco teórico</a:t>
          </a:r>
        </a:p>
      </dsp:txBody>
      <dsp:txXfrm rot="-5400000">
        <a:off x="1644605" y="1186694"/>
        <a:ext cx="8517712" cy="260238"/>
      </dsp:txXfrm>
    </dsp:sp>
    <dsp:sp modelId="{6FF0FE8D-7AE3-B347-B63B-26CCD0B03292}">
      <dsp:nvSpPr>
        <dsp:cNvPr id="0" name=""/>
        <dsp:cNvSpPr/>
      </dsp:nvSpPr>
      <dsp:spPr>
        <a:xfrm>
          <a:off x="542581" y="1136566"/>
          <a:ext cx="11020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4</a:t>
          </a:r>
        </a:p>
      </dsp:txBody>
      <dsp:txXfrm>
        <a:off x="560179" y="1154164"/>
        <a:ext cx="1066827" cy="325297"/>
      </dsp:txXfrm>
    </dsp:sp>
    <dsp:sp modelId="{F4E1DA9E-A0CE-B647-9276-39EA417D3207}">
      <dsp:nvSpPr>
        <dsp:cNvPr id="0" name=""/>
        <dsp:cNvSpPr/>
      </dsp:nvSpPr>
      <dsp:spPr>
        <a:xfrm rot="5400000">
          <a:off x="5851659" y="-2502899"/>
          <a:ext cx="288394" cy="8396460"/>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Reconocimiento y estado inicial del equipo</a:t>
          </a:r>
        </a:p>
      </dsp:txBody>
      <dsp:txXfrm rot="-5400000">
        <a:off x="1797626" y="1565212"/>
        <a:ext cx="8382382" cy="260238"/>
      </dsp:txXfrm>
    </dsp:sp>
    <dsp:sp modelId="{419E8FCB-59A3-8644-801B-4532AA8090EA}">
      <dsp:nvSpPr>
        <dsp:cNvPr id="0" name=""/>
        <dsp:cNvSpPr/>
      </dsp:nvSpPr>
      <dsp:spPr>
        <a:xfrm>
          <a:off x="542581" y="1515084"/>
          <a:ext cx="1255044"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5</a:t>
          </a:r>
        </a:p>
      </dsp:txBody>
      <dsp:txXfrm>
        <a:off x="560179" y="1532682"/>
        <a:ext cx="1219848" cy="325297"/>
      </dsp:txXfrm>
    </dsp:sp>
    <dsp:sp modelId="{B8CE215F-50D0-1847-9A86-55693DADA148}">
      <dsp:nvSpPr>
        <dsp:cNvPr id="0" name=""/>
        <dsp:cNvSpPr/>
      </dsp:nvSpPr>
      <dsp:spPr>
        <a:xfrm rot="5400000">
          <a:off x="5965644" y="-2027894"/>
          <a:ext cx="288394" cy="8203485"/>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Recuperación y puesta a punto</a:t>
          </a:r>
        </a:p>
      </dsp:txBody>
      <dsp:txXfrm rot="-5400000">
        <a:off x="2008099" y="1943729"/>
        <a:ext cx="8189407" cy="260238"/>
      </dsp:txXfrm>
    </dsp:sp>
    <dsp:sp modelId="{72DCBF24-AF98-954E-AB07-278AD42B71DB}">
      <dsp:nvSpPr>
        <dsp:cNvPr id="0" name=""/>
        <dsp:cNvSpPr/>
      </dsp:nvSpPr>
      <dsp:spPr>
        <a:xfrm>
          <a:off x="542581" y="1893601"/>
          <a:ext cx="146551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6</a:t>
          </a:r>
        </a:p>
      </dsp:txBody>
      <dsp:txXfrm>
        <a:off x="560179" y="1911199"/>
        <a:ext cx="1430320" cy="325297"/>
      </dsp:txXfrm>
    </dsp:sp>
    <dsp:sp modelId="{E23C7F42-CA3B-9341-B442-5BD923A875AE}">
      <dsp:nvSpPr>
        <dsp:cNvPr id="0" name=""/>
        <dsp:cNvSpPr/>
      </dsp:nvSpPr>
      <dsp:spPr>
        <a:xfrm rot="5400000">
          <a:off x="6022561" y="-1572758"/>
          <a:ext cx="288394" cy="8050249"/>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Implementación de sistema de monitoreo</a:t>
          </a:r>
        </a:p>
      </dsp:txBody>
      <dsp:txXfrm rot="-5400000">
        <a:off x="2141634" y="2322247"/>
        <a:ext cx="8036171" cy="260238"/>
      </dsp:txXfrm>
    </dsp:sp>
    <dsp:sp modelId="{6E972D37-6DBC-6140-98C0-5C3A0A1DD540}">
      <dsp:nvSpPr>
        <dsp:cNvPr id="0" name=""/>
        <dsp:cNvSpPr/>
      </dsp:nvSpPr>
      <dsp:spPr>
        <a:xfrm>
          <a:off x="542581" y="2272119"/>
          <a:ext cx="159905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7</a:t>
          </a:r>
        </a:p>
      </dsp:txBody>
      <dsp:txXfrm>
        <a:off x="560179" y="2289717"/>
        <a:ext cx="1563856" cy="325297"/>
      </dsp:txXfrm>
    </dsp:sp>
    <dsp:sp modelId="{E5840DA1-189E-4767-ADBC-3CD6851F35DE}">
      <dsp:nvSpPr>
        <dsp:cNvPr id="0" name=""/>
        <dsp:cNvSpPr/>
      </dsp:nvSpPr>
      <dsp:spPr>
        <a:xfrm rot="5400000">
          <a:off x="6101073" y="-1117484"/>
          <a:ext cx="288394" cy="789673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de resultados</a:t>
          </a:r>
        </a:p>
      </dsp:txBody>
      <dsp:txXfrm rot="-5400000">
        <a:off x="2296902" y="2700765"/>
        <a:ext cx="7882659" cy="260238"/>
      </dsp:txXfrm>
    </dsp:sp>
    <dsp:sp modelId="{B7FF845D-EF12-4A87-8E2C-0A760F4E21C0}">
      <dsp:nvSpPr>
        <dsp:cNvPr id="0" name=""/>
        <dsp:cNvSpPr/>
      </dsp:nvSpPr>
      <dsp:spPr>
        <a:xfrm>
          <a:off x="542581" y="2650637"/>
          <a:ext cx="1754320"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8</a:t>
          </a:r>
        </a:p>
      </dsp:txBody>
      <dsp:txXfrm>
        <a:off x="560179" y="2668235"/>
        <a:ext cx="1719124" cy="325297"/>
      </dsp:txXfrm>
    </dsp:sp>
    <dsp:sp modelId="{AC51F3B0-3552-4B63-B730-CD8946BD0436}">
      <dsp:nvSpPr>
        <dsp:cNvPr id="0" name=""/>
        <dsp:cNvSpPr/>
      </dsp:nvSpPr>
      <dsp:spPr>
        <a:xfrm rot="5400000">
          <a:off x="6173189" y="-654807"/>
          <a:ext cx="288394" cy="7728418"/>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Descripción operacional</a:t>
          </a:r>
        </a:p>
      </dsp:txBody>
      <dsp:txXfrm rot="-5400000">
        <a:off x="2453177" y="3079283"/>
        <a:ext cx="7714340" cy="260238"/>
      </dsp:txXfrm>
    </dsp:sp>
    <dsp:sp modelId="{DAAFB5C2-B362-4435-93EC-CA6BDBEFBC26}">
      <dsp:nvSpPr>
        <dsp:cNvPr id="0" name=""/>
        <dsp:cNvSpPr/>
      </dsp:nvSpPr>
      <dsp:spPr>
        <a:xfrm>
          <a:off x="542581" y="3029155"/>
          <a:ext cx="191059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9</a:t>
          </a:r>
        </a:p>
      </dsp:txBody>
      <dsp:txXfrm>
        <a:off x="560179" y="3046753"/>
        <a:ext cx="1875399" cy="325297"/>
      </dsp:txXfrm>
    </dsp:sp>
    <dsp:sp modelId="{8D8540D5-89D2-40DB-9301-91431C9BA96D}">
      <dsp:nvSpPr>
        <dsp:cNvPr id="0" name=""/>
        <dsp:cNvSpPr/>
      </dsp:nvSpPr>
      <dsp:spPr>
        <a:xfrm rot="5400000">
          <a:off x="6196673" y="-254836"/>
          <a:ext cx="288394" cy="7685511"/>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Económico</a:t>
          </a:r>
        </a:p>
      </dsp:txBody>
      <dsp:txXfrm rot="-5400000">
        <a:off x="2498115" y="3457800"/>
        <a:ext cx="7671433" cy="260238"/>
      </dsp:txXfrm>
    </dsp:sp>
    <dsp:sp modelId="{FCDD1B3D-6516-4351-AE60-357F867E1333}">
      <dsp:nvSpPr>
        <dsp:cNvPr id="0" name=""/>
        <dsp:cNvSpPr/>
      </dsp:nvSpPr>
      <dsp:spPr>
        <a:xfrm>
          <a:off x="542581" y="3407673"/>
          <a:ext cx="195553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10</a:t>
          </a:r>
        </a:p>
      </dsp:txBody>
      <dsp:txXfrm>
        <a:off x="560179" y="3425271"/>
        <a:ext cx="1920337" cy="325297"/>
      </dsp:txXfrm>
    </dsp:sp>
    <dsp:sp modelId="{AE64E30F-8410-427D-8482-4F0367CCBF70}">
      <dsp:nvSpPr>
        <dsp:cNvPr id="0" name=""/>
        <dsp:cNvSpPr/>
      </dsp:nvSpPr>
      <dsp:spPr>
        <a:xfrm rot="5400000">
          <a:off x="6291056" y="183289"/>
          <a:ext cx="288394" cy="756629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Conclusiones y recomendaciones</a:t>
          </a:r>
        </a:p>
      </dsp:txBody>
      <dsp:txXfrm rot="-5400000">
        <a:off x="2652105" y="3836318"/>
        <a:ext cx="7552219" cy="260238"/>
      </dsp:txXfrm>
    </dsp:sp>
    <dsp:sp modelId="{040625FE-0E72-458F-BA2E-AFA92495B862}">
      <dsp:nvSpPr>
        <dsp:cNvPr id="0" name=""/>
        <dsp:cNvSpPr/>
      </dsp:nvSpPr>
      <dsp:spPr>
        <a:xfrm>
          <a:off x="542581" y="3786191"/>
          <a:ext cx="21095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11</a:t>
          </a:r>
        </a:p>
      </dsp:txBody>
      <dsp:txXfrm>
        <a:off x="560179" y="3803789"/>
        <a:ext cx="2074327" cy="3252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7DADB-8ADD-D84A-9B1B-DF64B2DD7B2C}">
      <dsp:nvSpPr>
        <dsp:cNvPr id="0" name=""/>
        <dsp:cNvSpPr/>
      </dsp:nvSpPr>
      <dsp:spPr>
        <a:xfrm rot="5400000">
          <a:off x="5536547" y="-4338388"/>
          <a:ext cx="288394" cy="9039295"/>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Antecedentes y formulación del problema</a:t>
          </a:r>
        </a:p>
      </dsp:txBody>
      <dsp:txXfrm rot="-5400000">
        <a:off x="1161097" y="51140"/>
        <a:ext cx="9025217" cy="260238"/>
      </dsp:txXfrm>
    </dsp:sp>
    <dsp:sp modelId="{303A409A-BC02-6043-B467-C69957DCBB36}">
      <dsp:nvSpPr>
        <dsp:cNvPr id="0" name=""/>
        <dsp:cNvSpPr/>
      </dsp:nvSpPr>
      <dsp:spPr>
        <a:xfrm>
          <a:off x="542581" y="1012"/>
          <a:ext cx="61851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a:t>
          </a:r>
        </a:p>
      </dsp:txBody>
      <dsp:txXfrm>
        <a:off x="560179" y="18610"/>
        <a:ext cx="583319" cy="325297"/>
      </dsp:txXfrm>
    </dsp:sp>
    <dsp:sp modelId="{B803D565-954A-6D47-AEBE-949A70699116}">
      <dsp:nvSpPr>
        <dsp:cNvPr id="0" name=""/>
        <dsp:cNvSpPr/>
      </dsp:nvSpPr>
      <dsp:spPr>
        <a:xfrm rot="5400000">
          <a:off x="5619316" y="-3870752"/>
          <a:ext cx="288394" cy="8861059"/>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Justificación e importancia</a:t>
          </a:r>
        </a:p>
      </dsp:txBody>
      <dsp:txXfrm rot="-5400000">
        <a:off x="1332984" y="429658"/>
        <a:ext cx="8846981" cy="260238"/>
      </dsp:txXfrm>
    </dsp:sp>
    <dsp:sp modelId="{109A8819-23AF-A341-99D3-8F8F5DBE13DB}">
      <dsp:nvSpPr>
        <dsp:cNvPr id="0" name=""/>
        <dsp:cNvSpPr/>
      </dsp:nvSpPr>
      <dsp:spPr>
        <a:xfrm>
          <a:off x="542581" y="379530"/>
          <a:ext cx="79040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2</a:t>
          </a:r>
        </a:p>
      </dsp:txBody>
      <dsp:txXfrm>
        <a:off x="560179" y="397128"/>
        <a:ext cx="755206" cy="325297"/>
      </dsp:txXfrm>
    </dsp:sp>
    <dsp:sp modelId="{82CEBA4E-6821-424E-943E-706FA9F62A71}">
      <dsp:nvSpPr>
        <dsp:cNvPr id="0" name=""/>
        <dsp:cNvSpPr/>
      </dsp:nvSpPr>
      <dsp:spPr>
        <a:xfrm rot="5400000">
          <a:off x="5680232" y="-3419266"/>
          <a:ext cx="288394" cy="8715122"/>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Objetivos</a:t>
          </a:r>
        </a:p>
      </dsp:txBody>
      <dsp:txXfrm rot="-5400000">
        <a:off x="1466868" y="808176"/>
        <a:ext cx="8701044" cy="260238"/>
      </dsp:txXfrm>
    </dsp:sp>
    <dsp:sp modelId="{61D342DB-4B54-374D-8F8C-E046BA6A7772}">
      <dsp:nvSpPr>
        <dsp:cNvPr id="0" name=""/>
        <dsp:cNvSpPr/>
      </dsp:nvSpPr>
      <dsp:spPr>
        <a:xfrm>
          <a:off x="542581" y="758048"/>
          <a:ext cx="92428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3</a:t>
          </a:r>
        </a:p>
      </dsp:txBody>
      <dsp:txXfrm>
        <a:off x="560179" y="775646"/>
        <a:ext cx="889090" cy="325297"/>
      </dsp:txXfrm>
    </dsp:sp>
    <dsp:sp modelId="{6FA96F3F-CE17-7D48-909E-D549BA5A85D5}">
      <dsp:nvSpPr>
        <dsp:cNvPr id="0" name=""/>
        <dsp:cNvSpPr/>
      </dsp:nvSpPr>
      <dsp:spPr>
        <a:xfrm rot="5400000">
          <a:off x="5766303" y="-2949082"/>
          <a:ext cx="288394" cy="8531790"/>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Marco teórico</a:t>
          </a:r>
        </a:p>
      </dsp:txBody>
      <dsp:txXfrm rot="-5400000">
        <a:off x="1644605" y="1186694"/>
        <a:ext cx="8517712" cy="260238"/>
      </dsp:txXfrm>
    </dsp:sp>
    <dsp:sp modelId="{6FF0FE8D-7AE3-B347-B63B-26CCD0B03292}">
      <dsp:nvSpPr>
        <dsp:cNvPr id="0" name=""/>
        <dsp:cNvSpPr/>
      </dsp:nvSpPr>
      <dsp:spPr>
        <a:xfrm>
          <a:off x="542581" y="1136566"/>
          <a:ext cx="11020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4</a:t>
          </a:r>
        </a:p>
      </dsp:txBody>
      <dsp:txXfrm>
        <a:off x="560179" y="1154164"/>
        <a:ext cx="1066827" cy="325297"/>
      </dsp:txXfrm>
    </dsp:sp>
    <dsp:sp modelId="{F4E1DA9E-A0CE-B647-9276-39EA417D3207}">
      <dsp:nvSpPr>
        <dsp:cNvPr id="0" name=""/>
        <dsp:cNvSpPr/>
      </dsp:nvSpPr>
      <dsp:spPr>
        <a:xfrm rot="5400000">
          <a:off x="5851659" y="-2502899"/>
          <a:ext cx="288394" cy="8396460"/>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Reconocimiento y estado inicial del equipo</a:t>
          </a:r>
        </a:p>
      </dsp:txBody>
      <dsp:txXfrm rot="-5400000">
        <a:off x="1797626" y="1565212"/>
        <a:ext cx="8382382" cy="260238"/>
      </dsp:txXfrm>
    </dsp:sp>
    <dsp:sp modelId="{419E8FCB-59A3-8644-801B-4532AA8090EA}">
      <dsp:nvSpPr>
        <dsp:cNvPr id="0" name=""/>
        <dsp:cNvSpPr/>
      </dsp:nvSpPr>
      <dsp:spPr>
        <a:xfrm>
          <a:off x="542581" y="1515084"/>
          <a:ext cx="1255044"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5</a:t>
          </a:r>
        </a:p>
      </dsp:txBody>
      <dsp:txXfrm>
        <a:off x="560179" y="1532682"/>
        <a:ext cx="1219848" cy="325297"/>
      </dsp:txXfrm>
    </dsp:sp>
    <dsp:sp modelId="{B8CE215F-50D0-1847-9A86-55693DADA148}">
      <dsp:nvSpPr>
        <dsp:cNvPr id="0" name=""/>
        <dsp:cNvSpPr/>
      </dsp:nvSpPr>
      <dsp:spPr>
        <a:xfrm rot="5400000">
          <a:off x="5965644" y="-2027894"/>
          <a:ext cx="288394" cy="8203485"/>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Recuperación y puesta a punto</a:t>
          </a:r>
        </a:p>
      </dsp:txBody>
      <dsp:txXfrm rot="-5400000">
        <a:off x="2008099" y="1943729"/>
        <a:ext cx="8189407" cy="260238"/>
      </dsp:txXfrm>
    </dsp:sp>
    <dsp:sp modelId="{72DCBF24-AF98-954E-AB07-278AD42B71DB}">
      <dsp:nvSpPr>
        <dsp:cNvPr id="0" name=""/>
        <dsp:cNvSpPr/>
      </dsp:nvSpPr>
      <dsp:spPr>
        <a:xfrm>
          <a:off x="542581" y="1893601"/>
          <a:ext cx="146551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6</a:t>
          </a:r>
        </a:p>
      </dsp:txBody>
      <dsp:txXfrm>
        <a:off x="560179" y="1911199"/>
        <a:ext cx="1430320" cy="325297"/>
      </dsp:txXfrm>
    </dsp:sp>
    <dsp:sp modelId="{E23C7F42-CA3B-9341-B442-5BD923A875AE}">
      <dsp:nvSpPr>
        <dsp:cNvPr id="0" name=""/>
        <dsp:cNvSpPr/>
      </dsp:nvSpPr>
      <dsp:spPr>
        <a:xfrm rot="5400000">
          <a:off x="6022561" y="-1572758"/>
          <a:ext cx="288394" cy="8050249"/>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Implementación de sistema de monitoreo</a:t>
          </a:r>
        </a:p>
      </dsp:txBody>
      <dsp:txXfrm rot="-5400000">
        <a:off x="2141634" y="2322247"/>
        <a:ext cx="8036171" cy="260238"/>
      </dsp:txXfrm>
    </dsp:sp>
    <dsp:sp modelId="{6E972D37-6DBC-6140-98C0-5C3A0A1DD540}">
      <dsp:nvSpPr>
        <dsp:cNvPr id="0" name=""/>
        <dsp:cNvSpPr/>
      </dsp:nvSpPr>
      <dsp:spPr>
        <a:xfrm>
          <a:off x="542581" y="2272119"/>
          <a:ext cx="159905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7</a:t>
          </a:r>
        </a:p>
      </dsp:txBody>
      <dsp:txXfrm>
        <a:off x="560179" y="2289717"/>
        <a:ext cx="1563856" cy="325297"/>
      </dsp:txXfrm>
    </dsp:sp>
    <dsp:sp modelId="{E5840DA1-189E-4767-ADBC-3CD6851F35DE}">
      <dsp:nvSpPr>
        <dsp:cNvPr id="0" name=""/>
        <dsp:cNvSpPr/>
      </dsp:nvSpPr>
      <dsp:spPr>
        <a:xfrm rot="5400000">
          <a:off x="6101073" y="-1117484"/>
          <a:ext cx="288394" cy="7896737"/>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de resultados</a:t>
          </a:r>
        </a:p>
      </dsp:txBody>
      <dsp:txXfrm rot="-5400000">
        <a:off x="2296902" y="2700765"/>
        <a:ext cx="7882659" cy="260238"/>
      </dsp:txXfrm>
    </dsp:sp>
    <dsp:sp modelId="{B7FF845D-EF12-4A87-8E2C-0A760F4E21C0}">
      <dsp:nvSpPr>
        <dsp:cNvPr id="0" name=""/>
        <dsp:cNvSpPr/>
      </dsp:nvSpPr>
      <dsp:spPr>
        <a:xfrm>
          <a:off x="542581" y="2650637"/>
          <a:ext cx="1754320"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8</a:t>
          </a:r>
        </a:p>
      </dsp:txBody>
      <dsp:txXfrm>
        <a:off x="560179" y="2668235"/>
        <a:ext cx="1719124" cy="325297"/>
      </dsp:txXfrm>
    </dsp:sp>
    <dsp:sp modelId="{AC51F3B0-3552-4B63-B730-CD8946BD0436}">
      <dsp:nvSpPr>
        <dsp:cNvPr id="0" name=""/>
        <dsp:cNvSpPr/>
      </dsp:nvSpPr>
      <dsp:spPr>
        <a:xfrm rot="5400000">
          <a:off x="6173189" y="-654807"/>
          <a:ext cx="288394" cy="7728418"/>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Descripción operacional</a:t>
          </a:r>
        </a:p>
      </dsp:txBody>
      <dsp:txXfrm rot="-5400000">
        <a:off x="2453177" y="3079283"/>
        <a:ext cx="7714340" cy="260238"/>
      </dsp:txXfrm>
    </dsp:sp>
    <dsp:sp modelId="{DAAFB5C2-B362-4435-93EC-CA6BDBEFBC26}">
      <dsp:nvSpPr>
        <dsp:cNvPr id="0" name=""/>
        <dsp:cNvSpPr/>
      </dsp:nvSpPr>
      <dsp:spPr>
        <a:xfrm>
          <a:off x="542581" y="3029155"/>
          <a:ext cx="191059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9</a:t>
          </a:r>
        </a:p>
      </dsp:txBody>
      <dsp:txXfrm>
        <a:off x="560179" y="3046753"/>
        <a:ext cx="1875399" cy="325297"/>
      </dsp:txXfrm>
    </dsp:sp>
    <dsp:sp modelId="{8D8540D5-89D2-40DB-9301-91431C9BA96D}">
      <dsp:nvSpPr>
        <dsp:cNvPr id="0" name=""/>
        <dsp:cNvSpPr/>
      </dsp:nvSpPr>
      <dsp:spPr>
        <a:xfrm rot="5400000">
          <a:off x="6196673" y="-254836"/>
          <a:ext cx="288394" cy="7685511"/>
        </a:xfrm>
        <a:prstGeom prst="round2Same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extrusionH="12700"/>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Económico</a:t>
          </a:r>
        </a:p>
      </dsp:txBody>
      <dsp:txXfrm rot="-5400000">
        <a:off x="2498115" y="3457800"/>
        <a:ext cx="7671433" cy="260238"/>
      </dsp:txXfrm>
    </dsp:sp>
    <dsp:sp modelId="{FCDD1B3D-6516-4351-AE60-357F867E1333}">
      <dsp:nvSpPr>
        <dsp:cNvPr id="0" name=""/>
        <dsp:cNvSpPr/>
      </dsp:nvSpPr>
      <dsp:spPr>
        <a:xfrm>
          <a:off x="542581" y="3407673"/>
          <a:ext cx="1955533" cy="360493"/>
        </a:xfrm>
        <a:prstGeom prst="round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10</a:t>
          </a:r>
        </a:p>
      </dsp:txBody>
      <dsp:txXfrm>
        <a:off x="560179" y="3425271"/>
        <a:ext cx="1920337" cy="325297"/>
      </dsp:txXfrm>
    </dsp:sp>
    <dsp:sp modelId="{AE64E30F-8410-427D-8482-4F0367CCBF70}">
      <dsp:nvSpPr>
        <dsp:cNvPr id="0" name=""/>
        <dsp:cNvSpPr/>
      </dsp:nvSpPr>
      <dsp:spPr>
        <a:xfrm rot="5400000">
          <a:off x="6291056" y="183289"/>
          <a:ext cx="288394" cy="756629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Conclusiones y recomendaciones</a:t>
          </a:r>
        </a:p>
      </dsp:txBody>
      <dsp:txXfrm rot="-5400000">
        <a:off x="2652105" y="3836318"/>
        <a:ext cx="7552219" cy="260238"/>
      </dsp:txXfrm>
    </dsp:sp>
    <dsp:sp modelId="{040625FE-0E72-458F-BA2E-AFA92495B862}">
      <dsp:nvSpPr>
        <dsp:cNvPr id="0" name=""/>
        <dsp:cNvSpPr/>
      </dsp:nvSpPr>
      <dsp:spPr>
        <a:xfrm>
          <a:off x="542581" y="3786191"/>
          <a:ext cx="21095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11</a:t>
          </a:r>
        </a:p>
      </dsp:txBody>
      <dsp:txXfrm>
        <a:off x="560179" y="3803789"/>
        <a:ext cx="2074327" cy="32529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7DADB-8ADD-D84A-9B1B-DF64B2DD7B2C}">
      <dsp:nvSpPr>
        <dsp:cNvPr id="0" name=""/>
        <dsp:cNvSpPr/>
      </dsp:nvSpPr>
      <dsp:spPr>
        <a:xfrm rot="5400000">
          <a:off x="5536547" y="-4338388"/>
          <a:ext cx="288394" cy="9039295"/>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Antecedentes y formulación del problema</a:t>
          </a:r>
        </a:p>
      </dsp:txBody>
      <dsp:txXfrm rot="-5400000">
        <a:off x="1161097" y="51140"/>
        <a:ext cx="9025217" cy="260238"/>
      </dsp:txXfrm>
    </dsp:sp>
    <dsp:sp modelId="{303A409A-BC02-6043-B467-C69957DCBB36}">
      <dsp:nvSpPr>
        <dsp:cNvPr id="0" name=""/>
        <dsp:cNvSpPr/>
      </dsp:nvSpPr>
      <dsp:spPr>
        <a:xfrm>
          <a:off x="542581" y="1012"/>
          <a:ext cx="61851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a:t>
          </a:r>
        </a:p>
      </dsp:txBody>
      <dsp:txXfrm>
        <a:off x="560179" y="18610"/>
        <a:ext cx="583319" cy="325297"/>
      </dsp:txXfrm>
    </dsp:sp>
    <dsp:sp modelId="{B803D565-954A-6D47-AEBE-949A70699116}">
      <dsp:nvSpPr>
        <dsp:cNvPr id="0" name=""/>
        <dsp:cNvSpPr/>
      </dsp:nvSpPr>
      <dsp:spPr>
        <a:xfrm rot="5400000">
          <a:off x="5619316" y="-3870752"/>
          <a:ext cx="288394" cy="8861059"/>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Justificación e importancia</a:t>
          </a:r>
        </a:p>
      </dsp:txBody>
      <dsp:txXfrm rot="-5400000">
        <a:off x="1332984" y="429658"/>
        <a:ext cx="8846981" cy="260238"/>
      </dsp:txXfrm>
    </dsp:sp>
    <dsp:sp modelId="{109A8819-23AF-A341-99D3-8F8F5DBE13DB}">
      <dsp:nvSpPr>
        <dsp:cNvPr id="0" name=""/>
        <dsp:cNvSpPr/>
      </dsp:nvSpPr>
      <dsp:spPr>
        <a:xfrm>
          <a:off x="542581" y="379530"/>
          <a:ext cx="79040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2</a:t>
          </a:r>
        </a:p>
      </dsp:txBody>
      <dsp:txXfrm>
        <a:off x="560179" y="397128"/>
        <a:ext cx="755206" cy="325297"/>
      </dsp:txXfrm>
    </dsp:sp>
    <dsp:sp modelId="{82CEBA4E-6821-424E-943E-706FA9F62A71}">
      <dsp:nvSpPr>
        <dsp:cNvPr id="0" name=""/>
        <dsp:cNvSpPr/>
      </dsp:nvSpPr>
      <dsp:spPr>
        <a:xfrm rot="5400000">
          <a:off x="5680232" y="-3419266"/>
          <a:ext cx="288394" cy="8715122"/>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Objetivos</a:t>
          </a:r>
        </a:p>
      </dsp:txBody>
      <dsp:txXfrm rot="-5400000">
        <a:off x="1466868" y="808176"/>
        <a:ext cx="8701044" cy="260238"/>
      </dsp:txXfrm>
    </dsp:sp>
    <dsp:sp modelId="{61D342DB-4B54-374D-8F8C-E046BA6A7772}">
      <dsp:nvSpPr>
        <dsp:cNvPr id="0" name=""/>
        <dsp:cNvSpPr/>
      </dsp:nvSpPr>
      <dsp:spPr>
        <a:xfrm>
          <a:off x="542581" y="758048"/>
          <a:ext cx="92428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3</a:t>
          </a:r>
        </a:p>
      </dsp:txBody>
      <dsp:txXfrm>
        <a:off x="560179" y="775646"/>
        <a:ext cx="889090" cy="325297"/>
      </dsp:txXfrm>
    </dsp:sp>
    <dsp:sp modelId="{6FA96F3F-CE17-7D48-909E-D549BA5A85D5}">
      <dsp:nvSpPr>
        <dsp:cNvPr id="0" name=""/>
        <dsp:cNvSpPr/>
      </dsp:nvSpPr>
      <dsp:spPr>
        <a:xfrm rot="5400000">
          <a:off x="5766303" y="-2949082"/>
          <a:ext cx="288394" cy="8531790"/>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Marco teórico</a:t>
          </a:r>
        </a:p>
      </dsp:txBody>
      <dsp:txXfrm rot="-5400000">
        <a:off x="1644605" y="1186694"/>
        <a:ext cx="8517712" cy="260238"/>
      </dsp:txXfrm>
    </dsp:sp>
    <dsp:sp modelId="{6FF0FE8D-7AE3-B347-B63B-26CCD0B03292}">
      <dsp:nvSpPr>
        <dsp:cNvPr id="0" name=""/>
        <dsp:cNvSpPr/>
      </dsp:nvSpPr>
      <dsp:spPr>
        <a:xfrm>
          <a:off x="542581" y="1136566"/>
          <a:ext cx="11020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4</a:t>
          </a:r>
        </a:p>
      </dsp:txBody>
      <dsp:txXfrm>
        <a:off x="560179" y="1154164"/>
        <a:ext cx="1066827" cy="325297"/>
      </dsp:txXfrm>
    </dsp:sp>
    <dsp:sp modelId="{F4E1DA9E-A0CE-B647-9276-39EA417D3207}">
      <dsp:nvSpPr>
        <dsp:cNvPr id="0" name=""/>
        <dsp:cNvSpPr/>
      </dsp:nvSpPr>
      <dsp:spPr>
        <a:xfrm rot="5400000">
          <a:off x="5851659" y="-2502899"/>
          <a:ext cx="288394" cy="8396460"/>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Reconocimiento y estado inicial del equipo</a:t>
          </a:r>
        </a:p>
      </dsp:txBody>
      <dsp:txXfrm rot="-5400000">
        <a:off x="1797626" y="1565212"/>
        <a:ext cx="8382382" cy="260238"/>
      </dsp:txXfrm>
    </dsp:sp>
    <dsp:sp modelId="{419E8FCB-59A3-8644-801B-4532AA8090EA}">
      <dsp:nvSpPr>
        <dsp:cNvPr id="0" name=""/>
        <dsp:cNvSpPr/>
      </dsp:nvSpPr>
      <dsp:spPr>
        <a:xfrm>
          <a:off x="542581" y="1515084"/>
          <a:ext cx="1255044"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5</a:t>
          </a:r>
        </a:p>
      </dsp:txBody>
      <dsp:txXfrm>
        <a:off x="560179" y="1532682"/>
        <a:ext cx="1219848" cy="325297"/>
      </dsp:txXfrm>
    </dsp:sp>
    <dsp:sp modelId="{B8CE215F-50D0-1847-9A86-55693DADA148}">
      <dsp:nvSpPr>
        <dsp:cNvPr id="0" name=""/>
        <dsp:cNvSpPr/>
      </dsp:nvSpPr>
      <dsp:spPr>
        <a:xfrm rot="5400000">
          <a:off x="5965644" y="-2027894"/>
          <a:ext cx="288394" cy="8203485"/>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Recuperación y puesta a punto</a:t>
          </a:r>
        </a:p>
      </dsp:txBody>
      <dsp:txXfrm rot="-5400000">
        <a:off x="2008099" y="1943729"/>
        <a:ext cx="8189407" cy="260238"/>
      </dsp:txXfrm>
    </dsp:sp>
    <dsp:sp modelId="{72DCBF24-AF98-954E-AB07-278AD42B71DB}">
      <dsp:nvSpPr>
        <dsp:cNvPr id="0" name=""/>
        <dsp:cNvSpPr/>
      </dsp:nvSpPr>
      <dsp:spPr>
        <a:xfrm>
          <a:off x="542581" y="1893601"/>
          <a:ext cx="146551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6</a:t>
          </a:r>
        </a:p>
      </dsp:txBody>
      <dsp:txXfrm>
        <a:off x="560179" y="1911199"/>
        <a:ext cx="1430320" cy="325297"/>
      </dsp:txXfrm>
    </dsp:sp>
    <dsp:sp modelId="{E23C7F42-CA3B-9341-B442-5BD923A875AE}">
      <dsp:nvSpPr>
        <dsp:cNvPr id="0" name=""/>
        <dsp:cNvSpPr/>
      </dsp:nvSpPr>
      <dsp:spPr>
        <a:xfrm rot="5400000">
          <a:off x="6022561" y="-1572758"/>
          <a:ext cx="288394" cy="8050249"/>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Implementación de sistema de monitoreo</a:t>
          </a:r>
        </a:p>
      </dsp:txBody>
      <dsp:txXfrm rot="-5400000">
        <a:off x="2141634" y="2322247"/>
        <a:ext cx="8036171" cy="260238"/>
      </dsp:txXfrm>
    </dsp:sp>
    <dsp:sp modelId="{6E972D37-6DBC-6140-98C0-5C3A0A1DD540}">
      <dsp:nvSpPr>
        <dsp:cNvPr id="0" name=""/>
        <dsp:cNvSpPr/>
      </dsp:nvSpPr>
      <dsp:spPr>
        <a:xfrm>
          <a:off x="542581" y="2272119"/>
          <a:ext cx="159905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7</a:t>
          </a:r>
        </a:p>
      </dsp:txBody>
      <dsp:txXfrm>
        <a:off x="560179" y="2289717"/>
        <a:ext cx="1563856" cy="325297"/>
      </dsp:txXfrm>
    </dsp:sp>
    <dsp:sp modelId="{E5840DA1-189E-4767-ADBC-3CD6851F35DE}">
      <dsp:nvSpPr>
        <dsp:cNvPr id="0" name=""/>
        <dsp:cNvSpPr/>
      </dsp:nvSpPr>
      <dsp:spPr>
        <a:xfrm rot="5400000">
          <a:off x="6101073" y="-1117484"/>
          <a:ext cx="288394" cy="7896737"/>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de resultados</a:t>
          </a:r>
        </a:p>
      </dsp:txBody>
      <dsp:txXfrm rot="-5400000">
        <a:off x="2296902" y="2700765"/>
        <a:ext cx="7882659" cy="260238"/>
      </dsp:txXfrm>
    </dsp:sp>
    <dsp:sp modelId="{B7FF845D-EF12-4A87-8E2C-0A760F4E21C0}">
      <dsp:nvSpPr>
        <dsp:cNvPr id="0" name=""/>
        <dsp:cNvSpPr/>
      </dsp:nvSpPr>
      <dsp:spPr>
        <a:xfrm>
          <a:off x="542581" y="2650637"/>
          <a:ext cx="1754320"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8</a:t>
          </a:r>
        </a:p>
      </dsp:txBody>
      <dsp:txXfrm>
        <a:off x="560179" y="2668235"/>
        <a:ext cx="1719124" cy="325297"/>
      </dsp:txXfrm>
    </dsp:sp>
    <dsp:sp modelId="{AC51F3B0-3552-4B63-B730-CD8946BD0436}">
      <dsp:nvSpPr>
        <dsp:cNvPr id="0" name=""/>
        <dsp:cNvSpPr/>
      </dsp:nvSpPr>
      <dsp:spPr>
        <a:xfrm rot="5400000">
          <a:off x="6173189" y="-654807"/>
          <a:ext cx="288394" cy="7728418"/>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Descripción operacional</a:t>
          </a:r>
        </a:p>
      </dsp:txBody>
      <dsp:txXfrm rot="-5400000">
        <a:off x="2453177" y="3079283"/>
        <a:ext cx="7714340" cy="260238"/>
      </dsp:txXfrm>
    </dsp:sp>
    <dsp:sp modelId="{DAAFB5C2-B362-4435-93EC-CA6BDBEFBC26}">
      <dsp:nvSpPr>
        <dsp:cNvPr id="0" name=""/>
        <dsp:cNvSpPr/>
      </dsp:nvSpPr>
      <dsp:spPr>
        <a:xfrm>
          <a:off x="542581" y="3029155"/>
          <a:ext cx="191059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9</a:t>
          </a:r>
        </a:p>
      </dsp:txBody>
      <dsp:txXfrm>
        <a:off x="560179" y="3046753"/>
        <a:ext cx="1875399" cy="325297"/>
      </dsp:txXfrm>
    </dsp:sp>
    <dsp:sp modelId="{8D8540D5-89D2-40DB-9301-91431C9BA96D}">
      <dsp:nvSpPr>
        <dsp:cNvPr id="0" name=""/>
        <dsp:cNvSpPr/>
      </dsp:nvSpPr>
      <dsp:spPr>
        <a:xfrm rot="5400000">
          <a:off x="6196673" y="-254836"/>
          <a:ext cx="288394" cy="7685511"/>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Económico</a:t>
          </a:r>
        </a:p>
      </dsp:txBody>
      <dsp:txXfrm rot="-5400000">
        <a:off x="2498115" y="3457800"/>
        <a:ext cx="7671433" cy="260238"/>
      </dsp:txXfrm>
    </dsp:sp>
    <dsp:sp modelId="{FCDD1B3D-6516-4351-AE60-357F867E1333}">
      <dsp:nvSpPr>
        <dsp:cNvPr id="0" name=""/>
        <dsp:cNvSpPr/>
      </dsp:nvSpPr>
      <dsp:spPr>
        <a:xfrm>
          <a:off x="542581" y="3407673"/>
          <a:ext cx="195553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10</a:t>
          </a:r>
        </a:p>
      </dsp:txBody>
      <dsp:txXfrm>
        <a:off x="560179" y="3425271"/>
        <a:ext cx="1920337" cy="325297"/>
      </dsp:txXfrm>
    </dsp:sp>
    <dsp:sp modelId="{AE64E30F-8410-427D-8482-4F0367CCBF70}">
      <dsp:nvSpPr>
        <dsp:cNvPr id="0" name=""/>
        <dsp:cNvSpPr/>
      </dsp:nvSpPr>
      <dsp:spPr>
        <a:xfrm rot="5400000">
          <a:off x="6291056" y="183289"/>
          <a:ext cx="288394" cy="7566297"/>
        </a:xfrm>
        <a:prstGeom prst="round2Same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extrusionH="12700"/>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Conclusiones y recomendaciones</a:t>
          </a:r>
        </a:p>
      </dsp:txBody>
      <dsp:txXfrm rot="-5400000">
        <a:off x="2652105" y="3836318"/>
        <a:ext cx="7552219" cy="260238"/>
      </dsp:txXfrm>
    </dsp:sp>
    <dsp:sp modelId="{040625FE-0E72-458F-BA2E-AFA92495B862}">
      <dsp:nvSpPr>
        <dsp:cNvPr id="0" name=""/>
        <dsp:cNvSpPr/>
      </dsp:nvSpPr>
      <dsp:spPr>
        <a:xfrm>
          <a:off x="542581" y="3786191"/>
          <a:ext cx="2109523" cy="360493"/>
        </a:xfrm>
        <a:prstGeom prst="round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11</a:t>
          </a:r>
        </a:p>
      </dsp:txBody>
      <dsp:txXfrm>
        <a:off x="560179" y="3803789"/>
        <a:ext cx="2074327" cy="3252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7DADB-8ADD-D84A-9B1B-DF64B2DD7B2C}">
      <dsp:nvSpPr>
        <dsp:cNvPr id="0" name=""/>
        <dsp:cNvSpPr/>
      </dsp:nvSpPr>
      <dsp:spPr>
        <a:xfrm rot="5400000">
          <a:off x="5536547" y="-4338388"/>
          <a:ext cx="288394" cy="9039295"/>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Antecedentes y formulación del problema</a:t>
          </a:r>
        </a:p>
      </dsp:txBody>
      <dsp:txXfrm rot="-5400000">
        <a:off x="1161097" y="51140"/>
        <a:ext cx="9025217" cy="260238"/>
      </dsp:txXfrm>
    </dsp:sp>
    <dsp:sp modelId="{303A409A-BC02-6043-B467-C69957DCBB36}">
      <dsp:nvSpPr>
        <dsp:cNvPr id="0" name=""/>
        <dsp:cNvSpPr/>
      </dsp:nvSpPr>
      <dsp:spPr>
        <a:xfrm>
          <a:off x="542581" y="1012"/>
          <a:ext cx="61851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a:t>
          </a:r>
        </a:p>
      </dsp:txBody>
      <dsp:txXfrm>
        <a:off x="560179" y="18610"/>
        <a:ext cx="583319" cy="325297"/>
      </dsp:txXfrm>
    </dsp:sp>
    <dsp:sp modelId="{B803D565-954A-6D47-AEBE-949A70699116}">
      <dsp:nvSpPr>
        <dsp:cNvPr id="0" name=""/>
        <dsp:cNvSpPr/>
      </dsp:nvSpPr>
      <dsp:spPr>
        <a:xfrm rot="5400000">
          <a:off x="5619316" y="-3870752"/>
          <a:ext cx="288394" cy="8861059"/>
        </a:xfrm>
        <a:prstGeom prst="round2Same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extrusionH="12700"/>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Justificación e importancia</a:t>
          </a:r>
        </a:p>
      </dsp:txBody>
      <dsp:txXfrm rot="-5400000">
        <a:off x="1332984" y="429658"/>
        <a:ext cx="8846981" cy="260238"/>
      </dsp:txXfrm>
    </dsp:sp>
    <dsp:sp modelId="{109A8819-23AF-A341-99D3-8F8F5DBE13DB}">
      <dsp:nvSpPr>
        <dsp:cNvPr id="0" name=""/>
        <dsp:cNvSpPr/>
      </dsp:nvSpPr>
      <dsp:spPr>
        <a:xfrm>
          <a:off x="542581" y="379530"/>
          <a:ext cx="790402" cy="360493"/>
        </a:xfrm>
        <a:prstGeom prst="round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2</a:t>
          </a:r>
        </a:p>
      </dsp:txBody>
      <dsp:txXfrm>
        <a:off x="560179" y="397128"/>
        <a:ext cx="755206" cy="325297"/>
      </dsp:txXfrm>
    </dsp:sp>
    <dsp:sp modelId="{82CEBA4E-6821-424E-943E-706FA9F62A71}">
      <dsp:nvSpPr>
        <dsp:cNvPr id="0" name=""/>
        <dsp:cNvSpPr/>
      </dsp:nvSpPr>
      <dsp:spPr>
        <a:xfrm rot="5400000">
          <a:off x="5680232" y="-3419266"/>
          <a:ext cx="288394" cy="8715122"/>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Objetivos</a:t>
          </a:r>
        </a:p>
      </dsp:txBody>
      <dsp:txXfrm rot="-5400000">
        <a:off x="1466868" y="808176"/>
        <a:ext cx="8701044" cy="260238"/>
      </dsp:txXfrm>
    </dsp:sp>
    <dsp:sp modelId="{61D342DB-4B54-374D-8F8C-E046BA6A7772}">
      <dsp:nvSpPr>
        <dsp:cNvPr id="0" name=""/>
        <dsp:cNvSpPr/>
      </dsp:nvSpPr>
      <dsp:spPr>
        <a:xfrm>
          <a:off x="542581" y="758048"/>
          <a:ext cx="92428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3</a:t>
          </a:r>
        </a:p>
      </dsp:txBody>
      <dsp:txXfrm>
        <a:off x="560179" y="775646"/>
        <a:ext cx="889090" cy="325297"/>
      </dsp:txXfrm>
    </dsp:sp>
    <dsp:sp modelId="{6FA96F3F-CE17-7D48-909E-D549BA5A85D5}">
      <dsp:nvSpPr>
        <dsp:cNvPr id="0" name=""/>
        <dsp:cNvSpPr/>
      </dsp:nvSpPr>
      <dsp:spPr>
        <a:xfrm rot="5400000">
          <a:off x="5766303" y="-2949082"/>
          <a:ext cx="288394" cy="8531790"/>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Marco teórico</a:t>
          </a:r>
        </a:p>
      </dsp:txBody>
      <dsp:txXfrm rot="-5400000">
        <a:off x="1644605" y="1186694"/>
        <a:ext cx="8517712" cy="260238"/>
      </dsp:txXfrm>
    </dsp:sp>
    <dsp:sp modelId="{6FF0FE8D-7AE3-B347-B63B-26CCD0B03292}">
      <dsp:nvSpPr>
        <dsp:cNvPr id="0" name=""/>
        <dsp:cNvSpPr/>
      </dsp:nvSpPr>
      <dsp:spPr>
        <a:xfrm>
          <a:off x="542581" y="1136566"/>
          <a:ext cx="11020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4</a:t>
          </a:r>
        </a:p>
      </dsp:txBody>
      <dsp:txXfrm>
        <a:off x="560179" y="1154164"/>
        <a:ext cx="1066827" cy="325297"/>
      </dsp:txXfrm>
    </dsp:sp>
    <dsp:sp modelId="{F4E1DA9E-A0CE-B647-9276-39EA417D3207}">
      <dsp:nvSpPr>
        <dsp:cNvPr id="0" name=""/>
        <dsp:cNvSpPr/>
      </dsp:nvSpPr>
      <dsp:spPr>
        <a:xfrm rot="5400000">
          <a:off x="5851659" y="-2502899"/>
          <a:ext cx="288394" cy="8396460"/>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Reconocimiento y estado inicial del equipo</a:t>
          </a:r>
        </a:p>
      </dsp:txBody>
      <dsp:txXfrm rot="-5400000">
        <a:off x="1797626" y="1565212"/>
        <a:ext cx="8382382" cy="260238"/>
      </dsp:txXfrm>
    </dsp:sp>
    <dsp:sp modelId="{419E8FCB-59A3-8644-801B-4532AA8090EA}">
      <dsp:nvSpPr>
        <dsp:cNvPr id="0" name=""/>
        <dsp:cNvSpPr/>
      </dsp:nvSpPr>
      <dsp:spPr>
        <a:xfrm>
          <a:off x="542581" y="1515084"/>
          <a:ext cx="1255044"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5</a:t>
          </a:r>
        </a:p>
      </dsp:txBody>
      <dsp:txXfrm>
        <a:off x="560179" y="1532682"/>
        <a:ext cx="1219848" cy="325297"/>
      </dsp:txXfrm>
    </dsp:sp>
    <dsp:sp modelId="{B8CE215F-50D0-1847-9A86-55693DADA148}">
      <dsp:nvSpPr>
        <dsp:cNvPr id="0" name=""/>
        <dsp:cNvSpPr/>
      </dsp:nvSpPr>
      <dsp:spPr>
        <a:xfrm rot="5400000">
          <a:off x="5965644" y="-2027894"/>
          <a:ext cx="288394" cy="8203485"/>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Recuperación y puesta a punto</a:t>
          </a:r>
        </a:p>
      </dsp:txBody>
      <dsp:txXfrm rot="-5400000">
        <a:off x="2008099" y="1943729"/>
        <a:ext cx="8189407" cy="260238"/>
      </dsp:txXfrm>
    </dsp:sp>
    <dsp:sp modelId="{72DCBF24-AF98-954E-AB07-278AD42B71DB}">
      <dsp:nvSpPr>
        <dsp:cNvPr id="0" name=""/>
        <dsp:cNvSpPr/>
      </dsp:nvSpPr>
      <dsp:spPr>
        <a:xfrm>
          <a:off x="542581" y="1893601"/>
          <a:ext cx="146551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6</a:t>
          </a:r>
        </a:p>
      </dsp:txBody>
      <dsp:txXfrm>
        <a:off x="560179" y="1911199"/>
        <a:ext cx="1430320" cy="325297"/>
      </dsp:txXfrm>
    </dsp:sp>
    <dsp:sp modelId="{E23C7F42-CA3B-9341-B442-5BD923A875AE}">
      <dsp:nvSpPr>
        <dsp:cNvPr id="0" name=""/>
        <dsp:cNvSpPr/>
      </dsp:nvSpPr>
      <dsp:spPr>
        <a:xfrm rot="5400000">
          <a:off x="6022561" y="-1572758"/>
          <a:ext cx="288394" cy="8050249"/>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Implementación de sistema de monitoreo</a:t>
          </a:r>
        </a:p>
      </dsp:txBody>
      <dsp:txXfrm rot="-5400000">
        <a:off x="2141634" y="2322247"/>
        <a:ext cx="8036171" cy="260238"/>
      </dsp:txXfrm>
    </dsp:sp>
    <dsp:sp modelId="{6E972D37-6DBC-6140-98C0-5C3A0A1DD540}">
      <dsp:nvSpPr>
        <dsp:cNvPr id="0" name=""/>
        <dsp:cNvSpPr/>
      </dsp:nvSpPr>
      <dsp:spPr>
        <a:xfrm>
          <a:off x="542581" y="2272119"/>
          <a:ext cx="159905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7</a:t>
          </a:r>
        </a:p>
      </dsp:txBody>
      <dsp:txXfrm>
        <a:off x="560179" y="2289717"/>
        <a:ext cx="1563856" cy="325297"/>
      </dsp:txXfrm>
    </dsp:sp>
    <dsp:sp modelId="{E5840DA1-189E-4767-ADBC-3CD6851F35DE}">
      <dsp:nvSpPr>
        <dsp:cNvPr id="0" name=""/>
        <dsp:cNvSpPr/>
      </dsp:nvSpPr>
      <dsp:spPr>
        <a:xfrm rot="5400000">
          <a:off x="6101073" y="-1117484"/>
          <a:ext cx="288394" cy="789673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de resultados</a:t>
          </a:r>
        </a:p>
      </dsp:txBody>
      <dsp:txXfrm rot="-5400000">
        <a:off x="2296902" y="2700765"/>
        <a:ext cx="7882659" cy="260238"/>
      </dsp:txXfrm>
    </dsp:sp>
    <dsp:sp modelId="{B7FF845D-EF12-4A87-8E2C-0A760F4E21C0}">
      <dsp:nvSpPr>
        <dsp:cNvPr id="0" name=""/>
        <dsp:cNvSpPr/>
      </dsp:nvSpPr>
      <dsp:spPr>
        <a:xfrm>
          <a:off x="542581" y="2650637"/>
          <a:ext cx="1754320"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8</a:t>
          </a:r>
        </a:p>
      </dsp:txBody>
      <dsp:txXfrm>
        <a:off x="560179" y="2668235"/>
        <a:ext cx="1719124" cy="325297"/>
      </dsp:txXfrm>
    </dsp:sp>
    <dsp:sp modelId="{AC51F3B0-3552-4B63-B730-CD8946BD0436}">
      <dsp:nvSpPr>
        <dsp:cNvPr id="0" name=""/>
        <dsp:cNvSpPr/>
      </dsp:nvSpPr>
      <dsp:spPr>
        <a:xfrm rot="5400000">
          <a:off x="6173189" y="-654807"/>
          <a:ext cx="288394" cy="7728418"/>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Descripción operacional</a:t>
          </a:r>
        </a:p>
      </dsp:txBody>
      <dsp:txXfrm rot="-5400000">
        <a:off x="2453177" y="3079283"/>
        <a:ext cx="7714340" cy="260238"/>
      </dsp:txXfrm>
    </dsp:sp>
    <dsp:sp modelId="{DAAFB5C2-B362-4435-93EC-CA6BDBEFBC26}">
      <dsp:nvSpPr>
        <dsp:cNvPr id="0" name=""/>
        <dsp:cNvSpPr/>
      </dsp:nvSpPr>
      <dsp:spPr>
        <a:xfrm>
          <a:off x="542581" y="3029155"/>
          <a:ext cx="191059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9</a:t>
          </a:r>
        </a:p>
      </dsp:txBody>
      <dsp:txXfrm>
        <a:off x="560179" y="3046753"/>
        <a:ext cx="1875399" cy="325297"/>
      </dsp:txXfrm>
    </dsp:sp>
    <dsp:sp modelId="{8D8540D5-89D2-40DB-9301-91431C9BA96D}">
      <dsp:nvSpPr>
        <dsp:cNvPr id="0" name=""/>
        <dsp:cNvSpPr/>
      </dsp:nvSpPr>
      <dsp:spPr>
        <a:xfrm rot="5400000">
          <a:off x="6196673" y="-254836"/>
          <a:ext cx="288394" cy="7685511"/>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Económico</a:t>
          </a:r>
        </a:p>
      </dsp:txBody>
      <dsp:txXfrm rot="-5400000">
        <a:off x="2498115" y="3457800"/>
        <a:ext cx="7671433" cy="260238"/>
      </dsp:txXfrm>
    </dsp:sp>
    <dsp:sp modelId="{FCDD1B3D-6516-4351-AE60-357F867E1333}">
      <dsp:nvSpPr>
        <dsp:cNvPr id="0" name=""/>
        <dsp:cNvSpPr/>
      </dsp:nvSpPr>
      <dsp:spPr>
        <a:xfrm>
          <a:off x="542581" y="3407673"/>
          <a:ext cx="195553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10</a:t>
          </a:r>
        </a:p>
      </dsp:txBody>
      <dsp:txXfrm>
        <a:off x="560179" y="3425271"/>
        <a:ext cx="1920337" cy="325297"/>
      </dsp:txXfrm>
    </dsp:sp>
    <dsp:sp modelId="{AE64E30F-8410-427D-8482-4F0367CCBF70}">
      <dsp:nvSpPr>
        <dsp:cNvPr id="0" name=""/>
        <dsp:cNvSpPr/>
      </dsp:nvSpPr>
      <dsp:spPr>
        <a:xfrm rot="5400000">
          <a:off x="6291056" y="183289"/>
          <a:ext cx="288394" cy="756629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Conclusiones y recomendaciones</a:t>
          </a:r>
        </a:p>
      </dsp:txBody>
      <dsp:txXfrm rot="-5400000">
        <a:off x="2652105" y="3836318"/>
        <a:ext cx="7552219" cy="260238"/>
      </dsp:txXfrm>
    </dsp:sp>
    <dsp:sp modelId="{040625FE-0E72-458F-BA2E-AFA92495B862}">
      <dsp:nvSpPr>
        <dsp:cNvPr id="0" name=""/>
        <dsp:cNvSpPr/>
      </dsp:nvSpPr>
      <dsp:spPr>
        <a:xfrm>
          <a:off x="542581" y="3786191"/>
          <a:ext cx="21095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11</a:t>
          </a:r>
        </a:p>
      </dsp:txBody>
      <dsp:txXfrm>
        <a:off x="560179" y="3803789"/>
        <a:ext cx="2074327" cy="3252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7DADB-8ADD-D84A-9B1B-DF64B2DD7B2C}">
      <dsp:nvSpPr>
        <dsp:cNvPr id="0" name=""/>
        <dsp:cNvSpPr/>
      </dsp:nvSpPr>
      <dsp:spPr>
        <a:xfrm rot="5400000">
          <a:off x="5536547" y="-4338388"/>
          <a:ext cx="288394" cy="9039295"/>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Antecedentes y formulación del problema</a:t>
          </a:r>
        </a:p>
      </dsp:txBody>
      <dsp:txXfrm rot="-5400000">
        <a:off x="1161097" y="51140"/>
        <a:ext cx="9025217" cy="260238"/>
      </dsp:txXfrm>
    </dsp:sp>
    <dsp:sp modelId="{303A409A-BC02-6043-B467-C69957DCBB36}">
      <dsp:nvSpPr>
        <dsp:cNvPr id="0" name=""/>
        <dsp:cNvSpPr/>
      </dsp:nvSpPr>
      <dsp:spPr>
        <a:xfrm>
          <a:off x="542581" y="1012"/>
          <a:ext cx="61851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a:t>
          </a:r>
        </a:p>
      </dsp:txBody>
      <dsp:txXfrm>
        <a:off x="560179" y="18610"/>
        <a:ext cx="583319" cy="325297"/>
      </dsp:txXfrm>
    </dsp:sp>
    <dsp:sp modelId="{B803D565-954A-6D47-AEBE-949A70699116}">
      <dsp:nvSpPr>
        <dsp:cNvPr id="0" name=""/>
        <dsp:cNvSpPr/>
      </dsp:nvSpPr>
      <dsp:spPr>
        <a:xfrm rot="5400000">
          <a:off x="5619316" y="-3870752"/>
          <a:ext cx="288394" cy="8861059"/>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Justificación e importancia</a:t>
          </a:r>
        </a:p>
      </dsp:txBody>
      <dsp:txXfrm rot="-5400000">
        <a:off x="1332984" y="429658"/>
        <a:ext cx="8846981" cy="260238"/>
      </dsp:txXfrm>
    </dsp:sp>
    <dsp:sp modelId="{109A8819-23AF-A341-99D3-8F8F5DBE13DB}">
      <dsp:nvSpPr>
        <dsp:cNvPr id="0" name=""/>
        <dsp:cNvSpPr/>
      </dsp:nvSpPr>
      <dsp:spPr>
        <a:xfrm>
          <a:off x="542581" y="379530"/>
          <a:ext cx="79040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2</a:t>
          </a:r>
        </a:p>
      </dsp:txBody>
      <dsp:txXfrm>
        <a:off x="560179" y="397128"/>
        <a:ext cx="755206" cy="325297"/>
      </dsp:txXfrm>
    </dsp:sp>
    <dsp:sp modelId="{82CEBA4E-6821-424E-943E-706FA9F62A71}">
      <dsp:nvSpPr>
        <dsp:cNvPr id="0" name=""/>
        <dsp:cNvSpPr/>
      </dsp:nvSpPr>
      <dsp:spPr>
        <a:xfrm rot="5400000">
          <a:off x="5680232" y="-3419266"/>
          <a:ext cx="288394" cy="8715122"/>
        </a:xfrm>
        <a:prstGeom prst="round2Same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extrusionH="12700"/>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Objetivos</a:t>
          </a:r>
        </a:p>
      </dsp:txBody>
      <dsp:txXfrm rot="-5400000">
        <a:off x="1466868" y="808176"/>
        <a:ext cx="8701044" cy="260238"/>
      </dsp:txXfrm>
    </dsp:sp>
    <dsp:sp modelId="{61D342DB-4B54-374D-8F8C-E046BA6A7772}">
      <dsp:nvSpPr>
        <dsp:cNvPr id="0" name=""/>
        <dsp:cNvSpPr/>
      </dsp:nvSpPr>
      <dsp:spPr>
        <a:xfrm>
          <a:off x="542581" y="758048"/>
          <a:ext cx="924286" cy="360493"/>
        </a:xfrm>
        <a:prstGeom prst="round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3</a:t>
          </a:r>
        </a:p>
      </dsp:txBody>
      <dsp:txXfrm>
        <a:off x="560179" y="775646"/>
        <a:ext cx="889090" cy="325297"/>
      </dsp:txXfrm>
    </dsp:sp>
    <dsp:sp modelId="{6FA96F3F-CE17-7D48-909E-D549BA5A85D5}">
      <dsp:nvSpPr>
        <dsp:cNvPr id="0" name=""/>
        <dsp:cNvSpPr/>
      </dsp:nvSpPr>
      <dsp:spPr>
        <a:xfrm rot="5400000">
          <a:off x="5766303" y="-2949082"/>
          <a:ext cx="288394" cy="8531790"/>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Marco teórico</a:t>
          </a:r>
        </a:p>
      </dsp:txBody>
      <dsp:txXfrm rot="-5400000">
        <a:off x="1644605" y="1186694"/>
        <a:ext cx="8517712" cy="260238"/>
      </dsp:txXfrm>
    </dsp:sp>
    <dsp:sp modelId="{6FF0FE8D-7AE3-B347-B63B-26CCD0B03292}">
      <dsp:nvSpPr>
        <dsp:cNvPr id="0" name=""/>
        <dsp:cNvSpPr/>
      </dsp:nvSpPr>
      <dsp:spPr>
        <a:xfrm>
          <a:off x="542581" y="1136566"/>
          <a:ext cx="11020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4</a:t>
          </a:r>
        </a:p>
      </dsp:txBody>
      <dsp:txXfrm>
        <a:off x="560179" y="1154164"/>
        <a:ext cx="1066827" cy="325297"/>
      </dsp:txXfrm>
    </dsp:sp>
    <dsp:sp modelId="{F4E1DA9E-A0CE-B647-9276-39EA417D3207}">
      <dsp:nvSpPr>
        <dsp:cNvPr id="0" name=""/>
        <dsp:cNvSpPr/>
      </dsp:nvSpPr>
      <dsp:spPr>
        <a:xfrm rot="5400000">
          <a:off x="5851659" y="-2502899"/>
          <a:ext cx="288394" cy="8396460"/>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Reconocimiento y estado inicial del equipo</a:t>
          </a:r>
        </a:p>
      </dsp:txBody>
      <dsp:txXfrm rot="-5400000">
        <a:off x="1797626" y="1565212"/>
        <a:ext cx="8382382" cy="260238"/>
      </dsp:txXfrm>
    </dsp:sp>
    <dsp:sp modelId="{419E8FCB-59A3-8644-801B-4532AA8090EA}">
      <dsp:nvSpPr>
        <dsp:cNvPr id="0" name=""/>
        <dsp:cNvSpPr/>
      </dsp:nvSpPr>
      <dsp:spPr>
        <a:xfrm>
          <a:off x="542581" y="1515084"/>
          <a:ext cx="1255044"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5</a:t>
          </a:r>
        </a:p>
      </dsp:txBody>
      <dsp:txXfrm>
        <a:off x="560179" y="1532682"/>
        <a:ext cx="1219848" cy="325297"/>
      </dsp:txXfrm>
    </dsp:sp>
    <dsp:sp modelId="{B8CE215F-50D0-1847-9A86-55693DADA148}">
      <dsp:nvSpPr>
        <dsp:cNvPr id="0" name=""/>
        <dsp:cNvSpPr/>
      </dsp:nvSpPr>
      <dsp:spPr>
        <a:xfrm rot="5400000">
          <a:off x="5965644" y="-2027894"/>
          <a:ext cx="288394" cy="8203485"/>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Recuperación y puesta a punto</a:t>
          </a:r>
        </a:p>
      </dsp:txBody>
      <dsp:txXfrm rot="-5400000">
        <a:off x="2008099" y="1943729"/>
        <a:ext cx="8189407" cy="260238"/>
      </dsp:txXfrm>
    </dsp:sp>
    <dsp:sp modelId="{72DCBF24-AF98-954E-AB07-278AD42B71DB}">
      <dsp:nvSpPr>
        <dsp:cNvPr id="0" name=""/>
        <dsp:cNvSpPr/>
      </dsp:nvSpPr>
      <dsp:spPr>
        <a:xfrm>
          <a:off x="542581" y="1893601"/>
          <a:ext cx="146551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6</a:t>
          </a:r>
        </a:p>
      </dsp:txBody>
      <dsp:txXfrm>
        <a:off x="560179" y="1911199"/>
        <a:ext cx="1430320" cy="325297"/>
      </dsp:txXfrm>
    </dsp:sp>
    <dsp:sp modelId="{E23C7F42-CA3B-9341-B442-5BD923A875AE}">
      <dsp:nvSpPr>
        <dsp:cNvPr id="0" name=""/>
        <dsp:cNvSpPr/>
      </dsp:nvSpPr>
      <dsp:spPr>
        <a:xfrm rot="5400000">
          <a:off x="6022561" y="-1572758"/>
          <a:ext cx="288394" cy="8050249"/>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Implementación de sistema de monitoreo</a:t>
          </a:r>
        </a:p>
      </dsp:txBody>
      <dsp:txXfrm rot="-5400000">
        <a:off x="2141634" y="2322247"/>
        <a:ext cx="8036171" cy="260238"/>
      </dsp:txXfrm>
    </dsp:sp>
    <dsp:sp modelId="{6E972D37-6DBC-6140-98C0-5C3A0A1DD540}">
      <dsp:nvSpPr>
        <dsp:cNvPr id="0" name=""/>
        <dsp:cNvSpPr/>
      </dsp:nvSpPr>
      <dsp:spPr>
        <a:xfrm>
          <a:off x="542581" y="2272119"/>
          <a:ext cx="159905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7</a:t>
          </a:r>
        </a:p>
      </dsp:txBody>
      <dsp:txXfrm>
        <a:off x="560179" y="2289717"/>
        <a:ext cx="1563856" cy="325297"/>
      </dsp:txXfrm>
    </dsp:sp>
    <dsp:sp modelId="{E5840DA1-189E-4767-ADBC-3CD6851F35DE}">
      <dsp:nvSpPr>
        <dsp:cNvPr id="0" name=""/>
        <dsp:cNvSpPr/>
      </dsp:nvSpPr>
      <dsp:spPr>
        <a:xfrm rot="5400000">
          <a:off x="6101073" y="-1117484"/>
          <a:ext cx="288394" cy="789673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de resultados</a:t>
          </a:r>
        </a:p>
      </dsp:txBody>
      <dsp:txXfrm rot="-5400000">
        <a:off x="2296902" y="2700765"/>
        <a:ext cx="7882659" cy="260238"/>
      </dsp:txXfrm>
    </dsp:sp>
    <dsp:sp modelId="{B7FF845D-EF12-4A87-8E2C-0A760F4E21C0}">
      <dsp:nvSpPr>
        <dsp:cNvPr id="0" name=""/>
        <dsp:cNvSpPr/>
      </dsp:nvSpPr>
      <dsp:spPr>
        <a:xfrm>
          <a:off x="542581" y="2650637"/>
          <a:ext cx="1754320"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8</a:t>
          </a:r>
        </a:p>
      </dsp:txBody>
      <dsp:txXfrm>
        <a:off x="560179" y="2668235"/>
        <a:ext cx="1719124" cy="325297"/>
      </dsp:txXfrm>
    </dsp:sp>
    <dsp:sp modelId="{AC51F3B0-3552-4B63-B730-CD8946BD0436}">
      <dsp:nvSpPr>
        <dsp:cNvPr id="0" name=""/>
        <dsp:cNvSpPr/>
      </dsp:nvSpPr>
      <dsp:spPr>
        <a:xfrm rot="5400000">
          <a:off x="6173189" y="-654807"/>
          <a:ext cx="288394" cy="7728418"/>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Descripción operacional</a:t>
          </a:r>
        </a:p>
      </dsp:txBody>
      <dsp:txXfrm rot="-5400000">
        <a:off x="2453177" y="3079283"/>
        <a:ext cx="7714340" cy="260238"/>
      </dsp:txXfrm>
    </dsp:sp>
    <dsp:sp modelId="{DAAFB5C2-B362-4435-93EC-CA6BDBEFBC26}">
      <dsp:nvSpPr>
        <dsp:cNvPr id="0" name=""/>
        <dsp:cNvSpPr/>
      </dsp:nvSpPr>
      <dsp:spPr>
        <a:xfrm>
          <a:off x="542581" y="3029155"/>
          <a:ext cx="191059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9</a:t>
          </a:r>
        </a:p>
      </dsp:txBody>
      <dsp:txXfrm>
        <a:off x="560179" y="3046753"/>
        <a:ext cx="1875399" cy="325297"/>
      </dsp:txXfrm>
    </dsp:sp>
    <dsp:sp modelId="{8D8540D5-89D2-40DB-9301-91431C9BA96D}">
      <dsp:nvSpPr>
        <dsp:cNvPr id="0" name=""/>
        <dsp:cNvSpPr/>
      </dsp:nvSpPr>
      <dsp:spPr>
        <a:xfrm rot="5400000">
          <a:off x="6196673" y="-254836"/>
          <a:ext cx="288394" cy="7685511"/>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Económico</a:t>
          </a:r>
        </a:p>
      </dsp:txBody>
      <dsp:txXfrm rot="-5400000">
        <a:off x="2498115" y="3457800"/>
        <a:ext cx="7671433" cy="260238"/>
      </dsp:txXfrm>
    </dsp:sp>
    <dsp:sp modelId="{FCDD1B3D-6516-4351-AE60-357F867E1333}">
      <dsp:nvSpPr>
        <dsp:cNvPr id="0" name=""/>
        <dsp:cNvSpPr/>
      </dsp:nvSpPr>
      <dsp:spPr>
        <a:xfrm>
          <a:off x="542581" y="3407673"/>
          <a:ext cx="195553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10</a:t>
          </a:r>
        </a:p>
      </dsp:txBody>
      <dsp:txXfrm>
        <a:off x="560179" y="3425271"/>
        <a:ext cx="1920337" cy="325297"/>
      </dsp:txXfrm>
    </dsp:sp>
    <dsp:sp modelId="{AE64E30F-8410-427D-8482-4F0367CCBF70}">
      <dsp:nvSpPr>
        <dsp:cNvPr id="0" name=""/>
        <dsp:cNvSpPr/>
      </dsp:nvSpPr>
      <dsp:spPr>
        <a:xfrm rot="5400000">
          <a:off x="6291056" y="183289"/>
          <a:ext cx="288394" cy="756629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Conclusiones y recomendaciones</a:t>
          </a:r>
        </a:p>
      </dsp:txBody>
      <dsp:txXfrm rot="-5400000">
        <a:off x="2652105" y="3836318"/>
        <a:ext cx="7552219" cy="260238"/>
      </dsp:txXfrm>
    </dsp:sp>
    <dsp:sp modelId="{040625FE-0E72-458F-BA2E-AFA92495B862}">
      <dsp:nvSpPr>
        <dsp:cNvPr id="0" name=""/>
        <dsp:cNvSpPr/>
      </dsp:nvSpPr>
      <dsp:spPr>
        <a:xfrm>
          <a:off x="542581" y="3786191"/>
          <a:ext cx="21095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11</a:t>
          </a:r>
        </a:p>
      </dsp:txBody>
      <dsp:txXfrm>
        <a:off x="560179" y="3803789"/>
        <a:ext cx="2074327" cy="3252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7DADB-8ADD-D84A-9B1B-DF64B2DD7B2C}">
      <dsp:nvSpPr>
        <dsp:cNvPr id="0" name=""/>
        <dsp:cNvSpPr/>
      </dsp:nvSpPr>
      <dsp:spPr>
        <a:xfrm rot="5400000">
          <a:off x="5536547" y="-4338388"/>
          <a:ext cx="288394" cy="9039295"/>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Antecedentes y formulación del problema</a:t>
          </a:r>
        </a:p>
      </dsp:txBody>
      <dsp:txXfrm rot="-5400000">
        <a:off x="1161097" y="51140"/>
        <a:ext cx="9025217" cy="260238"/>
      </dsp:txXfrm>
    </dsp:sp>
    <dsp:sp modelId="{303A409A-BC02-6043-B467-C69957DCBB36}">
      <dsp:nvSpPr>
        <dsp:cNvPr id="0" name=""/>
        <dsp:cNvSpPr/>
      </dsp:nvSpPr>
      <dsp:spPr>
        <a:xfrm>
          <a:off x="542581" y="1012"/>
          <a:ext cx="61851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a:t>
          </a:r>
        </a:p>
      </dsp:txBody>
      <dsp:txXfrm>
        <a:off x="560179" y="18610"/>
        <a:ext cx="583319" cy="325297"/>
      </dsp:txXfrm>
    </dsp:sp>
    <dsp:sp modelId="{B803D565-954A-6D47-AEBE-949A70699116}">
      <dsp:nvSpPr>
        <dsp:cNvPr id="0" name=""/>
        <dsp:cNvSpPr/>
      </dsp:nvSpPr>
      <dsp:spPr>
        <a:xfrm rot="5400000">
          <a:off x="5619316" y="-3870752"/>
          <a:ext cx="288394" cy="8861059"/>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Justificación e importancia</a:t>
          </a:r>
        </a:p>
      </dsp:txBody>
      <dsp:txXfrm rot="-5400000">
        <a:off x="1332984" y="429658"/>
        <a:ext cx="8846981" cy="260238"/>
      </dsp:txXfrm>
    </dsp:sp>
    <dsp:sp modelId="{109A8819-23AF-A341-99D3-8F8F5DBE13DB}">
      <dsp:nvSpPr>
        <dsp:cNvPr id="0" name=""/>
        <dsp:cNvSpPr/>
      </dsp:nvSpPr>
      <dsp:spPr>
        <a:xfrm>
          <a:off x="542581" y="379530"/>
          <a:ext cx="79040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2</a:t>
          </a:r>
        </a:p>
      </dsp:txBody>
      <dsp:txXfrm>
        <a:off x="560179" y="397128"/>
        <a:ext cx="755206" cy="325297"/>
      </dsp:txXfrm>
    </dsp:sp>
    <dsp:sp modelId="{82CEBA4E-6821-424E-943E-706FA9F62A71}">
      <dsp:nvSpPr>
        <dsp:cNvPr id="0" name=""/>
        <dsp:cNvSpPr/>
      </dsp:nvSpPr>
      <dsp:spPr>
        <a:xfrm rot="5400000">
          <a:off x="5680232" y="-3419266"/>
          <a:ext cx="288394" cy="8715122"/>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Objetivos</a:t>
          </a:r>
        </a:p>
      </dsp:txBody>
      <dsp:txXfrm rot="-5400000">
        <a:off x="1466868" y="808176"/>
        <a:ext cx="8701044" cy="260238"/>
      </dsp:txXfrm>
    </dsp:sp>
    <dsp:sp modelId="{61D342DB-4B54-374D-8F8C-E046BA6A7772}">
      <dsp:nvSpPr>
        <dsp:cNvPr id="0" name=""/>
        <dsp:cNvSpPr/>
      </dsp:nvSpPr>
      <dsp:spPr>
        <a:xfrm>
          <a:off x="542581" y="758048"/>
          <a:ext cx="92428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3</a:t>
          </a:r>
        </a:p>
      </dsp:txBody>
      <dsp:txXfrm>
        <a:off x="560179" y="775646"/>
        <a:ext cx="889090" cy="325297"/>
      </dsp:txXfrm>
    </dsp:sp>
    <dsp:sp modelId="{6FA96F3F-CE17-7D48-909E-D549BA5A85D5}">
      <dsp:nvSpPr>
        <dsp:cNvPr id="0" name=""/>
        <dsp:cNvSpPr/>
      </dsp:nvSpPr>
      <dsp:spPr>
        <a:xfrm rot="5400000">
          <a:off x="5766303" y="-2949082"/>
          <a:ext cx="288394" cy="8531790"/>
        </a:xfrm>
        <a:prstGeom prst="round2Same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extrusionH="12700"/>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Marco teórico</a:t>
          </a:r>
        </a:p>
      </dsp:txBody>
      <dsp:txXfrm rot="-5400000">
        <a:off x="1644605" y="1186694"/>
        <a:ext cx="8517712" cy="260238"/>
      </dsp:txXfrm>
    </dsp:sp>
    <dsp:sp modelId="{6FF0FE8D-7AE3-B347-B63B-26CCD0B03292}">
      <dsp:nvSpPr>
        <dsp:cNvPr id="0" name=""/>
        <dsp:cNvSpPr/>
      </dsp:nvSpPr>
      <dsp:spPr>
        <a:xfrm>
          <a:off x="542581" y="1136566"/>
          <a:ext cx="1102023" cy="360493"/>
        </a:xfrm>
        <a:prstGeom prst="round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4</a:t>
          </a:r>
        </a:p>
      </dsp:txBody>
      <dsp:txXfrm>
        <a:off x="560179" y="1154164"/>
        <a:ext cx="1066827" cy="325297"/>
      </dsp:txXfrm>
    </dsp:sp>
    <dsp:sp modelId="{F4E1DA9E-A0CE-B647-9276-39EA417D3207}">
      <dsp:nvSpPr>
        <dsp:cNvPr id="0" name=""/>
        <dsp:cNvSpPr/>
      </dsp:nvSpPr>
      <dsp:spPr>
        <a:xfrm rot="5400000">
          <a:off x="5851659" y="-2502899"/>
          <a:ext cx="288394" cy="8396460"/>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Reconocimiento y estado inicial del equipo</a:t>
          </a:r>
        </a:p>
      </dsp:txBody>
      <dsp:txXfrm rot="-5400000">
        <a:off x="1797626" y="1565212"/>
        <a:ext cx="8382382" cy="260238"/>
      </dsp:txXfrm>
    </dsp:sp>
    <dsp:sp modelId="{419E8FCB-59A3-8644-801B-4532AA8090EA}">
      <dsp:nvSpPr>
        <dsp:cNvPr id="0" name=""/>
        <dsp:cNvSpPr/>
      </dsp:nvSpPr>
      <dsp:spPr>
        <a:xfrm>
          <a:off x="542581" y="1515084"/>
          <a:ext cx="1255044"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5</a:t>
          </a:r>
        </a:p>
      </dsp:txBody>
      <dsp:txXfrm>
        <a:off x="560179" y="1532682"/>
        <a:ext cx="1219848" cy="325297"/>
      </dsp:txXfrm>
    </dsp:sp>
    <dsp:sp modelId="{B8CE215F-50D0-1847-9A86-55693DADA148}">
      <dsp:nvSpPr>
        <dsp:cNvPr id="0" name=""/>
        <dsp:cNvSpPr/>
      </dsp:nvSpPr>
      <dsp:spPr>
        <a:xfrm rot="5400000">
          <a:off x="5965644" y="-2027894"/>
          <a:ext cx="288394" cy="8203485"/>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Recuperación y puesta a punto</a:t>
          </a:r>
        </a:p>
      </dsp:txBody>
      <dsp:txXfrm rot="-5400000">
        <a:off x="2008099" y="1943729"/>
        <a:ext cx="8189407" cy="260238"/>
      </dsp:txXfrm>
    </dsp:sp>
    <dsp:sp modelId="{72DCBF24-AF98-954E-AB07-278AD42B71DB}">
      <dsp:nvSpPr>
        <dsp:cNvPr id="0" name=""/>
        <dsp:cNvSpPr/>
      </dsp:nvSpPr>
      <dsp:spPr>
        <a:xfrm>
          <a:off x="542581" y="1893601"/>
          <a:ext cx="146551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6</a:t>
          </a:r>
        </a:p>
      </dsp:txBody>
      <dsp:txXfrm>
        <a:off x="560179" y="1911199"/>
        <a:ext cx="1430320" cy="325297"/>
      </dsp:txXfrm>
    </dsp:sp>
    <dsp:sp modelId="{E23C7F42-CA3B-9341-B442-5BD923A875AE}">
      <dsp:nvSpPr>
        <dsp:cNvPr id="0" name=""/>
        <dsp:cNvSpPr/>
      </dsp:nvSpPr>
      <dsp:spPr>
        <a:xfrm rot="5400000">
          <a:off x="6022561" y="-1572758"/>
          <a:ext cx="288394" cy="8050249"/>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Implementación de sistema de monitoreo</a:t>
          </a:r>
        </a:p>
      </dsp:txBody>
      <dsp:txXfrm rot="-5400000">
        <a:off x="2141634" y="2322247"/>
        <a:ext cx="8036171" cy="260238"/>
      </dsp:txXfrm>
    </dsp:sp>
    <dsp:sp modelId="{6E972D37-6DBC-6140-98C0-5C3A0A1DD540}">
      <dsp:nvSpPr>
        <dsp:cNvPr id="0" name=""/>
        <dsp:cNvSpPr/>
      </dsp:nvSpPr>
      <dsp:spPr>
        <a:xfrm>
          <a:off x="542581" y="2272119"/>
          <a:ext cx="159905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7</a:t>
          </a:r>
        </a:p>
      </dsp:txBody>
      <dsp:txXfrm>
        <a:off x="560179" y="2289717"/>
        <a:ext cx="1563856" cy="325297"/>
      </dsp:txXfrm>
    </dsp:sp>
    <dsp:sp modelId="{E5840DA1-189E-4767-ADBC-3CD6851F35DE}">
      <dsp:nvSpPr>
        <dsp:cNvPr id="0" name=""/>
        <dsp:cNvSpPr/>
      </dsp:nvSpPr>
      <dsp:spPr>
        <a:xfrm rot="5400000">
          <a:off x="6101073" y="-1117484"/>
          <a:ext cx="288394" cy="789673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de resultados</a:t>
          </a:r>
        </a:p>
      </dsp:txBody>
      <dsp:txXfrm rot="-5400000">
        <a:off x="2296902" y="2700765"/>
        <a:ext cx="7882659" cy="260238"/>
      </dsp:txXfrm>
    </dsp:sp>
    <dsp:sp modelId="{B7FF845D-EF12-4A87-8E2C-0A760F4E21C0}">
      <dsp:nvSpPr>
        <dsp:cNvPr id="0" name=""/>
        <dsp:cNvSpPr/>
      </dsp:nvSpPr>
      <dsp:spPr>
        <a:xfrm>
          <a:off x="542581" y="2650637"/>
          <a:ext cx="1754320"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8</a:t>
          </a:r>
        </a:p>
      </dsp:txBody>
      <dsp:txXfrm>
        <a:off x="560179" y="2668235"/>
        <a:ext cx="1719124" cy="325297"/>
      </dsp:txXfrm>
    </dsp:sp>
    <dsp:sp modelId="{AC51F3B0-3552-4B63-B730-CD8946BD0436}">
      <dsp:nvSpPr>
        <dsp:cNvPr id="0" name=""/>
        <dsp:cNvSpPr/>
      </dsp:nvSpPr>
      <dsp:spPr>
        <a:xfrm rot="5400000">
          <a:off x="6173189" y="-654807"/>
          <a:ext cx="288394" cy="7728418"/>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Descripción operacional</a:t>
          </a:r>
        </a:p>
      </dsp:txBody>
      <dsp:txXfrm rot="-5400000">
        <a:off x="2453177" y="3079283"/>
        <a:ext cx="7714340" cy="260238"/>
      </dsp:txXfrm>
    </dsp:sp>
    <dsp:sp modelId="{DAAFB5C2-B362-4435-93EC-CA6BDBEFBC26}">
      <dsp:nvSpPr>
        <dsp:cNvPr id="0" name=""/>
        <dsp:cNvSpPr/>
      </dsp:nvSpPr>
      <dsp:spPr>
        <a:xfrm>
          <a:off x="542581" y="3029155"/>
          <a:ext cx="191059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9</a:t>
          </a:r>
        </a:p>
      </dsp:txBody>
      <dsp:txXfrm>
        <a:off x="560179" y="3046753"/>
        <a:ext cx="1875399" cy="325297"/>
      </dsp:txXfrm>
    </dsp:sp>
    <dsp:sp modelId="{8D8540D5-89D2-40DB-9301-91431C9BA96D}">
      <dsp:nvSpPr>
        <dsp:cNvPr id="0" name=""/>
        <dsp:cNvSpPr/>
      </dsp:nvSpPr>
      <dsp:spPr>
        <a:xfrm rot="5400000">
          <a:off x="6196673" y="-254836"/>
          <a:ext cx="288394" cy="7685511"/>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Económico</a:t>
          </a:r>
        </a:p>
      </dsp:txBody>
      <dsp:txXfrm rot="-5400000">
        <a:off x="2498115" y="3457800"/>
        <a:ext cx="7671433" cy="260238"/>
      </dsp:txXfrm>
    </dsp:sp>
    <dsp:sp modelId="{FCDD1B3D-6516-4351-AE60-357F867E1333}">
      <dsp:nvSpPr>
        <dsp:cNvPr id="0" name=""/>
        <dsp:cNvSpPr/>
      </dsp:nvSpPr>
      <dsp:spPr>
        <a:xfrm>
          <a:off x="542581" y="3407673"/>
          <a:ext cx="195553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10</a:t>
          </a:r>
        </a:p>
      </dsp:txBody>
      <dsp:txXfrm>
        <a:off x="560179" y="3425271"/>
        <a:ext cx="1920337" cy="325297"/>
      </dsp:txXfrm>
    </dsp:sp>
    <dsp:sp modelId="{AE64E30F-8410-427D-8482-4F0367CCBF70}">
      <dsp:nvSpPr>
        <dsp:cNvPr id="0" name=""/>
        <dsp:cNvSpPr/>
      </dsp:nvSpPr>
      <dsp:spPr>
        <a:xfrm rot="5400000">
          <a:off x="6291056" y="183289"/>
          <a:ext cx="288394" cy="756629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Conclusiones y recomendaciones</a:t>
          </a:r>
        </a:p>
      </dsp:txBody>
      <dsp:txXfrm rot="-5400000">
        <a:off x="2652105" y="3836318"/>
        <a:ext cx="7552219" cy="260238"/>
      </dsp:txXfrm>
    </dsp:sp>
    <dsp:sp modelId="{040625FE-0E72-458F-BA2E-AFA92495B862}">
      <dsp:nvSpPr>
        <dsp:cNvPr id="0" name=""/>
        <dsp:cNvSpPr/>
      </dsp:nvSpPr>
      <dsp:spPr>
        <a:xfrm>
          <a:off x="542581" y="3786191"/>
          <a:ext cx="21095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11</a:t>
          </a:r>
        </a:p>
      </dsp:txBody>
      <dsp:txXfrm>
        <a:off x="560179" y="3803789"/>
        <a:ext cx="2074327" cy="3252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7DADB-8ADD-D84A-9B1B-DF64B2DD7B2C}">
      <dsp:nvSpPr>
        <dsp:cNvPr id="0" name=""/>
        <dsp:cNvSpPr/>
      </dsp:nvSpPr>
      <dsp:spPr>
        <a:xfrm rot="5400000">
          <a:off x="5536547" y="-4338388"/>
          <a:ext cx="288394" cy="9039295"/>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Antecedentes y formulación del problema</a:t>
          </a:r>
        </a:p>
      </dsp:txBody>
      <dsp:txXfrm rot="-5400000">
        <a:off x="1161097" y="51140"/>
        <a:ext cx="9025217" cy="260238"/>
      </dsp:txXfrm>
    </dsp:sp>
    <dsp:sp modelId="{303A409A-BC02-6043-B467-C69957DCBB36}">
      <dsp:nvSpPr>
        <dsp:cNvPr id="0" name=""/>
        <dsp:cNvSpPr/>
      </dsp:nvSpPr>
      <dsp:spPr>
        <a:xfrm>
          <a:off x="542581" y="1012"/>
          <a:ext cx="61851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a:t>
          </a:r>
        </a:p>
      </dsp:txBody>
      <dsp:txXfrm>
        <a:off x="560179" y="18610"/>
        <a:ext cx="583319" cy="325297"/>
      </dsp:txXfrm>
    </dsp:sp>
    <dsp:sp modelId="{B803D565-954A-6D47-AEBE-949A70699116}">
      <dsp:nvSpPr>
        <dsp:cNvPr id="0" name=""/>
        <dsp:cNvSpPr/>
      </dsp:nvSpPr>
      <dsp:spPr>
        <a:xfrm rot="5400000">
          <a:off x="5619316" y="-3870752"/>
          <a:ext cx="288394" cy="8861059"/>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Justificación e importancia</a:t>
          </a:r>
        </a:p>
      </dsp:txBody>
      <dsp:txXfrm rot="-5400000">
        <a:off x="1332984" y="429658"/>
        <a:ext cx="8846981" cy="260238"/>
      </dsp:txXfrm>
    </dsp:sp>
    <dsp:sp modelId="{109A8819-23AF-A341-99D3-8F8F5DBE13DB}">
      <dsp:nvSpPr>
        <dsp:cNvPr id="0" name=""/>
        <dsp:cNvSpPr/>
      </dsp:nvSpPr>
      <dsp:spPr>
        <a:xfrm>
          <a:off x="542581" y="379530"/>
          <a:ext cx="79040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2</a:t>
          </a:r>
        </a:p>
      </dsp:txBody>
      <dsp:txXfrm>
        <a:off x="560179" y="397128"/>
        <a:ext cx="755206" cy="325297"/>
      </dsp:txXfrm>
    </dsp:sp>
    <dsp:sp modelId="{82CEBA4E-6821-424E-943E-706FA9F62A71}">
      <dsp:nvSpPr>
        <dsp:cNvPr id="0" name=""/>
        <dsp:cNvSpPr/>
      </dsp:nvSpPr>
      <dsp:spPr>
        <a:xfrm rot="5400000">
          <a:off x="5680232" y="-3419266"/>
          <a:ext cx="288394" cy="8715122"/>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Objetivos</a:t>
          </a:r>
        </a:p>
      </dsp:txBody>
      <dsp:txXfrm rot="-5400000">
        <a:off x="1466868" y="808176"/>
        <a:ext cx="8701044" cy="260238"/>
      </dsp:txXfrm>
    </dsp:sp>
    <dsp:sp modelId="{61D342DB-4B54-374D-8F8C-E046BA6A7772}">
      <dsp:nvSpPr>
        <dsp:cNvPr id="0" name=""/>
        <dsp:cNvSpPr/>
      </dsp:nvSpPr>
      <dsp:spPr>
        <a:xfrm>
          <a:off x="542581" y="758048"/>
          <a:ext cx="92428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3</a:t>
          </a:r>
        </a:p>
      </dsp:txBody>
      <dsp:txXfrm>
        <a:off x="560179" y="775646"/>
        <a:ext cx="889090" cy="325297"/>
      </dsp:txXfrm>
    </dsp:sp>
    <dsp:sp modelId="{6FA96F3F-CE17-7D48-909E-D549BA5A85D5}">
      <dsp:nvSpPr>
        <dsp:cNvPr id="0" name=""/>
        <dsp:cNvSpPr/>
      </dsp:nvSpPr>
      <dsp:spPr>
        <a:xfrm rot="5400000">
          <a:off x="5766303" y="-2949082"/>
          <a:ext cx="288394" cy="8531790"/>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Marco teórico</a:t>
          </a:r>
        </a:p>
      </dsp:txBody>
      <dsp:txXfrm rot="-5400000">
        <a:off x="1644605" y="1186694"/>
        <a:ext cx="8517712" cy="260238"/>
      </dsp:txXfrm>
    </dsp:sp>
    <dsp:sp modelId="{6FF0FE8D-7AE3-B347-B63B-26CCD0B03292}">
      <dsp:nvSpPr>
        <dsp:cNvPr id="0" name=""/>
        <dsp:cNvSpPr/>
      </dsp:nvSpPr>
      <dsp:spPr>
        <a:xfrm>
          <a:off x="542581" y="1136566"/>
          <a:ext cx="11020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4</a:t>
          </a:r>
        </a:p>
      </dsp:txBody>
      <dsp:txXfrm>
        <a:off x="560179" y="1154164"/>
        <a:ext cx="1066827" cy="325297"/>
      </dsp:txXfrm>
    </dsp:sp>
    <dsp:sp modelId="{F4E1DA9E-A0CE-B647-9276-39EA417D3207}">
      <dsp:nvSpPr>
        <dsp:cNvPr id="0" name=""/>
        <dsp:cNvSpPr/>
      </dsp:nvSpPr>
      <dsp:spPr>
        <a:xfrm rot="5400000">
          <a:off x="5851659" y="-2502899"/>
          <a:ext cx="288394" cy="8396460"/>
        </a:xfrm>
        <a:prstGeom prst="round2Same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extrusionH="12700"/>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Reconocimiento y estado inicial del equipo</a:t>
          </a:r>
        </a:p>
      </dsp:txBody>
      <dsp:txXfrm rot="-5400000">
        <a:off x="1797626" y="1565212"/>
        <a:ext cx="8382382" cy="260238"/>
      </dsp:txXfrm>
    </dsp:sp>
    <dsp:sp modelId="{419E8FCB-59A3-8644-801B-4532AA8090EA}">
      <dsp:nvSpPr>
        <dsp:cNvPr id="0" name=""/>
        <dsp:cNvSpPr/>
      </dsp:nvSpPr>
      <dsp:spPr>
        <a:xfrm>
          <a:off x="542581" y="1515084"/>
          <a:ext cx="1255044" cy="360493"/>
        </a:xfrm>
        <a:prstGeom prst="round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5</a:t>
          </a:r>
        </a:p>
      </dsp:txBody>
      <dsp:txXfrm>
        <a:off x="560179" y="1532682"/>
        <a:ext cx="1219848" cy="325297"/>
      </dsp:txXfrm>
    </dsp:sp>
    <dsp:sp modelId="{B8CE215F-50D0-1847-9A86-55693DADA148}">
      <dsp:nvSpPr>
        <dsp:cNvPr id="0" name=""/>
        <dsp:cNvSpPr/>
      </dsp:nvSpPr>
      <dsp:spPr>
        <a:xfrm rot="5400000">
          <a:off x="5965644" y="-2027894"/>
          <a:ext cx="288394" cy="8203485"/>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Recuperación y puesta a punto</a:t>
          </a:r>
        </a:p>
      </dsp:txBody>
      <dsp:txXfrm rot="-5400000">
        <a:off x="2008099" y="1943729"/>
        <a:ext cx="8189407" cy="260238"/>
      </dsp:txXfrm>
    </dsp:sp>
    <dsp:sp modelId="{72DCBF24-AF98-954E-AB07-278AD42B71DB}">
      <dsp:nvSpPr>
        <dsp:cNvPr id="0" name=""/>
        <dsp:cNvSpPr/>
      </dsp:nvSpPr>
      <dsp:spPr>
        <a:xfrm>
          <a:off x="542581" y="1893601"/>
          <a:ext cx="146551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6</a:t>
          </a:r>
        </a:p>
      </dsp:txBody>
      <dsp:txXfrm>
        <a:off x="560179" y="1911199"/>
        <a:ext cx="1430320" cy="325297"/>
      </dsp:txXfrm>
    </dsp:sp>
    <dsp:sp modelId="{E23C7F42-CA3B-9341-B442-5BD923A875AE}">
      <dsp:nvSpPr>
        <dsp:cNvPr id="0" name=""/>
        <dsp:cNvSpPr/>
      </dsp:nvSpPr>
      <dsp:spPr>
        <a:xfrm rot="5400000">
          <a:off x="6022561" y="-1572758"/>
          <a:ext cx="288394" cy="8050249"/>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Implementación de sistema de monitoreo</a:t>
          </a:r>
        </a:p>
      </dsp:txBody>
      <dsp:txXfrm rot="-5400000">
        <a:off x="2141634" y="2322247"/>
        <a:ext cx="8036171" cy="260238"/>
      </dsp:txXfrm>
    </dsp:sp>
    <dsp:sp modelId="{6E972D37-6DBC-6140-98C0-5C3A0A1DD540}">
      <dsp:nvSpPr>
        <dsp:cNvPr id="0" name=""/>
        <dsp:cNvSpPr/>
      </dsp:nvSpPr>
      <dsp:spPr>
        <a:xfrm>
          <a:off x="542581" y="2272119"/>
          <a:ext cx="159905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7</a:t>
          </a:r>
        </a:p>
      </dsp:txBody>
      <dsp:txXfrm>
        <a:off x="560179" y="2289717"/>
        <a:ext cx="1563856" cy="325297"/>
      </dsp:txXfrm>
    </dsp:sp>
    <dsp:sp modelId="{E5840DA1-189E-4767-ADBC-3CD6851F35DE}">
      <dsp:nvSpPr>
        <dsp:cNvPr id="0" name=""/>
        <dsp:cNvSpPr/>
      </dsp:nvSpPr>
      <dsp:spPr>
        <a:xfrm rot="5400000">
          <a:off x="6101073" y="-1117484"/>
          <a:ext cx="288394" cy="789673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de resultados</a:t>
          </a:r>
        </a:p>
      </dsp:txBody>
      <dsp:txXfrm rot="-5400000">
        <a:off x="2296902" y="2700765"/>
        <a:ext cx="7882659" cy="260238"/>
      </dsp:txXfrm>
    </dsp:sp>
    <dsp:sp modelId="{B7FF845D-EF12-4A87-8E2C-0A760F4E21C0}">
      <dsp:nvSpPr>
        <dsp:cNvPr id="0" name=""/>
        <dsp:cNvSpPr/>
      </dsp:nvSpPr>
      <dsp:spPr>
        <a:xfrm>
          <a:off x="542581" y="2650637"/>
          <a:ext cx="1754320"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8</a:t>
          </a:r>
        </a:p>
      </dsp:txBody>
      <dsp:txXfrm>
        <a:off x="560179" y="2668235"/>
        <a:ext cx="1719124" cy="325297"/>
      </dsp:txXfrm>
    </dsp:sp>
    <dsp:sp modelId="{AC51F3B0-3552-4B63-B730-CD8946BD0436}">
      <dsp:nvSpPr>
        <dsp:cNvPr id="0" name=""/>
        <dsp:cNvSpPr/>
      </dsp:nvSpPr>
      <dsp:spPr>
        <a:xfrm rot="5400000">
          <a:off x="6173189" y="-654807"/>
          <a:ext cx="288394" cy="7728418"/>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Descripción operacional</a:t>
          </a:r>
        </a:p>
      </dsp:txBody>
      <dsp:txXfrm rot="-5400000">
        <a:off x="2453177" y="3079283"/>
        <a:ext cx="7714340" cy="260238"/>
      </dsp:txXfrm>
    </dsp:sp>
    <dsp:sp modelId="{DAAFB5C2-B362-4435-93EC-CA6BDBEFBC26}">
      <dsp:nvSpPr>
        <dsp:cNvPr id="0" name=""/>
        <dsp:cNvSpPr/>
      </dsp:nvSpPr>
      <dsp:spPr>
        <a:xfrm>
          <a:off x="542581" y="3029155"/>
          <a:ext cx="191059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9</a:t>
          </a:r>
        </a:p>
      </dsp:txBody>
      <dsp:txXfrm>
        <a:off x="560179" y="3046753"/>
        <a:ext cx="1875399" cy="325297"/>
      </dsp:txXfrm>
    </dsp:sp>
    <dsp:sp modelId="{8D8540D5-89D2-40DB-9301-91431C9BA96D}">
      <dsp:nvSpPr>
        <dsp:cNvPr id="0" name=""/>
        <dsp:cNvSpPr/>
      </dsp:nvSpPr>
      <dsp:spPr>
        <a:xfrm rot="5400000">
          <a:off x="6196673" y="-254836"/>
          <a:ext cx="288394" cy="7685511"/>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Económico</a:t>
          </a:r>
        </a:p>
      </dsp:txBody>
      <dsp:txXfrm rot="-5400000">
        <a:off x="2498115" y="3457800"/>
        <a:ext cx="7671433" cy="260238"/>
      </dsp:txXfrm>
    </dsp:sp>
    <dsp:sp modelId="{FCDD1B3D-6516-4351-AE60-357F867E1333}">
      <dsp:nvSpPr>
        <dsp:cNvPr id="0" name=""/>
        <dsp:cNvSpPr/>
      </dsp:nvSpPr>
      <dsp:spPr>
        <a:xfrm>
          <a:off x="542581" y="3407673"/>
          <a:ext cx="195553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10</a:t>
          </a:r>
        </a:p>
      </dsp:txBody>
      <dsp:txXfrm>
        <a:off x="560179" y="3425271"/>
        <a:ext cx="1920337" cy="325297"/>
      </dsp:txXfrm>
    </dsp:sp>
    <dsp:sp modelId="{AE64E30F-8410-427D-8482-4F0367CCBF70}">
      <dsp:nvSpPr>
        <dsp:cNvPr id="0" name=""/>
        <dsp:cNvSpPr/>
      </dsp:nvSpPr>
      <dsp:spPr>
        <a:xfrm rot="5400000">
          <a:off x="6291056" y="183289"/>
          <a:ext cx="288394" cy="756629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Conclusiones y recomendaciones</a:t>
          </a:r>
        </a:p>
      </dsp:txBody>
      <dsp:txXfrm rot="-5400000">
        <a:off x="2652105" y="3836318"/>
        <a:ext cx="7552219" cy="260238"/>
      </dsp:txXfrm>
    </dsp:sp>
    <dsp:sp modelId="{040625FE-0E72-458F-BA2E-AFA92495B862}">
      <dsp:nvSpPr>
        <dsp:cNvPr id="0" name=""/>
        <dsp:cNvSpPr/>
      </dsp:nvSpPr>
      <dsp:spPr>
        <a:xfrm>
          <a:off x="542581" y="3786191"/>
          <a:ext cx="21095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11</a:t>
          </a:r>
        </a:p>
      </dsp:txBody>
      <dsp:txXfrm>
        <a:off x="560179" y="3803789"/>
        <a:ext cx="2074327" cy="3252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7DADB-8ADD-D84A-9B1B-DF64B2DD7B2C}">
      <dsp:nvSpPr>
        <dsp:cNvPr id="0" name=""/>
        <dsp:cNvSpPr/>
      </dsp:nvSpPr>
      <dsp:spPr>
        <a:xfrm rot="5400000">
          <a:off x="5536547" y="-4338388"/>
          <a:ext cx="288394" cy="9039295"/>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Antecedentes y formulación del problema</a:t>
          </a:r>
        </a:p>
      </dsp:txBody>
      <dsp:txXfrm rot="-5400000">
        <a:off x="1161097" y="51140"/>
        <a:ext cx="9025217" cy="260238"/>
      </dsp:txXfrm>
    </dsp:sp>
    <dsp:sp modelId="{303A409A-BC02-6043-B467-C69957DCBB36}">
      <dsp:nvSpPr>
        <dsp:cNvPr id="0" name=""/>
        <dsp:cNvSpPr/>
      </dsp:nvSpPr>
      <dsp:spPr>
        <a:xfrm>
          <a:off x="542581" y="1012"/>
          <a:ext cx="61851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a:t>
          </a:r>
        </a:p>
      </dsp:txBody>
      <dsp:txXfrm>
        <a:off x="560179" y="18610"/>
        <a:ext cx="583319" cy="325297"/>
      </dsp:txXfrm>
    </dsp:sp>
    <dsp:sp modelId="{B803D565-954A-6D47-AEBE-949A70699116}">
      <dsp:nvSpPr>
        <dsp:cNvPr id="0" name=""/>
        <dsp:cNvSpPr/>
      </dsp:nvSpPr>
      <dsp:spPr>
        <a:xfrm rot="5400000">
          <a:off x="5619316" y="-3870752"/>
          <a:ext cx="288394" cy="8861059"/>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Justificación e importancia</a:t>
          </a:r>
        </a:p>
      </dsp:txBody>
      <dsp:txXfrm rot="-5400000">
        <a:off x="1332984" y="429658"/>
        <a:ext cx="8846981" cy="260238"/>
      </dsp:txXfrm>
    </dsp:sp>
    <dsp:sp modelId="{109A8819-23AF-A341-99D3-8F8F5DBE13DB}">
      <dsp:nvSpPr>
        <dsp:cNvPr id="0" name=""/>
        <dsp:cNvSpPr/>
      </dsp:nvSpPr>
      <dsp:spPr>
        <a:xfrm>
          <a:off x="542581" y="379530"/>
          <a:ext cx="79040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2</a:t>
          </a:r>
        </a:p>
      </dsp:txBody>
      <dsp:txXfrm>
        <a:off x="560179" y="397128"/>
        <a:ext cx="755206" cy="325297"/>
      </dsp:txXfrm>
    </dsp:sp>
    <dsp:sp modelId="{82CEBA4E-6821-424E-943E-706FA9F62A71}">
      <dsp:nvSpPr>
        <dsp:cNvPr id="0" name=""/>
        <dsp:cNvSpPr/>
      </dsp:nvSpPr>
      <dsp:spPr>
        <a:xfrm rot="5400000">
          <a:off x="5680232" y="-3419266"/>
          <a:ext cx="288394" cy="8715122"/>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Objetivos</a:t>
          </a:r>
        </a:p>
      </dsp:txBody>
      <dsp:txXfrm rot="-5400000">
        <a:off x="1466868" y="808176"/>
        <a:ext cx="8701044" cy="260238"/>
      </dsp:txXfrm>
    </dsp:sp>
    <dsp:sp modelId="{61D342DB-4B54-374D-8F8C-E046BA6A7772}">
      <dsp:nvSpPr>
        <dsp:cNvPr id="0" name=""/>
        <dsp:cNvSpPr/>
      </dsp:nvSpPr>
      <dsp:spPr>
        <a:xfrm>
          <a:off x="542581" y="758048"/>
          <a:ext cx="92428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3</a:t>
          </a:r>
        </a:p>
      </dsp:txBody>
      <dsp:txXfrm>
        <a:off x="560179" y="775646"/>
        <a:ext cx="889090" cy="325297"/>
      </dsp:txXfrm>
    </dsp:sp>
    <dsp:sp modelId="{6FA96F3F-CE17-7D48-909E-D549BA5A85D5}">
      <dsp:nvSpPr>
        <dsp:cNvPr id="0" name=""/>
        <dsp:cNvSpPr/>
      </dsp:nvSpPr>
      <dsp:spPr>
        <a:xfrm rot="5400000">
          <a:off x="5766303" y="-2949082"/>
          <a:ext cx="288394" cy="8531790"/>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Marco teórico</a:t>
          </a:r>
        </a:p>
      </dsp:txBody>
      <dsp:txXfrm rot="-5400000">
        <a:off x="1644605" y="1186694"/>
        <a:ext cx="8517712" cy="260238"/>
      </dsp:txXfrm>
    </dsp:sp>
    <dsp:sp modelId="{6FF0FE8D-7AE3-B347-B63B-26CCD0B03292}">
      <dsp:nvSpPr>
        <dsp:cNvPr id="0" name=""/>
        <dsp:cNvSpPr/>
      </dsp:nvSpPr>
      <dsp:spPr>
        <a:xfrm>
          <a:off x="542581" y="1136566"/>
          <a:ext cx="11020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4</a:t>
          </a:r>
        </a:p>
      </dsp:txBody>
      <dsp:txXfrm>
        <a:off x="560179" y="1154164"/>
        <a:ext cx="1066827" cy="325297"/>
      </dsp:txXfrm>
    </dsp:sp>
    <dsp:sp modelId="{F4E1DA9E-A0CE-B647-9276-39EA417D3207}">
      <dsp:nvSpPr>
        <dsp:cNvPr id="0" name=""/>
        <dsp:cNvSpPr/>
      </dsp:nvSpPr>
      <dsp:spPr>
        <a:xfrm rot="5400000">
          <a:off x="5851659" y="-2502899"/>
          <a:ext cx="288394" cy="8396460"/>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Reconocimiento y estado inicial del equipo</a:t>
          </a:r>
        </a:p>
      </dsp:txBody>
      <dsp:txXfrm rot="-5400000">
        <a:off x="1797626" y="1565212"/>
        <a:ext cx="8382382" cy="260238"/>
      </dsp:txXfrm>
    </dsp:sp>
    <dsp:sp modelId="{419E8FCB-59A3-8644-801B-4532AA8090EA}">
      <dsp:nvSpPr>
        <dsp:cNvPr id="0" name=""/>
        <dsp:cNvSpPr/>
      </dsp:nvSpPr>
      <dsp:spPr>
        <a:xfrm>
          <a:off x="542581" y="1515084"/>
          <a:ext cx="1255044"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5</a:t>
          </a:r>
        </a:p>
      </dsp:txBody>
      <dsp:txXfrm>
        <a:off x="560179" y="1532682"/>
        <a:ext cx="1219848" cy="325297"/>
      </dsp:txXfrm>
    </dsp:sp>
    <dsp:sp modelId="{B8CE215F-50D0-1847-9A86-55693DADA148}">
      <dsp:nvSpPr>
        <dsp:cNvPr id="0" name=""/>
        <dsp:cNvSpPr/>
      </dsp:nvSpPr>
      <dsp:spPr>
        <a:xfrm rot="5400000">
          <a:off x="5965644" y="-2027894"/>
          <a:ext cx="288394" cy="8203485"/>
        </a:xfrm>
        <a:prstGeom prst="round2Same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extrusionH="12700"/>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Recuperación y puesta a punto</a:t>
          </a:r>
        </a:p>
      </dsp:txBody>
      <dsp:txXfrm rot="-5400000">
        <a:off x="2008099" y="1943729"/>
        <a:ext cx="8189407" cy="260238"/>
      </dsp:txXfrm>
    </dsp:sp>
    <dsp:sp modelId="{72DCBF24-AF98-954E-AB07-278AD42B71DB}">
      <dsp:nvSpPr>
        <dsp:cNvPr id="0" name=""/>
        <dsp:cNvSpPr/>
      </dsp:nvSpPr>
      <dsp:spPr>
        <a:xfrm>
          <a:off x="542581" y="1893601"/>
          <a:ext cx="1465516" cy="360493"/>
        </a:xfrm>
        <a:prstGeom prst="round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6</a:t>
          </a:r>
        </a:p>
      </dsp:txBody>
      <dsp:txXfrm>
        <a:off x="560179" y="1911199"/>
        <a:ext cx="1430320" cy="325297"/>
      </dsp:txXfrm>
    </dsp:sp>
    <dsp:sp modelId="{E23C7F42-CA3B-9341-B442-5BD923A875AE}">
      <dsp:nvSpPr>
        <dsp:cNvPr id="0" name=""/>
        <dsp:cNvSpPr/>
      </dsp:nvSpPr>
      <dsp:spPr>
        <a:xfrm rot="5400000">
          <a:off x="6022561" y="-1572758"/>
          <a:ext cx="288394" cy="8050249"/>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Implementación de sistema de monitoreo</a:t>
          </a:r>
        </a:p>
      </dsp:txBody>
      <dsp:txXfrm rot="-5400000">
        <a:off x="2141634" y="2322247"/>
        <a:ext cx="8036171" cy="260238"/>
      </dsp:txXfrm>
    </dsp:sp>
    <dsp:sp modelId="{6E972D37-6DBC-6140-98C0-5C3A0A1DD540}">
      <dsp:nvSpPr>
        <dsp:cNvPr id="0" name=""/>
        <dsp:cNvSpPr/>
      </dsp:nvSpPr>
      <dsp:spPr>
        <a:xfrm>
          <a:off x="542581" y="2272119"/>
          <a:ext cx="159905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7</a:t>
          </a:r>
        </a:p>
      </dsp:txBody>
      <dsp:txXfrm>
        <a:off x="560179" y="2289717"/>
        <a:ext cx="1563856" cy="325297"/>
      </dsp:txXfrm>
    </dsp:sp>
    <dsp:sp modelId="{E5840DA1-189E-4767-ADBC-3CD6851F35DE}">
      <dsp:nvSpPr>
        <dsp:cNvPr id="0" name=""/>
        <dsp:cNvSpPr/>
      </dsp:nvSpPr>
      <dsp:spPr>
        <a:xfrm rot="5400000">
          <a:off x="6101073" y="-1117484"/>
          <a:ext cx="288394" cy="789673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de resultados</a:t>
          </a:r>
        </a:p>
      </dsp:txBody>
      <dsp:txXfrm rot="-5400000">
        <a:off x="2296902" y="2700765"/>
        <a:ext cx="7882659" cy="260238"/>
      </dsp:txXfrm>
    </dsp:sp>
    <dsp:sp modelId="{B7FF845D-EF12-4A87-8E2C-0A760F4E21C0}">
      <dsp:nvSpPr>
        <dsp:cNvPr id="0" name=""/>
        <dsp:cNvSpPr/>
      </dsp:nvSpPr>
      <dsp:spPr>
        <a:xfrm>
          <a:off x="542581" y="2650637"/>
          <a:ext cx="1754320"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8</a:t>
          </a:r>
        </a:p>
      </dsp:txBody>
      <dsp:txXfrm>
        <a:off x="560179" y="2668235"/>
        <a:ext cx="1719124" cy="325297"/>
      </dsp:txXfrm>
    </dsp:sp>
    <dsp:sp modelId="{AC51F3B0-3552-4B63-B730-CD8946BD0436}">
      <dsp:nvSpPr>
        <dsp:cNvPr id="0" name=""/>
        <dsp:cNvSpPr/>
      </dsp:nvSpPr>
      <dsp:spPr>
        <a:xfrm rot="5400000">
          <a:off x="6173189" y="-654807"/>
          <a:ext cx="288394" cy="7728418"/>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Descripción operacional</a:t>
          </a:r>
        </a:p>
      </dsp:txBody>
      <dsp:txXfrm rot="-5400000">
        <a:off x="2453177" y="3079283"/>
        <a:ext cx="7714340" cy="260238"/>
      </dsp:txXfrm>
    </dsp:sp>
    <dsp:sp modelId="{DAAFB5C2-B362-4435-93EC-CA6BDBEFBC26}">
      <dsp:nvSpPr>
        <dsp:cNvPr id="0" name=""/>
        <dsp:cNvSpPr/>
      </dsp:nvSpPr>
      <dsp:spPr>
        <a:xfrm>
          <a:off x="542581" y="3029155"/>
          <a:ext cx="191059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9</a:t>
          </a:r>
        </a:p>
      </dsp:txBody>
      <dsp:txXfrm>
        <a:off x="560179" y="3046753"/>
        <a:ext cx="1875399" cy="325297"/>
      </dsp:txXfrm>
    </dsp:sp>
    <dsp:sp modelId="{8D8540D5-89D2-40DB-9301-91431C9BA96D}">
      <dsp:nvSpPr>
        <dsp:cNvPr id="0" name=""/>
        <dsp:cNvSpPr/>
      </dsp:nvSpPr>
      <dsp:spPr>
        <a:xfrm rot="5400000">
          <a:off x="6196673" y="-254836"/>
          <a:ext cx="288394" cy="7685511"/>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Económico</a:t>
          </a:r>
        </a:p>
      </dsp:txBody>
      <dsp:txXfrm rot="-5400000">
        <a:off x="2498115" y="3457800"/>
        <a:ext cx="7671433" cy="260238"/>
      </dsp:txXfrm>
    </dsp:sp>
    <dsp:sp modelId="{FCDD1B3D-6516-4351-AE60-357F867E1333}">
      <dsp:nvSpPr>
        <dsp:cNvPr id="0" name=""/>
        <dsp:cNvSpPr/>
      </dsp:nvSpPr>
      <dsp:spPr>
        <a:xfrm>
          <a:off x="542581" y="3407673"/>
          <a:ext cx="195553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10</a:t>
          </a:r>
        </a:p>
      </dsp:txBody>
      <dsp:txXfrm>
        <a:off x="560179" y="3425271"/>
        <a:ext cx="1920337" cy="325297"/>
      </dsp:txXfrm>
    </dsp:sp>
    <dsp:sp modelId="{AE64E30F-8410-427D-8482-4F0367CCBF70}">
      <dsp:nvSpPr>
        <dsp:cNvPr id="0" name=""/>
        <dsp:cNvSpPr/>
      </dsp:nvSpPr>
      <dsp:spPr>
        <a:xfrm rot="5400000">
          <a:off x="6291056" y="183289"/>
          <a:ext cx="288394" cy="756629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Conclusiones y recomendaciones</a:t>
          </a:r>
        </a:p>
      </dsp:txBody>
      <dsp:txXfrm rot="-5400000">
        <a:off x="2652105" y="3836318"/>
        <a:ext cx="7552219" cy="260238"/>
      </dsp:txXfrm>
    </dsp:sp>
    <dsp:sp modelId="{040625FE-0E72-458F-BA2E-AFA92495B862}">
      <dsp:nvSpPr>
        <dsp:cNvPr id="0" name=""/>
        <dsp:cNvSpPr/>
      </dsp:nvSpPr>
      <dsp:spPr>
        <a:xfrm>
          <a:off x="542581" y="3786191"/>
          <a:ext cx="21095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11</a:t>
          </a:r>
        </a:p>
      </dsp:txBody>
      <dsp:txXfrm>
        <a:off x="560179" y="3803789"/>
        <a:ext cx="2074327" cy="3252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7DADB-8ADD-D84A-9B1B-DF64B2DD7B2C}">
      <dsp:nvSpPr>
        <dsp:cNvPr id="0" name=""/>
        <dsp:cNvSpPr/>
      </dsp:nvSpPr>
      <dsp:spPr>
        <a:xfrm rot="5400000">
          <a:off x="5536547" y="-4338388"/>
          <a:ext cx="288394" cy="9039295"/>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Antecedentes y formulación del problema</a:t>
          </a:r>
        </a:p>
      </dsp:txBody>
      <dsp:txXfrm rot="-5400000">
        <a:off x="1161097" y="51140"/>
        <a:ext cx="9025217" cy="260238"/>
      </dsp:txXfrm>
    </dsp:sp>
    <dsp:sp modelId="{303A409A-BC02-6043-B467-C69957DCBB36}">
      <dsp:nvSpPr>
        <dsp:cNvPr id="0" name=""/>
        <dsp:cNvSpPr/>
      </dsp:nvSpPr>
      <dsp:spPr>
        <a:xfrm>
          <a:off x="542581" y="1012"/>
          <a:ext cx="61851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a:t>
          </a:r>
        </a:p>
      </dsp:txBody>
      <dsp:txXfrm>
        <a:off x="560179" y="18610"/>
        <a:ext cx="583319" cy="325297"/>
      </dsp:txXfrm>
    </dsp:sp>
    <dsp:sp modelId="{B803D565-954A-6D47-AEBE-949A70699116}">
      <dsp:nvSpPr>
        <dsp:cNvPr id="0" name=""/>
        <dsp:cNvSpPr/>
      </dsp:nvSpPr>
      <dsp:spPr>
        <a:xfrm rot="5400000">
          <a:off x="5619316" y="-3870752"/>
          <a:ext cx="288394" cy="8861059"/>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Justificación e importancia</a:t>
          </a:r>
        </a:p>
      </dsp:txBody>
      <dsp:txXfrm rot="-5400000">
        <a:off x="1332984" y="429658"/>
        <a:ext cx="8846981" cy="260238"/>
      </dsp:txXfrm>
    </dsp:sp>
    <dsp:sp modelId="{109A8819-23AF-A341-99D3-8F8F5DBE13DB}">
      <dsp:nvSpPr>
        <dsp:cNvPr id="0" name=""/>
        <dsp:cNvSpPr/>
      </dsp:nvSpPr>
      <dsp:spPr>
        <a:xfrm>
          <a:off x="542581" y="379530"/>
          <a:ext cx="79040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2</a:t>
          </a:r>
        </a:p>
      </dsp:txBody>
      <dsp:txXfrm>
        <a:off x="560179" y="397128"/>
        <a:ext cx="755206" cy="325297"/>
      </dsp:txXfrm>
    </dsp:sp>
    <dsp:sp modelId="{82CEBA4E-6821-424E-943E-706FA9F62A71}">
      <dsp:nvSpPr>
        <dsp:cNvPr id="0" name=""/>
        <dsp:cNvSpPr/>
      </dsp:nvSpPr>
      <dsp:spPr>
        <a:xfrm rot="5400000">
          <a:off x="5680232" y="-3419266"/>
          <a:ext cx="288394" cy="8715122"/>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Objetivos</a:t>
          </a:r>
        </a:p>
      </dsp:txBody>
      <dsp:txXfrm rot="-5400000">
        <a:off x="1466868" y="808176"/>
        <a:ext cx="8701044" cy="260238"/>
      </dsp:txXfrm>
    </dsp:sp>
    <dsp:sp modelId="{61D342DB-4B54-374D-8F8C-E046BA6A7772}">
      <dsp:nvSpPr>
        <dsp:cNvPr id="0" name=""/>
        <dsp:cNvSpPr/>
      </dsp:nvSpPr>
      <dsp:spPr>
        <a:xfrm>
          <a:off x="542581" y="758048"/>
          <a:ext cx="92428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3</a:t>
          </a:r>
        </a:p>
      </dsp:txBody>
      <dsp:txXfrm>
        <a:off x="560179" y="775646"/>
        <a:ext cx="889090" cy="325297"/>
      </dsp:txXfrm>
    </dsp:sp>
    <dsp:sp modelId="{6FA96F3F-CE17-7D48-909E-D549BA5A85D5}">
      <dsp:nvSpPr>
        <dsp:cNvPr id="0" name=""/>
        <dsp:cNvSpPr/>
      </dsp:nvSpPr>
      <dsp:spPr>
        <a:xfrm rot="5400000">
          <a:off x="5766303" y="-2949082"/>
          <a:ext cx="288394" cy="8531790"/>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Marco teórico</a:t>
          </a:r>
        </a:p>
      </dsp:txBody>
      <dsp:txXfrm rot="-5400000">
        <a:off x="1644605" y="1186694"/>
        <a:ext cx="8517712" cy="260238"/>
      </dsp:txXfrm>
    </dsp:sp>
    <dsp:sp modelId="{6FF0FE8D-7AE3-B347-B63B-26CCD0B03292}">
      <dsp:nvSpPr>
        <dsp:cNvPr id="0" name=""/>
        <dsp:cNvSpPr/>
      </dsp:nvSpPr>
      <dsp:spPr>
        <a:xfrm>
          <a:off x="542581" y="1136566"/>
          <a:ext cx="11020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4</a:t>
          </a:r>
        </a:p>
      </dsp:txBody>
      <dsp:txXfrm>
        <a:off x="560179" y="1154164"/>
        <a:ext cx="1066827" cy="325297"/>
      </dsp:txXfrm>
    </dsp:sp>
    <dsp:sp modelId="{F4E1DA9E-A0CE-B647-9276-39EA417D3207}">
      <dsp:nvSpPr>
        <dsp:cNvPr id="0" name=""/>
        <dsp:cNvSpPr/>
      </dsp:nvSpPr>
      <dsp:spPr>
        <a:xfrm rot="5400000">
          <a:off x="5851659" y="-2502899"/>
          <a:ext cx="288394" cy="8396460"/>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Reconocimiento y estado inicial del equipo</a:t>
          </a:r>
        </a:p>
      </dsp:txBody>
      <dsp:txXfrm rot="-5400000">
        <a:off x="1797626" y="1565212"/>
        <a:ext cx="8382382" cy="260238"/>
      </dsp:txXfrm>
    </dsp:sp>
    <dsp:sp modelId="{419E8FCB-59A3-8644-801B-4532AA8090EA}">
      <dsp:nvSpPr>
        <dsp:cNvPr id="0" name=""/>
        <dsp:cNvSpPr/>
      </dsp:nvSpPr>
      <dsp:spPr>
        <a:xfrm>
          <a:off x="542581" y="1515084"/>
          <a:ext cx="1255044"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5</a:t>
          </a:r>
        </a:p>
      </dsp:txBody>
      <dsp:txXfrm>
        <a:off x="560179" y="1532682"/>
        <a:ext cx="1219848" cy="325297"/>
      </dsp:txXfrm>
    </dsp:sp>
    <dsp:sp modelId="{B8CE215F-50D0-1847-9A86-55693DADA148}">
      <dsp:nvSpPr>
        <dsp:cNvPr id="0" name=""/>
        <dsp:cNvSpPr/>
      </dsp:nvSpPr>
      <dsp:spPr>
        <a:xfrm rot="5400000">
          <a:off x="5965644" y="-2027894"/>
          <a:ext cx="288394" cy="8203485"/>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Recuperación y puesta a punto</a:t>
          </a:r>
        </a:p>
      </dsp:txBody>
      <dsp:txXfrm rot="-5400000">
        <a:off x="2008099" y="1943729"/>
        <a:ext cx="8189407" cy="260238"/>
      </dsp:txXfrm>
    </dsp:sp>
    <dsp:sp modelId="{72DCBF24-AF98-954E-AB07-278AD42B71DB}">
      <dsp:nvSpPr>
        <dsp:cNvPr id="0" name=""/>
        <dsp:cNvSpPr/>
      </dsp:nvSpPr>
      <dsp:spPr>
        <a:xfrm>
          <a:off x="542581" y="1893601"/>
          <a:ext cx="146551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6</a:t>
          </a:r>
        </a:p>
      </dsp:txBody>
      <dsp:txXfrm>
        <a:off x="560179" y="1911199"/>
        <a:ext cx="1430320" cy="325297"/>
      </dsp:txXfrm>
    </dsp:sp>
    <dsp:sp modelId="{E23C7F42-CA3B-9341-B442-5BD923A875AE}">
      <dsp:nvSpPr>
        <dsp:cNvPr id="0" name=""/>
        <dsp:cNvSpPr/>
      </dsp:nvSpPr>
      <dsp:spPr>
        <a:xfrm rot="5400000">
          <a:off x="6022561" y="-1572758"/>
          <a:ext cx="288394" cy="8050249"/>
        </a:xfrm>
        <a:prstGeom prst="round2Same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extrusionH="12700"/>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Implementación de sistema de monitoreo</a:t>
          </a:r>
        </a:p>
      </dsp:txBody>
      <dsp:txXfrm rot="-5400000">
        <a:off x="2141634" y="2322247"/>
        <a:ext cx="8036171" cy="260238"/>
      </dsp:txXfrm>
    </dsp:sp>
    <dsp:sp modelId="{6E972D37-6DBC-6140-98C0-5C3A0A1DD540}">
      <dsp:nvSpPr>
        <dsp:cNvPr id="0" name=""/>
        <dsp:cNvSpPr/>
      </dsp:nvSpPr>
      <dsp:spPr>
        <a:xfrm>
          <a:off x="542581" y="2272119"/>
          <a:ext cx="1599052" cy="360493"/>
        </a:xfrm>
        <a:prstGeom prst="round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7</a:t>
          </a:r>
        </a:p>
      </dsp:txBody>
      <dsp:txXfrm>
        <a:off x="560179" y="2289717"/>
        <a:ext cx="1563856" cy="325297"/>
      </dsp:txXfrm>
    </dsp:sp>
    <dsp:sp modelId="{E5840DA1-189E-4767-ADBC-3CD6851F35DE}">
      <dsp:nvSpPr>
        <dsp:cNvPr id="0" name=""/>
        <dsp:cNvSpPr/>
      </dsp:nvSpPr>
      <dsp:spPr>
        <a:xfrm rot="5400000">
          <a:off x="6101073" y="-1117484"/>
          <a:ext cx="288394" cy="789673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de resultados</a:t>
          </a:r>
        </a:p>
      </dsp:txBody>
      <dsp:txXfrm rot="-5400000">
        <a:off x="2296902" y="2700765"/>
        <a:ext cx="7882659" cy="260238"/>
      </dsp:txXfrm>
    </dsp:sp>
    <dsp:sp modelId="{B7FF845D-EF12-4A87-8E2C-0A760F4E21C0}">
      <dsp:nvSpPr>
        <dsp:cNvPr id="0" name=""/>
        <dsp:cNvSpPr/>
      </dsp:nvSpPr>
      <dsp:spPr>
        <a:xfrm>
          <a:off x="542581" y="2650637"/>
          <a:ext cx="1754320"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8</a:t>
          </a:r>
        </a:p>
      </dsp:txBody>
      <dsp:txXfrm>
        <a:off x="560179" y="2668235"/>
        <a:ext cx="1719124" cy="325297"/>
      </dsp:txXfrm>
    </dsp:sp>
    <dsp:sp modelId="{AC51F3B0-3552-4B63-B730-CD8946BD0436}">
      <dsp:nvSpPr>
        <dsp:cNvPr id="0" name=""/>
        <dsp:cNvSpPr/>
      </dsp:nvSpPr>
      <dsp:spPr>
        <a:xfrm rot="5400000">
          <a:off x="6173189" y="-654807"/>
          <a:ext cx="288394" cy="7728418"/>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Descripción operacional</a:t>
          </a:r>
        </a:p>
      </dsp:txBody>
      <dsp:txXfrm rot="-5400000">
        <a:off x="2453177" y="3079283"/>
        <a:ext cx="7714340" cy="260238"/>
      </dsp:txXfrm>
    </dsp:sp>
    <dsp:sp modelId="{DAAFB5C2-B362-4435-93EC-CA6BDBEFBC26}">
      <dsp:nvSpPr>
        <dsp:cNvPr id="0" name=""/>
        <dsp:cNvSpPr/>
      </dsp:nvSpPr>
      <dsp:spPr>
        <a:xfrm>
          <a:off x="542581" y="3029155"/>
          <a:ext cx="191059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9</a:t>
          </a:r>
        </a:p>
      </dsp:txBody>
      <dsp:txXfrm>
        <a:off x="560179" y="3046753"/>
        <a:ext cx="1875399" cy="325297"/>
      </dsp:txXfrm>
    </dsp:sp>
    <dsp:sp modelId="{8D8540D5-89D2-40DB-9301-91431C9BA96D}">
      <dsp:nvSpPr>
        <dsp:cNvPr id="0" name=""/>
        <dsp:cNvSpPr/>
      </dsp:nvSpPr>
      <dsp:spPr>
        <a:xfrm rot="5400000">
          <a:off x="6196673" y="-254836"/>
          <a:ext cx="288394" cy="7685511"/>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Económico</a:t>
          </a:r>
        </a:p>
      </dsp:txBody>
      <dsp:txXfrm rot="-5400000">
        <a:off x="2498115" y="3457800"/>
        <a:ext cx="7671433" cy="260238"/>
      </dsp:txXfrm>
    </dsp:sp>
    <dsp:sp modelId="{FCDD1B3D-6516-4351-AE60-357F867E1333}">
      <dsp:nvSpPr>
        <dsp:cNvPr id="0" name=""/>
        <dsp:cNvSpPr/>
      </dsp:nvSpPr>
      <dsp:spPr>
        <a:xfrm>
          <a:off x="542581" y="3407673"/>
          <a:ext cx="195553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10</a:t>
          </a:r>
        </a:p>
      </dsp:txBody>
      <dsp:txXfrm>
        <a:off x="560179" y="3425271"/>
        <a:ext cx="1920337" cy="325297"/>
      </dsp:txXfrm>
    </dsp:sp>
    <dsp:sp modelId="{AE64E30F-8410-427D-8482-4F0367CCBF70}">
      <dsp:nvSpPr>
        <dsp:cNvPr id="0" name=""/>
        <dsp:cNvSpPr/>
      </dsp:nvSpPr>
      <dsp:spPr>
        <a:xfrm rot="5400000">
          <a:off x="6291056" y="183289"/>
          <a:ext cx="288394" cy="756629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Conclusiones y recomendaciones</a:t>
          </a:r>
        </a:p>
      </dsp:txBody>
      <dsp:txXfrm rot="-5400000">
        <a:off x="2652105" y="3836318"/>
        <a:ext cx="7552219" cy="260238"/>
      </dsp:txXfrm>
    </dsp:sp>
    <dsp:sp modelId="{040625FE-0E72-458F-BA2E-AFA92495B862}">
      <dsp:nvSpPr>
        <dsp:cNvPr id="0" name=""/>
        <dsp:cNvSpPr/>
      </dsp:nvSpPr>
      <dsp:spPr>
        <a:xfrm>
          <a:off x="542581" y="3786191"/>
          <a:ext cx="21095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11</a:t>
          </a:r>
        </a:p>
      </dsp:txBody>
      <dsp:txXfrm>
        <a:off x="560179" y="3803789"/>
        <a:ext cx="2074327" cy="3252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7DADB-8ADD-D84A-9B1B-DF64B2DD7B2C}">
      <dsp:nvSpPr>
        <dsp:cNvPr id="0" name=""/>
        <dsp:cNvSpPr/>
      </dsp:nvSpPr>
      <dsp:spPr>
        <a:xfrm rot="5400000">
          <a:off x="5536547" y="-4338388"/>
          <a:ext cx="288394" cy="9039295"/>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Antecedentes y formulación del problema</a:t>
          </a:r>
        </a:p>
      </dsp:txBody>
      <dsp:txXfrm rot="-5400000">
        <a:off x="1161097" y="51140"/>
        <a:ext cx="9025217" cy="260238"/>
      </dsp:txXfrm>
    </dsp:sp>
    <dsp:sp modelId="{303A409A-BC02-6043-B467-C69957DCBB36}">
      <dsp:nvSpPr>
        <dsp:cNvPr id="0" name=""/>
        <dsp:cNvSpPr/>
      </dsp:nvSpPr>
      <dsp:spPr>
        <a:xfrm>
          <a:off x="542581" y="1012"/>
          <a:ext cx="61851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a:t>
          </a:r>
        </a:p>
      </dsp:txBody>
      <dsp:txXfrm>
        <a:off x="560179" y="18610"/>
        <a:ext cx="583319" cy="325297"/>
      </dsp:txXfrm>
    </dsp:sp>
    <dsp:sp modelId="{B803D565-954A-6D47-AEBE-949A70699116}">
      <dsp:nvSpPr>
        <dsp:cNvPr id="0" name=""/>
        <dsp:cNvSpPr/>
      </dsp:nvSpPr>
      <dsp:spPr>
        <a:xfrm rot="5400000">
          <a:off x="5619316" y="-3870752"/>
          <a:ext cx="288394" cy="8861059"/>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Justificación e importancia</a:t>
          </a:r>
        </a:p>
      </dsp:txBody>
      <dsp:txXfrm rot="-5400000">
        <a:off x="1332984" y="429658"/>
        <a:ext cx="8846981" cy="260238"/>
      </dsp:txXfrm>
    </dsp:sp>
    <dsp:sp modelId="{109A8819-23AF-A341-99D3-8F8F5DBE13DB}">
      <dsp:nvSpPr>
        <dsp:cNvPr id="0" name=""/>
        <dsp:cNvSpPr/>
      </dsp:nvSpPr>
      <dsp:spPr>
        <a:xfrm>
          <a:off x="542581" y="379530"/>
          <a:ext cx="79040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2</a:t>
          </a:r>
        </a:p>
      </dsp:txBody>
      <dsp:txXfrm>
        <a:off x="560179" y="397128"/>
        <a:ext cx="755206" cy="325297"/>
      </dsp:txXfrm>
    </dsp:sp>
    <dsp:sp modelId="{82CEBA4E-6821-424E-943E-706FA9F62A71}">
      <dsp:nvSpPr>
        <dsp:cNvPr id="0" name=""/>
        <dsp:cNvSpPr/>
      </dsp:nvSpPr>
      <dsp:spPr>
        <a:xfrm rot="5400000">
          <a:off x="5680232" y="-3419266"/>
          <a:ext cx="288394" cy="8715122"/>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Objetivos</a:t>
          </a:r>
        </a:p>
      </dsp:txBody>
      <dsp:txXfrm rot="-5400000">
        <a:off x="1466868" y="808176"/>
        <a:ext cx="8701044" cy="260238"/>
      </dsp:txXfrm>
    </dsp:sp>
    <dsp:sp modelId="{61D342DB-4B54-374D-8F8C-E046BA6A7772}">
      <dsp:nvSpPr>
        <dsp:cNvPr id="0" name=""/>
        <dsp:cNvSpPr/>
      </dsp:nvSpPr>
      <dsp:spPr>
        <a:xfrm>
          <a:off x="542581" y="758048"/>
          <a:ext cx="92428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3</a:t>
          </a:r>
        </a:p>
      </dsp:txBody>
      <dsp:txXfrm>
        <a:off x="560179" y="775646"/>
        <a:ext cx="889090" cy="325297"/>
      </dsp:txXfrm>
    </dsp:sp>
    <dsp:sp modelId="{6FA96F3F-CE17-7D48-909E-D549BA5A85D5}">
      <dsp:nvSpPr>
        <dsp:cNvPr id="0" name=""/>
        <dsp:cNvSpPr/>
      </dsp:nvSpPr>
      <dsp:spPr>
        <a:xfrm rot="5400000">
          <a:off x="5766303" y="-2949082"/>
          <a:ext cx="288394" cy="8531790"/>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Marco teórico</a:t>
          </a:r>
        </a:p>
      </dsp:txBody>
      <dsp:txXfrm rot="-5400000">
        <a:off x="1644605" y="1186694"/>
        <a:ext cx="8517712" cy="260238"/>
      </dsp:txXfrm>
    </dsp:sp>
    <dsp:sp modelId="{6FF0FE8D-7AE3-B347-B63B-26CCD0B03292}">
      <dsp:nvSpPr>
        <dsp:cNvPr id="0" name=""/>
        <dsp:cNvSpPr/>
      </dsp:nvSpPr>
      <dsp:spPr>
        <a:xfrm>
          <a:off x="542581" y="1136566"/>
          <a:ext cx="11020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4</a:t>
          </a:r>
        </a:p>
      </dsp:txBody>
      <dsp:txXfrm>
        <a:off x="560179" y="1154164"/>
        <a:ext cx="1066827" cy="325297"/>
      </dsp:txXfrm>
    </dsp:sp>
    <dsp:sp modelId="{F4E1DA9E-A0CE-B647-9276-39EA417D3207}">
      <dsp:nvSpPr>
        <dsp:cNvPr id="0" name=""/>
        <dsp:cNvSpPr/>
      </dsp:nvSpPr>
      <dsp:spPr>
        <a:xfrm rot="5400000">
          <a:off x="5851659" y="-2502899"/>
          <a:ext cx="288394" cy="8396460"/>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Reconocimiento y estado inicial del equipo</a:t>
          </a:r>
        </a:p>
      </dsp:txBody>
      <dsp:txXfrm rot="-5400000">
        <a:off x="1797626" y="1565212"/>
        <a:ext cx="8382382" cy="260238"/>
      </dsp:txXfrm>
    </dsp:sp>
    <dsp:sp modelId="{419E8FCB-59A3-8644-801B-4532AA8090EA}">
      <dsp:nvSpPr>
        <dsp:cNvPr id="0" name=""/>
        <dsp:cNvSpPr/>
      </dsp:nvSpPr>
      <dsp:spPr>
        <a:xfrm>
          <a:off x="542581" y="1515084"/>
          <a:ext cx="1255044"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5</a:t>
          </a:r>
        </a:p>
      </dsp:txBody>
      <dsp:txXfrm>
        <a:off x="560179" y="1532682"/>
        <a:ext cx="1219848" cy="325297"/>
      </dsp:txXfrm>
    </dsp:sp>
    <dsp:sp modelId="{B8CE215F-50D0-1847-9A86-55693DADA148}">
      <dsp:nvSpPr>
        <dsp:cNvPr id="0" name=""/>
        <dsp:cNvSpPr/>
      </dsp:nvSpPr>
      <dsp:spPr>
        <a:xfrm rot="5400000">
          <a:off x="5965644" y="-2027894"/>
          <a:ext cx="288394" cy="8203485"/>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Recuperación y puesta a punto</a:t>
          </a:r>
        </a:p>
      </dsp:txBody>
      <dsp:txXfrm rot="-5400000">
        <a:off x="2008099" y="1943729"/>
        <a:ext cx="8189407" cy="260238"/>
      </dsp:txXfrm>
    </dsp:sp>
    <dsp:sp modelId="{72DCBF24-AF98-954E-AB07-278AD42B71DB}">
      <dsp:nvSpPr>
        <dsp:cNvPr id="0" name=""/>
        <dsp:cNvSpPr/>
      </dsp:nvSpPr>
      <dsp:spPr>
        <a:xfrm>
          <a:off x="542581" y="1893601"/>
          <a:ext cx="146551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6</a:t>
          </a:r>
        </a:p>
      </dsp:txBody>
      <dsp:txXfrm>
        <a:off x="560179" y="1911199"/>
        <a:ext cx="1430320" cy="325297"/>
      </dsp:txXfrm>
    </dsp:sp>
    <dsp:sp modelId="{E23C7F42-CA3B-9341-B442-5BD923A875AE}">
      <dsp:nvSpPr>
        <dsp:cNvPr id="0" name=""/>
        <dsp:cNvSpPr/>
      </dsp:nvSpPr>
      <dsp:spPr>
        <a:xfrm rot="5400000">
          <a:off x="6022561" y="-1572758"/>
          <a:ext cx="288394" cy="8050249"/>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Implementación de sistema de monitoreo</a:t>
          </a:r>
        </a:p>
      </dsp:txBody>
      <dsp:txXfrm rot="-5400000">
        <a:off x="2141634" y="2322247"/>
        <a:ext cx="8036171" cy="260238"/>
      </dsp:txXfrm>
    </dsp:sp>
    <dsp:sp modelId="{6E972D37-6DBC-6140-98C0-5C3A0A1DD540}">
      <dsp:nvSpPr>
        <dsp:cNvPr id="0" name=""/>
        <dsp:cNvSpPr/>
      </dsp:nvSpPr>
      <dsp:spPr>
        <a:xfrm>
          <a:off x="542581" y="2272119"/>
          <a:ext cx="159905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7</a:t>
          </a:r>
        </a:p>
      </dsp:txBody>
      <dsp:txXfrm>
        <a:off x="560179" y="2289717"/>
        <a:ext cx="1563856" cy="325297"/>
      </dsp:txXfrm>
    </dsp:sp>
    <dsp:sp modelId="{E5840DA1-189E-4767-ADBC-3CD6851F35DE}">
      <dsp:nvSpPr>
        <dsp:cNvPr id="0" name=""/>
        <dsp:cNvSpPr/>
      </dsp:nvSpPr>
      <dsp:spPr>
        <a:xfrm rot="5400000">
          <a:off x="6101073" y="-1117484"/>
          <a:ext cx="288394" cy="7896737"/>
        </a:xfrm>
        <a:prstGeom prst="round2Same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extrusionH="12700"/>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de resultados</a:t>
          </a:r>
        </a:p>
      </dsp:txBody>
      <dsp:txXfrm rot="-5400000">
        <a:off x="2296902" y="2700765"/>
        <a:ext cx="7882659" cy="260238"/>
      </dsp:txXfrm>
    </dsp:sp>
    <dsp:sp modelId="{B7FF845D-EF12-4A87-8E2C-0A760F4E21C0}">
      <dsp:nvSpPr>
        <dsp:cNvPr id="0" name=""/>
        <dsp:cNvSpPr/>
      </dsp:nvSpPr>
      <dsp:spPr>
        <a:xfrm>
          <a:off x="542581" y="2650637"/>
          <a:ext cx="1754320" cy="360493"/>
        </a:xfrm>
        <a:prstGeom prst="round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8</a:t>
          </a:r>
        </a:p>
      </dsp:txBody>
      <dsp:txXfrm>
        <a:off x="560179" y="2668235"/>
        <a:ext cx="1719124" cy="325297"/>
      </dsp:txXfrm>
    </dsp:sp>
    <dsp:sp modelId="{AC51F3B0-3552-4B63-B730-CD8946BD0436}">
      <dsp:nvSpPr>
        <dsp:cNvPr id="0" name=""/>
        <dsp:cNvSpPr/>
      </dsp:nvSpPr>
      <dsp:spPr>
        <a:xfrm rot="5400000">
          <a:off x="6173189" y="-654807"/>
          <a:ext cx="288394" cy="7728418"/>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Descripción operacional</a:t>
          </a:r>
        </a:p>
      </dsp:txBody>
      <dsp:txXfrm rot="-5400000">
        <a:off x="2453177" y="3079283"/>
        <a:ext cx="7714340" cy="260238"/>
      </dsp:txXfrm>
    </dsp:sp>
    <dsp:sp modelId="{DAAFB5C2-B362-4435-93EC-CA6BDBEFBC26}">
      <dsp:nvSpPr>
        <dsp:cNvPr id="0" name=""/>
        <dsp:cNvSpPr/>
      </dsp:nvSpPr>
      <dsp:spPr>
        <a:xfrm>
          <a:off x="542581" y="3029155"/>
          <a:ext cx="191059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9</a:t>
          </a:r>
        </a:p>
      </dsp:txBody>
      <dsp:txXfrm>
        <a:off x="560179" y="3046753"/>
        <a:ext cx="1875399" cy="325297"/>
      </dsp:txXfrm>
    </dsp:sp>
    <dsp:sp modelId="{8D8540D5-89D2-40DB-9301-91431C9BA96D}">
      <dsp:nvSpPr>
        <dsp:cNvPr id="0" name=""/>
        <dsp:cNvSpPr/>
      </dsp:nvSpPr>
      <dsp:spPr>
        <a:xfrm rot="5400000">
          <a:off x="6196673" y="-254836"/>
          <a:ext cx="288394" cy="7685511"/>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Económico</a:t>
          </a:r>
        </a:p>
      </dsp:txBody>
      <dsp:txXfrm rot="-5400000">
        <a:off x="2498115" y="3457800"/>
        <a:ext cx="7671433" cy="260238"/>
      </dsp:txXfrm>
    </dsp:sp>
    <dsp:sp modelId="{FCDD1B3D-6516-4351-AE60-357F867E1333}">
      <dsp:nvSpPr>
        <dsp:cNvPr id="0" name=""/>
        <dsp:cNvSpPr/>
      </dsp:nvSpPr>
      <dsp:spPr>
        <a:xfrm>
          <a:off x="542581" y="3407673"/>
          <a:ext cx="195553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10</a:t>
          </a:r>
        </a:p>
      </dsp:txBody>
      <dsp:txXfrm>
        <a:off x="560179" y="3425271"/>
        <a:ext cx="1920337" cy="325297"/>
      </dsp:txXfrm>
    </dsp:sp>
    <dsp:sp modelId="{AE64E30F-8410-427D-8482-4F0367CCBF70}">
      <dsp:nvSpPr>
        <dsp:cNvPr id="0" name=""/>
        <dsp:cNvSpPr/>
      </dsp:nvSpPr>
      <dsp:spPr>
        <a:xfrm rot="5400000">
          <a:off x="6291056" y="183289"/>
          <a:ext cx="288394" cy="756629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Conclusiones y recomendaciones</a:t>
          </a:r>
        </a:p>
      </dsp:txBody>
      <dsp:txXfrm rot="-5400000">
        <a:off x="2652105" y="3836318"/>
        <a:ext cx="7552219" cy="260238"/>
      </dsp:txXfrm>
    </dsp:sp>
    <dsp:sp modelId="{040625FE-0E72-458F-BA2E-AFA92495B862}">
      <dsp:nvSpPr>
        <dsp:cNvPr id="0" name=""/>
        <dsp:cNvSpPr/>
      </dsp:nvSpPr>
      <dsp:spPr>
        <a:xfrm>
          <a:off x="542581" y="3786191"/>
          <a:ext cx="21095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11</a:t>
          </a:r>
        </a:p>
      </dsp:txBody>
      <dsp:txXfrm>
        <a:off x="560179" y="3803789"/>
        <a:ext cx="2074327" cy="3252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7DADB-8ADD-D84A-9B1B-DF64B2DD7B2C}">
      <dsp:nvSpPr>
        <dsp:cNvPr id="0" name=""/>
        <dsp:cNvSpPr/>
      </dsp:nvSpPr>
      <dsp:spPr>
        <a:xfrm rot="5400000">
          <a:off x="5536547" y="-4338388"/>
          <a:ext cx="288394" cy="9039295"/>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Antecedentes y formulación del problema</a:t>
          </a:r>
        </a:p>
      </dsp:txBody>
      <dsp:txXfrm rot="-5400000">
        <a:off x="1161097" y="51140"/>
        <a:ext cx="9025217" cy="260238"/>
      </dsp:txXfrm>
    </dsp:sp>
    <dsp:sp modelId="{303A409A-BC02-6043-B467-C69957DCBB36}">
      <dsp:nvSpPr>
        <dsp:cNvPr id="0" name=""/>
        <dsp:cNvSpPr/>
      </dsp:nvSpPr>
      <dsp:spPr>
        <a:xfrm>
          <a:off x="542581" y="1012"/>
          <a:ext cx="618515"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a:t>
          </a:r>
        </a:p>
      </dsp:txBody>
      <dsp:txXfrm>
        <a:off x="560179" y="18610"/>
        <a:ext cx="583319" cy="325297"/>
      </dsp:txXfrm>
    </dsp:sp>
    <dsp:sp modelId="{B803D565-954A-6D47-AEBE-949A70699116}">
      <dsp:nvSpPr>
        <dsp:cNvPr id="0" name=""/>
        <dsp:cNvSpPr/>
      </dsp:nvSpPr>
      <dsp:spPr>
        <a:xfrm rot="5400000">
          <a:off x="5619316" y="-3870752"/>
          <a:ext cx="288394" cy="8861059"/>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Justificación e importancia</a:t>
          </a:r>
        </a:p>
      </dsp:txBody>
      <dsp:txXfrm rot="-5400000">
        <a:off x="1332984" y="429658"/>
        <a:ext cx="8846981" cy="260238"/>
      </dsp:txXfrm>
    </dsp:sp>
    <dsp:sp modelId="{109A8819-23AF-A341-99D3-8F8F5DBE13DB}">
      <dsp:nvSpPr>
        <dsp:cNvPr id="0" name=""/>
        <dsp:cNvSpPr/>
      </dsp:nvSpPr>
      <dsp:spPr>
        <a:xfrm>
          <a:off x="542581" y="379530"/>
          <a:ext cx="79040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2</a:t>
          </a:r>
        </a:p>
      </dsp:txBody>
      <dsp:txXfrm>
        <a:off x="560179" y="397128"/>
        <a:ext cx="755206" cy="325297"/>
      </dsp:txXfrm>
    </dsp:sp>
    <dsp:sp modelId="{82CEBA4E-6821-424E-943E-706FA9F62A71}">
      <dsp:nvSpPr>
        <dsp:cNvPr id="0" name=""/>
        <dsp:cNvSpPr/>
      </dsp:nvSpPr>
      <dsp:spPr>
        <a:xfrm rot="5400000">
          <a:off x="5680232" y="-3419266"/>
          <a:ext cx="288394" cy="8715122"/>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Objetivos</a:t>
          </a:r>
        </a:p>
      </dsp:txBody>
      <dsp:txXfrm rot="-5400000">
        <a:off x="1466868" y="808176"/>
        <a:ext cx="8701044" cy="260238"/>
      </dsp:txXfrm>
    </dsp:sp>
    <dsp:sp modelId="{61D342DB-4B54-374D-8F8C-E046BA6A7772}">
      <dsp:nvSpPr>
        <dsp:cNvPr id="0" name=""/>
        <dsp:cNvSpPr/>
      </dsp:nvSpPr>
      <dsp:spPr>
        <a:xfrm>
          <a:off x="542581" y="758048"/>
          <a:ext cx="92428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3</a:t>
          </a:r>
        </a:p>
      </dsp:txBody>
      <dsp:txXfrm>
        <a:off x="560179" y="775646"/>
        <a:ext cx="889090" cy="325297"/>
      </dsp:txXfrm>
    </dsp:sp>
    <dsp:sp modelId="{6FA96F3F-CE17-7D48-909E-D549BA5A85D5}">
      <dsp:nvSpPr>
        <dsp:cNvPr id="0" name=""/>
        <dsp:cNvSpPr/>
      </dsp:nvSpPr>
      <dsp:spPr>
        <a:xfrm rot="5400000">
          <a:off x="5766303" y="-2949082"/>
          <a:ext cx="288394" cy="8531790"/>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Marco teórico</a:t>
          </a:r>
        </a:p>
      </dsp:txBody>
      <dsp:txXfrm rot="-5400000">
        <a:off x="1644605" y="1186694"/>
        <a:ext cx="8517712" cy="260238"/>
      </dsp:txXfrm>
    </dsp:sp>
    <dsp:sp modelId="{6FF0FE8D-7AE3-B347-B63B-26CCD0B03292}">
      <dsp:nvSpPr>
        <dsp:cNvPr id="0" name=""/>
        <dsp:cNvSpPr/>
      </dsp:nvSpPr>
      <dsp:spPr>
        <a:xfrm>
          <a:off x="542581" y="1136566"/>
          <a:ext cx="11020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4</a:t>
          </a:r>
        </a:p>
      </dsp:txBody>
      <dsp:txXfrm>
        <a:off x="560179" y="1154164"/>
        <a:ext cx="1066827" cy="325297"/>
      </dsp:txXfrm>
    </dsp:sp>
    <dsp:sp modelId="{F4E1DA9E-A0CE-B647-9276-39EA417D3207}">
      <dsp:nvSpPr>
        <dsp:cNvPr id="0" name=""/>
        <dsp:cNvSpPr/>
      </dsp:nvSpPr>
      <dsp:spPr>
        <a:xfrm rot="5400000">
          <a:off x="5851659" y="-2502899"/>
          <a:ext cx="288394" cy="8396460"/>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Reconocimiento y estado inicial del equipo</a:t>
          </a:r>
        </a:p>
      </dsp:txBody>
      <dsp:txXfrm rot="-5400000">
        <a:off x="1797626" y="1565212"/>
        <a:ext cx="8382382" cy="260238"/>
      </dsp:txXfrm>
    </dsp:sp>
    <dsp:sp modelId="{419E8FCB-59A3-8644-801B-4532AA8090EA}">
      <dsp:nvSpPr>
        <dsp:cNvPr id="0" name=""/>
        <dsp:cNvSpPr/>
      </dsp:nvSpPr>
      <dsp:spPr>
        <a:xfrm>
          <a:off x="542581" y="1515084"/>
          <a:ext cx="1255044"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5</a:t>
          </a:r>
        </a:p>
      </dsp:txBody>
      <dsp:txXfrm>
        <a:off x="560179" y="1532682"/>
        <a:ext cx="1219848" cy="325297"/>
      </dsp:txXfrm>
    </dsp:sp>
    <dsp:sp modelId="{B8CE215F-50D0-1847-9A86-55693DADA148}">
      <dsp:nvSpPr>
        <dsp:cNvPr id="0" name=""/>
        <dsp:cNvSpPr/>
      </dsp:nvSpPr>
      <dsp:spPr>
        <a:xfrm rot="5400000">
          <a:off x="5965644" y="-2027894"/>
          <a:ext cx="288394" cy="8203485"/>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Recuperación y puesta a punto</a:t>
          </a:r>
        </a:p>
      </dsp:txBody>
      <dsp:txXfrm rot="-5400000">
        <a:off x="2008099" y="1943729"/>
        <a:ext cx="8189407" cy="260238"/>
      </dsp:txXfrm>
    </dsp:sp>
    <dsp:sp modelId="{72DCBF24-AF98-954E-AB07-278AD42B71DB}">
      <dsp:nvSpPr>
        <dsp:cNvPr id="0" name=""/>
        <dsp:cNvSpPr/>
      </dsp:nvSpPr>
      <dsp:spPr>
        <a:xfrm>
          <a:off x="542581" y="1893601"/>
          <a:ext cx="1465516"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6</a:t>
          </a:r>
        </a:p>
      </dsp:txBody>
      <dsp:txXfrm>
        <a:off x="560179" y="1911199"/>
        <a:ext cx="1430320" cy="325297"/>
      </dsp:txXfrm>
    </dsp:sp>
    <dsp:sp modelId="{E23C7F42-CA3B-9341-B442-5BD923A875AE}">
      <dsp:nvSpPr>
        <dsp:cNvPr id="0" name=""/>
        <dsp:cNvSpPr/>
      </dsp:nvSpPr>
      <dsp:spPr>
        <a:xfrm rot="5400000">
          <a:off x="6022561" y="-1572758"/>
          <a:ext cx="288394" cy="8050249"/>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Implementación de sistema de monitoreo</a:t>
          </a:r>
        </a:p>
      </dsp:txBody>
      <dsp:txXfrm rot="-5400000">
        <a:off x="2141634" y="2322247"/>
        <a:ext cx="8036171" cy="260238"/>
      </dsp:txXfrm>
    </dsp:sp>
    <dsp:sp modelId="{6E972D37-6DBC-6140-98C0-5C3A0A1DD540}">
      <dsp:nvSpPr>
        <dsp:cNvPr id="0" name=""/>
        <dsp:cNvSpPr/>
      </dsp:nvSpPr>
      <dsp:spPr>
        <a:xfrm>
          <a:off x="542581" y="2272119"/>
          <a:ext cx="1599052"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7</a:t>
          </a:r>
        </a:p>
      </dsp:txBody>
      <dsp:txXfrm>
        <a:off x="560179" y="2289717"/>
        <a:ext cx="1563856" cy="325297"/>
      </dsp:txXfrm>
    </dsp:sp>
    <dsp:sp modelId="{E5840DA1-189E-4767-ADBC-3CD6851F35DE}">
      <dsp:nvSpPr>
        <dsp:cNvPr id="0" name=""/>
        <dsp:cNvSpPr/>
      </dsp:nvSpPr>
      <dsp:spPr>
        <a:xfrm rot="5400000">
          <a:off x="6101073" y="-1117484"/>
          <a:ext cx="288394" cy="7896737"/>
        </a:xfrm>
        <a:prstGeom prst="round2SameRect">
          <a:avLst/>
        </a:prstGeom>
        <a:solidFill>
          <a:schemeClr val="accent6">
            <a:alpha val="50000"/>
          </a:schemeClr>
        </a:solidFill>
        <a:ln>
          <a:noFill/>
        </a:ln>
        <a:effectLst/>
        <a:scene3d>
          <a:camera prst="orthographicFront"/>
          <a:lightRig rig="flat" dir="t"/>
        </a:scene3d>
        <a:sp3d extrusionH="12700"/>
      </dsp:spPr>
      <dsp:style>
        <a:lnRef idx="0">
          <a:scrgbClr r="0" g="0" b="0"/>
        </a:lnRef>
        <a:fillRef idx="0">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de resultados</a:t>
          </a:r>
        </a:p>
      </dsp:txBody>
      <dsp:txXfrm rot="-5400000">
        <a:off x="2296902" y="2700765"/>
        <a:ext cx="7882659" cy="260238"/>
      </dsp:txXfrm>
    </dsp:sp>
    <dsp:sp modelId="{B7FF845D-EF12-4A87-8E2C-0A760F4E21C0}">
      <dsp:nvSpPr>
        <dsp:cNvPr id="0" name=""/>
        <dsp:cNvSpPr/>
      </dsp:nvSpPr>
      <dsp:spPr>
        <a:xfrm>
          <a:off x="542581" y="2650637"/>
          <a:ext cx="1754320"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8</a:t>
          </a:r>
        </a:p>
      </dsp:txBody>
      <dsp:txXfrm>
        <a:off x="560179" y="2668235"/>
        <a:ext cx="1719124" cy="325297"/>
      </dsp:txXfrm>
    </dsp:sp>
    <dsp:sp modelId="{AC51F3B0-3552-4B63-B730-CD8946BD0436}">
      <dsp:nvSpPr>
        <dsp:cNvPr id="0" name=""/>
        <dsp:cNvSpPr/>
      </dsp:nvSpPr>
      <dsp:spPr>
        <a:xfrm rot="5400000">
          <a:off x="6173189" y="-654807"/>
          <a:ext cx="288394" cy="7728418"/>
        </a:xfrm>
        <a:prstGeom prst="round2Same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extrusionH="12700"/>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Descripción operacional</a:t>
          </a:r>
        </a:p>
      </dsp:txBody>
      <dsp:txXfrm rot="-5400000">
        <a:off x="2453177" y="3079283"/>
        <a:ext cx="7714340" cy="260238"/>
      </dsp:txXfrm>
    </dsp:sp>
    <dsp:sp modelId="{DAAFB5C2-B362-4435-93EC-CA6BDBEFBC26}">
      <dsp:nvSpPr>
        <dsp:cNvPr id="0" name=""/>
        <dsp:cNvSpPr/>
      </dsp:nvSpPr>
      <dsp:spPr>
        <a:xfrm>
          <a:off x="542581" y="3029155"/>
          <a:ext cx="1910595" cy="360493"/>
        </a:xfrm>
        <a:prstGeom prst="roundRect">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9</a:t>
          </a:r>
        </a:p>
      </dsp:txBody>
      <dsp:txXfrm>
        <a:off x="560179" y="3046753"/>
        <a:ext cx="1875399" cy="325297"/>
      </dsp:txXfrm>
    </dsp:sp>
    <dsp:sp modelId="{8D8540D5-89D2-40DB-9301-91431C9BA96D}">
      <dsp:nvSpPr>
        <dsp:cNvPr id="0" name=""/>
        <dsp:cNvSpPr/>
      </dsp:nvSpPr>
      <dsp:spPr>
        <a:xfrm rot="5400000">
          <a:off x="6196673" y="-254836"/>
          <a:ext cx="288394" cy="7685511"/>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Análisis Económico</a:t>
          </a:r>
        </a:p>
      </dsp:txBody>
      <dsp:txXfrm rot="-5400000">
        <a:off x="2498115" y="3457800"/>
        <a:ext cx="7671433" cy="260238"/>
      </dsp:txXfrm>
    </dsp:sp>
    <dsp:sp modelId="{FCDD1B3D-6516-4351-AE60-357F867E1333}">
      <dsp:nvSpPr>
        <dsp:cNvPr id="0" name=""/>
        <dsp:cNvSpPr/>
      </dsp:nvSpPr>
      <dsp:spPr>
        <a:xfrm>
          <a:off x="542581" y="3407673"/>
          <a:ext cx="195553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10</a:t>
          </a:r>
        </a:p>
      </dsp:txBody>
      <dsp:txXfrm>
        <a:off x="560179" y="3425271"/>
        <a:ext cx="1920337" cy="325297"/>
      </dsp:txXfrm>
    </dsp:sp>
    <dsp:sp modelId="{AE64E30F-8410-427D-8482-4F0367CCBF70}">
      <dsp:nvSpPr>
        <dsp:cNvPr id="0" name=""/>
        <dsp:cNvSpPr/>
      </dsp:nvSpPr>
      <dsp:spPr>
        <a:xfrm rot="5400000">
          <a:off x="6291056" y="183289"/>
          <a:ext cx="288394" cy="7566297"/>
        </a:xfrm>
        <a:prstGeom prst="round2Same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s-ES_tradnl" sz="2400" kern="1200" dirty="0">
              <a:latin typeface="Times New Roman" panose="02020603050405020304" pitchFamily="18" charset="0"/>
              <a:cs typeface="Times New Roman" panose="02020603050405020304" pitchFamily="18" charset="0"/>
            </a:rPr>
            <a:t>Conclusiones y recomendaciones</a:t>
          </a:r>
        </a:p>
      </dsp:txBody>
      <dsp:txXfrm rot="-5400000">
        <a:off x="2652105" y="3836318"/>
        <a:ext cx="7552219" cy="260238"/>
      </dsp:txXfrm>
    </dsp:sp>
    <dsp:sp modelId="{040625FE-0E72-458F-BA2E-AFA92495B862}">
      <dsp:nvSpPr>
        <dsp:cNvPr id="0" name=""/>
        <dsp:cNvSpPr/>
      </dsp:nvSpPr>
      <dsp:spPr>
        <a:xfrm>
          <a:off x="542581" y="3786191"/>
          <a:ext cx="2109523" cy="360493"/>
        </a:xfrm>
        <a:prstGeom prst="roundRect">
          <a:avLst/>
        </a:prstGeom>
        <a:solidFill>
          <a:schemeClr val="accent6">
            <a:alpha val="50000"/>
          </a:schemeClr>
        </a:solidFill>
        <a:ln>
          <a:noFill/>
        </a:ln>
        <a:effectLst/>
        <a:scene3d>
          <a:camera prst="orthographicFront"/>
          <a:lightRig rig="flat" dir="t"/>
        </a:scene3d>
        <a:sp3d/>
      </dsp:spPr>
      <dsp:style>
        <a:lnRef idx="0">
          <a:scrgbClr r="0" g="0" b="0"/>
        </a:lnRef>
        <a:fillRef idx="0">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ES_tradnl" sz="2400" kern="1200" dirty="0">
              <a:latin typeface="Times New Roman" panose="02020603050405020304" pitchFamily="18" charset="0"/>
              <a:cs typeface="Times New Roman" panose="02020603050405020304" pitchFamily="18" charset="0"/>
            </a:rPr>
            <a:t>11</a:t>
          </a:r>
        </a:p>
      </dsp:txBody>
      <dsp:txXfrm>
        <a:off x="560179" y="3803789"/>
        <a:ext cx="2074327" cy="32529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419"/>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10"/>
          </p:nvPr>
        </p:nvSpPr>
        <p:spPr/>
        <p:txBody>
          <a:bodyPr/>
          <a:lstStyle/>
          <a:p>
            <a:fld id="{86087F07-4BC9-4DF0-80EB-8B8992D4CAD2}" type="datetimeFigureOut">
              <a:rPr lang="es-419" smtClean="0"/>
              <a:t>7/3/2021</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23334D0A-BC19-4D8F-851A-716945E1A301}" type="slidenum">
              <a:rPr lang="es-419" smtClean="0"/>
              <a:t>‹Nº›</a:t>
            </a:fld>
            <a:endParaRPr lang="es-419"/>
          </a:p>
        </p:txBody>
      </p:sp>
    </p:spTree>
    <p:extLst>
      <p:ext uri="{BB962C8B-B14F-4D97-AF65-F5344CB8AC3E}">
        <p14:creationId xmlns:p14="http://schemas.microsoft.com/office/powerpoint/2010/main" val="3658434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2" name="1 Image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94194" y="43581"/>
            <a:ext cx="1280160" cy="1173480"/>
          </a:xfrm>
          <a:prstGeom prst="rect">
            <a:avLst/>
          </a:prstGeom>
        </p:spPr>
      </p:pic>
    </p:spTree>
    <p:extLst>
      <p:ext uri="{BB962C8B-B14F-4D97-AF65-F5344CB8AC3E}">
        <p14:creationId xmlns:p14="http://schemas.microsoft.com/office/powerpoint/2010/main" val="2287617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s-ES"/>
              <a:t>Haga clic para modificar el estilo de título del patrón</a:t>
            </a:r>
            <a:endParaRPr lang="es-EC"/>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EC"/>
          </a:p>
        </p:txBody>
      </p:sp>
      <p:sp>
        <p:nvSpPr>
          <p:cNvPr id="4" name="Date Placeholder 3"/>
          <p:cNvSpPr>
            <a:spLocks noGrp="1"/>
          </p:cNvSpPr>
          <p:nvPr>
            <p:ph type="dt" sz="half" idx="10"/>
          </p:nvPr>
        </p:nvSpPr>
        <p:spPr/>
        <p:txBody>
          <a:bodyPr/>
          <a:lstStyle/>
          <a:p>
            <a:fld id="{2E3E9B8E-25EE-42B3-9A10-33EFB9306C1C}" type="datetimeFigureOut">
              <a:rPr lang="es-ES" smtClean="0">
                <a:solidFill>
                  <a:prstClr val="black">
                    <a:tint val="75000"/>
                  </a:prstClr>
                </a:solidFill>
              </a:rPr>
              <a:pPr/>
              <a:t>07/03/2021</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12133" y="5942478"/>
            <a:ext cx="3695733" cy="77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7">
            <a:extLst>
              <a:ext uri="{FF2B5EF4-FFF2-40B4-BE49-F238E27FC236}">
                <a16:creationId xmlns:a16="http://schemas.microsoft.com/office/drawing/2014/main" id="{8741EE9F-68BC-4141-8B03-6A086BA715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38" y="21319"/>
            <a:ext cx="1222576" cy="954041"/>
          </a:xfrm>
          <a:prstGeom prst="rect">
            <a:avLst/>
          </a:prstGeom>
        </p:spPr>
      </p:pic>
    </p:spTree>
    <p:extLst>
      <p:ext uri="{BB962C8B-B14F-4D97-AF65-F5344CB8AC3E}">
        <p14:creationId xmlns:p14="http://schemas.microsoft.com/office/powerpoint/2010/main" val="2131564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s-EC"/>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Date Placeholder 3"/>
          <p:cNvSpPr>
            <a:spLocks noGrp="1"/>
          </p:cNvSpPr>
          <p:nvPr>
            <p:ph type="dt" sz="half" idx="10"/>
          </p:nvPr>
        </p:nvSpPr>
        <p:spPr/>
        <p:txBody>
          <a:bodyPr/>
          <a:lstStyle/>
          <a:p>
            <a:fld id="{2E3E9B8E-25EE-42B3-9A10-33EFB9306C1C}" type="datetimeFigureOut">
              <a:rPr lang="es-ES" smtClean="0">
                <a:solidFill>
                  <a:prstClr val="black">
                    <a:tint val="75000"/>
                  </a:prstClr>
                </a:solidFill>
              </a:rPr>
              <a:pPr/>
              <a:t>07/03/2021</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12133" y="5942478"/>
            <a:ext cx="3695733" cy="77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7">
            <a:extLst>
              <a:ext uri="{FF2B5EF4-FFF2-40B4-BE49-F238E27FC236}">
                <a16:creationId xmlns:a16="http://schemas.microsoft.com/office/drawing/2014/main" id="{8741EE9F-68BC-4141-8B03-6A086BA715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38" y="21319"/>
            <a:ext cx="1222576" cy="954041"/>
          </a:xfrm>
          <a:prstGeom prst="rect">
            <a:avLst/>
          </a:prstGeom>
        </p:spPr>
      </p:pic>
    </p:spTree>
    <p:extLst>
      <p:ext uri="{BB962C8B-B14F-4D97-AF65-F5344CB8AC3E}">
        <p14:creationId xmlns:p14="http://schemas.microsoft.com/office/powerpoint/2010/main" val="1192914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EC"/>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E3E9B8E-25EE-42B3-9A10-33EFB9306C1C}" type="datetimeFigureOut">
              <a:rPr lang="es-ES" smtClean="0">
                <a:solidFill>
                  <a:prstClr val="black">
                    <a:tint val="75000"/>
                  </a:prstClr>
                </a:solidFill>
              </a:rPr>
              <a:pPr/>
              <a:t>07/03/2021</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12133" y="5942478"/>
            <a:ext cx="3695733" cy="77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7">
            <a:extLst>
              <a:ext uri="{FF2B5EF4-FFF2-40B4-BE49-F238E27FC236}">
                <a16:creationId xmlns:a16="http://schemas.microsoft.com/office/drawing/2014/main" id="{8741EE9F-68BC-4141-8B03-6A086BA715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38" y="21319"/>
            <a:ext cx="1222576" cy="954041"/>
          </a:xfrm>
          <a:prstGeom prst="rect">
            <a:avLst/>
          </a:prstGeom>
        </p:spPr>
      </p:pic>
    </p:spTree>
    <p:extLst>
      <p:ext uri="{BB962C8B-B14F-4D97-AF65-F5344CB8AC3E}">
        <p14:creationId xmlns:p14="http://schemas.microsoft.com/office/powerpoint/2010/main" val="3473793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s-EC"/>
          </a:p>
        </p:txBody>
      </p:sp>
      <p:sp>
        <p:nvSpPr>
          <p:cNvPr id="3" name="Date Placeholder 2"/>
          <p:cNvSpPr>
            <a:spLocks noGrp="1"/>
          </p:cNvSpPr>
          <p:nvPr>
            <p:ph type="dt" sz="half" idx="10"/>
          </p:nvPr>
        </p:nvSpPr>
        <p:spPr/>
        <p:txBody>
          <a:bodyPr/>
          <a:lstStyle/>
          <a:p>
            <a:fld id="{2E3E9B8E-25EE-42B3-9A10-33EFB9306C1C}" type="datetimeFigureOut">
              <a:rPr lang="es-ES" smtClean="0">
                <a:solidFill>
                  <a:prstClr val="black">
                    <a:tint val="75000"/>
                  </a:prstClr>
                </a:solidFill>
              </a:rPr>
              <a:pPr/>
              <a:t>07/03/2021</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pic>
        <p:nvPicPr>
          <p:cNvPr id="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12133" y="5942478"/>
            <a:ext cx="3695733" cy="77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n 6">
            <a:extLst>
              <a:ext uri="{FF2B5EF4-FFF2-40B4-BE49-F238E27FC236}">
                <a16:creationId xmlns:a16="http://schemas.microsoft.com/office/drawing/2014/main" id="{8741EE9F-68BC-4141-8B03-6A086BA715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38" y="21319"/>
            <a:ext cx="1222576" cy="954041"/>
          </a:xfrm>
          <a:prstGeom prst="rect">
            <a:avLst/>
          </a:prstGeom>
        </p:spPr>
      </p:pic>
    </p:spTree>
    <p:extLst>
      <p:ext uri="{BB962C8B-B14F-4D97-AF65-F5344CB8AC3E}">
        <p14:creationId xmlns:p14="http://schemas.microsoft.com/office/powerpoint/2010/main" val="4063872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33" name="CorelDRAW" r:id="rId3" imgW="9151920" imgH="5621400" progId="">
                  <p:embed/>
                </p:oleObj>
              </mc:Choice>
              <mc:Fallback>
                <p:oleObj name="CorelDRAW" r:id="rId3" imgW="9151920" imgH="5621400" progId="">
                  <p:embed/>
                  <p:pic>
                    <p:nvPicPr>
                      <p:cNvPr id="17454" name="Object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400">
              <a:solidFill>
                <a:prstClr val="black"/>
              </a:solidFill>
            </a:endParaRPr>
          </a:p>
        </p:txBody>
      </p:sp>
      <p:sp>
        <p:nvSpPr>
          <p:cNvPr id="17433" name="Rectangle 25"/>
          <p:cNvSpPr>
            <a:spLocks noChangeArrowheads="1"/>
          </p:cNvSpPr>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s-ES" sz="1400">
              <a:solidFill>
                <a:prstClr val="black"/>
              </a:solidFill>
            </a:endParaRPr>
          </a:p>
        </p:txBody>
      </p:sp>
      <p:sp>
        <p:nvSpPr>
          <p:cNvPr id="17434" name="Rectangle 26"/>
          <p:cNvSpPr>
            <a:spLocks noChangeArrowheads="1"/>
          </p:cNvSpPr>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sz="1400">
              <a:solidFill>
                <a:prstClr val="black"/>
              </a:solidFill>
            </a:endParaRPr>
          </a:p>
        </p:txBody>
      </p:sp>
      <p:sp>
        <p:nvSpPr>
          <p:cNvPr id="17435" name="Rectangle 27"/>
          <p:cNvSpPr>
            <a:spLocks noChangeArrowheads="1"/>
          </p:cNvSpPr>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s-ES" sz="1400">
              <a:solidFill>
                <a:prstClr val="black"/>
              </a:solidFill>
            </a:endParaRPr>
          </a:p>
        </p:txBody>
      </p:sp>
      <p:pic>
        <p:nvPicPr>
          <p:cNvPr id="17456"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extLst>
            <a:ext uri="{909E8E84-426E-40DD-AFC4-6F175D3DCCD1}">
              <a14:hiddenFill xmlns:a14="http://schemas.microsoft.com/office/drawing/2010/main">
                <a:solidFill>
                  <a:srgbClr val="FFFFFF"/>
                </a:solidFill>
              </a14:hiddenFill>
            </a:ext>
          </a:extLst>
        </p:spPr>
      </p:pic>
      <p:sp>
        <p:nvSpPr>
          <p:cNvPr id="17458" name="Oval 50"/>
          <p:cNvSpPr>
            <a:spLocks noChangeArrowheads="1"/>
          </p:cNvSpPr>
          <p:nvPr/>
        </p:nvSpPr>
        <p:spPr bwMode="auto">
          <a:xfrm>
            <a:off x="289984" y="260351"/>
            <a:ext cx="1056216"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sz="1800">
              <a:solidFill>
                <a:prstClr val="black"/>
              </a:solidFill>
            </a:endParaRPr>
          </a:p>
        </p:txBody>
      </p:sp>
      <p:pic>
        <p:nvPicPr>
          <p:cNvPr id="10" name="Imagen 9"/>
          <p:cNvPicPr>
            <a:picLocks noChangeAspect="1"/>
          </p:cNvPicPr>
          <p:nvPr userDrawn="1"/>
        </p:nvPicPr>
        <p:blipFill>
          <a:blip r:embed="rId6"/>
          <a:stretch>
            <a:fillRect/>
          </a:stretch>
        </p:blipFill>
        <p:spPr>
          <a:xfrm>
            <a:off x="141239" y="0"/>
            <a:ext cx="1353705" cy="1063625"/>
          </a:xfrm>
          <a:prstGeom prst="rect">
            <a:avLst/>
          </a:prstGeom>
        </p:spPr>
      </p:pic>
    </p:spTree>
    <p:extLst>
      <p:ext uri="{BB962C8B-B14F-4D97-AF65-F5344CB8AC3E}">
        <p14:creationId xmlns:p14="http://schemas.microsoft.com/office/powerpoint/2010/main" val="16172777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4.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419"/>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87F07-4BC9-4DF0-80EB-8B8992D4CAD2}" type="datetimeFigureOut">
              <a:rPr lang="es-419" smtClean="0"/>
              <a:t>7/3/2021</a:t>
            </a:fld>
            <a:endParaRPr lang="es-419"/>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34D0A-BC19-4D8F-851A-716945E1A301}" type="slidenum">
              <a:rPr lang="es-419" smtClean="0"/>
              <a:t>‹Nº›</a:t>
            </a:fld>
            <a:endParaRPr lang="es-419"/>
          </a:p>
        </p:txBody>
      </p:sp>
    </p:spTree>
    <p:extLst>
      <p:ext uri="{BB962C8B-B14F-4D97-AF65-F5344CB8AC3E}">
        <p14:creationId xmlns:p14="http://schemas.microsoft.com/office/powerpoint/2010/main" val="2700915161"/>
      </p:ext>
    </p:extLst>
  </p:cSld>
  <p:clrMap bg1="lt1" tx1="dk1" bg2="lt2" tx2="dk2" accent1="accent1" accent2="accent2" accent3="accent3" accent4="accent4" accent5="accent5" accent6="accent6" hlink="hlink" folHlink="folHlink"/>
  <p:sldLayoutIdLst>
    <p:sldLayoutId id="2147483650" r:id="rId1"/>
    <p:sldLayoutId id="21474836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E9B8E-25EE-42B3-9A10-33EFB9306C1C}" type="datetimeFigureOut">
              <a:rPr lang="es-ES" smtClean="0">
                <a:solidFill>
                  <a:prstClr val="black">
                    <a:tint val="75000"/>
                  </a:prstClr>
                </a:solidFill>
              </a:rPr>
              <a:pPr/>
              <a:t>07/03/2021</a:t>
            </a:fld>
            <a:endParaRPr lang="es-E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E0C4D-F03D-49F5-87E3-85E29DAE99D3}" type="slidenum">
              <a:rPr lang="es-ES" smtClean="0">
                <a:solidFill>
                  <a:prstClr val="black">
                    <a:tint val="75000"/>
                  </a:prstClr>
                </a:solidFill>
              </a:rPr>
              <a:pPr/>
              <a:t>‹Nº›</a:t>
            </a:fld>
            <a:endParaRPr lang="es-ES">
              <a:solidFill>
                <a:prstClr val="black">
                  <a:tint val="75000"/>
                </a:prstClr>
              </a:solidFill>
            </a:endParaRPr>
          </a:p>
        </p:txBody>
      </p:sp>
      <p:sp>
        <p:nvSpPr>
          <p:cNvPr id="7"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sz="1800">
              <a:solidFill>
                <a:prstClr val="black"/>
              </a:solidFill>
            </a:endParaRPr>
          </a:p>
        </p:txBody>
      </p:sp>
      <p:sp>
        <p:nvSpPr>
          <p:cNvPr id="8"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C" sz="1800">
              <a:solidFill>
                <a:prstClr val="black"/>
              </a:solidFill>
            </a:endParaRPr>
          </a:p>
        </p:txBody>
      </p:sp>
      <p:sp>
        <p:nvSpPr>
          <p:cNvPr id="9" name="Line 23"/>
          <p:cNvSpPr>
            <a:spLocks noChangeShapeType="1"/>
          </p:cNvSpPr>
          <p:nvPr/>
        </p:nvSpPr>
        <p:spPr bwMode="auto">
          <a:xfrm rot="10800000" flipH="1">
            <a:off x="33868" y="6296025"/>
            <a:ext cx="8879417"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sz="1800">
              <a:solidFill>
                <a:prstClr val="black"/>
              </a:solidFill>
            </a:endParaRPr>
          </a:p>
        </p:txBody>
      </p:sp>
      <p:sp>
        <p:nvSpPr>
          <p:cNvPr id="10" name="Line 24"/>
          <p:cNvSpPr>
            <a:spLocks noChangeShapeType="1"/>
          </p:cNvSpPr>
          <p:nvPr/>
        </p:nvSpPr>
        <p:spPr bwMode="auto">
          <a:xfrm rot="10800000" flipH="1">
            <a:off x="33868" y="6245225"/>
            <a:ext cx="8879417" cy="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C" sz="1800">
              <a:solidFill>
                <a:prstClr val="black"/>
              </a:solidFill>
            </a:endParaRPr>
          </a:p>
        </p:txBody>
      </p:sp>
      <p:pic>
        <p:nvPicPr>
          <p:cNvPr id="11" name="Picture 26" descr="LOGO ESPE ORIGINAL copia"/>
          <p:cNvPicPr>
            <a:picLocks noChangeAspect="1" noChangeArrowheads="1"/>
          </p:cNvPicPr>
          <p:nvPr/>
        </p:nvPicPr>
        <p:blipFill>
          <a:blip r:embed="rId7" cstate="print">
            <a:extLst>
              <a:ext uri="{28A0092B-C50C-407E-A947-70E740481C1C}">
                <a14:useLocalDpi xmlns:a14="http://schemas.microsoft.com/office/drawing/2010/main" val="0"/>
              </a:ext>
            </a:extLst>
          </a:blip>
          <a:srcRect l="3070"/>
          <a:stretch>
            <a:fillRect/>
          </a:stretch>
        </p:blipFill>
        <p:spPr bwMode="auto">
          <a:xfrm>
            <a:off x="8976784" y="5949950"/>
            <a:ext cx="3073400" cy="6365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8312133" y="5942478"/>
            <a:ext cx="3695733" cy="77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agen 12">
            <a:extLst>
              <a:ext uri="{FF2B5EF4-FFF2-40B4-BE49-F238E27FC236}">
                <a16:creationId xmlns:a16="http://schemas.microsoft.com/office/drawing/2014/main" id="{8741EE9F-68BC-4141-8B03-6A086BA715F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038" y="21319"/>
            <a:ext cx="1222576" cy="954041"/>
          </a:xfrm>
          <a:prstGeom prst="rect">
            <a:avLst/>
          </a:prstGeom>
        </p:spPr>
      </p:pic>
    </p:spTree>
    <p:extLst>
      <p:ext uri="{BB962C8B-B14F-4D97-AF65-F5344CB8AC3E}">
        <p14:creationId xmlns:p14="http://schemas.microsoft.com/office/powerpoint/2010/main" val="29397137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9" r:id="rId4"/>
    <p:sldLayoutId id="2147483685" r:id="rId5"/>
  </p:sldLayoutIdLst>
  <p:transition>
    <p:zo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2.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3.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4.xml"/><Relationship Id="rId1" Type="http://schemas.openxmlformats.org/officeDocument/2006/relationships/themeOverride" Target="../theme/themeOverride4.xml"/><Relationship Id="rId4" Type="http://schemas.openxmlformats.org/officeDocument/2006/relationships/image" Target="../media/image79.jpeg"/></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E5187-50C7-4BD9-9667-3CE422351E8F}"/>
              </a:ext>
            </a:extLst>
          </p:cNvPr>
          <p:cNvSpPr>
            <a:spLocks noGrp="1"/>
          </p:cNvSpPr>
          <p:nvPr>
            <p:ph type="ctrTitle" idx="4294967295"/>
          </p:nvPr>
        </p:nvSpPr>
        <p:spPr>
          <a:xfrm>
            <a:off x="1533932" y="2455190"/>
            <a:ext cx="9928225" cy="1489075"/>
          </a:xfrm>
        </p:spPr>
        <p:txBody>
          <a:bodyPr>
            <a:noAutofit/>
          </a:bodyPr>
          <a:lstStyle/>
          <a:p>
            <a:pPr algn="ctr"/>
            <a:r>
              <a:rPr lang="es-EC" sz="3200" b="1" dirty="0">
                <a:latin typeface="Times New Roman" panose="02020603050405020304" pitchFamily="18" charset="0"/>
                <a:cs typeface="Times New Roman" panose="02020603050405020304" pitchFamily="18" charset="0"/>
              </a:rPr>
              <a:t>“Recuperación y puesta a punto del equipo de compresión de aire de dos etapas Gilbert Gilkes del laboratorio de conversión de la energía”</a:t>
            </a:r>
            <a:endParaRPr lang="es-MX" sz="3200"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3949B8A0-3230-4796-B837-A66AB625DFC5}"/>
              </a:ext>
            </a:extLst>
          </p:cNvPr>
          <p:cNvSpPr>
            <a:spLocks noGrp="1"/>
          </p:cNvSpPr>
          <p:nvPr>
            <p:ph type="subTitle" idx="4294967295"/>
          </p:nvPr>
        </p:nvSpPr>
        <p:spPr>
          <a:xfrm>
            <a:off x="2552313" y="4395709"/>
            <a:ext cx="7891462" cy="1800225"/>
          </a:xfrm>
        </p:spPr>
        <p:txBody>
          <a:bodyPr>
            <a:normAutofit lnSpcReduction="10000"/>
          </a:bodyPr>
          <a:lstStyle/>
          <a:p>
            <a:pPr marL="0" indent="0" algn="l">
              <a:buNone/>
            </a:pPr>
            <a:r>
              <a:rPr lang="es-EC" sz="1800" b="1" dirty="0">
                <a:latin typeface="Times New Roman" panose="02020603050405020304" pitchFamily="18" charset="0"/>
                <a:cs typeface="Times New Roman" panose="02020603050405020304" pitchFamily="18" charset="0"/>
              </a:rPr>
              <a:t>AUTORES: </a:t>
            </a:r>
          </a:p>
          <a:p>
            <a:pPr marL="0" indent="0" algn="ctr">
              <a:buNone/>
            </a:pPr>
            <a:r>
              <a:rPr lang="es-419" sz="1800" dirty="0">
                <a:latin typeface="Times New Roman" panose="02020603050405020304" pitchFamily="18" charset="0"/>
                <a:cs typeface="Times New Roman" panose="02020603050405020304" pitchFamily="18" charset="0"/>
              </a:rPr>
              <a:t>GUANO GUANO, CRISTHIAN GEOVANNY</a:t>
            </a:r>
          </a:p>
          <a:p>
            <a:pPr marL="0" indent="0" algn="ctr">
              <a:buNone/>
            </a:pPr>
            <a:r>
              <a:rPr lang="es-419" sz="1800" dirty="0">
                <a:latin typeface="Times New Roman" panose="02020603050405020304" pitchFamily="18" charset="0"/>
                <a:cs typeface="Times New Roman" panose="02020603050405020304" pitchFamily="18" charset="0"/>
              </a:rPr>
              <a:t>NEPAS QUILUMBAQUÍN, PABLO JAVIER</a:t>
            </a:r>
          </a:p>
          <a:p>
            <a:endParaRPr lang="es-MX" sz="1800" dirty="0">
              <a:latin typeface="Times New Roman" panose="02020603050405020304" pitchFamily="18" charset="0"/>
              <a:cs typeface="Times New Roman" panose="02020603050405020304" pitchFamily="18" charset="0"/>
            </a:endParaRPr>
          </a:p>
          <a:p>
            <a:pPr marL="0" indent="0" algn="l">
              <a:buNone/>
            </a:pPr>
            <a:r>
              <a:rPr lang="es-EC" sz="1800" b="1" dirty="0">
                <a:latin typeface="Times New Roman" panose="02020603050405020304" pitchFamily="18" charset="0"/>
                <a:cs typeface="Times New Roman" panose="02020603050405020304" pitchFamily="18" charset="0"/>
              </a:rPr>
              <a:t>DIRECTOR:       </a:t>
            </a:r>
            <a:r>
              <a:rPr lang="es-EC" sz="1800" dirty="0">
                <a:latin typeface="Times New Roman" panose="02020603050405020304" pitchFamily="18" charset="0"/>
                <a:cs typeface="Times New Roman" panose="02020603050405020304" pitchFamily="18" charset="0"/>
              </a:rPr>
              <a:t>ING. DELGADO GARCÍA, REINALDO PhD.</a:t>
            </a:r>
            <a:endParaRPr lang="es-MX" sz="1800" dirty="0">
              <a:latin typeface="Times New Roman" panose="02020603050405020304" pitchFamily="18" charset="0"/>
              <a:cs typeface="Times New Roman" panose="02020603050405020304" pitchFamily="18" charset="0"/>
            </a:endParaRPr>
          </a:p>
        </p:txBody>
      </p:sp>
      <p:pic>
        <p:nvPicPr>
          <p:cNvPr id="5" name="Imagen 92" descr="Resultado de imagen para espe">
            <a:extLst>
              <a:ext uri="{FF2B5EF4-FFF2-40B4-BE49-F238E27FC236}">
                <a16:creationId xmlns:a16="http://schemas.microsoft.com/office/drawing/2014/main" id="{E886EABD-9E69-4C71-81B7-DDCBBF767CC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3237" y="170086"/>
            <a:ext cx="5214646" cy="1012397"/>
          </a:xfrm>
          <a:prstGeom prst="rect">
            <a:avLst/>
          </a:prstGeom>
          <a:noFill/>
          <a:ln>
            <a:noFill/>
          </a:ln>
        </p:spPr>
      </p:pic>
      <p:sp>
        <p:nvSpPr>
          <p:cNvPr id="4" name="Rectángulo 3">
            <a:extLst>
              <a:ext uri="{FF2B5EF4-FFF2-40B4-BE49-F238E27FC236}">
                <a16:creationId xmlns:a16="http://schemas.microsoft.com/office/drawing/2014/main" id="{FA22C516-1257-49EF-B127-F703CA2491EB}"/>
              </a:ext>
            </a:extLst>
          </p:cNvPr>
          <p:cNvSpPr/>
          <p:nvPr/>
        </p:nvSpPr>
        <p:spPr>
          <a:xfrm>
            <a:off x="2702560" y="1546289"/>
            <a:ext cx="6096000" cy="707886"/>
          </a:xfrm>
          <a:prstGeom prst="rect">
            <a:avLst/>
          </a:prstGeom>
        </p:spPr>
        <p:txBody>
          <a:bodyPr>
            <a:spAutoFit/>
          </a:bodyPr>
          <a:lstStyle/>
          <a:p>
            <a:pPr algn="ctr"/>
            <a:r>
              <a:rPr lang="es-EC" sz="2000" b="1" dirty="0">
                <a:latin typeface="Times New Roman" panose="02020603050405020304" pitchFamily="18" charset="0"/>
                <a:cs typeface="Times New Roman" panose="02020603050405020304" pitchFamily="18" charset="0"/>
              </a:rPr>
              <a:t>Departamento de Ciencias de la Energía y Mecánica </a:t>
            </a:r>
          </a:p>
          <a:p>
            <a:pPr algn="ctr"/>
            <a:r>
              <a:rPr lang="es-EC" sz="2000" b="1" dirty="0">
                <a:latin typeface="Times New Roman" panose="02020603050405020304" pitchFamily="18" charset="0"/>
                <a:cs typeface="Times New Roman" panose="02020603050405020304" pitchFamily="18" charset="0"/>
              </a:rPr>
              <a:t>Carrera de Ingeniería Mecánica</a:t>
            </a:r>
            <a:r>
              <a:rPr lang="es-EC" sz="2000" dirty="0"/>
              <a:t> </a:t>
            </a:r>
          </a:p>
        </p:txBody>
      </p:sp>
      <p:cxnSp>
        <p:nvCxnSpPr>
          <p:cNvPr id="13" name="Conector recto 12"/>
          <p:cNvCxnSpPr/>
          <p:nvPr/>
        </p:nvCxnSpPr>
        <p:spPr>
          <a:xfrm>
            <a:off x="1611086" y="4145280"/>
            <a:ext cx="9773919" cy="49414"/>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51870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550909"/>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Contenido</a:t>
            </a:r>
          </a:p>
        </p:txBody>
      </p:sp>
      <p:sp>
        <p:nvSpPr>
          <p:cNvPr id="9" name="Rectángulo 8"/>
          <p:cNvSpPr/>
          <p:nvPr/>
        </p:nvSpPr>
        <p:spPr>
          <a:xfrm>
            <a:off x="1353709" y="3022316"/>
            <a:ext cx="10441040" cy="677108"/>
          </a:xfrm>
          <a:prstGeom prst="rect">
            <a:avLst/>
          </a:prstGeom>
        </p:spPr>
        <p:txBody>
          <a:bodyPr wrap="square">
            <a:spAutoFit/>
          </a:bodyPr>
          <a:lstStyle/>
          <a:p>
            <a:endParaRPr lang="es-EC" dirty="0"/>
          </a:p>
          <a:p>
            <a:endParaRPr lang="es-EC" sz="2000" dirty="0"/>
          </a:p>
        </p:txBody>
      </p:sp>
      <p:graphicFrame>
        <p:nvGraphicFramePr>
          <p:cNvPr id="7" name="Diagrama 6"/>
          <p:cNvGraphicFramePr/>
          <p:nvPr>
            <p:extLst>
              <p:ext uri="{D42A27DB-BD31-4B8C-83A1-F6EECF244321}">
                <p14:modId xmlns:p14="http://schemas.microsoft.com/office/powerpoint/2010/main" val="185807681"/>
              </p:ext>
            </p:extLst>
          </p:nvPr>
        </p:nvGraphicFramePr>
        <p:xfrm>
          <a:off x="949235" y="1843571"/>
          <a:ext cx="10760984" cy="4147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0087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MARCO TEÓRICO</a:t>
            </a:r>
          </a:p>
        </p:txBody>
      </p:sp>
      <p:sp>
        <p:nvSpPr>
          <p:cNvPr id="5" name="Marcador de contenido 4"/>
          <p:cNvSpPr>
            <a:spLocks noGrp="1"/>
          </p:cNvSpPr>
          <p:nvPr>
            <p:ph idx="1"/>
          </p:nvPr>
        </p:nvSpPr>
        <p:spPr>
          <a:xfrm>
            <a:off x="254000" y="1117600"/>
            <a:ext cx="11751733" cy="3691467"/>
          </a:xfrm>
        </p:spPr>
        <p:txBody>
          <a:bodyPr>
            <a:normAutofit fontScale="32500" lnSpcReduction="20000"/>
          </a:bodyPr>
          <a:lstStyle/>
          <a:p>
            <a:pPr indent="0" algn="just">
              <a:lnSpc>
                <a:spcPct val="150000"/>
              </a:lnSpc>
              <a:buNone/>
            </a:pPr>
            <a:r>
              <a:rPr lang="es-MX" sz="6000" b="1" dirty="0">
                <a:ea typeface="Calibri" panose="020F0502020204030204" pitchFamily="34" charset="0"/>
                <a:cs typeface="Times New Roman" panose="02020603050405020304" pitchFamily="18" charset="0"/>
              </a:rPr>
              <a:t>Compresores</a:t>
            </a:r>
          </a:p>
          <a:p>
            <a:pPr indent="0" algn="just">
              <a:lnSpc>
                <a:spcPct val="150000"/>
              </a:lnSpc>
              <a:buNone/>
            </a:pPr>
            <a:r>
              <a:rPr lang="es-MX" sz="6000" dirty="0">
                <a:ea typeface="Calibri" panose="020F0502020204030204" pitchFamily="34" charset="0"/>
                <a:cs typeface="Times New Roman" panose="02020603050405020304" pitchFamily="18" charset="0"/>
              </a:rPr>
              <a:t>Los compresores son dispositivos que tienen por finalidad aportar una energía a los fluidos compresibles sobre los que operan, para hacerlos fluir aumentando al mismo tiempo su presión.</a:t>
            </a:r>
          </a:p>
          <a:p>
            <a:pPr indent="0" algn="just">
              <a:lnSpc>
                <a:spcPct val="150000"/>
              </a:lnSpc>
              <a:buNone/>
            </a:pPr>
            <a:r>
              <a:rPr lang="es-MX" sz="6000" b="1" dirty="0">
                <a:ea typeface="Calibri" panose="020F0502020204030204" pitchFamily="34" charset="0"/>
                <a:cs typeface="Times New Roman" panose="02020603050405020304" pitchFamily="18" charset="0"/>
              </a:rPr>
              <a:t>Compresor Alternativo</a:t>
            </a:r>
          </a:p>
          <a:p>
            <a:pPr indent="0" algn="just">
              <a:lnSpc>
                <a:spcPct val="150000"/>
              </a:lnSpc>
              <a:buNone/>
            </a:pPr>
            <a:r>
              <a:rPr lang="es-419" sz="6000" dirty="0"/>
              <a:t>el trabajo se les suministra desde una fuente externa a través de un eje giratorio, por lo tanto, los compresores requieren una entrada de trabajo. Comúnmente los compresores son de embolo y pistón y por lo general el fluido a comprimir es aire. </a:t>
            </a:r>
          </a:p>
          <a:p>
            <a:pPr marL="0" indent="0">
              <a:buNone/>
            </a:pPr>
            <a:endParaRPr lang="es-419" sz="2400" u="sng" dirty="0"/>
          </a:p>
        </p:txBody>
      </p:sp>
      <p:pic>
        <p:nvPicPr>
          <p:cNvPr id="3" name="Imagen 2"/>
          <p:cNvPicPr>
            <a:picLocks noChangeAspect="1"/>
          </p:cNvPicPr>
          <p:nvPr/>
        </p:nvPicPr>
        <p:blipFill>
          <a:blip r:embed="rId2"/>
          <a:stretch>
            <a:fillRect/>
          </a:stretch>
        </p:blipFill>
        <p:spPr>
          <a:xfrm>
            <a:off x="1319432" y="4169834"/>
            <a:ext cx="2943225" cy="2362200"/>
          </a:xfrm>
          <a:prstGeom prst="rect">
            <a:avLst/>
          </a:prstGeom>
        </p:spPr>
      </p:pic>
      <p:pic>
        <p:nvPicPr>
          <p:cNvPr id="6" name="Imagen 5"/>
          <p:cNvPicPr>
            <a:picLocks noChangeAspect="1"/>
          </p:cNvPicPr>
          <p:nvPr/>
        </p:nvPicPr>
        <p:blipFill>
          <a:blip r:embed="rId3"/>
          <a:stretch>
            <a:fillRect/>
          </a:stretch>
        </p:blipFill>
        <p:spPr>
          <a:xfrm>
            <a:off x="5050866" y="4229101"/>
            <a:ext cx="2751666" cy="2302933"/>
          </a:xfrm>
          <a:prstGeom prst="rect">
            <a:avLst/>
          </a:prstGeom>
        </p:spPr>
      </p:pic>
    </p:spTree>
    <p:extLst>
      <p:ext uri="{BB962C8B-B14F-4D97-AF65-F5344CB8AC3E}">
        <p14:creationId xmlns:p14="http://schemas.microsoft.com/office/powerpoint/2010/main" val="1501666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MARCO TEÓRICO</a:t>
            </a:r>
          </a:p>
        </p:txBody>
      </p:sp>
      <p:sp>
        <p:nvSpPr>
          <p:cNvPr id="5" name="Marcador de contenido 4"/>
          <p:cNvSpPr>
            <a:spLocks noGrp="1"/>
          </p:cNvSpPr>
          <p:nvPr>
            <p:ph idx="1"/>
          </p:nvPr>
        </p:nvSpPr>
        <p:spPr>
          <a:xfrm>
            <a:off x="531223" y="1117600"/>
            <a:ext cx="11051176" cy="5008565"/>
          </a:xfrm>
        </p:spPr>
        <p:txBody>
          <a:bodyPr>
            <a:normAutofit/>
          </a:bodyPr>
          <a:lstStyle/>
          <a:p>
            <a:pPr indent="0" algn="just">
              <a:lnSpc>
                <a:spcPct val="150000"/>
              </a:lnSpc>
              <a:buNone/>
            </a:pPr>
            <a:r>
              <a:rPr lang="es-MX" sz="2400" b="1" dirty="0">
                <a:ea typeface="Calibri" panose="020F0502020204030204" pitchFamily="34" charset="0"/>
                <a:cs typeface="Times New Roman" panose="02020603050405020304" pitchFamily="18" charset="0"/>
              </a:rPr>
              <a:t>Termodinámica de la compresión</a:t>
            </a:r>
          </a:p>
          <a:p>
            <a:pPr indent="0" algn="just">
              <a:lnSpc>
                <a:spcPct val="150000"/>
              </a:lnSpc>
              <a:buNone/>
            </a:pPr>
            <a:r>
              <a:rPr lang="es-MX" sz="2400" dirty="0">
                <a:ea typeface="Calibri" panose="020F0502020204030204" pitchFamily="34" charset="0"/>
                <a:cs typeface="Times New Roman" panose="02020603050405020304" pitchFamily="18" charset="0"/>
              </a:rPr>
              <a:t>Dentro de la cámara de compresión se ve afectada la presión y temperatura donde en el mismo se lleva de un estado 1 a un estado 2. Los procesos más comunes son:</a:t>
            </a:r>
          </a:p>
          <a:p>
            <a:pPr indent="457200" algn="just">
              <a:lnSpc>
                <a:spcPct val="150000"/>
              </a:lnSpc>
            </a:pPr>
            <a:r>
              <a:rPr lang="es-MX" sz="2400" dirty="0">
                <a:ea typeface="Calibri" panose="020F0502020204030204" pitchFamily="34" charset="0"/>
                <a:cs typeface="Times New Roman" panose="02020603050405020304" pitchFamily="18" charset="0"/>
              </a:rPr>
              <a:t>Compresión isotrópica.</a:t>
            </a:r>
          </a:p>
          <a:p>
            <a:pPr indent="457200" algn="just">
              <a:lnSpc>
                <a:spcPct val="150000"/>
              </a:lnSpc>
            </a:pPr>
            <a:r>
              <a:rPr lang="es-MX" sz="2400" dirty="0">
                <a:ea typeface="Calibri" panose="020F0502020204030204" pitchFamily="34" charset="0"/>
                <a:cs typeface="Times New Roman" panose="02020603050405020304" pitchFamily="18" charset="0"/>
              </a:rPr>
              <a:t>Compresión isotérmica</a:t>
            </a:r>
          </a:p>
          <a:p>
            <a:pPr indent="457200" algn="just">
              <a:lnSpc>
                <a:spcPct val="150000"/>
              </a:lnSpc>
            </a:pPr>
            <a:r>
              <a:rPr lang="es-MX" sz="2400" dirty="0">
                <a:ea typeface="Calibri" panose="020F0502020204030204" pitchFamily="34" charset="0"/>
                <a:cs typeface="Times New Roman" panose="02020603050405020304" pitchFamily="18" charset="0"/>
              </a:rPr>
              <a:t>Compresión poli trópica sin intercambiador</a:t>
            </a:r>
          </a:p>
          <a:p>
            <a:pPr indent="457200" algn="just">
              <a:lnSpc>
                <a:spcPct val="150000"/>
              </a:lnSpc>
            </a:pPr>
            <a:r>
              <a:rPr lang="es-MX" sz="2400" dirty="0">
                <a:ea typeface="Calibri" panose="020F0502020204030204" pitchFamily="34" charset="0"/>
                <a:cs typeface="Times New Roman" panose="02020603050405020304" pitchFamily="18" charset="0"/>
              </a:rPr>
              <a:t>Compresión poli trópica con intercambiador</a:t>
            </a:r>
          </a:p>
          <a:p>
            <a:pPr marL="0" indent="0">
              <a:buNone/>
            </a:pPr>
            <a:endParaRPr lang="es-419" sz="2400" u="sng" dirty="0"/>
          </a:p>
        </p:txBody>
      </p:sp>
      <p:pic>
        <p:nvPicPr>
          <p:cNvPr id="2" name="Imagen 1"/>
          <p:cNvPicPr>
            <a:picLocks noChangeAspect="1"/>
          </p:cNvPicPr>
          <p:nvPr/>
        </p:nvPicPr>
        <p:blipFill>
          <a:blip r:embed="rId2"/>
          <a:stretch>
            <a:fillRect/>
          </a:stretch>
        </p:blipFill>
        <p:spPr>
          <a:xfrm>
            <a:off x="7767077" y="2895601"/>
            <a:ext cx="3815322" cy="3098504"/>
          </a:xfrm>
          <a:prstGeom prst="rect">
            <a:avLst/>
          </a:prstGeom>
        </p:spPr>
      </p:pic>
    </p:spTree>
    <p:extLst>
      <p:ext uri="{BB962C8B-B14F-4D97-AF65-F5344CB8AC3E}">
        <p14:creationId xmlns:p14="http://schemas.microsoft.com/office/powerpoint/2010/main" val="1951313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MARCO TEÓRICO</a:t>
            </a:r>
          </a:p>
        </p:txBody>
      </p:sp>
      <p:sp>
        <p:nvSpPr>
          <p:cNvPr id="6" name="CuadroTexto 5">
            <a:extLst>
              <a:ext uri="{FF2B5EF4-FFF2-40B4-BE49-F238E27FC236}">
                <a16:creationId xmlns:a16="http://schemas.microsoft.com/office/drawing/2014/main" id="{F45FCB50-1E8A-4C1D-8270-31F5BE032297}"/>
              </a:ext>
            </a:extLst>
          </p:cNvPr>
          <p:cNvSpPr txBox="1"/>
          <p:nvPr/>
        </p:nvSpPr>
        <p:spPr>
          <a:xfrm>
            <a:off x="237067" y="1076871"/>
            <a:ext cx="10608363" cy="589072"/>
          </a:xfrm>
          <a:prstGeom prst="rect">
            <a:avLst/>
          </a:prstGeom>
          <a:noFill/>
        </p:spPr>
        <p:txBody>
          <a:bodyPr wrap="square">
            <a:spAutoFit/>
          </a:bodyPr>
          <a:lstStyle/>
          <a:p>
            <a:pPr indent="457200" algn="just">
              <a:lnSpc>
                <a:spcPct val="150000"/>
              </a:lnSpc>
            </a:pPr>
            <a:r>
              <a:rPr lang="es-MX" sz="2400" b="1" dirty="0">
                <a:effectLst/>
                <a:ea typeface="Calibri" panose="020F0502020204030204" pitchFamily="34" charset="0"/>
                <a:cs typeface="Times New Roman" panose="02020603050405020304" pitchFamily="18" charset="0"/>
              </a:rPr>
              <a:t>Ciclo de trabajo teórico de un compresor ideal</a:t>
            </a:r>
            <a:endParaRPr lang="es-MX" sz="2400" dirty="0">
              <a:effectLst/>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2F7ECEF5-D343-48BB-A3A3-10615114721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89467" y="2124505"/>
            <a:ext cx="4593350" cy="3836511"/>
          </a:xfrm>
          <a:prstGeom prst="rect">
            <a:avLst/>
          </a:prstGeom>
          <a:noFill/>
        </p:spPr>
      </p:pic>
      <p:sp>
        <p:nvSpPr>
          <p:cNvPr id="9" name="Marcador de contenido 4"/>
          <p:cNvSpPr>
            <a:spLocks noGrp="1"/>
          </p:cNvSpPr>
          <p:nvPr>
            <p:ph idx="1"/>
          </p:nvPr>
        </p:nvSpPr>
        <p:spPr>
          <a:xfrm>
            <a:off x="5300133" y="1710267"/>
            <a:ext cx="6282266" cy="4415898"/>
          </a:xfrm>
        </p:spPr>
        <p:txBody>
          <a:bodyPr>
            <a:normAutofit/>
          </a:bodyPr>
          <a:lstStyle/>
          <a:p>
            <a:pPr marL="0" indent="0">
              <a:buNone/>
            </a:pPr>
            <a:r>
              <a:rPr lang="es-MX" sz="2400" dirty="0">
                <a:ea typeface="Calibri" panose="020F0502020204030204" pitchFamily="34" charset="0"/>
                <a:cs typeface="Times New Roman" panose="02020603050405020304" pitchFamily="18" charset="0"/>
              </a:rPr>
              <a:t>Una primera carrera en que se produce la admisión de aire al interior del cilindro sin cambiar su estado está representada de 4-1 donde se mantiene la presión constante mientras el volumen aumenta. </a:t>
            </a:r>
          </a:p>
          <a:p>
            <a:pPr marL="0" indent="0">
              <a:buNone/>
            </a:pPr>
            <a:r>
              <a:rPr lang="es-MX" sz="2400" dirty="0">
                <a:ea typeface="Calibri" panose="020F0502020204030204" pitchFamily="34" charset="0"/>
                <a:cs typeface="Times New Roman" panose="02020603050405020304" pitchFamily="18" charset="0"/>
              </a:rPr>
              <a:t>Una segunda carrera que se compone de dos partes es: primero se da la compresión de aire representada en 1-2 y seguidamente del barrido del aire comprimido fuera del cilindro representado en 2-3.</a:t>
            </a:r>
          </a:p>
          <a:p>
            <a:pPr marL="0" indent="0">
              <a:buNone/>
            </a:pPr>
            <a:endParaRPr lang="es-419" sz="2400" u="sng" dirty="0"/>
          </a:p>
        </p:txBody>
      </p:sp>
    </p:spTree>
    <p:extLst>
      <p:ext uri="{BB962C8B-B14F-4D97-AF65-F5344CB8AC3E}">
        <p14:creationId xmlns:p14="http://schemas.microsoft.com/office/powerpoint/2010/main" val="1729275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MARCO TEÓRICO</a:t>
            </a:r>
          </a:p>
        </p:txBody>
      </p:sp>
      <p:sp>
        <p:nvSpPr>
          <p:cNvPr id="6" name="CuadroTexto 5">
            <a:extLst>
              <a:ext uri="{FF2B5EF4-FFF2-40B4-BE49-F238E27FC236}">
                <a16:creationId xmlns:a16="http://schemas.microsoft.com/office/drawing/2014/main" id="{F45FCB50-1E8A-4C1D-8270-31F5BE032297}"/>
              </a:ext>
            </a:extLst>
          </p:cNvPr>
          <p:cNvSpPr txBox="1"/>
          <p:nvPr/>
        </p:nvSpPr>
        <p:spPr>
          <a:xfrm>
            <a:off x="338668" y="1142370"/>
            <a:ext cx="11446932" cy="4708981"/>
          </a:xfrm>
          <a:prstGeom prst="rect">
            <a:avLst/>
          </a:prstGeom>
          <a:noFill/>
        </p:spPr>
        <p:txBody>
          <a:bodyPr wrap="square">
            <a:spAutoFit/>
          </a:bodyPr>
          <a:lstStyle/>
          <a:p>
            <a:pPr indent="457200" algn="just">
              <a:lnSpc>
                <a:spcPct val="150000"/>
              </a:lnSpc>
            </a:pPr>
            <a:r>
              <a:rPr lang="es-MX" sz="2000" b="1" dirty="0">
                <a:ea typeface="Calibri" panose="020F0502020204030204" pitchFamily="34" charset="0"/>
                <a:cs typeface="Times New Roman" panose="02020603050405020304" pitchFamily="18" charset="0"/>
              </a:rPr>
              <a:t>Trabajo del compresor</a:t>
            </a:r>
          </a:p>
          <a:p>
            <a:pPr indent="457200" algn="just">
              <a:lnSpc>
                <a:spcPct val="150000"/>
              </a:lnSpc>
            </a:pPr>
            <a:r>
              <a:rPr lang="es-419" sz="2000" dirty="0"/>
              <a:t>El trabajo en un ciclo de compresión, es una forma de trabajo mecánico, relacionando principalmente la  </a:t>
            </a:r>
          </a:p>
          <a:p>
            <a:pPr indent="457200" algn="just">
              <a:lnSpc>
                <a:spcPct val="150000"/>
              </a:lnSpc>
            </a:pPr>
            <a:r>
              <a:rPr lang="es-419" sz="2000" dirty="0"/>
              <a:t>etapa de expansión y compresión de un gas en un dispositivo de cilindro-émbolo, </a:t>
            </a:r>
            <a:endParaRPr lang="es-MX" sz="2000" dirty="0">
              <a:ea typeface="Calibri" panose="020F0502020204030204" pitchFamily="34" charset="0"/>
              <a:cs typeface="Times New Roman" panose="02020603050405020304" pitchFamily="18" charset="0"/>
            </a:endParaRPr>
          </a:p>
          <a:p>
            <a:pPr indent="457200" algn="just">
              <a:lnSpc>
                <a:spcPct val="150000"/>
              </a:lnSpc>
            </a:pPr>
            <a:r>
              <a:rPr lang="es-MX" sz="2000" b="1" dirty="0">
                <a:ea typeface="Calibri" panose="020F0502020204030204" pitchFamily="34" charset="0"/>
                <a:cs typeface="Times New Roman" panose="02020603050405020304" pitchFamily="18" charset="0"/>
              </a:rPr>
              <a:t>Tipos de Trabajo:</a:t>
            </a:r>
          </a:p>
          <a:p>
            <a:pPr marL="742950" lvl="1" indent="-285750" algn="just">
              <a:lnSpc>
                <a:spcPct val="150000"/>
              </a:lnSpc>
              <a:buFont typeface="Wingdings" panose="05000000000000000000" pitchFamily="2" charset="2"/>
              <a:buChar char="§"/>
            </a:pPr>
            <a:r>
              <a:rPr lang="es-MX" sz="2000" dirty="0">
                <a:ea typeface="Calibri" panose="020F0502020204030204" pitchFamily="34" charset="0"/>
                <a:cs typeface="Times New Roman" panose="02020603050405020304" pitchFamily="18" charset="0"/>
              </a:rPr>
              <a:t>Politrópico.</a:t>
            </a:r>
          </a:p>
          <a:p>
            <a:pPr marL="742950" lvl="1" indent="-285750" algn="just">
              <a:lnSpc>
                <a:spcPct val="150000"/>
              </a:lnSpc>
              <a:buFont typeface="Wingdings" panose="05000000000000000000" pitchFamily="2" charset="2"/>
              <a:buChar char="§"/>
            </a:pPr>
            <a:r>
              <a:rPr lang="es-MX" sz="2000" dirty="0">
                <a:ea typeface="Calibri" panose="020F0502020204030204" pitchFamily="34" charset="0"/>
                <a:cs typeface="Times New Roman" panose="02020603050405020304" pitchFamily="18" charset="0"/>
              </a:rPr>
              <a:t>Isotérmico.</a:t>
            </a:r>
          </a:p>
          <a:p>
            <a:pPr marL="742950" lvl="1" indent="-285750" algn="just">
              <a:lnSpc>
                <a:spcPct val="150000"/>
              </a:lnSpc>
              <a:buFont typeface="Wingdings" panose="05000000000000000000" pitchFamily="2" charset="2"/>
              <a:buChar char="§"/>
            </a:pPr>
            <a:r>
              <a:rPr lang="es-MX" sz="2000" dirty="0">
                <a:ea typeface="Calibri" panose="020F0502020204030204" pitchFamily="34" charset="0"/>
                <a:cs typeface="Times New Roman" panose="02020603050405020304" pitchFamily="18" charset="0"/>
              </a:rPr>
              <a:t>Adiabático.</a:t>
            </a:r>
          </a:p>
          <a:p>
            <a:pPr marL="742950" lvl="1" indent="-285750" algn="just">
              <a:lnSpc>
                <a:spcPct val="150000"/>
              </a:lnSpc>
              <a:buFont typeface="Wingdings" panose="05000000000000000000" pitchFamily="2" charset="2"/>
              <a:buChar char="§"/>
            </a:pPr>
            <a:r>
              <a:rPr lang="es-MX" sz="2000" dirty="0">
                <a:ea typeface="Calibri" panose="020F0502020204030204" pitchFamily="34" charset="0"/>
                <a:cs typeface="Times New Roman" panose="02020603050405020304" pitchFamily="18" charset="0"/>
              </a:rPr>
              <a:t>Indicado.</a:t>
            </a:r>
          </a:p>
          <a:p>
            <a:pPr marL="742950" lvl="1" indent="-285750" algn="just">
              <a:lnSpc>
                <a:spcPct val="150000"/>
              </a:lnSpc>
              <a:buFont typeface="Wingdings" panose="05000000000000000000" pitchFamily="2" charset="2"/>
              <a:buChar char="§"/>
            </a:pPr>
            <a:r>
              <a:rPr lang="es-MX" sz="2000" dirty="0">
                <a:ea typeface="Calibri" panose="020F0502020204030204" pitchFamily="34" charset="0"/>
                <a:cs typeface="Times New Roman" panose="02020603050405020304" pitchFamily="18" charset="0"/>
              </a:rPr>
              <a:t>Mecánico.</a:t>
            </a:r>
          </a:p>
          <a:p>
            <a:pPr marL="742950" lvl="1" indent="-285750" algn="just">
              <a:lnSpc>
                <a:spcPct val="150000"/>
              </a:lnSpc>
              <a:buFont typeface="Wingdings" panose="05000000000000000000" pitchFamily="2" charset="2"/>
              <a:buChar char="§"/>
            </a:pPr>
            <a:r>
              <a:rPr lang="es-MX" sz="2000" dirty="0">
                <a:ea typeface="Calibri" panose="020F0502020204030204" pitchFamily="34" charset="0"/>
                <a:cs typeface="Times New Roman" panose="02020603050405020304" pitchFamily="18" charset="0"/>
              </a:rPr>
              <a:t>Eléctrico.</a:t>
            </a:r>
          </a:p>
        </p:txBody>
      </p:sp>
      <p:pic>
        <p:nvPicPr>
          <p:cNvPr id="2" name="Imagen 1"/>
          <p:cNvPicPr>
            <a:picLocks noChangeAspect="1"/>
          </p:cNvPicPr>
          <p:nvPr/>
        </p:nvPicPr>
        <p:blipFill>
          <a:blip r:embed="rId2"/>
          <a:stretch>
            <a:fillRect/>
          </a:stretch>
        </p:blipFill>
        <p:spPr>
          <a:xfrm>
            <a:off x="4364266" y="2587006"/>
            <a:ext cx="3865334" cy="3552132"/>
          </a:xfrm>
          <a:prstGeom prst="rect">
            <a:avLst/>
          </a:prstGeom>
        </p:spPr>
      </p:pic>
    </p:spTree>
    <p:extLst>
      <p:ext uri="{BB962C8B-B14F-4D97-AF65-F5344CB8AC3E}">
        <p14:creationId xmlns:p14="http://schemas.microsoft.com/office/powerpoint/2010/main" val="38480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MARCO TEÓRICO</a:t>
            </a:r>
          </a:p>
        </p:txBody>
      </p:sp>
      <p:sp>
        <p:nvSpPr>
          <p:cNvPr id="6" name="CuadroTexto 5">
            <a:extLst>
              <a:ext uri="{FF2B5EF4-FFF2-40B4-BE49-F238E27FC236}">
                <a16:creationId xmlns:a16="http://schemas.microsoft.com/office/drawing/2014/main" id="{F45FCB50-1E8A-4C1D-8270-31F5BE032297}"/>
              </a:ext>
            </a:extLst>
          </p:cNvPr>
          <p:cNvSpPr txBox="1"/>
          <p:nvPr/>
        </p:nvSpPr>
        <p:spPr>
          <a:xfrm>
            <a:off x="338668" y="1142370"/>
            <a:ext cx="11446932" cy="3970318"/>
          </a:xfrm>
          <a:prstGeom prst="rect">
            <a:avLst/>
          </a:prstGeom>
          <a:noFill/>
        </p:spPr>
        <p:txBody>
          <a:bodyPr wrap="square">
            <a:spAutoFit/>
          </a:bodyPr>
          <a:lstStyle/>
          <a:p>
            <a:pPr indent="457200" algn="just">
              <a:lnSpc>
                <a:spcPct val="150000"/>
              </a:lnSpc>
            </a:pPr>
            <a:r>
              <a:rPr lang="es-MX" sz="2400" b="1" dirty="0">
                <a:ea typeface="Calibri" panose="020F0502020204030204" pitchFamily="34" charset="0"/>
                <a:cs typeface="Times New Roman" panose="02020603050405020304" pitchFamily="18" charset="0"/>
              </a:rPr>
              <a:t>Eficiencia.</a:t>
            </a:r>
          </a:p>
          <a:p>
            <a:pPr indent="457200" algn="just">
              <a:lnSpc>
                <a:spcPct val="150000"/>
              </a:lnSpc>
            </a:pPr>
            <a:r>
              <a:rPr lang="es-MX" sz="2400" dirty="0">
                <a:ea typeface="Calibri" panose="020F0502020204030204" pitchFamily="34" charset="0"/>
                <a:cs typeface="Times New Roman" panose="02020603050405020304" pitchFamily="18" charset="0"/>
              </a:rPr>
              <a:t>Durante el proceso de compresión de aire se generan pérdidas mecánicas y </a:t>
            </a:r>
          </a:p>
          <a:p>
            <a:pPr indent="457200" algn="just">
              <a:lnSpc>
                <a:spcPct val="150000"/>
              </a:lnSpc>
            </a:pPr>
            <a:r>
              <a:rPr lang="es-MX" sz="2400" dirty="0">
                <a:ea typeface="Calibri" panose="020F0502020204030204" pitchFamily="34" charset="0"/>
                <a:cs typeface="Times New Roman" panose="02020603050405020304" pitchFamily="18" charset="0"/>
              </a:rPr>
              <a:t>termodinámicas resultado de la fricción del propio sistema.</a:t>
            </a:r>
            <a:r>
              <a:rPr lang="es-419" sz="2400" dirty="0"/>
              <a:t> </a:t>
            </a:r>
            <a:endParaRPr lang="es-MX" sz="2400" dirty="0">
              <a:ea typeface="Calibri" panose="020F0502020204030204" pitchFamily="34" charset="0"/>
              <a:cs typeface="Times New Roman" panose="02020603050405020304" pitchFamily="18" charset="0"/>
            </a:endParaRPr>
          </a:p>
          <a:p>
            <a:pPr indent="457200" algn="just">
              <a:lnSpc>
                <a:spcPct val="150000"/>
              </a:lnSpc>
            </a:pPr>
            <a:r>
              <a:rPr lang="es-MX" sz="2400" b="1" dirty="0">
                <a:ea typeface="Calibri" panose="020F0502020204030204" pitchFamily="34" charset="0"/>
                <a:cs typeface="Times New Roman" panose="02020603050405020304" pitchFamily="18" charset="0"/>
              </a:rPr>
              <a:t>Tipos de Eficiencia:</a:t>
            </a:r>
          </a:p>
          <a:p>
            <a:pPr marL="742950" lvl="1" indent="-285750" algn="just">
              <a:lnSpc>
                <a:spcPct val="150000"/>
              </a:lnSpc>
              <a:buFont typeface="Wingdings" panose="05000000000000000000" pitchFamily="2" charset="2"/>
              <a:buChar char="§"/>
            </a:pPr>
            <a:r>
              <a:rPr lang="es-MX" sz="2400" dirty="0">
                <a:ea typeface="Calibri" panose="020F0502020204030204" pitchFamily="34" charset="0"/>
                <a:cs typeface="Times New Roman" panose="02020603050405020304" pitchFamily="18" charset="0"/>
              </a:rPr>
              <a:t>Volumétrica.</a:t>
            </a:r>
          </a:p>
          <a:p>
            <a:pPr marL="742950" lvl="1" indent="-285750" algn="just">
              <a:lnSpc>
                <a:spcPct val="150000"/>
              </a:lnSpc>
              <a:buFont typeface="Wingdings" panose="05000000000000000000" pitchFamily="2" charset="2"/>
              <a:buChar char="§"/>
            </a:pPr>
            <a:r>
              <a:rPr lang="es-MX" sz="2400" dirty="0">
                <a:ea typeface="Calibri" panose="020F0502020204030204" pitchFamily="34" charset="0"/>
                <a:cs typeface="Times New Roman" panose="02020603050405020304" pitchFamily="18" charset="0"/>
              </a:rPr>
              <a:t>Isotérmica.</a:t>
            </a:r>
          </a:p>
          <a:p>
            <a:pPr marL="742950" lvl="1" indent="-285750" algn="just">
              <a:lnSpc>
                <a:spcPct val="150000"/>
              </a:lnSpc>
              <a:buFont typeface="Wingdings" panose="05000000000000000000" pitchFamily="2" charset="2"/>
              <a:buChar char="§"/>
            </a:pPr>
            <a:r>
              <a:rPr lang="es-MX" sz="2400" dirty="0">
                <a:ea typeface="Calibri" panose="020F0502020204030204" pitchFamily="34" charset="0"/>
                <a:cs typeface="Times New Roman" panose="02020603050405020304" pitchFamily="18" charset="0"/>
              </a:rPr>
              <a:t>Mecánica.</a:t>
            </a:r>
          </a:p>
        </p:txBody>
      </p:sp>
    </p:spTree>
    <p:extLst>
      <p:ext uri="{BB962C8B-B14F-4D97-AF65-F5344CB8AC3E}">
        <p14:creationId xmlns:p14="http://schemas.microsoft.com/office/powerpoint/2010/main" val="2780955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MARCO TEÓRICO</a:t>
            </a:r>
          </a:p>
        </p:txBody>
      </p:sp>
      <p:sp>
        <p:nvSpPr>
          <p:cNvPr id="6" name="CuadroTexto 5">
            <a:extLst>
              <a:ext uri="{FF2B5EF4-FFF2-40B4-BE49-F238E27FC236}">
                <a16:creationId xmlns:a16="http://schemas.microsoft.com/office/drawing/2014/main" id="{F45FCB50-1E8A-4C1D-8270-31F5BE032297}"/>
              </a:ext>
            </a:extLst>
          </p:cNvPr>
          <p:cNvSpPr txBox="1"/>
          <p:nvPr/>
        </p:nvSpPr>
        <p:spPr>
          <a:xfrm>
            <a:off x="338668" y="1142370"/>
            <a:ext cx="11446932" cy="2862322"/>
          </a:xfrm>
          <a:prstGeom prst="rect">
            <a:avLst/>
          </a:prstGeom>
          <a:noFill/>
        </p:spPr>
        <p:txBody>
          <a:bodyPr wrap="square">
            <a:spAutoFit/>
          </a:bodyPr>
          <a:lstStyle/>
          <a:p>
            <a:pPr indent="457200" algn="just">
              <a:lnSpc>
                <a:spcPct val="150000"/>
              </a:lnSpc>
            </a:pPr>
            <a:r>
              <a:rPr lang="es-MX" sz="2400" b="1" dirty="0">
                <a:ea typeface="Calibri" panose="020F0502020204030204" pitchFamily="34" charset="0"/>
                <a:cs typeface="Times New Roman" panose="02020603050405020304" pitchFamily="18" charset="0"/>
              </a:rPr>
              <a:t>Adquisición de Datos.</a:t>
            </a:r>
          </a:p>
          <a:p>
            <a:pPr indent="457200" algn="just">
              <a:lnSpc>
                <a:spcPct val="150000"/>
              </a:lnSpc>
            </a:pPr>
            <a:r>
              <a:rPr lang="es-419" sz="2400" dirty="0"/>
              <a:t>El propósito de la adquisición de datos es medir un fenómeno físico, mecánico, </a:t>
            </a:r>
          </a:p>
          <a:p>
            <a:pPr indent="457200" algn="just">
              <a:lnSpc>
                <a:spcPct val="150000"/>
              </a:lnSpc>
            </a:pPr>
            <a:r>
              <a:rPr lang="es-419" sz="2400" dirty="0"/>
              <a:t>térmico, eléctrico, etc., de la forma más simple posible.</a:t>
            </a:r>
          </a:p>
          <a:p>
            <a:pPr indent="457200" algn="just">
              <a:lnSpc>
                <a:spcPct val="150000"/>
              </a:lnSpc>
            </a:pPr>
            <a:endParaRPr lang="es-419" sz="2400" dirty="0"/>
          </a:p>
          <a:p>
            <a:pPr indent="457200" algn="just">
              <a:lnSpc>
                <a:spcPct val="150000"/>
              </a:lnSpc>
            </a:pPr>
            <a:endParaRPr lang="es-419" sz="2400" dirty="0"/>
          </a:p>
        </p:txBody>
      </p:sp>
      <p:pic>
        <p:nvPicPr>
          <p:cNvPr id="2" name="Imagen 1"/>
          <p:cNvPicPr>
            <a:picLocks noChangeAspect="1"/>
          </p:cNvPicPr>
          <p:nvPr/>
        </p:nvPicPr>
        <p:blipFill>
          <a:blip r:embed="rId2"/>
          <a:stretch>
            <a:fillRect/>
          </a:stretch>
        </p:blipFill>
        <p:spPr>
          <a:xfrm>
            <a:off x="814915" y="3000784"/>
            <a:ext cx="7600952" cy="3055937"/>
          </a:xfrm>
          <a:prstGeom prst="rect">
            <a:avLst/>
          </a:prstGeom>
        </p:spPr>
      </p:pic>
    </p:spTree>
    <p:extLst>
      <p:ext uri="{BB962C8B-B14F-4D97-AF65-F5344CB8AC3E}">
        <p14:creationId xmlns:p14="http://schemas.microsoft.com/office/powerpoint/2010/main" val="419613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550909"/>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Contenido</a:t>
            </a:r>
          </a:p>
        </p:txBody>
      </p:sp>
      <p:sp>
        <p:nvSpPr>
          <p:cNvPr id="9" name="Rectángulo 8"/>
          <p:cNvSpPr/>
          <p:nvPr/>
        </p:nvSpPr>
        <p:spPr>
          <a:xfrm>
            <a:off x="1353709" y="3022316"/>
            <a:ext cx="10441040" cy="677108"/>
          </a:xfrm>
          <a:prstGeom prst="rect">
            <a:avLst/>
          </a:prstGeom>
        </p:spPr>
        <p:txBody>
          <a:bodyPr wrap="square">
            <a:spAutoFit/>
          </a:bodyPr>
          <a:lstStyle/>
          <a:p>
            <a:endParaRPr lang="es-EC" dirty="0"/>
          </a:p>
          <a:p>
            <a:endParaRPr lang="es-EC" sz="2000" dirty="0"/>
          </a:p>
        </p:txBody>
      </p:sp>
      <p:graphicFrame>
        <p:nvGraphicFramePr>
          <p:cNvPr id="7" name="Diagrama 6"/>
          <p:cNvGraphicFramePr/>
          <p:nvPr>
            <p:extLst>
              <p:ext uri="{D42A27DB-BD31-4B8C-83A1-F6EECF244321}">
                <p14:modId xmlns:p14="http://schemas.microsoft.com/office/powerpoint/2010/main" val="4293035853"/>
              </p:ext>
            </p:extLst>
          </p:nvPr>
        </p:nvGraphicFramePr>
        <p:xfrm>
          <a:off x="949235" y="1843571"/>
          <a:ext cx="10760984" cy="4147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3638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RECONOCIMIENTO</a:t>
            </a:r>
          </a:p>
        </p:txBody>
      </p:sp>
      <p:sp>
        <p:nvSpPr>
          <p:cNvPr id="6" name="CuadroTexto 5">
            <a:extLst>
              <a:ext uri="{FF2B5EF4-FFF2-40B4-BE49-F238E27FC236}">
                <a16:creationId xmlns:a16="http://schemas.microsoft.com/office/drawing/2014/main" id="{F45FCB50-1E8A-4C1D-8270-31F5BE032297}"/>
              </a:ext>
            </a:extLst>
          </p:cNvPr>
          <p:cNvSpPr txBox="1"/>
          <p:nvPr/>
        </p:nvSpPr>
        <p:spPr>
          <a:xfrm>
            <a:off x="338668" y="1142370"/>
            <a:ext cx="11446932" cy="1200329"/>
          </a:xfrm>
          <a:prstGeom prst="rect">
            <a:avLst/>
          </a:prstGeom>
          <a:noFill/>
        </p:spPr>
        <p:txBody>
          <a:bodyPr wrap="square">
            <a:spAutoFit/>
          </a:bodyPr>
          <a:lstStyle/>
          <a:p>
            <a:pPr indent="457200" algn="just">
              <a:lnSpc>
                <a:spcPct val="150000"/>
              </a:lnSpc>
            </a:pPr>
            <a:endParaRPr lang="es-419" sz="2400" dirty="0"/>
          </a:p>
          <a:p>
            <a:pPr indent="457200" algn="just">
              <a:lnSpc>
                <a:spcPct val="150000"/>
              </a:lnSpc>
            </a:pPr>
            <a:endParaRPr lang="es-419" sz="2400" dirty="0"/>
          </a:p>
        </p:txBody>
      </p:sp>
      <p:pic>
        <p:nvPicPr>
          <p:cNvPr id="3" name="Imagen 2"/>
          <p:cNvPicPr>
            <a:picLocks noChangeAspect="1"/>
          </p:cNvPicPr>
          <p:nvPr/>
        </p:nvPicPr>
        <p:blipFill>
          <a:blip r:embed="rId2"/>
          <a:stretch>
            <a:fillRect/>
          </a:stretch>
        </p:blipFill>
        <p:spPr>
          <a:xfrm>
            <a:off x="2992545" y="745068"/>
            <a:ext cx="6027630" cy="5212820"/>
          </a:xfrm>
          <a:prstGeom prst="rect">
            <a:avLst/>
          </a:prstGeom>
        </p:spPr>
      </p:pic>
    </p:spTree>
    <p:extLst>
      <p:ext uri="{BB962C8B-B14F-4D97-AF65-F5344CB8AC3E}">
        <p14:creationId xmlns:p14="http://schemas.microsoft.com/office/powerpoint/2010/main" val="19857585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RECONOCIMIENTO</a:t>
            </a:r>
          </a:p>
        </p:txBody>
      </p:sp>
      <p:sp>
        <p:nvSpPr>
          <p:cNvPr id="6" name="CuadroTexto 5">
            <a:extLst>
              <a:ext uri="{FF2B5EF4-FFF2-40B4-BE49-F238E27FC236}">
                <a16:creationId xmlns:a16="http://schemas.microsoft.com/office/drawing/2014/main" id="{F45FCB50-1E8A-4C1D-8270-31F5BE032297}"/>
              </a:ext>
            </a:extLst>
          </p:cNvPr>
          <p:cNvSpPr txBox="1"/>
          <p:nvPr/>
        </p:nvSpPr>
        <p:spPr>
          <a:xfrm>
            <a:off x="338668" y="1142370"/>
            <a:ext cx="11446932" cy="1200329"/>
          </a:xfrm>
          <a:prstGeom prst="rect">
            <a:avLst/>
          </a:prstGeom>
          <a:noFill/>
        </p:spPr>
        <p:txBody>
          <a:bodyPr wrap="square">
            <a:spAutoFit/>
          </a:bodyPr>
          <a:lstStyle/>
          <a:p>
            <a:pPr indent="457200" algn="just">
              <a:lnSpc>
                <a:spcPct val="150000"/>
              </a:lnSpc>
            </a:pPr>
            <a:endParaRPr lang="es-419" sz="2400" dirty="0"/>
          </a:p>
          <a:p>
            <a:pPr indent="457200" algn="just">
              <a:lnSpc>
                <a:spcPct val="150000"/>
              </a:lnSpc>
            </a:pPr>
            <a:endParaRPr lang="es-419" sz="2400" dirty="0"/>
          </a:p>
        </p:txBody>
      </p:sp>
      <p:pic>
        <p:nvPicPr>
          <p:cNvPr id="2" name="Imagen 1"/>
          <p:cNvPicPr>
            <a:picLocks noChangeAspect="1"/>
          </p:cNvPicPr>
          <p:nvPr/>
        </p:nvPicPr>
        <p:blipFill>
          <a:blip r:embed="rId2"/>
          <a:stretch>
            <a:fillRect/>
          </a:stretch>
        </p:blipFill>
        <p:spPr>
          <a:xfrm>
            <a:off x="3140744" y="812800"/>
            <a:ext cx="5942931" cy="5119158"/>
          </a:xfrm>
          <a:prstGeom prst="rect">
            <a:avLst/>
          </a:prstGeom>
        </p:spPr>
      </p:pic>
    </p:spTree>
    <p:extLst>
      <p:ext uri="{BB962C8B-B14F-4D97-AF65-F5344CB8AC3E}">
        <p14:creationId xmlns:p14="http://schemas.microsoft.com/office/powerpoint/2010/main" val="3538768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550909"/>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Contenido</a:t>
            </a:r>
          </a:p>
        </p:txBody>
      </p:sp>
      <p:sp>
        <p:nvSpPr>
          <p:cNvPr id="9" name="Rectángulo 8"/>
          <p:cNvSpPr/>
          <p:nvPr/>
        </p:nvSpPr>
        <p:spPr>
          <a:xfrm>
            <a:off x="1353709" y="3022316"/>
            <a:ext cx="10441040" cy="677108"/>
          </a:xfrm>
          <a:prstGeom prst="rect">
            <a:avLst/>
          </a:prstGeom>
        </p:spPr>
        <p:txBody>
          <a:bodyPr wrap="square">
            <a:spAutoFit/>
          </a:bodyPr>
          <a:lstStyle/>
          <a:p>
            <a:endParaRPr lang="es-EC" dirty="0"/>
          </a:p>
          <a:p>
            <a:endParaRPr lang="es-EC" sz="2000" dirty="0"/>
          </a:p>
        </p:txBody>
      </p:sp>
      <p:graphicFrame>
        <p:nvGraphicFramePr>
          <p:cNvPr id="7" name="Diagrama 6"/>
          <p:cNvGraphicFramePr/>
          <p:nvPr>
            <p:extLst>
              <p:ext uri="{D42A27DB-BD31-4B8C-83A1-F6EECF244321}">
                <p14:modId xmlns:p14="http://schemas.microsoft.com/office/powerpoint/2010/main" val="3045706096"/>
              </p:ext>
            </p:extLst>
          </p:nvPr>
        </p:nvGraphicFramePr>
        <p:xfrm>
          <a:off x="949235" y="1843571"/>
          <a:ext cx="10760984" cy="4147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1378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701801" y="781561"/>
            <a:ext cx="6654800" cy="5376292"/>
          </a:xfrm>
          <a:prstGeom prst="rect">
            <a:avLst/>
          </a:prstGeom>
          <a:effectLst>
            <a:outerShdw blurRad="50800" dist="50800" dir="5400000" algn="ctr" rotWithShape="0">
              <a:srgbClr val="000000">
                <a:alpha val="0"/>
              </a:srgbClr>
            </a:outerShdw>
          </a:effectLst>
        </p:spPr>
      </p:pic>
      <p:sp>
        <p:nvSpPr>
          <p:cNvPr id="4" name="Título 3"/>
          <p:cNvSpPr>
            <a:spLocks noGrp="1"/>
          </p:cNvSpPr>
          <p:nvPr>
            <p:ph type="title"/>
          </p:nvPr>
        </p:nvSpPr>
        <p:spPr>
          <a:xfrm>
            <a:off x="609600" y="274638"/>
            <a:ext cx="10972800" cy="343671"/>
          </a:xfrm>
        </p:spPr>
        <p:txBody>
          <a:bodyPr>
            <a:normAutofit fontScale="90000"/>
          </a:bodyPr>
          <a:lstStyle/>
          <a:p>
            <a:r>
              <a:rPr lang="es-419" b="1" dirty="0"/>
              <a:t>RECONOCIMIENTO</a:t>
            </a:r>
          </a:p>
        </p:txBody>
      </p:sp>
      <p:sp>
        <p:nvSpPr>
          <p:cNvPr id="6" name="CuadroTexto 5">
            <a:extLst>
              <a:ext uri="{FF2B5EF4-FFF2-40B4-BE49-F238E27FC236}">
                <a16:creationId xmlns:a16="http://schemas.microsoft.com/office/drawing/2014/main" id="{F45FCB50-1E8A-4C1D-8270-31F5BE032297}"/>
              </a:ext>
            </a:extLst>
          </p:cNvPr>
          <p:cNvSpPr txBox="1"/>
          <p:nvPr/>
        </p:nvSpPr>
        <p:spPr>
          <a:xfrm>
            <a:off x="-694265" y="1210103"/>
            <a:ext cx="11446932" cy="1200329"/>
          </a:xfrm>
          <a:prstGeom prst="rect">
            <a:avLst/>
          </a:prstGeom>
          <a:noFill/>
        </p:spPr>
        <p:txBody>
          <a:bodyPr wrap="square">
            <a:spAutoFit/>
          </a:bodyPr>
          <a:lstStyle/>
          <a:p>
            <a:pPr indent="457200" algn="just">
              <a:lnSpc>
                <a:spcPct val="150000"/>
              </a:lnSpc>
            </a:pPr>
            <a:endParaRPr lang="es-419" sz="2400" dirty="0"/>
          </a:p>
          <a:p>
            <a:pPr indent="457200" algn="just">
              <a:lnSpc>
                <a:spcPct val="150000"/>
              </a:lnSpc>
            </a:pPr>
            <a:endParaRPr lang="es-419" sz="2400" dirty="0"/>
          </a:p>
        </p:txBody>
      </p:sp>
    </p:spTree>
    <p:extLst>
      <p:ext uri="{BB962C8B-B14F-4D97-AF65-F5344CB8AC3E}">
        <p14:creationId xmlns:p14="http://schemas.microsoft.com/office/powerpoint/2010/main" val="23815206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RECONOCIMIENTO</a:t>
            </a:r>
          </a:p>
        </p:txBody>
      </p:sp>
      <p:sp>
        <p:nvSpPr>
          <p:cNvPr id="6" name="CuadroTexto 5">
            <a:extLst>
              <a:ext uri="{FF2B5EF4-FFF2-40B4-BE49-F238E27FC236}">
                <a16:creationId xmlns:a16="http://schemas.microsoft.com/office/drawing/2014/main" id="{F45FCB50-1E8A-4C1D-8270-31F5BE032297}"/>
              </a:ext>
            </a:extLst>
          </p:cNvPr>
          <p:cNvSpPr txBox="1"/>
          <p:nvPr/>
        </p:nvSpPr>
        <p:spPr>
          <a:xfrm>
            <a:off x="-694265" y="1210103"/>
            <a:ext cx="11446932" cy="1200329"/>
          </a:xfrm>
          <a:prstGeom prst="rect">
            <a:avLst/>
          </a:prstGeom>
          <a:noFill/>
        </p:spPr>
        <p:txBody>
          <a:bodyPr wrap="square">
            <a:spAutoFit/>
          </a:bodyPr>
          <a:lstStyle/>
          <a:p>
            <a:pPr indent="457200" algn="just">
              <a:lnSpc>
                <a:spcPct val="150000"/>
              </a:lnSpc>
            </a:pPr>
            <a:endParaRPr lang="es-419" sz="2400" dirty="0"/>
          </a:p>
          <a:p>
            <a:pPr indent="457200" algn="just">
              <a:lnSpc>
                <a:spcPct val="150000"/>
              </a:lnSpc>
            </a:pPr>
            <a:endParaRPr lang="es-419" sz="2400" dirty="0"/>
          </a:p>
        </p:txBody>
      </p:sp>
      <p:pic>
        <p:nvPicPr>
          <p:cNvPr id="2" name="Imagen 1"/>
          <p:cNvPicPr>
            <a:picLocks noChangeAspect="1"/>
          </p:cNvPicPr>
          <p:nvPr/>
        </p:nvPicPr>
        <p:blipFill>
          <a:blip r:embed="rId2"/>
          <a:stretch>
            <a:fillRect/>
          </a:stretch>
        </p:blipFill>
        <p:spPr>
          <a:xfrm>
            <a:off x="2119313" y="787929"/>
            <a:ext cx="5819775" cy="5248275"/>
          </a:xfrm>
          <a:prstGeom prst="rect">
            <a:avLst/>
          </a:prstGeom>
        </p:spPr>
      </p:pic>
    </p:spTree>
    <p:extLst>
      <p:ext uri="{BB962C8B-B14F-4D97-AF65-F5344CB8AC3E}">
        <p14:creationId xmlns:p14="http://schemas.microsoft.com/office/powerpoint/2010/main" val="3307714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RECONOCIMIENTO</a:t>
            </a:r>
          </a:p>
        </p:txBody>
      </p:sp>
      <p:sp>
        <p:nvSpPr>
          <p:cNvPr id="6" name="CuadroTexto 5">
            <a:extLst>
              <a:ext uri="{FF2B5EF4-FFF2-40B4-BE49-F238E27FC236}">
                <a16:creationId xmlns:a16="http://schemas.microsoft.com/office/drawing/2014/main" id="{F45FCB50-1E8A-4C1D-8270-31F5BE032297}"/>
              </a:ext>
            </a:extLst>
          </p:cNvPr>
          <p:cNvSpPr txBox="1"/>
          <p:nvPr/>
        </p:nvSpPr>
        <p:spPr>
          <a:xfrm>
            <a:off x="-694265" y="1210103"/>
            <a:ext cx="11446932" cy="1200329"/>
          </a:xfrm>
          <a:prstGeom prst="rect">
            <a:avLst/>
          </a:prstGeom>
          <a:noFill/>
        </p:spPr>
        <p:txBody>
          <a:bodyPr wrap="square">
            <a:spAutoFit/>
          </a:bodyPr>
          <a:lstStyle/>
          <a:p>
            <a:pPr indent="457200" algn="just">
              <a:lnSpc>
                <a:spcPct val="150000"/>
              </a:lnSpc>
            </a:pPr>
            <a:endParaRPr lang="es-419" sz="2400" dirty="0"/>
          </a:p>
          <a:p>
            <a:pPr indent="457200" algn="just">
              <a:lnSpc>
                <a:spcPct val="150000"/>
              </a:lnSpc>
            </a:pPr>
            <a:endParaRPr lang="es-419" sz="2400" dirty="0"/>
          </a:p>
        </p:txBody>
      </p:sp>
      <p:pic>
        <p:nvPicPr>
          <p:cNvPr id="3" name="Imagen 2"/>
          <p:cNvPicPr>
            <a:picLocks noChangeAspect="1"/>
          </p:cNvPicPr>
          <p:nvPr/>
        </p:nvPicPr>
        <p:blipFill>
          <a:blip r:embed="rId2"/>
          <a:stretch>
            <a:fillRect/>
          </a:stretch>
        </p:blipFill>
        <p:spPr>
          <a:xfrm>
            <a:off x="2109788" y="773112"/>
            <a:ext cx="6678612" cy="5262267"/>
          </a:xfrm>
          <a:prstGeom prst="rect">
            <a:avLst/>
          </a:prstGeom>
        </p:spPr>
      </p:pic>
    </p:spTree>
    <p:extLst>
      <p:ext uri="{BB962C8B-B14F-4D97-AF65-F5344CB8AC3E}">
        <p14:creationId xmlns:p14="http://schemas.microsoft.com/office/powerpoint/2010/main" val="26928275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RECONOCIMIENTO</a:t>
            </a:r>
          </a:p>
        </p:txBody>
      </p:sp>
      <p:sp>
        <p:nvSpPr>
          <p:cNvPr id="7" name="CuadroTexto 6">
            <a:extLst>
              <a:ext uri="{FF2B5EF4-FFF2-40B4-BE49-F238E27FC236}">
                <a16:creationId xmlns:a16="http://schemas.microsoft.com/office/drawing/2014/main" id="{F45FCB50-1E8A-4C1D-8270-31F5BE032297}"/>
              </a:ext>
            </a:extLst>
          </p:cNvPr>
          <p:cNvSpPr txBox="1"/>
          <p:nvPr/>
        </p:nvSpPr>
        <p:spPr>
          <a:xfrm>
            <a:off x="491068" y="1294770"/>
            <a:ext cx="11446932" cy="2123658"/>
          </a:xfrm>
          <a:prstGeom prst="rect">
            <a:avLst/>
          </a:prstGeom>
          <a:noFill/>
        </p:spPr>
        <p:txBody>
          <a:bodyPr wrap="square">
            <a:spAutoFit/>
          </a:bodyPr>
          <a:lstStyle/>
          <a:p>
            <a:r>
              <a:rPr lang="es-419" sz="2400" b="1" i="1" dirty="0"/>
              <a:t>Instrumentos de presión manométrica </a:t>
            </a:r>
            <a:endParaRPr lang="es-419" sz="2400" b="1" dirty="0"/>
          </a:p>
          <a:p>
            <a:r>
              <a:rPr lang="es-419" sz="2400" dirty="0"/>
              <a:t>Como instrumento para medir la presión del equipo tanto al ingreso como a la salida de los compresores en la primera y segunda etapa, se hace uso de manómetros de tubo de Bourdon.</a:t>
            </a:r>
          </a:p>
          <a:p>
            <a:pPr indent="457200" algn="just">
              <a:lnSpc>
                <a:spcPct val="150000"/>
              </a:lnSpc>
            </a:pPr>
            <a:endParaRPr lang="es-419" sz="2400" dirty="0"/>
          </a:p>
        </p:txBody>
      </p:sp>
      <p:pic>
        <p:nvPicPr>
          <p:cNvPr id="2" name="Imagen 1"/>
          <p:cNvPicPr>
            <a:picLocks noChangeAspect="1"/>
          </p:cNvPicPr>
          <p:nvPr/>
        </p:nvPicPr>
        <p:blipFill>
          <a:blip r:embed="rId2"/>
          <a:stretch>
            <a:fillRect/>
          </a:stretch>
        </p:blipFill>
        <p:spPr>
          <a:xfrm>
            <a:off x="1707620" y="2816224"/>
            <a:ext cx="6640513" cy="3412315"/>
          </a:xfrm>
          <a:prstGeom prst="rect">
            <a:avLst/>
          </a:prstGeom>
        </p:spPr>
      </p:pic>
    </p:spTree>
    <p:extLst>
      <p:ext uri="{BB962C8B-B14F-4D97-AF65-F5344CB8AC3E}">
        <p14:creationId xmlns:p14="http://schemas.microsoft.com/office/powerpoint/2010/main" val="4952790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RECONOCIMIENTO</a:t>
            </a:r>
          </a:p>
        </p:txBody>
      </p:sp>
      <p:sp>
        <p:nvSpPr>
          <p:cNvPr id="7" name="CuadroTexto 6">
            <a:extLst>
              <a:ext uri="{FF2B5EF4-FFF2-40B4-BE49-F238E27FC236}">
                <a16:creationId xmlns:a16="http://schemas.microsoft.com/office/drawing/2014/main" id="{F45FCB50-1E8A-4C1D-8270-31F5BE032297}"/>
              </a:ext>
            </a:extLst>
          </p:cNvPr>
          <p:cNvSpPr txBox="1"/>
          <p:nvPr/>
        </p:nvSpPr>
        <p:spPr>
          <a:xfrm>
            <a:off x="491068" y="1294769"/>
            <a:ext cx="11294532" cy="1508105"/>
          </a:xfrm>
          <a:prstGeom prst="rect">
            <a:avLst/>
          </a:prstGeom>
          <a:noFill/>
        </p:spPr>
        <p:txBody>
          <a:bodyPr wrap="square">
            <a:spAutoFit/>
          </a:bodyPr>
          <a:lstStyle/>
          <a:p>
            <a:r>
              <a:rPr lang="es-419" sz="2400" b="1" i="1" dirty="0"/>
              <a:t>Instrumentos de presión diferencial </a:t>
            </a:r>
            <a:endParaRPr lang="es-419" sz="2400" b="1" dirty="0"/>
          </a:p>
          <a:p>
            <a:r>
              <a:rPr lang="es-419" sz="2400" dirty="0"/>
              <a:t>Conocido también con el nombre de manómetro de dos ramas abiertas, este instrumento es un aparato que sirve para medir la diferencia de presión entre dos lugares. </a:t>
            </a:r>
          </a:p>
          <a:p>
            <a:r>
              <a:rPr lang="es-419" sz="2000" dirty="0"/>
              <a:t>(Manómetros Diferenciales </a:t>
            </a:r>
            <a:r>
              <a:rPr lang="es-419" sz="2000" dirty="0" err="1"/>
              <a:t>Airflow</a:t>
            </a:r>
            <a:r>
              <a:rPr lang="es-419" sz="2000" dirty="0"/>
              <a:t> </a:t>
            </a:r>
            <a:r>
              <a:rPr lang="es-419" sz="2000" dirty="0" err="1"/>
              <a:t>Developments</a:t>
            </a:r>
            <a:r>
              <a:rPr lang="es-419" sz="2000" dirty="0"/>
              <a:t> Ltd. Lancaster </a:t>
            </a:r>
            <a:r>
              <a:rPr lang="es-419" sz="2000" dirty="0" err="1"/>
              <a:t>Rd</a:t>
            </a:r>
            <a:r>
              <a:rPr lang="es-419" sz="2000" dirty="0"/>
              <a:t>. High </a:t>
            </a:r>
            <a:r>
              <a:rPr lang="es-419" sz="2000" dirty="0" err="1"/>
              <a:t>Wycombe</a:t>
            </a:r>
            <a:r>
              <a:rPr lang="es-419" sz="2000" dirty="0"/>
              <a:t> </a:t>
            </a:r>
            <a:r>
              <a:rPr lang="es-419" sz="2000" dirty="0" err="1"/>
              <a:t>England</a:t>
            </a:r>
            <a:r>
              <a:rPr lang="es-419" sz="2000" dirty="0"/>
              <a:t>)</a:t>
            </a:r>
          </a:p>
        </p:txBody>
      </p:sp>
      <p:pic>
        <p:nvPicPr>
          <p:cNvPr id="5" name="Imagen 4"/>
          <p:cNvPicPr>
            <a:picLocks noChangeAspect="1"/>
          </p:cNvPicPr>
          <p:nvPr/>
        </p:nvPicPr>
        <p:blipFill>
          <a:blip r:embed="rId2"/>
          <a:stretch>
            <a:fillRect/>
          </a:stretch>
        </p:blipFill>
        <p:spPr>
          <a:xfrm>
            <a:off x="4538132" y="2802874"/>
            <a:ext cx="1845733" cy="3391534"/>
          </a:xfrm>
          <a:prstGeom prst="rect">
            <a:avLst/>
          </a:prstGeom>
        </p:spPr>
      </p:pic>
    </p:spTree>
    <p:extLst>
      <p:ext uri="{BB962C8B-B14F-4D97-AF65-F5344CB8AC3E}">
        <p14:creationId xmlns:p14="http://schemas.microsoft.com/office/powerpoint/2010/main" val="19824324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RECONOCIMIENTO</a:t>
            </a:r>
          </a:p>
        </p:txBody>
      </p:sp>
      <p:sp>
        <p:nvSpPr>
          <p:cNvPr id="7" name="CuadroTexto 6">
            <a:extLst>
              <a:ext uri="{FF2B5EF4-FFF2-40B4-BE49-F238E27FC236}">
                <a16:creationId xmlns:a16="http://schemas.microsoft.com/office/drawing/2014/main" id="{F45FCB50-1E8A-4C1D-8270-31F5BE032297}"/>
              </a:ext>
            </a:extLst>
          </p:cNvPr>
          <p:cNvSpPr txBox="1"/>
          <p:nvPr/>
        </p:nvSpPr>
        <p:spPr>
          <a:xfrm>
            <a:off x="491068" y="1294769"/>
            <a:ext cx="11294532" cy="1200329"/>
          </a:xfrm>
          <a:prstGeom prst="rect">
            <a:avLst/>
          </a:prstGeom>
          <a:noFill/>
        </p:spPr>
        <p:txBody>
          <a:bodyPr wrap="square">
            <a:spAutoFit/>
          </a:bodyPr>
          <a:lstStyle/>
          <a:p>
            <a:r>
              <a:rPr lang="es-419" sz="2400" b="1" i="1" dirty="0"/>
              <a:t>Indicador Graficador </a:t>
            </a:r>
            <a:endParaRPr lang="es-419" sz="2400" b="1" dirty="0"/>
          </a:p>
          <a:p>
            <a:r>
              <a:rPr lang="es-419" sz="2400" dirty="0"/>
              <a:t>En ambas etapas se cuenta con un indicador desarrollado por </a:t>
            </a:r>
            <a:r>
              <a:rPr lang="es-419" sz="2400" i="1" dirty="0"/>
              <a:t>H. MAIHAK AC</a:t>
            </a:r>
            <a:r>
              <a:rPr lang="es-419" sz="2400" dirty="0"/>
              <a:t>, el cual, es un pequeño instrumento que por lo general es operado mecánicamente </a:t>
            </a:r>
          </a:p>
        </p:txBody>
      </p:sp>
      <p:pic>
        <p:nvPicPr>
          <p:cNvPr id="2" name="Imagen 1"/>
          <p:cNvPicPr>
            <a:picLocks noChangeAspect="1"/>
          </p:cNvPicPr>
          <p:nvPr/>
        </p:nvPicPr>
        <p:blipFill>
          <a:blip r:embed="rId2"/>
          <a:stretch>
            <a:fillRect/>
          </a:stretch>
        </p:blipFill>
        <p:spPr>
          <a:xfrm>
            <a:off x="2344381" y="2495099"/>
            <a:ext cx="6154550" cy="3533168"/>
          </a:xfrm>
          <a:prstGeom prst="rect">
            <a:avLst/>
          </a:prstGeom>
        </p:spPr>
      </p:pic>
    </p:spTree>
    <p:extLst>
      <p:ext uri="{BB962C8B-B14F-4D97-AF65-F5344CB8AC3E}">
        <p14:creationId xmlns:p14="http://schemas.microsoft.com/office/powerpoint/2010/main" val="26367747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RECONOCIMIENTO</a:t>
            </a:r>
          </a:p>
        </p:txBody>
      </p:sp>
      <p:sp>
        <p:nvSpPr>
          <p:cNvPr id="7" name="CuadroTexto 6">
            <a:extLst>
              <a:ext uri="{FF2B5EF4-FFF2-40B4-BE49-F238E27FC236}">
                <a16:creationId xmlns:a16="http://schemas.microsoft.com/office/drawing/2014/main" id="{F45FCB50-1E8A-4C1D-8270-31F5BE032297}"/>
              </a:ext>
            </a:extLst>
          </p:cNvPr>
          <p:cNvSpPr txBox="1"/>
          <p:nvPr/>
        </p:nvSpPr>
        <p:spPr>
          <a:xfrm>
            <a:off x="491068" y="1294769"/>
            <a:ext cx="11294532" cy="1200329"/>
          </a:xfrm>
          <a:prstGeom prst="rect">
            <a:avLst/>
          </a:prstGeom>
          <a:noFill/>
        </p:spPr>
        <p:txBody>
          <a:bodyPr wrap="square">
            <a:spAutoFit/>
          </a:bodyPr>
          <a:lstStyle/>
          <a:p>
            <a:r>
              <a:rPr lang="es-419" sz="2400" b="1" i="1" dirty="0"/>
              <a:t>Instrumentos de temperatura </a:t>
            </a:r>
            <a:endParaRPr lang="es-419" sz="2400" b="1" dirty="0"/>
          </a:p>
          <a:p>
            <a:r>
              <a:rPr lang="es-419" sz="2400" dirty="0"/>
              <a:t>El equipo originalmente tiene instalados en diferentes puntos esenciales, sondas de termopares TFA tipo J basados en norma francesa NF 42-323, </a:t>
            </a:r>
          </a:p>
        </p:txBody>
      </p:sp>
      <p:pic>
        <p:nvPicPr>
          <p:cNvPr id="3" name="Imagen 2"/>
          <p:cNvPicPr>
            <a:picLocks noChangeAspect="1"/>
          </p:cNvPicPr>
          <p:nvPr/>
        </p:nvPicPr>
        <p:blipFill>
          <a:blip r:embed="rId2"/>
          <a:stretch>
            <a:fillRect/>
          </a:stretch>
        </p:blipFill>
        <p:spPr>
          <a:xfrm>
            <a:off x="270935" y="2495098"/>
            <a:ext cx="5853106" cy="2805035"/>
          </a:xfrm>
          <a:prstGeom prst="rect">
            <a:avLst/>
          </a:prstGeom>
        </p:spPr>
      </p:pic>
      <p:pic>
        <p:nvPicPr>
          <p:cNvPr id="5" name="Imagen 4"/>
          <p:cNvPicPr>
            <a:picLocks noChangeAspect="1"/>
          </p:cNvPicPr>
          <p:nvPr/>
        </p:nvPicPr>
        <p:blipFill>
          <a:blip r:embed="rId3"/>
          <a:stretch>
            <a:fillRect/>
          </a:stretch>
        </p:blipFill>
        <p:spPr>
          <a:xfrm>
            <a:off x="5734915" y="2495098"/>
            <a:ext cx="6219861" cy="2805035"/>
          </a:xfrm>
          <a:prstGeom prst="rect">
            <a:avLst/>
          </a:prstGeom>
        </p:spPr>
      </p:pic>
    </p:spTree>
    <p:extLst>
      <p:ext uri="{BB962C8B-B14F-4D97-AF65-F5344CB8AC3E}">
        <p14:creationId xmlns:p14="http://schemas.microsoft.com/office/powerpoint/2010/main" val="30754853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RECONOCIMIENTO</a:t>
            </a:r>
          </a:p>
        </p:txBody>
      </p:sp>
      <p:sp>
        <p:nvSpPr>
          <p:cNvPr id="7" name="CuadroTexto 6">
            <a:extLst>
              <a:ext uri="{FF2B5EF4-FFF2-40B4-BE49-F238E27FC236}">
                <a16:creationId xmlns:a16="http://schemas.microsoft.com/office/drawing/2014/main" id="{F45FCB50-1E8A-4C1D-8270-31F5BE032297}"/>
              </a:ext>
            </a:extLst>
          </p:cNvPr>
          <p:cNvSpPr txBox="1"/>
          <p:nvPr/>
        </p:nvSpPr>
        <p:spPr>
          <a:xfrm>
            <a:off x="491068" y="1294769"/>
            <a:ext cx="11294532" cy="1200329"/>
          </a:xfrm>
          <a:prstGeom prst="rect">
            <a:avLst/>
          </a:prstGeom>
          <a:noFill/>
        </p:spPr>
        <p:txBody>
          <a:bodyPr wrap="square">
            <a:spAutoFit/>
          </a:bodyPr>
          <a:lstStyle/>
          <a:p>
            <a:r>
              <a:rPr lang="es-419" sz="2400" b="1" i="1" dirty="0"/>
              <a:t>Instrumento de velocidad </a:t>
            </a:r>
            <a:endParaRPr lang="es-419" sz="2400" b="1" dirty="0"/>
          </a:p>
          <a:p>
            <a:r>
              <a:rPr lang="es-419" sz="2400" dirty="0"/>
              <a:t>Para medición de la velocidad del eje del compresor tanto de la primera etapa como de la segunda etapa el equipo dispone de un tacómetro marca </a:t>
            </a:r>
            <a:r>
              <a:rPr lang="es-419" sz="2400" i="1" dirty="0"/>
              <a:t>HARDINGS (LEEDS) LTD</a:t>
            </a:r>
            <a:r>
              <a:rPr lang="es-419" sz="2400" dirty="0"/>
              <a:t>, </a:t>
            </a:r>
          </a:p>
        </p:txBody>
      </p:sp>
      <p:pic>
        <p:nvPicPr>
          <p:cNvPr id="2" name="Imagen 1"/>
          <p:cNvPicPr>
            <a:picLocks noChangeAspect="1"/>
          </p:cNvPicPr>
          <p:nvPr/>
        </p:nvPicPr>
        <p:blipFill>
          <a:blip r:embed="rId2"/>
          <a:stretch>
            <a:fillRect/>
          </a:stretch>
        </p:blipFill>
        <p:spPr>
          <a:xfrm>
            <a:off x="491068" y="2495097"/>
            <a:ext cx="6450628" cy="3279169"/>
          </a:xfrm>
          <a:prstGeom prst="rect">
            <a:avLst/>
          </a:prstGeom>
        </p:spPr>
      </p:pic>
      <p:pic>
        <p:nvPicPr>
          <p:cNvPr id="6" name="Imagen 5"/>
          <p:cNvPicPr>
            <a:picLocks noChangeAspect="1"/>
          </p:cNvPicPr>
          <p:nvPr/>
        </p:nvPicPr>
        <p:blipFill>
          <a:blip r:embed="rId3"/>
          <a:stretch>
            <a:fillRect/>
          </a:stretch>
        </p:blipFill>
        <p:spPr>
          <a:xfrm>
            <a:off x="6941696" y="2495096"/>
            <a:ext cx="5181898" cy="3279170"/>
          </a:xfrm>
          <a:prstGeom prst="rect">
            <a:avLst/>
          </a:prstGeom>
        </p:spPr>
      </p:pic>
    </p:spTree>
    <p:extLst>
      <p:ext uri="{BB962C8B-B14F-4D97-AF65-F5344CB8AC3E}">
        <p14:creationId xmlns:p14="http://schemas.microsoft.com/office/powerpoint/2010/main" val="26509545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ESTADO INICIAL DE LA MÁQUINA</a:t>
            </a:r>
          </a:p>
        </p:txBody>
      </p:sp>
      <p:sp>
        <p:nvSpPr>
          <p:cNvPr id="7" name="CuadroTexto 6">
            <a:extLst>
              <a:ext uri="{FF2B5EF4-FFF2-40B4-BE49-F238E27FC236}">
                <a16:creationId xmlns:a16="http://schemas.microsoft.com/office/drawing/2014/main" id="{F45FCB50-1E8A-4C1D-8270-31F5BE032297}"/>
              </a:ext>
            </a:extLst>
          </p:cNvPr>
          <p:cNvSpPr txBox="1"/>
          <p:nvPr/>
        </p:nvSpPr>
        <p:spPr>
          <a:xfrm>
            <a:off x="0" y="1294769"/>
            <a:ext cx="12192000" cy="5078313"/>
          </a:xfrm>
          <a:prstGeom prst="rect">
            <a:avLst/>
          </a:prstGeom>
          <a:noFill/>
        </p:spPr>
        <p:txBody>
          <a:bodyPr wrap="square">
            <a:spAutoFit/>
          </a:bodyPr>
          <a:lstStyle/>
          <a:p>
            <a:pPr indent="457200" algn="just">
              <a:lnSpc>
                <a:spcPct val="150000"/>
              </a:lnSpc>
            </a:pPr>
            <a:r>
              <a:rPr lang="es-MX" sz="2400" b="1" dirty="0">
                <a:ea typeface="Calibri" panose="020F0502020204030204" pitchFamily="34" charset="0"/>
                <a:cs typeface="Times New Roman" panose="02020603050405020304" pitchFamily="18" charset="0"/>
              </a:rPr>
              <a:t>Problemas</a:t>
            </a:r>
          </a:p>
          <a:p>
            <a:pPr marL="742950" lvl="1" indent="-285750" algn="just">
              <a:lnSpc>
                <a:spcPct val="150000"/>
              </a:lnSpc>
              <a:buFont typeface="Wingdings" panose="05000000000000000000" pitchFamily="2" charset="2"/>
              <a:buChar char="§"/>
            </a:pPr>
            <a:r>
              <a:rPr lang="es-MX" sz="2400" dirty="0">
                <a:ea typeface="Calibri" panose="020F0502020204030204" pitchFamily="34" charset="0"/>
                <a:cs typeface="Times New Roman" panose="02020603050405020304" pitchFamily="18" charset="0"/>
              </a:rPr>
              <a:t>El motor de la primera etapa presenta un cabeceo y genera un golpeteo en el compresor.</a:t>
            </a:r>
          </a:p>
          <a:p>
            <a:pPr marL="742950" lvl="1" indent="-285750" algn="just">
              <a:lnSpc>
                <a:spcPct val="150000"/>
              </a:lnSpc>
              <a:buFont typeface="Wingdings" panose="05000000000000000000" pitchFamily="2" charset="2"/>
              <a:buChar char="§"/>
            </a:pPr>
            <a:r>
              <a:rPr lang="es-MX" sz="2400" dirty="0">
                <a:ea typeface="Calibri" panose="020F0502020204030204" pitchFamily="34" charset="0"/>
                <a:cs typeface="Times New Roman" panose="02020603050405020304" pitchFamily="18" charset="0"/>
              </a:rPr>
              <a:t>El graficador mecánico fuera de servicio, por falta de partes de los mecanismos.</a:t>
            </a:r>
          </a:p>
          <a:p>
            <a:pPr marL="742950" lvl="1" indent="-285750" algn="just">
              <a:lnSpc>
                <a:spcPct val="150000"/>
              </a:lnSpc>
              <a:buFont typeface="Wingdings" panose="05000000000000000000" pitchFamily="2" charset="2"/>
              <a:buChar char="§"/>
            </a:pPr>
            <a:r>
              <a:rPr lang="es-MX" sz="2400" dirty="0">
                <a:ea typeface="Calibri" panose="020F0502020204030204" pitchFamily="34" charset="0"/>
                <a:cs typeface="Times New Roman" panose="02020603050405020304" pitchFamily="18" charset="0"/>
              </a:rPr>
              <a:t>El motor de la segunda etapa presenta un golpeteo  luego de cierto tiempo de funcionamiento.</a:t>
            </a:r>
          </a:p>
          <a:p>
            <a:pPr marL="742950" lvl="1" indent="-285750" algn="just">
              <a:lnSpc>
                <a:spcPct val="150000"/>
              </a:lnSpc>
              <a:buFont typeface="Wingdings" panose="05000000000000000000" pitchFamily="2" charset="2"/>
              <a:buChar char="§"/>
            </a:pPr>
            <a:r>
              <a:rPr lang="es-MX" sz="2400" dirty="0">
                <a:ea typeface="Calibri" panose="020F0502020204030204" pitchFamily="34" charset="0"/>
                <a:cs typeface="Times New Roman" panose="02020603050405020304" pitchFamily="18" charset="0"/>
              </a:rPr>
              <a:t>Dinamómetros fuera de funcionamiento.</a:t>
            </a:r>
          </a:p>
          <a:p>
            <a:pPr marL="742950" lvl="1" indent="-285750" algn="just">
              <a:lnSpc>
                <a:spcPct val="150000"/>
              </a:lnSpc>
              <a:buFont typeface="Wingdings" panose="05000000000000000000" pitchFamily="2" charset="2"/>
              <a:buChar char="§"/>
            </a:pPr>
            <a:r>
              <a:rPr lang="es-MX" sz="2400" dirty="0">
                <a:ea typeface="Calibri" panose="020F0502020204030204" pitchFamily="34" charset="0"/>
                <a:cs typeface="Times New Roman" panose="02020603050405020304" pitchFamily="18" charset="0"/>
              </a:rPr>
              <a:t>Rotámetro presenta fugas</a:t>
            </a:r>
          </a:p>
          <a:p>
            <a:pPr marL="742950" lvl="1" indent="-285750" algn="just">
              <a:lnSpc>
                <a:spcPct val="150000"/>
              </a:lnSpc>
              <a:buFont typeface="Wingdings" panose="05000000000000000000" pitchFamily="2" charset="2"/>
              <a:buChar char="§"/>
            </a:pPr>
            <a:r>
              <a:rPr lang="es-MX" sz="2400" dirty="0">
                <a:ea typeface="Calibri" panose="020F0502020204030204" pitchFamily="34" charset="0"/>
                <a:cs typeface="Times New Roman" panose="02020603050405020304" pitchFamily="18" charset="0"/>
              </a:rPr>
              <a:t>Instrumentos analógicos fuera de servicio</a:t>
            </a:r>
          </a:p>
          <a:p>
            <a:pPr marL="742950" lvl="1" indent="-285750" algn="just">
              <a:lnSpc>
                <a:spcPct val="150000"/>
              </a:lnSpc>
              <a:buFont typeface="Wingdings" panose="05000000000000000000" pitchFamily="2" charset="2"/>
              <a:buChar char="§"/>
            </a:pPr>
            <a:r>
              <a:rPr lang="es-MX" sz="2400" dirty="0">
                <a:ea typeface="Calibri" panose="020F0502020204030204" pitchFamily="34" charset="0"/>
                <a:cs typeface="Times New Roman" panose="02020603050405020304" pitchFamily="18" charset="0"/>
              </a:rPr>
              <a:t>Problemas a la salida de aire</a:t>
            </a:r>
          </a:p>
        </p:txBody>
      </p:sp>
    </p:spTree>
    <p:extLst>
      <p:ext uri="{BB962C8B-B14F-4D97-AF65-F5344CB8AC3E}">
        <p14:creationId xmlns:p14="http://schemas.microsoft.com/office/powerpoint/2010/main" val="32320397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550909"/>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Contenido</a:t>
            </a:r>
          </a:p>
        </p:txBody>
      </p:sp>
      <p:sp>
        <p:nvSpPr>
          <p:cNvPr id="9" name="Rectángulo 8"/>
          <p:cNvSpPr/>
          <p:nvPr/>
        </p:nvSpPr>
        <p:spPr>
          <a:xfrm>
            <a:off x="1353709" y="3022316"/>
            <a:ext cx="10441040" cy="677108"/>
          </a:xfrm>
          <a:prstGeom prst="rect">
            <a:avLst/>
          </a:prstGeom>
        </p:spPr>
        <p:txBody>
          <a:bodyPr wrap="square">
            <a:spAutoFit/>
          </a:bodyPr>
          <a:lstStyle/>
          <a:p>
            <a:endParaRPr lang="es-EC" dirty="0"/>
          </a:p>
          <a:p>
            <a:endParaRPr lang="es-EC" sz="2000" dirty="0"/>
          </a:p>
        </p:txBody>
      </p:sp>
      <p:graphicFrame>
        <p:nvGraphicFramePr>
          <p:cNvPr id="7" name="Diagrama 6"/>
          <p:cNvGraphicFramePr/>
          <p:nvPr>
            <p:extLst>
              <p:ext uri="{D42A27DB-BD31-4B8C-83A1-F6EECF244321}">
                <p14:modId xmlns:p14="http://schemas.microsoft.com/office/powerpoint/2010/main" val="1760363008"/>
              </p:ext>
            </p:extLst>
          </p:nvPr>
        </p:nvGraphicFramePr>
        <p:xfrm>
          <a:off x="949235" y="1843571"/>
          <a:ext cx="10760984" cy="4147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6473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ANTECEDENTES</a:t>
            </a:r>
          </a:p>
        </p:txBody>
      </p:sp>
      <p:sp>
        <p:nvSpPr>
          <p:cNvPr id="5" name="Marcador de contenido 4"/>
          <p:cNvSpPr>
            <a:spLocks noGrp="1"/>
          </p:cNvSpPr>
          <p:nvPr>
            <p:ph idx="1"/>
          </p:nvPr>
        </p:nvSpPr>
        <p:spPr>
          <a:xfrm>
            <a:off x="6213987" y="1504335"/>
            <a:ext cx="5368412" cy="4621830"/>
          </a:xfrm>
        </p:spPr>
        <p:txBody>
          <a:bodyPr>
            <a:normAutofit/>
          </a:bodyPr>
          <a:lstStyle/>
          <a:p>
            <a:r>
              <a:rPr lang="es-419" sz="2400" dirty="0"/>
              <a:t>El 31 de agosto de 1981 el laboratorio de conversión de la energía de la actual Universidad de las Fuerzas Armadas – ESPE, adquiere el equipo de compresión de aire de dos etapas Gilbert Gilkes de origen alemán, con el objetivo de realizar prácticas con fines académicos.</a:t>
            </a:r>
          </a:p>
          <a:p>
            <a:r>
              <a:rPr lang="es-419" sz="2400" dirty="0"/>
              <a:t>Desde el primer semestre del año 2001, se ha registrado fallas en el equipo según el historial de mantenimiento.</a:t>
            </a:r>
          </a:p>
        </p:txBody>
      </p:sp>
      <p:pic>
        <p:nvPicPr>
          <p:cNvPr id="6" name="Imagen 5"/>
          <p:cNvPicPr>
            <a:picLocks noChangeAspect="1"/>
          </p:cNvPicPr>
          <p:nvPr/>
        </p:nvPicPr>
        <p:blipFill>
          <a:blip r:embed="rId2"/>
          <a:stretch>
            <a:fillRect/>
          </a:stretch>
        </p:blipFill>
        <p:spPr>
          <a:xfrm>
            <a:off x="374467" y="1504335"/>
            <a:ext cx="5682203" cy="32230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7687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RECUPERACIÓN Y PUESTA A PUNTO</a:t>
            </a:r>
          </a:p>
        </p:txBody>
      </p:sp>
      <p:sp>
        <p:nvSpPr>
          <p:cNvPr id="13" name="CuadroTexto 12">
            <a:extLst>
              <a:ext uri="{FF2B5EF4-FFF2-40B4-BE49-F238E27FC236}">
                <a16:creationId xmlns:a16="http://schemas.microsoft.com/office/drawing/2014/main" id="{F7300F21-E994-4662-AB0F-2F99DBE10166}"/>
              </a:ext>
            </a:extLst>
          </p:cNvPr>
          <p:cNvSpPr txBox="1"/>
          <p:nvPr/>
        </p:nvSpPr>
        <p:spPr>
          <a:xfrm>
            <a:off x="344557" y="1785359"/>
            <a:ext cx="8534400" cy="2462213"/>
          </a:xfrm>
          <a:prstGeom prst="rect">
            <a:avLst/>
          </a:prstGeom>
          <a:noFill/>
        </p:spPr>
        <p:txBody>
          <a:bodyPr wrap="square">
            <a:spAutoFit/>
          </a:bodyPr>
          <a:lstStyle/>
          <a:p>
            <a:pPr marL="342900" indent="-342900">
              <a:buFont typeface="Wingdings" panose="05000000000000000000" pitchFamily="2" charset="2"/>
              <a:buChar char="§"/>
            </a:pPr>
            <a:r>
              <a:rPr lang="es-MX" sz="2200" dirty="0"/>
              <a:t>El entredós (manzana) de ajuste del compresor AC7 presenta una falla (rajadura) provocando que por la operación genere un cabeceo no deseado.</a:t>
            </a:r>
          </a:p>
          <a:p>
            <a:pPr marL="342900" indent="-342900">
              <a:buFont typeface="Wingdings" panose="05000000000000000000" pitchFamily="2" charset="2"/>
              <a:buChar char="§"/>
            </a:pPr>
            <a:r>
              <a:rPr lang="es-MX" sz="2200" dirty="0"/>
              <a:t>Presencia de aceite muy deteriorado en ambos compresores.</a:t>
            </a:r>
          </a:p>
          <a:p>
            <a:pPr marL="342900" indent="-342900">
              <a:buFont typeface="Wingdings" panose="05000000000000000000" pitchFamily="2" charset="2"/>
              <a:buChar char="§"/>
            </a:pPr>
            <a:r>
              <a:rPr lang="es-MX" sz="2200" dirty="0"/>
              <a:t>Rodamientos de los ejes desgastados en ambos compresores.</a:t>
            </a:r>
          </a:p>
          <a:p>
            <a:pPr marL="342900" indent="-342900">
              <a:buFont typeface="Wingdings" panose="05000000000000000000" pitchFamily="2" charset="2"/>
              <a:buChar char="§"/>
            </a:pPr>
            <a:r>
              <a:rPr lang="es-MX" sz="2200" dirty="0"/>
              <a:t>En el compresor AC10 las válvulas de descarga y de admisión se encuentran en mal estado (carbonizadas)</a:t>
            </a:r>
          </a:p>
        </p:txBody>
      </p:sp>
      <p:pic>
        <p:nvPicPr>
          <p:cNvPr id="14" name="Imagen 13">
            <a:extLst>
              <a:ext uri="{FF2B5EF4-FFF2-40B4-BE49-F238E27FC236}">
                <a16:creationId xmlns:a16="http://schemas.microsoft.com/office/drawing/2014/main" id="{5F49760C-3721-47C7-9ACE-9EA33312F891}"/>
              </a:ext>
            </a:extLst>
          </p:cNvPr>
          <p:cNvPicPr/>
          <p:nvPr/>
        </p:nvPicPr>
        <p:blipFill>
          <a:blip r:embed="rId2"/>
          <a:stretch>
            <a:fillRect/>
          </a:stretch>
        </p:blipFill>
        <p:spPr>
          <a:xfrm rot="16200000">
            <a:off x="9045337" y="2018790"/>
            <a:ext cx="2332238" cy="3961088"/>
          </a:xfrm>
          <a:prstGeom prst="rect">
            <a:avLst/>
          </a:prstGeom>
          <a:ln>
            <a:noFill/>
          </a:ln>
          <a:effectLst>
            <a:softEdge rad="112500"/>
          </a:effectLst>
        </p:spPr>
      </p:pic>
      <p:sp>
        <p:nvSpPr>
          <p:cNvPr id="15" name="CuadroTexto 14">
            <a:extLst>
              <a:ext uri="{FF2B5EF4-FFF2-40B4-BE49-F238E27FC236}">
                <a16:creationId xmlns:a16="http://schemas.microsoft.com/office/drawing/2014/main" id="{EC20AC6B-6AC9-440A-A747-5A8471EC9E53}"/>
              </a:ext>
            </a:extLst>
          </p:cNvPr>
          <p:cNvSpPr txBox="1"/>
          <p:nvPr/>
        </p:nvSpPr>
        <p:spPr>
          <a:xfrm>
            <a:off x="8283919" y="5145573"/>
            <a:ext cx="3768071" cy="646331"/>
          </a:xfrm>
          <a:prstGeom prst="rect">
            <a:avLst/>
          </a:prstGeom>
          <a:noFill/>
        </p:spPr>
        <p:txBody>
          <a:bodyPr wrap="square">
            <a:spAutoFit/>
          </a:bodyPr>
          <a:lstStyle/>
          <a:p>
            <a:pPr algn="ctr"/>
            <a:r>
              <a:rPr lang="es-MX" sz="1800" dirty="0">
                <a:effectLst/>
                <a:ea typeface="Calibri" panose="020F0502020204030204" pitchFamily="34" charset="0"/>
                <a:cs typeface="Times New Roman" panose="02020603050405020304" pitchFamily="18" charset="0"/>
              </a:rPr>
              <a:t>El compresor AC 10 presenta un golpeteo en las válvulas del cabezal</a:t>
            </a:r>
            <a:endParaRPr lang="es-EC" dirty="0">
              <a:cs typeface="Times New Roman" panose="02020603050405020304" pitchFamily="18" charset="0"/>
            </a:endParaRPr>
          </a:p>
        </p:txBody>
      </p:sp>
    </p:spTree>
    <p:extLst>
      <p:ext uri="{BB962C8B-B14F-4D97-AF65-F5344CB8AC3E}">
        <p14:creationId xmlns:p14="http://schemas.microsoft.com/office/powerpoint/2010/main" val="38108427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RECUPERACIÓN Y PUESTA A PUNTO</a:t>
            </a:r>
          </a:p>
        </p:txBody>
      </p:sp>
      <p:pic>
        <p:nvPicPr>
          <p:cNvPr id="8" name="Imagen 7">
            <a:extLst>
              <a:ext uri="{FF2B5EF4-FFF2-40B4-BE49-F238E27FC236}">
                <a16:creationId xmlns:a16="http://schemas.microsoft.com/office/drawing/2014/main" id="{387D8C99-6119-4D74-923B-1C0E458B0605}"/>
              </a:ext>
            </a:extLst>
          </p:cNvPr>
          <p:cNvPicPr/>
          <p:nvPr/>
        </p:nvPicPr>
        <p:blipFill>
          <a:blip r:embed="rId2"/>
          <a:stretch>
            <a:fillRect/>
          </a:stretch>
        </p:blipFill>
        <p:spPr>
          <a:xfrm>
            <a:off x="4451475" y="1224830"/>
            <a:ext cx="2944495" cy="2933700"/>
          </a:xfrm>
          <a:prstGeom prst="rect">
            <a:avLst/>
          </a:prstGeom>
          <a:ln>
            <a:noFill/>
          </a:ln>
          <a:effectLst>
            <a:softEdge rad="112500"/>
          </a:effectLst>
        </p:spPr>
      </p:pic>
      <p:sp>
        <p:nvSpPr>
          <p:cNvPr id="9" name="CuadroTexto 8">
            <a:extLst>
              <a:ext uri="{FF2B5EF4-FFF2-40B4-BE49-F238E27FC236}">
                <a16:creationId xmlns:a16="http://schemas.microsoft.com/office/drawing/2014/main" id="{63BC42AE-2F2C-4C41-8FEA-92AA95344243}"/>
              </a:ext>
            </a:extLst>
          </p:cNvPr>
          <p:cNvSpPr txBox="1"/>
          <p:nvPr/>
        </p:nvSpPr>
        <p:spPr>
          <a:xfrm>
            <a:off x="4334718" y="4225708"/>
            <a:ext cx="3061252" cy="1015663"/>
          </a:xfrm>
          <a:prstGeom prst="rect">
            <a:avLst/>
          </a:prstGeom>
          <a:noFill/>
        </p:spPr>
        <p:txBody>
          <a:bodyPr wrap="square">
            <a:spAutoFit/>
          </a:bodyPr>
          <a:lstStyle>
            <a:defPPr>
              <a:defRPr lang="es-419"/>
            </a:defPPr>
            <a:lvl1pPr algn="ctr">
              <a:defRPr sz="2000">
                <a:effectLst/>
                <a:latin typeface="Arial" panose="020B0604020202020204" pitchFamily="34" charset="0"/>
                <a:ea typeface="Calibri" panose="020F0502020204030204" pitchFamily="34" charset="0"/>
                <a:cs typeface="Times New Roman" panose="02020603050405020304" pitchFamily="18" charset="0"/>
              </a:defRPr>
            </a:lvl1pPr>
          </a:lstStyle>
          <a:p>
            <a:r>
              <a:rPr lang="es-EC" dirty="0"/>
              <a:t>Válvulas con evidencia de golpes, elemento deteriorado</a:t>
            </a:r>
          </a:p>
        </p:txBody>
      </p:sp>
      <p:pic>
        <p:nvPicPr>
          <p:cNvPr id="10" name="Imagen 9">
            <a:extLst>
              <a:ext uri="{FF2B5EF4-FFF2-40B4-BE49-F238E27FC236}">
                <a16:creationId xmlns:a16="http://schemas.microsoft.com/office/drawing/2014/main" id="{273D792F-C4AC-4A35-AE94-339670B3275E}"/>
              </a:ext>
            </a:extLst>
          </p:cNvPr>
          <p:cNvPicPr/>
          <p:nvPr/>
        </p:nvPicPr>
        <p:blipFill>
          <a:blip r:embed="rId3"/>
          <a:stretch>
            <a:fillRect/>
          </a:stretch>
        </p:blipFill>
        <p:spPr>
          <a:xfrm>
            <a:off x="8692268" y="1141346"/>
            <a:ext cx="2567607" cy="2933700"/>
          </a:xfrm>
          <a:prstGeom prst="rect">
            <a:avLst/>
          </a:prstGeom>
          <a:ln>
            <a:noFill/>
          </a:ln>
          <a:effectLst>
            <a:softEdge rad="112500"/>
          </a:effectLst>
        </p:spPr>
      </p:pic>
      <p:sp>
        <p:nvSpPr>
          <p:cNvPr id="11" name="CuadroTexto 10">
            <a:extLst>
              <a:ext uri="{FF2B5EF4-FFF2-40B4-BE49-F238E27FC236}">
                <a16:creationId xmlns:a16="http://schemas.microsoft.com/office/drawing/2014/main" id="{05C179D0-7BE8-44F7-BC0A-76388B0EC7F6}"/>
              </a:ext>
            </a:extLst>
          </p:cNvPr>
          <p:cNvSpPr txBox="1"/>
          <p:nvPr/>
        </p:nvSpPr>
        <p:spPr>
          <a:xfrm>
            <a:off x="8419700" y="4225708"/>
            <a:ext cx="3112745" cy="1015663"/>
          </a:xfrm>
          <a:prstGeom prst="rect">
            <a:avLst/>
          </a:prstGeom>
          <a:noFill/>
        </p:spPr>
        <p:txBody>
          <a:bodyPr wrap="square">
            <a:spAutoFit/>
          </a:bodyPr>
          <a:lstStyle>
            <a:defPPr>
              <a:defRPr lang="es-419"/>
            </a:defPPr>
            <a:lvl1pPr algn="ctr">
              <a:defRPr sz="2000">
                <a:effectLst/>
                <a:latin typeface="Arial" panose="020B0604020202020204" pitchFamily="34" charset="0"/>
                <a:ea typeface="Calibri" panose="020F0502020204030204" pitchFamily="34" charset="0"/>
                <a:cs typeface="Times New Roman" panose="02020603050405020304" pitchFamily="18" charset="0"/>
              </a:defRPr>
            </a:lvl1pPr>
          </a:lstStyle>
          <a:p>
            <a:r>
              <a:rPr lang="es-EC" dirty="0"/>
              <a:t>Destape de cárter, evidencia de deterioro de aceite</a:t>
            </a:r>
          </a:p>
        </p:txBody>
      </p:sp>
      <p:pic>
        <p:nvPicPr>
          <p:cNvPr id="12" name="Imagen 11">
            <a:extLst>
              <a:ext uri="{FF2B5EF4-FFF2-40B4-BE49-F238E27FC236}">
                <a16:creationId xmlns:a16="http://schemas.microsoft.com/office/drawing/2014/main" id="{BDAA2636-6E17-4C29-AC05-109BDBD1A39F}"/>
              </a:ext>
            </a:extLst>
          </p:cNvPr>
          <p:cNvPicPr/>
          <p:nvPr/>
        </p:nvPicPr>
        <p:blipFill>
          <a:blip r:embed="rId4"/>
          <a:stretch>
            <a:fillRect/>
          </a:stretch>
        </p:blipFill>
        <p:spPr>
          <a:xfrm>
            <a:off x="1155348" y="1779515"/>
            <a:ext cx="2010410" cy="2159635"/>
          </a:xfrm>
          <a:prstGeom prst="rect">
            <a:avLst/>
          </a:prstGeom>
          <a:ln>
            <a:noFill/>
          </a:ln>
          <a:effectLst>
            <a:softEdge rad="112500"/>
          </a:effectLst>
        </p:spPr>
      </p:pic>
      <p:sp>
        <p:nvSpPr>
          <p:cNvPr id="13" name="CuadroTexto 12">
            <a:extLst>
              <a:ext uri="{FF2B5EF4-FFF2-40B4-BE49-F238E27FC236}">
                <a16:creationId xmlns:a16="http://schemas.microsoft.com/office/drawing/2014/main" id="{040DA98B-5DCE-4C55-B68F-3DE9DD3DFC8D}"/>
              </a:ext>
            </a:extLst>
          </p:cNvPr>
          <p:cNvSpPr txBox="1"/>
          <p:nvPr/>
        </p:nvSpPr>
        <p:spPr>
          <a:xfrm>
            <a:off x="1155348" y="4075046"/>
            <a:ext cx="2010410" cy="1015663"/>
          </a:xfrm>
          <a:prstGeom prst="rect">
            <a:avLst/>
          </a:prstGeom>
          <a:noFill/>
        </p:spPr>
        <p:txBody>
          <a:bodyPr wrap="square">
            <a:spAutoFit/>
          </a:bodyPr>
          <a:lstStyle/>
          <a:p>
            <a:pPr algn="ctr"/>
            <a:r>
              <a:rPr lang="es-EC" sz="2000" dirty="0">
                <a:effectLst/>
                <a:latin typeface="Arial" panose="020B0604020202020204" pitchFamily="34" charset="0"/>
                <a:ea typeface="Calibri" panose="020F0502020204030204" pitchFamily="34" charset="0"/>
                <a:cs typeface="Times New Roman" panose="02020603050405020304" pitchFamily="18" charset="0"/>
              </a:rPr>
              <a:t>Evidencia de carbonización en válvulas</a:t>
            </a:r>
            <a:endParaRPr lang="es-EC" sz="2000" dirty="0"/>
          </a:p>
        </p:txBody>
      </p:sp>
    </p:spTree>
    <p:extLst>
      <p:ext uri="{BB962C8B-B14F-4D97-AF65-F5344CB8AC3E}">
        <p14:creationId xmlns:p14="http://schemas.microsoft.com/office/powerpoint/2010/main" val="32552720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RECUPERACIÓN Y PUESTA A PUNTO</a:t>
            </a:r>
          </a:p>
        </p:txBody>
      </p:sp>
      <p:pic>
        <p:nvPicPr>
          <p:cNvPr id="14" name="Imagen 13">
            <a:extLst>
              <a:ext uri="{FF2B5EF4-FFF2-40B4-BE49-F238E27FC236}">
                <a16:creationId xmlns:a16="http://schemas.microsoft.com/office/drawing/2014/main" id="{ABC992B3-11CB-4BA8-8541-D43731BCC9E4}"/>
              </a:ext>
            </a:extLst>
          </p:cNvPr>
          <p:cNvPicPr/>
          <p:nvPr/>
        </p:nvPicPr>
        <p:blipFill>
          <a:blip r:embed="rId2"/>
          <a:stretch>
            <a:fillRect/>
          </a:stretch>
        </p:blipFill>
        <p:spPr>
          <a:xfrm>
            <a:off x="888046" y="1544350"/>
            <a:ext cx="4532093" cy="2379692"/>
          </a:xfrm>
          <a:prstGeom prst="rect">
            <a:avLst/>
          </a:prstGeom>
        </p:spPr>
      </p:pic>
      <p:sp>
        <p:nvSpPr>
          <p:cNvPr id="15" name="CuadroTexto 14">
            <a:extLst>
              <a:ext uri="{FF2B5EF4-FFF2-40B4-BE49-F238E27FC236}">
                <a16:creationId xmlns:a16="http://schemas.microsoft.com/office/drawing/2014/main" id="{1BDCF979-DB81-4C2B-BF96-7EA226557990}"/>
              </a:ext>
            </a:extLst>
          </p:cNvPr>
          <p:cNvSpPr txBox="1"/>
          <p:nvPr/>
        </p:nvSpPr>
        <p:spPr>
          <a:xfrm>
            <a:off x="-2" y="3990302"/>
            <a:ext cx="6096000" cy="400110"/>
          </a:xfrm>
          <a:prstGeom prst="rect">
            <a:avLst/>
          </a:prstGeom>
          <a:noFill/>
        </p:spPr>
        <p:txBody>
          <a:bodyPr wrap="square">
            <a:spAutoFit/>
          </a:bodyPr>
          <a:lstStyle>
            <a:defPPr>
              <a:defRPr lang="es-419"/>
            </a:defPPr>
            <a:lvl1pPr algn="ctr">
              <a:defRPr sz="2000">
                <a:effectLst/>
                <a:latin typeface="Arial" panose="020B0604020202020204" pitchFamily="34" charset="0"/>
                <a:ea typeface="Calibri" panose="020F0502020204030204" pitchFamily="34" charset="0"/>
                <a:cs typeface="Times New Roman" panose="02020603050405020304" pitchFamily="18" charset="0"/>
              </a:defRPr>
            </a:lvl1pPr>
          </a:lstStyle>
          <a:p>
            <a:r>
              <a:rPr lang="es-EC" dirty="0"/>
              <a:t>Válvulas sometidas a lavado con ultrasonido</a:t>
            </a:r>
          </a:p>
        </p:txBody>
      </p:sp>
      <p:pic>
        <p:nvPicPr>
          <p:cNvPr id="16" name="Imagen 15">
            <a:extLst>
              <a:ext uri="{FF2B5EF4-FFF2-40B4-BE49-F238E27FC236}">
                <a16:creationId xmlns:a16="http://schemas.microsoft.com/office/drawing/2014/main" id="{6282EC81-B232-408C-9AF9-A80A3F3FA0D0}"/>
              </a:ext>
            </a:extLst>
          </p:cNvPr>
          <p:cNvPicPr/>
          <p:nvPr/>
        </p:nvPicPr>
        <p:blipFill>
          <a:blip r:embed="rId3"/>
          <a:stretch>
            <a:fillRect/>
          </a:stretch>
        </p:blipFill>
        <p:spPr>
          <a:xfrm>
            <a:off x="7329804" y="1144239"/>
            <a:ext cx="2649083" cy="4286607"/>
          </a:xfrm>
          <a:prstGeom prst="rect">
            <a:avLst/>
          </a:prstGeom>
        </p:spPr>
      </p:pic>
      <p:sp>
        <p:nvSpPr>
          <p:cNvPr id="17" name="CuadroTexto 16">
            <a:extLst>
              <a:ext uri="{FF2B5EF4-FFF2-40B4-BE49-F238E27FC236}">
                <a16:creationId xmlns:a16="http://schemas.microsoft.com/office/drawing/2014/main" id="{FD793AE9-6178-4EB8-9014-924B96A605B4}"/>
              </a:ext>
            </a:extLst>
          </p:cNvPr>
          <p:cNvSpPr txBox="1"/>
          <p:nvPr/>
        </p:nvSpPr>
        <p:spPr>
          <a:xfrm>
            <a:off x="5606345" y="5450848"/>
            <a:ext cx="6096000" cy="400110"/>
          </a:xfrm>
          <a:prstGeom prst="rect">
            <a:avLst/>
          </a:prstGeom>
          <a:noFill/>
        </p:spPr>
        <p:txBody>
          <a:bodyPr wrap="square">
            <a:spAutoFit/>
          </a:bodyPr>
          <a:lstStyle>
            <a:defPPr>
              <a:defRPr lang="es-419"/>
            </a:defPPr>
            <a:lvl1pPr algn="ctr">
              <a:defRPr sz="2000">
                <a:effectLst/>
                <a:latin typeface="Arial" panose="020B0604020202020204" pitchFamily="34" charset="0"/>
                <a:ea typeface="Calibri" panose="020F0502020204030204" pitchFamily="34" charset="0"/>
                <a:cs typeface="Times New Roman" panose="02020603050405020304" pitchFamily="18" charset="0"/>
              </a:defRPr>
            </a:lvl1pPr>
          </a:lstStyle>
          <a:p>
            <a:r>
              <a:rPr lang="es-EC" dirty="0"/>
              <a:t>Comparación de partes antes y después del lavado</a:t>
            </a:r>
          </a:p>
        </p:txBody>
      </p:sp>
    </p:spTree>
    <p:extLst>
      <p:ext uri="{BB962C8B-B14F-4D97-AF65-F5344CB8AC3E}">
        <p14:creationId xmlns:p14="http://schemas.microsoft.com/office/powerpoint/2010/main" val="41172282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RECUPERACIÓN Y PUESTA A PUNTO</a:t>
            </a:r>
          </a:p>
        </p:txBody>
      </p:sp>
      <p:sp>
        <p:nvSpPr>
          <p:cNvPr id="8" name="CuadroTexto 7">
            <a:extLst>
              <a:ext uri="{FF2B5EF4-FFF2-40B4-BE49-F238E27FC236}">
                <a16:creationId xmlns:a16="http://schemas.microsoft.com/office/drawing/2014/main" id="{85531EA7-1503-46A7-A648-916DAEEDDCF0}"/>
              </a:ext>
            </a:extLst>
          </p:cNvPr>
          <p:cNvSpPr txBox="1"/>
          <p:nvPr/>
        </p:nvSpPr>
        <p:spPr>
          <a:xfrm>
            <a:off x="477079" y="1183622"/>
            <a:ext cx="6241774" cy="2800767"/>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r>
              <a:rPr lang="es-EC" dirty="0"/>
              <a:t>Rectificación de eje principal en compresor AC10 de primera etapa.</a:t>
            </a:r>
          </a:p>
          <a:p>
            <a:r>
              <a:rPr lang="es-EC" dirty="0"/>
              <a:t>Construcción de nuevo entredós para el compresor AC7 de la segunda etapa.</a:t>
            </a:r>
          </a:p>
          <a:p>
            <a:r>
              <a:rPr lang="es-EC" dirty="0"/>
              <a:t>Sustitución de nuevos prisioneros de ejes pequeños.</a:t>
            </a:r>
          </a:p>
          <a:p>
            <a:r>
              <a:rPr lang="es-EC" dirty="0"/>
              <a:t>Limpieza de cámara cilíndrica y anillos de ambos compresores.</a:t>
            </a:r>
          </a:p>
        </p:txBody>
      </p:sp>
      <p:pic>
        <p:nvPicPr>
          <p:cNvPr id="9" name="Imagen 8">
            <a:extLst>
              <a:ext uri="{FF2B5EF4-FFF2-40B4-BE49-F238E27FC236}">
                <a16:creationId xmlns:a16="http://schemas.microsoft.com/office/drawing/2014/main" id="{56C1229E-18DF-4341-825D-DD935D6078EF}"/>
              </a:ext>
            </a:extLst>
          </p:cNvPr>
          <p:cNvPicPr/>
          <p:nvPr/>
        </p:nvPicPr>
        <p:blipFill>
          <a:blip r:embed="rId2"/>
          <a:stretch>
            <a:fillRect/>
          </a:stretch>
        </p:blipFill>
        <p:spPr>
          <a:xfrm>
            <a:off x="6439922" y="1540560"/>
            <a:ext cx="5487670" cy="2201545"/>
          </a:xfrm>
          <a:prstGeom prst="rect">
            <a:avLst/>
          </a:prstGeom>
        </p:spPr>
      </p:pic>
      <p:sp>
        <p:nvSpPr>
          <p:cNvPr id="11" name="CuadroTexto 10">
            <a:extLst>
              <a:ext uri="{FF2B5EF4-FFF2-40B4-BE49-F238E27FC236}">
                <a16:creationId xmlns:a16="http://schemas.microsoft.com/office/drawing/2014/main" id="{EEB4CEC9-5DFE-43CD-900C-34A07290E542}"/>
              </a:ext>
            </a:extLst>
          </p:cNvPr>
          <p:cNvSpPr txBox="1"/>
          <p:nvPr/>
        </p:nvSpPr>
        <p:spPr>
          <a:xfrm>
            <a:off x="7388086" y="3866850"/>
            <a:ext cx="4326835" cy="369332"/>
          </a:xfrm>
          <a:prstGeom prst="rect">
            <a:avLst/>
          </a:prstGeom>
          <a:noFill/>
        </p:spPr>
        <p:txBody>
          <a:bodyPr wrap="square">
            <a:spAutoFit/>
          </a:bodyPr>
          <a:lstStyle>
            <a:defPPr>
              <a:defRPr lang="es-419"/>
            </a:defPPr>
            <a:lvl1pPr>
              <a:defRPr>
                <a:effectLst/>
                <a:latin typeface="Arial" panose="020B0604020202020204" pitchFamily="34" charset="0"/>
                <a:ea typeface="Calibri" panose="020F0502020204030204" pitchFamily="34" charset="0"/>
                <a:cs typeface="Times New Roman" panose="02020603050405020304" pitchFamily="18" charset="0"/>
              </a:defRPr>
            </a:lvl1pPr>
          </a:lstStyle>
          <a:p>
            <a:r>
              <a:rPr lang="es-EC" dirty="0"/>
              <a:t>Limpieza de cámara cilíndrica</a:t>
            </a:r>
          </a:p>
        </p:txBody>
      </p:sp>
      <p:pic>
        <p:nvPicPr>
          <p:cNvPr id="12" name="Imagen 11">
            <a:extLst>
              <a:ext uri="{FF2B5EF4-FFF2-40B4-BE49-F238E27FC236}">
                <a16:creationId xmlns:a16="http://schemas.microsoft.com/office/drawing/2014/main" id="{1E46EF21-848E-494C-9B34-376ACCC8E79A}"/>
              </a:ext>
            </a:extLst>
          </p:cNvPr>
          <p:cNvPicPr/>
          <p:nvPr/>
        </p:nvPicPr>
        <p:blipFill rotWithShape="1">
          <a:blip r:embed="rId3" cstate="print">
            <a:extLst>
              <a:ext uri="{28A0092B-C50C-407E-A947-70E740481C1C}">
                <a14:useLocalDpi xmlns:a14="http://schemas.microsoft.com/office/drawing/2010/main" val="0"/>
              </a:ext>
            </a:extLst>
          </a:blip>
          <a:srcRect r="2340" b="1499"/>
          <a:stretch/>
        </p:blipFill>
        <p:spPr bwMode="auto">
          <a:xfrm>
            <a:off x="3670853" y="3742105"/>
            <a:ext cx="2596792" cy="2486417"/>
          </a:xfrm>
          <a:prstGeom prst="rect">
            <a:avLst/>
          </a:prstGeom>
          <a:noFill/>
          <a:ln>
            <a:noFill/>
          </a:ln>
          <a:extLst>
            <a:ext uri="{53640926-AAD7-44D8-BBD7-CCE9431645EC}">
              <a14:shadowObscured xmlns:a14="http://schemas.microsoft.com/office/drawing/2010/main"/>
            </a:ext>
          </a:extLst>
        </p:spPr>
      </p:pic>
      <p:sp>
        <p:nvSpPr>
          <p:cNvPr id="18" name="CuadroTexto 17">
            <a:extLst>
              <a:ext uri="{FF2B5EF4-FFF2-40B4-BE49-F238E27FC236}">
                <a16:creationId xmlns:a16="http://schemas.microsoft.com/office/drawing/2014/main" id="{13D9AEB3-5BA8-43F8-8259-A45FEAC946B9}"/>
              </a:ext>
            </a:extLst>
          </p:cNvPr>
          <p:cNvSpPr txBox="1"/>
          <p:nvPr/>
        </p:nvSpPr>
        <p:spPr>
          <a:xfrm>
            <a:off x="3948514" y="6316299"/>
            <a:ext cx="6096000" cy="369332"/>
          </a:xfrm>
          <a:prstGeom prst="rect">
            <a:avLst/>
          </a:prstGeom>
          <a:noFill/>
        </p:spPr>
        <p:txBody>
          <a:bodyPr wrap="square">
            <a:spAutoFit/>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Limpieza de Carter</a:t>
            </a:r>
            <a:endParaRPr lang="es-EC" dirty="0"/>
          </a:p>
        </p:txBody>
      </p:sp>
    </p:spTree>
    <p:extLst>
      <p:ext uri="{BB962C8B-B14F-4D97-AF65-F5344CB8AC3E}">
        <p14:creationId xmlns:p14="http://schemas.microsoft.com/office/powerpoint/2010/main" val="304446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RECUPERACIÓN Y PUESTA A PUNTO</a:t>
            </a:r>
          </a:p>
        </p:txBody>
      </p:sp>
      <p:pic>
        <p:nvPicPr>
          <p:cNvPr id="10" name="Imagen 9">
            <a:extLst>
              <a:ext uri="{FF2B5EF4-FFF2-40B4-BE49-F238E27FC236}">
                <a16:creationId xmlns:a16="http://schemas.microsoft.com/office/drawing/2014/main" id="{664BC93A-42C2-4B1B-A04E-5CD16255CD47}"/>
              </a:ext>
            </a:extLst>
          </p:cNvPr>
          <p:cNvPicPr/>
          <p:nvPr/>
        </p:nvPicPr>
        <p:blipFill>
          <a:blip r:embed="rId2"/>
          <a:stretch>
            <a:fillRect/>
          </a:stretch>
        </p:blipFill>
        <p:spPr>
          <a:xfrm>
            <a:off x="3622766" y="882328"/>
            <a:ext cx="4373217" cy="4992550"/>
          </a:xfrm>
          <a:prstGeom prst="rect">
            <a:avLst/>
          </a:prstGeom>
        </p:spPr>
      </p:pic>
    </p:spTree>
    <p:extLst>
      <p:ext uri="{BB962C8B-B14F-4D97-AF65-F5344CB8AC3E}">
        <p14:creationId xmlns:p14="http://schemas.microsoft.com/office/powerpoint/2010/main" val="6749930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RECUPERACIÓN Y PUESTA A PUNTO</a:t>
            </a:r>
          </a:p>
        </p:txBody>
      </p:sp>
      <p:pic>
        <p:nvPicPr>
          <p:cNvPr id="13" name="Imagen 12">
            <a:extLst>
              <a:ext uri="{FF2B5EF4-FFF2-40B4-BE49-F238E27FC236}">
                <a16:creationId xmlns:a16="http://schemas.microsoft.com/office/drawing/2014/main" id="{B64432FF-33ED-432C-8E47-44BCA64FE6AF}"/>
              </a:ext>
            </a:extLst>
          </p:cNvPr>
          <p:cNvPicPr/>
          <p:nvPr/>
        </p:nvPicPr>
        <p:blipFill>
          <a:blip r:embed="rId2"/>
          <a:stretch>
            <a:fillRect/>
          </a:stretch>
        </p:blipFill>
        <p:spPr>
          <a:xfrm>
            <a:off x="296091" y="1021665"/>
            <a:ext cx="6038850" cy="2934587"/>
          </a:xfrm>
          <a:prstGeom prst="rect">
            <a:avLst/>
          </a:prstGeom>
        </p:spPr>
      </p:pic>
      <p:pic>
        <p:nvPicPr>
          <p:cNvPr id="2" name="Imagen 1"/>
          <p:cNvPicPr>
            <a:picLocks noChangeAspect="1"/>
          </p:cNvPicPr>
          <p:nvPr/>
        </p:nvPicPr>
        <p:blipFill>
          <a:blip r:embed="rId3"/>
          <a:stretch>
            <a:fillRect/>
          </a:stretch>
        </p:blipFill>
        <p:spPr>
          <a:xfrm>
            <a:off x="6334941" y="1021665"/>
            <a:ext cx="5867400" cy="2219325"/>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3290694994"/>
              </p:ext>
            </p:extLst>
          </p:nvPr>
        </p:nvGraphicFramePr>
        <p:xfrm>
          <a:off x="6500767" y="3644346"/>
          <a:ext cx="5535747" cy="2026920"/>
        </p:xfrm>
        <a:graphic>
          <a:graphicData uri="http://schemas.openxmlformats.org/drawingml/2006/table">
            <a:tbl>
              <a:tblPr firstRow="1" bandRow="1">
                <a:tableStyleId>{F2DE63D5-997A-4646-A377-4702673A728D}</a:tableStyleId>
              </a:tblPr>
              <a:tblGrid>
                <a:gridCol w="2233930">
                  <a:extLst>
                    <a:ext uri="{9D8B030D-6E8A-4147-A177-3AD203B41FA5}">
                      <a16:colId xmlns:a16="http://schemas.microsoft.com/office/drawing/2014/main" val="1055782802"/>
                    </a:ext>
                  </a:extLst>
                </a:gridCol>
                <a:gridCol w="1863634">
                  <a:extLst>
                    <a:ext uri="{9D8B030D-6E8A-4147-A177-3AD203B41FA5}">
                      <a16:colId xmlns:a16="http://schemas.microsoft.com/office/drawing/2014/main" val="1796876087"/>
                    </a:ext>
                  </a:extLst>
                </a:gridCol>
                <a:gridCol w="1438183">
                  <a:extLst>
                    <a:ext uri="{9D8B030D-6E8A-4147-A177-3AD203B41FA5}">
                      <a16:colId xmlns:a16="http://schemas.microsoft.com/office/drawing/2014/main" val="1875397284"/>
                    </a:ext>
                  </a:extLst>
                </a:gridCol>
              </a:tblGrid>
              <a:tr h="370840">
                <a:tc>
                  <a:txBody>
                    <a:bodyPr/>
                    <a:lstStyle/>
                    <a:p>
                      <a:r>
                        <a:rPr lang="es-419" dirty="0" smtClean="0"/>
                        <a:t>Criterio</a:t>
                      </a:r>
                      <a:r>
                        <a:rPr lang="es-419" baseline="0" dirty="0" smtClean="0"/>
                        <a:t> de diseño</a:t>
                      </a:r>
                      <a:endParaRPr lang="es-419" dirty="0"/>
                    </a:p>
                  </a:txBody>
                  <a:tcPr>
                    <a:lnB w="12700" cap="flat" cmpd="sng" algn="ctr">
                      <a:solidFill>
                        <a:schemeClr val="tx1"/>
                      </a:solidFill>
                      <a:prstDash val="solid"/>
                      <a:round/>
                      <a:headEnd type="none" w="med" len="med"/>
                      <a:tailEnd type="none" w="med" len="med"/>
                    </a:lnB>
                  </a:tcPr>
                </a:tc>
                <a:tc>
                  <a:txBody>
                    <a:bodyPr/>
                    <a:lstStyle/>
                    <a:p>
                      <a:r>
                        <a:rPr lang="es-419" dirty="0" smtClean="0"/>
                        <a:t>Rango de aceptación</a:t>
                      </a:r>
                      <a:endParaRPr lang="es-419" dirty="0"/>
                    </a:p>
                  </a:txBody>
                  <a:tcPr>
                    <a:lnB w="12700" cap="flat" cmpd="sng" algn="ctr">
                      <a:solidFill>
                        <a:schemeClr val="tx1"/>
                      </a:solidFill>
                      <a:prstDash val="solid"/>
                      <a:round/>
                      <a:headEnd type="none" w="med" len="med"/>
                      <a:tailEnd type="none" w="med" len="med"/>
                    </a:lnB>
                  </a:tcPr>
                </a:tc>
                <a:tc>
                  <a:txBody>
                    <a:bodyPr/>
                    <a:lstStyle/>
                    <a:p>
                      <a:r>
                        <a:rPr lang="es-419" dirty="0" smtClean="0"/>
                        <a:t>Valor calculado</a:t>
                      </a:r>
                    </a:p>
                    <a:p>
                      <a:endParaRPr lang="es-419"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1354904"/>
                  </a:ext>
                </a:extLst>
              </a:tr>
              <a:tr h="370840">
                <a:tc>
                  <a:txBody>
                    <a:bodyPr/>
                    <a:lstStyle/>
                    <a:p>
                      <a:r>
                        <a:rPr lang="es-419" dirty="0" smtClean="0"/>
                        <a:t>Compresión</a:t>
                      </a:r>
                      <a:endParaRPr lang="es-419"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419" dirty="0" smtClean="0"/>
                        <a:t>18%</a:t>
                      </a:r>
                      <a:r>
                        <a:rPr lang="es-419" baseline="0" dirty="0" smtClean="0"/>
                        <a:t> - 25%</a:t>
                      </a:r>
                      <a:endParaRPr lang="es-419"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419" dirty="0" smtClean="0"/>
                        <a:t>21.05%</a:t>
                      </a:r>
                      <a:endParaRPr lang="es-419"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7951718"/>
                  </a:ext>
                </a:extLst>
              </a:tr>
              <a:tr h="370840">
                <a:tc>
                  <a:txBody>
                    <a:bodyPr/>
                    <a:lstStyle/>
                    <a:p>
                      <a:r>
                        <a:rPr lang="es-419" dirty="0" smtClean="0"/>
                        <a:t>Estiramiento</a:t>
                      </a:r>
                      <a:endParaRPr lang="es-419"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419" dirty="0" smtClean="0"/>
                        <a:t>0%</a:t>
                      </a:r>
                      <a:r>
                        <a:rPr lang="es-419" baseline="0" dirty="0" smtClean="0"/>
                        <a:t> - 5%</a:t>
                      </a:r>
                      <a:endParaRPr lang="es-419"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419" dirty="0" smtClean="0"/>
                        <a:t>4.93%</a:t>
                      </a:r>
                      <a:endParaRPr lang="es-419"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4399401"/>
                  </a:ext>
                </a:extLst>
              </a:tr>
              <a:tr h="370840">
                <a:tc>
                  <a:txBody>
                    <a:bodyPr/>
                    <a:lstStyle/>
                    <a:p>
                      <a:r>
                        <a:rPr lang="es-419" dirty="0" smtClean="0"/>
                        <a:t>Volumen de llenado</a:t>
                      </a:r>
                      <a:endParaRPr lang="es-419"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419" dirty="0" smtClean="0">
                          <a:latin typeface="Adobe Heiti Std R" panose="020B0400000000000000" pitchFamily="34" charset="-128"/>
                          <a:ea typeface="Adobe Heiti Std R" panose="020B0400000000000000" pitchFamily="34" charset="-128"/>
                        </a:rPr>
                        <a:t>&gt;</a:t>
                      </a:r>
                      <a:r>
                        <a:rPr lang="es-419" dirty="0" smtClean="0"/>
                        <a:t>75%</a:t>
                      </a:r>
                      <a:endParaRPr lang="es-419"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419" dirty="0" smtClean="0"/>
                        <a:t>85.35%</a:t>
                      </a:r>
                      <a:endParaRPr lang="es-419"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1605075"/>
                  </a:ext>
                </a:extLst>
              </a:tr>
            </a:tbl>
          </a:graphicData>
        </a:graphic>
      </p:graphicFrame>
      <p:pic>
        <p:nvPicPr>
          <p:cNvPr id="5" name="Imagen 4"/>
          <p:cNvPicPr>
            <a:picLocks noChangeAspect="1"/>
          </p:cNvPicPr>
          <p:nvPr/>
        </p:nvPicPr>
        <p:blipFill>
          <a:blip r:embed="rId4"/>
          <a:stretch>
            <a:fillRect/>
          </a:stretch>
        </p:blipFill>
        <p:spPr>
          <a:xfrm>
            <a:off x="673281" y="3956251"/>
            <a:ext cx="3602628" cy="2277411"/>
          </a:xfrm>
          <a:prstGeom prst="rect">
            <a:avLst/>
          </a:prstGeom>
        </p:spPr>
      </p:pic>
    </p:spTree>
    <p:extLst>
      <p:ext uri="{BB962C8B-B14F-4D97-AF65-F5344CB8AC3E}">
        <p14:creationId xmlns:p14="http://schemas.microsoft.com/office/powerpoint/2010/main" val="13305609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C991EB0-A96D-4619-8A56-B6C5F161C48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651" y="3210447"/>
            <a:ext cx="4249986" cy="2417901"/>
          </a:xfrm>
          <a:prstGeom prst="rect">
            <a:avLst/>
          </a:prstGeom>
          <a:noFill/>
          <a:ln>
            <a:noFill/>
          </a:ln>
        </p:spPr>
      </p:pic>
      <p:sp>
        <p:nvSpPr>
          <p:cNvPr id="7" name="CuadroTexto 6">
            <a:extLst>
              <a:ext uri="{FF2B5EF4-FFF2-40B4-BE49-F238E27FC236}">
                <a16:creationId xmlns:a16="http://schemas.microsoft.com/office/drawing/2014/main" id="{386DB938-43F2-4C8D-BD05-AF8BFE1DDDF3}"/>
              </a:ext>
            </a:extLst>
          </p:cNvPr>
          <p:cNvSpPr txBox="1"/>
          <p:nvPr/>
        </p:nvSpPr>
        <p:spPr>
          <a:xfrm>
            <a:off x="878605" y="1229104"/>
            <a:ext cx="9431586" cy="1708160"/>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EC" sz="2100" b="1" dirty="0"/>
              <a:t>Mantenimiento de los reóstatos</a:t>
            </a:r>
          </a:p>
          <a:p>
            <a:r>
              <a:rPr lang="es-EC" sz="2100" dirty="0"/>
              <a:t>Limpieza total de contactos</a:t>
            </a:r>
          </a:p>
          <a:p>
            <a:r>
              <a:rPr lang="es-EC" sz="2100" dirty="0"/>
              <a:t>Limpieza de impurezas de escobillas</a:t>
            </a:r>
          </a:p>
          <a:p>
            <a:r>
              <a:rPr lang="es-EC" sz="2100" dirty="0"/>
              <a:t>Lubricado  de rulimanes de las jaulas</a:t>
            </a:r>
          </a:p>
          <a:p>
            <a:r>
              <a:rPr lang="es-EC" sz="2100" dirty="0"/>
              <a:t>Barnizado de material resistivo.</a:t>
            </a:r>
          </a:p>
        </p:txBody>
      </p:sp>
      <p:pic>
        <p:nvPicPr>
          <p:cNvPr id="8" name="Imagen 7">
            <a:extLst>
              <a:ext uri="{FF2B5EF4-FFF2-40B4-BE49-F238E27FC236}">
                <a16:creationId xmlns:a16="http://schemas.microsoft.com/office/drawing/2014/main" id="{A0511CCE-8CB5-40D3-9094-D783B4714F9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210447"/>
            <a:ext cx="4648649" cy="2417901"/>
          </a:xfrm>
          <a:prstGeom prst="rect">
            <a:avLst/>
          </a:prstGeom>
          <a:noFill/>
          <a:ln>
            <a:noFill/>
          </a:ln>
        </p:spPr>
      </p:pic>
      <p:sp>
        <p:nvSpPr>
          <p:cNvPr id="9" name="Título 3"/>
          <p:cNvSpPr txBox="1">
            <a:spLocks/>
          </p:cNvSpPr>
          <p:nvPr/>
        </p:nvSpPr>
        <p:spPr>
          <a:xfrm>
            <a:off x="609600" y="274638"/>
            <a:ext cx="10972800" cy="3436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4000" b="1" dirty="0" smtClean="0"/>
              <a:t>RECUPERACIÓN Y PUESTA A PUNTO</a:t>
            </a:r>
            <a:endParaRPr lang="es-419" sz="4000" b="1" dirty="0"/>
          </a:p>
        </p:txBody>
      </p:sp>
    </p:spTree>
    <p:extLst>
      <p:ext uri="{BB962C8B-B14F-4D97-AF65-F5344CB8AC3E}">
        <p14:creationId xmlns:p14="http://schemas.microsoft.com/office/powerpoint/2010/main" val="32328159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86DB938-43F2-4C8D-BD05-AF8BFE1DDDF3}"/>
              </a:ext>
            </a:extLst>
          </p:cNvPr>
          <p:cNvSpPr txBox="1"/>
          <p:nvPr/>
        </p:nvSpPr>
        <p:spPr>
          <a:xfrm>
            <a:off x="878605" y="1229104"/>
            <a:ext cx="9431586" cy="415498"/>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EC" sz="2100" b="1" dirty="0"/>
              <a:t>Mantenimiento de manómetros</a:t>
            </a:r>
            <a:endParaRPr lang="es-EC" sz="2100" dirty="0"/>
          </a:p>
        </p:txBody>
      </p:sp>
      <p:pic>
        <p:nvPicPr>
          <p:cNvPr id="6" name="Imagen 5">
            <a:extLst>
              <a:ext uri="{FF2B5EF4-FFF2-40B4-BE49-F238E27FC236}">
                <a16:creationId xmlns:a16="http://schemas.microsoft.com/office/drawing/2014/main" id="{5188208A-98FB-4578-81EA-CFB0148051FA}"/>
              </a:ext>
            </a:extLst>
          </p:cNvPr>
          <p:cNvPicPr/>
          <p:nvPr/>
        </p:nvPicPr>
        <p:blipFill>
          <a:blip r:embed="rId2"/>
          <a:stretch>
            <a:fillRect/>
          </a:stretch>
        </p:blipFill>
        <p:spPr>
          <a:xfrm>
            <a:off x="1260309" y="2637657"/>
            <a:ext cx="2596074" cy="3577613"/>
          </a:xfrm>
          <a:prstGeom prst="rect">
            <a:avLst/>
          </a:prstGeom>
        </p:spPr>
      </p:pic>
      <p:sp>
        <p:nvSpPr>
          <p:cNvPr id="9" name="CuadroTexto 8">
            <a:extLst>
              <a:ext uri="{FF2B5EF4-FFF2-40B4-BE49-F238E27FC236}">
                <a16:creationId xmlns:a16="http://schemas.microsoft.com/office/drawing/2014/main" id="{4A7CB7C6-96B2-4433-8F7B-95094B22AD23}"/>
              </a:ext>
            </a:extLst>
          </p:cNvPr>
          <p:cNvSpPr txBox="1"/>
          <p:nvPr/>
        </p:nvSpPr>
        <p:spPr>
          <a:xfrm>
            <a:off x="878605" y="1817964"/>
            <a:ext cx="8941256" cy="646331"/>
          </a:xfrm>
          <a:prstGeom prst="rect">
            <a:avLst/>
          </a:prstGeom>
          <a:noFill/>
        </p:spPr>
        <p:txBody>
          <a:bodyPr wrap="square">
            <a:spAutoFit/>
          </a:bodyPr>
          <a:lstStyle/>
          <a:p>
            <a:pPr marL="285750" indent="-285750">
              <a:buFont typeface="Wingdings" panose="05000000000000000000" pitchFamily="2" charset="2"/>
              <a:buChar char="§"/>
            </a:pPr>
            <a:r>
              <a:rPr lang="es-EC" sz="1800" dirty="0">
                <a:effectLst/>
                <a:latin typeface="Arial" panose="020B0604020202020204" pitchFamily="34" charset="0"/>
                <a:ea typeface="Calibri" panose="020F0502020204030204" pitchFamily="34" charset="0"/>
                <a:cs typeface="Times New Roman" panose="02020603050405020304" pitchFamily="18" charset="0"/>
              </a:rPr>
              <a:t>Comparativa de manómetros, de lado izquierdo manómetro luego de haberse realizado limpieza y lado derecho evidencia de manómetro con impurezas.</a:t>
            </a:r>
            <a:endParaRPr lang="es-EC" dirty="0"/>
          </a:p>
        </p:txBody>
      </p:sp>
      <p:pic>
        <p:nvPicPr>
          <p:cNvPr id="10" name="Imagen 9">
            <a:extLst>
              <a:ext uri="{FF2B5EF4-FFF2-40B4-BE49-F238E27FC236}">
                <a16:creationId xmlns:a16="http://schemas.microsoft.com/office/drawing/2014/main" id="{B2B5B97A-0A5D-47C0-994B-51884F8E025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49536" y="2714225"/>
            <a:ext cx="3870325" cy="2626360"/>
          </a:xfrm>
          <a:prstGeom prst="rect">
            <a:avLst/>
          </a:prstGeom>
          <a:noFill/>
          <a:ln>
            <a:noFill/>
          </a:ln>
        </p:spPr>
      </p:pic>
      <p:sp>
        <p:nvSpPr>
          <p:cNvPr id="11" name="CuadroTexto 10">
            <a:extLst>
              <a:ext uri="{FF2B5EF4-FFF2-40B4-BE49-F238E27FC236}">
                <a16:creationId xmlns:a16="http://schemas.microsoft.com/office/drawing/2014/main" id="{197770C2-189B-431E-906F-7D385BD18538}"/>
              </a:ext>
            </a:extLst>
          </p:cNvPr>
          <p:cNvSpPr txBox="1"/>
          <p:nvPr/>
        </p:nvSpPr>
        <p:spPr>
          <a:xfrm>
            <a:off x="4835691" y="5444230"/>
            <a:ext cx="6096000" cy="369332"/>
          </a:xfrm>
          <a:prstGeom prst="rect">
            <a:avLst/>
          </a:prstGeom>
          <a:noFill/>
        </p:spPr>
        <p:txBody>
          <a:bodyPr wrap="square">
            <a:spAutoFit/>
          </a:bodyPr>
          <a:lstStyle>
            <a:defPPr>
              <a:defRPr lang="es-419"/>
            </a:defPPr>
            <a:lvl1pPr marL="285750" indent="-285750">
              <a:buFont typeface="Wingdings" panose="05000000000000000000" pitchFamily="2" charset="2"/>
              <a:buChar char="§"/>
              <a:defRPr>
                <a:effectLst/>
                <a:latin typeface="Arial" panose="020B0604020202020204" pitchFamily="34" charset="0"/>
                <a:ea typeface="Calibri" panose="020F0502020204030204" pitchFamily="34" charset="0"/>
                <a:cs typeface="Times New Roman" panose="02020603050405020304" pitchFamily="18" charset="0"/>
              </a:defRPr>
            </a:lvl1pPr>
          </a:lstStyle>
          <a:p>
            <a:pPr marL="0" indent="0">
              <a:buNone/>
            </a:pPr>
            <a:r>
              <a:rPr lang="es-EC" dirty="0"/>
              <a:t>Líquido manométrico original (SG. 0.784 at 20°C – 68°F).</a:t>
            </a:r>
          </a:p>
        </p:txBody>
      </p:sp>
      <p:sp>
        <p:nvSpPr>
          <p:cNvPr id="12" name="Título 3"/>
          <p:cNvSpPr txBox="1">
            <a:spLocks/>
          </p:cNvSpPr>
          <p:nvPr/>
        </p:nvSpPr>
        <p:spPr>
          <a:xfrm>
            <a:off x="609600" y="274638"/>
            <a:ext cx="10972800" cy="34367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419" sz="4000" b="1" dirty="0" smtClean="0"/>
              <a:t>RECUPERACIÓN Y PUESTA A PUNTO</a:t>
            </a:r>
            <a:endParaRPr lang="es-419" sz="4000" b="1" dirty="0"/>
          </a:p>
        </p:txBody>
      </p:sp>
    </p:spTree>
    <p:extLst>
      <p:ext uri="{BB962C8B-B14F-4D97-AF65-F5344CB8AC3E}">
        <p14:creationId xmlns:p14="http://schemas.microsoft.com/office/powerpoint/2010/main" val="35921848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550909"/>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Contenido</a:t>
            </a:r>
          </a:p>
        </p:txBody>
      </p:sp>
      <p:sp>
        <p:nvSpPr>
          <p:cNvPr id="9" name="Rectángulo 8"/>
          <p:cNvSpPr/>
          <p:nvPr/>
        </p:nvSpPr>
        <p:spPr>
          <a:xfrm>
            <a:off x="1353709" y="3022316"/>
            <a:ext cx="10441040" cy="677108"/>
          </a:xfrm>
          <a:prstGeom prst="rect">
            <a:avLst/>
          </a:prstGeom>
        </p:spPr>
        <p:txBody>
          <a:bodyPr wrap="square">
            <a:spAutoFit/>
          </a:bodyPr>
          <a:lstStyle/>
          <a:p>
            <a:endParaRPr lang="es-EC" dirty="0"/>
          </a:p>
          <a:p>
            <a:endParaRPr lang="es-EC" sz="2000" dirty="0"/>
          </a:p>
        </p:txBody>
      </p:sp>
      <p:graphicFrame>
        <p:nvGraphicFramePr>
          <p:cNvPr id="7" name="Diagrama 6"/>
          <p:cNvGraphicFramePr/>
          <p:nvPr>
            <p:extLst>
              <p:ext uri="{D42A27DB-BD31-4B8C-83A1-F6EECF244321}">
                <p14:modId xmlns:p14="http://schemas.microsoft.com/office/powerpoint/2010/main" val="1702226030"/>
              </p:ext>
            </p:extLst>
          </p:nvPr>
        </p:nvGraphicFramePr>
        <p:xfrm>
          <a:off x="949235" y="1843571"/>
          <a:ext cx="10760984" cy="4147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5623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232820"/>
            <a:ext cx="10972800" cy="343671"/>
          </a:xfrm>
        </p:spPr>
        <p:txBody>
          <a:bodyPr>
            <a:normAutofit fontScale="90000"/>
          </a:bodyPr>
          <a:lstStyle/>
          <a:p>
            <a:r>
              <a:rPr lang="es-419" b="1" dirty="0"/>
              <a:t>IMPLEMENTACIÓN DE SISTEMA DE MONITOREO</a:t>
            </a:r>
          </a:p>
        </p:txBody>
      </p:sp>
      <p:sp>
        <p:nvSpPr>
          <p:cNvPr id="7" name="CuadroTexto 6">
            <a:extLst>
              <a:ext uri="{FF2B5EF4-FFF2-40B4-BE49-F238E27FC236}">
                <a16:creationId xmlns:a16="http://schemas.microsoft.com/office/drawing/2014/main" id="{386DB938-43F2-4C8D-BD05-AF8BFE1DDDF3}"/>
              </a:ext>
            </a:extLst>
          </p:cNvPr>
          <p:cNvSpPr txBox="1"/>
          <p:nvPr/>
        </p:nvSpPr>
        <p:spPr>
          <a:xfrm>
            <a:off x="878605" y="1229104"/>
            <a:ext cx="9431586" cy="415498"/>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EC" sz="2100" b="1" dirty="0"/>
              <a:t>Sensor de presión diferencial</a:t>
            </a:r>
            <a:endParaRPr lang="es-EC" sz="2100" dirty="0"/>
          </a:p>
        </p:txBody>
      </p:sp>
      <p:pic>
        <p:nvPicPr>
          <p:cNvPr id="8" name="Imagen 7">
            <a:extLst>
              <a:ext uri="{FF2B5EF4-FFF2-40B4-BE49-F238E27FC236}">
                <a16:creationId xmlns:a16="http://schemas.microsoft.com/office/drawing/2014/main" id="{348A3758-6A40-4A50-AB0B-8BE16FE1218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044680" y="3082144"/>
            <a:ext cx="3099435" cy="2519680"/>
          </a:xfrm>
          <a:prstGeom prst="rect">
            <a:avLst/>
          </a:prstGeom>
        </p:spPr>
      </p:pic>
      <p:sp>
        <p:nvSpPr>
          <p:cNvPr id="12" name="CuadroTexto 11">
            <a:extLst>
              <a:ext uri="{FF2B5EF4-FFF2-40B4-BE49-F238E27FC236}">
                <a16:creationId xmlns:a16="http://schemas.microsoft.com/office/drawing/2014/main" id="{AB76937A-6A44-4A7B-A38E-283E1C731C51}"/>
              </a:ext>
            </a:extLst>
          </p:cNvPr>
          <p:cNvSpPr txBox="1"/>
          <p:nvPr/>
        </p:nvSpPr>
        <p:spPr>
          <a:xfrm>
            <a:off x="1765508" y="5601824"/>
            <a:ext cx="7657777" cy="369332"/>
          </a:xfrm>
          <a:prstGeom prst="rect">
            <a:avLst/>
          </a:prstGeom>
          <a:noFill/>
        </p:spPr>
        <p:txBody>
          <a:bodyPr wrap="square">
            <a:spAutoFit/>
          </a:bodyPr>
          <a:lstStyle>
            <a:defPPr>
              <a:defRPr lang="es-419"/>
            </a:defPPr>
            <a:lvl1pPr indent="0">
              <a:buFont typeface="Wingdings" panose="05000000000000000000" pitchFamily="2" charset="2"/>
              <a:buNone/>
              <a:defRPr>
                <a:effectLst/>
                <a:latin typeface="Arial" panose="020B0604020202020204" pitchFamily="34" charset="0"/>
                <a:ea typeface="Calibri" panose="020F0502020204030204" pitchFamily="34" charset="0"/>
                <a:cs typeface="Times New Roman" panose="02020603050405020304" pitchFamily="18" charset="0"/>
              </a:defRPr>
            </a:lvl1pPr>
          </a:lstStyle>
          <a:p>
            <a:r>
              <a:rPr lang="es-EC" dirty="0"/>
              <a:t>Sensores de presión diferencial con sus respectivos aditamentos</a:t>
            </a:r>
          </a:p>
        </p:txBody>
      </p:sp>
      <p:sp>
        <p:nvSpPr>
          <p:cNvPr id="13" name="CuadroTexto 12">
            <a:extLst>
              <a:ext uri="{FF2B5EF4-FFF2-40B4-BE49-F238E27FC236}">
                <a16:creationId xmlns:a16="http://schemas.microsoft.com/office/drawing/2014/main" id="{13E6D1ED-9854-41F6-9FF4-55EC11F06BB5}"/>
              </a:ext>
            </a:extLst>
          </p:cNvPr>
          <p:cNvSpPr txBox="1"/>
          <p:nvPr/>
        </p:nvSpPr>
        <p:spPr>
          <a:xfrm>
            <a:off x="878605" y="1644602"/>
            <a:ext cx="10319482" cy="1477328"/>
          </a:xfrm>
          <a:prstGeom prst="rect">
            <a:avLst/>
          </a:prstGeom>
          <a:noFill/>
        </p:spPr>
        <p:txBody>
          <a:bodyPr wrap="square">
            <a:spAutoFit/>
          </a:bodyPr>
          <a:lstStyle>
            <a:defPPr>
              <a:defRPr lang="es-419"/>
            </a:defPPr>
            <a:lvl1pPr marL="285750" indent="-285750">
              <a:buFont typeface="Wingdings" panose="05000000000000000000" pitchFamily="2" charset="2"/>
              <a:buChar char="§"/>
              <a:defRPr>
                <a:effectLst/>
                <a:latin typeface="Arial" panose="020B0604020202020204" pitchFamily="34" charset="0"/>
                <a:ea typeface="Calibri" panose="020F0502020204030204" pitchFamily="34" charset="0"/>
                <a:cs typeface="Times New Roman" panose="02020603050405020304" pitchFamily="18" charset="0"/>
              </a:defRPr>
            </a:lvl1pPr>
          </a:lstStyle>
          <a:p>
            <a:pPr algn="just"/>
            <a:r>
              <a:rPr lang="es-EC" dirty="0"/>
              <a:t>Los sensores de presión diferencial se colocaron dentro del tablero principal para evitar la manipulación de dichos sensores y se los adecuado al equipo mediante acoples de conexión rápida y mangueras de poliuretano debido a que los sensores de la serie MPXV5004DP tienen un puerto de sensado doble de 4mm y el equipo de compresión trabaja con mangueras de poliuretano de 6 mm</a:t>
            </a:r>
          </a:p>
        </p:txBody>
      </p:sp>
    </p:spTree>
    <p:extLst>
      <p:ext uri="{BB962C8B-B14F-4D97-AF65-F5344CB8AC3E}">
        <p14:creationId xmlns:p14="http://schemas.microsoft.com/office/powerpoint/2010/main" val="23018962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182562"/>
            <a:ext cx="10972800" cy="1143000"/>
          </a:xfrm>
        </p:spPr>
        <p:txBody>
          <a:bodyPr>
            <a:normAutofit/>
          </a:bodyPr>
          <a:lstStyle/>
          <a:p>
            <a:r>
              <a:rPr lang="es-419" sz="4000" b="1" dirty="0"/>
              <a:t>FORMULACIÓN DEL PROBLEMA</a:t>
            </a:r>
          </a:p>
        </p:txBody>
      </p:sp>
      <p:sp>
        <p:nvSpPr>
          <p:cNvPr id="5" name="Marcador de contenido 4"/>
          <p:cNvSpPr>
            <a:spLocks noGrp="1"/>
          </p:cNvSpPr>
          <p:nvPr>
            <p:ph idx="1"/>
          </p:nvPr>
        </p:nvSpPr>
        <p:spPr>
          <a:xfrm>
            <a:off x="609600" y="1295401"/>
            <a:ext cx="10972800" cy="4525963"/>
          </a:xfrm>
        </p:spPr>
        <p:txBody>
          <a:bodyPr>
            <a:noAutofit/>
          </a:bodyPr>
          <a:lstStyle/>
          <a:p>
            <a:pPr marL="800100" indent="-457200">
              <a:lnSpc>
                <a:spcPct val="150000"/>
              </a:lnSpc>
            </a:pPr>
            <a:r>
              <a:rPr lang="es-419" sz="2400" dirty="0"/>
              <a:t>El equipo no cuenta con un funcionamiento eficiente debido a los problemas con el compresor de la primera etapa. </a:t>
            </a:r>
          </a:p>
          <a:p>
            <a:pPr marL="800100" indent="-457200">
              <a:lnSpc>
                <a:spcPct val="150000"/>
              </a:lnSpc>
            </a:pPr>
            <a:r>
              <a:rPr lang="es-419" sz="2400" dirty="0"/>
              <a:t>Evidenciándose deficiencia en la lectura de parámetros de operación durante el ciclo, evitando un correcto desarrollo de la práctica. </a:t>
            </a:r>
          </a:p>
          <a:p>
            <a:pPr marL="800100" indent="-457200">
              <a:lnSpc>
                <a:spcPct val="150000"/>
              </a:lnSpc>
            </a:pPr>
            <a:r>
              <a:rPr lang="es-419" sz="2400" dirty="0"/>
              <a:t>Siendo lo más crítico la necesidad de culminar la práctica de laboratorio debido la excesiva vibración producida por el compresor en la primera etapa </a:t>
            </a:r>
          </a:p>
          <a:p>
            <a:pPr marL="800100" indent="-457200">
              <a:lnSpc>
                <a:spcPct val="150000"/>
              </a:lnSpc>
            </a:pPr>
            <a:r>
              <a:rPr lang="es-419" sz="2400" dirty="0"/>
              <a:t>En general se convierte en una evidente e importante problemática durante la formación de futuros profesionales.</a:t>
            </a:r>
          </a:p>
        </p:txBody>
      </p:sp>
    </p:spTree>
    <p:extLst>
      <p:ext uri="{BB962C8B-B14F-4D97-AF65-F5344CB8AC3E}">
        <p14:creationId xmlns:p14="http://schemas.microsoft.com/office/powerpoint/2010/main" val="13582901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173117"/>
            <a:ext cx="10972800" cy="343671"/>
          </a:xfrm>
        </p:spPr>
        <p:txBody>
          <a:bodyPr>
            <a:normAutofit fontScale="90000"/>
          </a:bodyPr>
          <a:lstStyle/>
          <a:p>
            <a:r>
              <a:rPr lang="es-419" b="1" dirty="0"/>
              <a:t>IMPLEMENTACIÓN DE SISTEMA DE MONITOREO</a:t>
            </a:r>
          </a:p>
        </p:txBody>
      </p:sp>
      <p:sp>
        <p:nvSpPr>
          <p:cNvPr id="7" name="CuadroTexto 6">
            <a:extLst>
              <a:ext uri="{FF2B5EF4-FFF2-40B4-BE49-F238E27FC236}">
                <a16:creationId xmlns:a16="http://schemas.microsoft.com/office/drawing/2014/main" id="{386DB938-43F2-4C8D-BD05-AF8BFE1DDDF3}"/>
              </a:ext>
            </a:extLst>
          </p:cNvPr>
          <p:cNvSpPr txBox="1"/>
          <p:nvPr/>
        </p:nvSpPr>
        <p:spPr>
          <a:xfrm>
            <a:off x="878605" y="1229104"/>
            <a:ext cx="9431586" cy="415498"/>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EC" sz="2100" b="1" dirty="0"/>
              <a:t>Sensor de presión manométrica</a:t>
            </a:r>
            <a:endParaRPr lang="es-EC" sz="2100" dirty="0"/>
          </a:p>
        </p:txBody>
      </p:sp>
      <p:sp>
        <p:nvSpPr>
          <p:cNvPr id="12" name="CuadroTexto 11">
            <a:extLst>
              <a:ext uri="{FF2B5EF4-FFF2-40B4-BE49-F238E27FC236}">
                <a16:creationId xmlns:a16="http://schemas.microsoft.com/office/drawing/2014/main" id="{AB76937A-6A44-4A7B-A38E-283E1C731C51}"/>
              </a:ext>
            </a:extLst>
          </p:cNvPr>
          <p:cNvSpPr txBox="1"/>
          <p:nvPr/>
        </p:nvSpPr>
        <p:spPr>
          <a:xfrm>
            <a:off x="878605" y="5444230"/>
            <a:ext cx="13260475" cy="369332"/>
          </a:xfrm>
          <a:prstGeom prst="rect">
            <a:avLst/>
          </a:prstGeom>
          <a:noFill/>
        </p:spPr>
        <p:txBody>
          <a:bodyPr wrap="square">
            <a:spAutoFit/>
          </a:bodyPr>
          <a:lstStyle>
            <a:defPPr>
              <a:defRPr lang="es-419"/>
            </a:defPPr>
            <a:lvl1pPr indent="0">
              <a:buFont typeface="Wingdings" panose="05000000000000000000" pitchFamily="2" charset="2"/>
              <a:buNone/>
              <a:defRPr>
                <a:effectLst/>
                <a:latin typeface="Arial" panose="020B0604020202020204" pitchFamily="34" charset="0"/>
                <a:ea typeface="Calibri" panose="020F0502020204030204" pitchFamily="34" charset="0"/>
                <a:cs typeface="Times New Roman" panose="02020603050405020304" pitchFamily="18" charset="0"/>
              </a:defRPr>
            </a:lvl1pPr>
          </a:lstStyle>
          <a:p>
            <a:r>
              <a:rPr lang="es-MX" dirty="0"/>
              <a:t>Sensor  a la entrada de aire segunda etapa y sensor a la salida de aire segunda etapa</a:t>
            </a:r>
            <a:r>
              <a:rPr lang="es-EC" dirty="0"/>
              <a:t> aditamentos</a:t>
            </a:r>
          </a:p>
        </p:txBody>
      </p:sp>
      <p:sp>
        <p:nvSpPr>
          <p:cNvPr id="13" name="CuadroTexto 12">
            <a:extLst>
              <a:ext uri="{FF2B5EF4-FFF2-40B4-BE49-F238E27FC236}">
                <a16:creationId xmlns:a16="http://schemas.microsoft.com/office/drawing/2014/main" id="{13E6D1ED-9854-41F6-9FF4-55EC11F06BB5}"/>
              </a:ext>
            </a:extLst>
          </p:cNvPr>
          <p:cNvSpPr txBox="1"/>
          <p:nvPr/>
        </p:nvSpPr>
        <p:spPr>
          <a:xfrm>
            <a:off x="878605" y="1644602"/>
            <a:ext cx="10319482" cy="1200329"/>
          </a:xfrm>
          <a:prstGeom prst="rect">
            <a:avLst/>
          </a:prstGeom>
          <a:noFill/>
        </p:spPr>
        <p:txBody>
          <a:bodyPr wrap="square">
            <a:spAutoFit/>
          </a:bodyPr>
          <a:lstStyle>
            <a:defPPr>
              <a:defRPr lang="es-419"/>
            </a:defPPr>
            <a:lvl1pPr marL="285750" indent="-285750">
              <a:buFont typeface="Wingdings" panose="05000000000000000000" pitchFamily="2" charset="2"/>
              <a:buChar char="§"/>
              <a:defRPr>
                <a:effectLst/>
                <a:latin typeface="Arial" panose="020B0604020202020204" pitchFamily="34" charset="0"/>
                <a:ea typeface="Calibri" panose="020F0502020204030204" pitchFamily="34" charset="0"/>
                <a:cs typeface="Times New Roman" panose="02020603050405020304" pitchFamily="18" charset="0"/>
              </a:defRPr>
            </a:lvl1pPr>
          </a:lstStyle>
          <a:p>
            <a:pPr algn="just"/>
            <a:r>
              <a:rPr lang="es-MX" dirty="0"/>
              <a:t>Los sensores de presión se instalaron en la parte posterior de los compresores (gabinete propio del equipo) por facilidad ya que el equipo de compresión cuenta con una línea propia para los sensores analógicos, donde se colocó una “T” de bronce entre la línea de compresión y la línea de sensado. </a:t>
            </a:r>
            <a:endParaRPr lang="es-EC" dirty="0"/>
          </a:p>
        </p:txBody>
      </p:sp>
      <p:pic>
        <p:nvPicPr>
          <p:cNvPr id="9" name="Imagen 8">
            <a:extLst>
              <a:ext uri="{FF2B5EF4-FFF2-40B4-BE49-F238E27FC236}">
                <a16:creationId xmlns:a16="http://schemas.microsoft.com/office/drawing/2014/main" id="{6875FC2F-0688-4983-A6C1-FE8B70639FEA}"/>
              </a:ext>
            </a:extLst>
          </p:cNvPr>
          <p:cNvPicPr/>
          <p:nvPr/>
        </p:nvPicPr>
        <p:blipFill>
          <a:blip r:embed="rId2"/>
          <a:stretch>
            <a:fillRect/>
          </a:stretch>
        </p:blipFill>
        <p:spPr>
          <a:xfrm>
            <a:off x="2941983" y="2844931"/>
            <a:ext cx="5840198" cy="2503170"/>
          </a:xfrm>
          <a:prstGeom prst="rect">
            <a:avLst/>
          </a:prstGeom>
        </p:spPr>
      </p:pic>
    </p:spTree>
    <p:extLst>
      <p:ext uri="{BB962C8B-B14F-4D97-AF65-F5344CB8AC3E}">
        <p14:creationId xmlns:p14="http://schemas.microsoft.com/office/powerpoint/2010/main" val="17413916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223579"/>
            <a:ext cx="10972800" cy="343671"/>
          </a:xfrm>
        </p:spPr>
        <p:txBody>
          <a:bodyPr>
            <a:normAutofit fontScale="90000"/>
          </a:bodyPr>
          <a:lstStyle/>
          <a:p>
            <a:r>
              <a:rPr lang="es-419" b="1" dirty="0"/>
              <a:t>IMPLEMENTACIÓN DE SISTEMA DE MONITOREO</a:t>
            </a:r>
          </a:p>
        </p:txBody>
      </p:sp>
      <p:sp>
        <p:nvSpPr>
          <p:cNvPr id="7" name="CuadroTexto 6">
            <a:extLst>
              <a:ext uri="{FF2B5EF4-FFF2-40B4-BE49-F238E27FC236}">
                <a16:creationId xmlns:a16="http://schemas.microsoft.com/office/drawing/2014/main" id="{386DB938-43F2-4C8D-BD05-AF8BFE1DDDF3}"/>
              </a:ext>
            </a:extLst>
          </p:cNvPr>
          <p:cNvSpPr txBox="1"/>
          <p:nvPr/>
        </p:nvSpPr>
        <p:spPr>
          <a:xfrm>
            <a:off x="878605" y="1229104"/>
            <a:ext cx="9431586" cy="415498"/>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EC" sz="2100" b="1" dirty="0"/>
              <a:t>Termopar</a:t>
            </a:r>
            <a:endParaRPr lang="es-EC" sz="2100" dirty="0"/>
          </a:p>
        </p:txBody>
      </p:sp>
      <p:sp>
        <p:nvSpPr>
          <p:cNvPr id="12" name="CuadroTexto 11">
            <a:extLst>
              <a:ext uri="{FF2B5EF4-FFF2-40B4-BE49-F238E27FC236}">
                <a16:creationId xmlns:a16="http://schemas.microsoft.com/office/drawing/2014/main" id="{AB76937A-6A44-4A7B-A38E-283E1C731C51}"/>
              </a:ext>
            </a:extLst>
          </p:cNvPr>
          <p:cNvSpPr txBox="1"/>
          <p:nvPr/>
        </p:nvSpPr>
        <p:spPr>
          <a:xfrm>
            <a:off x="4702857" y="5842870"/>
            <a:ext cx="13260475" cy="369332"/>
          </a:xfrm>
          <a:prstGeom prst="rect">
            <a:avLst/>
          </a:prstGeom>
          <a:noFill/>
        </p:spPr>
        <p:txBody>
          <a:bodyPr wrap="square">
            <a:spAutoFit/>
          </a:bodyPr>
          <a:lstStyle>
            <a:defPPr>
              <a:defRPr lang="es-419"/>
            </a:defPPr>
            <a:lvl1pPr indent="0">
              <a:buFont typeface="Wingdings" panose="05000000000000000000" pitchFamily="2" charset="2"/>
              <a:buNone/>
              <a:defRPr>
                <a:effectLst/>
                <a:latin typeface="Arial" panose="020B0604020202020204" pitchFamily="34" charset="0"/>
                <a:ea typeface="Calibri" panose="020F0502020204030204" pitchFamily="34" charset="0"/>
                <a:cs typeface="Times New Roman" panose="02020603050405020304" pitchFamily="18" charset="0"/>
              </a:defRPr>
            </a:lvl1pPr>
          </a:lstStyle>
          <a:p>
            <a:r>
              <a:rPr lang="es-MX" dirty="0"/>
              <a:t>Sensor en cañería línea de aire</a:t>
            </a:r>
            <a:endParaRPr lang="es-EC" dirty="0"/>
          </a:p>
        </p:txBody>
      </p:sp>
      <p:sp>
        <p:nvSpPr>
          <p:cNvPr id="13" name="CuadroTexto 12">
            <a:extLst>
              <a:ext uri="{FF2B5EF4-FFF2-40B4-BE49-F238E27FC236}">
                <a16:creationId xmlns:a16="http://schemas.microsoft.com/office/drawing/2014/main" id="{13E6D1ED-9854-41F6-9FF4-55EC11F06BB5}"/>
              </a:ext>
            </a:extLst>
          </p:cNvPr>
          <p:cNvSpPr txBox="1"/>
          <p:nvPr/>
        </p:nvSpPr>
        <p:spPr>
          <a:xfrm>
            <a:off x="878605" y="1644602"/>
            <a:ext cx="10319482" cy="923330"/>
          </a:xfrm>
          <a:prstGeom prst="rect">
            <a:avLst/>
          </a:prstGeom>
          <a:noFill/>
        </p:spPr>
        <p:txBody>
          <a:bodyPr wrap="square">
            <a:spAutoFit/>
          </a:bodyPr>
          <a:lstStyle>
            <a:defPPr>
              <a:defRPr lang="es-419"/>
            </a:defPPr>
            <a:lvl1pPr marL="285750" indent="-285750">
              <a:buFont typeface="Wingdings" panose="05000000000000000000" pitchFamily="2" charset="2"/>
              <a:buChar char="§"/>
              <a:defRPr>
                <a:effectLst/>
                <a:latin typeface="Arial" panose="020B0604020202020204" pitchFamily="34" charset="0"/>
                <a:ea typeface="Calibri" panose="020F0502020204030204" pitchFamily="34" charset="0"/>
                <a:cs typeface="Times New Roman" panose="02020603050405020304" pitchFamily="18" charset="0"/>
              </a:defRPr>
            </a:lvl1pPr>
          </a:lstStyle>
          <a:p>
            <a:pPr algn="just"/>
            <a:r>
              <a:rPr lang="es-MX" dirty="0"/>
              <a:t>Para la instalación de los termopares tipo K, al igual que con el sensor de presión fue necesario realizar algunas adecuaciones, se modificó un aditamento tipo “T” donde se colocó un adaptador de bronce que permita la inserción correcta y rápida del termopar tipo tornillo </a:t>
            </a:r>
            <a:endParaRPr lang="es-EC" dirty="0"/>
          </a:p>
        </p:txBody>
      </p:sp>
      <p:pic>
        <p:nvPicPr>
          <p:cNvPr id="8" name="Imagen 7">
            <a:extLst>
              <a:ext uri="{FF2B5EF4-FFF2-40B4-BE49-F238E27FC236}">
                <a16:creationId xmlns:a16="http://schemas.microsoft.com/office/drawing/2014/main" id="{01B6DB0C-4372-4B67-994B-D6D09EA1D54B}"/>
              </a:ext>
            </a:extLst>
          </p:cNvPr>
          <p:cNvPicPr/>
          <p:nvPr/>
        </p:nvPicPr>
        <p:blipFill rotWithShape="1">
          <a:blip r:embed="rId2" cstate="print">
            <a:extLst>
              <a:ext uri="{28A0092B-C50C-407E-A947-70E740481C1C}">
                <a14:useLocalDpi xmlns:a14="http://schemas.microsoft.com/office/drawing/2010/main" val="0"/>
              </a:ext>
            </a:extLst>
          </a:blip>
          <a:srcRect l="14753" t="28899" r="18074" b="20594"/>
          <a:stretch/>
        </p:blipFill>
        <p:spPr bwMode="auto">
          <a:xfrm>
            <a:off x="4702857" y="2597240"/>
            <a:ext cx="3554039" cy="321632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33912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159590"/>
            <a:ext cx="10972800" cy="343671"/>
          </a:xfrm>
        </p:spPr>
        <p:txBody>
          <a:bodyPr>
            <a:normAutofit fontScale="90000"/>
          </a:bodyPr>
          <a:lstStyle/>
          <a:p>
            <a:r>
              <a:rPr lang="es-419" b="1" dirty="0"/>
              <a:t>IMPLEMENTACIÓN DE SISTEMA DE MONITOREO</a:t>
            </a:r>
          </a:p>
        </p:txBody>
      </p:sp>
      <p:sp>
        <p:nvSpPr>
          <p:cNvPr id="7" name="CuadroTexto 6">
            <a:extLst>
              <a:ext uri="{FF2B5EF4-FFF2-40B4-BE49-F238E27FC236}">
                <a16:creationId xmlns:a16="http://schemas.microsoft.com/office/drawing/2014/main" id="{386DB938-43F2-4C8D-BD05-AF8BFE1DDDF3}"/>
              </a:ext>
            </a:extLst>
          </p:cNvPr>
          <p:cNvSpPr txBox="1"/>
          <p:nvPr/>
        </p:nvSpPr>
        <p:spPr>
          <a:xfrm>
            <a:off x="878605" y="1149592"/>
            <a:ext cx="9431586" cy="415498"/>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EC" sz="2100" b="1" dirty="0"/>
              <a:t>Sensor de temperatura DS18B20</a:t>
            </a:r>
            <a:endParaRPr lang="es-EC" sz="2100" dirty="0"/>
          </a:p>
        </p:txBody>
      </p:sp>
      <p:sp>
        <p:nvSpPr>
          <p:cNvPr id="13" name="CuadroTexto 12">
            <a:extLst>
              <a:ext uri="{FF2B5EF4-FFF2-40B4-BE49-F238E27FC236}">
                <a16:creationId xmlns:a16="http://schemas.microsoft.com/office/drawing/2014/main" id="{13E6D1ED-9854-41F6-9FF4-55EC11F06BB5}"/>
              </a:ext>
            </a:extLst>
          </p:cNvPr>
          <p:cNvSpPr txBox="1"/>
          <p:nvPr/>
        </p:nvSpPr>
        <p:spPr>
          <a:xfrm>
            <a:off x="878605" y="1565090"/>
            <a:ext cx="10319482" cy="646331"/>
          </a:xfrm>
          <a:prstGeom prst="rect">
            <a:avLst/>
          </a:prstGeom>
          <a:noFill/>
        </p:spPr>
        <p:txBody>
          <a:bodyPr wrap="square">
            <a:spAutoFit/>
          </a:bodyPr>
          <a:lstStyle>
            <a:defPPr>
              <a:defRPr lang="es-419"/>
            </a:defPPr>
            <a:lvl1pPr marL="285750" indent="-285750">
              <a:buFont typeface="Wingdings" panose="05000000000000000000" pitchFamily="2" charset="2"/>
              <a:buChar char="§"/>
              <a:defRPr>
                <a:effectLst/>
                <a:latin typeface="Arial" panose="020B0604020202020204" pitchFamily="34" charset="0"/>
                <a:ea typeface="Calibri" panose="020F0502020204030204" pitchFamily="34" charset="0"/>
                <a:cs typeface="Times New Roman" panose="02020603050405020304" pitchFamily="18" charset="0"/>
              </a:defRPr>
            </a:lvl1pPr>
          </a:lstStyle>
          <a:p>
            <a:pPr algn="just"/>
            <a:r>
              <a:rPr lang="es-MX" dirty="0"/>
              <a:t>Los encapsulados DS18B20 por facilidad se aprovecharon los puntos de conexión, al igual que con los termopares tipo K, se necesitó únicamente de perforar y sellar la línea de conexión.</a:t>
            </a:r>
            <a:endParaRPr lang="es-EC" dirty="0"/>
          </a:p>
        </p:txBody>
      </p:sp>
      <p:pic>
        <p:nvPicPr>
          <p:cNvPr id="9" name="Imagen 8">
            <a:extLst>
              <a:ext uri="{FF2B5EF4-FFF2-40B4-BE49-F238E27FC236}">
                <a16:creationId xmlns:a16="http://schemas.microsoft.com/office/drawing/2014/main" id="{BE762B12-5CA7-4D93-A350-63516C3BEEFD}"/>
              </a:ext>
            </a:extLst>
          </p:cNvPr>
          <p:cNvPicPr/>
          <p:nvPr/>
        </p:nvPicPr>
        <p:blipFill>
          <a:blip r:embed="rId2"/>
          <a:stretch>
            <a:fillRect/>
          </a:stretch>
        </p:blipFill>
        <p:spPr>
          <a:xfrm>
            <a:off x="2628834" y="2211421"/>
            <a:ext cx="7334032" cy="3488629"/>
          </a:xfrm>
          <a:prstGeom prst="rect">
            <a:avLst/>
          </a:prstGeom>
        </p:spPr>
      </p:pic>
      <p:sp>
        <p:nvSpPr>
          <p:cNvPr id="10" name="CuadroTexto 9">
            <a:extLst>
              <a:ext uri="{FF2B5EF4-FFF2-40B4-BE49-F238E27FC236}">
                <a16:creationId xmlns:a16="http://schemas.microsoft.com/office/drawing/2014/main" id="{4AAEC66B-55D8-4766-B49B-D1E4BAA9D928}"/>
              </a:ext>
            </a:extLst>
          </p:cNvPr>
          <p:cNvSpPr txBox="1"/>
          <p:nvPr/>
        </p:nvSpPr>
        <p:spPr>
          <a:xfrm>
            <a:off x="3140764" y="5685241"/>
            <a:ext cx="6612835" cy="369332"/>
          </a:xfrm>
          <a:prstGeom prst="rect">
            <a:avLst/>
          </a:prstGeom>
          <a:noFill/>
        </p:spPr>
        <p:txBody>
          <a:bodyPr wrap="square">
            <a:spAutoFit/>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Sensor de temperatura tipo encapsulado en accesorio tipo "T"</a:t>
            </a:r>
            <a:endParaRPr lang="es-EC" dirty="0"/>
          </a:p>
        </p:txBody>
      </p:sp>
    </p:spTree>
    <p:extLst>
      <p:ext uri="{BB962C8B-B14F-4D97-AF65-F5344CB8AC3E}">
        <p14:creationId xmlns:p14="http://schemas.microsoft.com/office/powerpoint/2010/main" val="15332603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34942" y="205756"/>
            <a:ext cx="10972800" cy="343671"/>
          </a:xfrm>
        </p:spPr>
        <p:txBody>
          <a:bodyPr>
            <a:normAutofit fontScale="90000"/>
          </a:bodyPr>
          <a:lstStyle/>
          <a:p>
            <a:r>
              <a:rPr lang="es-419" b="1" dirty="0"/>
              <a:t>IMPLEMENTACIÓN DE SISTEMA DE MONITOREO</a:t>
            </a:r>
          </a:p>
        </p:txBody>
      </p:sp>
      <p:sp>
        <p:nvSpPr>
          <p:cNvPr id="7" name="CuadroTexto 6">
            <a:extLst>
              <a:ext uri="{FF2B5EF4-FFF2-40B4-BE49-F238E27FC236}">
                <a16:creationId xmlns:a16="http://schemas.microsoft.com/office/drawing/2014/main" id="{386DB938-43F2-4C8D-BD05-AF8BFE1DDDF3}"/>
              </a:ext>
            </a:extLst>
          </p:cNvPr>
          <p:cNvSpPr txBox="1"/>
          <p:nvPr/>
        </p:nvSpPr>
        <p:spPr>
          <a:xfrm>
            <a:off x="878605" y="1149592"/>
            <a:ext cx="9431586" cy="415498"/>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EC" sz="2100" b="1" dirty="0"/>
              <a:t>Encoders</a:t>
            </a:r>
            <a:endParaRPr lang="es-EC" sz="2100" dirty="0"/>
          </a:p>
        </p:txBody>
      </p:sp>
      <p:sp>
        <p:nvSpPr>
          <p:cNvPr id="13" name="CuadroTexto 12">
            <a:extLst>
              <a:ext uri="{FF2B5EF4-FFF2-40B4-BE49-F238E27FC236}">
                <a16:creationId xmlns:a16="http://schemas.microsoft.com/office/drawing/2014/main" id="{13E6D1ED-9854-41F6-9FF4-55EC11F06BB5}"/>
              </a:ext>
            </a:extLst>
          </p:cNvPr>
          <p:cNvSpPr txBox="1"/>
          <p:nvPr/>
        </p:nvSpPr>
        <p:spPr>
          <a:xfrm>
            <a:off x="878605" y="1565090"/>
            <a:ext cx="10319482" cy="1200329"/>
          </a:xfrm>
          <a:prstGeom prst="rect">
            <a:avLst/>
          </a:prstGeom>
          <a:noFill/>
        </p:spPr>
        <p:txBody>
          <a:bodyPr wrap="square">
            <a:spAutoFit/>
          </a:bodyPr>
          <a:lstStyle>
            <a:defPPr>
              <a:defRPr lang="es-419"/>
            </a:defPPr>
            <a:lvl1pPr marL="285750" indent="-285750">
              <a:buFont typeface="Wingdings" panose="05000000000000000000" pitchFamily="2" charset="2"/>
              <a:buChar char="§"/>
              <a:defRPr>
                <a:effectLst/>
                <a:latin typeface="Arial" panose="020B0604020202020204" pitchFamily="34" charset="0"/>
                <a:ea typeface="Calibri" panose="020F0502020204030204" pitchFamily="34" charset="0"/>
                <a:cs typeface="Times New Roman" panose="02020603050405020304" pitchFamily="18" charset="0"/>
              </a:defRPr>
            </a:lvl1pPr>
          </a:lstStyle>
          <a:p>
            <a:pPr algn="just"/>
            <a:r>
              <a:rPr lang="es-MX" dirty="0"/>
              <a:t>El sistema de compresión dispone de dos tacómetros, una para cada etapa de compresión. Estos tacómetros están conectados al eje del compresor mediante una banda de transmisión de relación 1:1, por lo que se aprovechó dicho componente para la instalación de los encoders y se adaptó el disco codificado al eje.</a:t>
            </a:r>
            <a:endParaRPr lang="es-EC" dirty="0"/>
          </a:p>
        </p:txBody>
      </p:sp>
      <p:sp>
        <p:nvSpPr>
          <p:cNvPr id="10" name="CuadroTexto 9">
            <a:extLst>
              <a:ext uri="{FF2B5EF4-FFF2-40B4-BE49-F238E27FC236}">
                <a16:creationId xmlns:a16="http://schemas.microsoft.com/office/drawing/2014/main" id="{4AAEC66B-55D8-4766-B49B-D1E4BAA9D928}"/>
              </a:ext>
            </a:extLst>
          </p:cNvPr>
          <p:cNvSpPr txBox="1"/>
          <p:nvPr/>
        </p:nvSpPr>
        <p:spPr>
          <a:xfrm>
            <a:off x="5049078" y="5696019"/>
            <a:ext cx="2411897" cy="369332"/>
          </a:xfrm>
          <a:prstGeom prst="rect">
            <a:avLst/>
          </a:prstGeom>
          <a:noFill/>
        </p:spPr>
        <p:txBody>
          <a:bodyPr wrap="square">
            <a:spAutoFit/>
          </a:bodyPr>
          <a:lstStyle/>
          <a:p>
            <a:r>
              <a:rPr lang="es-EC" sz="1800" dirty="0">
                <a:effectLst/>
                <a:latin typeface="Arial" panose="020B0604020202020204" pitchFamily="34" charset="0"/>
                <a:ea typeface="Calibri" panose="020F0502020204030204" pitchFamily="34" charset="0"/>
                <a:cs typeface="Times New Roman" panose="02020603050405020304" pitchFamily="18" charset="0"/>
              </a:rPr>
              <a:t>Montaje de encoders</a:t>
            </a:r>
            <a:endParaRPr lang="es-EC" dirty="0"/>
          </a:p>
        </p:txBody>
      </p:sp>
      <p:pic>
        <p:nvPicPr>
          <p:cNvPr id="8" name="Imagen 7">
            <a:extLst>
              <a:ext uri="{FF2B5EF4-FFF2-40B4-BE49-F238E27FC236}">
                <a16:creationId xmlns:a16="http://schemas.microsoft.com/office/drawing/2014/main" id="{57FAFA40-F88D-488E-BC42-BD72A3F67DE3}"/>
              </a:ext>
            </a:extLst>
          </p:cNvPr>
          <p:cNvPicPr/>
          <p:nvPr/>
        </p:nvPicPr>
        <p:blipFill>
          <a:blip r:embed="rId2"/>
          <a:stretch>
            <a:fillRect/>
          </a:stretch>
        </p:blipFill>
        <p:spPr>
          <a:xfrm>
            <a:off x="3140763" y="2765419"/>
            <a:ext cx="6096001" cy="2919822"/>
          </a:xfrm>
          <a:prstGeom prst="rect">
            <a:avLst/>
          </a:prstGeom>
        </p:spPr>
      </p:pic>
    </p:spTree>
    <p:extLst>
      <p:ext uri="{BB962C8B-B14F-4D97-AF65-F5344CB8AC3E}">
        <p14:creationId xmlns:p14="http://schemas.microsoft.com/office/powerpoint/2010/main" val="22970053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211028"/>
            <a:ext cx="10972800" cy="343671"/>
          </a:xfrm>
        </p:spPr>
        <p:txBody>
          <a:bodyPr>
            <a:normAutofit fontScale="90000"/>
          </a:bodyPr>
          <a:lstStyle/>
          <a:p>
            <a:r>
              <a:rPr lang="es-419" b="1" dirty="0"/>
              <a:t>IMPLEMENTACIÓN DE SISTEMA DE MONITOREO</a:t>
            </a:r>
          </a:p>
        </p:txBody>
      </p:sp>
      <p:sp>
        <p:nvSpPr>
          <p:cNvPr id="7" name="CuadroTexto 6">
            <a:extLst>
              <a:ext uri="{FF2B5EF4-FFF2-40B4-BE49-F238E27FC236}">
                <a16:creationId xmlns:a16="http://schemas.microsoft.com/office/drawing/2014/main" id="{386DB938-43F2-4C8D-BD05-AF8BFE1DDDF3}"/>
              </a:ext>
            </a:extLst>
          </p:cNvPr>
          <p:cNvSpPr txBox="1"/>
          <p:nvPr/>
        </p:nvSpPr>
        <p:spPr>
          <a:xfrm>
            <a:off x="878605" y="1149592"/>
            <a:ext cx="9431586" cy="415498"/>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MX" sz="2100" b="1" dirty="0"/>
              <a:t>Diseño e implementación del interfaz humano maquina</a:t>
            </a:r>
            <a:endParaRPr lang="es-EC" sz="2100" dirty="0"/>
          </a:p>
        </p:txBody>
      </p:sp>
      <p:pic>
        <p:nvPicPr>
          <p:cNvPr id="9" name="Imagen 8">
            <a:extLst>
              <a:ext uri="{FF2B5EF4-FFF2-40B4-BE49-F238E27FC236}">
                <a16:creationId xmlns:a16="http://schemas.microsoft.com/office/drawing/2014/main" id="{FC9BE7FC-DCE1-4D82-9D2A-1E0DFDDED79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60807" y="2941210"/>
            <a:ext cx="5806116" cy="3165738"/>
          </a:xfrm>
          <a:prstGeom prst="rect">
            <a:avLst/>
          </a:prstGeom>
          <a:noFill/>
          <a:ln>
            <a:noFill/>
          </a:ln>
        </p:spPr>
      </p:pic>
      <p:sp>
        <p:nvSpPr>
          <p:cNvPr id="11" name="CuadroTexto 10">
            <a:extLst>
              <a:ext uri="{FF2B5EF4-FFF2-40B4-BE49-F238E27FC236}">
                <a16:creationId xmlns:a16="http://schemas.microsoft.com/office/drawing/2014/main" id="{41AD48E9-3D92-4DB5-A266-6BA30B38F0A5}"/>
              </a:ext>
            </a:extLst>
          </p:cNvPr>
          <p:cNvSpPr txBox="1"/>
          <p:nvPr/>
        </p:nvSpPr>
        <p:spPr>
          <a:xfrm>
            <a:off x="878605" y="1685469"/>
            <a:ext cx="10730299" cy="923330"/>
          </a:xfrm>
          <a:prstGeom prst="rect">
            <a:avLst/>
          </a:prstGeom>
          <a:noFill/>
        </p:spPr>
        <p:txBody>
          <a:bodyPr wrap="square">
            <a:spAutoFit/>
          </a:bodyPr>
          <a:lstStyle>
            <a:defPPr>
              <a:defRPr lang="es-419"/>
            </a:defPPr>
            <a:lvl1pPr marL="285750" indent="-285750" algn="just">
              <a:buFont typeface="Wingdings" panose="05000000000000000000" pitchFamily="2" charset="2"/>
              <a:buChar char="§"/>
              <a:defRPr>
                <a:effectLst/>
                <a:latin typeface="Arial" panose="020B0604020202020204" pitchFamily="34" charset="0"/>
                <a:ea typeface="Calibri" panose="020F0502020204030204" pitchFamily="34" charset="0"/>
                <a:cs typeface="Times New Roman" panose="02020603050405020304" pitchFamily="18" charset="0"/>
              </a:defRPr>
            </a:lvl1pPr>
          </a:lstStyle>
          <a:p>
            <a:r>
              <a:rPr lang="es-EC" dirty="0"/>
              <a:t>El compresor de dos etapas requiere la implementación de un sistema de monitoreo de datos, independiente para cada etapa debido a que el sistema de compresión puede operar solo con la primera etapa previo a unas modificaciones en la línea de aire de recibidor.</a:t>
            </a:r>
          </a:p>
        </p:txBody>
      </p:sp>
    </p:spTree>
    <p:extLst>
      <p:ext uri="{BB962C8B-B14F-4D97-AF65-F5344CB8AC3E}">
        <p14:creationId xmlns:p14="http://schemas.microsoft.com/office/powerpoint/2010/main" val="13167033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52359" y="237154"/>
            <a:ext cx="10972800" cy="343671"/>
          </a:xfrm>
        </p:spPr>
        <p:txBody>
          <a:bodyPr>
            <a:normAutofit fontScale="90000"/>
          </a:bodyPr>
          <a:lstStyle/>
          <a:p>
            <a:r>
              <a:rPr lang="es-419" b="1" dirty="0"/>
              <a:t>IMPLEMENTACIÓN DE SISTEMA DE MONITOREO</a:t>
            </a:r>
          </a:p>
        </p:txBody>
      </p:sp>
      <p:sp>
        <p:nvSpPr>
          <p:cNvPr id="7" name="CuadroTexto 6">
            <a:extLst>
              <a:ext uri="{FF2B5EF4-FFF2-40B4-BE49-F238E27FC236}">
                <a16:creationId xmlns:a16="http://schemas.microsoft.com/office/drawing/2014/main" id="{386DB938-43F2-4C8D-BD05-AF8BFE1DDDF3}"/>
              </a:ext>
            </a:extLst>
          </p:cNvPr>
          <p:cNvSpPr txBox="1"/>
          <p:nvPr/>
        </p:nvSpPr>
        <p:spPr>
          <a:xfrm>
            <a:off x="878605" y="1268861"/>
            <a:ext cx="9431586" cy="415498"/>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MX" sz="2100" b="1" dirty="0"/>
              <a:t>Diseño e implementación del interfaz humano maquina</a:t>
            </a:r>
            <a:endParaRPr lang="es-EC" sz="2100" dirty="0"/>
          </a:p>
        </p:txBody>
      </p:sp>
      <p:sp>
        <p:nvSpPr>
          <p:cNvPr id="11" name="CuadroTexto 10">
            <a:extLst>
              <a:ext uri="{FF2B5EF4-FFF2-40B4-BE49-F238E27FC236}">
                <a16:creationId xmlns:a16="http://schemas.microsoft.com/office/drawing/2014/main" id="{41AD48E9-3D92-4DB5-A266-6BA30B38F0A5}"/>
              </a:ext>
            </a:extLst>
          </p:cNvPr>
          <p:cNvSpPr txBox="1"/>
          <p:nvPr/>
        </p:nvSpPr>
        <p:spPr>
          <a:xfrm>
            <a:off x="878605" y="1791485"/>
            <a:ext cx="10730299" cy="1200329"/>
          </a:xfrm>
          <a:prstGeom prst="rect">
            <a:avLst/>
          </a:prstGeom>
          <a:noFill/>
        </p:spPr>
        <p:txBody>
          <a:bodyPr wrap="square">
            <a:spAutoFit/>
          </a:bodyPr>
          <a:lstStyle>
            <a:defPPr>
              <a:defRPr lang="es-419"/>
            </a:defPPr>
            <a:lvl1pPr marL="285750" indent="-285750" algn="just">
              <a:buFont typeface="Wingdings" panose="05000000000000000000" pitchFamily="2" charset="2"/>
              <a:buChar char="§"/>
              <a:defRPr>
                <a:effectLst/>
                <a:latin typeface="Arial" panose="020B0604020202020204" pitchFamily="34" charset="0"/>
                <a:ea typeface="Calibri" panose="020F0502020204030204" pitchFamily="34" charset="0"/>
                <a:cs typeface="Times New Roman" panose="02020603050405020304" pitchFamily="18" charset="0"/>
              </a:defRPr>
            </a:lvl1pPr>
          </a:lstStyle>
          <a:p>
            <a:r>
              <a:rPr lang="es-MX" dirty="0"/>
              <a:t>muestra la pantalla de inicio para el monitoreo de datos de la primera etapa de compresión donde se puede apreciar opciones de navegación que permite al usuario entender de mejor manera el sistema de compresión de aire, así como la visualización de todas las variables que se miden durante el funcionamiento del compresor</a:t>
            </a:r>
            <a:endParaRPr lang="es-EC" dirty="0"/>
          </a:p>
        </p:txBody>
      </p:sp>
      <p:pic>
        <p:nvPicPr>
          <p:cNvPr id="6" name="Imagen 5">
            <a:extLst>
              <a:ext uri="{FF2B5EF4-FFF2-40B4-BE49-F238E27FC236}">
                <a16:creationId xmlns:a16="http://schemas.microsoft.com/office/drawing/2014/main" id="{2E4A1BDD-FDA5-4FED-9E00-2F3A485A096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2989" y="3208031"/>
            <a:ext cx="3799409" cy="2720009"/>
          </a:xfrm>
          <a:prstGeom prst="rect">
            <a:avLst/>
          </a:prstGeom>
          <a:noFill/>
          <a:ln>
            <a:noFill/>
          </a:ln>
        </p:spPr>
      </p:pic>
      <p:pic>
        <p:nvPicPr>
          <p:cNvPr id="10" name="Imagen 9">
            <a:extLst>
              <a:ext uri="{FF2B5EF4-FFF2-40B4-BE49-F238E27FC236}">
                <a16:creationId xmlns:a16="http://schemas.microsoft.com/office/drawing/2014/main" id="{2EC2C528-1F98-4E44-AE97-F1E1FC7D1E7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38645" y="3208031"/>
            <a:ext cx="3799409" cy="2720009"/>
          </a:xfrm>
          <a:prstGeom prst="rect">
            <a:avLst/>
          </a:prstGeom>
          <a:noFill/>
          <a:ln>
            <a:noFill/>
          </a:ln>
        </p:spPr>
      </p:pic>
      <p:pic>
        <p:nvPicPr>
          <p:cNvPr id="12" name="Imagen 11">
            <a:extLst>
              <a:ext uri="{FF2B5EF4-FFF2-40B4-BE49-F238E27FC236}">
                <a16:creationId xmlns:a16="http://schemas.microsoft.com/office/drawing/2014/main" id="{314A941C-38FA-4842-BE54-7B9708DEDA17}"/>
              </a:ext>
            </a:extLst>
          </p:cNvPr>
          <p:cNvPicPr/>
          <p:nvPr/>
        </p:nvPicPr>
        <p:blipFill rotWithShape="1">
          <a:blip r:embed="rId4">
            <a:extLst>
              <a:ext uri="{28A0092B-C50C-407E-A947-70E740481C1C}">
                <a14:useLocalDpi xmlns:a14="http://schemas.microsoft.com/office/drawing/2010/main" val="0"/>
              </a:ext>
            </a:extLst>
          </a:blip>
          <a:srcRect l="922" t="1221" r="757" b="1004"/>
          <a:stretch/>
        </p:blipFill>
        <p:spPr bwMode="auto">
          <a:xfrm>
            <a:off x="8154055" y="3208031"/>
            <a:ext cx="3799409" cy="2720009"/>
          </a:xfrm>
          <a:prstGeom prst="rect">
            <a:avLst/>
          </a:prstGeom>
          <a:noFill/>
          <a:ln>
            <a:solidFill>
              <a:schemeClr val="bg1">
                <a:lumMod val="8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62280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219736"/>
            <a:ext cx="10972800" cy="343671"/>
          </a:xfrm>
        </p:spPr>
        <p:txBody>
          <a:bodyPr>
            <a:normAutofit fontScale="90000"/>
          </a:bodyPr>
          <a:lstStyle/>
          <a:p>
            <a:r>
              <a:rPr lang="es-419" b="1" dirty="0"/>
              <a:t>IMPLEMENTACIÓN DE SISTEMA DE MONITOREO</a:t>
            </a:r>
          </a:p>
        </p:txBody>
      </p:sp>
      <p:sp>
        <p:nvSpPr>
          <p:cNvPr id="7" name="CuadroTexto 6">
            <a:extLst>
              <a:ext uri="{FF2B5EF4-FFF2-40B4-BE49-F238E27FC236}">
                <a16:creationId xmlns:a16="http://schemas.microsoft.com/office/drawing/2014/main" id="{386DB938-43F2-4C8D-BD05-AF8BFE1DDDF3}"/>
              </a:ext>
            </a:extLst>
          </p:cNvPr>
          <p:cNvSpPr txBox="1"/>
          <p:nvPr/>
        </p:nvSpPr>
        <p:spPr>
          <a:xfrm>
            <a:off x="878605" y="1268861"/>
            <a:ext cx="9431586" cy="415498"/>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MX" sz="2100" b="1" dirty="0"/>
              <a:t>Diseño e implementación del interfaz humano maquina</a:t>
            </a:r>
            <a:endParaRPr lang="es-EC" sz="2100" dirty="0"/>
          </a:p>
        </p:txBody>
      </p:sp>
      <p:sp>
        <p:nvSpPr>
          <p:cNvPr id="11" name="CuadroTexto 10">
            <a:extLst>
              <a:ext uri="{FF2B5EF4-FFF2-40B4-BE49-F238E27FC236}">
                <a16:creationId xmlns:a16="http://schemas.microsoft.com/office/drawing/2014/main" id="{41AD48E9-3D92-4DB5-A266-6BA30B38F0A5}"/>
              </a:ext>
            </a:extLst>
          </p:cNvPr>
          <p:cNvSpPr txBox="1"/>
          <p:nvPr/>
        </p:nvSpPr>
        <p:spPr>
          <a:xfrm>
            <a:off x="878605" y="1658965"/>
            <a:ext cx="10730299" cy="1200329"/>
          </a:xfrm>
          <a:prstGeom prst="rect">
            <a:avLst/>
          </a:prstGeom>
          <a:noFill/>
        </p:spPr>
        <p:txBody>
          <a:bodyPr wrap="square">
            <a:spAutoFit/>
          </a:bodyPr>
          <a:lstStyle>
            <a:defPPr>
              <a:defRPr lang="es-419"/>
            </a:defPPr>
            <a:lvl1pPr marL="285750" indent="-285750" algn="just">
              <a:buFont typeface="Wingdings" panose="05000000000000000000" pitchFamily="2" charset="2"/>
              <a:buChar char="§"/>
              <a:defRPr>
                <a:effectLst/>
                <a:latin typeface="Arial" panose="020B0604020202020204" pitchFamily="34" charset="0"/>
                <a:ea typeface="Calibri" panose="020F0502020204030204" pitchFamily="34" charset="0"/>
                <a:cs typeface="Times New Roman" panose="02020603050405020304" pitchFamily="18" charset="0"/>
              </a:defRPr>
            </a:lvl1pPr>
          </a:lstStyle>
          <a:p>
            <a:pPr marL="0" indent="0">
              <a:buNone/>
            </a:pPr>
            <a:r>
              <a:rPr lang="es-MX" dirty="0"/>
              <a:t>Por otro lado, para la segunda etapa de compresión se tuvo en cuenta que la HMI de monitoreo presenta más opciones de navegación ya que esta etapa cuenta con dos formas de operación:</a:t>
            </a:r>
          </a:p>
          <a:p>
            <a:r>
              <a:rPr lang="es-MX" dirty="0"/>
              <a:t>Compresión de aire con intercambiador de calor</a:t>
            </a:r>
          </a:p>
          <a:p>
            <a:r>
              <a:rPr lang="es-MX" dirty="0"/>
              <a:t>Compresión de aire sin intercambiador de calor</a:t>
            </a:r>
          </a:p>
        </p:txBody>
      </p:sp>
      <p:pic>
        <p:nvPicPr>
          <p:cNvPr id="15" name="Imagen 14">
            <a:extLst>
              <a:ext uri="{FF2B5EF4-FFF2-40B4-BE49-F238E27FC236}">
                <a16:creationId xmlns:a16="http://schemas.microsoft.com/office/drawing/2014/main" id="{4E8582A8-DA53-4C84-8CCB-E0A92B6154F9}"/>
              </a:ext>
            </a:extLst>
          </p:cNvPr>
          <p:cNvPicPr/>
          <p:nvPr/>
        </p:nvPicPr>
        <p:blipFill rotWithShape="1">
          <a:blip r:embed="rId2" cstate="print">
            <a:extLst>
              <a:ext uri="{28A0092B-C50C-407E-A947-70E740481C1C}">
                <a14:useLocalDpi xmlns:a14="http://schemas.microsoft.com/office/drawing/2010/main" val="0"/>
              </a:ext>
            </a:extLst>
          </a:blip>
          <a:srcRect l="8505" t="7637" r="13909"/>
          <a:stretch/>
        </p:blipFill>
        <p:spPr bwMode="auto">
          <a:xfrm>
            <a:off x="3294684" y="2992924"/>
            <a:ext cx="4599428" cy="30765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18103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205141"/>
            <a:ext cx="10972800" cy="343671"/>
          </a:xfrm>
        </p:spPr>
        <p:txBody>
          <a:bodyPr>
            <a:normAutofit fontScale="90000"/>
          </a:bodyPr>
          <a:lstStyle/>
          <a:p>
            <a:r>
              <a:rPr lang="es-419" b="1" dirty="0"/>
              <a:t>IMPLEMENTACIÓN DE SISTEMA DE MONITOREO</a:t>
            </a:r>
          </a:p>
        </p:txBody>
      </p:sp>
      <p:sp>
        <p:nvSpPr>
          <p:cNvPr id="7" name="CuadroTexto 6">
            <a:extLst>
              <a:ext uri="{FF2B5EF4-FFF2-40B4-BE49-F238E27FC236}">
                <a16:creationId xmlns:a16="http://schemas.microsoft.com/office/drawing/2014/main" id="{386DB938-43F2-4C8D-BD05-AF8BFE1DDDF3}"/>
              </a:ext>
            </a:extLst>
          </p:cNvPr>
          <p:cNvSpPr txBox="1"/>
          <p:nvPr/>
        </p:nvSpPr>
        <p:spPr>
          <a:xfrm>
            <a:off x="878605" y="1268861"/>
            <a:ext cx="9431586" cy="415498"/>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MX" sz="2100" b="1" dirty="0"/>
              <a:t>Diseño e implementación del interfaz humano maquina</a:t>
            </a:r>
            <a:endParaRPr lang="es-EC" sz="2100" dirty="0"/>
          </a:p>
        </p:txBody>
      </p:sp>
      <p:pic>
        <p:nvPicPr>
          <p:cNvPr id="8" name="Imagen 7">
            <a:extLst>
              <a:ext uri="{FF2B5EF4-FFF2-40B4-BE49-F238E27FC236}">
                <a16:creationId xmlns:a16="http://schemas.microsoft.com/office/drawing/2014/main" id="{604BA130-937E-4771-85BF-3EEDF781ADF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6653" y="1709379"/>
            <a:ext cx="3229610" cy="2159635"/>
          </a:xfrm>
          <a:prstGeom prst="rect">
            <a:avLst/>
          </a:prstGeom>
          <a:noFill/>
          <a:ln>
            <a:noFill/>
          </a:ln>
        </p:spPr>
      </p:pic>
      <p:pic>
        <p:nvPicPr>
          <p:cNvPr id="9" name="Imagen 8">
            <a:extLst>
              <a:ext uri="{FF2B5EF4-FFF2-40B4-BE49-F238E27FC236}">
                <a16:creationId xmlns:a16="http://schemas.microsoft.com/office/drawing/2014/main" id="{560B6ADF-2ADB-4E24-869E-952A98A50C2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584983" y="1723027"/>
            <a:ext cx="3213100" cy="2159635"/>
          </a:xfrm>
          <a:prstGeom prst="rect">
            <a:avLst/>
          </a:prstGeom>
          <a:noFill/>
          <a:ln>
            <a:noFill/>
          </a:ln>
        </p:spPr>
      </p:pic>
      <p:pic>
        <p:nvPicPr>
          <p:cNvPr id="13" name="Imagen 12">
            <a:extLst>
              <a:ext uri="{FF2B5EF4-FFF2-40B4-BE49-F238E27FC236}">
                <a16:creationId xmlns:a16="http://schemas.microsoft.com/office/drawing/2014/main" id="{98A7D188-2FEE-41D0-8B99-A985B69E138C}"/>
              </a:ext>
            </a:extLst>
          </p:cNvPr>
          <p:cNvPicPr/>
          <p:nvPr/>
        </p:nvPicPr>
        <p:blipFill rotWithShape="1">
          <a:blip r:embed="rId4">
            <a:extLst>
              <a:ext uri="{28A0092B-C50C-407E-A947-70E740481C1C}">
                <a14:useLocalDpi xmlns:a14="http://schemas.microsoft.com/office/drawing/2010/main" val="0"/>
              </a:ext>
            </a:extLst>
          </a:blip>
          <a:srcRect l="899" t="1112" r="983" b="1379"/>
          <a:stretch/>
        </p:blipFill>
        <p:spPr bwMode="auto">
          <a:xfrm>
            <a:off x="4584987" y="4032789"/>
            <a:ext cx="3213100" cy="2159635"/>
          </a:xfrm>
          <a:prstGeom prst="rect">
            <a:avLst/>
          </a:prstGeom>
          <a:noFill/>
          <a:ln>
            <a:solidFill>
              <a:schemeClr val="bg1">
                <a:lumMod val="85000"/>
              </a:schemeClr>
            </a:solid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920C6002-411D-4BD8-A781-3F376307B12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46653" y="4032789"/>
            <a:ext cx="3229610" cy="2159635"/>
          </a:xfrm>
          <a:prstGeom prst="rect">
            <a:avLst/>
          </a:prstGeom>
          <a:noFill/>
          <a:ln>
            <a:noFill/>
          </a:ln>
        </p:spPr>
      </p:pic>
      <p:pic>
        <p:nvPicPr>
          <p:cNvPr id="10" name="Imagen 9">
            <a:extLst>
              <a:ext uri="{FF2B5EF4-FFF2-40B4-BE49-F238E27FC236}">
                <a16:creationId xmlns:a16="http://schemas.microsoft.com/office/drawing/2014/main" id="{42257A13-EC30-4F69-9521-2B70C77706EE}"/>
              </a:ext>
            </a:extLst>
          </p:cNvPr>
          <p:cNvPicPr/>
          <p:nvPr/>
        </p:nvPicPr>
        <p:blipFill rotWithShape="1">
          <a:blip r:embed="rId6">
            <a:extLst>
              <a:ext uri="{28A0092B-C50C-407E-A947-70E740481C1C}">
                <a14:useLocalDpi xmlns:a14="http://schemas.microsoft.com/office/drawing/2010/main" val="0"/>
              </a:ext>
            </a:extLst>
          </a:blip>
          <a:srcRect l="744" t="890" r="931" b="1656"/>
          <a:stretch/>
        </p:blipFill>
        <p:spPr bwMode="auto">
          <a:xfrm>
            <a:off x="8420015" y="1723027"/>
            <a:ext cx="3199455" cy="2145987"/>
          </a:xfrm>
          <a:prstGeom prst="rect">
            <a:avLst/>
          </a:prstGeom>
          <a:noFill/>
          <a:ln>
            <a:solidFill>
              <a:schemeClr val="bg1">
                <a:lumMod val="8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60334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550909"/>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Contenido</a:t>
            </a:r>
          </a:p>
        </p:txBody>
      </p:sp>
      <p:sp>
        <p:nvSpPr>
          <p:cNvPr id="9" name="Rectángulo 8"/>
          <p:cNvSpPr/>
          <p:nvPr/>
        </p:nvSpPr>
        <p:spPr>
          <a:xfrm>
            <a:off x="1353709" y="3022316"/>
            <a:ext cx="10441040" cy="677108"/>
          </a:xfrm>
          <a:prstGeom prst="rect">
            <a:avLst/>
          </a:prstGeom>
        </p:spPr>
        <p:txBody>
          <a:bodyPr wrap="square">
            <a:spAutoFit/>
          </a:bodyPr>
          <a:lstStyle/>
          <a:p>
            <a:endParaRPr lang="es-EC" dirty="0"/>
          </a:p>
          <a:p>
            <a:endParaRPr lang="es-EC" sz="2000" dirty="0"/>
          </a:p>
        </p:txBody>
      </p:sp>
      <p:graphicFrame>
        <p:nvGraphicFramePr>
          <p:cNvPr id="7" name="Diagrama 6"/>
          <p:cNvGraphicFramePr/>
          <p:nvPr>
            <p:extLst>
              <p:ext uri="{D42A27DB-BD31-4B8C-83A1-F6EECF244321}">
                <p14:modId xmlns:p14="http://schemas.microsoft.com/office/powerpoint/2010/main" val="3854980906"/>
              </p:ext>
            </p:extLst>
          </p:nvPr>
        </p:nvGraphicFramePr>
        <p:xfrm>
          <a:off x="949235" y="1843571"/>
          <a:ext cx="10760984" cy="4147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78472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205141"/>
            <a:ext cx="10972800" cy="343671"/>
          </a:xfrm>
        </p:spPr>
        <p:txBody>
          <a:bodyPr>
            <a:normAutofit fontScale="90000"/>
          </a:bodyPr>
          <a:lstStyle/>
          <a:p>
            <a:r>
              <a:rPr lang="es-419" b="1" dirty="0" smtClean="0"/>
              <a:t>ANÁLISIS </a:t>
            </a:r>
            <a:r>
              <a:rPr lang="es-419" b="1" dirty="0" smtClean="0"/>
              <a:t>DE RESULTADOS</a:t>
            </a:r>
            <a:endParaRPr lang="es-419" b="1" dirty="0"/>
          </a:p>
        </p:txBody>
      </p:sp>
      <p:sp>
        <p:nvSpPr>
          <p:cNvPr id="7" name="CuadroTexto 6">
            <a:extLst>
              <a:ext uri="{FF2B5EF4-FFF2-40B4-BE49-F238E27FC236}">
                <a16:creationId xmlns:a16="http://schemas.microsoft.com/office/drawing/2014/main" id="{386DB938-43F2-4C8D-BD05-AF8BFE1DDDF3}"/>
              </a:ext>
            </a:extLst>
          </p:cNvPr>
          <p:cNvSpPr txBox="1"/>
          <p:nvPr/>
        </p:nvSpPr>
        <p:spPr>
          <a:xfrm>
            <a:off x="269724" y="983516"/>
            <a:ext cx="11617476" cy="461665"/>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MX" sz="2400" b="1" dirty="0" smtClean="0"/>
              <a:t>Sin intercambiador de calor: Eficiencia volumétrica vs Diferencial de presión placa orificio</a:t>
            </a:r>
            <a:endParaRPr lang="es-EC" sz="2400" dirty="0"/>
          </a:p>
        </p:txBody>
      </p:sp>
      <p:pic>
        <p:nvPicPr>
          <p:cNvPr id="2" name="Imagen 1"/>
          <p:cNvPicPr>
            <a:picLocks noChangeAspect="1"/>
          </p:cNvPicPr>
          <p:nvPr/>
        </p:nvPicPr>
        <p:blipFill>
          <a:blip r:embed="rId2"/>
          <a:stretch>
            <a:fillRect/>
          </a:stretch>
        </p:blipFill>
        <p:spPr>
          <a:xfrm>
            <a:off x="0" y="1879885"/>
            <a:ext cx="6124575" cy="3076575"/>
          </a:xfrm>
          <a:prstGeom prst="rect">
            <a:avLst/>
          </a:prstGeom>
        </p:spPr>
      </p:pic>
      <p:pic>
        <p:nvPicPr>
          <p:cNvPr id="3" name="Imagen 2"/>
          <p:cNvPicPr>
            <a:picLocks noChangeAspect="1"/>
          </p:cNvPicPr>
          <p:nvPr/>
        </p:nvPicPr>
        <p:blipFill>
          <a:blip r:embed="rId3"/>
          <a:stretch>
            <a:fillRect/>
          </a:stretch>
        </p:blipFill>
        <p:spPr>
          <a:xfrm>
            <a:off x="6058551" y="1879885"/>
            <a:ext cx="6057900" cy="3048000"/>
          </a:xfrm>
          <a:prstGeom prst="rect">
            <a:avLst/>
          </a:prstGeom>
        </p:spPr>
      </p:pic>
    </p:spTree>
    <p:extLst>
      <p:ext uri="{BB962C8B-B14F-4D97-AF65-F5344CB8AC3E}">
        <p14:creationId xmlns:p14="http://schemas.microsoft.com/office/powerpoint/2010/main" val="24561785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550909"/>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Contenido</a:t>
            </a:r>
          </a:p>
        </p:txBody>
      </p:sp>
      <p:sp>
        <p:nvSpPr>
          <p:cNvPr id="9" name="Rectángulo 8"/>
          <p:cNvSpPr/>
          <p:nvPr/>
        </p:nvSpPr>
        <p:spPr>
          <a:xfrm>
            <a:off x="1353709" y="3022316"/>
            <a:ext cx="10441040" cy="677108"/>
          </a:xfrm>
          <a:prstGeom prst="rect">
            <a:avLst/>
          </a:prstGeom>
        </p:spPr>
        <p:txBody>
          <a:bodyPr wrap="square">
            <a:spAutoFit/>
          </a:bodyPr>
          <a:lstStyle/>
          <a:p>
            <a:endParaRPr lang="es-EC" dirty="0"/>
          </a:p>
          <a:p>
            <a:endParaRPr lang="es-EC" sz="2000" dirty="0"/>
          </a:p>
        </p:txBody>
      </p:sp>
      <p:graphicFrame>
        <p:nvGraphicFramePr>
          <p:cNvPr id="7" name="Diagrama 6"/>
          <p:cNvGraphicFramePr/>
          <p:nvPr>
            <p:extLst>
              <p:ext uri="{D42A27DB-BD31-4B8C-83A1-F6EECF244321}">
                <p14:modId xmlns:p14="http://schemas.microsoft.com/office/powerpoint/2010/main" val="4146916002"/>
              </p:ext>
            </p:extLst>
          </p:nvPr>
        </p:nvGraphicFramePr>
        <p:xfrm>
          <a:off x="949235" y="1843571"/>
          <a:ext cx="10760984" cy="4147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74890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205141"/>
            <a:ext cx="10972800" cy="343671"/>
          </a:xfrm>
        </p:spPr>
        <p:txBody>
          <a:bodyPr>
            <a:normAutofit fontScale="90000"/>
          </a:bodyPr>
          <a:lstStyle/>
          <a:p>
            <a:r>
              <a:rPr lang="es-419" b="1" dirty="0" smtClean="0"/>
              <a:t>ANÁLISIS </a:t>
            </a:r>
            <a:r>
              <a:rPr lang="es-419" b="1" dirty="0" smtClean="0"/>
              <a:t>DE RESULTADOS</a:t>
            </a:r>
            <a:endParaRPr lang="es-419" b="1" dirty="0"/>
          </a:p>
        </p:txBody>
      </p:sp>
      <p:sp>
        <p:nvSpPr>
          <p:cNvPr id="7" name="CuadroTexto 6">
            <a:extLst>
              <a:ext uri="{FF2B5EF4-FFF2-40B4-BE49-F238E27FC236}">
                <a16:creationId xmlns:a16="http://schemas.microsoft.com/office/drawing/2014/main" id="{386DB938-43F2-4C8D-BD05-AF8BFE1DDDF3}"/>
              </a:ext>
            </a:extLst>
          </p:cNvPr>
          <p:cNvSpPr txBox="1"/>
          <p:nvPr/>
        </p:nvSpPr>
        <p:spPr>
          <a:xfrm>
            <a:off x="269724" y="983516"/>
            <a:ext cx="11617476" cy="461665"/>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MX" sz="2400" b="1" dirty="0" smtClean="0"/>
              <a:t>Sin intercambiador de calor: Eficiencia volumétrica vs Relación de presión</a:t>
            </a:r>
            <a:endParaRPr lang="es-EC" sz="2400" dirty="0"/>
          </a:p>
        </p:txBody>
      </p:sp>
      <p:pic>
        <p:nvPicPr>
          <p:cNvPr id="2" name="Imagen 1"/>
          <p:cNvPicPr>
            <a:picLocks noChangeAspect="1"/>
          </p:cNvPicPr>
          <p:nvPr/>
        </p:nvPicPr>
        <p:blipFill>
          <a:blip r:embed="rId2"/>
          <a:stretch>
            <a:fillRect/>
          </a:stretch>
        </p:blipFill>
        <p:spPr>
          <a:xfrm>
            <a:off x="161359" y="2054700"/>
            <a:ext cx="5912674" cy="2711132"/>
          </a:xfrm>
          <a:prstGeom prst="rect">
            <a:avLst/>
          </a:prstGeom>
        </p:spPr>
      </p:pic>
      <p:pic>
        <p:nvPicPr>
          <p:cNvPr id="3" name="Imagen 2"/>
          <p:cNvPicPr>
            <a:picLocks noChangeAspect="1"/>
          </p:cNvPicPr>
          <p:nvPr/>
        </p:nvPicPr>
        <p:blipFill>
          <a:blip r:embed="rId3"/>
          <a:stretch>
            <a:fillRect/>
          </a:stretch>
        </p:blipFill>
        <p:spPr>
          <a:xfrm>
            <a:off x="6175693" y="1990508"/>
            <a:ext cx="6016307" cy="2775324"/>
          </a:xfrm>
          <a:prstGeom prst="rect">
            <a:avLst/>
          </a:prstGeom>
        </p:spPr>
      </p:pic>
    </p:spTree>
    <p:extLst>
      <p:ext uri="{BB962C8B-B14F-4D97-AF65-F5344CB8AC3E}">
        <p14:creationId xmlns:p14="http://schemas.microsoft.com/office/powerpoint/2010/main" val="10389730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205141"/>
            <a:ext cx="10972800" cy="343671"/>
          </a:xfrm>
        </p:spPr>
        <p:txBody>
          <a:bodyPr>
            <a:normAutofit fontScale="90000"/>
          </a:bodyPr>
          <a:lstStyle/>
          <a:p>
            <a:r>
              <a:rPr lang="es-419" b="1" dirty="0" smtClean="0"/>
              <a:t>ANÁLISIS </a:t>
            </a:r>
            <a:r>
              <a:rPr lang="es-419" b="1" dirty="0" smtClean="0"/>
              <a:t>DE RESULTADOS</a:t>
            </a:r>
            <a:endParaRPr lang="es-419" b="1" dirty="0"/>
          </a:p>
        </p:txBody>
      </p:sp>
      <p:sp>
        <p:nvSpPr>
          <p:cNvPr id="7" name="CuadroTexto 6">
            <a:extLst>
              <a:ext uri="{FF2B5EF4-FFF2-40B4-BE49-F238E27FC236}">
                <a16:creationId xmlns:a16="http://schemas.microsoft.com/office/drawing/2014/main" id="{386DB938-43F2-4C8D-BD05-AF8BFE1DDDF3}"/>
              </a:ext>
            </a:extLst>
          </p:cNvPr>
          <p:cNvSpPr txBox="1"/>
          <p:nvPr/>
        </p:nvSpPr>
        <p:spPr>
          <a:xfrm>
            <a:off x="269724" y="983516"/>
            <a:ext cx="11617476" cy="461665"/>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MX" sz="2400" b="1" dirty="0" smtClean="0"/>
              <a:t>Eficiencia volumétrica vs Relación de temperatura  </a:t>
            </a:r>
            <a:endParaRPr lang="es-EC" sz="2400" dirty="0"/>
          </a:p>
        </p:txBody>
      </p:sp>
      <p:pic>
        <p:nvPicPr>
          <p:cNvPr id="5" name="Imagen 4"/>
          <p:cNvPicPr>
            <a:picLocks noChangeAspect="1"/>
          </p:cNvPicPr>
          <p:nvPr/>
        </p:nvPicPr>
        <p:blipFill>
          <a:blip r:embed="rId2"/>
          <a:stretch>
            <a:fillRect/>
          </a:stretch>
        </p:blipFill>
        <p:spPr>
          <a:xfrm>
            <a:off x="82792" y="1879886"/>
            <a:ext cx="6003048" cy="3001524"/>
          </a:xfrm>
          <a:prstGeom prst="rect">
            <a:avLst/>
          </a:prstGeom>
        </p:spPr>
      </p:pic>
      <p:pic>
        <p:nvPicPr>
          <p:cNvPr id="6" name="Imagen 5"/>
          <p:cNvPicPr>
            <a:picLocks noChangeAspect="1"/>
          </p:cNvPicPr>
          <p:nvPr/>
        </p:nvPicPr>
        <p:blipFill>
          <a:blip r:embed="rId3"/>
          <a:stretch>
            <a:fillRect/>
          </a:stretch>
        </p:blipFill>
        <p:spPr>
          <a:xfrm>
            <a:off x="6170069" y="1879885"/>
            <a:ext cx="5946382" cy="2954609"/>
          </a:xfrm>
          <a:prstGeom prst="rect">
            <a:avLst/>
          </a:prstGeom>
        </p:spPr>
      </p:pic>
    </p:spTree>
    <p:extLst>
      <p:ext uri="{BB962C8B-B14F-4D97-AF65-F5344CB8AC3E}">
        <p14:creationId xmlns:p14="http://schemas.microsoft.com/office/powerpoint/2010/main" val="41440423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205141"/>
            <a:ext cx="10972800" cy="343671"/>
          </a:xfrm>
        </p:spPr>
        <p:txBody>
          <a:bodyPr>
            <a:normAutofit fontScale="90000"/>
          </a:bodyPr>
          <a:lstStyle/>
          <a:p>
            <a:r>
              <a:rPr lang="es-419" b="1" dirty="0" smtClean="0"/>
              <a:t>ANÁLISIS </a:t>
            </a:r>
            <a:r>
              <a:rPr lang="es-419" b="1" dirty="0" smtClean="0"/>
              <a:t>DE RESULTADOS</a:t>
            </a:r>
            <a:endParaRPr lang="es-419" b="1" dirty="0"/>
          </a:p>
        </p:txBody>
      </p:sp>
      <p:sp>
        <p:nvSpPr>
          <p:cNvPr id="7" name="CuadroTexto 6">
            <a:extLst>
              <a:ext uri="{FF2B5EF4-FFF2-40B4-BE49-F238E27FC236}">
                <a16:creationId xmlns:a16="http://schemas.microsoft.com/office/drawing/2014/main" id="{386DB938-43F2-4C8D-BD05-AF8BFE1DDDF3}"/>
              </a:ext>
            </a:extLst>
          </p:cNvPr>
          <p:cNvSpPr txBox="1"/>
          <p:nvPr/>
        </p:nvSpPr>
        <p:spPr>
          <a:xfrm>
            <a:off x="269724" y="983516"/>
            <a:ext cx="11617476" cy="461665"/>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MX" sz="2400" b="1" dirty="0" smtClean="0"/>
              <a:t>Sin intercambiador de calor: Trabajo mecánico vs diferencial de presión placa orificio</a:t>
            </a:r>
            <a:endParaRPr lang="es-EC" sz="2400" dirty="0"/>
          </a:p>
        </p:txBody>
      </p:sp>
      <p:pic>
        <p:nvPicPr>
          <p:cNvPr id="2" name="Imagen 1"/>
          <p:cNvPicPr>
            <a:picLocks noChangeAspect="1"/>
          </p:cNvPicPr>
          <p:nvPr/>
        </p:nvPicPr>
        <p:blipFill>
          <a:blip r:embed="rId2"/>
          <a:stretch>
            <a:fillRect/>
          </a:stretch>
        </p:blipFill>
        <p:spPr>
          <a:xfrm>
            <a:off x="80645" y="1879885"/>
            <a:ext cx="6076950" cy="3219450"/>
          </a:xfrm>
          <a:prstGeom prst="rect">
            <a:avLst/>
          </a:prstGeom>
        </p:spPr>
      </p:pic>
      <p:pic>
        <p:nvPicPr>
          <p:cNvPr id="3" name="Imagen 2"/>
          <p:cNvPicPr>
            <a:picLocks noChangeAspect="1"/>
          </p:cNvPicPr>
          <p:nvPr/>
        </p:nvPicPr>
        <p:blipFill>
          <a:blip r:embed="rId3"/>
          <a:stretch>
            <a:fillRect/>
          </a:stretch>
        </p:blipFill>
        <p:spPr>
          <a:xfrm>
            <a:off x="6115050" y="1879885"/>
            <a:ext cx="6076950" cy="3228975"/>
          </a:xfrm>
          <a:prstGeom prst="rect">
            <a:avLst/>
          </a:prstGeom>
        </p:spPr>
      </p:pic>
    </p:spTree>
    <p:extLst>
      <p:ext uri="{BB962C8B-B14F-4D97-AF65-F5344CB8AC3E}">
        <p14:creationId xmlns:p14="http://schemas.microsoft.com/office/powerpoint/2010/main" val="14938536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205141"/>
            <a:ext cx="10972800" cy="343671"/>
          </a:xfrm>
        </p:spPr>
        <p:txBody>
          <a:bodyPr>
            <a:normAutofit fontScale="90000"/>
          </a:bodyPr>
          <a:lstStyle/>
          <a:p>
            <a:r>
              <a:rPr lang="es-419" b="1" dirty="0" smtClean="0"/>
              <a:t>ANÁLISIS </a:t>
            </a:r>
            <a:r>
              <a:rPr lang="es-419" b="1" dirty="0" smtClean="0"/>
              <a:t>DE RESULTADOS</a:t>
            </a:r>
            <a:endParaRPr lang="es-419" b="1" dirty="0"/>
          </a:p>
        </p:txBody>
      </p:sp>
      <p:sp>
        <p:nvSpPr>
          <p:cNvPr id="7" name="CuadroTexto 6">
            <a:extLst>
              <a:ext uri="{FF2B5EF4-FFF2-40B4-BE49-F238E27FC236}">
                <a16:creationId xmlns:a16="http://schemas.microsoft.com/office/drawing/2014/main" id="{386DB938-43F2-4C8D-BD05-AF8BFE1DDDF3}"/>
              </a:ext>
            </a:extLst>
          </p:cNvPr>
          <p:cNvSpPr txBox="1"/>
          <p:nvPr/>
        </p:nvSpPr>
        <p:spPr>
          <a:xfrm>
            <a:off x="269724" y="983516"/>
            <a:ext cx="11617476" cy="461665"/>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MX" sz="2400" b="1" dirty="0" smtClean="0"/>
              <a:t>Eficiencia volumétrica vs Diferencial de presión placa orificio</a:t>
            </a:r>
            <a:endParaRPr lang="es-EC" sz="2400" dirty="0"/>
          </a:p>
        </p:txBody>
      </p:sp>
      <p:pic>
        <p:nvPicPr>
          <p:cNvPr id="5" name="Imagen 4"/>
          <p:cNvPicPr>
            <a:picLocks noChangeAspect="1"/>
          </p:cNvPicPr>
          <p:nvPr/>
        </p:nvPicPr>
        <p:blipFill>
          <a:blip r:embed="rId2"/>
          <a:stretch>
            <a:fillRect/>
          </a:stretch>
        </p:blipFill>
        <p:spPr>
          <a:xfrm>
            <a:off x="0" y="1896245"/>
            <a:ext cx="6070917" cy="3040209"/>
          </a:xfrm>
          <a:prstGeom prst="rect">
            <a:avLst/>
          </a:prstGeom>
        </p:spPr>
      </p:pic>
      <p:pic>
        <p:nvPicPr>
          <p:cNvPr id="6" name="Imagen 5"/>
          <p:cNvPicPr>
            <a:picLocks noChangeAspect="1"/>
          </p:cNvPicPr>
          <p:nvPr/>
        </p:nvPicPr>
        <p:blipFill>
          <a:blip r:embed="rId3"/>
          <a:stretch>
            <a:fillRect/>
          </a:stretch>
        </p:blipFill>
        <p:spPr>
          <a:xfrm>
            <a:off x="6034104" y="1896245"/>
            <a:ext cx="6082347" cy="3031640"/>
          </a:xfrm>
          <a:prstGeom prst="rect">
            <a:avLst/>
          </a:prstGeom>
        </p:spPr>
      </p:pic>
    </p:spTree>
    <p:extLst>
      <p:ext uri="{BB962C8B-B14F-4D97-AF65-F5344CB8AC3E}">
        <p14:creationId xmlns:p14="http://schemas.microsoft.com/office/powerpoint/2010/main" val="15786435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205141"/>
            <a:ext cx="10972800" cy="343671"/>
          </a:xfrm>
        </p:spPr>
        <p:txBody>
          <a:bodyPr>
            <a:normAutofit fontScale="90000"/>
          </a:bodyPr>
          <a:lstStyle/>
          <a:p>
            <a:r>
              <a:rPr lang="es-419" b="1" dirty="0" smtClean="0"/>
              <a:t>ANÁLISIS </a:t>
            </a:r>
            <a:r>
              <a:rPr lang="es-419" b="1" dirty="0" smtClean="0"/>
              <a:t>DE RESULTADOS</a:t>
            </a:r>
            <a:endParaRPr lang="es-419" b="1" dirty="0"/>
          </a:p>
        </p:txBody>
      </p:sp>
      <p:sp>
        <p:nvSpPr>
          <p:cNvPr id="7" name="CuadroTexto 6">
            <a:extLst>
              <a:ext uri="{FF2B5EF4-FFF2-40B4-BE49-F238E27FC236}">
                <a16:creationId xmlns:a16="http://schemas.microsoft.com/office/drawing/2014/main" id="{386DB938-43F2-4C8D-BD05-AF8BFE1DDDF3}"/>
              </a:ext>
            </a:extLst>
          </p:cNvPr>
          <p:cNvSpPr txBox="1"/>
          <p:nvPr/>
        </p:nvSpPr>
        <p:spPr>
          <a:xfrm>
            <a:off x="269724" y="983516"/>
            <a:ext cx="11617476" cy="461665"/>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MX" sz="2400" b="1" dirty="0" smtClean="0"/>
              <a:t>Con intercambiador de calor: Eficiencia volumétrica vs Relación de presión</a:t>
            </a:r>
            <a:endParaRPr lang="es-EC" sz="2400" dirty="0"/>
          </a:p>
        </p:txBody>
      </p:sp>
      <p:pic>
        <p:nvPicPr>
          <p:cNvPr id="2" name="Imagen 1"/>
          <p:cNvPicPr>
            <a:picLocks noChangeAspect="1"/>
          </p:cNvPicPr>
          <p:nvPr/>
        </p:nvPicPr>
        <p:blipFill>
          <a:blip r:embed="rId2"/>
          <a:stretch>
            <a:fillRect/>
          </a:stretch>
        </p:blipFill>
        <p:spPr>
          <a:xfrm>
            <a:off x="1512" y="1879885"/>
            <a:ext cx="6076950" cy="2752725"/>
          </a:xfrm>
          <a:prstGeom prst="rect">
            <a:avLst/>
          </a:prstGeom>
        </p:spPr>
      </p:pic>
      <p:pic>
        <p:nvPicPr>
          <p:cNvPr id="3" name="Imagen 2"/>
          <p:cNvPicPr>
            <a:picLocks noChangeAspect="1"/>
          </p:cNvPicPr>
          <p:nvPr/>
        </p:nvPicPr>
        <p:blipFill>
          <a:blip r:embed="rId3"/>
          <a:stretch>
            <a:fillRect/>
          </a:stretch>
        </p:blipFill>
        <p:spPr>
          <a:xfrm>
            <a:off x="6078462" y="1860835"/>
            <a:ext cx="6057900" cy="2771775"/>
          </a:xfrm>
          <a:prstGeom prst="rect">
            <a:avLst/>
          </a:prstGeom>
        </p:spPr>
      </p:pic>
    </p:spTree>
    <p:extLst>
      <p:ext uri="{BB962C8B-B14F-4D97-AF65-F5344CB8AC3E}">
        <p14:creationId xmlns:p14="http://schemas.microsoft.com/office/powerpoint/2010/main" val="19773266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205141"/>
            <a:ext cx="10972800" cy="343671"/>
          </a:xfrm>
        </p:spPr>
        <p:txBody>
          <a:bodyPr>
            <a:normAutofit fontScale="90000"/>
          </a:bodyPr>
          <a:lstStyle/>
          <a:p>
            <a:r>
              <a:rPr lang="es-419" b="1" dirty="0" smtClean="0"/>
              <a:t>ANÁLISIS </a:t>
            </a:r>
            <a:r>
              <a:rPr lang="es-419" b="1" dirty="0" smtClean="0"/>
              <a:t>DE RESULTADOS</a:t>
            </a:r>
            <a:endParaRPr lang="es-419" b="1" dirty="0"/>
          </a:p>
        </p:txBody>
      </p:sp>
      <p:sp>
        <p:nvSpPr>
          <p:cNvPr id="7" name="CuadroTexto 6">
            <a:extLst>
              <a:ext uri="{FF2B5EF4-FFF2-40B4-BE49-F238E27FC236}">
                <a16:creationId xmlns:a16="http://schemas.microsoft.com/office/drawing/2014/main" id="{386DB938-43F2-4C8D-BD05-AF8BFE1DDDF3}"/>
              </a:ext>
            </a:extLst>
          </p:cNvPr>
          <p:cNvSpPr txBox="1"/>
          <p:nvPr/>
        </p:nvSpPr>
        <p:spPr>
          <a:xfrm>
            <a:off x="269724" y="983516"/>
            <a:ext cx="11617476" cy="461665"/>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MX" sz="2400" b="1" dirty="0" smtClean="0"/>
              <a:t>Eficiencia isotérmica general vs Relación de presión</a:t>
            </a:r>
            <a:endParaRPr lang="es-EC" sz="2400" dirty="0"/>
          </a:p>
        </p:txBody>
      </p:sp>
      <p:pic>
        <p:nvPicPr>
          <p:cNvPr id="5" name="Imagen 4"/>
          <p:cNvPicPr>
            <a:picLocks noChangeAspect="1"/>
          </p:cNvPicPr>
          <p:nvPr/>
        </p:nvPicPr>
        <p:blipFill>
          <a:blip r:embed="rId2"/>
          <a:stretch>
            <a:fillRect/>
          </a:stretch>
        </p:blipFill>
        <p:spPr>
          <a:xfrm>
            <a:off x="20562" y="1445181"/>
            <a:ext cx="6057900" cy="3400425"/>
          </a:xfrm>
          <a:prstGeom prst="rect">
            <a:avLst/>
          </a:prstGeom>
        </p:spPr>
      </p:pic>
      <p:pic>
        <p:nvPicPr>
          <p:cNvPr id="6" name="Imagen 5"/>
          <p:cNvPicPr>
            <a:picLocks noChangeAspect="1"/>
          </p:cNvPicPr>
          <p:nvPr/>
        </p:nvPicPr>
        <p:blipFill>
          <a:blip r:embed="rId3"/>
          <a:stretch>
            <a:fillRect/>
          </a:stretch>
        </p:blipFill>
        <p:spPr>
          <a:xfrm>
            <a:off x="6078462" y="1440418"/>
            <a:ext cx="6067425" cy="3409950"/>
          </a:xfrm>
          <a:prstGeom prst="rect">
            <a:avLst/>
          </a:prstGeom>
        </p:spPr>
      </p:pic>
    </p:spTree>
    <p:extLst>
      <p:ext uri="{BB962C8B-B14F-4D97-AF65-F5344CB8AC3E}">
        <p14:creationId xmlns:p14="http://schemas.microsoft.com/office/powerpoint/2010/main" val="14485964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205141"/>
            <a:ext cx="10972800" cy="343671"/>
          </a:xfrm>
        </p:spPr>
        <p:txBody>
          <a:bodyPr>
            <a:normAutofit fontScale="90000"/>
          </a:bodyPr>
          <a:lstStyle/>
          <a:p>
            <a:r>
              <a:rPr lang="es-419" b="1" dirty="0" smtClean="0"/>
              <a:t>ANÁLISIS </a:t>
            </a:r>
            <a:r>
              <a:rPr lang="es-419" b="1" dirty="0" smtClean="0"/>
              <a:t>DE RESULTADOS</a:t>
            </a:r>
            <a:endParaRPr lang="es-419" b="1" dirty="0"/>
          </a:p>
        </p:txBody>
      </p:sp>
      <p:sp>
        <p:nvSpPr>
          <p:cNvPr id="7" name="CuadroTexto 6">
            <a:extLst>
              <a:ext uri="{FF2B5EF4-FFF2-40B4-BE49-F238E27FC236}">
                <a16:creationId xmlns:a16="http://schemas.microsoft.com/office/drawing/2014/main" id="{386DB938-43F2-4C8D-BD05-AF8BFE1DDDF3}"/>
              </a:ext>
            </a:extLst>
          </p:cNvPr>
          <p:cNvSpPr txBox="1"/>
          <p:nvPr/>
        </p:nvSpPr>
        <p:spPr>
          <a:xfrm>
            <a:off x="1300571" y="548812"/>
            <a:ext cx="11617476" cy="830997"/>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MX" sz="2400" b="1" dirty="0" smtClean="0"/>
              <a:t>Diagrama P-V</a:t>
            </a:r>
          </a:p>
          <a:p>
            <a:pPr marL="0" indent="0">
              <a:buNone/>
            </a:pPr>
            <a:r>
              <a:rPr lang="es-MX" sz="2400" b="1" dirty="0" smtClean="0"/>
              <a:t>Sin Intercambiador de calor		Con Intercambiador de calor</a:t>
            </a:r>
            <a:endParaRPr lang="es-EC" sz="2400" dirty="0"/>
          </a:p>
        </p:txBody>
      </p:sp>
      <p:pic>
        <p:nvPicPr>
          <p:cNvPr id="2" name="Imagen 1"/>
          <p:cNvPicPr>
            <a:picLocks noChangeAspect="1"/>
          </p:cNvPicPr>
          <p:nvPr/>
        </p:nvPicPr>
        <p:blipFill>
          <a:blip r:embed="rId2"/>
          <a:stretch>
            <a:fillRect/>
          </a:stretch>
        </p:blipFill>
        <p:spPr>
          <a:xfrm>
            <a:off x="1143651" y="1435656"/>
            <a:ext cx="4129286" cy="4788773"/>
          </a:xfrm>
          <a:prstGeom prst="rect">
            <a:avLst/>
          </a:prstGeom>
        </p:spPr>
      </p:pic>
      <p:pic>
        <p:nvPicPr>
          <p:cNvPr id="8" name="Imagen 7" descr="C:\Users\User\Downloads\termograf_v5.7\TermoGraf v5.7\SAVES\600 CINT.tme - Ventana principal.png"/>
          <p:cNvPicPr/>
          <p:nvPr/>
        </p:nvPicPr>
        <p:blipFill>
          <a:blip r:embed="rId3">
            <a:extLst>
              <a:ext uri="{28A0092B-C50C-407E-A947-70E740481C1C}">
                <a14:useLocalDpi xmlns:a14="http://schemas.microsoft.com/office/drawing/2010/main" val="0"/>
              </a:ext>
            </a:extLst>
          </a:blip>
          <a:srcRect/>
          <a:stretch>
            <a:fillRect/>
          </a:stretch>
        </p:blipFill>
        <p:spPr bwMode="auto">
          <a:xfrm>
            <a:off x="5888177" y="1416209"/>
            <a:ext cx="4150995" cy="4808220"/>
          </a:xfrm>
          <a:prstGeom prst="rect">
            <a:avLst/>
          </a:prstGeom>
          <a:noFill/>
          <a:ln>
            <a:noFill/>
          </a:ln>
        </p:spPr>
      </p:pic>
    </p:spTree>
    <p:extLst>
      <p:ext uri="{BB962C8B-B14F-4D97-AF65-F5344CB8AC3E}">
        <p14:creationId xmlns:p14="http://schemas.microsoft.com/office/powerpoint/2010/main" val="3580905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205141"/>
            <a:ext cx="10972800" cy="343671"/>
          </a:xfrm>
        </p:spPr>
        <p:txBody>
          <a:bodyPr>
            <a:normAutofit fontScale="90000"/>
          </a:bodyPr>
          <a:lstStyle/>
          <a:p>
            <a:r>
              <a:rPr lang="es-419" b="1" dirty="0" smtClean="0"/>
              <a:t>ANÁLISIS </a:t>
            </a:r>
            <a:r>
              <a:rPr lang="es-419" b="1" dirty="0" smtClean="0"/>
              <a:t>DE RESULTADOS</a:t>
            </a:r>
            <a:endParaRPr lang="es-419" b="1" dirty="0"/>
          </a:p>
        </p:txBody>
      </p:sp>
      <p:sp>
        <p:nvSpPr>
          <p:cNvPr id="7" name="CuadroTexto 6">
            <a:extLst>
              <a:ext uri="{FF2B5EF4-FFF2-40B4-BE49-F238E27FC236}">
                <a16:creationId xmlns:a16="http://schemas.microsoft.com/office/drawing/2014/main" id="{386DB938-43F2-4C8D-BD05-AF8BFE1DDDF3}"/>
              </a:ext>
            </a:extLst>
          </p:cNvPr>
          <p:cNvSpPr txBox="1"/>
          <p:nvPr/>
        </p:nvSpPr>
        <p:spPr>
          <a:xfrm>
            <a:off x="1300571" y="548812"/>
            <a:ext cx="11617476" cy="461665"/>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MX" sz="2400" b="1" dirty="0" smtClean="0"/>
              <a:t>Análisis de Psicometría</a:t>
            </a:r>
            <a:endParaRPr lang="es-EC" sz="2400" dirty="0"/>
          </a:p>
        </p:txBody>
      </p:sp>
      <p:pic>
        <p:nvPicPr>
          <p:cNvPr id="9" name="Imagen 8"/>
          <p:cNvPicPr/>
          <p:nvPr/>
        </p:nvPicPr>
        <p:blipFill rotWithShape="1">
          <a:blip r:embed="rId2"/>
          <a:srcRect b="15902"/>
          <a:stretch/>
        </p:blipFill>
        <p:spPr bwMode="auto">
          <a:xfrm>
            <a:off x="6221730" y="1089658"/>
            <a:ext cx="5665470" cy="3421381"/>
          </a:xfrm>
          <a:prstGeom prst="rect">
            <a:avLst/>
          </a:prstGeom>
          <a:ln>
            <a:noFill/>
          </a:ln>
          <a:extLst>
            <a:ext uri="{53640926-AAD7-44D8-BBD7-CCE9431645EC}">
              <a14:shadowObscured xmlns:a14="http://schemas.microsoft.com/office/drawing/2010/main"/>
            </a:ext>
          </a:extLst>
        </p:spPr>
      </p:pic>
      <p:pic>
        <p:nvPicPr>
          <p:cNvPr id="5" name="Imagen 4"/>
          <p:cNvPicPr>
            <a:picLocks noChangeAspect="1"/>
          </p:cNvPicPr>
          <p:nvPr/>
        </p:nvPicPr>
        <p:blipFill>
          <a:blip r:embed="rId3"/>
          <a:stretch>
            <a:fillRect/>
          </a:stretch>
        </p:blipFill>
        <p:spPr>
          <a:xfrm>
            <a:off x="135217" y="1089658"/>
            <a:ext cx="6086513" cy="5078027"/>
          </a:xfrm>
          <a:prstGeom prst="rect">
            <a:avLst/>
          </a:prstGeom>
        </p:spPr>
      </p:pic>
      <p:pic>
        <p:nvPicPr>
          <p:cNvPr id="10" name="Imagen 9"/>
          <p:cNvPicPr>
            <a:picLocks noChangeAspect="1"/>
          </p:cNvPicPr>
          <p:nvPr/>
        </p:nvPicPr>
        <p:blipFill>
          <a:blip r:embed="rId4"/>
          <a:stretch>
            <a:fillRect/>
          </a:stretch>
        </p:blipFill>
        <p:spPr>
          <a:xfrm>
            <a:off x="6221730" y="4590220"/>
            <a:ext cx="4675452" cy="1251780"/>
          </a:xfrm>
          <a:prstGeom prst="rect">
            <a:avLst/>
          </a:prstGeom>
        </p:spPr>
      </p:pic>
    </p:spTree>
    <p:extLst>
      <p:ext uri="{BB962C8B-B14F-4D97-AF65-F5344CB8AC3E}">
        <p14:creationId xmlns:p14="http://schemas.microsoft.com/office/powerpoint/2010/main" val="32648003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550909"/>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Contenido</a:t>
            </a:r>
          </a:p>
        </p:txBody>
      </p:sp>
      <p:sp>
        <p:nvSpPr>
          <p:cNvPr id="9" name="Rectángulo 8"/>
          <p:cNvSpPr/>
          <p:nvPr/>
        </p:nvSpPr>
        <p:spPr>
          <a:xfrm>
            <a:off x="1353709" y="3022316"/>
            <a:ext cx="10441040" cy="677108"/>
          </a:xfrm>
          <a:prstGeom prst="rect">
            <a:avLst/>
          </a:prstGeom>
        </p:spPr>
        <p:txBody>
          <a:bodyPr wrap="square">
            <a:spAutoFit/>
          </a:bodyPr>
          <a:lstStyle/>
          <a:p>
            <a:endParaRPr lang="es-EC" dirty="0"/>
          </a:p>
          <a:p>
            <a:endParaRPr lang="es-EC" sz="2000" dirty="0"/>
          </a:p>
        </p:txBody>
      </p:sp>
      <p:graphicFrame>
        <p:nvGraphicFramePr>
          <p:cNvPr id="7" name="Diagrama 6"/>
          <p:cNvGraphicFramePr/>
          <p:nvPr>
            <p:extLst>
              <p:ext uri="{D42A27DB-BD31-4B8C-83A1-F6EECF244321}">
                <p14:modId xmlns:p14="http://schemas.microsoft.com/office/powerpoint/2010/main" val="1661583835"/>
              </p:ext>
            </p:extLst>
          </p:nvPr>
        </p:nvGraphicFramePr>
        <p:xfrm>
          <a:off x="949235" y="1843571"/>
          <a:ext cx="10760984" cy="4147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87027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205141"/>
            <a:ext cx="10972800" cy="343671"/>
          </a:xfrm>
        </p:spPr>
        <p:txBody>
          <a:bodyPr>
            <a:normAutofit fontScale="90000"/>
          </a:bodyPr>
          <a:lstStyle/>
          <a:p>
            <a:r>
              <a:rPr lang="es-419" b="1" dirty="0" smtClean="0"/>
              <a:t>DESCRIPCIÓN OPERACIONAL</a:t>
            </a:r>
            <a:endParaRPr lang="es-419" b="1" dirty="0"/>
          </a:p>
        </p:txBody>
      </p:sp>
      <p:sp>
        <p:nvSpPr>
          <p:cNvPr id="7" name="CuadroTexto 6">
            <a:extLst>
              <a:ext uri="{FF2B5EF4-FFF2-40B4-BE49-F238E27FC236}">
                <a16:creationId xmlns:a16="http://schemas.microsoft.com/office/drawing/2014/main" id="{386DB938-43F2-4C8D-BD05-AF8BFE1DDDF3}"/>
              </a:ext>
            </a:extLst>
          </p:cNvPr>
          <p:cNvSpPr txBox="1"/>
          <p:nvPr/>
        </p:nvSpPr>
        <p:spPr>
          <a:xfrm>
            <a:off x="878605" y="1054852"/>
            <a:ext cx="10629216" cy="5586145"/>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MX" sz="2300" b="1" dirty="0" smtClean="0"/>
              <a:t>Procedimiento de puesta en marcha:</a:t>
            </a:r>
          </a:p>
          <a:p>
            <a:endParaRPr lang="es-419" sz="2300" dirty="0"/>
          </a:p>
          <a:p>
            <a:pPr marL="457200" indent="-457200">
              <a:spcAft>
                <a:spcPts val="1200"/>
              </a:spcAft>
              <a:buFont typeface="+mj-lt"/>
              <a:buAutoNum type="arabicPeriod"/>
            </a:pPr>
            <a:r>
              <a:rPr lang="es-419" sz="2300" dirty="0" smtClean="0"/>
              <a:t>Abra </a:t>
            </a:r>
            <a:r>
              <a:rPr lang="es-419" sz="2300" dirty="0"/>
              <a:t>la válvula de control de flujo de masa de aire en el panel de instrumentos y asegúrese de que la presión del tanque de almacenamiento sea cero. </a:t>
            </a:r>
          </a:p>
          <a:p>
            <a:pPr marL="457200" indent="-457200">
              <a:spcAft>
                <a:spcPts val="1200"/>
              </a:spcAft>
              <a:buFont typeface="+mj-lt"/>
              <a:buAutoNum type="arabicPeriod"/>
            </a:pPr>
            <a:r>
              <a:rPr lang="es-419" sz="2300" dirty="0" smtClean="0"/>
              <a:t>Colocar </a:t>
            </a:r>
            <a:r>
              <a:rPr lang="es-419" sz="2300" dirty="0"/>
              <a:t>los graficadores en ambas unidades de compresión. </a:t>
            </a:r>
          </a:p>
          <a:p>
            <a:pPr marL="457200" indent="-457200">
              <a:spcAft>
                <a:spcPts val="1200"/>
              </a:spcAft>
              <a:buFont typeface="+mj-lt"/>
              <a:buAutoNum type="arabicPeriod"/>
            </a:pPr>
            <a:r>
              <a:rPr lang="es-419" sz="2300" dirty="0" smtClean="0"/>
              <a:t>Encienda </a:t>
            </a:r>
            <a:r>
              <a:rPr lang="es-419" sz="2300" dirty="0"/>
              <a:t>el tablero principal de las dos unidades de compresión. </a:t>
            </a:r>
          </a:p>
          <a:p>
            <a:pPr marL="457200" indent="-457200">
              <a:spcAft>
                <a:spcPts val="1200"/>
              </a:spcAft>
              <a:buFont typeface="+mj-lt"/>
              <a:buAutoNum type="arabicPeriod"/>
            </a:pPr>
            <a:r>
              <a:rPr lang="es-419" sz="2300" dirty="0" smtClean="0"/>
              <a:t>Encienda </a:t>
            </a:r>
            <a:r>
              <a:rPr lang="es-419" sz="2300" dirty="0"/>
              <a:t>el interruptor de ENCENDIDO / APAGADO de las cajas de control y asegúrese de que la perilla de control de cada reóstato esté en cero. </a:t>
            </a:r>
          </a:p>
          <a:p>
            <a:pPr marL="457200" indent="-457200">
              <a:spcAft>
                <a:spcPts val="1200"/>
              </a:spcAft>
              <a:buFont typeface="+mj-lt"/>
              <a:buAutoNum type="arabicPeriod"/>
            </a:pPr>
            <a:r>
              <a:rPr lang="es-419" sz="2300" dirty="0" smtClean="0"/>
              <a:t>Mueva </a:t>
            </a:r>
            <a:r>
              <a:rPr lang="es-419" sz="2300" dirty="0"/>
              <a:t>la perilla de control del reóstato de cada caja de control para obtener una velocidad de aproximadamente 450 rpm en ambos motores. </a:t>
            </a:r>
          </a:p>
          <a:p>
            <a:pPr marL="457200" indent="-457200">
              <a:spcAft>
                <a:spcPts val="1200"/>
              </a:spcAft>
              <a:buFont typeface="+mj-lt"/>
              <a:buAutoNum type="arabicPeriod"/>
            </a:pPr>
            <a:r>
              <a:rPr lang="es-419" sz="2300" dirty="0" smtClean="0"/>
              <a:t>Cierre </a:t>
            </a:r>
            <a:r>
              <a:rPr lang="es-419" sz="2300" dirty="0"/>
              <a:t>la válvula de flujo de masa de aire en el panel de instrumentos para permitir que se acumule presión en el tanque de almacenamiento. </a:t>
            </a:r>
          </a:p>
          <a:p>
            <a:pPr marL="0" indent="0">
              <a:buNone/>
            </a:pPr>
            <a:endParaRPr lang="es-EC" sz="2100" dirty="0"/>
          </a:p>
        </p:txBody>
      </p:sp>
    </p:spTree>
    <p:extLst>
      <p:ext uri="{BB962C8B-B14F-4D97-AF65-F5344CB8AC3E}">
        <p14:creationId xmlns:p14="http://schemas.microsoft.com/office/powerpoint/2010/main" val="25851036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JUSTIFICACIÓN E IMPORTANCIA</a:t>
            </a:r>
          </a:p>
        </p:txBody>
      </p:sp>
      <p:sp>
        <p:nvSpPr>
          <p:cNvPr id="5" name="Marcador de contenido 4"/>
          <p:cNvSpPr>
            <a:spLocks noGrp="1"/>
          </p:cNvSpPr>
          <p:nvPr>
            <p:ph idx="1"/>
          </p:nvPr>
        </p:nvSpPr>
        <p:spPr>
          <a:xfrm>
            <a:off x="531223" y="1504335"/>
            <a:ext cx="11051176" cy="4621830"/>
          </a:xfrm>
        </p:spPr>
        <p:txBody>
          <a:bodyPr>
            <a:normAutofit/>
          </a:bodyPr>
          <a:lstStyle/>
          <a:p>
            <a:r>
              <a:rPr lang="es-419" sz="2400" u="sng" dirty="0"/>
              <a:t>Justificación:</a:t>
            </a:r>
          </a:p>
          <a:p>
            <a:pPr marL="0" indent="0">
              <a:buNone/>
            </a:pPr>
            <a:r>
              <a:rPr lang="es-419" sz="2400" dirty="0"/>
              <a:t>El Departamento de Ciencias de la Energía y la Mecánica posee laboratorios de suma importancia como el de Energías pero debido a la crisis presupuestaria para la educación superior pública del país y el bajo presupuesto para el mantenimiento de equipos de mayor antigüedad a perjudicado a los alumnos de la materia de termodinámica y termodinámica aplicada donde al dar solución a la problemática el estudiante podrá obtener datos con mayor confiabilidad, comprender experimentalmente el ciclo de compresión de dos etapas y realizar un análisis mediante una comparativa entre sus parámetros dependientes logrando de esta manera identificar las diferentes etapas que se producen en el equipo.</a:t>
            </a:r>
          </a:p>
        </p:txBody>
      </p:sp>
    </p:spTree>
    <p:extLst>
      <p:ext uri="{BB962C8B-B14F-4D97-AF65-F5344CB8AC3E}">
        <p14:creationId xmlns:p14="http://schemas.microsoft.com/office/powerpoint/2010/main" val="34807290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205141"/>
            <a:ext cx="10972800" cy="343671"/>
          </a:xfrm>
        </p:spPr>
        <p:txBody>
          <a:bodyPr>
            <a:normAutofit fontScale="90000"/>
          </a:bodyPr>
          <a:lstStyle/>
          <a:p>
            <a:r>
              <a:rPr lang="es-419" b="1" dirty="0" smtClean="0"/>
              <a:t>DESCRIPCIÓN OPERACIONAL</a:t>
            </a:r>
            <a:endParaRPr lang="es-419" b="1" dirty="0"/>
          </a:p>
        </p:txBody>
      </p:sp>
      <p:sp>
        <p:nvSpPr>
          <p:cNvPr id="7" name="CuadroTexto 6">
            <a:extLst>
              <a:ext uri="{FF2B5EF4-FFF2-40B4-BE49-F238E27FC236}">
                <a16:creationId xmlns:a16="http://schemas.microsoft.com/office/drawing/2014/main" id="{386DB938-43F2-4C8D-BD05-AF8BFE1DDDF3}"/>
              </a:ext>
            </a:extLst>
          </p:cNvPr>
          <p:cNvSpPr txBox="1"/>
          <p:nvPr/>
        </p:nvSpPr>
        <p:spPr>
          <a:xfrm>
            <a:off x="878605" y="996487"/>
            <a:ext cx="10629216" cy="5432256"/>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MX" sz="2300" b="1" dirty="0" smtClean="0"/>
              <a:t>Procedimiento de puesta en marcha:</a:t>
            </a:r>
          </a:p>
          <a:p>
            <a:endParaRPr lang="es-419" sz="2300" dirty="0"/>
          </a:p>
          <a:p>
            <a:pPr marL="457200" indent="-457200">
              <a:spcAft>
                <a:spcPts val="1200"/>
              </a:spcAft>
              <a:buFont typeface="+mj-lt"/>
              <a:buAutoNum type="arabicPeriod" startAt="7"/>
            </a:pPr>
            <a:r>
              <a:rPr lang="es-419" sz="2300" dirty="0"/>
              <a:t>Permita que los compresores se calienten. </a:t>
            </a:r>
            <a:endParaRPr lang="es-419" sz="2300" dirty="0" smtClean="0"/>
          </a:p>
          <a:p>
            <a:pPr marL="457200" indent="-457200">
              <a:spcAft>
                <a:spcPts val="1200"/>
              </a:spcAft>
              <a:buFont typeface="+mj-lt"/>
              <a:buAutoNum type="arabicPeriod" startAt="7"/>
            </a:pPr>
            <a:r>
              <a:rPr lang="es-419" sz="2300" dirty="0" smtClean="0"/>
              <a:t>Verifique </a:t>
            </a:r>
            <a:r>
              <a:rPr lang="es-419" sz="2300" dirty="0"/>
              <a:t>que todos los instrumentos estén registrando lecturas y ajuste el equilibrio del resorte del brazo de torsión. </a:t>
            </a:r>
          </a:p>
          <a:p>
            <a:pPr marL="457200" indent="-457200">
              <a:spcAft>
                <a:spcPts val="1200"/>
              </a:spcAft>
              <a:buFont typeface="+mj-lt"/>
              <a:buAutoNum type="arabicPeriod" startAt="7"/>
            </a:pPr>
            <a:r>
              <a:rPr lang="es-419" sz="2300" dirty="0" smtClean="0"/>
              <a:t>Cuando </a:t>
            </a:r>
            <a:r>
              <a:rPr lang="es-419" sz="2300" dirty="0"/>
              <a:t>la presión alcanza aproximadamente 6 bares, abra lentamente la válvula de flujo de masa de aire para mantener la presión, vigilando los niveles del manómetro. </a:t>
            </a:r>
          </a:p>
          <a:p>
            <a:pPr marL="457200" indent="-457200">
              <a:spcAft>
                <a:spcPts val="1200"/>
              </a:spcAft>
              <a:buFont typeface="+mj-lt"/>
              <a:buAutoNum type="arabicPeriod" startAt="7"/>
            </a:pPr>
            <a:r>
              <a:rPr lang="es-419" sz="2300" dirty="0" smtClean="0"/>
              <a:t>Registre </a:t>
            </a:r>
            <a:r>
              <a:rPr lang="es-419" sz="2300" dirty="0"/>
              <a:t>los datos necesarios de presiones, temperaturas, velocidades, fuerzas, voltajes y corrientes. </a:t>
            </a:r>
          </a:p>
          <a:p>
            <a:pPr marL="457200" indent="-457200">
              <a:spcAft>
                <a:spcPts val="1200"/>
              </a:spcAft>
              <a:buFont typeface="+mj-lt"/>
              <a:buAutoNum type="arabicPeriod" startAt="7"/>
            </a:pPr>
            <a:r>
              <a:rPr lang="es-419" sz="2300" dirty="0" smtClean="0"/>
              <a:t>Al </a:t>
            </a:r>
            <a:r>
              <a:rPr lang="es-419" sz="2300" dirty="0"/>
              <a:t>finalizar, mover el reóstato de velocidad a cero de cada una de las etapas simultáneamente y apagar el equipo desde la caja de control. </a:t>
            </a:r>
          </a:p>
          <a:p>
            <a:pPr marL="0" indent="0">
              <a:buNone/>
            </a:pPr>
            <a:endParaRPr lang="es-EC" sz="2100" dirty="0"/>
          </a:p>
        </p:txBody>
      </p:sp>
    </p:spTree>
    <p:extLst>
      <p:ext uri="{BB962C8B-B14F-4D97-AF65-F5344CB8AC3E}">
        <p14:creationId xmlns:p14="http://schemas.microsoft.com/office/powerpoint/2010/main" val="41503963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205141"/>
            <a:ext cx="10972800" cy="343671"/>
          </a:xfrm>
        </p:spPr>
        <p:txBody>
          <a:bodyPr>
            <a:normAutofit fontScale="90000"/>
          </a:bodyPr>
          <a:lstStyle/>
          <a:p>
            <a:r>
              <a:rPr lang="es-419" b="1" dirty="0" smtClean="0"/>
              <a:t>DESCRIPCIÓN OPERACIONAL</a:t>
            </a:r>
            <a:endParaRPr lang="es-419" b="1" dirty="0"/>
          </a:p>
        </p:txBody>
      </p:sp>
      <p:sp>
        <p:nvSpPr>
          <p:cNvPr id="7" name="CuadroTexto 6">
            <a:extLst>
              <a:ext uri="{FF2B5EF4-FFF2-40B4-BE49-F238E27FC236}">
                <a16:creationId xmlns:a16="http://schemas.microsoft.com/office/drawing/2014/main" id="{386DB938-43F2-4C8D-BD05-AF8BFE1DDDF3}"/>
              </a:ext>
            </a:extLst>
          </p:cNvPr>
          <p:cNvSpPr txBox="1"/>
          <p:nvPr/>
        </p:nvSpPr>
        <p:spPr>
          <a:xfrm>
            <a:off x="878605" y="996487"/>
            <a:ext cx="10629216" cy="5740033"/>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MX" sz="2100" b="1" dirty="0" smtClean="0"/>
              <a:t>Precauciones operativas:</a:t>
            </a:r>
          </a:p>
          <a:p>
            <a:pPr marL="0" indent="0">
              <a:buNone/>
            </a:pPr>
            <a:endParaRPr lang="es-419" dirty="0"/>
          </a:p>
          <a:p>
            <a:pPr>
              <a:spcAft>
                <a:spcPts val="1200"/>
              </a:spcAft>
              <a:buFont typeface="Arial" panose="020B0604020202020204" pitchFamily="34" charset="0"/>
              <a:buChar char="•"/>
            </a:pPr>
            <a:r>
              <a:rPr lang="es-419" sz="2300" dirty="0"/>
              <a:t>El compresor puede funcionar dentro de las siguientes condiciones. </a:t>
            </a:r>
          </a:p>
          <a:p>
            <a:pPr>
              <a:spcAft>
                <a:spcPts val="1200"/>
              </a:spcAft>
              <a:buFont typeface="Arial" panose="020B0604020202020204" pitchFamily="34" charset="0"/>
              <a:buChar char="•"/>
            </a:pPr>
            <a:r>
              <a:rPr lang="es-419" sz="2300" dirty="0" smtClean="0"/>
              <a:t>Las </a:t>
            </a:r>
            <a:r>
              <a:rPr lang="es-419" sz="2300" dirty="0"/>
              <a:t>válvulas de seguridad están instaladas en las partes necesarias del sistema y limitarán la operación a una presión máxima de aproximadamente 11 bar. </a:t>
            </a:r>
          </a:p>
          <a:p>
            <a:pPr>
              <a:spcAft>
                <a:spcPts val="1200"/>
              </a:spcAft>
              <a:buFont typeface="Arial" panose="020B0604020202020204" pitchFamily="34" charset="0"/>
              <a:buChar char="•"/>
            </a:pPr>
            <a:r>
              <a:rPr lang="es-419" sz="2300" dirty="0" smtClean="0"/>
              <a:t>No </a:t>
            </a:r>
            <a:r>
              <a:rPr lang="es-419" sz="2300" dirty="0"/>
              <a:t>es deseable operar el compresor a velocidades inferiores a 450 rpm, ya que, con una alta presión de descarga, la carga alternativa puede producir un deslizamiento excesivo de la correa. </a:t>
            </a:r>
          </a:p>
          <a:p>
            <a:pPr>
              <a:spcAft>
                <a:spcPts val="1200"/>
              </a:spcAft>
              <a:buFont typeface="Arial" panose="020B0604020202020204" pitchFamily="34" charset="0"/>
              <a:buChar char="•"/>
            </a:pPr>
            <a:r>
              <a:rPr lang="es-419" sz="2300" dirty="0" smtClean="0"/>
              <a:t>Las </a:t>
            </a:r>
            <a:r>
              <a:rPr lang="es-419" sz="2300" dirty="0"/>
              <a:t>unidades deben ser apagadas al mismo tiempo y siempre se debe drenar el condensado del tanque de almacenamiento y del intercambiador de calor luego de realizada la práctica. </a:t>
            </a:r>
          </a:p>
          <a:p>
            <a:pPr>
              <a:spcAft>
                <a:spcPts val="1200"/>
              </a:spcAft>
              <a:buFont typeface="Arial" panose="020B0604020202020204" pitchFamily="34" charset="0"/>
              <a:buChar char="•"/>
            </a:pPr>
            <a:r>
              <a:rPr lang="es-419" sz="2300" dirty="0" smtClean="0"/>
              <a:t>Para </a:t>
            </a:r>
            <a:r>
              <a:rPr lang="es-419" sz="2300" dirty="0"/>
              <a:t>detener la unidad, solo es necesario mover rápidamente la perilla de control a cero y apagarla. </a:t>
            </a:r>
          </a:p>
          <a:p>
            <a:pPr marL="0" indent="0">
              <a:buNone/>
            </a:pPr>
            <a:endParaRPr lang="es-EC" sz="2100" dirty="0"/>
          </a:p>
        </p:txBody>
      </p:sp>
    </p:spTree>
    <p:extLst>
      <p:ext uri="{BB962C8B-B14F-4D97-AF65-F5344CB8AC3E}">
        <p14:creationId xmlns:p14="http://schemas.microsoft.com/office/powerpoint/2010/main" val="23382789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43651" y="205141"/>
            <a:ext cx="10972800" cy="343671"/>
          </a:xfrm>
        </p:spPr>
        <p:txBody>
          <a:bodyPr>
            <a:normAutofit fontScale="90000"/>
          </a:bodyPr>
          <a:lstStyle/>
          <a:p>
            <a:r>
              <a:rPr lang="es-419" b="1" dirty="0" smtClean="0"/>
              <a:t>DESCRIPCIÓN OPERACIONAL</a:t>
            </a:r>
            <a:endParaRPr lang="es-419" b="1" dirty="0"/>
          </a:p>
        </p:txBody>
      </p:sp>
      <p:sp>
        <p:nvSpPr>
          <p:cNvPr id="7" name="CuadroTexto 6">
            <a:extLst>
              <a:ext uri="{FF2B5EF4-FFF2-40B4-BE49-F238E27FC236}">
                <a16:creationId xmlns:a16="http://schemas.microsoft.com/office/drawing/2014/main" id="{386DB938-43F2-4C8D-BD05-AF8BFE1DDDF3}"/>
              </a:ext>
            </a:extLst>
          </p:cNvPr>
          <p:cNvSpPr txBox="1"/>
          <p:nvPr/>
        </p:nvSpPr>
        <p:spPr>
          <a:xfrm>
            <a:off x="878605" y="996487"/>
            <a:ext cx="10629216" cy="5109091"/>
          </a:xfrm>
          <a:prstGeom prst="rect">
            <a:avLst/>
          </a:prstGeom>
          <a:noFill/>
        </p:spPr>
        <p:txBody>
          <a:bodyPr wrap="square">
            <a:spAutoFit/>
          </a:bodyPr>
          <a:lstStyle>
            <a:defPPr>
              <a:defRPr lang="es-419"/>
            </a:defPPr>
            <a:lvl1pPr marL="342900" indent="-342900">
              <a:buFont typeface="Wingdings" panose="05000000000000000000" pitchFamily="2" charset="2"/>
              <a:buChar char="§"/>
              <a:defRPr sz="2200"/>
            </a:lvl1pPr>
          </a:lstStyle>
          <a:p>
            <a:pPr marL="0" indent="0">
              <a:buNone/>
            </a:pPr>
            <a:r>
              <a:rPr lang="es-MX" sz="2100" b="1" dirty="0" smtClean="0"/>
              <a:t>Precauciones operativas:</a:t>
            </a:r>
          </a:p>
          <a:p>
            <a:pPr marL="0" indent="0">
              <a:buNone/>
            </a:pPr>
            <a:endParaRPr lang="es-419" dirty="0"/>
          </a:p>
          <a:p>
            <a:pPr>
              <a:spcAft>
                <a:spcPts val="1200"/>
              </a:spcAft>
            </a:pPr>
            <a:r>
              <a:rPr lang="es-419" sz="2300" dirty="0"/>
              <a:t>Cuando se detenga la unidad, drene el condensado del depósito tanto del intercambiador de calor como del tanque de almacenamiento, a través de su respectiva válvula de drenaje provista. </a:t>
            </a:r>
          </a:p>
          <a:p>
            <a:pPr>
              <a:spcAft>
                <a:spcPts val="1200"/>
              </a:spcAft>
            </a:pPr>
            <a:r>
              <a:rPr lang="es-419" sz="2300" dirty="0" smtClean="0"/>
              <a:t>El </a:t>
            </a:r>
            <a:r>
              <a:rPr lang="es-419" sz="2300" dirty="0"/>
              <a:t>intercambiador de calor puede activarse o desactivarse para el arranque, si se conecta el intercooler es necesario que el suministro de agua este operativo, ya que se pueden producir temperatura del aire bastantes altas provenientes de la primera etapa. </a:t>
            </a:r>
          </a:p>
          <a:p>
            <a:pPr>
              <a:spcAft>
                <a:spcPts val="1200"/>
              </a:spcAft>
            </a:pPr>
            <a:r>
              <a:rPr lang="es-419" sz="2300" dirty="0" smtClean="0"/>
              <a:t>La </a:t>
            </a:r>
            <a:r>
              <a:rPr lang="es-419" sz="2300" dirty="0"/>
              <a:t>parada de emergencia de la unidad se puede lograr mediante el uso del interruptor ON / OFF. </a:t>
            </a:r>
          </a:p>
          <a:p>
            <a:pPr>
              <a:spcAft>
                <a:spcPts val="1200"/>
              </a:spcAft>
            </a:pPr>
            <a:r>
              <a:rPr lang="es-419" sz="2300" dirty="0" smtClean="0"/>
              <a:t>La </a:t>
            </a:r>
            <a:r>
              <a:rPr lang="es-419" sz="2300" dirty="0"/>
              <a:t>perilla de control tendría que volver a cero antes de que la unidad pudiera reiniciarse debido al sistema de bloqueo en la caja de control. </a:t>
            </a:r>
            <a:endParaRPr lang="es-EC" sz="2300" dirty="0"/>
          </a:p>
        </p:txBody>
      </p:sp>
    </p:spTree>
    <p:extLst>
      <p:ext uri="{BB962C8B-B14F-4D97-AF65-F5344CB8AC3E}">
        <p14:creationId xmlns:p14="http://schemas.microsoft.com/office/powerpoint/2010/main" val="29108092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550909"/>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Contenido</a:t>
            </a:r>
          </a:p>
        </p:txBody>
      </p:sp>
      <p:sp>
        <p:nvSpPr>
          <p:cNvPr id="9" name="Rectángulo 8"/>
          <p:cNvSpPr/>
          <p:nvPr/>
        </p:nvSpPr>
        <p:spPr>
          <a:xfrm>
            <a:off x="1353709" y="3022316"/>
            <a:ext cx="10441040" cy="677108"/>
          </a:xfrm>
          <a:prstGeom prst="rect">
            <a:avLst/>
          </a:prstGeom>
        </p:spPr>
        <p:txBody>
          <a:bodyPr wrap="square">
            <a:spAutoFit/>
          </a:bodyPr>
          <a:lstStyle/>
          <a:p>
            <a:endParaRPr lang="es-EC" dirty="0"/>
          </a:p>
          <a:p>
            <a:endParaRPr lang="es-EC" sz="2000" dirty="0"/>
          </a:p>
        </p:txBody>
      </p:sp>
      <p:graphicFrame>
        <p:nvGraphicFramePr>
          <p:cNvPr id="7" name="Diagrama 6"/>
          <p:cNvGraphicFramePr/>
          <p:nvPr>
            <p:extLst>
              <p:ext uri="{D42A27DB-BD31-4B8C-83A1-F6EECF244321}">
                <p14:modId xmlns:p14="http://schemas.microsoft.com/office/powerpoint/2010/main" val="1372581461"/>
              </p:ext>
            </p:extLst>
          </p:nvPr>
        </p:nvGraphicFramePr>
        <p:xfrm>
          <a:off x="949235" y="1843571"/>
          <a:ext cx="10760984" cy="4147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18133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570097" y="19726"/>
            <a:ext cx="10363200" cy="1362075"/>
          </a:xfrm>
        </p:spPr>
        <p:txBody>
          <a:bodyPr>
            <a:normAutofit/>
          </a:bodyPr>
          <a:lstStyle/>
          <a:p>
            <a:r>
              <a:rPr lang="es-419" b="1" dirty="0"/>
              <a:t>ANÁLISIS ECONÓMICO</a:t>
            </a:r>
          </a:p>
        </p:txBody>
      </p:sp>
      <p:sp>
        <p:nvSpPr>
          <p:cNvPr id="5" name="CuadroTexto 4">
            <a:extLst>
              <a:ext uri="{FF2B5EF4-FFF2-40B4-BE49-F238E27FC236}">
                <a16:creationId xmlns:a16="http://schemas.microsoft.com/office/drawing/2014/main" id="{02E242ED-5901-4372-AAFE-83E5AC8A95CA}"/>
              </a:ext>
            </a:extLst>
          </p:cNvPr>
          <p:cNvSpPr txBox="1"/>
          <p:nvPr/>
        </p:nvSpPr>
        <p:spPr>
          <a:xfrm>
            <a:off x="901148" y="1327731"/>
            <a:ext cx="9780104" cy="2123658"/>
          </a:xfrm>
          <a:prstGeom prst="rect">
            <a:avLst/>
          </a:prstGeom>
          <a:noFill/>
        </p:spPr>
        <p:txBody>
          <a:bodyPr wrap="square">
            <a:spAutoFit/>
          </a:bodyPr>
          <a:lstStyle>
            <a:defPPr>
              <a:defRPr lang="es-419"/>
            </a:defPPr>
            <a:lvl1pPr marL="285750" indent="-285750" algn="just">
              <a:lnSpc>
                <a:spcPct val="150000"/>
              </a:lnSpc>
              <a:buFont typeface="Wingdings" panose="05000000000000000000" pitchFamily="2" charset="2"/>
              <a:buChar char="§"/>
              <a:defRPr sz="2200">
                <a:effectLst/>
                <a:ea typeface="Calibri" panose="020F0502020204030204" pitchFamily="34" charset="0"/>
                <a:cs typeface="Times New Roman" panose="02020603050405020304" pitchFamily="18" charset="0"/>
              </a:defRPr>
            </a:lvl1pPr>
          </a:lstStyle>
          <a:p>
            <a:pPr marL="0" indent="0">
              <a:buNone/>
            </a:pPr>
            <a:r>
              <a:rPr lang="es-MX" b="1" dirty="0"/>
              <a:t>Costos </a:t>
            </a:r>
            <a:r>
              <a:rPr lang="es-MX" b="1" dirty="0" smtClean="0"/>
              <a:t>indirectos</a:t>
            </a:r>
            <a:endParaRPr lang="es-MX" dirty="0" smtClean="0"/>
          </a:p>
          <a:p>
            <a:r>
              <a:rPr lang="es-MX" dirty="0" smtClean="0"/>
              <a:t>Costo </a:t>
            </a:r>
            <a:r>
              <a:rPr lang="es-MX" dirty="0"/>
              <a:t>de elementos y dispositivos utilizados para la recuperación del equipo.</a:t>
            </a:r>
          </a:p>
          <a:p>
            <a:r>
              <a:rPr lang="es-MX" dirty="0"/>
              <a:t>Costo de los elementos para la implementación de los instrumentos digitales.</a:t>
            </a:r>
          </a:p>
          <a:p>
            <a:r>
              <a:rPr lang="es-MX" dirty="0"/>
              <a:t>Costos de mano de obra</a:t>
            </a:r>
            <a:r>
              <a:rPr lang="es-MX" dirty="0" smtClean="0"/>
              <a:t>.</a:t>
            </a:r>
            <a:endParaRPr lang="es-MX" dirty="0"/>
          </a:p>
        </p:txBody>
      </p:sp>
      <p:graphicFrame>
        <p:nvGraphicFramePr>
          <p:cNvPr id="3" name="Tabla 2">
            <a:extLst>
              <a:ext uri="{FF2B5EF4-FFF2-40B4-BE49-F238E27FC236}">
                <a16:creationId xmlns:a16="http://schemas.microsoft.com/office/drawing/2014/main" id="{96C05D16-142C-4324-A69B-C7CF426B8494}"/>
              </a:ext>
            </a:extLst>
          </p:cNvPr>
          <p:cNvGraphicFramePr>
            <a:graphicFrameLocks noGrp="1"/>
          </p:cNvGraphicFramePr>
          <p:nvPr>
            <p:extLst>
              <p:ext uri="{D42A27DB-BD31-4B8C-83A1-F6EECF244321}">
                <p14:modId xmlns:p14="http://schemas.microsoft.com/office/powerpoint/2010/main" val="1873907881"/>
              </p:ext>
            </p:extLst>
          </p:nvPr>
        </p:nvGraphicFramePr>
        <p:xfrm>
          <a:off x="3246783" y="3590925"/>
          <a:ext cx="5088835" cy="2560320"/>
        </p:xfrm>
        <a:graphic>
          <a:graphicData uri="http://schemas.openxmlformats.org/drawingml/2006/table">
            <a:tbl>
              <a:tblPr firstRow="1" firstCol="1" bandRow="1">
                <a:tableStyleId>{F2DE63D5-997A-4646-A377-4702673A728D}</a:tableStyleId>
              </a:tblPr>
              <a:tblGrid>
                <a:gridCol w="1212093">
                  <a:extLst>
                    <a:ext uri="{9D8B030D-6E8A-4147-A177-3AD203B41FA5}">
                      <a16:colId xmlns:a16="http://schemas.microsoft.com/office/drawing/2014/main" val="3800381531"/>
                    </a:ext>
                  </a:extLst>
                </a:gridCol>
                <a:gridCol w="2390951">
                  <a:extLst>
                    <a:ext uri="{9D8B030D-6E8A-4147-A177-3AD203B41FA5}">
                      <a16:colId xmlns:a16="http://schemas.microsoft.com/office/drawing/2014/main" val="1079097204"/>
                    </a:ext>
                  </a:extLst>
                </a:gridCol>
                <a:gridCol w="1485791">
                  <a:extLst>
                    <a:ext uri="{9D8B030D-6E8A-4147-A177-3AD203B41FA5}">
                      <a16:colId xmlns:a16="http://schemas.microsoft.com/office/drawing/2014/main" val="786145772"/>
                    </a:ext>
                  </a:extLst>
                </a:gridCol>
              </a:tblGrid>
              <a:tr h="182880">
                <a:tc>
                  <a:txBody>
                    <a:bodyPr/>
                    <a:lstStyle/>
                    <a:p>
                      <a:pPr indent="457200" algn="ctr">
                        <a:lnSpc>
                          <a:spcPct val="200000"/>
                        </a:lnSpc>
                      </a:pPr>
                      <a:r>
                        <a:rPr lang="es-419" sz="1400" dirty="0">
                          <a:effectLst/>
                        </a:rPr>
                        <a:t>Cantidad</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7200" algn="ctr">
                        <a:lnSpc>
                          <a:spcPct val="200000"/>
                        </a:lnSpc>
                      </a:pPr>
                      <a:r>
                        <a:rPr lang="es-419" sz="1400" dirty="0">
                          <a:effectLst/>
                        </a:rPr>
                        <a:t>Descripción</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7200" algn="ctr">
                        <a:lnSpc>
                          <a:spcPct val="200000"/>
                        </a:lnSpc>
                      </a:pPr>
                      <a:r>
                        <a:rPr lang="es-419" sz="1400">
                          <a:effectLst/>
                        </a:rPr>
                        <a:t>Costo Total</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5048465"/>
                  </a:ext>
                </a:extLst>
              </a:tr>
              <a:tr h="182880">
                <a:tc>
                  <a:txBody>
                    <a:bodyPr/>
                    <a:lstStyle/>
                    <a:p>
                      <a:pPr indent="457200" algn="ctr">
                        <a:lnSpc>
                          <a:spcPct val="200000"/>
                        </a:lnSpc>
                      </a:pPr>
                      <a:r>
                        <a:rPr lang="es-419" sz="1400">
                          <a:effectLst/>
                        </a:rPr>
                        <a:t>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7200">
                        <a:lnSpc>
                          <a:spcPct val="200000"/>
                        </a:lnSpc>
                      </a:pPr>
                      <a:r>
                        <a:rPr lang="es-419" sz="1400" dirty="0">
                          <a:effectLst/>
                        </a:rPr>
                        <a:t>Asesoría programación</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7200" algn="ctr">
                        <a:lnSpc>
                          <a:spcPct val="200000"/>
                        </a:lnSpc>
                      </a:pPr>
                      <a:r>
                        <a:rPr lang="es-419" sz="1400">
                          <a:effectLst/>
                        </a:rPr>
                        <a:t>$     85.00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21808456"/>
                  </a:ext>
                </a:extLst>
              </a:tr>
              <a:tr h="182880">
                <a:tc>
                  <a:txBody>
                    <a:bodyPr/>
                    <a:lstStyle/>
                    <a:p>
                      <a:pPr indent="457200" algn="ctr">
                        <a:lnSpc>
                          <a:spcPct val="200000"/>
                        </a:lnSpc>
                      </a:pPr>
                      <a:r>
                        <a:rPr lang="es-419" sz="1400">
                          <a:effectLst/>
                        </a:rPr>
                        <a:t>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7200">
                        <a:lnSpc>
                          <a:spcPct val="200000"/>
                        </a:lnSpc>
                      </a:pPr>
                      <a:r>
                        <a:rPr lang="es-419" sz="1400" dirty="0">
                          <a:effectLst/>
                        </a:rPr>
                        <a:t>Servicios: luz y agua</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7200" algn="ctr">
                        <a:lnSpc>
                          <a:spcPct val="200000"/>
                        </a:lnSpc>
                      </a:pPr>
                      <a:r>
                        <a:rPr lang="es-419" sz="1400" dirty="0">
                          <a:effectLst/>
                        </a:rPr>
                        <a:t>$     35.00</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63722966"/>
                  </a:ext>
                </a:extLst>
              </a:tr>
              <a:tr h="182880">
                <a:tc>
                  <a:txBody>
                    <a:bodyPr/>
                    <a:lstStyle/>
                    <a:p>
                      <a:pPr indent="457200" algn="ctr">
                        <a:lnSpc>
                          <a:spcPct val="200000"/>
                        </a:lnSpc>
                      </a:pPr>
                      <a:r>
                        <a:rPr lang="es-419" sz="1400">
                          <a:effectLst/>
                        </a:rPr>
                        <a:t>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7200">
                        <a:lnSpc>
                          <a:spcPct val="200000"/>
                        </a:lnSpc>
                      </a:pPr>
                      <a:r>
                        <a:rPr lang="es-419" sz="1400">
                          <a:effectLst/>
                        </a:rPr>
                        <a:t>Transporte</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7200" algn="ctr">
                        <a:lnSpc>
                          <a:spcPct val="200000"/>
                        </a:lnSpc>
                      </a:pPr>
                      <a:r>
                        <a:rPr lang="es-419" sz="1400" dirty="0">
                          <a:effectLst/>
                        </a:rPr>
                        <a:t>$     48.00</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64734078"/>
                  </a:ext>
                </a:extLst>
              </a:tr>
              <a:tr h="182880">
                <a:tc>
                  <a:txBody>
                    <a:bodyPr/>
                    <a:lstStyle/>
                    <a:p>
                      <a:pPr indent="457200" algn="ctr">
                        <a:lnSpc>
                          <a:spcPct val="200000"/>
                        </a:lnSpc>
                      </a:pPr>
                      <a:r>
                        <a:rPr lang="es-419" sz="1400">
                          <a:effectLst/>
                        </a:rPr>
                        <a:t>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7200">
                        <a:lnSpc>
                          <a:spcPct val="200000"/>
                        </a:lnSpc>
                      </a:pPr>
                      <a:r>
                        <a:rPr lang="es-419" sz="1400">
                          <a:effectLst/>
                        </a:rPr>
                        <a:t>Insumos de oficina</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7200" algn="ctr">
                        <a:lnSpc>
                          <a:spcPct val="200000"/>
                        </a:lnSpc>
                      </a:pPr>
                      <a:r>
                        <a:rPr lang="es-419" sz="1400" dirty="0">
                          <a:effectLst/>
                        </a:rPr>
                        <a:t>$     22.00</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674822624"/>
                  </a:ext>
                </a:extLst>
              </a:tr>
              <a:tr h="182880">
                <a:tc>
                  <a:txBody>
                    <a:bodyPr/>
                    <a:lstStyle/>
                    <a:p>
                      <a:pPr>
                        <a:lnSpc>
                          <a:spcPct val="107000"/>
                        </a:lnSpc>
                      </a:pPr>
                      <a:endParaRPr lang="es-EC" sz="1400">
                        <a:effectLst/>
                        <a:latin typeface="Calibri" panose="020F0502020204030204" pitchFamily="34" charset="0"/>
                        <a:cs typeface="Times New Roman" panose="02020603050405020304" pitchFamily="18" charset="0"/>
                      </a:endParaRPr>
                    </a:p>
                  </a:txBody>
                  <a:tcPr marL="44450" marR="44450" marT="0" marB="0" anchor="ctr"/>
                </a:tc>
                <a:tc>
                  <a:txBody>
                    <a:bodyPr/>
                    <a:lstStyle/>
                    <a:p>
                      <a:pPr indent="457200">
                        <a:lnSpc>
                          <a:spcPct val="200000"/>
                        </a:lnSpc>
                      </a:pPr>
                      <a:r>
                        <a:rPr lang="es-419" sz="1400" dirty="0">
                          <a:effectLst/>
                        </a:rPr>
                        <a:t>Subtotal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7200" algn="ctr">
                        <a:lnSpc>
                          <a:spcPct val="200000"/>
                        </a:lnSpc>
                      </a:pPr>
                      <a:r>
                        <a:rPr lang="es-419" sz="1400" dirty="0">
                          <a:effectLst/>
                        </a:rPr>
                        <a:t>$   190.00</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652083549"/>
                  </a:ext>
                </a:extLst>
              </a:tr>
            </a:tbl>
          </a:graphicData>
        </a:graphic>
      </p:graphicFrame>
    </p:spTree>
    <p:extLst>
      <p:ext uri="{BB962C8B-B14F-4D97-AF65-F5344CB8AC3E}">
        <p14:creationId xmlns:p14="http://schemas.microsoft.com/office/powerpoint/2010/main" val="25496107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ANÁLISIS ECONÓMICO</a:t>
            </a:r>
          </a:p>
        </p:txBody>
      </p:sp>
      <p:sp>
        <p:nvSpPr>
          <p:cNvPr id="5" name="CuadroTexto 4">
            <a:extLst>
              <a:ext uri="{FF2B5EF4-FFF2-40B4-BE49-F238E27FC236}">
                <a16:creationId xmlns:a16="http://schemas.microsoft.com/office/drawing/2014/main" id="{02E242ED-5901-4372-AAFE-83E5AC8A95CA}"/>
              </a:ext>
            </a:extLst>
          </p:cNvPr>
          <p:cNvSpPr txBox="1"/>
          <p:nvPr/>
        </p:nvSpPr>
        <p:spPr>
          <a:xfrm>
            <a:off x="1205948" y="1501602"/>
            <a:ext cx="9780104" cy="589072"/>
          </a:xfrm>
          <a:prstGeom prst="rect">
            <a:avLst/>
          </a:prstGeom>
          <a:noFill/>
        </p:spPr>
        <p:txBody>
          <a:bodyPr wrap="square">
            <a:spAutoFit/>
          </a:bodyPr>
          <a:lstStyle>
            <a:defPPr>
              <a:defRPr lang="es-419"/>
            </a:defPPr>
            <a:lvl1pPr marL="285750" indent="-285750" algn="just">
              <a:lnSpc>
                <a:spcPct val="150000"/>
              </a:lnSpc>
              <a:buFont typeface="Wingdings" panose="05000000000000000000" pitchFamily="2" charset="2"/>
              <a:buChar char="§"/>
              <a:defRPr sz="2200">
                <a:effectLst/>
                <a:ea typeface="Calibri" panose="020F0502020204030204" pitchFamily="34" charset="0"/>
                <a:cs typeface="Times New Roman" panose="02020603050405020304" pitchFamily="18" charset="0"/>
              </a:defRPr>
            </a:lvl1pPr>
          </a:lstStyle>
          <a:p>
            <a:pPr marL="0" indent="0">
              <a:buNone/>
            </a:pPr>
            <a:r>
              <a:rPr lang="es-MX" sz="2400" b="1" dirty="0"/>
              <a:t>Costos directos</a:t>
            </a:r>
            <a:endParaRPr lang="es-EC" sz="2400" b="1" dirty="0"/>
          </a:p>
        </p:txBody>
      </p:sp>
      <p:graphicFrame>
        <p:nvGraphicFramePr>
          <p:cNvPr id="2" name="Tabla 1">
            <a:extLst>
              <a:ext uri="{FF2B5EF4-FFF2-40B4-BE49-F238E27FC236}">
                <a16:creationId xmlns:a16="http://schemas.microsoft.com/office/drawing/2014/main" id="{84A7D754-7867-4F24-8147-42ED9C3882A0}"/>
              </a:ext>
            </a:extLst>
          </p:cNvPr>
          <p:cNvGraphicFramePr>
            <a:graphicFrameLocks noGrp="1"/>
          </p:cNvGraphicFramePr>
          <p:nvPr>
            <p:extLst>
              <p:ext uri="{D42A27DB-BD31-4B8C-83A1-F6EECF244321}">
                <p14:modId xmlns:p14="http://schemas.microsoft.com/office/powerpoint/2010/main" val="1041385184"/>
              </p:ext>
            </p:extLst>
          </p:nvPr>
        </p:nvGraphicFramePr>
        <p:xfrm>
          <a:off x="876238" y="2694547"/>
          <a:ext cx="10439523" cy="853440"/>
        </p:xfrm>
        <a:graphic>
          <a:graphicData uri="http://schemas.openxmlformats.org/drawingml/2006/table">
            <a:tbl>
              <a:tblPr firstRow="1" firstCol="1" bandRow="1">
                <a:tableStyleId>{F5AB1C69-6EDB-4FF4-983F-18BD219EF322}</a:tableStyleId>
              </a:tblPr>
              <a:tblGrid>
                <a:gridCol w="3060868">
                  <a:extLst>
                    <a:ext uri="{9D8B030D-6E8A-4147-A177-3AD203B41FA5}">
                      <a16:colId xmlns:a16="http://schemas.microsoft.com/office/drawing/2014/main" val="493143792"/>
                    </a:ext>
                  </a:extLst>
                </a:gridCol>
                <a:gridCol w="2039883">
                  <a:extLst>
                    <a:ext uri="{9D8B030D-6E8A-4147-A177-3AD203B41FA5}">
                      <a16:colId xmlns:a16="http://schemas.microsoft.com/office/drawing/2014/main" val="3590791272"/>
                    </a:ext>
                  </a:extLst>
                </a:gridCol>
                <a:gridCol w="1789334">
                  <a:extLst>
                    <a:ext uri="{9D8B030D-6E8A-4147-A177-3AD203B41FA5}">
                      <a16:colId xmlns:a16="http://schemas.microsoft.com/office/drawing/2014/main" val="1691181394"/>
                    </a:ext>
                  </a:extLst>
                </a:gridCol>
                <a:gridCol w="1553401">
                  <a:extLst>
                    <a:ext uri="{9D8B030D-6E8A-4147-A177-3AD203B41FA5}">
                      <a16:colId xmlns:a16="http://schemas.microsoft.com/office/drawing/2014/main" val="2236559392"/>
                    </a:ext>
                  </a:extLst>
                </a:gridCol>
                <a:gridCol w="1996037">
                  <a:extLst>
                    <a:ext uri="{9D8B030D-6E8A-4147-A177-3AD203B41FA5}">
                      <a16:colId xmlns:a16="http://schemas.microsoft.com/office/drawing/2014/main" val="3197066692"/>
                    </a:ext>
                  </a:extLst>
                </a:gridCol>
              </a:tblGrid>
              <a:tr h="74692">
                <a:tc>
                  <a:txBody>
                    <a:bodyPr/>
                    <a:lstStyle/>
                    <a:p>
                      <a:pPr indent="457200" algn="ctr">
                        <a:lnSpc>
                          <a:spcPct val="200000"/>
                        </a:lnSpc>
                      </a:pPr>
                      <a:r>
                        <a:rPr lang="es-EC" sz="1400" dirty="0">
                          <a:effectLst/>
                        </a:rPr>
                        <a:t>Nombre</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400" dirty="0">
                          <a:effectLst/>
                        </a:rPr>
                        <a:t>Cargo</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400">
                          <a:effectLst/>
                        </a:rPr>
                        <a:t>Tiempo (hora)</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400">
                          <a:effectLst/>
                        </a:rPr>
                        <a:t>Valor (hora)</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400">
                          <a:effectLst/>
                        </a:rPr>
                        <a:t>Valor total</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83751252"/>
                  </a:ext>
                </a:extLst>
              </a:tr>
              <a:tr h="0">
                <a:tc>
                  <a:txBody>
                    <a:bodyPr/>
                    <a:lstStyle/>
                    <a:p>
                      <a:pPr indent="457200" algn="ctr">
                        <a:lnSpc>
                          <a:spcPct val="200000"/>
                        </a:lnSpc>
                      </a:pPr>
                      <a:r>
                        <a:rPr lang="es-EC" sz="1400" dirty="0">
                          <a:effectLst/>
                        </a:rPr>
                        <a:t>Dr. Reinaldo García</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400">
                          <a:effectLst/>
                        </a:rPr>
                        <a:t>Tutor de tesis</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400">
                          <a:effectLst/>
                        </a:rPr>
                        <a:t>70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400">
                          <a:effectLst/>
                        </a:rPr>
                        <a:t>$        20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400" dirty="0">
                          <a:effectLst/>
                        </a:rPr>
                        <a:t>$      1400.00</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1679861"/>
                  </a:ext>
                </a:extLst>
              </a:tr>
            </a:tbl>
          </a:graphicData>
        </a:graphic>
      </p:graphicFrame>
      <p:sp>
        <p:nvSpPr>
          <p:cNvPr id="7" name="CuadroTexto 6">
            <a:extLst>
              <a:ext uri="{FF2B5EF4-FFF2-40B4-BE49-F238E27FC236}">
                <a16:creationId xmlns:a16="http://schemas.microsoft.com/office/drawing/2014/main" id="{9DA5DD7C-CE71-4309-A6AE-E1A256AABD68}"/>
              </a:ext>
            </a:extLst>
          </p:cNvPr>
          <p:cNvSpPr txBox="1"/>
          <p:nvPr/>
        </p:nvSpPr>
        <p:spPr>
          <a:xfrm>
            <a:off x="1205948" y="2187265"/>
            <a:ext cx="6096000" cy="461665"/>
          </a:xfrm>
          <a:prstGeom prst="rect">
            <a:avLst/>
          </a:prstGeom>
          <a:noFill/>
        </p:spPr>
        <p:txBody>
          <a:bodyPr wrap="square">
            <a:spAutoFit/>
          </a:bodyPr>
          <a:lstStyle/>
          <a:p>
            <a:r>
              <a:rPr lang="es-EC" sz="2400" dirty="0">
                <a:effectLst/>
                <a:ea typeface="Calibri" panose="020F0502020204030204" pitchFamily="34" charset="0"/>
                <a:cs typeface="Times New Roman" panose="02020603050405020304" pitchFamily="18" charset="0"/>
              </a:rPr>
              <a:t>Remuneración de docente (tutor de tesis)</a:t>
            </a:r>
            <a:endParaRPr lang="es-EC" sz="2400" dirty="0"/>
          </a:p>
        </p:txBody>
      </p:sp>
      <p:graphicFrame>
        <p:nvGraphicFramePr>
          <p:cNvPr id="8" name="Tabla 7">
            <a:extLst>
              <a:ext uri="{FF2B5EF4-FFF2-40B4-BE49-F238E27FC236}">
                <a16:creationId xmlns:a16="http://schemas.microsoft.com/office/drawing/2014/main" id="{0C8DA236-99DE-4B72-A7A8-69BBF95F281A}"/>
              </a:ext>
            </a:extLst>
          </p:cNvPr>
          <p:cNvGraphicFramePr>
            <a:graphicFrameLocks noGrp="1"/>
          </p:cNvGraphicFramePr>
          <p:nvPr>
            <p:extLst>
              <p:ext uri="{D42A27DB-BD31-4B8C-83A1-F6EECF244321}">
                <p14:modId xmlns:p14="http://schemas.microsoft.com/office/powerpoint/2010/main" val="2254290229"/>
              </p:ext>
            </p:extLst>
          </p:nvPr>
        </p:nvGraphicFramePr>
        <p:xfrm>
          <a:off x="786261" y="4207302"/>
          <a:ext cx="10619476" cy="1341120"/>
        </p:xfrm>
        <a:graphic>
          <a:graphicData uri="http://schemas.openxmlformats.org/drawingml/2006/table">
            <a:tbl>
              <a:tblPr firstRow="1" firstCol="1" bandRow="1">
                <a:tableStyleId>{F5AB1C69-6EDB-4FF4-983F-18BD219EF322}</a:tableStyleId>
              </a:tblPr>
              <a:tblGrid>
                <a:gridCol w="2882126">
                  <a:extLst>
                    <a:ext uri="{9D8B030D-6E8A-4147-A177-3AD203B41FA5}">
                      <a16:colId xmlns:a16="http://schemas.microsoft.com/office/drawing/2014/main" val="1758034296"/>
                    </a:ext>
                  </a:extLst>
                </a:gridCol>
                <a:gridCol w="2521064">
                  <a:extLst>
                    <a:ext uri="{9D8B030D-6E8A-4147-A177-3AD203B41FA5}">
                      <a16:colId xmlns:a16="http://schemas.microsoft.com/office/drawing/2014/main" val="2056349292"/>
                    </a:ext>
                  </a:extLst>
                </a:gridCol>
                <a:gridCol w="1480355">
                  <a:extLst>
                    <a:ext uri="{9D8B030D-6E8A-4147-A177-3AD203B41FA5}">
                      <a16:colId xmlns:a16="http://schemas.microsoft.com/office/drawing/2014/main" val="2065966969"/>
                    </a:ext>
                  </a:extLst>
                </a:gridCol>
                <a:gridCol w="1796815">
                  <a:extLst>
                    <a:ext uri="{9D8B030D-6E8A-4147-A177-3AD203B41FA5}">
                      <a16:colId xmlns:a16="http://schemas.microsoft.com/office/drawing/2014/main" val="354948375"/>
                    </a:ext>
                  </a:extLst>
                </a:gridCol>
                <a:gridCol w="1939116">
                  <a:extLst>
                    <a:ext uri="{9D8B030D-6E8A-4147-A177-3AD203B41FA5}">
                      <a16:colId xmlns:a16="http://schemas.microsoft.com/office/drawing/2014/main" val="1977103068"/>
                    </a:ext>
                  </a:extLst>
                </a:gridCol>
              </a:tblGrid>
              <a:tr h="0">
                <a:tc>
                  <a:txBody>
                    <a:bodyPr/>
                    <a:lstStyle/>
                    <a:p>
                      <a:pPr indent="457200" algn="ctr">
                        <a:lnSpc>
                          <a:spcPct val="200000"/>
                        </a:lnSpc>
                      </a:pPr>
                      <a:r>
                        <a:rPr lang="es-EC" sz="1100">
                          <a:effectLst/>
                        </a:rPr>
                        <a:t>Nombre</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100">
                          <a:effectLst/>
                        </a:rPr>
                        <a:t>Cargo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100">
                          <a:effectLst/>
                        </a:rPr>
                        <a:t>Tiempo (hora)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100">
                          <a:effectLst/>
                        </a:rPr>
                        <a:t>Valor (hora)</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100">
                          <a:effectLst/>
                        </a:rPr>
                        <a:t>Valor total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46723011"/>
                  </a:ext>
                </a:extLst>
              </a:tr>
              <a:tr h="0">
                <a:tc>
                  <a:txBody>
                    <a:bodyPr/>
                    <a:lstStyle/>
                    <a:p>
                      <a:pPr indent="457200">
                        <a:lnSpc>
                          <a:spcPct val="200000"/>
                        </a:lnSpc>
                      </a:pPr>
                      <a:r>
                        <a:rPr lang="es-EC" sz="1100" dirty="0">
                          <a:effectLst/>
                        </a:rPr>
                        <a:t>Sr. Cristhian Guano</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nSpc>
                          <a:spcPct val="200000"/>
                        </a:lnSpc>
                      </a:pPr>
                      <a:r>
                        <a:rPr lang="es-EC" sz="1100">
                          <a:effectLst/>
                        </a:rPr>
                        <a:t>Responsable del proyecto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100">
                          <a:effectLst/>
                        </a:rPr>
                        <a:t>400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100">
                          <a:effectLst/>
                        </a:rPr>
                        <a:t>$        2.38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100">
                          <a:effectLst/>
                        </a:rPr>
                        <a:t>$      952.00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86337621"/>
                  </a:ext>
                </a:extLst>
              </a:tr>
              <a:tr h="0">
                <a:tc>
                  <a:txBody>
                    <a:bodyPr/>
                    <a:lstStyle/>
                    <a:p>
                      <a:pPr indent="457200">
                        <a:lnSpc>
                          <a:spcPct val="200000"/>
                        </a:lnSpc>
                      </a:pPr>
                      <a:r>
                        <a:rPr lang="es-EC" sz="1100">
                          <a:effectLst/>
                        </a:rPr>
                        <a:t>Sr. Pablo Nepas</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nSpc>
                          <a:spcPct val="200000"/>
                        </a:lnSpc>
                      </a:pPr>
                      <a:r>
                        <a:rPr lang="es-EC" sz="1100">
                          <a:effectLst/>
                        </a:rPr>
                        <a:t>Responsable del proyecto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100">
                          <a:effectLst/>
                        </a:rPr>
                        <a:t>400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100">
                          <a:effectLst/>
                        </a:rPr>
                        <a:t>$        2.38</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100">
                          <a:effectLst/>
                        </a:rPr>
                        <a:t>$      952.00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66012049"/>
                  </a:ext>
                </a:extLst>
              </a:tr>
              <a:tr h="0">
                <a:tc>
                  <a:txBody>
                    <a:bodyPr/>
                    <a:lstStyle/>
                    <a:p>
                      <a:pPr indent="457200">
                        <a:lnSpc>
                          <a:spcPct val="200000"/>
                        </a:lnSpc>
                      </a:pPr>
                      <a:r>
                        <a:rPr lang="es-EC" sz="1100" dirty="0">
                          <a:effectLst/>
                        </a:rPr>
                        <a:t> </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nSpc>
                          <a:spcPct val="200000"/>
                        </a:lnSpc>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100">
                          <a:effectLst/>
                        </a:rPr>
                        <a:t> </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100" dirty="0">
                          <a:effectLst/>
                        </a:rPr>
                        <a:t>Subtotal</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indent="457200" algn="ctr">
                        <a:lnSpc>
                          <a:spcPct val="200000"/>
                        </a:lnSpc>
                      </a:pPr>
                      <a:r>
                        <a:rPr lang="es-EC" sz="1100" dirty="0">
                          <a:effectLst/>
                        </a:rPr>
                        <a:t>$    1904.00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92601845"/>
                  </a:ext>
                </a:extLst>
              </a:tr>
            </a:tbl>
          </a:graphicData>
        </a:graphic>
      </p:graphicFrame>
      <p:sp>
        <p:nvSpPr>
          <p:cNvPr id="10" name="CuadroTexto 9">
            <a:extLst>
              <a:ext uri="{FF2B5EF4-FFF2-40B4-BE49-F238E27FC236}">
                <a16:creationId xmlns:a16="http://schemas.microsoft.com/office/drawing/2014/main" id="{BABA6FD7-60AD-43F3-980E-2CF6F63B4A83}"/>
              </a:ext>
            </a:extLst>
          </p:cNvPr>
          <p:cNvSpPr txBox="1"/>
          <p:nvPr/>
        </p:nvSpPr>
        <p:spPr>
          <a:xfrm>
            <a:off x="1205948" y="3631828"/>
            <a:ext cx="7587856" cy="461665"/>
          </a:xfrm>
          <a:prstGeom prst="rect">
            <a:avLst/>
          </a:prstGeom>
          <a:noFill/>
        </p:spPr>
        <p:txBody>
          <a:bodyPr wrap="square">
            <a:spAutoFit/>
          </a:bodyPr>
          <a:lstStyle/>
          <a:p>
            <a:r>
              <a:rPr lang="es-MX" sz="2400" dirty="0"/>
              <a:t>Remuneración de estudiantes responsables del proyecto</a:t>
            </a:r>
            <a:endParaRPr lang="es-EC" sz="2400" dirty="0"/>
          </a:p>
        </p:txBody>
      </p:sp>
    </p:spTree>
    <p:extLst>
      <p:ext uri="{BB962C8B-B14F-4D97-AF65-F5344CB8AC3E}">
        <p14:creationId xmlns:p14="http://schemas.microsoft.com/office/powerpoint/2010/main" val="35739792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ANÁLISIS ECONÓMICO</a:t>
            </a:r>
          </a:p>
        </p:txBody>
      </p:sp>
      <p:sp>
        <p:nvSpPr>
          <p:cNvPr id="7" name="CuadroTexto 6">
            <a:extLst>
              <a:ext uri="{FF2B5EF4-FFF2-40B4-BE49-F238E27FC236}">
                <a16:creationId xmlns:a16="http://schemas.microsoft.com/office/drawing/2014/main" id="{9DA5DD7C-CE71-4309-A6AE-E1A256AABD68}"/>
              </a:ext>
            </a:extLst>
          </p:cNvPr>
          <p:cNvSpPr txBox="1"/>
          <p:nvPr/>
        </p:nvSpPr>
        <p:spPr>
          <a:xfrm>
            <a:off x="876238" y="1215258"/>
            <a:ext cx="9065430" cy="461665"/>
          </a:xfrm>
          <a:prstGeom prst="rect">
            <a:avLst/>
          </a:prstGeom>
          <a:noFill/>
        </p:spPr>
        <p:txBody>
          <a:bodyPr wrap="square">
            <a:spAutoFit/>
          </a:bodyPr>
          <a:lstStyle/>
          <a:p>
            <a:r>
              <a:rPr lang="es-MX" sz="2400" b="1" dirty="0">
                <a:effectLst/>
                <a:ea typeface="Calibri" panose="020F0502020204030204" pitchFamily="34" charset="0"/>
                <a:cs typeface="Times New Roman" panose="02020603050405020304" pitchFamily="18" charset="0"/>
              </a:rPr>
              <a:t>Costos de recuperación y puesta a punto del equipo</a:t>
            </a:r>
            <a:endParaRPr lang="es-EC" sz="2400" b="1" dirty="0"/>
          </a:p>
        </p:txBody>
      </p:sp>
      <p:graphicFrame>
        <p:nvGraphicFramePr>
          <p:cNvPr id="3" name="Tabla 2">
            <a:extLst>
              <a:ext uri="{FF2B5EF4-FFF2-40B4-BE49-F238E27FC236}">
                <a16:creationId xmlns:a16="http://schemas.microsoft.com/office/drawing/2014/main" id="{91ABAEE3-5024-4E48-8CA4-3EF2CEE434C3}"/>
              </a:ext>
            </a:extLst>
          </p:cNvPr>
          <p:cNvGraphicFramePr>
            <a:graphicFrameLocks noGrp="1"/>
          </p:cNvGraphicFramePr>
          <p:nvPr>
            <p:extLst>
              <p:ext uri="{D42A27DB-BD31-4B8C-83A1-F6EECF244321}">
                <p14:modId xmlns:p14="http://schemas.microsoft.com/office/powerpoint/2010/main" val="3310331627"/>
              </p:ext>
            </p:extLst>
          </p:nvPr>
        </p:nvGraphicFramePr>
        <p:xfrm>
          <a:off x="1766522" y="1738635"/>
          <a:ext cx="8658955" cy="3789110"/>
        </p:xfrm>
        <a:graphic>
          <a:graphicData uri="http://schemas.openxmlformats.org/drawingml/2006/table">
            <a:tbl>
              <a:tblPr firstRow="1" firstCol="1" bandRow="1">
                <a:tableStyleId>{F5AB1C69-6EDB-4FF4-983F-18BD219EF322}</a:tableStyleId>
              </a:tblPr>
              <a:tblGrid>
                <a:gridCol w="747406">
                  <a:extLst>
                    <a:ext uri="{9D8B030D-6E8A-4147-A177-3AD203B41FA5}">
                      <a16:colId xmlns:a16="http://schemas.microsoft.com/office/drawing/2014/main" val="2600007027"/>
                    </a:ext>
                  </a:extLst>
                </a:gridCol>
                <a:gridCol w="3489307">
                  <a:extLst>
                    <a:ext uri="{9D8B030D-6E8A-4147-A177-3AD203B41FA5}">
                      <a16:colId xmlns:a16="http://schemas.microsoft.com/office/drawing/2014/main" val="1630764436"/>
                    </a:ext>
                  </a:extLst>
                </a:gridCol>
                <a:gridCol w="1126435">
                  <a:extLst>
                    <a:ext uri="{9D8B030D-6E8A-4147-A177-3AD203B41FA5}">
                      <a16:colId xmlns:a16="http://schemas.microsoft.com/office/drawing/2014/main" val="772210071"/>
                    </a:ext>
                  </a:extLst>
                </a:gridCol>
                <a:gridCol w="1643269">
                  <a:extLst>
                    <a:ext uri="{9D8B030D-6E8A-4147-A177-3AD203B41FA5}">
                      <a16:colId xmlns:a16="http://schemas.microsoft.com/office/drawing/2014/main" val="1403330059"/>
                    </a:ext>
                  </a:extLst>
                </a:gridCol>
                <a:gridCol w="1652538">
                  <a:extLst>
                    <a:ext uri="{9D8B030D-6E8A-4147-A177-3AD203B41FA5}">
                      <a16:colId xmlns:a16="http://schemas.microsoft.com/office/drawing/2014/main" val="395451766"/>
                    </a:ext>
                  </a:extLst>
                </a:gridCol>
              </a:tblGrid>
              <a:tr h="503582">
                <a:tc>
                  <a:txBody>
                    <a:bodyPr/>
                    <a:lstStyle/>
                    <a:p>
                      <a:pPr indent="457200" algn="ctr">
                        <a:lnSpc>
                          <a:spcPct val="200000"/>
                        </a:lnSpc>
                      </a:pPr>
                      <a:r>
                        <a:rPr lang="es-419" sz="1100" dirty="0">
                          <a:effectLst/>
                        </a:rPr>
                        <a:t>No.</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Descripción</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EC" sz="1100">
                          <a:effectLst/>
                        </a:rPr>
                        <a:t>Cantidad</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Costo Unitario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Costo Total</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extLst>
                  <a:ext uri="{0D108BD9-81ED-4DB2-BD59-A6C34878D82A}">
                    <a16:rowId xmlns:a16="http://schemas.microsoft.com/office/drawing/2014/main" val="3151970634"/>
                  </a:ext>
                </a:extLst>
              </a:tr>
              <a:tr h="437321">
                <a:tc>
                  <a:txBody>
                    <a:bodyPr/>
                    <a:lstStyle/>
                    <a:p>
                      <a:pPr indent="457200" algn="ctr">
                        <a:lnSpc>
                          <a:spcPct val="200000"/>
                        </a:lnSpc>
                      </a:pPr>
                      <a:r>
                        <a:rPr lang="es-EC" sz="1100" dirty="0">
                          <a:effectLst/>
                        </a:rPr>
                        <a:t>1</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dirty="0">
                          <a:effectLst/>
                        </a:rPr>
                        <a:t>Limpieza por ultrasonido de válvulas</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      62.00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     124.00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extLst>
                  <a:ext uri="{0D108BD9-81ED-4DB2-BD59-A6C34878D82A}">
                    <a16:rowId xmlns:a16="http://schemas.microsoft.com/office/drawing/2014/main" val="2279833570"/>
                  </a:ext>
                </a:extLst>
              </a:tr>
              <a:tr h="331305">
                <a:tc>
                  <a:txBody>
                    <a:bodyPr/>
                    <a:lstStyle/>
                    <a:p>
                      <a:pPr indent="457200" algn="ctr">
                        <a:lnSpc>
                          <a:spcPct val="200000"/>
                        </a:lnSpc>
                      </a:pPr>
                      <a:r>
                        <a:rPr lang="es-EC" sz="1100">
                          <a:effectLst/>
                        </a:rPr>
                        <a:t>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dirty="0">
                          <a:effectLst/>
                        </a:rPr>
                        <a:t>Construcción de entredós</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      53.00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       53.00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extLst>
                  <a:ext uri="{0D108BD9-81ED-4DB2-BD59-A6C34878D82A}">
                    <a16:rowId xmlns:a16="http://schemas.microsoft.com/office/drawing/2014/main" val="593323987"/>
                  </a:ext>
                </a:extLst>
              </a:tr>
              <a:tr h="410817">
                <a:tc>
                  <a:txBody>
                    <a:bodyPr/>
                    <a:lstStyle/>
                    <a:p>
                      <a:pPr indent="457200" algn="ctr">
                        <a:lnSpc>
                          <a:spcPct val="200000"/>
                        </a:lnSpc>
                      </a:pPr>
                      <a:r>
                        <a:rPr lang="es-EC" sz="1100">
                          <a:effectLst/>
                        </a:rPr>
                        <a:t>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dirty="0">
                          <a:effectLst/>
                        </a:rPr>
                        <a:t>Construcción de eje principal cigüeñal</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      45.00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       45.00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extLst>
                  <a:ext uri="{0D108BD9-81ED-4DB2-BD59-A6C34878D82A}">
                    <a16:rowId xmlns:a16="http://schemas.microsoft.com/office/drawing/2014/main" val="1898114074"/>
                  </a:ext>
                </a:extLst>
              </a:tr>
              <a:tr h="384313">
                <a:tc>
                  <a:txBody>
                    <a:bodyPr/>
                    <a:lstStyle/>
                    <a:p>
                      <a:pPr indent="457200" algn="ctr">
                        <a:lnSpc>
                          <a:spcPct val="200000"/>
                        </a:lnSpc>
                      </a:pPr>
                      <a:r>
                        <a:rPr lang="es-EC" sz="1100">
                          <a:effectLst/>
                        </a:rPr>
                        <a:t>4</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dirty="0">
                          <a:effectLst/>
                        </a:rPr>
                        <a:t>Limpieza de cámara cilíndrica y anillos</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2</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      60.00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dirty="0">
                          <a:effectLst/>
                        </a:rPr>
                        <a:t>$     120.00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extLst>
                  <a:ext uri="{0D108BD9-81ED-4DB2-BD59-A6C34878D82A}">
                    <a16:rowId xmlns:a16="http://schemas.microsoft.com/office/drawing/2014/main" val="3173598896"/>
                  </a:ext>
                </a:extLst>
              </a:tr>
              <a:tr h="371061">
                <a:tc>
                  <a:txBody>
                    <a:bodyPr/>
                    <a:lstStyle/>
                    <a:p>
                      <a:pPr indent="457200" algn="ctr">
                        <a:lnSpc>
                          <a:spcPct val="200000"/>
                        </a:lnSpc>
                      </a:pPr>
                      <a:r>
                        <a:rPr lang="es-EC" sz="1100">
                          <a:effectLst/>
                        </a:rPr>
                        <a:t>5</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Limpieza de Carter</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dirty="0">
                          <a:effectLst/>
                        </a:rPr>
                        <a:t>2</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      20.00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       40.00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extLst>
                  <a:ext uri="{0D108BD9-81ED-4DB2-BD59-A6C34878D82A}">
                    <a16:rowId xmlns:a16="http://schemas.microsoft.com/office/drawing/2014/main" val="2706905035"/>
                  </a:ext>
                </a:extLst>
              </a:tr>
              <a:tr h="352346">
                <a:tc>
                  <a:txBody>
                    <a:bodyPr/>
                    <a:lstStyle/>
                    <a:p>
                      <a:pPr indent="457200" algn="ctr">
                        <a:lnSpc>
                          <a:spcPct val="200000"/>
                        </a:lnSpc>
                      </a:pPr>
                      <a:r>
                        <a:rPr lang="es-EC" sz="1100">
                          <a:effectLst/>
                        </a:rPr>
                        <a:t>6</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Cuerpo de llave de accionamiento</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dirty="0">
                          <a:effectLst/>
                        </a:rPr>
                        <a:t>1</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dirty="0">
                          <a:effectLst/>
                        </a:rPr>
                        <a:t>$      95.00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       95.00</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extLst>
                  <a:ext uri="{0D108BD9-81ED-4DB2-BD59-A6C34878D82A}">
                    <a16:rowId xmlns:a16="http://schemas.microsoft.com/office/drawing/2014/main" val="4158114746"/>
                  </a:ext>
                </a:extLst>
              </a:tr>
              <a:tr h="378850">
                <a:tc>
                  <a:txBody>
                    <a:bodyPr/>
                    <a:lstStyle/>
                    <a:p>
                      <a:pPr indent="457200" algn="ctr">
                        <a:lnSpc>
                          <a:spcPct val="200000"/>
                        </a:lnSpc>
                      </a:pPr>
                      <a:r>
                        <a:rPr lang="es-EC" sz="1100">
                          <a:effectLst/>
                        </a:rPr>
                        <a:t>23</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Tornillos, arandelas, mangueras, acoples, aceite, etc.</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a:effectLst/>
                        </a:rPr>
                        <a:t>1</a:t>
                      </a:r>
                      <a:endParaRPr lang="es-EC" sz="110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dirty="0">
                          <a:effectLst/>
                        </a:rPr>
                        <a:t>$      32.00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dirty="0">
                          <a:effectLst/>
                        </a:rPr>
                        <a:t>$       32.00</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extLst>
                  <a:ext uri="{0D108BD9-81ED-4DB2-BD59-A6C34878D82A}">
                    <a16:rowId xmlns:a16="http://schemas.microsoft.com/office/drawing/2014/main" val="2822044296"/>
                  </a:ext>
                </a:extLst>
              </a:tr>
              <a:tr h="615540">
                <a:tc>
                  <a:txBody>
                    <a:bodyPr/>
                    <a:lstStyle/>
                    <a:p>
                      <a:pPr algn="ctr">
                        <a:lnSpc>
                          <a:spcPct val="107000"/>
                        </a:lnSpc>
                      </a:pPr>
                      <a:endParaRPr lang="es-EC" sz="1100">
                        <a:effectLst/>
                        <a:latin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dirty="0">
                          <a:effectLst/>
                        </a:rPr>
                        <a:t>Subtotal </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tc>
                  <a:txBody>
                    <a:bodyPr/>
                    <a:lstStyle/>
                    <a:p>
                      <a:pPr algn="ctr">
                        <a:lnSpc>
                          <a:spcPct val="107000"/>
                        </a:lnSpc>
                      </a:pPr>
                      <a:endParaRPr lang="es-EC" sz="1100">
                        <a:effectLst/>
                        <a:latin typeface="Calibri" panose="020F0502020204030204" pitchFamily="34" charset="0"/>
                        <a:cs typeface="Times New Roman" panose="02020603050405020304" pitchFamily="18" charset="0"/>
                      </a:endParaRPr>
                    </a:p>
                  </a:txBody>
                  <a:tcPr marL="12469" marR="12469" marT="0" marB="0" anchor="ctr"/>
                </a:tc>
                <a:tc>
                  <a:txBody>
                    <a:bodyPr/>
                    <a:lstStyle/>
                    <a:p>
                      <a:pPr algn="ctr">
                        <a:lnSpc>
                          <a:spcPct val="107000"/>
                        </a:lnSpc>
                      </a:pPr>
                      <a:endParaRPr lang="es-EC" sz="1100">
                        <a:effectLst/>
                        <a:latin typeface="Calibri" panose="020F0502020204030204" pitchFamily="34" charset="0"/>
                        <a:cs typeface="Times New Roman" panose="02020603050405020304" pitchFamily="18" charset="0"/>
                      </a:endParaRPr>
                    </a:p>
                  </a:txBody>
                  <a:tcPr marL="12469" marR="12469" marT="0" marB="0" anchor="ctr"/>
                </a:tc>
                <a:tc>
                  <a:txBody>
                    <a:bodyPr/>
                    <a:lstStyle/>
                    <a:p>
                      <a:pPr indent="457200" algn="ctr">
                        <a:lnSpc>
                          <a:spcPct val="200000"/>
                        </a:lnSpc>
                      </a:pPr>
                      <a:r>
                        <a:rPr lang="es-419" sz="1100" dirty="0">
                          <a:effectLst/>
                        </a:rPr>
                        <a:t>$     861.34</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txBody>
                  <a:tcPr marL="12469" marR="12469" marT="0" marB="0" anchor="ctr"/>
                </a:tc>
                <a:extLst>
                  <a:ext uri="{0D108BD9-81ED-4DB2-BD59-A6C34878D82A}">
                    <a16:rowId xmlns:a16="http://schemas.microsoft.com/office/drawing/2014/main" val="214820816"/>
                  </a:ext>
                </a:extLst>
              </a:tr>
            </a:tbl>
          </a:graphicData>
        </a:graphic>
      </p:graphicFrame>
    </p:spTree>
    <p:extLst>
      <p:ext uri="{BB962C8B-B14F-4D97-AF65-F5344CB8AC3E}">
        <p14:creationId xmlns:p14="http://schemas.microsoft.com/office/powerpoint/2010/main" val="5259812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ANÁLISIS ECONÓMICO</a:t>
            </a:r>
          </a:p>
        </p:txBody>
      </p:sp>
      <p:sp>
        <p:nvSpPr>
          <p:cNvPr id="7" name="CuadroTexto 6">
            <a:extLst>
              <a:ext uri="{FF2B5EF4-FFF2-40B4-BE49-F238E27FC236}">
                <a16:creationId xmlns:a16="http://schemas.microsoft.com/office/drawing/2014/main" id="{9DA5DD7C-CE71-4309-A6AE-E1A256AABD68}"/>
              </a:ext>
            </a:extLst>
          </p:cNvPr>
          <p:cNvSpPr txBox="1"/>
          <p:nvPr/>
        </p:nvSpPr>
        <p:spPr>
          <a:xfrm>
            <a:off x="1158340" y="708708"/>
            <a:ext cx="9075158" cy="461665"/>
          </a:xfrm>
          <a:prstGeom prst="rect">
            <a:avLst/>
          </a:prstGeom>
          <a:noFill/>
        </p:spPr>
        <p:txBody>
          <a:bodyPr wrap="square">
            <a:spAutoFit/>
          </a:bodyPr>
          <a:lstStyle/>
          <a:p>
            <a:r>
              <a:rPr lang="es-MX" sz="2400" b="1" dirty="0">
                <a:effectLst/>
                <a:ea typeface="Calibri" panose="020F0502020204030204" pitchFamily="34" charset="0"/>
                <a:cs typeface="Times New Roman" panose="02020603050405020304" pitchFamily="18" charset="0"/>
              </a:rPr>
              <a:t>Costos de implementación de monitoreo de datos</a:t>
            </a:r>
            <a:endParaRPr lang="es-EC" sz="2400" b="1" dirty="0"/>
          </a:p>
        </p:txBody>
      </p:sp>
      <p:graphicFrame>
        <p:nvGraphicFramePr>
          <p:cNvPr id="2" name="Tabla 1">
            <a:extLst>
              <a:ext uri="{FF2B5EF4-FFF2-40B4-BE49-F238E27FC236}">
                <a16:creationId xmlns:a16="http://schemas.microsoft.com/office/drawing/2014/main" id="{B011ABE6-DC6E-4B26-B9FC-0E6760C55F6F}"/>
              </a:ext>
            </a:extLst>
          </p:cNvPr>
          <p:cNvGraphicFramePr>
            <a:graphicFrameLocks noGrp="1"/>
          </p:cNvGraphicFramePr>
          <p:nvPr>
            <p:extLst>
              <p:ext uri="{D42A27DB-BD31-4B8C-83A1-F6EECF244321}">
                <p14:modId xmlns:p14="http://schemas.microsoft.com/office/powerpoint/2010/main" val="3678684092"/>
              </p:ext>
            </p:extLst>
          </p:nvPr>
        </p:nvGraphicFramePr>
        <p:xfrm>
          <a:off x="324282" y="1078040"/>
          <a:ext cx="8702985" cy="5120640"/>
        </p:xfrm>
        <a:graphic>
          <a:graphicData uri="http://schemas.openxmlformats.org/drawingml/2006/table">
            <a:tbl>
              <a:tblPr firstRow="1" firstCol="1" bandRow="1">
                <a:tableStyleId>{F5AB1C69-6EDB-4FF4-983F-18BD219EF322}</a:tableStyleId>
              </a:tblPr>
              <a:tblGrid>
                <a:gridCol w="1174903">
                  <a:extLst>
                    <a:ext uri="{9D8B030D-6E8A-4147-A177-3AD203B41FA5}">
                      <a16:colId xmlns:a16="http://schemas.microsoft.com/office/drawing/2014/main" val="3833617636"/>
                    </a:ext>
                  </a:extLst>
                </a:gridCol>
                <a:gridCol w="3702370">
                  <a:extLst>
                    <a:ext uri="{9D8B030D-6E8A-4147-A177-3AD203B41FA5}">
                      <a16:colId xmlns:a16="http://schemas.microsoft.com/office/drawing/2014/main" val="165047066"/>
                    </a:ext>
                  </a:extLst>
                </a:gridCol>
                <a:gridCol w="1294225">
                  <a:extLst>
                    <a:ext uri="{9D8B030D-6E8A-4147-A177-3AD203B41FA5}">
                      <a16:colId xmlns:a16="http://schemas.microsoft.com/office/drawing/2014/main" val="948228086"/>
                    </a:ext>
                  </a:extLst>
                </a:gridCol>
                <a:gridCol w="1356584">
                  <a:extLst>
                    <a:ext uri="{9D8B030D-6E8A-4147-A177-3AD203B41FA5}">
                      <a16:colId xmlns:a16="http://schemas.microsoft.com/office/drawing/2014/main" val="282813602"/>
                    </a:ext>
                  </a:extLst>
                </a:gridCol>
                <a:gridCol w="1174903">
                  <a:extLst>
                    <a:ext uri="{9D8B030D-6E8A-4147-A177-3AD203B41FA5}">
                      <a16:colId xmlns:a16="http://schemas.microsoft.com/office/drawing/2014/main" val="2903859559"/>
                    </a:ext>
                  </a:extLst>
                </a:gridCol>
              </a:tblGrid>
              <a:tr h="283426">
                <a:tc>
                  <a:txBody>
                    <a:bodyPr/>
                    <a:lstStyle/>
                    <a:p>
                      <a:pPr indent="457200" algn="ctr">
                        <a:lnSpc>
                          <a:spcPct val="200000"/>
                        </a:lnSpc>
                      </a:pPr>
                      <a:r>
                        <a:rPr lang="es-EC" sz="1050">
                          <a:effectLst/>
                        </a:rPr>
                        <a:t>No.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Descripción</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Cantidad</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Valor unitario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Valor total</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extLst>
                  <a:ext uri="{0D108BD9-81ED-4DB2-BD59-A6C34878D82A}">
                    <a16:rowId xmlns:a16="http://schemas.microsoft.com/office/drawing/2014/main" val="1079070725"/>
                  </a:ext>
                </a:extLst>
              </a:tr>
              <a:tr h="283426">
                <a:tc>
                  <a:txBody>
                    <a:bodyPr/>
                    <a:lstStyle/>
                    <a:p>
                      <a:pPr indent="457200" algn="ctr">
                        <a:lnSpc>
                          <a:spcPct val="200000"/>
                        </a:lnSpc>
                      </a:pPr>
                      <a:r>
                        <a:rPr lang="es-EC" sz="1050">
                          <a:effectLst/>
                        </a:rPr>
                        <a:t>1</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nSpc>
                          <a:spcPct val="200000"/>
                        </a:lnSpc>
                      </a:pPr>
                      <a:r>
                        <a:rPr lang="es-EC" sz="1050">
                          <a:effectLst/>
                        </a:rPr>
                        <a:t>Sensor de presión AKOZON</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3</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80.00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240.00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extLst>
                  <a:ext uri="{0D108BD9-81ED-4DB2-BD59-A6C34878D82A}">
                    <a16:rowId xmlns:a16="http://schemas.microsoft.com/office/drawing/2014/main" val="1818827264"/>
                  </a:ext>
                </a:extLst>
              </a:tr>
              <a:tr h="283426">
                <a:tc>
                  <a:txBody>
                    <a:bodyPr/>
                    <a:lstStyle/>
                    <a:p>
                      <a:pPr indent="457200" algn="ctr">
                        <a:lnSpc>
                          <a:spcPct val="200000"/>
                        </a:lnSpc>
                      </a:pPr>
                      <a:r>
                        <a:rPr lang="es-EC" sz="1050">
                          <a:effectLst/>
                        </a:rPr>
                        <a:t>2</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nSpc>
                          <a:spcPct val="200000"/>
                        </a:lnSpc>
                      </a:pPr>
                      <a:r>
                        <a:rPr lang="es-EC" sz="1050" dirty="0">
                          <a:effectLst/>
                        </a:rPr>
                        <a:t>Sensor de presión MPXV5004</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3</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24.75</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74.25</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extLst>
                  <a:ext uri="{0D108BD9-81ED-4DB2-BD59-A6C34878D82A}">
                    <a16:rowId xmlns:a16="http://schemas.microsoft.com/office/drawing/2014/main" val="3772500269"/>
                  </a:ext>
                </a:extLst>
              </a:tr>
              <a:tr h="283426">
                <a:tc>
                  <a:txBody>
                    <a:bodyPr/>
                    <a:lstStyle/>
                    <a:p>
                      <a:pPr indent="457200" algn="ctr">
                        <a:lnSpc>
                          <a:spcPct val="200000"/>
                        </a:lnSpc>
                      </a:pPr>
                      <a:r>
                        <a:rPr lang="es-EC" sz="1050">
                          <a:effectLst/>
                        </a:rPr>
                        <a:t>3</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nSpc>
                          <a:spcPct val="200000"/>
                        </a:lnSpc>
                      </a:pPr>
                      <a:r>
                        <a:rPr lang="es-EC" sz="1050">
                          <a:effectLst/>
                        </a:rPr>
                        <a:t>Módulo encoders B83609 HC-020K</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2</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8.00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16.00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extLst>
                  <a:ext uri="{0D108BD9-81ED-4DB2-BD59-A6C34878D82A}">
                    <a16:rowId xmlns:a16="http://schemas.microsoft.com/office/drawing/2014/main" val="2361908786"/>
                  </a:ext>
                </a:extLst>
              </a:tr>
              <a:tr h="283426">
                <a:tc>
                  <a:txBody>
                    <a:bodyPr/>
                    <a:lstStyle/>
                    <a:p>
                      <a:pPr indent="457200" algn="ctr">
                        <a:lnSpc>
                          <a:spcPct val="200000"/>
                        </a:lnSpc>
                      </a:pPr>
                      <a:r>
                        <a:rPr lang="es-EC" sz="1050">
                          <a:effectLst/>
                        </a:rPr>
                        <a:t>4</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nSpc>
                          <a:spcPct val="200000"/>
                        </a:lnSpc>
                      </a:pPr>
                      <a:r>
                        <a:rPr lang="es-EC" sz="1050">
                          <a:effectLst/>
                        </a:rPr>
                        <a:t>Termopar tipo K</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3</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9.00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27.00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extLst>
                  <a:ext uri="{0D108BD9-81ED-4DB2-BD59-A6C34878D82A}">
                    <a16:rowId xmlns:a16="http://schemas.microsoft.com/office/drawing/2014/main" val="846667846"/>
                  </a:ext>
                </a:extLst>
              </a:tr>
              <a:tr h="283426">
                <a:tc>
                  <a:txBody>
                    <a:bodyPr/>
                    <a:lstStyle/>
                    <a:p>
                      <a:pPr indent="457200" algn="ctr">
                        <a:lnSpc>
                          <a:spcPct val="200000"/>
                        </a:lnSpc>
                      </a:pPr>
                      <a:r>
                        <a:rPr lang="es-EC" sz="1050">
                          <a:effectLst/>
                        </a:rPr>
                        <a:t>5</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nSpc>
                          <a:spcPct val="200000"/>
                        </a:lnSpc>
                      </a:pPr>
                      <a:r>
                        <a:rPr lang="es-EC" sz="1050">
                          <a:effectLst/>
                        </a:rPr>
                        <a:t>Sensor Ds18b20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4</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7.00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28.00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extLst>
                  <a:ext uri="{0D108BD9-81ED-4DB2-BD59-A6C34878D82A}">
                    <a16:rowId xmlns:a16="http://schemas.microsoft.com/office/drawing/2014/main" val="2546866260"/>
                  </a:ext>
                </a:extLst>
              </a:tr>
              <a:tr h="283426">
                <a:tc>
                  <a:txBody>
                    <a:bodyPr/>
                    <a:lstStyle/>
                    <a:p>
                      <a:pPr indent="457200" algn="ctr">
                        <a:lnSpc>
                          <a:spcPct val="200000"/>
                        </a:lnSpc>
                      </a:pPr>
                      <a:r>
                        <a:rPr lang="es-EC" sz="1050">
                          <a:effectLst/>
                        </a:rPr>
                        <a:t>6</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nSpc>
                          <a:spcPct val="200000"/>
                        </a:lnSpc>
                      </a:pPr>
                      <a:r>
                        <a:rPr lang="es-EC" sz="1050">
                          <a:effectLst/>
                        </a:rPr>
                        <a:t>Modulo Max6675</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3</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4.50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13.50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extLst>
                  <a:ext uri="{0D108BD9-81ED-4DB2-BD59-A6C34878D82A}">
                    <a16:rowId xmlns:a16="http://schemas.microsoft.com/office/drawing/2014/main" val="3247942659"/>
                  </a:ext>
                </a:extLst>
              </a:tr>
              <a:tr h="283426">
                <a:tc>
                  <a:txBody>
                    <a:bodyPr/>
                    <a:lstStyle/>
                    <a:p>
                      <a:pPr indent="457200" algn="ctr">
                        <a:lnSpc>
                          <a:spcPct val="200000"/>
                        </a:lnSpc>
                      </a:pPr>
                      <a:r>
                        <a:rPr lang="es-EC" sz="1050">
                          <a:effectLst/>
                        </a:rPr>
                        <a:t>7</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nSpc>
                          <a:spcPct val="200000"/>
                        </a:lnSpc>
                      </a:pPr>
                      <a:r>
                        <a:rPr lang="es-EC" sz="1050">
                          <a:effectLst/>
                        </a:rPr>
                        <a:t>Pantalla Nextion 3.5 pulgadas</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2</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52.50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105.00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extLst>
                  <a:ext uri="{0D108BD9-81ED-4DB2-BD59-A6C34878D82A}">
                    <a16:rowId xmlns:a16="http://schemas.microsoft.com/office/drawing/2014/main" val="3088462808"/>
                  </a:ext>
                </a:extLst>
              </a:tr>
              <a:tr h="283426">
                <a:tc>
                  <a:txBody>
                    <a:bodyPr/>
                    <a:lstStyle/>
                    <a:p>
                      <a:pPr indent="457200" algn="ctr">
                        <a:lnSpc>
                          <a:spcPct val="200000"/>
                        </a:lnSpc>
                      </a:pPr>
                      <a:r>
                        <a:rPr lang="es-EC" sz="1050">
                          <a:effectLst/>
                        </a:rPr>
                        <a:t>8</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nSpc>
                          <a:spcPct val="200000"/>
                        </a:lnSpc>
                      </a:pPr>
                      <a:r>
                        <a:rPr lang="es-EC" sz="1050">
                          <a:effectLst/>
                        </a:rPr>
                        <a:t>Arduino Mega 2250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2</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30.00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60.00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extLst>
                  <a:ext uri="{0D108BD9-81ED-4DB2-BD59-A6C34878D82A}">
                    <a16:rowId xmlns:a16="http://schemas.microsoft.com/office/drawing/2014/main" val="258344303"/>
                  </a:ext>
                </a:extLst>
              </a:tr>
              <a:tr h="283426">
                <a:tc>
                  <a:txBody>
                    <a:bodyPr/>
                    <a:lstStyle/>
                    <a:p>
                      <a:pPr indent="457200" algn="ctr">
                        <a:lnSpc>
                          <a:spcPct val="200000"/>
                        </a:lnSpc>
                      </a:pPr>
                      <a:r>
                        <a:rPr lang="es-EC" sz="1050">
                          <a:effectLst/>
                        </a:rPr>
                        <a:t>9</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nSpc>
                          <a:spcPct val="200000"/>
                        </a:lnSpc>
                      </a:pPr>
                      <a:r>
                        <a:rPr lang="es-EC" sz="1050">
                          <a:effectLst/>
                        </a:rPr>
                        <a:t>Higrómetros</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2</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7.00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14.00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extLst>
                  <a:ext uri="{0D108BD9-81ED-4DB2-BD59-A6C34878D82A}">
                    <a16:rowId xmlns:a16="http://schemas.microsoft.com/office/drawing/2014/main" val="1078564426"/>
                  </a:ext>
                </a:extLst>
              </a:tr>
              <a:tr h="283426">
                <a:tc>
                  <a:txBody>
                    <a:bodyPr/>
                    <a:lstStyle/>
                    <a:p>
                      <a:pPr indent="457200" algn="ctr">
                        <a:lnSpc>
                          <a:spcPct val="200000"/>
                        </a:lnSpc>
                      </a:pPr>
                      <a:r>
                        <a:rPr lang="es-EC" sz="1050">
                          <a:effectLst/>
                        </a:rPr>
                        <a:t>10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nSpc>
                          <a:spcPct val="200000"/>
                        </a:lnSpc>
                      </a:pPr>
                      <a:r>
                        <a:rPr lang="es-EC" sz="1050">
                          <a:effectLst/>
                        </a:rPr>
                        <a:t>Case de pantalla 3.5 pulgadas</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2</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10.00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20.00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extLst>
                  <a:ext uri="{0D108BD9-81ED-4DB2-BD59-A6C34878D82A}">
                    <a16:rowId xmlns:a16="http://schemas.microsoft.com/office/drawing/2014/main" val="3089797427"/>
                  </a:ext>
                </a:extLst>
              </a:tr>
              <a:tr h="283426">
                <a:tc>
                  <a:txBody>
                    <a:bodyPr/>
                    <a:lstStyle/>
                    <a:p>
                      <a:pPr indent="457200" algn="ctr">
                        <a:lnSpc>
                          <a:spcPct val="200000"/>
                        </a:lnSpc>
                      </a:pPr>
                      <a:r>
                        <a:rPr lang="es-EC" sz="1050">
                          <a:effectLst/>
                        </a:rPr>
                        <a:t>11</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nSpc>
                          <a:spcPct val="200000"/>
                        </a:lnSpc>
                      </a:pPr>
                      <a:r>
                        <a:rPr lang="es-EC" sz="1050">
                          <a:effectLst/>
                        </a:rPr>
                        <a:t>Gabinete metálico</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2</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23.76</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47.52</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extLst>
                  <a:ext uri="{0D108BD9-81ED-4DB2-BD59-A6C34878D82A}">
                    <a16:rowId xmlns:a16="http://schemas.microsoft.com/office/drawing/2014/main" val="3390753225"/>
                  </a:ext>
                </a:extLst>
              </a:tr>
              <a:tr h="283426">
                <a:tc>
                  <a:txBody>
                    <a:bodyPr/>
                    <a:lstStyle/>
                    <a:p>
                      <a:pPr indent="457200" algn="ctr">
                        <a:lnSpc>
                          <a:spcPct val="200000"/>
                        </a:lnSpc>
                      </a:pPr>
                      <a:r>
                        <a:rPr lang="es-EC" sz="1050" dirty="0">
                          <a:effectLst/>
                        </a:rPr>
                        <a:t>12</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nSpc>
                          <a:spcPct val="200000"/>
                        </a:lnSpc>
                      </a:pPr>
                      <a:r>
                        <a:rPr lang="es-EC" sz="1050" dirty="0">
                          <a:effectLst/>
                        </a:rPr>
                        <a:t>Indicador luminoso</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2</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4.50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9.00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extLst>
                  <a:ext uri="{0D108BD9-81ED-4DB2-BD59-A6C34878D82A}">
                    <a16:rowId xmlns:a16="http://schemas.microsoft.com/office/drawing/2014/main" val="454287698"/>
                  </a:ext>
                </a:extLst>
              </a:tr>
              <a:tr h="283426">
                <a:tc>
                  <a:txBody>
                    <a:bodyPr/>
                    <a:lstStyle/>
                    <a:p>
                      <a:pPr indent="457200" algn="ctr">
                        <a:lnSpc>
                          <a:spcPct val="200000"/>
                        </a:lnSpc>
                      </a:pPr>
                      <a:r>
                        <a:rPr lang="es-EC" sz="1050">
                          <a:effectLst/>
                        </a:rPr>
                        <a:t>16</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nSpc>
                          <a:spcPct val="200000"/>
                        </a:lnSpc>
                      </a:pPr>
                      <a:r>
                        <a:rPr lang="es-EC" sz="1050" dirty="0">
                          <a:effectLst/>
                        </a:rPr>
                        <a:t>Cable concéntrico #14</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dirty="0">
                          <a:effectLst/>
                        </a:rPr>
                        <a:t>7</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dirty="0">
                          <a:effectLst/>
                        </a:rPr>
                        <a:t>$       0.85</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dirty="0">
                          <a:effectLst/>
                        </a:rPr>
                        <a:t>$       5.95</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extLst>
                  <a:ext uri="{0D108BD9-81ED-4DB2-BD59-A6C34878D82A}">
                    <a16:rowId xmlns:a16="http://schemas.microsoft.com/office/drawing/2014/main" val="3276180692"/>
                  </a:ext>
                </a:extLst>
              </a:tr>
              <a:tr h="283426">
                <a:tc>
                  <a:txBody>
                    <a:bodyPr/>
                    <a:lstStyle/>
                    <a:p>
                      <a:pPr indent="457200" algn="ctr">
                        <a:lnSpc>
                          <a:spcPct val="200000"/>
                        </a:lnSpc>
                      </a:pPr>
                      <a:r>
                        <a:rPr lang="es-EC" sz="1050">
                          <a:effectLst/>
                        </a:rPr>
                        <a:t>29</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nSpc>
                          <a:spcPct val="200000"/>
                        </a:lnSpc>
                      </a:pPr>
                      <a:r>
                        <a:rPr lang="es-EC" sz="1050">
                          <a:effectLst/>
                        </a:rPr>
                        <a:t>Mecanizado y soldadura Tee de bronce</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3</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a:effectLst/>
                        </a:rPr>
                        <a:t>$     10.00</a:t>
                      </a:r>
                      <a:endParaRPr lang="es-EC" sz="105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dirty="0">
                          <a:effectLst/>
                        </a:rPr>
                        <a:t>$     30.00</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extLst>
                  <a:ext uri="{0D108BD9-81ED-4DB2-BD59-A6C34878D82A}">
                    <a16:rowId xmlns:a16="http://schemas.microsoft.com/office/drawing/2014/main" val="2118914720"/>
                  </a:ext>
                </a:extLst>
              </a:tr>
              <a:tr h="283426">
                <a:tc>
                  <a:txBody>
                    <a:bodyPr/>
                    <a:lstStyle/>
                    <a:p>
                      <a:pPr>
                        <a:lnSpc>
                          <a:spcPct val="107000"/>
                        </a:lnSpc>
                      </a:pPr>
                      <a:endParaRPr lang="es-EC" sz="1050">
                        <a:effectLst/>
                        <a:latin typeface="Calibri" panose="020F0502020204030204" pitchFamily="34" charset="0"/>
                        <a:cs typeface="Times New Roman" panose="02020603050405020304" pitchFamily="18" charset="0"/>
                      </a:endParaRPr>
                    </a:p>
                  </a:txBody>
                  <a:tcPr marL="22657" marR="22657" marT="0" marB="0" anchor="ctr"/>
                </a:tc>
                <a:tc>
                  <a:txBody>
                    <a:bodyPr/>
                    <a:lstStyle/>
                    <a:p>
                      <a:pPr indent="457200">
                        <a:lnSpc>
                          <a:spcPct val="200000"/>
                        </a:lnSpc>
                      </a:pPr>
                      <a:r>
                        <a:rPr lang="es-419" sz="1050" dirty="0">
                          <a:effectLst/>
                        </a:rPr>
                        <a:t>Subtotal</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tc>
                  <a:txBody>
                    <a:bodyPr/>
                    <a:lstStyle/>
                    <a:p>
                      <a:pPr>
                        <a:lnSpc>
                          <a:spcPct val="107000"/>
                        </a:lnSpc>
                      </a:pPr>
                      <a:endParaRPr lang="es-EC" sz="1050">
                        <a:effectLst/>
                        <a:latin typeface="Calibri" panose="020F0502020204030204" pitchFamily="34" charset="0"/>
                        <a:cs typeface="Times New Roman" panose="02020603050405020304" pitchFamily="18" charset="0"/>
                      </a:endParaRPr>
                    </a:p>
                  </a:txBody>
                  <a:tcPr marL="22657" marR="22657" marT="0" marB="0" anchor="ctr"/>
                </a:tc>
                <a:tc>
                  <a:txBody>
                    <a:bodyPr/>
                    <a:lstStyle/>
                    <a:p>
                      <a:pPr>
                        <a:lnSpc>
                          <a:spcPct val="107000"/>
                        </a:lnSpc>
                      </a:pPr>
                      <a:endParaRPr lang="es-EC" sz="1050">
                        <a:effectLst/>
                        <a:latin typeface="Calibri" panose="020F0502020204030204" pitchFamily="34" charset="0"/>
                        <a:cs typeface="Times New Roman" panose="02020603050405020304" pitchFamily="18" charset="0"/>
                      </a:endParaRPr>
                    </a:p>
                  </a:txBody>
                  <a:tcPr marL="22657" marR="22657" marT="0" marB="0" anchor="ctr"/>
                </a:tc>
                <a:tc>
                  <a:txBody>
                    <a:bodyPr/>
                    <a:lstStyle/>
                    <a:p>
                      <a:pPr indent="457200" algn="ctr">
                        <a:lnSpc>
                          <a:spcPct val="200000"/>
                        </a:lnSpc>
                      </a:pPr>
                      <a:r>
                        <a:rPr lang="es-EC" sz="1050" dirty="0">
                          <a:effectLst/>
                        </a:rPr>
                        <a:t>$   802.12</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txBody>
                  <a:tcPr marL="22657" marR="22657" marT="0" marB="0" anchor="ctr"/>
                </a:tc>
                <a:extLst>
                  <a:ext uri="{0D108BD9-81ED-4DB2-BD59-A6C34878D82A}">
                    <a16:rowId xmlns:a16="http://schemas.microsoft.com/office/drawing/2014/main" val="1299493868"/>
                  </a:ext>
                </a:extLst>
              </a:tr>
            </a:tbl>
          </a:graphicData>
        </a:graphic>
      </p:graphicFrame>
    </p:spTree>
    <p:extLst>
      <p:ext uri="{BB962C8B-B14F-4D97-AF65-F5344CB8AC3E}">
        <p14:creationId xmlns:p14="http://schemas.microsoft.com/office/powerpoint/2010/main" val="21322063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ANÁLISIS ECONÓMICO</a:t>
            </a:r>
          </a:p>
        </p:txBody>
      </p:sp>
      <p:sp>
        <p:nvSpPr>
          <p:cNvPr id="7" name="CuadroTexto 6">
            <a:extLst>
              <a:ext uri="{FF2B5EF4-FFF2-40B4-BE49-F238E27FC236}">
                <a16:creationId xmlns:a16="http://schemas.microsoft.com/office/drawing/2014/main" id="{9DA5DD7C-CE71-4309-A6AE-E1A256AABD68}"/>
              </a:ext>
            </a:extLst>
          </p:cNvPr>
          <p:cNvSpPr txBox="1"/>
          <p:nvPr/>
        </p:nvSpPr>
        <p:spPr>
          <a:xfrm>
            <a:off x="1232452" y="1331968"/>
            <a:ext cx="6096000" cy="461665"/>
          </a:xfrm>
          <a:prstGeom prst="rect">
            <a:avLst/>
          </a:prstGeom>
          <a:noFill/>
        </p:spPr>
        <p:txBody>
          <a:bodyPr wrap="square">
            <a:spAutoFit/>
          </a:bodyPr>
          <a:lstStyle/>
          <a:p>
            <a:r>
              <a:rPr lang="es-EC" sz="2400" b="1" dirty="0">
                <a:effectLst/>
                <a:ea typeface="Calibri" panose="020F0502020204030204" pitchFamily="34" charset="0"/>
                <a:cs typeface="Times New Roman" panose="02020603050405020304" pitchFamily="18" charset="0"/>
              </a:rPr>
              <a:t>Costo total de proyecto</a:t>
            </a:r>
            <a:endParaRPr lang="es-EC" sz="2400" b="1" dirty="0"/>
          </a:p>
        </p:txBody>
      </p:sp>
      <p:graphicFrame>
        <p:nvGraphicFramePr>
          <p:cNvPr id="3" name="Tabla 2">
            <a:extLst>
              <a:ext uri="{FF2B5EF4-FFF2-40B4-BE49-F238E27FC236}">
                <a16:creationId xmlns:a16="http://schemas.microsoft.com/office/drawing/2014/main" id="{E12BEB6C-6127-4A64-8FB2-9649D9C58BD8}"/>
              </a:ext>
            </a:extLst>
          </p:cNvPr>
          <p:cNvGraphicFramePr>
            <a:graphicFrameLocks noGrp="1"/>
          </p:cNvGraphicFramePr>
          <p:nvPr>
            <p:extLst>
              <p:ext uri="{D42A27DB-BD31-4B8C-83A1-F6EECF244321}">
                <p14:modId xmlns:p14="http://schemas.microsoft.com/office/powerpoint/2010/main" val="3545168005"/>
              </p:ext>
            </p:extLst>
          </p:nvPr>
        </p:nvGraphicFramePr>
        <p:xfrm>
          <a:off x="1232452" y="2927377"/>
          <a:ext cx="3407446" cy="2987040"/>
        </p:xfrm>
        <a:graphic>
          <a:graphicData uri="http://schemas.openxmlformats.org/drawingml/2006/table">
            <a:tbl>
              <a:tblPr firstRow="1" firstCol="1" bandRow="1">
                <a:tableStyleId>{F5AB1C69-6EDB-4FF4-983F-18BD219EF322}</a:tableStyleId>
              </a:tblPr>
              <a:tblGrid>
                <a:gridCol w="1762986">
                  <a:extLst>
                    <a:ext uri="{9D8B030D-6E8A-4147-A177-3AD203B41FA5}">
                      <a16:colId xmlns:a16="http://schemas.microsoft.com/office/drawing/2014/main" val="4188357221"/>
                    </a:ext>
                  </a:extLst>
                </a:gridCol>
                <a:gridCol w="1644460">
                  <a:extLst>
                    <a:ext uri="{9D8B030D-6E8A-4147-A177-3AD203B41FA5}">
                      <a16:colId xmlns:a16="http://schemas.microsoft.com/office/drawing/2014/main" val="1889241517"/>
                    </a:ext>
                  </a:extLst>
                </a:gridCol>
              </a:tblGrid>
              <a:tr h="373805">
                <a:tc>
                  <a:txBody>
                    <a:bodyPr/>
                    <a:lstStyle/>
                    <a:p>
                      <a:pPr indent="457200" algn="ctr">
                        <a:lnSpc>
                          <a:spcPct val="200000"/>
                        </a:lnSpc>
                      </a:pPr>
                      <a:r>
                        <a:rPr lang="es-419" sz="1400" dirty="0">
                          <a:effectLst/>
                        </a:rPr>
                        <a:t>Descripción</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indent="457200" algn="ctr">
                        <a:lnSpc>
                          <a:spcPct val="200000"/>
                        </a:lnSpc>
                      </a:pPr>
                      <a:r>
                        <a:rPr lang="es-419" sz="1400" dirty="0">
                          <a:effectLst/>
                        </a:rPr>
                        <a:t>Costo Total</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5441752"/>
                  </a:ext>
                </a:extLst>
              </a:tr>
              <a:tr h="373805">
                <a:tc>
                  <a:txBody>
                    <a:bodyPr/>
                    <a:lstStyle/>
                    <a:p>
                      <a:pPr indent="457200">
                        <a:lnSpc>
                          <a:spcPct val="200000"/>
                        </a:lnSpc>
                      </a:pPr>
                      <a:r>
                        <a:rPr lang="es-419" sz="1400">
                          <a:effectLst/>
                        </a:rPr>
                        <a:t>Sub-Total 1</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7200" algn="ctr">
                        <a:lnSpc>
                          <a:spcPct val="200000"/>
                        </a:lnSpc>
                      </a:pPr>
                      <a:r>
                        <a:rPr lang="es-419" sz="1400">
                          <a:effectLst/>
                        </a:rPr>
                        <a:t>$ 861.34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5124414"/>
                  </a:ext>
                </a:extLst>
              </a:tr>
              <a:tr h="373805">
                <a:tc>
                  <a:txBody>
                    <a:bodyPr/>
                    <a:lstStyle/>
                    <a:p>
                      <a:pPr indent="457200">
                        <a:lnSpc>
                          <a:spcPct val="200000"/>
                        </a:lnSpc>
                      </a:pPr>
                      <a:r>
                        <a:rPr lang="es-419" sz="1400">
                          <a:effectLst/>
                        </a:rPr>
                        <a:t>Sub-Total 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tc>
                  <a:txBody>
                    <a:bodyPr/>
                    <a:lstStyle/>
                    <a:p>
                      <a:pPr indent="457200" algn="ctr">
                        <a:lnSpc>
                          <a:spcPct val="200000"/>
                        </a:lnSpc>
                      </a:pPr>
                      <a:r>
                        <a:rPr lang="es-EC" sz="1400">
                          <a:effectLst/>
                        </a:rPr>
                        <a:t>$ 802.12</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11321722"/>
                  </a:ext>
                </a:extLst>
              </a:tr>
              <a:tr h="373805">
                <a:tc>
                  <a:txBody>
                    <a:bodyPr/>
                    <a:lstStyle/>
                    <a:p>
                      <a:pPr indent="457200">
                        <a:lnSpc>
                          <a:spcPct val="200000"/>
                        </a:lnSpc>
                      </a:pPr>
                      <a:r>
                        <a:rPr lang="es-419" sz="1400">
                          <a:effectLst/>
                        </a:rPr>
                        <a:t>Sub-Total 3</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tc>
                  <a:txBody>
                    <a:bodyPr/>
                    <a:lstStyle/>
                    <a:p>
                      <a:pPr indent="457200" algn="ctr">
                        <a:lnSpc>
                          <a:spcPct val="200000"/>
                        </a:lnSpc>
                      </a:pPr>
                      <a:r>
                        <a:rPr lang="es-419" sz="1400" dirty="0">
                          <a:effectLst/>
                        </a:rPr>
                        <a:t>$ 190.00</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595178297"/>
                  </a:ext>
                </a:extLst>
              </a:tr>
              <a:tr h="373805">
                <a:tc>
                  <a:txBody>
                    <a:bodyPr/>
                    <a:lstStyle/>
                    <a:p>
                      <a:pPr indent="457200">
                        <a:lnSpc>
                          <a:spcPct val="200000"/>
                        </a:lnSpc>
                      </a:pPr>
                      <a:r>
                        <a:rPr lang="es-419" sz="1400">
                          <a:effectLst/>
                        </a:rPr>
                        <a:t>Sub-Total 4</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tc>
                  <a:txBody>
                    <a:bodyPr/>
                    <a:lstStyle/>
                    <a:p>
                      <a:pPr indent="457200" algn="ctr">
                        <a:lnSpc>
                          <a:spcPct val="200000"/>
                        </a:lnSpc>
                      </a:pPr>
                      <a:r>
                        <a:rPr lang="es-419" sz="1400">
                          <a:effectLst/>
                        </a:rPr>
                        <a:t>$1400.00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888698475"/>
                  </a:ext>
                </a:extLst>
              </a:tr>
              <a:tr h="373805">
                <a:tc>
                  <a:txBody>
                    <a:bodyPr/>
                    <a:lstStyle/>
                    <a:p>
                      <a:pPr indent="457200">
                        <a:lnSpc>
                          <a:spcPct val="200000"/>
                        </a:lnSpc>
                      </a:pPr>
                      <a:r>
                        <a:rPr lang="es-419" sz="1400">
                          <a:effectLst/>
                        </a:rPr>
                        <a:t>Sub-Total 5</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tc>
                <a:tc>
                  <a:txBody>
                    <a:bodyPr/>
                    <a:lstStyle/>
                    <a:p>
                      <a:pPr indent="457200" algn="ctr">
                        <a:lnSpc>
                          <a:spcPct val="200000"/>
                        </a:lnSpc>
                      </a:pPr>
                      <a:r>
                        <a:rPr lang="es-419" sz="1400">
                          <a:effectLst/>
                        </a:rPr>
                        <a:t>$ 1904.00</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07191591"/>
                  </a:ext>
                </a:extLst>
              </a:tr>
              <a:tr h="373805">
                <a:tc>
                  <a:txBody>
                    <a:bodyPr/>
                    <a:lstStyle/>
                    <a:p>
                      <a:pPr indent="457200">
                        <a:lnSpc>
                          <a:spcPct val="200000"/>
                        </a:lnSpc>
                      </a:pPr>
                      <a:r>
                        <a:rPr lang="es-419" sz="1400">
                          <a:effectLst/>
                        </a:rPr>
                        <a:t>TOTAL</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indent="457200">
                        <a:lnSpc>
                          <a:spcPct val="200000"/>
                        </a:lnSpc>
                      </a:pPr>
                      <a:r>
                        <a:rPr lang="es-419" sz="1400" dirty="0">
                          <a:effectLst/>
                        </a:rPr>
                        <a:t> $ 5157.46</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557407639"/>
                  </a:ext>
                </a:extLst>
              </a:tr>
            </a:tbl>
          </a:graphicData>
        </a:graphic>
      </p:graphicFrame>
      <p:sp>
        <p:nvSpPr>
          <p:cNvPr id="11" name="CuadroTexto 10">
            <a:extLst>
              <a:ext uri="{FF2B5EF4-FFF2-40B4-BE49-F238E27FC236}">
                <a16:creationId xmlns:a16="http://schemas.microsoft.com/office/drawing/2014/main" id="{0394254D-2E95-4BC8-9168-AB950AD5B0A7}"/>
              </a:ext>
            </a:extLst>
          </p:cNvPr>
          <p:cNvSpPr txBox="1"/>
          <p:nvPr/>
        </p:nvSpPr>
        <p:spPr>
          <a:xfrm>
            <a:off x="1232452" y="2045627"/>
            <a:ext cx="10760765" cy="738664"/>
          </a:xfrm>
          <a:prstGeom prst="rect">
            <a:avLst/>
          </a:prstGeom>
          <a:noFill/>
        </p:spPr>
        <p:txBody>
          <a:bodyPr wrap="square">
            <a:spAutoFit/>
          </a:bodyPr>
          <a:lstStyle>
            <a:defPPr>
              <a:defRPr lang="es-419"/>
            </a:defPPr>
            <a:lvl1pPr marL="285750" indent="-285750" algn="just">
              <a:lnSpc>
                <a:spcPct val="150000"/>
              </a:lnSpc>
              <a:buFont typeface="Wingdings" panose="05000000000000000000" pitchFamily="2" charset="2"/>
              <a:buChar char="§"/>
              <a:defRPr sz="2200">
                <a:effectLst/>
                <a:ea typeface="Calibri" panose="020F0502020204030204" pitchFamily="34" charset="0"/>
                <a:cs typeface="Times New Roman" panose="02020603050405020304" pitchFamily="18" charset="0"/>
              </a:defRPr>
            </a:lvl1pPr>
          </a:lstStyle>
          <a:p>
            <a:pPr>
              <a:lnSpc>
                <a:spcPct val="100000"/>
              </a:lnSpc>
            </a:pPr>
            <a:r>
              <a:rPr lang="es-EC" sz="2100" dirty="0"/>
              <a:t>El costo total del proyecto es de $ 5157.46, este valor refleja todos los costos antes mencionados.</a:t>
            </a:r>
          </a:p>
        </p:txBody>
      </p:sp>
      <p:pic>
        <p:nvPicPr>
          <p:cNvPr id="12" name="Imagen 11">
            <a:extLst>
              <a:ext uri="{FF2B5EF4-FFF2-40B4-BE49-F238E27FC236}">
                <a16:creationId xmlns:a16="http://schemas.microsoft.com/office/drawing/2014/main" id="{4063ABFC-DF90-47B2-8839-17328ACC9884}"/>
              </a:ext>
            </a:extLst>
          </p:cNvPr>
          <p:cNvPicPr/>
          <p:nvPr/>
        </p:nvPicPr>
        <p:blipFill rotWithShape="1">
          <a:blip r:embed="rId3" cstate="print">
            <a:extLst>
              <a:ext uri="{28A0092B-C50C-407E-A947-70E740481C1C}">
                <a14:useLocalDpi xmlns:a14="http://schemas.microsoft.com/office/drawing/2010/main" val="0"/>
              </a:ext>
            </a:extLst>
          </a:blip>
          <a:srcRect l="8505" t="7637" r="13909"/>
          <a:stretch/>
        </p:blipFill>
        <p:spPr bwMode="auto">
          <a:xfrm>
            <a:off x="4890054" y="2784292"/>
            <a:ext cx="3587155" cy="2959100"/>
          </a:xfrm>
          <a:prstGeom prst="rect">
            <a:avLst/>
          </a:prstGeom>
          <a:ln>
            <a:noFill/>
          </a:ln>
          <a:effectLst>
            <a:softEdge rad="11250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A8398005-F8CA-4ACA-B2BD-3160FA3FF09F}"/>
              </a:ext>
            </a:extLst>
          </p:cNvPr>
          <p:cNvPicPr/>
          <p:nvPr/>
        </p:nvPicPr>
        <p:blipFill rotWithShape="1">
          <a:blip r:embed="rId4" cstate="print">
            <a:extLst>
              <a:ext uri="{28A0092B-C50C-407E-A947-70E740481C1C}">
                <a14:useLocalDpi xmlns:a14="http://schemas.microsoft.com/office/drawing/2010/main" val="0"/>
              </a:ext>
            </a:extLst>
          </a:blip>
          <a:srcRect l="6075" t="8794" r="17727"/>
          <a:stretch/>
        </p:blipFill>
        <p:spPr bwMode="auto">
          <a:xfrm>
            <a:off x="8573979" y="2810657"/>
            <a:ext cx="3567600" cy="2959200"/>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062544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550909"/>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Contenido</a:t>
            </a:r>
          </a:p>
        </p:txBody>
      </p:sp>
      <p:sp>
        <p:nvSpPr>
          <p:cNvPr id="9" name="Rectángulo 8"/>
          <p:cNvSpPr/>
          <p:nvPr/>
        </p:nvSpPr>
        <p:spPr>
          <a:xfrm>
            <a:off x="1353709" y="3022316"/>
            <a:ext cx="10441040" cy="677108"/>
          </a:xfrm>
          <a:prstGeom prst="rect">
            <a:avLst/>
          </a:prstGeom>
        </p:spPr>
        <p:txBody>
          <a:bodyPr wrap="square">
            <a:spAutoFit/>
          </a:bodyPr>
          <a:lstStyle/>
          <a:p>
            <a:endParaRPr lang="es-EC" dirty="0"/>
          </a:p>
          <a:p>
            <a:endParaRPr lang="es-EC" sz="2000" dirty="0"/>
          </a:p>
        </p:txBody>
      </p:sp>
      <p:graphicFrame>
        <p:nvGraphicFramePr>
          <p:cNvPr id="7" name="Diagrama 6"/>
          <p:cNvGraphicFramePr/>
          <p:nvPr>
            <p:extLst>
              <p:ext uri="{D42A27DB-BD31-4B8C-83A1-F6EECF244321}">
                <p14:modId xmlns:p14="http://schemas.microsoft.com/office/powerpoint/2010/main" val="2720993579"/>
              </p:ext>
            </p:extLst>
          </p:nvPr>
        </p:nvGraphicFramePr>
        <p:xfrm>
          <a:off x="949235" y="1843571"/>
          <a:ext cx="10760984" cy="4147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6137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JUSTIFICACIÓN E IMPORTANCIA</a:t>
            </a:r>
          </a:p>
        </p:txBody>
      </p:sp>
      <p:sp>
        <p:nvSpPr>
          <p:cNvPr id="5" name="Marcador de contenido 4"/>
          <p:cNvSpPr>
            <a:spLocks noGrp="1"/>
          </p:cNvSpPr>
          <p:nvPr>
            <p:ph idx="1"/>
          </p:nvPr>
        </p:nvSpPr>
        <p:spPr>
          <a:xfrm>
            <a:off x="531223" y="1504335"/>
            <a:ext cx="11051176" cy="4621830"/>
          </a:xfrm>
        </p:spPr>
        <p:txBody>
          <a:bodyPr>
            <a:normAutofit/>
          </a:bodyPr>
          <a:lstStyle/>
          <a:p>
            <a:r>
              <a:rPr lang="es-419" sz="2400" u="sng" dirty="0"/>
              <a:t>Importancia:</a:t>
            </a:r>
          </a:p>
          <a:p>
            <a:pPr marL="0" indent="0">
              <a:buNone/>
            </a:pPr>
            <a:endParaRPr lang="es-419" sz="2400" u="sng" dirty="0"/>
          </a:p>
          <a:p>
            <a:pPr marL="0" indent="0">
              <a:buNone/>
            </a:pPr>
            <a:r>
              <a:rPr lang="es-419" sz="2400" dirty="0"/>
              <a:t>Si el equipo de compresión de aire de dos etapas no se lo recupera a través de un mejoramiento de instrumentos de medición y una efectiva puesta en marcha, las prácticas de laboratorio no se realizarán por lo que los estudiantes serán perjudicados al no cumplir todos los objetivos que establece el pensum académico para la excelente formación de ingenieros mecánicos. </a:t>
            </a:r>
          </a:p>
        </p:txBody>
      </p:sp>
    </p:spTree>
    <p:extLst>
      <p:ext uri="{BB962C8B-B14F-4D97-AF65-F5344CB8AC3E}">
        <p14:creationId xmlns:p14="http://schemas.microsoft.com/office/powerpoint/2010/main" val="39365842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smtClean="0"/>
              <a:t>CONCLUSIONES</a:t>
            </a:r>
            <a:endParaRPr lang="es-419" b="1" dirty="0"/>
          </a:p>
        </p:txBody>
      </p:sp>
      <p:sp>
        <p:nvSpPr>
          <p:cNvPr id="13" name="CuadroTexto 12">
            <a:extLst>
              <a:ext uri="{FF2B5EF4-FFF2-40B4-BE49-F238E27FC236}">
                <a16:creationId xmlns:a16="http://schemas.microsoft.com/office/drawing/2014/main" id="{E8B6EF86-115D-420E-BB39-F574AD0D4B8F}"/>
              </a:ext>
            </a:extLst>
          </p:cNvPr>
          <p:cNvSpPr txBox="1"/>
          <p:nvPr/>
        </p:nvSpPr>
        <p:spPr>
          <a:xfrm>
            <a:off x="503583" y="1375886"/>
            <a:ext cx="11516139" cy="3594702"/>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s-MX" sz="2200" dirty="0">
                <a:effectLst/>
                <a:ea typeface="Calibri" panose="020F0502020204030204" pitchFamily="34" charset="0"/>
                <a:cs typeface="Times New Roman" panose="02020603050405020304" pitchFamily="18" charset="0"/>
              </a:rPr>
              <a:t>La recuperación y puesta a punto del equipo de compresión de doble etapa se encuentra en condiciones operativas que aseguran el correcto funcionamiento de los sistemas tanto eléctricos, electrónicos y mecánicos del equipo garantizando así, la seguridad de los estudiantes y docentes durante la realización de las prácticas de laboratorio de la asignatura de Termodinámica Aplicada.</a:t>
            </a:r>
          </a:p>
          <a:p>
            <a:pPr marL="285750" indent="-285750" algn="just">
              <a:lnSpc>
                <a:spcPct val="150000"/>
              </a:lnSpc>
              <a:buFont typeface="Wingdings" panose="05000000000000000000" pitchFamily="2" charset="2"/>
              <a:buChar char="§"/>
            </a:pPr>
            <a:r>
              <a:rPr lang="es-MX" sz="2200" dirty="0">
                <a:effectLst/>
                <a:ea typeface="Calibri" panose="020F0502020204030204" pitchFamily="34" charset="0"/>
                <a:cs typeface="Times New Roman" panose="02020603050405020304" pitchFamily="18" charset="0"/>
              </a:rPr>
              <a:t>Se logró determinar que el sistema de monitoreo de datos proporciona al operario una pronta interpretación de lectura de los instrumentos digitales, así como la reducción del error visual en los sé que incurre al utilizar instrumentos de medición analógicos.</a:t>
            </a:r>
          </a:p>
        </p:txBody>
      </p:sp>
    </p:spTree>
    <p:extLst>
      <p:ext uri="{BB962C8B-B14F-4D97-AF65-F5344CB8AC3E}">
        <p14:creationId xmlns:p14="http://schemas.microsoft.com/office/powerpoint/2010/main" val="37905269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smtClean="0"/>
              <a:t>CONCLUSIONES</a:t>
            </a:r>
            <a:endParaRPr lang="es-419" b="1" dirty="0"/>
          </a:p>
        </p:txBody>
      </p:sp>
      <p:sp>
        <p:nvSpPr>
          <p:cNvPr id="13" name="CuadroTexto 12">
            <a:extLst>
              <a:ext uri="{FF2B5EF4-FFF2-40B4-BE49-F238E27FC236}">
                <a16:creationId xmlns:a16="http://schemas.microsoft.com/office/drawing/2014/main" id="{E8B6EF86-115D-420E-BB39-F574AD0D4B8F}"/>
              </a:ext>
            </a:extLst>
          </p:cNvPr>
          <p:cNvSpPr txBox="1"/>
          <p:nvPr/>
        </p:nvSpPr>
        <p:spPr>
          <a:xfrm>
            <a:off x="357810" y="1230113"/>
            <a:ext cx="11728174" cy="4610365"/>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s-MX" sz="2200" dirty="0"/>
              <a:t>La rehabilitación del graficador de accionamiento mecánico del compresor de doble etapa hizo posible establecer longitudes de carrera dentro del diagrama, así como áreas de ciclo real de compresión, parámetros necesarios para el cálculo de la potencia que absorbe el compresor posibilitando así con valores más cercanos a la realidad, se desarrollen de mejor forma las prácticas de laboratorio correspondiente a las asignaturas de Termodinámica y Termodinámica Aplicada.</a:t>
            </a:r>
          </a:p>
          <a:p>
            <a:pPr marL="285750" indent="-285750" algn="just">
              <a:lnSpc>
                <a:spcPct val="150000"/>
              </a:lnSpc>
              <a:buFont typeface="Wingdings" panose="05000000000000000000" pitchFamily="2" charset="2"/>
              <a:buChar char="§"/>
            </a:pPr>
            <a:r>
              <a:rPr lang="es-MX" sz="2200" dirty="0"/>
              <a:t>Con el método de comparación de gráficas entre parámetros se pudo realizar un análisis específico del comportamiento entre cada variable y cómo influye estos en el proceso termodinámico, representados en los resultados de las variables dependientes como, eficiencias, trabajos, índices politrópicos, etc. </a:t>
            </a:r>
            <a:endParaRPr lang="es-EC" sz="2200" dirty="0"/>
          </a:p>
        </p:txBody>
      </p:sp>
    </p:spTree>
    <p:extLst>
      <p:ext uri="{BB962C8B-B14F-4D97-AF65-F5344CB8AC3E}">
        <p14:creationId xmlns:p14="http://schemas.microsoft.com/office/powerpoint/2010/main" val="40812394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smtClean="0"/>
              <a:t>CONCLUSIONES</a:t>
            </a:r>
            <a:endParaRPr lang="es-419" b="1" dirty="0"/>
          </a:p>
        </p:txBody>
      </p:sp>
      <p:sp>
        <p:nvSpPr>
          <p:cNvPr id="13" name="CuadroTexto 12">
            <a:extLst>
              <a:ext uri="{FF2B5EF4-FFF2-40B4-BE49-F238E27FC236}">
                <a16:creationId xmlns:a16="http://schemas.microsoft.com/office/drawing/2014/main" id="{E8B6EF86-115D-420E-BB39-F574AD0D4B8F}"/>
              </a:ext>
            </a:extLst>
          </p:cNvPr>
          <p:cNvSpPr txBox="1"/>
          <p:nvPr/>
        </p:nvSpPr>
        <p:spPr>
          <a:xfrm>
            <a:off x="0" y="1123817"/>
            <a:ext cx="12085982" cy="4889737"/>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s-MX" sz="2100" dirty="0">
                <a:effectLst/>
                <a:ea typeface="Calibri" panose="020F0502020204030204" pitchFamily="34" charset="0"/>
                <a:cs typeface="Times New Roman" panose="02020603050405020304" pitchFamily="18" charset="0"/>
              </a:rPr>
              <a:t>En términos generales se evidencia la reducción del trabajo de compresión con la utilización de un intercambiador de calor entre etapas, según las pruebas realizas en el equipo dicha reducción alcanza una máximo de  5.74% respecto al trabajo de comprensión sin la utilización de un intercambiador de calor entre etapas debido a que el trabajo que necesita el compresor disminuye conforme se reduce la temperatura del fluido, comprobando así que se produce un enfriamiento entre etapas que reduce el trabajo de compresión.</a:t>
            </a:r>
          </a:p>
          <a:p>
            <a:pPr marL="285750" indent="-285750" algn="just">
              <a:lnSpc>
                <a:spcPct val="150000"/>
              </a:lnSpc>
              <a:buFont typeface="Wingdings" panose="05000000000000000000" pitchFamily="2" charset="2"/>
              <a:buChar char="§"/>
            </a:pPr>
            <a:r>
              <a:rPr lang="es-MX" sz="2100" dirty="0">
                <a:effectLst/>
                <a:ea typeface="Calibri" panose="020F0502020204030204" pitchFamily="34" charset="0"/>
                <a:cs typeface="Times New Roman" panose="02020603050405020304" pitchFamily="18" charset="0"/>
              </a:rPr>
              <a:t>Mediante las gráficas P-V obtenidas de cada caso del sistema de compresión de dos etapas con y sin intercambiador de calor y mediante la utilización del software </a:t>
            </a:r>
            <a:r>
              <a:rPr lang="es-MX" sz="2100" dirty="0" err="1">
                <a:effectLst/>
                <a:ea typeface="Calibri" panose="020F0502020204030204" pitchFamily="34" charset="0"/>
                <a:cs typeface="Times New Roman" panose="02020603050405020304" pitchFamily="18" charset="0"/>
              </a:rPr>
              <a:t>Termograf</a:t>
            </a:r>
            <a:r>
              <a:rPr lang="es-MX" sz="2100" dirty="0">
                <a:effectLst/>
                <a:ea typeface="Calibri" panose="020F0502020204030204" pitchFamily="34" charset="0"/>
                <a:cs typeface="Times New Roman" panose="02020603050405020304" pitchFamily="18" charset="0"/>
              </a:rPr>
              <a:t>, se concluye que, con la presencia de un </a:t>
            </a:r>
            <a:r>
              <a:rPr lang="es-MX" sz="2100" dirty="0" err="1">
                <a:effectLst/>
                <a:ea typeface="Calibri" panose="020F0502020204030204" pitchFamily="34" charset="0"/>
                <a:cs typeface="Times New Roman" panose="02020603050405020304" pitchFamily="18" charset="0"/>
              </a:rPr>
              <a:t>interenfriador</a:t>
            </a:r>
            <a:r>
              <a:rPr lang="es-MX" sz="2100" dirty="0">
                <a:effectLst/>
                <a:ea typeface="Calibri" panose="020F0502020204030204" pitchFamily="34" charset="0"/>
                <a:cs typeface="Times New Roman" panose="02020603050405020304" pitchFamily="18" charset="0"/>
              </a:rPr>
              <a:t> entre las etapas, se logra obtener a la salida del sistema obtener una presión 13.8% más alta de descarga, y a la vez ayuda a que la presión entre las etapas no reduzca demasiado.</a:t>
            </a:r>
          </a:p>
        </p:txBody>
      </p:sp>
    </p:spTree>
    <p:extLst>
      <p:ext uri="{BB962C8B-B14F-4D97-AF65-F5344CB8AC3E}">
        <p14:creationId xmlns:p14="http://schemas.microsoft.com/office/powerpoint/2010/main" val="39540031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smtClean="0"/>
              <a:t>CONCLUSIONES</a:t>
            </a:r>
            <a:endParaRPr lang="es-419" b="1" dirty="0"/>
          </a:p>
        </p:txBody>
      </p:sp>
      <p:sp>
        <p:nvSpPr>
          <p:cNvPr id="13" name="CuadroTexto 12">
            <a:extLst>
              <a:ext uri="{FF2B5EF4-FFF2-40B4-BE49-F238E27FC236}">
                <a16:creationId xmlns:a16="http://schemas.microsoft.com/office/drawing/2014/main" id="{E8B6EF86-115D-420E-BB39-F574AD0D4B8F}"/>
              </a:ext>
            </a:extLst>
          </p:cNvPr>
          <p:cNvSpPr txBox="1"/>
          <p:nvPr/>
        </p:nvSpPr>
        <p:spPr>
          <a:xfrm>
            <a:off x="304800" y="1481626"/>
            <a:ext cx="11582400" cy="3594702"/>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s-MX" sz="2200" dirty="0">
                <a:effectLst/>
                <a:ea typeface="Calibri" panose="020F0502020204030204" pitchFamily="34" charset="0"/>
                <a:cs typeface="Times New Roman" panose="02020603050405020304" pitchFamily="18" charset="0"/>
              </a:rPr>
              <a:t>Se presenta como análisis adicional el uso de las temperaturas de bulbo seco y humedad relativa, para determinar el resto de parámetros psicométricos con ayuda de la carta psicométrica y comprobar dichos valores con el software CATT3, obteniendo resultados confiables con fines académicos.</a:t>
            </a:r>
          </a:p>
          <a:p>
            <a:pPr marL="285750" indent="-285750" algn="just">
              <a:lnSpc>
                <a:spcPct val="150000"/>
              </a:lnSpc>
              <a:buFont typeface="Wingdings" panose="05000000000000000000" pitchFamily="2" charset="2"/>
              <a:buChar char="§"/>
            </a:pPr>
            <a:r>
              <a:rPr lang="es-MX" sz="2200" dirty="0">
                <a:effectLst/>
                <a:ea typeface="Calibri" panose="020F0502020204030204" pitchFamily="34" charset="0"/>
                <a:cs typeface="Times New Roman" panose="02020603050405020304" pitchFamily="18" charset="0"/>
              </a:rPr>
              <a:t>Tanto la guía de practica como el manual de usuario son documentos fundamentales para el correcto funcionamiento del equipo y el éxito del desarrollo correcto de la práctica, sobre todo en el cumplimiento del objetivo de aprendizaje para la formación de futuros profesionales.</a:t>
            </a:r>
          </a:p>
        </p:txBody>
      </p:sp>
    </p:spTree>
    <p:extLst>
      <p:ext uri="{BB962C8B-B14F-4D97-AF65-F5344CB8AC3E}">
        <p14:creationId xmlns:p14="http://schemas.microsoft.com/office/powerpoint/2010/main" val="29944979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smtClean="0"/>
              <a:t>RECOMENDACIONES</a:t>
            </a:r>
            <a:endParaRPr lang="es-419" b="1" dirty="0"/>
          </a:p>
        </p:txBody>
      </p:sp>
      <p:sp>
        <p:nvSpPr>
          <p:cNvPr id="5" name="CuadroTexto 4">
            <a:extLst>
              <a:ext uri="{FF2B5EF4-FFF2-40B4-BE49-F238E27FC236}">
                <a16:creationId xmlns:a16="http://schemas.microsoft.com/office/drawing/2014/main" id="{B506972C-C3FC-4B49-A670-ADBFB495687D}"/>
              </a:ext>
            </a:extLst>
          </p:cNvPr>
          <p:cNvSpPr txBox="1"/>
          <p:nvPr/>
        </p:nvSpPr>
        <p:spPr>
          <a:xfrm>
            <a:off x="397564" y="1003779"/>
            <a:ext cx="10760766" cy="5118196"/>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s-MX" sz="2200" dirty="0">
                <a:effectLst/>
                <a:ea typeface="Calibri" panose="020F0502020204030204" pitchFamily="34" charset="0"/>
                <a:cs typeface="Times New Roman" panose="02020603050405020304" pitchFamily="18" charset="0"/>
              </a:rPr>
              <a:t>Antes de comenzar la practica en el compresor de doble etapa se debe verificar el nivel de aceite utilizando la varilla de nivel y si es necesario rellenar se debe utilizar el aceite Shell </a:t>
            </a:r>
            <a:r>
              <a:rPr lang="es-MX" sz="2200" dirty="0" err="1">
                <a:effectLst/>
                <a:ea typeface="Calibri" panose="020F0502020204030204" pitchFamily="34" charset="0"/>
                <a:cs typeface="Times New Roman" panose="02020603050405020304" pitchFamily="18" charset="0"/>
              </a:rPr>
              <a:t>Corena</a:t>
            </a:r>
            <a:r>
              <a:rPr lang="es-MX" sz="2200" dirty="0">
                <a:effectLst/>
                <a:ea typeface="Calibri" panose="020F0502020204030204" pitchFamily="34" charset="0"/>
                <a:cs typeface="Times New Roman" panose="02020603050405020304" pitchFamily="18" charset="0"/>
              </a:rPr>
              <a:t> </a:t>
            </a:r>
            <a:r>
              <a:rPr lang="es-MX" sz="2200" dirty="0" err="1">
                <a:effectLst/>
                <a:ea typeface="Calibri" panose="020F0502020204030204" pitchFamily="34" charset="0"/>
                <a:cs typeface="Times New Roman" panose="02020603050405020304" pitchFamily="18" charset="0"/>
              </a:rPr>
              <a:t>Oil</a:t>
            </a:r>
            <a:r>
              <a:rPr lang="es-MX" sz="2200" dirty="0">
                <a:effectLst/>
                <a:ea typeface="Calibri" panose="020F0502020204030204" pitchFamily="34" charset="0"/>
                <a:cs typeface="Times New Roman" panose="02020603050405020304" pitchFamily="18" charset="0"/>
              </a:rPr>
              <a:t> D37 o su equivalente.</a:t>
            </a:r>
          </a:p>
          <a:p>
            <a:pPr marL="285750" indent="-285750" algn="just">
              <a:lnSpc>
                <a:spcPct val="150000"/>
              </a:lnSpc>
              <a:buFont typeface="Wingdings" panose="05000000000000000000" pitchFamily="2" charset="2"/>
              <a:buChar char="§"/>
            </a:pPr>
            <a:r>
              <a:rPr lang="es-MX" sz="2200" dirty="0">
                <a:effectLst/>
                <a:ea typeface="Calibri" panose="020F0502020204030204" pitchFamily="34" charset="0"/>
                <a:cs typeface="Times New Roman" panose="02020603050405020304" pitchFamily="18" charset="0"/>
              </a:rPr>
              <a:t>Para la obtención de datos de las prácticas de laboratorio se debe esperar que las temperaturas se estabilicen para tener datos más exactos ya que se está comprimiendo un volumen considerable de aire.</a:t>
            </a:r>
          </a:p>
          <a:p>
            <a:pPr marL="285750" indent="-285750" algn="just">
              <a:lnSpc>
                <a:spcPct val="150000"/>
              </a:lnSpc>
              <a:buFont typeface="Wingdings" panose="05000000000000000000" pitchFamily="2" charset="2"/>
              <a:buChar char="§"/>
            </a:pPr>
            <a:r>
              <a:rPr lang="es-MX" sz="2200" dirty="0">
                <a:effectLst/>
                <a:ea typeface="Calibri" panose="020F0502020204030204" pitchFamily="34" charset="0"/>
                <a:cs typeface="Times New Roman" panose="02020603050405020304" pitchFamily="18" charset="0"/>
              </a:rPr>
              <a:t>Para poder realizar una mejor comparativa entre los resultados sin intercambiador de calor y con intercambiador de calor es recomendable establecer las mismas condiciones iniciales tales como temperatura ambiente, tiempo de inactividad previo al inicio de la práctica (mínimo 30 min) y el tiempo de funcionamiento del equipo previo al registro de datos.</a:t>
            </a:r>
          </a:p>
        </p:txBody>
      </p:sp>
    </p:spTree>
    <p:extLst>
      <p:ext uri="{BB962C8B-B14F-4D97-AF65-F5344CB8AC3E}">
        <p14:creationId xmlns:p14="http://schemas.microsoft.com/office/powerpoint/2010/main" val="3503887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495324"/>
            <a:ext cx="10972800" cy="343671"/>
          </a:xfrm>
        </p:spPr>
        <p:txBody>
          <a:bodyPr>
            <a:noAutofit/>
          </a:bodyPr>
          <a:lstStyle/>
          <a:p>
            <a:r>
              <a:rPr lang="es-419" sz="6000" b="1" dirty="0" smtClean="0"/>
              <a:t>GRACIAS POR SU AMABLE ATENCIÓN</a:t>
            </a:r>
            <a:endParaRPr lang="es-419" sz="6000" b="1" dirty="0"/>
          </a:p>
        </p:txBody>
      </p:sp>
    </p:spTree>
    <p:extLst>
      <p:ext uri="{BB962C8B-B14F-4D97-AF65-F5344CB8AC3E}">
        <p14:creationId xmlns:p14="http://schemas.microsoft.com/office/powerpoint/2010/main" val="2247757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550909"/>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Contenido</a:t>
            </a:r>
          </a:p>
        </p:txBody>
      </p:sp>
      <p:sp>
        <p:nvSpPr>
          <p:cNvPr id="9" name="Rectángulo 8"/>
          <p:cNvSpPr/>
          <p:nvPr/>
        </p:nvSpPr>
        <p:spPr>
          <a:xfrm>
            <a:off x="1353709" y="3022316"/>
            <a:ext cx="10441040" cy="677108"/>
          </a:xfrm>
          <a:prstGeom prst="rect">
            <a:avLst/>
          </a:prstGeom>
        </p:spPr>
        <p:txBody>
          <a:bodyPr wrap="square">
            <a:spAutoFit/>
          </a:bodyPr>
          <a:lstStyle/>
          <a:p>
            <a:endParaRPr lang="es-EC" dirty="0"/>
          </a:p>
          <a:p>
            <a:endParaRPr lang="es-EC" sz="2000" dirty="0"/>
          </a:p>
        </p:txBody>
      </p:sp>
      <p:graphicFrame>
        <p:nvGraphicFramePr>
          <p:cNvPr id="7" name="Diagrama 6"/>
          <p:cNvGraphicFramePr/>
          <p:nvPr>
            <p:extLst>
              <p:ext uri="{D42A27DB-BD31-4B8C-83A1-F6EECF244321}">
                <p14:modId xmlns:p14="http://schemas.microsoft.com/office/powerpoint/2010/main" val="2859109984"/>
              </p:ext>
            </p:extLst>
          </p:nvPr>
        </p:nvGraphicFramePr>
        <p:xfrm>
          <a:off x="949235" y="1843571"/>
          <a:ext cx="10760984" cy="41476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5872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09600" y="274638"/>
            <a:ext cx="10972800" cy="343671"/>
          </a:xfrm>
        </p:spPr>
        <p:txBody>
          <a:bodyPr>
            <a:normAutofit fontScale="90000"/>
          </a:bodyPr>
          <a:lstStyle/>
          <a:p>
            <a:r>
              <a:rPr lang="es-419" b="1" dirty="0"/>
              <a:t>OBJETIVOS</a:t>
            </a:r>
          </a:p>
        </p:txBody>
      </p:sp>
      <p:sp>
        <p:nvSpPr>
          <p:cNvPr id="5" name="Marcador de contenido 4"/>
          <p:cNvSpPr>
            <a:spLocks noGrp="1"/>
          </p:cNvSpPr>
          <p:nvPr>
            <p:ph idx="1"/>
          </p:nvPr>
        </p:nvSpPr>
        <p:spPr>
          <a:xfrm>
            <a:off x="531223" y="1504335"/>
            <a:ext cx="11051176" cy="4621830"/>
          </a:xfrm>
        </p:spPr>
        <p:txBody>
          <a:bodyPr>
            <a:normAutofit fontScale="70000" lnSpcReduction="20000"/>
          </a:bodyPr>
          <a:lstStyle/>
          <a:p>
            <a:pPr marL="0" indent="0">
              <a:buNone/>
            </a:pPr>
            <a:r>
              <a:rPr lang="es-419" sz="3400" u="sng" dirty="0"/>
              <a:t>General:</a:t>
            </a:r>
          </a:p>
          <a:p>
            <a:r>
              <a:rPr lang="es-419" sz="3400" dirty="0"/>
              <a:t>Realizar la recuperación y puesta a punto del equipo de compresión de aire de dos etapas Gilbert Gilkes del laboratorio de conversión de energía. </a:t>
            </a:r>
          </a:p>
          <a:p>
            <a:endParaRPr lang="es-419" sz="3400" dirty="0"/>
          </a:p>
          <a:p>
            <a:pPr marL="0" indent="0">
              <a:buNone/>
            </a:pPr>
            <a:r>
              <a:rPr lang="es-419" sz="3400" u="sng" dirty="0"/>
              <a:t>Específicos:</a:t>
            </a:r>
            <a:endParaRPr lang="es-419" sz="3400" dirty="0"/>
          </a:p>
          <a:p>
            <a:r>
              <a:rPr lang="es-419" sz="3400" dirty="0"/>
              <a:t>Realizar una evaluación térmica-mecánica del banco de pruebas de LT-15-E Gilbert Gilkes compresión de aire de dos etapas. </a:t>
            </a:r>
          </a:p>
          <a:p>
            <a:r>
              <a:rPr lang="es-419" sz="3400" dirty="0"/>
              <a:t>Implementar un sistema de apoyo de medición con la instalación de instrumentos digitales en el equipo. </a:t>
            </a:r>
          </a:p>
          <a:p>
            <a:r>
              <a:rPr lang="es-419" sz="3400" dirty="0"/>
              <a:t>Actualizar la guía de las prácticas del banco de pruebas de LT-15-E Gilbert Gilkes compresión de aire de dos etapas. En función de los parámetros que se pueden obtener después de su repotencialización </a:t>
            </a:r>
          </a:p>
          <a:p>
            <a:r>
              <a:rPr lang="es-419" sz="3400" dirty="0"/>
              <a:t>Realizar el análisis económico del proyecto </a:t>
            </a:r>
          </a:p>
          <a:p>
            <a:pPr marL="0" indent="0">
              <a:buNone/>
            </a:pPr>
            <a:endParaRPr lang="es-419" sz="2400" u="sng" dirty="0"/>
          </a:p>
        </p:txBody>
      </p:sp>
    </p:spTree>
    <p:extLst>
      <p:ext uri="{BB962C8B-B14F-4D97-AF65-F5344CB8AC3E}">
        <p14:creationId xmlns:p14="http://schemas.microsoft.com/office/powerpoint/2010/main" val="114200656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pe">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2.xml><?xml version="1.0" encoding="utf-8"?>
<a:themeOverride xmlns:a="http://schemas.openxmlformats.org/drawingml/2006/main">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3.xml><?xml version="1.0" encoding="utf-8"?>
<a:themeOverride xmlns:a="http://schemas.openxmlformats.org/drawingml/2006/main">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4.xml><?xml version="1.0" encoding="utf-8"?>
<a:themeOverride xmlns:a="http://schemas.openxmlformats.org/drawingml/2006/main">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otalTime>556</TotalTime>
  <Words>4146</Words>
  <Application>Microsoft Office PowerPoint</Application>
  <PresentationFormat>Panorámica</PresentationFormat>
  <Paragraphs>695</Paragraphs>
  <Slides>75</Slides>
  <Notes>0</Notes>
  <HiddenSlides>0</HiddenSlides>
  <MMClips>0</MMClips>
  <ScaleCrop>false</ScaleCrop>
  <HeadingPairs>
    <vt:vector size="8" baseType="variant">
      <vt:variant>
        <vt:lpstr>Fuentes usadas</vt:lpstr>
      </vt:variant>
      <vt:variant>
        <vt:i4>6</vt:i4>
      </vt:variant>
      <vt:variant>
        <vt:lpstr>Tema</vt:lpstr>
      </vt:variant>
      <vt:variant>
        <vt:i4>2</vt:i4>
      </vt:variant>
      <vt:variant>
        <vt:lpstr>Servidores OLE incrustados</vt:lpstr>
      </vt:variant>
      <vt:variant>
        <vt:i4>1</vt:i4>
      </vt:variant>
      <vt:variant>
        <vt:lpstr>Títulos de diapositiva</vt:lpstr>
      </vt:variant>
      <vt:variant>
        <vt:i4>75</vt:i4>
      </vt:variant>
    </vt:vector>
  </HeadingPairs>
  <TitlesOfParts>
    <vt:vector size="84" baseType="lpstr">
      <vt:lpstr>Adobe Heiti Std R</vt:lpstr>
      <vt:lpstr>Arial</vt:lpstr>
      <vt:lpstr>Calibri</vt:lpstr>
      <vt:lpstr>Calibri Light</vt:lpstr>
      <vt:lpstr>Times New Roman</vt:lpstr>
      <vt:lpstr>Wingdings</vt:lpstr>
      <vt:lpstr>Tema de Office</vt:lpstr>
      <vt:lpstr>espe</vt:lpstr>
      <vt:lpstr>CorelDRAW</vt:lpstr>
      <vt:lpstr>“Recuperación y puesta a punto del equipo de compresión de aire de dos etapas Gilbert Gilkes del laboratorio de conversión de la energía”</vt:lpstr>
      <vt:lpstr>Presentación de PowerPoint</vt:lpstr>
      <vt:lpstr>ANTECEDENTES</vt:lpstr>
      <vt:lpstr>FORMULACIÓN DEL PROBLEMA</vt:lpstr>
      <vt:lpstr>Presentación de PowerPoint</vt:lpstr>
      <vt:lpstr>JUSTIFICACIÓN E IMPORTANCIA</vt:lpstr>
      <vt:lpstr>JUSTIFICACIÓN E IMPORTANCIA</vt:lpstr>
      <vt:lpstr>Presentación de PowerPoint</vt:lpstr>
      <vt:lpstr>OBJETIVOS</vt:lpstr>
      <vt:lpstr>Presentación de PowerPoint</vt:lpstr>
      <vt:lpstr>MARCO TEÓRICO</vt:lpstr>
      <vt:lpstr>MARCO TEÓRICO</vt:lpstr>
      <vt:lpstr>MARCO TEÓRICO</vt:lpstr>
      <vt:lpstr>MARCO TEÓRICO</vt:lpstr>
      <vt:lpstr>MARCO TEÓRICO</vt:lpstr>
      <vt:lpstr>MARCO TEÓRICO</vt:lpstr>
      <vt:lpstr>Presentación de PowerPoint</vt:lpstr>
      <vt:lpstr>RECONOCIMIENTO</vt:lpstr>
      <vt:lpstr>RECONOCIMIENTO</vt:lpstr>
      <vt:lpstr>RECONOCIMIENTO</vt:lpstr>
      <vt:lpstr>RECONOCIMIENTO</vt:lpstr>
      <vt:lpstr>RECONOCIMIENTO</vt:lpstr>
      <vt:lpstr>RECONOCIMIENTO</vt:lpstr>
      <vt:lpstr>RECONOCIMIENTO</vt:lpstr>
      <vt:lpstr>RECONOCIMIENTO</vt:lpstr>
      <vt:lpstr>RECONOCIMIENTO</vt:lpstr>
      <vt:lpstr>RECONOCIMIENTO</vt:lpstr>
      <vt:lpstr>ESTADO INICIAL DE LA MÁQUINA</vt:lpstr>
      <vt:lpstr>Presentación de PowerPoint</vt:lpstr>
      <vt:lpstr>RECUPERACIÓN Y PUESTA A PUNTO</vt:lpstr>
      <vt:lpstr>RECUPERACIÓN Y PUESTA A PUNTO</vt:lpstr>
      <vt:lpstr>RECUPERACIÓN Y PUESTA A PUNTO</vt:lpstr>
      <vt:lpstr>RECUPERACIÓN Y PUESTA A PUNTO</vt:lpstr>
      <vt:lpstr>RECUPERACIÓN Y PUESTA A PUNTO</vt:lpstr>
      <vt:lpstr>RECUPERACIÓN Y PUESTA A PUNTO</vt:lpstr>
      <vt:lpstr>Presentación de PowerPoint</vt:lpstr>
      <vt:lpstr>Presentación de PowerPoint</vt:lpstr>
      <vt:lpstr>Presentación de PowerPoint</vt:lpstr>
      <vt:lpstr>IMPLEMENTACIÓN DE SISTEMA DE MONITOREO</vt:lpstr>
      <vt:lpstr>IMPLEMENTACIÓN DE SISTEMA DE MONITOREO</vt:lpstr>
      <vt:lpstr>IMPLEMENTACIÓN DE SISTEMA DE MONITOREO</vt:lpstr>
      <vt:lpstr>IMPLEMENTACIÓN DE SISTEMA DE MONITOREO</vt:lpstr>
      <vt:lpstr>IMPLEMENTACIÓN DE SISTEMA DE MONITOREO</vt:lpstr>
      <vt:lpstr>IMPLEMENTACIÓN DE SISTEMA DE MONITOREO</vt:lpstr>
      <vt:lpstr>IMPLEMENTACIÓN DE SISTEMA DE MONITOREO</vt:lpstr>
      <vt:lpstr>IMPLEMENTACIÓN DE SISTEMA DE MONITOREO</vt:lpstr>
      <vt:lpstr>IMPLEMENTACIÓN DE SISTEMA DE MONITOREO</vt:lpstr>
      <vt:lpstr>Presentación de PowerPoint</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Presentación de PowerPoint</vt:lpstr>
      <vt:lpstr>DESCRIPCIÓN OPERACIONAL</vt:lpstr>
      <vt:lpstr>DESCRIPCIÓN OPERACIONAL</vt:lpstr>
      <vt:lpstr>DESCRIPCIÓN OPERACIONAL</vt:lpstr>
      <vt:lpstr>DESCRIPCIÓN OPERACIONAL</vt:lpstr>
      <vt:lpstr>Presentación de PowerPoint</vt:lpstr>
      <vt:lpstr>ANÁLISIS ECONÓMICO</vt:lpstr>
      <vt:lpstr>ANÁLISIS ECONÓMICO</vt:lpstr>
      <vt:lpstr>ANÁLISIS ECONÓMICO</vt:lpstr>
      <vt:lpstr>ANÁLISIS ECONÓMICO</vt:lpstr>
      <vt:lpstr>ANÁLISIS ECONÓMICO</vt:lpstr>
      <vt:lpstr>Presentación de PowerPoint</vt:lpstr>
      <vt:lpstr>CONCLUSIONES</vt:lpstr>
      <vt:lpstr>CONCLUSIONES</vt:lpstr>
      <vt:lpstr>CONCLUSIONES</vt:lpstr>
      <vt:lpstr>CONCLUSIONES</vt:lpstr>
      <vt:lpstr>RECOMENDACIONES</vt:lpstr>
      <vt:lpstr>GRACIAS POR SU AMABLE ATENCIÓN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“Recuperación y puesta a punto del equipo de compresión de aire de dos etapas Gilbert Gilkes del laboratorio de conversión de la energía”</dc:title>
  <dc:creator>Geovanny Guano</dc:creator>
  <cp:lastModifiedBy>Geovanny Guano</cp:lastModifiedBy>
  <cp:revision>59</cp:revision>
  <dcterms:created xsi:type="dcterms:W3CDTF">2021-03-04T02:49:57Z</dcterms:created>
  <dcterms:modified xsi:type="dcterms:W3CDTF">2021-03-08T01:55:59Z</dcterms:modified>
</cp:coreProperties>
</file>