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</p:sldMasterIdLst>
  <p:notesMasterIdLst>
    <p:notesMasterId r:id="rId41"/>
  </p:notesMasterIdLst>
  <p:sldIdLst>
    <p:sldId id="262" r:id="rId3"/>
    <p:sldId id="299" r:id="rId4"/>
    <p:sldId id="303" r:id="rId5"/>
    <p:sldId id="304" r:id="rId6"/>
    <p:sldId id="341" r:id="rId7"/>
    <p:sldId id="308" r:id="rId8"/>
    <p:sldId id="309" r:id="rId9"/>
    <p:sldId id="342" r:id="rId10"/>
    <p:sldId id="348" r:id="rId11"/>
    <p:sldId id="350" r:id="rId12"/>
    <p:sldId id="349" r:id="rId13"/>
    <p:sldId id="353" r:id="rId14"/>
    <p:sldId id="354" r:id="rId15"/>
    <p:sldId id="355" r:id="rId16"/>
    <p:sldId id="356" r:id="rId17"/>
    <p:sldId id="357" r:id="rId18"/>
    <p:sldId id="312" r:id="rId19"/>
    <p:sldId id="358" r:id="rId20"/>
    <p:sldId id="359" r:id="rId21"/>
    <p:sldId id="361" r:id="rId22"/>
    <p:sldId id="362" r:id="rId23"/>
    <p:sldId id="365" r:id="rId24"/>
    <p:sldId id="369" r:id="rId25"/>
    <p:sldId id="372" r:id="rId26"/>
    <p:sldId id="373" r:id="rId27"/>
    <p:sldId id="388" r:id="rId28"/>
    <p:sldId id="376" r:id="rId29"/>
    <p:sldId id="378" r:id="rId30"/>
    <p:sldId id="377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</p:sldIdLst>
  <p:sldSz cx="9144000" cy="5143500" type="screen16x9"/>
  <p:notesSz cx="6858000" cy="9144000"/>
  <p:embeddedFontLst>
    <p:embeddedFont>
      <p:font typeface="Permanent Marker" panose="020B0604020202020204" charset="0"/>
      <p:regular r:id="rId42"/>
    </p:embeddedFont>
    <p:embeddedFont>
      <p:font typeface="Cambria Math" panose="02040503050406030204" pitchFamily="18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omfortaa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0F7"/>
    <a:srgbClr val="E8E7E5"/>
    <a:srgbClr val="E1D6D2"/>
    <a:srgbClr val="A5A5A5"/>
    <a:srgbClr val="ED7D31"/>
    <a:srgbClr val="5B9BD5"/>
    <a:srgbClr val="F5D9B8"/>
    <a:srgbClr val="E6B983"/>
    <a:srgbClr val="FFD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946B8D-8EBF-4F5A-906F-1552EC65A5F3}">
  <a:tblStyle styleId="{37946B8D-8EBF-4F5A-906F-1552EC65A5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ESPE\Tesis\Ultima%20tesis\Analisis%20de%20datos\Base%20de%20datos%20encuesta%20completa%20codificad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ESPE\Tesis\Ultima%20tesis\Analisis%20de%20datos\Base%20de%20datos%20encuesta%20completa%20codifica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ESPE\Tesis\Ultima%20tesis\Analisis%20de%20datos\Base%20de%20datos%20encuesta%20completa%20codificada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ESPE\Tesis\Ultima%20tesis\Analisis%20de%20datos\Base%20de%20datos%20encuesta%20completa%20codificad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Permanent Marker" panose="020B060402020202020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Hoja1!$E$60:$E$62</c:f>
              <c:strCache>
                <c:ptCount val="3"/>
                <c:pt idx="0">
                  <c:v>PYMES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36-4FC7-8DAE-F74CD56B0B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36-4FC7-8DAE-F74CD56B0B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Hoja1!$D$63:$D$64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Hoja1!$E$63:$E$64</c:f>
              <c:numCache>
                <c:formatCode>0.00%</c:formatCode>
                <c:ptCount val="2"/>
                <c:pt idx="0">
                  <c:v>0.38378378378378381</c:v>
                </c:pt>
                <c:pt idx="1">
                  <c:v>0.61621621621621625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36-4FC7-8DAE-F74CD56B0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58552449693788267"/>
          <c:y val="0.87986949763658506"/>
          <c:w val="0.41228412073490811"/>
          <c:h val="0.11426325507026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 b="0">
              <a:latin typeface="Permanent Marker" panose="020B0604020202020204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Hoja1!$E$1:$E$2</c:f>
              <c:strCache>
                <c:ptCount val="2"/>
                <c:pt idx="0">
                  <c:v>Pequeña empresa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8-483A-BADE-6D184678F5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8-483A-BADE-6D184678F5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8-483A-BADE-6D184678F5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C8-483A-BADE-6D184678F5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Hoja1!$D$3:$D$9</c:f>
              <c:strCache>
                <c:ptCount val="4"/>
                <c:pt idx="0">
                  <c:v>Generación Z</c:v>
                </c:pt>
                <c:pt idx="1">
                  <c:v>Generación Y</c:v>
                </c:pt>
                <c:pt idx="2">
                  <c:v>Generación X</c:v>
                </c:pt>
                <c:pt idx="3">
                  <c:v>Baby Bommers</c:v>
                </c:pt>
              </c:strCache>
            </c:strRef>
          </c:cat>
          <c:val>
            <c:numRef>
              <c:f>Hoja1!$E$3:$E$9</c:f>
              <c:numCache>
                <c:formatCode>0.00%</c:formatCode>
                <c:ptCount val="4"/>
                <c:pt idx="0">
                  <c:v>8.1632653061224497E-3</c:v>
                </c:pt>
                <c:pt idx="1">
                  <c:v>0.32653061224489793</c:v>
                </c:pt>
                <c:pt idx="2">
                  <c:v>0.56734693877551023</c:v>
                </c:pt>
                <c:pt idx="3">
                  <c:v>9.7959183673469383E-2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C8-483A-BADE-6D184678F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5660596044082535E-3"/>
          <c:y val="0.7539116110088333"/>
          <c:w val="0.64722737847788425"/>
          <c:h val="0.2306392559308248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>
              <a:latin typeface="Cambria Math" panose="02040503050406030204" pitchFamily="18" charset="0"/>
              <a:ea typeface="Cambria Math" panose="020405030504060302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 b="0">
              <a:latin typeface="Permanent Marker" panose="020B0604020202020204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Hoja1!$E$33</c:f>
              <c:strCache>
                <c:ptCount val="1"/>
                <c:pt idx="0">
                  <c:v>Mediana empresa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A5-44F4-A99B-EE1DD98209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A5-44F4-A99B-EE1DD98209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A5-44F4-A99B-EE1DD98209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Hoja1!$D$34:$D$37</c:f>
              <c:strCache>
                <c:ptCount val="3"/>
                <c:pt idx="0">
                  <c:v>Generación Y</c:v>
                </c:pt>
                <c:pt idx="1">
                  <c:v>Generación X</c:v>
                </c:pt>
                <c:pt idx="2">
                  <c:v>Baby Bommers</c:v>
                </c:pt>
              </c:strCache>
            </c:strRef>
          </c:cat>
          <c:val>
            <c:numRef>
              <c:f>Hoja1!$E$34:$E$37</c:f>
              <c:numCache>
                <c:formatCode>0.00%</c:formatCode>
                <c:ptCount val="3"/>
                <c:pt idx="0">
                  <c:v>0.35199999999999998</c:v>
                </c:pt>
                <c:pt idx="1">
                  <c:v>0.53600000000000003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A5-44F4-A99B-EE1DD9820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>
              <a:latin typeface="Cambria Math" panose="02040503050406030204" pitchFamily="18" charset="0"/>
              <a:ea typeface="Cambria Math" panose="020405030504060302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Permanent Marker" panose="020B060402020202020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Hoja1!$E$74</c:f>
              <c:strCache>
                <c:ptCount val="1"/>
                <c:pt idx="0">
                  <c:v>Nivel de estudios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5-43C2-AED4-B2707E5AE4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5-43C2-AED4-B2707E5AE4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5-43C2-AED4-B2707E5AE4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5-43C2-AED4-B2707E5AE4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Hoja1!$D$75:$D$78</c:f>
              <c:strCache>
                <c:ptCount val="4"/>
                <c:pt idx="0">
                  <c:v>Escuela</c:v>
                </c:pt>
                <c:pt idx="1">
                  <c:v>Bachillerato</c:v>
                </c:pt>
                <c:pt idx="2">
                  <c:v>Tercer Nivel</c:v>
                </c:pt>
                <c:pt idx="3">
                  <c:v>Cuarto Nivel</c:v>
                </c:pt>
              </c:strCache>
            </c:strRef>
          </c:cat>
          <c:val>
            <c:numRef>
              <c:f>Hoja1!$E$75:$E$78</c:f>
              <c:numCache>
                <c:formatCode>0.00%</c:formatCode>
                <c:ptCount val="4"/>
                <c:pt idx="0">
                  <c:v>5.4054054054054057E-3</c:v>
                </c:pt>
                <c:pt idx="1">
                  <c:v>5.675675675675676E-2</c:v>
                </c:pt>
                <c:pt idx="2">
                  <c:v>0.51351351351351349</c:v>
                </c:pt>
                <c:pt idx="3">
                  <c:v>0.42702702702702705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E5-43C2-AED4-B2707E5AE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72D96-FAFE-4D26-B731-081BEC040903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ADFE95-78C5-4EE4-BC55-0384DCAD37FE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000" dirty="0">
              <a:latin typeface="Permanent Marker" panose="020B0604020202020204" charset="0"/>
              <a:cs typeface="Times New Roman" panose="02020603050405020304" pitchFamily="18" charset="0"/>
            </a:rPr>
            <a:t>Características Geográficas</a:t>
          </a:r>
        </a:p>
      </dgm:t>
    </dgm:pt>
    <dgm:pt modelId="{1D468963-7CF5-4CCD-AAFD-209546095C0A}" type="parTrans" cxnId="{CFA6B4C6-5D54-460E-A79F-85CEFE4B9438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2E57B58D-3A6A-416F-BCF2-60EBCF347519}" type="sibTrans" cxnId="{CFA6B4C6-5D54-460E-A79F-85CEFE4B9438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8F4B4F9D-358B-441B-B491-D720BD959983}">
      <dgm:prSet phldrT="[Texto]" custT="1"/>
      <dgm:spPr/>
      <dgm:t>
        <a:bodyPr/>
        <a:lstStyle/>
        <a:p>
          <a: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  <a:t>Ubicación: Dueños de PYMES de sectores  del DMQ</a:t>
          </a:r>
        </a:p>
      </dgm:t>
    </dgm:pt>
    <dgm:pt modelId="{3FD28A2E-FA67-4467-83D8-913A2DDEFC75}" type="parTrans" cxnId="{9B5CB9F4-22E5-4B21-B35E-39B4108590EA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2E0BE7D0-F3D3-4D1A-9635-B72411FD3403}" type="sibTrans" cxnId="{9B5CB9F4-22E5-4B21-B35E-39B4108590EA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BE455253-694F-43A1-94B5-A390CF5011A7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000" dirty="0">
              <a:latin typeface="Permanent Marker" panose="020B0604020202020204" charset="0"/>
              <a:cs typeface="Times New Roman" panose="02020603050405020304" pitchFamily="18" charset="0"/>
            </a:rPr>
            <a:t>Característica Demográfica</a:t>
          </a:r>
        </a:p>
      </dgm:t>
    </dgm:pt>
    <dgm:pt modelId="{0288389B-86DB-4FA4-9160-6AE3EDA78F41}" type="parTrans" cxnId="{AB2FD957-5670-4800-B668-3CDBA8242AFA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2B3C835D-64AE-4FEB-9A8C-FA258E0FE7D5}" type="sibTrans" cxnId="{AB2FD957-5670-4800-B668-3CDBA8242AFA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B6CE98FB-AE7C-4255-BF67-55D17D6683F2}">
      <dgm:prSet phldrT="[Texto]" custT="1"/>
      <dgm:spPr/>
      <dgm:t>
        <a:bodyPr/>
        <a:lstStyle/>
        <a:p>
          <a: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  <a:t>Generación:</a:t>
          </a:r>
          <a:b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</a:br>
          <a: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  <a:t>X</a:t>
          </a:r>
        </a:p>
      </dgm:t>
    </dgm:pt>
    <dgm:pt modelId="{3E8779D2-4FA0-4719-A89E-FC51003A61EB}" type="parTrans" cxnId="{E1EF6722-0C8E-407E-A495-536727DF39E3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5C0637E8-A406-4033-B406-B1BDBB97A9EE}" type="sibTrans" cxnId="{E1EF6722-0C8E-407E-A495-536727DF39E3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5A2618A5-77B1-46CE-B7C3-B8924466B23F}">
      <dgm:prSet phldrT="[Texto]" custT="1"/>
      <dgm:spPr/>
      <dgm:t>
        <a:bodyPr/>
        <a:lstStyle/>
        <a:p>
          <a: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  <a:t>Sector: </a:t>
          </a:r>
          <a:r>
            <a:rPr lang="es-ES" sz="1600" dirty="0">
              <a:solidFill>
                <a:schemeClr val="accent6"/>
              </a:solidFill>
              <a:latin typeface="Permanent Marker" panose="020B0604020202020204" charset="0"/>
              <a:cs typeface="Times New Roman" panose="02020603050405020304" pitchFamily="18" charset="0"/>
            </a:rPr>
            <a:t>Otras actividades de </a:t>
          </a:r>
          <a:r>
            <a:rPr lang="es-ES" sz="1600" dirty="0" smtClean="0">
              <a:solidFill>
                <a:schemeClr val="accent6"/>
              </a:solidFill>
              <a:latin typeface="Permanent Marker" panose="020B0604020202020204" charset="0"/>
              <a:cs typeface="Times New Roman" panose="02020603050405020304" pitchFamily="18" charset="0"/>
            </a:rPr>
            <a:t>servicios</a:t>
          </a: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dirty="0" smtClean="0">
              <a:solidFill>
                <a:srgbClr val="00B0F0"/>
              </a:solidFill>
              <a:latin typeface="Permanent Marker" panose="020B0604020202020204" charset="0"/>
              <a:cs typeface="Times New Roman" panose="02020603050405020304" pitchFamily="18" charset="0"/>
            </a:rPr>
            <a:t>Actividades profesionales, científicas y técnicas</a:t>
          </a: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dirty="0" smtClean="0">
              <a:solidFill>
                <a:srgbClr val="00B050"/>
              </a:solidFill>
              <a:latin typeface="Permanent Marker" panose="020B0604020202020204" charset="0"/>
              <a:cs typeface="Times New Roman" panose="02020603050405020304" pitchFamily="18" charset="0"/>
            </a:rPr>
            <a:t>Construcción</a:t>
          </a: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dirty="0" smtClean="0">
              <a:solidFill>
                <a:srgbClr val="C00000"/>
              </a:solidFill>
              <a:latin typeface="Permanent Marker" panose="020B0604020202020204" charset="0"/>
              <a:cs typeface="Times New Roman" panose="02020603050405020304" pitchFamily="18" charset="0"/>
            </a:rPr>
            <a:t>Industrias manufactureras</a:t>
          </a:r>
          <a:endParaRPr lang="es-ES" sz="1600" dirty="0">
            <a:solidFill>
              <a:srgbClr val="C00000"/>
            </a:solidFill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7129F6A2-7F9C-4D34-A76D-5DCCD5407A4E}" type="parTrans" cxnId="{228AA2B4-DC76-4E81-8EB0-C44ACF49DF6C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D682D036-6F12-4CFE-85D1-A2406812052B}" type="sibTrans" cxnId="{228AA2B4-DC76-4E81-8EB0-C44ACF49DF6C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40B2B272-3CAF-41A1-9D32-255FE699FAF6}">
      <dgm:prSet phldrT="[Texto]" custT="1"/>
      <dgm:spPr/>
      <dgm:t>
        <a:bodyPr/>
        <a:lstStyle/>
        <a:p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Tamaño</a:t>
          </a:r>
          <a: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  <a:t>: </a:t>
          </a: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Mediana</a:t>
          </a:r>
          <a:endParaRPr lang="es-ES" sz="1600" dirty="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18F4560D-4E60-4262-A586-060A286FE38E}" type="parTrans" cxnId="{E41C01F6-7FBF-4C17-877D-89C89142EC79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0D72EA52-D3CB-4A8A-B157-A94D5187EF5B}" type="sibTrans" cxnId="{E41C01F6-7FBF-4C17-877D-89C89142EC79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E02FADD9-A91C-45FF-873F-F498D993EFB6}">
      <dgm:prSet phldrT="[Texto]" custT="1"/>
      <dgm:spPr/>
      <dgm:t>
        <a:bodyPr/>
        <a:lstStyle/>
        <a:p>
          <a:r>
            <a:rPr lang="es-ES" sz="1600">
              <a:latin typeface="Permanent Marker" panose="020B0604020202020204" charset="0"/>
              <a:cs typeface="Times New Roman" panose="02020603050405020304" pitchFamily="18" charset="0"/>
            </a:rPr>
            <a:t>Educación: Tercer y cuarto nivel</a:t>
          </a:r>
        </a:p>
      </dgm:t>
    </dgm:pt>
    <dgm:pt modelId="{9C0109B2-B59F-4C4A-B9AE-36A6DF84FB34}" type="parTrans" cxnId="{49496964-8590-4E64-A96E-0B2AD60D232D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93B70342-CBF1-4492-BA87-F50697590B62}" type="sibTrans" cxnId="{49496964-8590-4E64-A96E-0B2AD60D232D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C8B6CC2F-C6B8-48B1-82A1-7784C8024D56}" type="pres">
      <dgm:prSet presAssocID="{74972D96-FAFE-4D26-B731-081BEC0409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9928126-46DF-4942-897B-D81048B4329B}" type="pres">
      <dgm:prSet presAssocID="{73ADFE95-78C5-4EE4-BC55-0384DCAD37FE}" presName="composite" presStyleCnt="0"/>
      <dgm:spPr/>
      <dgm:t>
        <a:bodyPr/>
        <a:lstStyle/>
        <a:p>
          <a:endParaRPr lang="es-ES"/>
        </a:p>
      </dgm:t>
    </dgm:pt>
    <dgm:pt modelId="{FFA236C3-E173-47F1-B7E6-776DDC97222D}" type="pres">
      <dgm:prSet presAssocID="{73ADFE95-78C5-4EE4-BC55-0384DCAD37FE}" presName="bentUpArrow1" presStyleLbl="alignImgPlace1" presStyleIdx="0" presStyleCnt="1" custLinFactNeighborX="-28617" custLinFactNeighborY="2962"/>
      <dgm:spPr>
        <a:noFill/>
      </dgm:spPr>
      <dgm:t>
        <a:bodyPr/>
        <a:lstStyle/>
        <a:p>
          <a:endParaRPr lang="es-ES"/>
        </a:p>
      </dgm:t>
    </dgm:pt>
    <dgm:pt modelId="{2BC51FE0-C2DE-4C2A-BBE6-334D5FEA41FC}" type="pres">
      <dgm:prSet presAssocID="{73ADFE95-78C5-4EE4-BC55-0384DCAD37FE}" presName="ParentText" presStyleLbl="node1" presStyleIdx="0" presStyleCnt="2" custLinFactNeighborX="-48089" custLinFactNeighborY="16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A0593-330A-413E-A5AB-963C1BB838EF}" type="pres">
      <dgm:prSet presAssocID="{73ADFE95-78C5-4EE4-BC55-0384DCAD37FE}" presName="ChildText" presStyleLbl="revTx" presStyleIdx="0" presStyleCnt="2" custScaleX="344290" custLinFactX="77228" custLinFactNeighborX="100000" custLinFactNeighborY="-1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4EA239-8651-425B-AA6F-C916DB7173D8}" type="pres">
      <dgm:prSet presAssocID="{2E57B58D-3A6A-416F-BCF2-60EBCF347519}" presName="sibTrans" presStyleCnt="0"/>
      <dgm:spPr/>
      <dgm:t>
        <a:bodyPr/>
        <a:lstStyle/>
        <a:p>
          <a:endParaRPr lang="es-ES"/>
        </a:p>
      </dgm:t>
    </dgm:pt>
    <dgm:pt modelId="{C949E387-8CC8-4349-A54C-F963FFD56D16}" type="pres">
      <dgm:prSet presAssocID="{BE455253-694F-43A1-94B5-A390CF5011A7}" presName="composite" presStyleCnt="0"/>
      <dgm:spPr/>
      <dgm:t>
        <a:bodyPr/>
        <a:lstStyle/>
        <a:p>
          <a:endParaRPr lang="es-ES"/>
        </a:p>
      </dgm:t>
    </dgm:pt>
    <dgm:pt modelId="{10F1D05A-26F3-4BE8-91F2-1F4DE0061A25}" type="pres">
      <dgm:prSet presAssocID="{BE455253-694F-43A1-94B5-A390CF5011A7}" presName="ParentText" presStyleLbl="node1" presStyleIdx="1" presStyleCnt="2" custLinFactNeighborX="-24045" custLinFactNeighborY="8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74E08-400E-44DF-A2BB-82BA3A1C0BA5}" type="pres">
      <dgm:prSet presAssocID="{BE455253-694F-43A1-94B5-A390CF5011A7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499431-79E7-4C40-B8DC-ADC207A270C3}" type="presOf" srcId="{73ADFE95-78C5-4EE4-BC55-0384DCAD37FE}" destId="{2BC51FE0-C2DE-4C2A-BBE6-334D5FEA41FC}" srcOrd="0" destOrd="0" presId="urn:microsoft.com/office/officeart/2005/8/layout/StepDownProcess"/>
    <dgm:cxn modelId="{CFA6B4C6-5D54-460E-A79F-85CEFE4B9438}" srcId="{74972D96-FAFE-4D26-B731-081BEC040903}" destId="{73ADFE95-78C5-4EE4-BC55-0384DCAD37FE}" srcOrd="0" destOrd="0" parTransId="{1D468963-7CF5-4CCD-AAFD-209546095C0A}" sibTransId="{2E57B58D-3A6A-416F-BCF2-60EBCF347519}"/>
    <dgm:cxn modelId="{228AA2B4-DC76-4E81-8EB0-C44ACF49DF6C}" srcId="{73ADFE95-78C5-4EE4-BC55-0384DCAD37FE}" destId="{5A2618A5-77B1-46CE-B7C3-B8924466B23F}" srcOrd="1" destOrd="0" parTransId="{7129F6A2-7F9C-4D34-A76D-5DCCD5407A4E}" sibTransId="{D682D036-6F12-4CFE-85D1-A2406812052B}"/>
    <dgm:cxn modelId="{E1EF6722-0C8E-407E-A495-536727DF39E3}" srcId="{BE455253-694F-43A1-94B5-A390CF5011A7}" destId="{B6CE98FB-AE7C-4255-BF67-55D17D6683F2}" srcOrd="0" destOrd="0" parTransId="{3E8779D2-4FA0-4719-A89E-FC51003A61EB}" sibTransId="{5C0637E8-A406-4033-B406-B1BDBB97A9EE}"/>
    <dgm:cxn modelId="{B366970A-7B5F-422B-B369-29852D7AA2C7}" type="presOf" srcId="{8F4B4F9D-358B-441B-B491-D720BD959983}" destId="{D4CA0593-330A-413E-A5AB-963C1BB838EF}" srcOrd="0" destOrd="0" presId="urn:microsoft.com/office/officeart/2005/8/layout/StepDownProcess"/>
    <dgm:cxn modelId="{AB2FD957-5670-4800-B668-3CDBA8242AFA}" srcId="{74972D96-FAFE-4D26-B731-081BEC040903}" destId="{BE455253-694F-43A1-94B5-A390CF5011A7}" srcOrd="1" destOrd="0" parTransId="{0288389B-86DB-4FA4-9160-6AE3EDA78F41}" sibTransId="{2B3C835D-64AE-4FEB-9A8C-FA258E0FE7D5}"/>
    <dgm:cxn modelId="{26D62E7B-CAD7-42FA-A0EA-607A3D18CB58}" type="presOf" srcId="{5A2618A5-77B1-46CE-B7C3-B8924466B23F}" destId="{D4CA0593-330A-413E-A5AB-963C1BB838EF}" srcOrd="0" destOrd="1" presId="urn:microsoft.com/office/officeart/2005/8/layout/StepDownProcess"/>
    <dgm:cxn modelId="{49496964-8590-4E64-A96E-0B2AD60D232D}" srcId="{BE455253-694F-43A1-94B5-A390CF5011A7}" destId="{E02FADD9-A91C-45FF-873F-F498D993EFB6}" srcOrd="1" destOrd="0" parTransId="{9C0109B2-B59F-4C4A-B9AE-36A6DF84FB34}" sibTransId="{93B70342-CBF1-4492-BA87-F50697590B62}"/>
    <dgm:cxn modelId="{80AD22D5-D0DA-42DB-8EAE-6AF90A3F04E2}" type="presOf" srcId="{BE455253-694F-43A1-94B5-A390CF5011A7}" destId="{10F1D05A-26F3-4BE8-91F2-1F4DE0061A25}" srcOrd="0" destOrd="0" presId="urn:microsoft.com/office/officeart/2005/8/layout/StepDownProcess"/>
    <dgm:cxn modelId="{21E425BD-EB33-4140-AC62-05DB24114575}" type="presOf" srcId="{74972D96-FAFE-4D26-B731-081BEC040903}" destId="{C8B6CC2F-C6B8-48B1-82A1-7784C8024D56}" srcOrd="0" destOrd="0" presId="urn:microsoft.com/office/officeart/2005/8/layout/StepDownProcess"/>
    <dgm:cxn modelId="{9B5CB9F4-22E5-4B21-B35E-39B4108590EA}" srcId="{73ADFE95-78C5-4EE4-BC55-0384DCAD37FE}" destId="{8F4B4F9D-358B-441B-B491-D720BD959983}" srcOrd="0" destOrd="0" parTransId="{3FD28A2E-FA67-4467-83D8-913A2DDEFC75}" sibTransId="{2E0BE7D0-F3D3-4D1A-9635-B72411FD3403}"/>
    <dgm:cxn modelId="{F5813F39-9CBD-4100-8DD0-5DB7F3053AFB}" type="presOf" srcId="{E02FADD9-A91C-45FF-873F-F498D993EFB6}" destId="{71C74E08-400E-44DF-A2BB-82BA3A1C0BA5}" srcOrd="0" destOrd="1" presId="urn:microsoft.com/office/officeart/2005/8/layout/StepDownProcess"/>
    <dgm:cxn modelId="{E41C01F6-7FBF-4C17-877D-89C89142EC79}" srcId="{73ADFE95-78C5-4EE4-BC55-0384DCAD37FE}" destId="{40B2B272-3CAF-41A1-9D32-255FE699FAF6}" srcOrd="2" destOrd="0" parTransId="{18F4560D-4E60-4262-A586-060A286FE38E}" sibTransId="{0D72EA52-D3CB-4A8A-B157-A94D5187EF5B}"/>
    <dgm:cxn modelId="{21437AC1-E6A8-4155-AC47-EC8854E21D94}" type="presOf" srcId="{40B2B272-3CAF-41A1-9D32-255FE699FAF6}" destId="{D4CA0593-330A-413E-A5AB-963C1BB838EF}" srcOrd="0" destOrd="2" presId="urn:microsoft.com/office/officeart/2005/8/layout/StepDownProcess"/>
    <dgm:cxn modelId="{E994074F-06AE-4444-8310-E052CBBDCE61}" type="presOf" srcId="{B6CE98FB-AE7C-4255-BF67-55D17D6683F2}" destId="{71C74E08-400E-44DF-A2BB-82BA3A1C0BA5}" srcOrd="0" destOrd="0" presId="urn:microsoft.com/office/officeart/2005/8/layout/StepDownProcess"/>
    <dgm:cxn modelId="{F5A38F82-676F-47E3-8C89-FD0F0761E7CB}" type="presParOf" srcId="{C8B6CC2F-C6B8-48B1-82A1-7784C8024D56}" destId="{59928126-46DF-4942-897B-D81048B4329B}" srcOrd="0" destOrd="0" presId="urn:microsoft.com/office/officeart/2005/8/layout/StepDownProcess"/>
    <dgm:cxn modelId="{2D60539D-25AA-4AE2-93A8-10F890E460B7}" type="presParOf" srcId="{59928126-46DF-4942-897B-D81048B4329B}" destId="{FFA236C3-E173-47F1-B7E6-776DDC97222D}" srcOrd="0" destOrd="0" presId="urn:microsoft.com/office/officeart/2005/8/layout/StepDownProcess"/>
    <dgm:cxn modelId="{05D17ED1-0993-4D8A-B67B-3D51D4A252B5}" type="presParOf" srcId="{59928126-46DF-4942-897B-D81048B4329B}" destId="{2BC51FE0-C2DE-4C2A-BBE6-334D5FEA41FC}" srcOrd="1" destOrd="0" presId="urn:microsoft.com/office/officeart/2005/8/layout/StepDownProcess"/>
    <dgm:cxn modelId="{F7A40A54-0F0A-473D-B9C9-894B04A259CF}" type="presParOf" srcId="{59928126-46DF-4942-897B-D81048B4329B}" destId="{D4CA0593-330A-413E-A5AB-963C1BB838EF}" srcOrd="2" destOrd="0" presId="urn:microsoft.com/office/officeart/2005/8/layout/StepDownProcess"/>
    <dgm:cxn modelId="{E221EA04-9B54-4944-9040-3B435DC5CF98}" type="presParOf" srcId="{C8B6CC2F-C6B8-48B1-82A1-7784C8024D56}" destId="{924EA239-8651-425B-AA6F-C916DB7173D8}" srcOrd="1" destOrd="0" presId="urn:microsoft.com/office/officeart/2005/8/layout/StepDownProcess"/>
    <dgm:cxn modelId="{AAF7BC63-E2DA-488A-B82E-EE9490BD215D}" type="presParOf" srcId="{C8B6CC2F-C6B8-48B1-82A1-7784C8024D56}" destId="{C949E387-8CC8-4349-A54C-F963FFD56D16}" srcOrd="2" destOrd="0" presId="urn:microsoft.com/office/officeart/2005/8/layout/StepDownProcess"/>
    <dgm:cxn modelId="{CF5ECBDB-02AE-4C24-B57E-867FF40ABE7B}" type="presParOf" srcId="{C949E387-8CC8-4349-A54C-F963FFD56D16}" destId="{10F1D05A-26F3-4BE8-91F2-1F4DE0061A25}" srcOrd="0" destOrd="0" presId="urn:microsoft.com/office/officeart/2005/8/layout/StepDownProcess"/>
    <dgm:cxn modelId="{7A8F9D80-542F-4156-A09E-1F8855BD96A8}" type="presParOf" srcId="{C949E387-8CC8-4349-A54C-F963FFD56D16}" destId="{71C74E08-400E-44DF-A2BB-82BA3A1C0BA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72D96-FAFE-4D26-B731-081BEC040903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ADFE95-78C5-4EE4-BC55-0384DCAD37FE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000" dirty="0">
              <a:latin typeface="Permanent Marker" panose="020B0604020202020204" charset="0"/>
              <a:cs typeface="Times New Roman" panose="02020603050405020304" pitchFamily="18" charset="0"/>
            </a:rPr>
            <a:t>Características Geográficas</a:t>
          </a:r>
        </a:p>
      </dgm:t>
    </dgm:pt>
    <dgm:pt modelId="{1D468963-7CF5-4CCD-AAFD-209546095C0A}" type="parTrans" cxnId="{CFA6B4C6-5D54-460E-A79F-85CEFE4B9438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2E57B58D-3A6A-416F-BCF2-60EBCF347519}" type="sibTrans" cxnId="{CFA6B4C6-5D54-460E-A79F-85CEFE4B9438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8F4B4F9D-358B-441B-B491-D720BD959983}">
      <dgm:prSet phldrT="[Texto]" custT="1"/>
      <dgm:spPr/>
      <dgm:t>
        <a:bodyPr/>
        <a:lstStyle/>
        <a:p>
          <a:r>
            <a:rPr lang="es-ES" sz="1600">
              <a:latin typeface="Permanent Marker" panose="020B0604020202020204" charset="0"/>
              <a:cs typeface="Times New Roman" panose="02020603050405020304" pitchFamily="18" charset="0"/>
            </a:rPr>
            <a:t>Ubicación: Dueños de PYMES de sectores  del DMQ</a:t>
          </a:r>
        </a:p>
      </dgm:t>
    </dgm:pt>
    <dgm:pt modelId="{3FD28A2E-FA67-4467-83D8-913A2DDEFC75}" type="parTrans" cxnId="{9B5CB9F4-22E5-4B21-B35E-39B4108590EA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2E0BE7D0-F3D3-4D1A-9635-B72411FD3403}" type="sibTrans" cxnId="{9B5CB9F4-22E5-4B21-B35E-39B4108590EA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BE455253-694F-43A1-94B5-A390CF5011A7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000" dirty="0">
              <a:latin typeface="Permanent Marker" panose="020B0604020202020204" charset="0"/>
              <a:cs typeface="Times New Roman" panose="02020603050405020304" pitchFamily="18" charset="0"/>
            </a:rPr>
            <a:t>Característica Demográfica</a:t>
          </a:r>
        </a:p>
      </dgm:t>
    </dgm:pt>
    <dgm:pt modelId="{0288389B-86DB-4FA4-9160-6AE3EDA78F41}" type="parTrans" cxnId="{AB2FD957-5670-4800-B668-3CDBA8242AFA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2B3C835D-64AE-4FEB-9A8C-FA258E0FE7D5}" type="sibTrans" cxnId="{AB2FD957-5670-4800-B668-3CDBA8242AFA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B6CE98FB-AE7C-4255-BF67-55D17D6683F2}">
      <dgm:prSet phldrT="[Texto]" custT="1"/>
      <dgm:spPr/>
      <dgm:t>
        <a:bodyPr/>
        <a:lstStyle/>
        <a:p>
          <a: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  <a:t>Generación:</a:t>
          </a:r>
          <a:b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</a:b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Y</a:t>
          </a:r>
          <a:endParaRPr lang="es-ES" sz="1600" dirty="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3E8779D2-4FA0-4719-A89E-FC51003A61EB}" type="parTrans" cxnId="{E1EF6722-0C8E-407E-A495-536727DF39E3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5C0637E8-A406-4033-B406-B1BDBB97A9EE}" type="sibTrans" cxnId="{E1EF6722-0C8E-407E-A495-536727DF39E3}">
      <dgm:prSet/>
      <dgm:spPr/>
      <dgm:t>
        <a:bodyPr/>
        <a:lstStyle/>
        <a:p>
          <a:endParaRPr lang="es-ES" sz="120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5A2618A5-77B1-46CE-B7C3-B8924466B23F}">
      <dgm:prSet phldrT="[Texto]" custT="1"/>
      <dgm:spPr/>
      <dgm:t>
        <a:bodyPr/>
        <a:lstStyle/>
        <a:p>
          <a: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  <a:t>Sector: </a:t>
          </a:r>
          <a:r>
            <a:rPr lang="es-ES" sz="1600" dirty="0">
              <a:solidFill>
                <a:schemeClr val="accent6"/>
              </a:solidFill>
              <a:latin typeface="Permanent Marker" panose="020B0604020202020204" charset="0"/>
              <a:cs typeface="Times New Roman" panose="02020603050405020304" pitchFamily="18" charset="0"/>
            </a:rPr>
            <a:t>Otras actividades de </a:t>
          </a:r>
          <a:r>
            <a:rPr lang="es-ES" sz="1600" dirty="0" smtClean="0">
              <a:solidFill>
                <a:schemeClr val="accent6"/>
              </a:solidFill>
              <a:latin typeface="Permanent Marker" panose="020B0604020202020204" charset="0"/>
              <a:cs typeface="Times New Roman" panose="02020603050405020304" pitchFamily="18" charset="0"/>
            </a:rPr>
            <a:t>servicios</a:t>
          </a: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dirty="0" smtClean="0">
              <a:solidFill>
                <a:srgbClr val="00B0F0"/>
              </a:solidFill>
              <a:latin typeface="Permanent Marker" panose="020B0604020202020204" charset="0"/>
              <a:cs typeface="Times New Roman" panose="02020603050405020304" pitchFamily="18" charset="0"/>
            </a:rPr>
            <a:t>Actividades profesionales, científicas y técnicas</a:t>
          </a: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dirty="0" smtClean="0">
              <a:solidFill>
                <a:srgbClr val="00B050"/>
              </a:solidFill>
              <a:latin typeface="Permanent Marker" panose="020B0604020202020204" charset="0"/>
              <a:cs typeface="Times New Roman" panose="02020603050405020304" pitchFamily="18" charset="0"/>
            </a:rPr>
            <a:t>Construcción</a:t>
          </a: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dirty="0" smtClean="0">
              <a:solidFill>
                <a:srgbClr val="C00000"/>
              </a:solidFill>
              <a:latin typeface="Permanent Marker" panose="020B0604020202020204" charset="0"/>
              <a:cs typeface="Times New Roman" panose="02020603050405020304" pitchFamily="18" charset="0"/>
            </a:rPr>
            <a:t>Industrias manufactureras</a:t>
          </a:r>
          <a:endParaRPr lang="es-ES" sz="1600" dirty="0">
            <a:solidFill>
              <a:srgbClr val="C00000"/>
            </a:solidFill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7129F6A2-7F9C-4D34-A76D-5DCCD5407A4E}" type="parTrans" cxnId="{228AA2B4-DC76-4E81-8EB0-C44ACF49DF6C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D682D036-6F12-4CFE-85D1-A2406812052B}" type="sibTrans" cxnId="{228AA2B4-DC76-4E81-8EB0-C44ACF49DF6C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40B2B272-3CAF-41A1-9D32-255FE699FAF6}">
      <dgm:prSet phldrT="[Texto]" custT="1"/>
      <dgm:spPr/>
      <dgm:t>
        <a:bodyPr/>
        <a:lstStyle/>
        <a:p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Tamaño</a:t>
          </a:r>
          <a:r>
            <a:rPr lang="es-ES" sz="1600" dirty="0">
              <a:latin typeface="Permanent Marker" panose="020B0604020202020204" charset="0"/>
              <a:cs typeface="Times New Roman" panose="02020603050405020304" pitchFamily="18" charset="0"/>
            </a:rPr>
            <a:t>: </a:t>
          </a:r>
          <a:r>
            <a:rPr lang="es-ES" sz="1600" dirty="0" smtClean="0">
              <a:latin typeface="Permanent Marker" panose="020B0604020202020204" charset="0"/>
              <a:cs typeface="Times New Roman" panose="02020603050405020304" pitchFamily="18" charset="0"/>
            </a:rPr>
            <a:t>Pequeña</a:t>
          </a:r>
          <a:endParaRPr lang="es-ES" sz="1600" dirty="0">
            <a:latin typeface="Permanent Marker" panose="020B0604020202020204" charset="0"/>
            <a:cs typeface="Times New Roman" panose="02020603050405020304" pitchFamily="18" charset="0"/>
          </a:endParaRPr>
        </a:p>
      </dgm:t>
    </dgm:pt>
    <dgm:pt modelId="{18F4560D-4E60-4262-A586-060A286FE38E}" type="parTrans" cxnId="{E41C01F6-7FBF-4C17-877D-89C89142EC79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0D72EA52-D3CB-4A8A-B157-A94D5187EF5B}" type="sibTrans" cxnId="{E41C01F6-7FBF-4C17-877D-89C89142EC79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E02FADD9-A91C-45FF-873F-F498D993EFB6}">
      <dgm:prSet phldrT="[Texto]" custT="1"/>
      <dgm:spPr/>
      <dgm:t>
        <a:bodyPr/>
        <a:lstStyle/>
        <a:p>
          <a:r>
            <a:rPr lang="es-ES" sz="1600">
              <a:latin typeface="Permanent Marker" panose="020B0604020202020204" charset="0"/>
              <a:cs typeface="Times New Roman" panose="02020603050405020304" pitchFamily="18" charset="0"/>
            </a:rPr>
            <a:t>Educación: Tercer y cuarto nivel</a:t>
          </a:r>
        </a:p>
      </dgm:t>
    </dgm:pt>
    <dgm:pt modelId="{9C0109B2-B59F-4C4A-B9AE-36A6DF84FB34}" type="parTrans" cxnId="{49496964-8590-4E64-A96E-0B2AD60D232D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93B70342-CBF1-4492-BA87-F50697590B62}" type="sibTrans" cxnId="{49496964-8590-4E64-A96E-0B2AD60D232D}">
      <dgm:prSet/>
      <dgm:spPr/>
      <dgm:t>
        <a:bodyPr/>
        <a:lstStyle/>
        <a:p>
          <a:endParaRPr lang="es-ES">
            <a:latin typeface="Permanent Marker" panose="020B0604020202020204" charset="0"/>
          </a:endParaRPr>
        </a:p>
      </dgm:t>
    </dgm:pt>
    <dgm:pt modelId="{C8B6CC2F-C6B8-48B1-82A1-7784C8024D56}" type="pres">
      <dgm:prSet presAssocID="{74972D96-FAFE-4D26-B731-081BEC0409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9928126-46DF-4942-897B-D81048B4329B}" type="pres">
      <dgm:prSet presAssocID="{73ADFE95-78C5-4EE4-BC55-0384DCAD37FE}" presName="composite" presStyleCnt="0"/>
      <dgm:spPr/>
      <dgm:t>
        <a:bodyPr/>
        <a:lstStyle/>
        <a:p>
          <a:endParaRPr lang="es-ES"/>
        </a:p>
      </dgm:t>
    </dgm:pt>
    <dgm:pt modelId="{FFA236C3-E173-47F1-B7E6-776DDC97222D}" type="pres">
      <dgm:prSet presAssocID="{73ADFE95-78C5-4EE4-BC55-0384DCAD37FE}" presName="bentUpArrow1" presStyleLbl="alignImgPlace1" presStyleIdx="0" presStyleCnt="1" custLinFactNeighborX="-28617" custLinFactNeighborY="2962"/>
      <dgm:spPr>
        <a:noFill/>
      </dgm:spPr>
      <dgm:t>
        <a:bodyPr/>
        <a:lstStyle/>
        <a:p>
          <a:endParaRPr lang="es-ES"/>
        </a:p>
      </dgm:t>
    </dgm:pt>
    <dgm:pt modelId="{2BC51FE0-C2DE-4C2A-BBE6-334D5FEA41FC}" type="pres">
      <dgm:prSet presAssocID="{73ADFE95-78C5-4EE4-BC55-0384DCAD37FE}" presName="ParentText" presStyleLbl="node1" presStyleIdx="0" presStyleCnt="2" custLinFactNeighborX="-48089" custLinFactNeighborY="16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A0593-330A-413E-A5AB-963C1BB838EF}" type="pres">
      <dgm:prSet presAssocID="{73ADFE95-78C5-4EE4-BC55-0384DCAD37FE}" presName="ChildText" presStyleLbl="revTx" presStyleIdx="0" presStyleCnt="2" custScaleX="346026" custLinFactX="77228" custLinFactNeighborX="100000" custLinFactNeighborY="-1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4EA239-8651-425B-AA6F-C916DB7173D8}" type="pres">
      <dgm:prSet presAssocID="{2E57B58D-3A6A-416F-BCF2-60EBCF347519}" presName="sibTrans" presStyleCnt="0"/>
      <dgm:spPr/>
      <dgm:t>
        <a:bodyPr/>
        <a:lstStyle/>
        <a:p>
          <a:endParaRPr lang="es-ES"/>
        </a:p>
      </dgm:t>
    </dgm:pt>
    <dgm:pt modelId="{C949E387-8CC8-4349-A54C-F963FFD56D16}" type="pres">
      <dgm:prSet presAssocID="{BE455253-694F-43A1-94B5-A390CF5011A7}" presName="composite" presStyleCnt="0"/>
      <dgm:spPr/>
      <dgm:t>
        <a:bodyPr/>
        <a:lstStyle/>
        <a:p>
          <a:endParaRPr lang="es-ES"/>
        </a:p>
      </dgm:t>
    </dgm:pt>
    <dgm:pt modelId="{10F1D05A-26F3-4BE8-91F2-1F4DE0061A25}" type="pres">
      <dgm:prSet presAssocID="{BE455253-694F-43A1-94B5-A390CF5011A7}" presName="ParentText" presStyleLbl="node1" presStyleIdx="1" presStyleCnt="2" custLinFactNeighborX="-24045" custLinFactNeighborY="8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74E08-400E-44DF-A2BB-82BA3A1C0BA5}" type="pres">
      <dgm:prSet presAssocID="{BE455253-694F-43A1-94B5-A390CF5011A7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499431-79E7-4C40-B8DC-ADC207A270C3}" type="presOf" srcId="{73ADFE95-78C5-4EE4-BC55-0384DCAD37FE}" destId="{2BC51FE0-C2DE-4C2A-BBE6-334D5FEA41FC}" srcOrd="0" destOrd="0" presId="urn:microsoft.com/office/officeart/2005/8/layout/StepDownProcess"/>
    <dgm:cxn modelId="{CFA6B4C6-5D54-460E-A79F-85CEFE4B9438}" srcId="{74972D96-FAFE-4D26-B731-081BEC040903}" destId="{73ADFE95-78C5-4EE4-BC55-0384DCAD37FE}" srcOrd="0" destOrd="0" parTransId="{1D468963-7CF5-4CCD-AAFD-209546095C0A}" sibTransId="{2E57B58D-3A6A-416F-BCF2-60EBCF347519}"/>
    <dgm:cxn modelId="{228AA2B4-DC76-4E81-8EB0-C44ACF49DF6C}" srcId="{73ADFE95-78C5-4EE4-BC55-0384DCAD37FE}" destId="{5A2618A5-77B1-46CE-B7C3-B8924466B23F}" srcOrd="1" destOrd="0" parTransId="{7129F6A2-7F9C-4D34-A76D-5DCCD5407A4E}" sibTransId="{D682D036-6F12-4CFE-85D1-A2406812052B}"/>
    <dgm:cxn modelId="{E1EF6722-0C8E-407E-A495-536727DF39E3}" srcId="{BE455253-694F-43A1-94B5-A390CF5011A7}" destId="{B6CE98FB-AE7C-4255-BF67-55D17D6683F2}" srcOrd="0" destOrd="0" parTransId="{3E8779D2-4FA0-4719-A89E-FC51003A61EB}" sibTransId="{5C0637E8-A406-4033-B406-B1BDBB97A9EE}"/>
    <dgm:cxn modelId="{B366970A-7B5F-422B-B369-29852D7AA2C7}" type="presOf" srcId="{8F4B4F9D-358B-441B-B491-D720BD959983}" destId="{D4CA0593-330A-413E-A5AB-963C1BB838EF}" srcOrd="0" destOrd="0" presId="urn:microsoft.com/office/officeart/2005/8/layout/StepDownProcess"/>
    <dgm:cxn modelId="{AB2FD957-5670-4800-B668-3CDBA8242AFA}" srcId="{74972D96-FAFE-4D26-B731-081BEC040903}" destId="{BE455253-694F-43A1-94B5-A390CF5011A7}" srcOrd="1" destOrd="0" parTransId="{0288389B-86DB-4FA4-9160-6AE3EDA78F41}" sibTransId="{2B3C835D-64AE-4FEB-9A8C-FA258E0FE7D5}"/>
    <dgm:cxn modelId="{26D62E7B-CAD7-42FA-A0EA-607A3D18CB58}" type="presOf" srcId="{5A2618A5-77B1-46CE-B7C3-B8924466B23F}" destId="{D4CA0593-330A-413E-A5AB-963C1BB838EF}" srcOrd="0" destOrd="1" presId="urn:microsoft.com/office/officeart/2005/8/layout/StepDownProcess"/>
    <dgm:cxn modelId="{49496964-8590-4E64-A96E-0B2AD60D232D}" srcId="{BE455253-694F-43A1-94B5-A390CF5011A7}" destId="{E02FADD9-A91C-45FF-873F-F498D993EFB6}" srcOrd="1" destOrd="0" parTransId="{9C0109B2-B59F-4C4A-B9AE-36A6DF84FB34}" sibTransId="{93B70342-CBF1-4492-BA87-F50697590B62}"/>
    <dgm:cxn modelId="{80AD22D5-D0DA-42DB-8EAE-6AF90A3F04E2}" type="presOf" srcId="{BE455253-694F-43A1-94B5-A390CF5011A7}" destId="{10F1D05A-26F3-4BE8-91F2-1F4DE0061A25}" srcOrd="0" destOrd="0" presId="urn:microsoft.com/office/officeart/2005/8/layout/StepDownProcess"/>
    <dgm:cxn modelId="{21E425BD-EB33-4140-AC62-05DB24114575}" type="presOf" srcId="{74972D96-FAFE-4D26-B731-081BEC040903}" destId="{C8B6CC2F-C6B8-48B1-82A1-7784C8024D56}" srcOrd="0" destOrd="0" presId="urn:microsoft.com/office/officeart/2005/8/layout/StepDownProcess"/>
    <dgm:cxn modelId="{9B5CB9F4-22E5-4B21-B35E-39B4108590EA}" srcId="{73ADFE95-78C5-4EE4-BC55-0384DCAD37FE}" destId="{8F4B4F9D-358B-441B-B491-D720BD959983}" srcOrd="0" destOrd="0" parTransId="{3FD28A2E-FA67-4467-83D8-913A2DDEFC75}" sibTransId="{2E0BE7D0-F3D3-4D1A-9635-B72411FD3403}"/>
    <dgm:cxn modelId="{F5813F39-9CBD-4100-8DD0-5DB7F3053AFB}" type="presOf" srcId="{E02FADD9-A91C-45FF-873F-F498D993EFB6}" destId="{71C74E08-400E-44DF-A2BB-82BA3A1C0BA5}" srcOrd="0" destOrd="1" presId="urn:microsoft.com/office/officeart/2005/8/layout/StepDownProcess"/>
    <dgm:cxn modelId="{E41C01F6-7FBF-4C17-877D-89C89142EC79}" srcId="{73ADFE95-78C5-4EE4-BC55-0384DCAD37FE}" destId="{40B2B272-3CAF-41A1-9D32-255FE699FAF6}" srcOrd="2" destOrd="0" parTransId="{18F4560D-4E60-4262-A586-060A286FE38E}" sibTransId="{0D72EA52-D3CB-4A8A-B157-A94D5187EF5B}"/>
    <dgm:cxn modelId="{21437AC1-E6A8-4155-AC47-EC8854E21D94}" type="presOf" srcId="{40B2B272-3CAF-41A1-9D32-255FE699FAF6}" destId="{D4CA0593-330A-413E-A5AB-963C1BB838EF}" srcOrd="0" destOrd="2" presId="urn:microsoft.com/office/officeart/2005/8/layout/StepDownProcess"/>
    <dgm:cxn modelId="{E994074F-06AE-4444-8310-E052CBBDCE61}" type="presOf" srcId="{B6CE98FB-AE7C-4255-BF67-55D17D6683F2}" destId="{71C74E08-400E-44DF-A2BB-82BA3A1C0BA5}" srcOrd="0" destOrd="0" presId="urn:microsoft.com/office/officeart/2005/8/layout/StepDownProcess"/>
    <dgm:cxn modelId="{F5A38F82-676F-47E3-8C89-FD0F0761E7CB}" type="presParOf" srcId="{C8B6CC2F-C6B8-48B1-82A1-7784C8024D56}" destId="{59928126-46DF-4942-897B-D81048B4329B}" srcOrd="0" destOrd="0" presId="urn:microsoft.com/office/officeart/2005/8/layout/StepDownProcess"/>
    <dgm:cxn modelId="{2D60539D-25AA-4AE2-93A8-10F890E460B7}" type="presParOf" srcId="{59928126-46DF-4942-897B-D81048B4329B}" destId="{FFA236C3-E173-47F1-B7E6-776DDC97222D}" srcOrd="0" destOrd="0" presId="urn:microsoft.com/office/officeart/2005/8/layout/StepDownProcess"/>
    <dgm:cxn modelId="{05D17ED1-0993-4D8A-B67B-3D51D4A252B5}" type="presParOf" srcId="{59928126-46DF-4942-897B-D81048B4329B}" destId="{2BC51FE0-C2DE-4C2A-BBE6-334D5FEA41FC}" srcOrd="1" destOrd="0" presId="urn:microsoft.com/office/officeart/2005/8/layout/StepDownProcess"/>
    <dgm:cxn modelId="{F7A40A54-0F0A-473D-B9C9-894B04A259CF}" type="presParOf" srcId="{59928126-46DF-4942-897B-D81048B4329B}" destId="{D4CA0593-330A-413E-A5AB-963C1BB838EF}" srcOrd="2" destOrd="0" presId="urn:microsoft.com/office/officeart/2005/8/layout/StepDownProcess"/>
    <dgm:cxn modelId="{E221EA04-9B54-4944-9040-3B435DC5CF98}" type="presParOf" srcId="{C8B6CC2F-C6B8-48B1-82A1-7784C8024D56}" destId="{924EA239-8651-425B-AA6F-C916DB7173D8}" srcOrd="1" destOrd="0" presId="urn:microsoft.com/office/officeart/2005/8/layout/StepDownProcess"/>
    <dgm:cxn modelId="{AAF7BC63-E2DA-488A-B82E-EE9490BD215D}" type="presParOf" srcId="{C8B6CC2F-C6B8-48B1-82A1-7784C8024D56}" destId="{C949E387-8CC8-4349-A54C-F963FFD56D16}" srcOrd="2" destOrd="0" presId="urn:microsoft.com/office/officeart/2005/8/layout/StepDownProcess"/>
    <dgm:cxn modelId="{CF5ECBDB-02AE-4C24-B57E-867FF40ABE7B}" type="presParOf" srcId="{C949E387-8CC8-4349-A54C-F963FFD56D16}" destId="{10F1D05A-26F3-4BE8-91F2-1F4DE0061A25}" srcOrd="0" destOrd="0" presId="urn:microsoft.com/office/officeart/2005/8/layout/StepDownProcess"/>
    <dgm:cxn modelId="{7A8F9D80-542F-4156-A09E-1F8855BD96A8}" type="presParOf" srcId="{C949E387-8CC8-4349-A54C-F963FFD56D16}" destId="{71C74E08-400E-44DF-A2BB-82BA3A1C0BA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236C3-E173-47F1-B7E6-776DDC97222D}">
      <dsp:nvSpPr>
        <dsp:cNvPr id="0" name=""/>
        <dsp:cNvSpPr/>
      </dsp:nvSpPr>
      <dsp:spPr>
        <a:xfrm rot="5400000">
          <a:off x="529239" y="1568018"/>
          <a:ext cx="1366115" cy="15552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C51FE0-C2DE-4C2A-BBE6-334D5FEA41FC}">
      <dsp:nvSpPr>
        <dsp:cNvPr id="0" name=""/>
        <dsp:cNvSpPr/>
      </dsp:nvSpPr>
      <dsp:spPr>
        <a:xfrm>
          <a:off x="0" y="40167"/>
          <a:ext cx="2299734" cy="160973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Permanent Marker" panose="020B0604020202020204" charset="0"/>
              <a:cs typeface="Times New Roman" panose="02020603050405020304" pitchFamily="18" charset="0"/>
            </a:rPr>
            <a:t>Características Geográficas</a:t>
          </a:r>
        </a:p>
      </dsp:txBody>
      <dsp:txXfrm>
        <a:off x="78595" y="118762"/>
        <a:ext cx="2142544" cy="1452549"/>
      </dsp:txXfrm>
    </dsp:sp>
    <dsp:sp modelId="{D4CA0593-330A-413E-A5AB-963C1BB838EF}">
      <dsp:nvSpPr>
        <dsp:cNvPr id="0" name=""/>
        <dsp:cNvSpPr/>
      </dsp:nvSpPr>
      <dsp:spPr>
        <a:xfrm>
          <a:off x="2325836" y="145376"/>
          <a:ext cx="5758620" cy="130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  <a:t>Ubicación: Dueños de PYMES de sectores  del DMQ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  <a:t>Sector: </a:t>
          </a:r>
          <a:r>
            <a:rPr lang="es-ES" sz="1600" kern="1200" dirty="0">
              <a:solidFill>
                <a:schemeClr val="accent6"/>
              </a:solidFill>
              <a:latin typeface="Permanent Marker" panose="020B0604020202020204" charset="0"/>
              <a:cs typeface="Times New Roman" panose="02020603050405020304" pitchFamily="18" charset="0"/>
            </a:rPr>
            <a:t>Otras actividades de </a:t>
          </a:r>
          <a:r>
            <a:rPr lang="es-ES" sz="1600" kern="1200" dirty="0" smtClean="0">
              <a:solidFill>
                <a:schemeClr val="accent6"/>
              </a:solidFill>
              <a:latin typeface="Permanent Marker" panose="020B0604020202020204" charset="0"/>
              <a:cs typeface="Times New Roman" panose="02020603050405020304" pitchFamily="18" charset="0"/>
            </a:rPr>
            <a:t>servicios</a:t>
          </a: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kern="1200" dirty="0" smtClean="0">
              <a:solidFill>
                <a:srgbClr val="00B0F0"/>
              </a:solidFill>
              <a:latin typeface="Permanent Marker" panose="020B0604020202020204" charset="0"/>
              <a:cs typeface="Times New Roman" panose="02020603050405020304" pitchFamily="18" charset="0"/>
            </a:rPr>
            <a:t>Actividades profesionales, científicas y técnicas</a:t>
          </a: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kern="1200" dirty="0" smtClean="0">
              <a:solidFill>
                <a:srgbClr val="00B050"/>
              </a:solidFill>
              <a:latin typeface="Permanent Marker" panose="020B0604020202020204" charset="0"/>
              <a:cs typeface="Times New Roman" panose="02020603050405020304" pitchFamily="18" charset="0"/>
            </a:rPr>
            <a:t>Construcción</a:t>
          </a: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kern="1200" dirty="0" smtClean="0">
              <a:solidFill>
                <a:srgbClr val="C00000"/>
              </a:solidFill>
              <a:latin typeface="Permanent Marker" panose="020B0604020202020204" charset="0"/>
              <a:cs typeface="Times New Roman" panose="02020603050405020304" pitchFamily="18" charset="0"/>
            </a:rPr>
            <a:t>Industrias manufactureras</a:t>
          </a:r>
          <a:endParaRPr lang="es-ES" sz="1600" kern="1200" dirty="0">
            <a:solidFill>
              <a:srgbClr val="C00000"/>
            </a:solidFill>
            <a:latin typeface="Permanent Marker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Tamaño</a:t>
          </a:r>
          <a: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  <a:t>: </a:t>
          </a: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Mediana</a:t>
          </a:r>
          <a:endParaRPr lang="es-ES" sz="1600" kern="1200" dirty="0">
            <a:latin typeface="Permanent Marker" panose="020B0604020202020204" charset="0"/>
            <a:cs typeface="Times New Roman" panose="02020603050405020304" pitchFamily="18" charset="0"/>
          </a:endParaRPr>
        </a:p>
      </dsp:txBody>
      <dsp:txXfrm>
        <a:off x="2325836" y="145376"/>
        <a:ext cx="5758620" cy="1301062"/>
      </dsp:txXfrm>
    </dsp:sp>
    <dsp:sp modelId="{10F1D05A-26F3-4BE8-91F2-1F4DE0061A25}">
      <dsp:nvSpPr>
        <dsp:cNvPr id="0" name=""/>
        <dsp:cNvSpPr/>
      </dsp:nvSpPr>
      <dsp:spPr>
        <a:xfrm>
          <a:off x="2946770" y="1834644"/>
          <a:ext cx="2299734" cy="160973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Permanent Marker" panose="020B0604020202020204" charset="0"/>
              <a:cs typeface="Times New Roman" panose="02020603050405020304" pitchFamily="18" charset="0"/>
            </a:rPr>
            <a:t>Característica Demográfica</a:t>
          </a:r>
        </a:p>
      </dsp:txBody>
      <dsp:txXfrm>
        <a:off x="3025365" y="1913239"/>
        <a:ext cx="2142544" cy="1452549"/>
      </dsp:txXfrm>
    </dsp:sp>
    <dsp:sp modelId="{71C74E08-400E-44DF-A2BB-82BA3A1C0BA5}">
      <dsp:nvSpPr>
        <dsp:cNvPr id="0" name=""/>
        <dsp:cNvSpPr/>
      </dsp:nvSpPr>
      <dsp:spPr>
        <a:xfrm>
          <a:off x="5799475" y="1974981"/>
          <a:ext cx="1672607" cy="130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  <a:t>Generación:</a:t>
          </a:r>
          <a:b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</a:br>
          <a: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  <a:t>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latin typeface="Permanent Marker" panose="020B0604020202020204" charset="0"/>
              <a:cs typeface="Times New Roman" panose="02020603050405020304" pitchFamily="18" charset="0"/>
            </a:rPr>
            <a:t>Educación: Tercer y cuarto nivel</a:t>
          </a:r>
        </a:p>
      </dsp:txBody>
      <dsp:txXfrm>
        <a:off x="5799475" y="1974981"/>
        <a:ext cx="1672607" cy="1301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236C3-E173-47F1-B7E6-776DDC97222D}">
      <dsp:nvSpPr>
        <dsp:cNvPr id="0" name=""/>
        <dsp:cNvSpPr/>
      </dsp:nvSpPr>
      <dsp:spPr>
        <a:xfrm rot="5400000">
          <a:off x="670897" y="1568018"/>
          <a:ext cx="1366115" cy="15552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C51FE0-C2DE-4C2A-BBE6-334D5FEA41FC}">
      <dsp:nvSpPr>
        <dsp:cNvPr id="0" name=""/>
        <dsp:cNvSpPr/>
      </dsp:nvSpPr>
      <dsp:spPr>
        <a:xfrm>
          <a:off x="0" y="40167"/>
          <a:ext cx="2299734" cy="160973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Permanent Marker" panose="020B0604020202020204" charset="0"/>
              <a:cs typeface="Times New Roman" panose="02020603050405020304" pitchFamily="18" charset="0"/>
            </a:rPr>
            <a:t>Características Geográficas</a:t>
          </a:r>
        </a:p>
      </dsp:txBody>
      <dsp:txXfrm>
        <a:off x="78595" y="118762"/>
        <a:ext cx="2142544" cy="1452549"/>
      </dsp:txXfrm>
    </dsp:sp>
    <dsp:sp modelId="{D4CA0593-330A-413E-A5AB-963C1BB838EF}">
      <dsp:nvSpPr>
        <dsp:cNvPr id="0" name=""/>
        <dsp:cNvSpPr/>
      </dsp:nvSpPr>
      <dsp:spPr>
        <a:xfrm>
          <a:off x="2587086" y="145376"/>
          <a:ext cx="5787656" cy="130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latin typeface="Permanent Marker" panose="020B0604020202020204" charset="0"/>
              <a:cs typeface="Times New Roman" panose="02020603050405020304" pitchFamily="18" charset="0"/>
            </a:rPr>
            <a:t>Ubicación: Dueños de PYMES de sectores  del DMQ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  <a:t>Sector: </a:t>
          </a:r>
          <a:r>
            <a:rPr lang="es-ES" sz="1600" kern="1200" dirty="0">
              <a:solidFill>
                <a:schemeClr val="accent6"/>
              </a:solidFill>
              <a:latin typeface="Permanent Marker" panose="020B0604020202020204" charset="0"/>
              <a:cs typeface="Times New Roman" panose="02020603050405020304" pitchFamily="18" charset="0"/>
            </a:rPr>
            <a:t>Otras actividades de </a:t>
          </a:r>
          <a:r>
            <a:rPr lang="es-ES" sz="1600" kern="1200" dirty="0" smtClean="0">
              <a:solidFill>
                <a:schemeClr val="accent6"/>
              </a:solidFill>
              <a:latin typeface="Permanent Marker" panose="020B0604020202020204" charset="0"/>
              <a:cs typeface="Times New Roman" panose="02020603050405020304" pitchFamily="18" charset="0"/>
            </a:rPr>
            <a:t>servicios</a:t>
          </a: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kern="1200" dirty="0" smtClean="0">
              <a:solidFill>
                <a:srgbClr val="00B0F0"/>
              </a:solidFill>
              <a:latin typeface="Permanent Marker" panose="020B0604020202020204" charset="0"/>
              <a:cs typeface="Times New Roman" panose="02020603050405020304" pitchFamily="18" charset="0"/>
            </a:rPr>
            <a:t>Actividades profesionales, científicas y técnicas</a:t>
          </a: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kern="1200" dirty="0" smtClean="0">
              <a:solidFill>
                <a:srgbClr val="00B050"/>
              </a:solidFill>
              <a:latin typeface="Permanent Marker" panose="020B0604020202020204" charset="0"/>
              <a:cs typeface="Times New Roman" panose="02020603050405020304" pitchFamily="18" charset="0"/>
            </a:rPr>
            <a:t>Construcción</a:t>
          </a: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, </a:t>
          </a:r>
          <a:r>
            <a:rPr lang="es-ES" sz="1600" kern="1200" dirty="0" smtClean="0">
              <a:solidFill>
                <a:srgbClr val="C00000"/>
              </a:solidFill>
              <a:latin typeface="Permanent Marker" panose="020B0604020202020204" charset="0"/>
              <a:cs typeface="Times New Roman" panose="02020603050405020304" pitchFamily="18" charset="0"/>
            </a:rPr>
            <a:t>Industrias manufactureras</a:t>
          </a:r>
          <a:endParaRPr lang="es-ES" sz="1600" kern="1200" dirty="0">
            <a:solidFill>
              <a:srgbClr val="C00000"/>
            </a:solidFill>
            <a:latin typeface="Permanent Marker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Tamaño</a:t>
          </a:r>
          <a: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  <a:t>: </a:t>
          </a: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Pequeña</a:t>
          </a:r>
          <a:endParaRPr lang="es-ES" sz="1600" kern="1200" dirty="0">
            <a:latin typeface="Permanent Marker" panose="020B0604020202020204" charset="0"/>
            <a:cs typeface="Times New Roman" panose="02020603050405020304" pitchFamily="18" charset="0"/>
          </a:endParaRPr>
        </a:p>
      </dsp:txBody>
      <dsp:txXfrm>
        <a:off x="2587086" y="145376"/>
        <a:ext cx="5787656" cy="1301062"/>
      </dsp:txXfrm>
    </dsp:sp>
    <dsp:sp modelId="{10F1D05A-26F3-4BE8-91F2-1F4DE0061A25}">
      <dsp:nvSpPr>
        <dsp:cNvPr id="0" name=""/>
        <dsp:cNvSpPr/>
      </dsp:nvSpPr>
      <dsp:spPr>
        <a:xfrm>
          <a:off x="3095397" y="1834644"/>
          <a:ext cx="2299734" cy="160973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Permanent Marker" panose="020B0604020202020204" charset="0"/>
              <a:cs typeface="Times New Roman" panose="02020603050405020304" pitchFamily="18" charset="0"/>
            </a:rPr>
            <a:t>Característica Demográfica</a:t>
          </a:r>
        </a:p>
      </dsp:txBody>
      <dsp:txXfrm>
        <a:off x="3173992" y="1913239"/>
        <a:ext cx="2142544" cy="1452549"/>
      </dsp:txXfrm>
    </dsp:sp>
    <dsp:sp modelId="{71C74E08-400E-44DF-A2BB-82BA3A1C0BA5}">
      <dsp:nvSpPr>
        <dsp:cNvPr id="0" name=""/>
        <dsp:cNvSpPr/>
      </dsp:nvSpPr>
      <dsp:spPr>
        <a:xfrm>
          <a:off x="5948102" y="1974981"/>
          <a:ext cx="1672607" cy="130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  <a:t>Generación:</a:t>
          </a:r>
          <a:br>
            <a:rPr lang="es-ES" sz="1600" kern="1200" dirty="0">
              <a:latin typeface="Permanent Marker" panose="020B0604020202020204" charset="0"/>
              <a:cs typeface="Times New Roman" panose="02020603050405020304" pitchFamily="18" charset="0"/>
            </a:rPr>
          </a:br>
          <a:r>
            <a:rPr lang="es-ES" sz="1600" kern="1200" dirty="0" smtClean="0">
              <a:latin typeface="Permanent Marker" panose="020B0604020202020204" charset="0"/>
              <a:cs typeface="Times New Roman" panose="02020603050405020304" pitchFamily="18" charset="0"/>
            </a:rPr>
            <a:t>Y</a:t>
          </a:r>
          <a:endParaRPr lang="es-ES" sz="1600" kern="1200" dirty="0">
            <a:latin typeface="Permanent Marker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latin typeface="Permanent Marker" panose="020B0604020202020204" charset="0"/>
              <a:cs typeface="Times New Roman" panose="02020603050405020304" pitchFamily="18" charset="0"/>
            </a:rPr>
            <a:t>Educación: Tercer y cuarto nivel</a:t>
          </a:r>
        </a:p>
      </dsp:txBody>
      <dsp:txXfrm>
        <a:off x="5948102" y="1974981"/>
        <a:ext cx="1672607" cy="1301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56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8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12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3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35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5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88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80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9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5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8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300EB8BD-098C-4915-ACBD-2BAF531DDBB9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22/02/2021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CDC2534-9462-475D-A9AA-7240A167D6C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3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2322286" y="1306287"/>
            <a:ext cx="4412343" cy="2685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300" dirty="0"/>
              <a:t>FACTORES QUE DETERMINAN LA DECISIÓN DE COMPRA DE PRODUCTOS E-LEARNING EN LOS DUEÑOS DE LAS PYMES DEL DISTRITO METROPOLITANO DE QUITO</a:t>
            </a:r>
            <a:endParaRPr sz="2300" dirty="0"/>
          </a:p>
        </p:txBody>
      </p:sp>
      <p:pic>
        <p:nvPicPr>
          <p:cNvPr id="3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3" y="0"/>
            <a:ext cx="2598057" cy="71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3"/>
          <p:cNvSpPr txBox="1">
            <a:spLocks/>
          </p:cNvSpPr>
          <p:nvPr/>
        </p:nvSpPr>
        <p:spPr>
          <a:xfrm>
            <a:off x="-88900" y="46627"/>
            <a:ext cx="4114118" cy="87194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CARRERA DE INGENIERÍA EN MERCADOTECNIA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6972299" y="997926"/>
            <a:ext cx="2171701" cy="326935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800">
              <a:spcBef>
                <a:spcPts val="750"/>
              </a:spcBef>
              <a:buClrTx/>
              <a:buNone/>
            </a:pPr>
            <a:endParaRPr lang="es-ES" sz="2625" dirty="0">
              <a:solidFill>
                <a:prstClr val="black"/>
              </a:solidFill>
              <a:latin typeface="Permanent Marker" panose="020B0604020202020204" charset="0"/>
            </a:endParaRPr>
          </a:p>
          <a:p>
            <a:pPr marL="0" indent="0" algn="r" defTabSz="685800">
              <a:spcBef>
                <a:spcPts val="750"/>
              </a:spcBef>
              <a:buClrTx/>
              <a:buNone/>
            </a:pPr>
            <a:r>
              <a:rPr lang="es-ES" sz="26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AUTOR</a:t>
            </a:r>
            <a:r>
              <a:rPr lang="es-E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: ESTEBAN FRANCISCO, </a:t>
            </a:r>
            <a:r>
              <a:rPr lang="es-ES" sz="26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CÓRDOVA JÁCOME</a:t>
            </a:r>
            <a:endParaRPr lang="es-E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manent Marker" panose="020B0604020202020204" charset="0"/>
            </a:endParaRPr>
          </a:p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s-E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DIRECTOR (Ingeniero): POZO MAYORGA, EDISON </a:t>
            </a:r>
            <a:r>
              <a:rPr lang="es-ES" sz="26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FABIÁN</a:t>
            </a:r>
            <a:endParaRPr lang="es-E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manent Marker" panose="020B0604020202020204" charset="0"/>
            </a:endParaRPr>
          </a:p>
          <a:p>
            <a:pPr marL="0" indent="0" algn="ctr" defTabSz="685800">
              <a:spcBef>
                <a:spcPts val="750"/>
              </a:spcBef>
              <a:buClrTx/>
              <a:buNone/>
            </a:pPr>
            <a:endParaRPr lang="es-ES" sz="26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manent Marker" panose="020B0604020202020204" charset="0"/>
            </a:endParaRPr>
          </a:p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s-E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SANGOLQUÍ </a:t>
            </a:r>
          </a:p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s-ES" sz="2625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2021</a:t>
            </a:r>
            <a:endParaRPr lang="es-ES" sz="26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manent Marker" panose="020B060402020202020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>
          <a:xfrm>
            <a:off x="266700" y="3991429"/>
            <a:ext cx="5994400" cy="9869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TRABAJO DE 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TITULACIÓN, PREVIO A LA OBTENCIÓN DEL TITULO DE INGENIERO EN MERCADOTECNIA</a:t>
            </a:r>
          </a:p>
          <a:p>
            <a:endParaRPr lang="es-ES" sz="2000" dirty="0">
              <a:latin typeface="Permanent Marke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8213696" cy="3949700"/>
          </a:xfrm>
          <a:prstGeom prst="rect">
            <a:avLst/>
          </a:prstGeom>
          <a:solidFill>
            <a:srgbClr val="F5D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122009" y="-77923"/>
            <a:ext cx="8335705" cy="320308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II: MARCO TEÓRICO-REFERENCIAL</a:t>
            </a:r>
          </a:p>
        </p:txBody>
      </p:sp>
      <p:grpSp>
        <p:nvGrpSpPr>
          <p:cNvPr id="13" name="Google Shape;10730;p57"/>
          <p:cNvGrpSpPr/>
          <p:nvPr/>
        </p:nvGrpSpPr>
        <p:grpSpPr>
          <a:xfrm>
            <a:off x="254000" y="1931588"/>
            <a:ext cx="1574800" cy="1916512"/>
            <a:chOff x="1761909" y="3811961"/>
            <a:chExt cx="307974" cy="371716"/>
          </a:xfrm>
          <a:solidFill>
            <a:schemeClr val="bg1"/>
          </a:solidFill>
        </p:grpSpPr>
        <p:sp>
          <p:nvSpPr>
            <p:cNvPr id="14" name="Google Shape;10731;p57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10732;p57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733;p57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734;p57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735;p57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736;p57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737;p57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738;p57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739;p57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740;p57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58332" y="3490584"/>
            <a:ext cx="2971757" cy="918232"/>
            <a:chOff x="64403" y="263869"/>
            <a:chExt cx="2971757" cy="918232"/>
          </a:xfrm>
        </p:grpSpPr>
        <p:sp>
          <p:nvSpPr>
            <p:cNvPr id="31" name="Google Shape;712;p27"/>
            <p:cNvSpPr/>
            <p:nvPr/>
          </p:nvSpPr>
          <p:spPr>
            <a:xfrm>
              <a:off x="64403" y="263869"/>
              <a:ext cx="2971757" cy="918232"/>
            </a:xfrm>
            <a:custGeom>
              <a:avLst/>
              <a:gdLst/>
              <a:ahLst/>
              <a:cxnLst/>
              <a:rect l="l" t="t" r="r" b="b"/>
              <a:pathLst>
                <a:path w="72132" h="25868" extrusionOk="0">
                  <a:moveTo>
                    <a:pt x="33085" y="942"/>
                  </a:moveTo>
                  <a:cubicBezTo>
                    <a:pt x="34029" y="942"/>
                    <a:pt x="34973" y="981"/>
                    <a:pt x="35918" y="981"/>
                  </a:cubicBezTo>
                  <a:cubicBezTo>
                    <a:pt x="36232" y="981"/>
                    <a:pt x="36546" y="977"/>
                    <a:pt x="36860" y="965"/>
                  </a:cubicBezTo>
                  <a:cubicBezTo>
                    <a:pt x="36974" y="961"/>
                    <a:pt x="37087" y="959"/>
                    <a:pt x="37201" y="959"/>
                  </a:cubicBezTo>
                  <a:cubicBezTo>
                    <a:pt x="38334" y="959"/>
                    <a:pt x="39474" y="1152"/>
                    <a:pt x="40613" y="1187"/>
                  </a:cubicBezTo>
                  <a:cubicBezTo>
                    <a:pt x="41489" y="1213"/>
                    <a:pt x="42362" y="1268"/>
                    <a:pt x="43236" y="1318"/>
                  </a:cubicBezTo>
                  <a:cubicBezTo>
                    <a:pt x="44236" y="1376"/>
                    <a:pt x="45235" y="1473"/>
                    <a:pt x="46237" y="1513"/>
                  </a:cubicBezTo>
                  <a:cubicBezTo>
                    <a:pt x="47615" y="1566"/>
                    <a:pt x="48965" y="1889"/>
                    <a:pt x="50336" y="1957"/>
                  </a:cubicBezTo>
                  <a:cubicBezTo>
                    <a:pt x="51489" y="2015"/>
                    <a:pt x="52631" y="2162"/>
                    <a:pt x="53763" y="2341"/>
                  </a:cubicBezTo>
                  <a:cubicBezTo>
                    <a:pt x="54605" y="2472"/>
                    <a:pt x="55458" y="2497"/>
                    <a:pt x="56290" y="2667"/>
                  </a:cubicBezTo>
                  <a:cubicBezTo>
                    <a:pt x="57332" y="2879"/>
                    <a:pt x="58390" y="2987"/>
                    <a:pt x="59428" y="3180"/>
                  </a:cubicBezTo>
                  <a:cubicBezTo>
                    <a:pt x="60165" y="3316"/>
                    <a:pt x="60928" y="3360"/>
                    <a:pt x="61647" y="3594"/>
                  </a:cubicBezTo>
                  <a:cubicBezTo>
                    <a:pt x="62527" y="3878"/>
                    <a:pt x="63457" y="3939"/>
                    <a:pt x="64334" y="4249"/>
                  </a:cubicBezTo>
                  <a:cubicBezTo>
                    <a:pt x="64687" y="4375"/>
                    <a:pt x="65082" y="4408"/>
                    <a:pt x="65453" y="4517"/>
                  </a:cubicBezTo>
                  <a:cubicBezTo>
                    <a:pt x="66414" y="4795"/>
                    <a:pt x="67402" y="4988"/>
                    <a:pt x="68339" y="5327"/>
                  </a:cubicBezTo>
                  <a:cubicBezTo>
                    <a:pt x="68732" y="5469"/>
                    <a:pt x="69130" y="5661"/>
                    <a:pt x="69516" y="5844"/>
                  </a:cubicBezTo>
                  <a:cubicBezTo>
                    <a:pt x="69850" y="6004"/>
                    <a:pt x="70184" y="6150"/>
                    <a:pt x="70532" y="6277"/>
                  </a:cubicBezTo>
                  <a:cubicBezTo>
                    <a:pt x="70657" y="6321"/>
                    <a:pt x="70878" y="6372"/>
                    <a:pt x="70791" y="6595"/>
                  </a:cubicBezTo>
                  <a:cubicBezTo>
                    <a:pt x="70758" y="6680"/>
                    <a:pt x="70718" y="6708"/>
                    <a:pt x="70674" y="6708"/>
                  </a:cubicBezTo>
                  <a:cubicBezTo>
                    <a:pt x="70600" y="6708"/>
                    <a:pt x="70516" y="6626"/>
                    <a:pt x="70446" y="6606"/>
                  </a:cubicBezTo>
                  <a:cubicBezTo>
                    <a:pt x="69507" y="6344"/>
                    <a:pt x="68579" y="6035"/>
                    <a:pt x="67608" y="5900"/>
                  </a:cubicBezTo>
                  <a:cubicBezTo>
                    <a:pt x="67541" y="5891"/>
                    <a:pt x="67469" y="5880"/>
                    <a:pt x="67398" y="5880"/>
                  </a:cubicBezTo>
                  <a:cubicBezTo>
                    <a:pt x="67268" y="5880"/>
                    <a:pt x="67139" y="5918"/>
                    <a:pt x="67037" y="6075"/>
                  </a:cubicBezTo>
                  <a:cubicBezTo>
                    <a:pt x="67625" y="6313"/>
                    <a:pt x="68254" y="6345"/>
                    <a:pt x="68834" y="6544"/>
                  </a:cubicBezTo>
                  <a:cubicBezTo>
                    <a:pt x="69301" y="6703"/>
                    <a:pt x="69770" y="6845"/>
                    <a:pt x="70253" y="6932"/>
                  </a:cubicBezTo>
                  <a:cubicBezTo>
                    <a:pt x="70526" y="6981"/>
                    <a:pt x="70467" y="7134"/>
                    <a:pt x="70373" y="7307"/>
                  </a:cubicBezTo>
                  <a:cubicBezTo>
                    <a:pt x="70307" y="7430"/>
                    <a:pt x="70294" y="7568"/>
                    <a:pt x="70148" y="7568"/>
                  </a:cubicBezTo>
                  <a:cubicBezTo>
                    <a:pt x="70105" y="7568"/>
                    <a:pt x="70050" y="7556"/>
                    <a:pt x="69980" y="7528"/>
                  </a:cubicBezTo>
                  <a:cubicBezTo>
                    <a:pt x="69501" y="7339"/>
                    <a:pt x="69021" y="7139"/>
                    <a:pt x="68511" y="7019"/>
                  </a:cubicBezTo>
                  <a:cubicBezTo>
                    <a:pt x="67962" y="6890"/>
                    <a:pt x="67441" y="6655"/>
                    <a:pt x="66794" y="6559"/>
                  </a:cubicBezTo>
                  <a:lnTo>
                    <a:pt x="66794" y="6559"/>
                  </a:lnTo>
                  <a:cubicBezTo>
                    <a:pt x="67069" y="6881"/>
                    <a:pt x="67420" y="6863"/>
                    <a:pt x="67691" y="6948"/>
                  </a:cubicBezTo>
                  <a:cubicBezTo>
                    <a:pt x="68314" y="7145"/>
                    <a:pt x="68877" y="7486"/>
                    <a:pt x="69510" y="7653"/>
                  </a:cubicBezTo>
                  <a:cubicBezTo>
                    <a:pt x="69621" y="7682"/>
                    <a:pt x="69905" y="7771"/>
                    <a:pt x="69744" y="8061"/>
                  </a:cubicBezTo>
                  <a:cubicBezTo>
                    <a:pt x="69648" y="8233"/>
                    <a:pt x="69612" y="8458"/>
                    <a:pt x="69412" y="8458"/>
                  </a:cubicBezTo>
                  <a:cubicBezTo>
                    <a:pt x="69360" y="8458"/>
                    <a:pt x="69296" y="8442"/>
                    <a:pt x="69218" y="8406"/>
                  </a:cubicBezTo>
                  <a:cubicBezTo>
                    <a:pt x="68566" y="8110"/>
                    <a:pt x="67881" y="7885"/>
                    <a:pt x="67181" y="7754"/>
                  </a:cubicBezTo>
                  <a:cubicBezTo>
                    <a:pt x="66443" y="7616"/>
                    <a:pt x="65728" y="7346"/>
                    <a:pt x="64956" y="7346"/>
                  </a:cubicBezTo>
                  <a:cubicBezTo>
                    <a:pt x="64953" y="7346"/>
                    <a:pt x="64949" y="7346"/>
                    <a:pt x="64946" y="7346"/>
                  </a:cubicBezTo>
                  <a:cubicBezTo>
                    <a:pt x="65424" y="7646"/>
                    <a:pt x="65962" y="7837"/>
                    <a:pt x="66497" y="7934"/>
                  </a:cubicBezTo>
                  <a:cubicBezTo>
                    <a:pt x="67315" y="8082"/>
                    <a:pt x="68056" y="8441"/>
                    <a:pt x="68848" y="8652"/>
                  </a:cubicBezTo>
                  <a:cubicBezTo>
                    <a:pt x="68994" y="8691"/>
                    <a:pt x="69129" y="8778"/>
                    <a:pt x="68926" y="8960"/>
                  </a:cubicBezTo>
                  <a:cubicBezTo>
                    <a:pt x="68789" y="9082"/>
                    <a:pt x="68554" y="9151"/>
                    <a:pt x="68591" y="9410"/>
                  </a:cubicBezTo>
                  <a:cubicBezTo>
                    <a:pt x="68573" y="9412"/>
                    <a:pt x="68556" y="9412"/>
                    <a:pt x="68538" y="9412"/>
                  </a:cubicBezTo>
                  <a:cubicBezTo>
                    <a:pt x="68322" y="9412"/>
                    <a:pt x="68125" y="9327"/>
                    <a:pt x="67927" y="9258"/>
                  </a:cubicBezTo>
                  <a:cubicBezTo>
                    <a:pt x="66984" y="8932"/>
                    <a:pt x="66040" y="8610"/>
                    <a:pt x="65068" y="8383"/>
                  </a:cubicBezTo>
                  <a:cubicBezTo>
                    <a:pt x="65052" y="8379"/>
                    <a:pt x="65035" y="8377"/>
                    <a:pt x="65017" y="8377"/>
                  </a:cubicBezTo>
                  <a:cubicBezTo>
                    <a:pt x="64956" y="8377"/>
                    <a:pt x="64888" y="8403"/>
                    <a:pt x="64799" y="8476"/>
                  </a:cubicBezTo>
                  <a:cubicBezTo>
                    <a:pt x="65209" y="8651"/>
                    <a:pt x="65614" y="8838"/>
                    <a:pt x="66030" y="8996"/>
                  </a:cubicBezTo>
                  <a:cubicBezTo>
                    <a:pt x="66590" y="9211"/>
                    <a:pt x="67160" y="9399"/>
                    <a:pt x="67722" y="9608"/>
                  </a:cubicBezTo>
                  <a:cubicBezTo>
                    <a:pt x="67822" y="9646"/>
                    <a:pt x="68060" y="9702"/>
                    <a:pt x="67966" y="9795"/>
                  </a:cubicBezTo>
                  <a:cubicBezTo>
                    <a:pt x="67820" y="9939"/>
                    <a:pt x="67924" y="10278"/>
                    <a:pt x="67639" y="10278"/>
                  </a:cubicBezTo>
                  <a:cubicBezTo>
                    <a:pt x="67629" y="10278"/>
                    <a:pt x="67618" y="10277"/>
                    <a:pt x="67606" y="10276"/>
                  </a:cubicBezTo>
                  <a:cubicBezTo>
                    <a:pt x="67369" y="10255"/>
                    <a:pt x="67126" y="10253"/>
                    <a:pt x="66898" y="10142"/>
                  </a:cubicBezTo>
                  <a:cubicBezTo>
                    <a:pt x="65842" y="9626"/>
                    <a:pt x="64663" y="9586"/>
                    <a:pt x="63548" y="9274"/>
                  </a:cubicBezTo>
                  <a:lnTo>
                    <a:pt x="63548" y="9274"/>
                  </a:lnTo>
                  <a:cubicBezTo>
                    <a:pt x="63998" y="9686"/>
                    <a:pt x="64580" y="9783"/>
                    <a:pt x="65127" y="9966"/>
                  </a:cubicBezTo>
                  <a:cubicBezTo>
                    <a:pt x="65773" y="10183"/>
                    <a:pt x="66415" y="10411"/>
                    <a:pt x="67058" y="10636"/>
                  </a:cubicBezTo>
                  <a:cubicBezTo>
                    <a:pt x="67141" y="10666"/>
                    <a:pt x="67178" y="10727"/>
                    <a:pt x="67153" y="10822"/>
                  </a:cubicBezTo>
                  <a:cubicBezTo>
                    <a:pt x="67125" y="10922"/>
                    <a:pt x="66324" y="11702"/>
                    <a:pt x="66212" y="11702"/>
                  </a:cubicBezTo>
                  <a:cubicBezTo>
                    <a:pt x="66209" y="11702"/>
                    <a:pt x="66207" y="11701"/>
                    <a:pt x="66205" y="11700"/>
                  </a:cubicBezTo>
                  <a:cubicBezTo>
                    <a:pt x="65900" y="11549"/>
                    <a:pt x="65581" y="11441"/>
                    <a:pt x="65259" y="11333"/>
                  </a:cubicBezTo>
                  <a:cubicBezTo>
                    <a:pt x="64494" y="11074"/>
                    <a:pt x="63731" y="10806"/>
                    <a:pt x="62903" y="10806"/>
                  </a:cubicBezTo>
                  <a:cubicBezTo>
                    <a:pt x="62868" y="10806"/>
                    <a:pt x="62832" y="10806"/>
                    <a:pt x="62797" y="10807"/>
                  </a:cubicBezTo>
                  <a:cubicBezTo>
                    <a:pt x="63826" y="11326"/>
                    <a:pt x="64978" y="11555"/>
                    <a:pt x="65989" y="12172"/>
                  </a:cubicBezTo>
                  <a:cubicBezTo>
                    <a:pt x="65776" y="12361"/>
                    <a:pt x="65524" y="12540"/>
                    <a:pt x="65452" y="12865"/>
                  </a:cubicBezTo>
                  <a:cubicBezTo>
                    <a:pt x="65432" y="12953"/>
                    <a:pt x="65367" y="12997"/>
                    <a:pt x="65270" y="12997"/>
                  </a:cubicBezTo>
                  <a:cubicBezTo>
                    <a:pt x="65235" y="12997"/>
                    <a:pt x="65195" y="12991"/>
                    <a:pt x="65152" y="12980"/>
                  </a:cubicBezTo>
                  <a:cubicBezTo>
                    <a:pt x="64604" y="12838"/>
                    <a:pt x="64065" y="12660"/>
                    <a:pt x="63542" y="12446"/>
                  </a:cubicBezTo>
                  <a:cubicBezTo>
                    <a:pt x="63097" y="12262"/>
                    <a:pt x="62560" y="12345"/>
                    <a:pt x="62192" y="11974"/>
                  </a:cubicBezTo>
                  <a:cubicBezTo>
                    <a:pt x="62153" y="11935"/>
                    <a:pt x="62116" y="11921"/>
                    <a:pt x="62080" y="11921"/>
                  </a:cubicBezTo>
                  <a:cubicBezTo>
                    <a:pt x="61997" y="11921"/>
                    <a:pt x="61917" y="11992"/>
                    <a:pt x="61828" y="11992"/>
                  </a:cubicBezTo>
                  <a:cubicBezTo>
                    <a:pt x="61817" y="11992"/>
                    <a:pt x="61806" y="11991"/>
                    <a:pt x="61795" y="11988"/>
                  </a:cubicBezTo>
                  <a:lnTo>
                    <a:pt x="61795" y="11988"/>
                  </a:lnTo>
                  <a:cubicBezTo>
                    <a:pt x="62179" y="12401"/>
                    <a:pt x="62711" y="12521"/>
                    <a:pt x="63184" y="12709"/>
                  </a:cubicBezTo>
                  <a:cubicBezTo>
                    <a:pt x="63785" y="12947"/>
                    <a:pt x="64363" y="13238"/>
                    <a:pt x="64972" y="13459"/>
                  </a:cubicBezTo>
                  <a:cubicBezTo>
                    <a:pt x="65256" y="13561"/>
                    <a:pt x="65419" y="13730"/>
                    <a:pt x="65409" y="14066"/>
                  </a:cubicBezTo>
                  <a:cubicBezTo>
                    <a:pt x="65404" y="14279"/>
                    <a:pt x="65478" y="14499"/>
                    <a:pt x="65547" y="14707"/>
                  </a:cubicBezTo>
                  <a:cubicBezTo>
                    <a:pt x="65574" y="14787"/>
                    <a:pt x="65684" y="14846"/>
                    <a:pt x="65586" y="14943"/>
                  </a:cubicBezTo>
                  <a:cubicBezTo>
                    <a:pt x="65544" y="14984"/>
                    <a:pt x="65497" y="15003"/>
                    <a:pt x="65449" y="15003"/>
                  </a:cubicBezTo>
                  <a:cubicBezTo>
                    <a:pt x="65408" y="15003"/>
                    <a:pt x="65366" y="14989"/>
                    <a:pt x="65325" y="14965"/>
                  </a:cubicBezTo>
                  <a:cubicBezTo>
                    <a:pt x="64759" y="14620"/>
                    <a:pt x="64067" y="14613"/>
                    <a:pt x="63494" y="14272"/>
                  </a:cubicBezTo>
                  <a:cubicBezTo>
                    <a:pt x="63429" y="14234"/>
                    <a:pt x="63355" y="14219"/>
                    <a:pt x="63274" y="14219"/>
                  </a:cubicBezTo>
                  <a:cubicBezTo>
                    <a:pt x="63136" y="14219"/>
                    <a:pt x="62979" y="14262"/>
                    <a:pt x="62814" y="14308"/>
                  </a:cubicBezTo>
                  <a:cubicBezTo>
                    <a:pt x="63815" y="14748"/>
                    <a:pt x="64771" y="15154"/>
                    <a:pt x="65713" y="15590"/>
                  </a:cubicBezTo>
                  <a:cubicBezTo>
                    <a:pt x="66043" y="15744"/>
                    <a:pt x="66332" y="15948"/>
                    <a:pt x="66273" y="16425"/>
                  </a:cubicBezTo>
                  <a:cubicBezTo>
                    <a:pt x="66254" y="16581"/>
                    <a:pt x="66490" y="16770"/>
                    <a:pt x="66679" y="17046"/>
                  </a:cubicBezTo>
                  <a:cubicBezTo>
                    <a:pt x="65459" y="16419"/>
                    <a:pt x="64299" y="15953"/>
                    <a:pt x="63074" y="15673"/>
                  </a:cubicBezTo>
                  <a:lnTo>
                    <a:pt x="63025" y="15800"/>
                  </a:lnTo>
                  <a:cubicBezTo>
                    <a:pt x="63777" y="16108"/>
                    <a:pt x="64545" y="16384"/>
                    <a:pt x="65279" y="16733"/>
                  </a:cubicBezTo>
                  <a:cubicBezTo>
                    <a:pt x="65917" y="17036"/>
                    <a:pt x="66752" y="17133"/>
                    <a:pt x="67016" y="17910"/>
                  </a:cubicBezTo>
                  <a:cubicBezTo>
                    <a:pt x="67126" y="18236"/>
                    <a:pt x="67445" y="18489"/>
                    <a:pt x="67379" y="18890"/>
                  </a:cubicBezTo>
                  <a:cubicBezTo>
                    <a:pt x="67363" y="18990"/>
                    <a:pt x="67448" y="19159"/>
                    <a:pt x="67614" y="19238"/>
                  </a:cubicBezTo>
                  <a:cubicBezTo>
                    <a:pt x="66081" y="18577"/>
                    <a:pt x="64636" y="17733"/>
                    <a:pt x="62896" y="17359"/>
                  </a:cubicBezTo>
                  <a:lnTo>
                    <a:pt x="62896" y="17359"/>
                  </a:lnTo>
                  <a:cubicBezTo>
                    <a:pt x="63189" y="17777"/>
                    <a:pt x="63573" y="17876"/>
                    <a:pt x="63897" y="18037"/>
                  </a:cubicBezTo>
                  <a:cubicBezTo>
                    <a:pt x="64856" y="18517"/>
                    <a:pt x="65886" y="18848"/>
                    <a:pt x="66734" y="19552"/>
                  </a:cubicBezTo>
                  <a:cubicBezTo>
                    <a:pt x="67007" y="19779"/>
                    <a:pt x="67358" y="19989"/>
                    <a:pt x="67668" y="20101"/>
                  </a:cubicBezTo>
                  <a:cubicBezTo>
                    <a:pt x="68152" y="20277"/>
                    <a:pt x="68042" y="20697"/>
                    <a:pt x="68227" y="20979"/>
                  </a:cubicBezTo>
                  <a:cubicBezTo>
                    <a:pt x="68264" y="21034"/>
                    <a:pt x="68331" y="21099"/>
                    <a:pt x="68376" y="21229"/>
                  </a:cubicBezTo>
                  <a:cubicBezTo>
                    <a:pt x="68067" y="21093"/>
                    <a:pt x="67741" y="21198"/>
                    <a:pt x="67515" y="20835"/>
                  </a:cubicBezTo>
                  <a:cubicBezTo>
                    <a:pt x="67412" y="20670"/>
                    <a:pt x="67047" y="20616"/>
                    <a:pt x="66804" y="20525"/>
                  </a:cubicBezTo>
                  <a:cubicBezTo>
                    <a:pt x="66348" y="20353"/>
                    <a:pt x="65856" y="20278"/>
                    <a:pt x="65426" y="20022"/>
                  </a:cubicBezTo>
                  <a:cubicBezTo>
                    <a:pt x="65281" y="19936"/>
                    <a:pt x="65186" y="19891"/>
                    <a:pt x="65095" y="19891"/>
                  </a:cubicBezTo>
                  <a:cubicBezTo>
                    <a:pt x="64986" y="19891"/>
                    <a:pt x="64883" y="19956"/>
                    <a:pt x="64707" y="20091"/>
                  </a:cubicBezTo>
                  <a:cubicBezTo>
                    <a:pt x="65298" y="20423"/>
                    <a:pt x="65901" y="20709"/>
                    <a:pt x="66499" y="21006"/>
                  </a:cubicBezTo>
                  <a:cubicBezTo>
                    <a:pt x="67185" y="21346"/>
                    <a:pt x="67900" y="21675"/>
                    <a:pt x="68480" y="22156"/>
                  </a:cubicBezTo>
                  <a:cubicBezTo>
                    <a:pt x="68874" y="22482"/>
                    <a:pt x="69175" y="23012"/>
                    <a:pt x="69158" y="23604"/>
                  </a:cubicBezTo>
                  <a:cubicBezTo>
                    <a:pt x="69152" y="23799"/>
                    <a:pt x="69042" y="23853"/>
                    <a:pt x="68919" y="23853"/>
                  </a:cubicBezTo>
                  <a:cubicBezTo>
                    <a:pt x="68851" y="23853"/>
                    <a:pt x="68779" y="23837"/>
                    <a:pt x="68718" y="23819"/>
                  </a:cubicBezTo>
                  <a:cubicBezTo>
                    <a:pt x="68389" y="23721"/>
                    <a:pt x="68093" y="23539"/>
                    <a:pt x="67732" y="23539"/>
                  </a:cubicBezTo>
                  <a:cubicBezTo>
                    <a:pt x="67683" y="23539"/>
                    <a:pt x="67632" y="23542"/>
                    <a:pt x="67580" y="23550"/>
                  </a:cubicBezTo>
                  <a:cubicBezTo>
                    <a:pt x="67571" y="23551"/>
                    <a:pt x="67561" y="23552"/>
                    <a:pt x="67552" y="23552"/>
                  </a:cubicBezTo>
                  <a:cubicBezTo>
                    <a:pt x="67336" y="23552"/>
                    <a:pt x="67259" y="23182"/>
                    <a:pt x="66993" y="23182"/>
                  </a:cubicBezTo>
                  <a:cubicBezTo>
                    <a:pt x="66981" y="23182"/>
                    <a:pt x="66969" y="23183"/>
                    <a:pt x="66956" y="23185"/>
                  </a:cubicBezTo>
                  <a:cubicBezTo>
                    <a:pt x="66956" y="23061"/>
                    <a:pt x="66910" y="23031"/>
                    <a:pt x="66849" y="23031"/>
                  </a:cubicBezTo>
                  <a:cubicBezTo>
                    <a:pt x="66800" y="23031"/>
                    <a:pt x="66741" y="23051"/>
                    <a:pt x="66691" y="23056"/>
                  </a:cubicBezTo>
                  <a:cubicBezTo>
                    <a:pt x="66649" y="23061"/>
                    <a:pt x="66610" y="23068"/>
                    <a:pt x="66575" y="23068"/>
                  </a:cubicBezTo>
                  <a:cubicBezTo>
                    <a:pt x="66505" y="23068"/>
                    <a:pt x="66455" y="23038"/>
                    <a:pt x="66453" y="22894"/>
                  </a:cubicBezTo>
                  <a:cubicBezTo>
                    <a:pt x="66451" y="22781"/>
                    <a:pt x="66413" y="22699"/>
                    <a:pt x="66341" y="22699"/>
                  </a:cubicBezTo>
                  <a:cubicBezTo>
                    <a:pt x="66297" y="22699"/>
                    <a:pt x="66241" y="22730"/>
                    <a:pt x="66172" y="22805"/>
                  </a:cubicBezTo>
                  <a:cubicBezTo>
                    <a:pt x="66138" y="22842"/>
                    <a:pt x="66109" y="22857"/>
                    <a:pt x="66084" y="22857"/>
                  </a:cubicBezTo>
                  <a:cubicBezTo>
                    <a:pt x="66028" y="22857"/>
                    <a:pt x="66000" y="22777"/>
                    <a:pt x="66002" y="22713"/>
                  </a:cubicBezTo>
                  <a:cubicBezTo>
                    <a:pt x="66011" y="22524"/>
                    <a:pt x="65895" y="22446"/>
                    <a:pt x="65779" y="22446"/>
                  </a:cubicBezTo>
                  <a:cubicBezTo>
                    <a:pt x="65751" y="22446"/>
                    <a:pt x="65723" y="22451"/>
                    <a:pt x="65697" y="22459"/>
                  </a:cubicBezTo>
                  <a:cubicBezTo>
                    <a:pt x="65637" y="22479"/>
                    <a:pt x="65581" y="22487"/>
                    <a:pt x="65530" y="22487"/>
                  </a:cubicBezTo>
                  <a:cubicBezTo>
                    <a:pt x="65256" y="22487"/>
                    <a:pt x="65089" y="22248"/>
                    <a:pt x="64902" y="22119"/>
                  </a:cubicBezTo>
                  <a:cubicBezTo>
                    <a:pt x="64680" y="21963"/>
                    <a:pt x="64484" y="21825"/>
                    <a:pt x="64210" y="21800"/>
                  </a:cubicBezTo>
                  <a:cubicBezTo>
                    <a:pt x="63863" y="21767"/>
                    <a:pt x="63595" y="21514"/>
                    <a:pt x="63302" y="21404"/>
                  </a:cubicBezTo>
                  <a:cubicBezTo>
                    <a:pt x="62883" y="21245"/>
                    <a:pt x="62452" y="21088"/>
                    <a:pt x="62035" y="20918"/>
                  </a:cubicBezTo>
                  <a:cubicBezTo>
                    <a:pt x="61161" y="20564"/>
                    <a:pt x="60245" y="20355"/>
                    <a:pt x="59365" y="20057"/>
                  </a:cubicBezTo>
                  <a:cubicBezTo>
                    <a:pt x="58840" y="19879"/>
                    <a:pt x="58279" y="19740"/>
                    <a:pt x="57754" y="19580"/>
                  </a:cubicBezTo>
                  <a:cubicBezTo>
                    <a:pt x="56920" y="19326"/>
                    <a:pt x="56047" y="19158"/>
                    <a:pt x="55205" y="18901"/>
                  </a:cubicBezTo>
                  <a:cubicBezTo>
                    <a:pt x="54674" y="18738"/>
                    <a:pt x="54122" y="18756"/>
                    <a:pt x="53585" y="18617"/>
                  </a:cubicBezTo>
                  <a:cubicBezTo>
                    <a:pt x="52960" y="18456"/>
                    <a:pt x="52327" y="18185"/>
                    <a:pt x="51705" y="18170"/>
                  </a:cubicBezTo>
                  <a:cubicBezTo>
                    <a:pt x="50941" y="18151"/>
                    <a:pt x="50228" y="17964"/>
                    <a:pt x="49495" y="17839"/>
                  </a:cubicBezTo>
                  <a:cubicBezTo>
                    <a:pt x="48492" y="17670"/>
                    <a:pt x="47488" y="17590"/>
                    <a:pt x="46470" y="17550"/>
                  </a:cubicBezTo>
                  <a:cubicBezTo>
                    <a:pt x="45508" y="17511"/>
                    <a:pt x="44544" y="17370"/>
                    <a:pt x="43577" y="17298"/>
                  </a:cubicBezTo>
                  <a:cubicBezTo>
                    <a:pt x="43506" y="17293"/>
                    <a:pt x="43436" y="17291"/>
                    <a:pt x="43366" y="17291"/>
                  </a:cubicBezTo>
                  <a:cubicBezTo>
                    <a:pt x="43093" y="17291"/>
                    <a:pt x="42821" y="17322"/>
                    <a:pt x="42550" y="17322"/>
                  </a:cubicBezTo>
                  <a:cubicBezTo>
                    <a:pt x="42368" y="17322"/>
                    <a:pt x="42187" y="17308"/>
                    <a:pt x="42005" y="17262"/>
                  </a:cubicBezTo>
                  <a:cubicBezTo>
                    <a:pt x="41753" y="17197"/>
                    <a:pt x="41499" y="17177"/>
                    <a:pt x="41245" y="17177"/>
                  </a:cubicBezTo>
                  <a:cubicBezTo>
                    <a:pt x="40839" y="17177"/>
                    <a:pt x="40431" y="17228"/>
                    <a:pt x="40023" y="17228"/>
                  </a:cubicBezTo>
                  <a:cubicBezTo>
                    <a:pt x="39926" y="17228"/>
                    <a:pt x="39829" y="17225"/>
                    <a:pt x="39732" y="17218"/>
                  </a:cubicBezTo>
                  <a:cubicBezTo>
                    <a:pt x="39549" y="17204"/>
                    <a:pt x="39364" y="17199"/>
                    <a:pt x="39180" y="17199"/>
                  </a:cubicBezTo>
                  <a:cubicBezTo>
                    <a:pt x="38414" y="17199"/>
                    <a:pt x="37643" y="17291"/>
                    <a:pt x="36875" y="17291"/>
                  </a:cubicBezTo>
                  <a:cubicBezTo>
                    <a:pt x="36859" y="17291"/>
                    <a:pt x="36843" y="17291"/>
                    <a:pt x="36827" y="17291"/>
                  </a:cubicBezTo>
                  <a:cubicBezTo>
                    <a:pt x="36176" y="17289"/>
                    <a:pt x="35519" y="17286"/>
                    <a:pt x="34871" y="17282"/>
                  </a:cubicBezTo>
                  <a:cubicBezTo>
                    <a:pt x="34847" y="17282"/>
                    <a:pt x="34824" y="17282"/>
                    <a:pt x="34801" y="17282"/>
                  </a:cubicBezTo>
                  <a:cubicBezTo>
                    <a:pt x="34299" y="17282"/>
                    <a:pt x="33780" y="17307"/>
                    <a:pt x="33270" y="17336"/>
                  </a:cubicBezTo>
                  <a:cubicBezTo>
                    <a:pt x="31958" y="17409"/>
                    <a:pt x="30648" y="17472"/>
                    <a:pt x="29336" y="17525"/>
                  </a:cubicBezTo>
                  <a:cubicBezTo>
                    <a:pt x="28507" y="17558"/>
                    <a:pt x="27679" y="17624"/>
                    <a:pt x="26852" y="17670"/>
                  </a:cubicBezTo>
                  <a:cubicBezTo>
                    <a:pt x="26310" y="17699"/>
                    <a:pt x="25746" y="17817"/>
                    <a:pt x="25190" y="17875"/>
                  </a:cubicBezTo>
                  <a:cubicBezTo>
                    <a:pt x="24082" y="17987"/>
                    <a:pt x="22971" y="18110"/>
                    <a:pt x="21896" y="18384"/>
                  </a:cubicBezTo>
                  <a:cubicBezTo>
                    <a:pt x="20828" y="18655"/>
                    <a:pt x="19744" y="18859"/>
                    <a:pt x="18672" y="19096"/>
                  </a:cubicBezTo>
                  <a:cubicBezTo>
                    <a:pt x="17470" y="19361"/>
                    <a:pt x="16290" y="19707"/>
                    <a:pt x="15118" y="20050"/>
                  </a:cubicBezTo>
                  <a:cubicBezTo>
                    <a:pt x="14216" y="20315"/>
                    <a:pt x="13287" y="20541"/>
                    <a:pt x="12421" y="20892"/>
                  </a:cubicBezTo>
                  <a:cubicBezTo>
                    <a:pt x="11576" y="21236"/>
                    <a:pt x="10724" y="21586"/>
                    <a:pt x="9873" y="21907"/>
                  </a:cubicBezTo>
                  <a:cubicBezTo>
                    <a:pt x="9349" y="22105"/>
                    <a:pt x="8817" y="22322"/>
                    <a:pt x="8293" y="22523"/>
                  </a:cubicBezTo>
                  <a:cubicBezTo>
                    <a:pt x="7727" y="22739"/>
                    <a:pt x="7144" y="22973"/>
                    <a:pt x="6628" y="23337"/>
                  </a:cubicBezTo>
                  <a:cubicBezTo>
                    <a:pt x="6246" y="23607"/>
                    <a:pt x="5788" y="23778"/>
                    <a:pt x="5363" y="23978"/>
                  </a:cubicBezTo>
                  <a:cubicBezTo>
                    <a:pt x="4839" y="24225"/>
                    <a:pt x="4331" y="24515"/>
                    <a:pt x="3778" y="24711"/>
                  </a:cubicBezTo>
                  <a:cubicBezTo>
                    <a:pt x="3554" y="24791"/>
                    <a:pt x="3385" y="24838"/>
                    <a:pt x="3248" y="24838"/>
                  </a:cubicBezTo>
                  <a:cubicBezTo>
                    <a:pt x="3050" y="24838"/>
                    <a:pt x="2915" y="24741"/>
                    <a:pt x="2768" y="24501"/>
                  </a:cubicBezTo>
                  <a:cubicBezTo>
                    <a:pt x="2634" y="24281"/>
                    <a:pt x="2818" y="23591"/>
                    <a:pt x="3065" y="23408"/>
                  </a:cubicBezTo>
                  <a:cubicBezTo>
                    <a:pt x="3553" y="23047"/>
                    <a:pt x="4113" y="22805"/>
                    <a:pt x="4629" y="22493"/>
                  </a:cubicBezTo>
                  <a:cubicBezTo>
                    <a:pt x="5136" y="22189"/>
                    <a:pt x="5665" y="21918"/>
                    <a:pt x="6203" y="21707"/>
                  </a:cubicBezTo>
                  <a:cubicBezTo>
                    <a:pt x="6996" y="21398"/>
                    <a:pt x="7690" y="20873"/>
                    <a:pt x="8619" y="20693"/>
                  </a:cubicBezTo>
                  <a:cubicBezTo>
                    <a:pt x="8486" y="20626"/>
                    <a:pt x="8365" y="20601"/>
                    <a:pt x="8253" y="20601"/>
                  </a:cubicBezTo>
                  <a:cubicBezTo>
                    <a:pt x="8038" y="20601"/>
                    <a:pt x="7859" y="20694"/>
                    <a:pt x="7698" y="20764"/>
                  </a:cubicBezTo>
                  <a:cubicBezTo>
                    <a:pt x="7221" y="20973"/>
                    <a:pt x="6725" y="21107"/>
                    <a:pt x="6228" y="21254"/>
                  </a:cubicBezTo>
                  <a:cubicBezTo>
                    <a:pt x="5854" y="21365"/>
                    <a:pt x="5540" y="21630"/>
                    <a:pt x="5159" y="21760"/>
                  </a:cubicBezTo>
                  <a:cubicBezTo>
                    <a:pt x="4530" y="21974"/>
                    <a:pt x="3965" y="22330"/>
                    <a:pt x="3392" y="22662"/>
                  </a:cubicBezTo>
                  <a:cubicBezTo>
                    <a:pt x="3346" y="22688"/>
                    <a:pt x="3281" y="22731"/>
                    <a:pt x="3221" y="22731"/>
                  </a:cubicBezTo>
                  <a:cubicBezTo>
                    <a:pt x="3192" y="22731"/>
                    <a:pt x="3165" y="22721"/>
                    <a:pt x="3140" y="22695"/>
                  </a:cubicBezTo>
                  <a:cubicBezTo>
                    <a:pt x="3103" y="22652"/>
                    <a:pt x="3116" y="22546"/>
                    <a:pt x="3132" y="22474"/>
                  </a:cubicBezTo>
                  <a:cubicBezTo>
                    <a:pt x="3211" y="22082"/>
                    <a:pt x="3423" y="21788"/>
                    <a:pt x="3780" y="21593"/>
                  </a:cubicBezTo>
                  <a:cubicBezTo>
                    <a:pt x="4619" y="21135"/>
                    <a:pt x="5399" y="20565"/>
                    <a:pt x="6299" y="20213"/>
                  </a:cubicBezTo>
                  <a:cubicBezTo>
                    <a:pt x="6499" y="20135"/>
                    <a:pt x="6716" y="20025"/>
                    <a:pt x="6869" y="19771"/>
                  </a:cubicBezTo>
                  <a:lnTo>
                    <a:pt x="6869" y="19771"/>
                  </a:lnTo>
                  <a:cubicBezTo>
                    <a:pt x="6307" y="19858"/>
                    <a:pt x="5837" y="20016"/>
                    <a:pt x="5394" y="20326"/>
                  </a:cubicBezTo>
                  <a:cubicBezTo>
                    <a:pt x="4899" y="20670"/>
                    <a:pt x="4260" y="20774"/>
                    <a:pt x="3807" y="21217"/>
                  </a:cubicBezTo>
                  <a:cubicBezTo>
                    <a:pt x="3798" y="21227"/>
                    <a:pt x="3785" y="21231"/>
                    <a:pt x="3771" y="21231"/>
                  </a:cubicBezTo>
                  <a:cubicBezTo>
                    <a:pt x="3703" y="21231"/>
                    <a:pt x="3598" y="21136"/>
                    <a:pt x="3631" y="21022"/>
                  </a:cubicBezTo>
                  <a:cubicBezTo>
                    <a:pt x="3761" y="20580"/>
                    <a:pt x="3865" y="20123"/>
                    <a:pt x="4056" y="19708"/>
                  </a:cubicBezTo>
                  <a:cubicBezTo>
                    <a:pt x="4224" y="19345"/>
                    <a:pt x="4667" y="19295"/>
                    <a:pt x="4985" y="19103"/>
                  </a:cubicBezTo>
                  <a:cubicBezTo>
                    <a:pt x="6229" y="18352"/>
                    <a:pt x="7603" y="17866"/>
                    <a:pt x="8900" y="17220"/>
                  </a:cubicBezTo>
                  <a:cubicBezTo>
                    <a:pt x="9205" y="17068"/>
                    <a:pt x="9548" y="17010"/>
                    <a:pt x="9854" y="16839"/>
                  </a:cubicBezTo>
                  <a:cubicBezTo>
                    <a:pt x="10004" y="16754"/>
                    <a:pt x="10077" y="16628"/>
                    <a:pt x="10187" y="16514"/>
                  </a:cubicBezTo>
                  <a:lnTo>
                    <a:pt x="10187" y="16514"/>
                  </a:lnTo>
                  <a:cubicBezTo>
                    <a:pt x="8248" y="17246"/>
                    <a:pt x="6284" y="17914"/>
                    <a:pt x="4424" y="19025"/>
                  </a:cubicBezTo>
                  <a:cubicBezTo>
                    <a:pt x="4468" y="18491"/>
                    <a:pt x="4503" y="18077"/>
                    <a:pt x="4987" y="17804"/>
                  </a:cubicBezTo>
                  <a:cubicBezTo>
                    <a:pt x="5728" y="17385"/>
                    <a:pt x="6476" y="16989"/>
                    <a:pt x="7278" y="16701"/>
                  </a:cubicBezTo>
                  <a:cubicBezTo>
                    <a:pt x="7481" y="16628"/>
                    <a:pt x="7702" y="16496"/>
                    <a:pt x="7828" y="16387"/>
                  </a:cubicBezTo>
                  <a:cubicBezTo>
                    <a:pt x="8181" y="16081"/>
                    <a:pt x="8641" y="16094"/>
                    <a:pt x="9005" y="15862"/>
                  </a:cubicBezTo>
                  <a:cubicBezTo>
                    <a:pt x="9083" y="15812"/>
                    <a:pt x="9204" y="15812"/>
                    <a:pt x="9170" y="15692"/>
                  </a:cubicBezTo>
                  <a:cubicBezTo>
                    <a:pt x="9151" y="15628"/>
                    <a:pt x="9103" y="15611"/>
                    <a:pt x="9050" y="15611"/>
                  </a:cubicBezTo>
                  <a:cubicBezTo>
                    <a:pt x="9005" y="15611"/>
                    <a:pt x="8958" y="15623"/>
                    <a:pt x="8923" y="15630"/>
                  </a:cubicBezTo>
                  <a:cubicBezTo>
                    <a:pt x="8460" y="15723"/>
                    <a:pt x="8024" y="15896"/>
                    <a:pt x="7596" y="16091"/>
                  </a:cubicBezTo>
                  <a:cubicBezTo>
                    <a:pt x="7114" y="16308"/>
                    <a:pt x="6621" y="16485"/>
                    <a:pt x="6104" y="16595"/>
                  </a:cubicBezTo>
                  <a:cubicBezTo>
                    <a:pt x="5888" y="16640"/>
                    <a:pt x="5815" y="16916"/>
                    <a:pt x="5578" y="16921"/>
                  </a:cubicBezTo>
                  <a:cubicBezTo>
                    <a:pt x="5517" y="16922"/>
                    <a:pt x="5443" y="16931"/>
                    <a:pt x="5378" y="16931"/>
                  </a:cubicBezTo>
                  <a:cubicBezTo>
                    <a:pt x="5316" y="16931"/>
                    <a:pt x="5260" y="16923"/>
                    <a:pt x="5228" y="16893"/>
                  </a:cubicBezTo>
                  <a:cubicBezTo>
                    <a:pt x="5123" y="16795"/>
                    <a:pt x="5256" y="16712"/>
                    <a:pt x="5337" y="16638"/>
                  </a:cubicBezTo>
                  <a:cubicBezTo>
                    <a:pt x="5379" y="16597"/>
                    <a:pt x="5405" y="16529"/>
                    <a:pt x="5417" y="16469"/>
                  </a:cubicBezTo>
                  <a:cubicBezTo>
                    <a:pt x="5650" y="15394"/>
                    <a:pt x="6507" y="15021"/>
                    <a:pt x="7400" y="14665"/>
                  </a:cubicBezTo>
                  <a:cubicBezTo>
                    <a:pt x="7984" y="14433"/>
                    <a:pt x="8546" y="14148"/>
                    <a:pt x="9105" y="13853"/>
                  </a:cubicBezTo>
                  <a:lnTo>
                    <a:pt x="9105" y="13853"/>
                  </a:lnTo>
                  <a:cubicBezTo>
                    <a:pt x="8057" y="13883"/>
                    <a:pt x="7142" y="14355"/>
                    <a:pt x="6142" y="14790"/>
                  </a:cubicBezTo>
                  <a:cubicBezTo>
                    <a:pt x="6296" y="14216"/>
                    <a:pt x="6653" y="13781"/>
                    <a:pt x="6694" y="13240"/>
                  </a:cubicBezTo>
                  <a:cubicBezTo>
                    <a:pt x="6700" y="13156"/>
                    <a:pt x="6803" y="13149"/>
                    <a:pt x="6885" y="13135"/>
                  </a:cubicBezTo>
                  <a:cubicBezTo>
                    <a:pt x="7609" y="13015"/>
                    <a:pt x="8215" y="12581"/>
                    <a:pt x="8905" y="12374"/>
                  </a:cubicBezTo>
                  <a:cubicBezTo>
                    <a:pt x="9513" y="12192"/>
                    <a:pt x="10007" y="11776"/>
                    <a:pt x="10633" y="11554"/>
                  </a:cubicBezTo>
                  <a:cubicBezTo>
                    <a:pt x="10519" y="11498"/>
                    <a:pt x="10409" y="11477"/>
                    <a:pt x="10302" y="11477"/>
                  </a:cubicBezTo>
                  <a:cubicBezTo>
                    <a:pt x="10007" y="11477"/>
                    <a:pt x="9739" y="11643"/>
                    <a:pt x="9488" y="11718"/>
                  </a:cubicBezTo>
                  <a:cubicBezTo>
                    <a:pt x="8584" y="11991"/>
                    <a:pt x="7708" y="12368"/>
                    <a:pt x="6827" y="12721"/>
                  </a:cubicBezTo>
                  <a:cubicBezTo>
                    <a:pt x="6733" y="12759"/>
                    <a:pt x="6651" y="12777"/>
                    <a:pt x="6581" y="12777"/>
                  </a:cubicBezTo>
                  <a:cubicBezTo>
                    <a:pt x="6375" y="12777"/>
                    <a:pt x="6273" y="12621"/>
                    <a:pt x="6246" y="12371"/>
                  </a:cubicBezTo>
                  <a:cubicBezTo>
                    <a:pt x="6220" y="12129"/>
                    <a:pt x="6102" y="11957"/>
                    <a:pt x="5907" y="11892"/>
                  </a:cubicBezTo>
                  <a:cubicBezTo>
                    <a:pt x="5777" y="11849"/>
                    <a:pt x="5710" y="11806"/>
                    <a:pt x="5705" y="11690"/>
                  </a:cubicBezTo>
                  <a:cubicBezTo>
                    <a:pt x="5699" y="11563"/>
                    <a:pt x="5841" y="11565"/>
                    <a:pt x="5911" y="11534"/>
                  </a:cubicBezTo>
                  <a:cubicBezTo>
                    <a:pt x="6463" y="11302"/>
                    <a:pt x="7045" y="11129"/>
                    <a:pt x="7574" y="10855"/>
                  </a:cubicBezTo>
                  <a:cubicBezTo>
                    <a:pt x="8082" y="10592"/>
                    <a:pt x="8682" y="10652"/>
                    <a:pt x="9169" y="10307"/>
                  </a:cubicBezTo>
                  <a:lnTo>
                    <a:pt x="9169" y="10307"/>
                  </a:lnTo>
                  <a:cubicBezTo>
                    <a:pt x="9087" y="10325"/>
                    <a:pt x="9004" y="10331"/>
                    <a:pt x="8922" y="10331"/>
                  </a:cubicBezTo>
                  <a:cubicBezTo>
                    <a:pt x="8742" y="10331"/>
                    <a:pt x="8562" y="10301"/>
                    <a:pt x="8389" y="10301"/>
                  </a:cubicBezTo>
                  <a:cubicBezTo>
                    <a:pt x="8290" y="10301"/>
                    <a:pt x="8194" y="10311"/>
                    <a:pt x="8100" y="10341"/>
                  </a:cubicBezTo>
                  <a:cubicBezTo>
                    <a:pt x="7216" y="10624"/>
                    <a:pt x="6317" y="10867"/>
                    <a:pt x="5462" y="11236"/>
                  </a:cubicBezTo>
                  <a:cubicBezTo>
                    <a:pt x="5350" y="11284"/>
                    <a:pt x="5239" y="11330"/>
                    <a:pt x="5140" y="11330"/>
                  </a:cubicBezTo>
                  <a:cubicBezTo>
                    <a:pt x="5027" y="11330"/>
                    <a:pt x="4928" y="11270"/>
                    <a:pt x="4861" y="11085"/>
                  </a:cubicBezTo>
                  <a:cubicBezTo>
                    <a:pt x="4856" y="11069"/>
                    <a:pt x="4849" y="11055"/>
                    <a:pt x="4839" y="11043"/>
                  </a:cubicBezTo>
                  <a:cubicBezTo>
                    <a:pt x="4514" y="10706"/>
                    <a:pt x="4524" y="10732"/>
                    <a:pt x="5025" y="10540"/>
                  </a:cubicBezTo>
                  <a:cubicBezTo>
                    <a:pt x="5499" y="10357"/>
                    <a:pt x="6019" y="10287"/>
                    <a:pt x="6446" y="9987"/>
                  </a:cubicBezTo>
                  <a:lnTo>
                    <a:pt x="6461" y="10001"/>
                  </a:lnTo>
                  <a:cubicBezTo>
                    <a:pt x="6379" y="9893"/>
                    <a:pt x="6355" y="9766"/>
                    <a:pt x="6228" y="9766"/>
                  </a:cubicBezTo>
                  <a:cubicBezTo>
                    <a:pt x="6173" y="9766"/>
                    <a:pt x="6099" y="9790"/>
                    <a:pt x="5992" y="9850"/>
                  </a:cubicBezTo>
                  <a:cubicBezTo>
                    <a:pt x="5767" y="9974"/>
                    <a:pt x="5455" y="10149"/>
                    <a:pt x="5124" y="10149"/>
                  </a:cubicBezTo>
                  <a:cubicBezTo>
                    <a:pt x="5069" y="10149"/>
                    <a:pt x="5013" y="10144"/>
                    <a:pt x="4956" y="10133"/>
                  </a:cubicBezTo>
                  <a:cubicBezTo>
                    <a:pt x="4945" y="10131"/>
                    <a:pt x="4933" y="10130"/>
                    <a:pt x="4921" y="10130"/>
                  </a:cubicBezTo>
                  <a:cubicBezTo>
                    <a:pt x="4846" y="10130"/>
                    <a:pt x="4757" y="10166"/>
                    <a:pt x="4696" y="10209"/>
                  </a:cubicBezTo>
                  <a:cubicBezTo>
                    <a:pt x="4557" y="10309"/>
                    <a:pt x="4437" y="10424"/>
                    <a:pt x="4257" y="10424"/>
                  </a:cubicBezTo>
                  <a:cubicBezTo>
                    <a:pt x="4226" y="10424"/>
                    <a:pt x="4193" y="10421"/>
                    <a:pt x="4158" y="10413"/>
                  </a:cubicBezTo>
                  <a:cubicBezTo>
                    <a:pt x="3846" y="10347"/>
                    <a:pt x="3619" y="10142"/>
                    <a:pt x="3399" y="9956"/>
                  </a:cubicBezTo>
                  <a:cubicBezTo>
                    <a:pt x="3150" y="9745"/>
                    <a:pt x="3511" y="9750"/>
                    <a:pt x="3581" y="9672"/>
                  </a:cubicBezTo>
                  <a:cubicBezTo>
                    <a:pt x="3707" y="9531"/>
                    <a:pt x="4137" y="9609"/>
                    <a:pt x="4027" y="9352"/>
                  </a:cubicBezTo>
                  <a:cubicBezTo>
                    <a:pt x="4001" y="9290"/>
                    <a:pt x="3958" y="9266"/>
                    <a:pt x="3906" y="9266"/>
                  </a:cubicBezTo>
                  <a:cubicBezTo>
                    <a:pt x="3776" y="9266"/>
                    <a:pt x="3589" y="9418"/>
                    <a:pt x="3473" y="9493"/>
                  </a:cubicBezTo>
                  <a:cubicBezTo>
                    <a:pt x="3352" y="9572"/>
                    <a:pt x="3250" y="9603"/>
                    <a:pt x="3158" y="9603"/>
                  </a:cubicBezTo>
                  <a:cubicBezTo>
                    <a:pt x="2891" y="9603"/>
                    <a:pt x="2724" y="9331"/>
                    <a:pt x="2510" y="9175"/>
                  </a:cubicBezTo>
                  <a:cubicBezTo>
                    <a:pt x="2327" y="9042"/>
                    <a:pt x="2262" y="8780"/>
                    <a:pt x="1911" y="8696"/>
                  </a:cubicBezTo>
                  <a:cubicBezTo>
                    <a:pt x="3651" y="8039"/>
                    <a:pt x="5295" y="7378"/>
                    <a:pt x="7020" y="6884"/>
                  </a:cubicBezTo>
                  <a:cubicBezTo>
                    <a:pt x="6873" y="6803"/>
                    <a:pt x="6800" y="6779"/>
                    <a:pt x="6723" y="6779"/>
                  </a:cubicBezTo>
                  <a:cubicBezTo>
                    <a:pt x="6644" y="6779"/>
                    <a:pt x="6562" y="6805"/>
                    <a:pt x="6391" y="6823"/>
                  </a:cubicBezTo>
                  <a:cubicBezTo>
                    <a:pt x="5584" y="6910"/>
                    <a:pt x="4810" y="7151"/>
                    <a:pt x="4058" y="7397"/>
                  </a:cubicBezTo>
                  <a:cubicBezTo>
                    <a:pt x="3410" y="7608"/>
                    <a:pt x="2711" y="7732"/>
                    <a:pt x="2120" y="8126"/>
                  </a:cubicBezTo>
                  <a:cubicBezTo>
                    <a:pt x="1978" y="8219"/>
                    <a:pt x="1817" y="8368"/>
                    <a:pt x="1651" y="8368"/>
                  </a:cubicBezTo>
                  <a:cubicBezTo>
                    <a:pt x="1563" y="8368"/>
                    <a:pt x="1474" y="8327"/>
                    <a:pt x="1384" y="8215"/>
                  </a:cubicBezTo>
                  <a:cubicBezTo>
                    <a:pt x="1167" y="7940"/>
                    <a:pt x="803" y="7671"/>
                    <a:pt x="1167" y="7238"/>
                  </a:cubicBezTo>
                  <a:cubicBezTo>
                    <a:pt x="1322" y="7053"/>
                    <a:pt x="1355" y="6831"/>
                    <a:pt x="1651" y="6694"/>
                  </a:cubicBezTo>
                  <a:cubicBezTo>
                    <a:pt x="2532" y="6282"/>
                    <a:pt x="3471" y="6042"/>
                    <a:pt x="4385" y="5750"/>
                  </a:cubicBezTo>
                  <a:cubicBezTo>
                    <a:pt x="5270" y="5467"/>
                    <a:pt x="6192" y="5268"/>
                    <a:pt x="7081" y="4980"/>
                  </a:cubicBezTo>
                  <a:cubicBezTo>
                    <a:pt x="8079" y="4656"/>
                    <a:pt x="9126" y="4542"/>
                    <a:pt x="10121" y="4241"/>
                  </a:cubicBezTo>
                  <a:cubicBezTo>
                    <a:pt x="11257" y="3896"/>
                    <a:pt x="12416" y="3650"/>
                    <a:pt x="13561" y="3353"/>
                  </a:cubicBezTo>
                  <a:cubicBezTo>
                    <a:pt x="14295" y="3161"/>
                    <a:pt x="15059" y="3049"/>
                    <a:pt x="15791" y="2866"/>
                  </a:cubicBezTo>
                  <a:cubicBezTo>
                    <a:pt x="16327" y="2731"/>
                    <a:pt x="16885" y="2618"/>
                    <a:pt x="17417" y="2519"/>
                  </a:cubicBezTo>
                  <a:cubicBezTo>
                    <a:pt x="18240" y="2366"/>
                    <a:pt x="19064" y="2190"/>
                    <a:pt x="19896" y="2066"/>
                  </a:cubicBezTo>
                  <a:cubicBezTo>
                    <a:pt x="21314" y="1853"/>
                    <a:pt x="22728" y="1622"/>
                    <a:pt x="24149" y="1426"/>
                  </a:cubicBezTo>
                  <a:cubicBezTo>
                    <a:pt x="25302" y="1266"/>
                    <a:pt x="26464" y="1134"/>
                    <a:pt x="27613" y="1081"/>
                  </a:cubicBezTo>
                  <a:cubicBezTo>
                    <a:pt x="29307" y="1006"/>
                    <a:pt x="31009" y="967"/>
                    <a:pt x="32708" y="945"/>
                  </a:cubicBezTo>
                  <a:cubicBezTo>
                    <a:pt x="32834" y="943"/>
                    <a:pt x="32960" y="942"/>
                    <a:pt x="33085" y="942"/>
                  </a:cubicBezTo>
                  <a:close/>
                  <a:moveTo>
                    <a:pt x="34952" y="1"/>
                  </a:moveTo>
                  <a:cubicBezTo>
                    <a:pt x="34873" y="1"/>
                    <a:pt x="34796" y="8"/>
                    <a:pt x="34720" y="29"/>
                  </a:cubicBezTo>
                  <a:cubicBezTo>
                    <a:pt x="34560" y="72"/>
                    <a:pt x="34401" y="87"/>
                    <a:pt x="34243" y="87"/>
                  </a:cubicBezTo>
                  <a:cubicBezTo>
                    <a:pt x="33952" y="87"/>
                    <a:pt x="33664" y="38"/>
                    <a:pt x="33371" y="38"/>
                  </a:cubicBezTo>
                  <a:cubicBezTo>
                    <a:pt x="33254" y="38"/>
                    <a:pt x="33136" y="46"/>
                    <a:pt x="33017" y="68"/>
                  </a:cubicBezTo>
                  <a:cubicBezTo>
                    <a:pt x="32776" y="111"/>
                    <a:pt x="32518" y="125"/>
                    <a:pt x="32257" y="125"/>
                  </a:cubicBezTo>
                  <a:cubicBezTo>
                    <a:pt x="32021" y="125"/>
                    <a:pt x="31782" y="114"/>
                    <a:pt x="31549" y="102"/>
                  </a:cubicBezTo>
                  <a:cubicBezTo>
                    <a:pt x="31512" y="100"/>
                    <a:pt x="31475" y="100"/>
                    <a:pt x="31438" y="100"/>
                  </a:cubicBezTo>
                  <a:cubicBezTo>
                    <a:pt x="31084" y="100"/>
                    <a:pt x="30724" y="171"/>
                    <a:pt x="30374" y="171"/>
                  </a:cubicBezTo>
                  <a:cubicBezTo>
                    <a:pt x="30273" y="171"/>
                    <a:pt x="30173" y="165"/>
                    <a:pt x="30074" y="150"/>
                  </a:cubicBezTo>
                  <a:cubicBezTo>
                    <a:pt x="29872" y="118"/>
                    <a:pt x="29671" y="107"/>
                    <a:pt x="29471" y="107"/>
                  </a:cubicBezTo>
                  <a:cubicBezTo>
                    <a:pt x="29007" y="107"/>
                    <a:pt x="28546" y="168"/>
                    <a:pt x="28089" y="179"/>
                  </a:cubicBezTo>
                  <a:cubicBezTo>
                    <a:pt x="27488" y="192"/>
                    <a:pt x="26862" y="273"/>
                    <a:pt x="26249" y="337"/>
                  </a:cubicBezTo>
                  <a:cubicBezTo>
                    <a:pt x="25904" y="373"/>
                    <a:pt x="25567" y="417"/>
                    <a:pt x="25219" y="417"/>
                  </a:cubicBezTo>
                  <a:cubicBezTo>
                    <a:pt x="25124" y="417"/>
                    <a:pt x="25028" y="414"/>
                    <a:pt x="24931" y="406"/>
                  </a:cubicBezTo>
                  <a:cubicBezTo>
                    <a:pt x="24910" y="405"/>
                    <a:pt x="24888" y="404"/>
                    <a:pt x="24866" y="404"/>
                  </a:cubicBezTo>
                  <a:cubicBezTo>
                    <a:pt x="24562" y="404"/>
                    <a:pt x="24225" y="546"/>
                    <a:pt x="23903" y="611"/>
                  </a:cubicBezTo>
                  <a:cubicBezTo>
                    <a:pt x="23191" y="755"/>
                    <a:pt x="22440" y="636"/>
                    <a:pt x="21757" y="948"/>
                  </a:cubicBezTo>
                  <a:cubicBezTo>
                    <a:pt x="21585" y="1027"/>
                    <a:pt x="21406" y="1042"/>
                    <a:pt x="21225" y="1042"/>
                  </a:cubicBezTo>
                  <a:cubicBezTo>
                    <a:pt x="21111" y="1042"/>
                    <a:pt x="20997" y="1036"/>
                    <a:pt x="20883" y="1036"/>
                  </a:cubicBezTo>
                  <a:cubicBezTo>
                    <a:pt x="20734" y="1036"/>
                    <a:pt x="20586" y="1047"/>
                    <a:pt x="20442" y="1094"/>
                  </a:cubicBezTo>
                  <a:cubicBezTo>
                    <a:pt x="19531" y="1390"/>
                    <a:pt x="18584" y="1519"/>
                    <a:pt x="17639" y="1633"/>
                  </a:cubicBezTo>
                  <a:cubicBezTo>
                    <a:pt x="17300" y="1675"/>
                    <a:pt x="16985" y="1842"/>
                    <a:pt x="16625" y="1842"/>
                  </a:cubicBezTo>
                  <a:cubicBezTo>
                    <a:pt x="16540" y="1842"/>
                    <a:pt x="16453" y="1833"/>
                    <a:pt x="16363" y="1811"/>
                  </a:cubicBezTo>
                  <a:cubicBezTo>
                    <a:pt x="16355" y="1809"/>
                    <a:pt x="16346" y="1808"/>
                    <a:pt x="16335" y="1808"/>
                  </a:cubicBezTo>
                  <a:cubicBezTo>
                    <a:pt x="16193" y="1808"/>
                    <a:pt x="15836" y="1983"/>
                    <a:pt x="15590" y="2040"/>
                  </a:cubicBezTo>
                  <a:cubicBezTo>
                    <a:pt x="14531" y="2291"/>
                    <a:pt x="13464" y="2485"/>
                    <a:pt x="12423" y="2827"/>
                  </a:cubicBezTo>
                  <a:cubicBezTo>
                    <a:pt x="11687" y="3070"/>
                    <a:pt x="10887" y="3119"/>
                    <a:pt x="10142" y="3341"/>
                  </a:cubicBezTo>
                  <a:cubicBezTo>
                    <a:pt x="9647" y="3489"/>
                    <a:pt x="9136" y="3543"/>
                    <a:pt x="8643" y="3714"/>
                  </a:cubicBezTo>
                  <a:cubicBezTo>
                    <a:pt x="7881" y="3979"/>
                    <a:pt x="7091" y="4244"/>
                    <a:pt x="6317" y="4380"/>
                  </a:cubicBezTo>
                  <a:cubicBezTo>
                    <a:pt x="5755" y="4479"/>
                    <a:pt x="5305" y="4792"/>
                    <a:pt x="4756" y="4869"/>
                  </a:cubicBezTo>
                  <a:cubicBezTo>
                    <a:pt x="4392" y="4919"/>
                    <a:pt x="4058" y="5152"/>
                    <a:pt x="3699" y="5265"/>
                  </a:cubicBezTo>
                  <a:cubicBezTo>
                    <a:pt x="3203" y="5421"/>
                    <a:pt x="2706" y="5583"/>
                    <a:pt x="2212" y="5744"/>
                  </a:cubicBezTo>
                  <a:cubicBezTo>
                    <a:pt x="1377" y="6017"/>
                    <a:pt x="492" y="6268"/>
                    <a:pt x="183" y="7279"/>
                  </a:cubicBezTo>
                  <a:cubicBezTo>
                    <a:pt x="1" y="7873"/>
                    <a:pt x="302" y="9026"/>
                    <a:pt x="815" y="9244"/>
                  </a:cubicBezTo>
                  <a:cubicBezTo>
                    <a:pt x="1241" y="9425"/>
                    <a:pt x="1552" y="9735"/>
                    <a:pt x="1892" y="10005"/>
                  </a:cubicBezTo>
                  <a:cubicBezTo>
                    <a:pt x="2323" y="10347"/>
                    <a:pt x="2614" y="10856"/>
                    <a:pt x="3103" y="11134"/>
                  </a:cubicBezTo>
                  <a:cubicBezTo>
                    <a:pt x="3402" y="11304"/>
                    <a:pt x="3767" y="11552"/>
                    <a:pt x="3889" y="11751"/>
                  </a:cubicBezTo>
                  <a:cubicBezTo>
                    <a:pt x="4161" y="12190"/>
                    <a:pt x="4564" y="12300"/>
                    <a:pt x="4942" y="12499"/>
                  </a:cubicBezTo>
                  <a:cubicBezTo>
                    <a:pt x="5410" y="12747"/>
                    <a:pt x="5533" y="13034"/>
                    <a:pt x="5352" y="13571"/>
                  </a:cubicBezTo>
                  <a:cubicBezTo>
                    <a:pt x="5287" y="13762"/>
                    <a:pt x="5124" y="14023"/>
                    <a:pt x="5192" y="14133"/>
                  </a:cubicBezTo>
                  <a:cubicBezTo>
                    <a:pt x="5340" y="14366"/>
                    <a:pt x="5167" y="14478"/>
                    <a:pt x="5076" y="14536"/>
                  </a:cubicBezTo>
                  <a:cubicBezTo>
                    <a:pt x="4722" y="14765"/>
                    <a:pt x="4624" y="15057"/>
                    <a:pt x="4687" y="15464"/>
                  </a:cubicBezTo>
                  <a:cubicBezTo>
                    <a:pt x="4711" y="15624"/>
                    <a:pt x="4756" y="15906"/>
                    <a:pt x="4436" y="15906"/>
                  </a:cubicBezTo>
                  <a:cubicBezTo>
                    <a:pt x="4434" y="15906"/>
                    <a:pt x="4432" y="15906"/>
                    <a:pt x="4430" y="15906"/>
                  </a:cubicBezTo>
                  <a:cubicBezTo>
                    <a:pt x="4428" y="15906"/>
                    <a:pt x="4426" y="15906"/>
                    <a:pt x="4424" y="15906"/>
                  </a:cubicBezTo>
                  <a:cubicBezTo>
                    <a:pt x="4284" y="15906"/>
                    <a:pt x="4303" y="15993"/>
                    <a:pt x="4275" y="16083"/>
                  </a:cubicBezTo>
                  <a:cubicBezTo>
                    <a:pt x="4197" y="16337"/>
                    <a:pt x="4163" y="16643"/>
                    <a:pt x="3995" y="16821"/>
                  </a:cubicBezTo>
                  <a:cubicBezTo>
                    <a:pt x="3727" y="17110"/>
                    <a:pt x="3663" y="17490"/>
                    <a:pt x="3526" y="17809"/>
                  </a:cubicBezTo>
                  <a:cubicBezTo>
                    <a:pt x="3297" y="18342"/>
                    <a:pt x="3035" y="18883"/>
                    <a:pt x="2913" y="19454"/>
                  </a:cubicBezTo>
                  <a:cubicBezTo>
                    <a:pt x="2845" y="19774"/>
                    <a:pt x="2713" y="20051"/>
                    <a:pt x="2599" y="20345"/>
                  </a:cubicBezTo>
                  <a:cubicBezTo>
                    <a:pt x="2566" y="20432"/>
                    <a:pt x="2323" y="21160"/>
                    <a:pt x="2319" y="21229"/>
                  </a:cubicBezTo>
                  <a:cubicBezTo>
                    <a:pt x="2295" y="21554"/>
                    <a:pt x="1980" y="21902"/>
                    <a:pt x="2029" y="22083"/>
                  </a:cubicBezTo>
                  <a:cubicBezTo>
                    <a:pt x="2128" y="22453"/>
                    <a:pt x="1594" y="22653"/>
                    <a:pt x="1881" y="22988"/>
                  </a:cubicBezTo>
                  <a:cubicBezTo>
                    <a:pt x="1425" y="23319"/>
                    <a:pt x="1879" y="23843"/>
                    <a:pt x="1614" y="24176"/>
                  </a:cubicBezTo>
                  <a:cubicBezTo>
                    <a:pt x="1691" y="24632"/>
                    <a:pt x="1804" y="25014"/>
                    <a:pt x="2085" y="25360"/>
                  </a:cubicBezTo>
                  <a:cubicBezTo>
                    <a:pt x="2371" y="25707"/>
                    <a:pt x="2693" y="25868"/>
                    <a:pt x="3062" y="25868"/>
                  </a:cubicBezTo>
                  <a:cubicBezTo>
                    <a:pt x="3252" y="25868"/>
                    <a:pt x="3455" y="25825"/>
                    <a:pt x="3673" y="25743"/>
                  </a:cubicBezTo>
                  <a:cubicBezTo>
                    <a:pt x="4530" y="25422"/>
                    <a:pt x="5320" y="24963"/>
                    <a:pt x="6159" y="24605"/>
                  </a:cubicBezTo>
                  <a:cubicBezTo>
                    <a:pt x="6676" y="24385"/>
                    <a:pt x="7206" y="24138"/>
                    <a:pt x="7683" y="23850"/>
                  </a:cubicBezTo>
                  <a:cubicBezTo>
                    <a:pt x="8249" y="23511"/>
                    <a:pt x="8875" y="23357"/>
                    <a:pt x="9454" y="23070"/>
                  </a:cubicBezTo>
                  <a:cubicBezTo>
                    <a:pt x="10196" y="22704"/>
                    <a:pt x="11013" y="22489"/>
                    <a:pt x="11795" y="22204"/>
                  </a:cubicBezTo>
                  <a:cubicBezTo>
                    <a:pt x="12296" y="22022"/>
                    <a:pt x="12798" y="21843"/>
                    <a:pt x="13291" y="21641"/>
                  </a:cubicBezTo>
                  <a:cubicBezTo>
                    <a:pt x="13881" y="21400"/>
                    <a:pt x="14524" y="21332"/>
                    <a:pt x="15107" y="21128"/>
                  </a:cubicBezTo>
                  <a:cubicBezTo>
                    <a:pt x="15846" y="20870"/>
                    <a:pt x="16590" y="20636"/>
                    <a:pt x="17341" y="20428"/>
                  </a:cubicBezTo>
                  <a:cubicBezTo>
                    <a:pt x="17974" y="20251"/>
                    <a:pt x="18653" y="20221"/>
                    <a:pt x="19272" y="20011"/>
                  </a:cubicBezTo>
                  <a:cubicBezTo>
                    <a:pt x="19655" y="19880"/>
                    <a:pt x="20094" y="19720"/>
                    <a:pt x="20436" y="19682"/>
                  </a:cubicBezTo>
                  <a:cubicBezTo>
                    <a:pt x="21077" y="19611"/>
                    <a:pt x="21703" y="19453"/>
                    <a:pt x="22343" y="19390"/>
                  </a:cubicBezTo>
                  <a:cubicBezTo>
                    <a:pt x="22534" y="19371"/>
                    <a:pt x="22649" y="19215"/>
                    <a:pt x="22872" y="19215"/>
                  </a:cubicBezTo>
                  <a:cubicBezTo>
                    <a:pt x="22878" y="19215"/>
                    <a:pt x="22885" y="19215"/>
                    <a:pt x="22892" y="19216"/>
                  </a:cubicBezTo>
                  <a:cubicBezTo>
                    <a:pt x="22928" y="19217"/>
                    <a:pt x="22965" y="19218"/>
                    <a:pt x="23001" y="19218"/>
                  </a:cubicBezTo>
                  <a:cubicBezTo>
                    <a:pt x="23493" y="19218"/>
                    <a:pt x="23980" y="19081"/>
                    <a:pt x="24479" y="19048"/>
                  </a:cubicBezTo>
                  <a:cubicBezTo>
                    <a:pt x="25192" y="19001"/>
                    <a:pt x="25906" y="18893"/>
                    <a:pt x="26620" y="18819"/>
                  </a:cubicBezTo>
                  <a:cubicBezTo>
                    <a:pt x="26655" y="18815"/>
                    <a:pt x="26690" y="18814"/>
                    <a:pt x="26726" y="18814"/>
                  </a:cubicBezTo>
                  <a:cubicBezTo>
                    <a:pt x="26871" y="18814"/>
                    <a:pt x="27019" y="18838"/>
                    <a:pt x="27157" y="18838"/>
                  </a:cubicBezTo>
                  <a:cubicBezTo>
                    <a:pt x="27253" y="18838"/>
                    <a:pt x="27344" y="18826"/>
                    <a:pt x="27426" y="18786"/>
                  </a:cubicBezTo>
                  <a:cubicBezTo>
                    <a:pt x="27816" y="18592"/>
                    <a:pt x="28269" y="18609"/>
                    <a:pt x="28624" y="18599"/>
                  </a:cubicBezTo>
                  <a:cubicBezTo>
                    <a:pt x="29619" y="18570"/>
                    <a:pt x="30613" y="18478"/>
                    <a:pt x="31606" y="18423"/>
                  </a:cubicBezTo>
                  <a:cubicBezTo>
                    <a:pt x="31630" y="18422"/>
                    <a:pt x="31653" y="18421"/>
                    <a:pt x="31676" y="18421"/>
                  </a:cubicBezTo>
                  <a:cubicBezTo>
                    <a:pt x="31971" y="18421"/>
                    <a:pt x="32247" y="18517"/>
                    <a:pt x="32540" y="18517"/>
                  </a:cubicBezTo>
                  <a:cubicBezTo>
                    <a:pt x="32599" y="18517"/>
                    <a:pt x="32659" y="18513"/>
                    <a:pt x="32720" y="18504"/>
                  </a:cubicBezTo>
                  <a:cubicBezTo>
                    <a:pt x="32890" y="18478"/>
                    <a:pt x="33049" y="18384"/>
                    <a:pt x="33229" y="18384"/>
                  </a:cubicBezTo>
                  <a:cubicBezTo>
                    <a:pt x="33269" y="18384"/>
                    <a:pt x="33309" y="18388"/>
                    <a:pt x="33350" y="18399"/>
                  </a:cubicBezTo>
                  <a:cubicBezTo>
                    <a:pt x="33635" y="18470"/>
                    <a:pt x="33926" y="18493"/>
                    <a:pt x="34216" y="18493"/>
                  </a:cubicBezTo>
                  <a:cubicBezTo>
                    <a:pt x="34625" y="18493"/>
                    <a:pt x="35035" y="18448"/>
                    <a:pt x="35431" y="18429"/>
                  </a:cubicBezTo>
                  <a:cubicBezTo>
                    <a:pt x="36126" y="18397"/>
                    <a:pt x="36837" y="18444"/>
                    <a:pt x="37548" y="18319"/>
                  </a:cubicBezTo>
                  <a:cubicBezTo>
                    <a:pt x="37713" y="18290"/>
                    <a:pt x="37884" y="18281"/>
                    <a:pt x="38058" y="18281"/>
                  </a:cubicBezTo>
                  <a:cubicBezTo>
                    <a:pt x="38411" y="18281"/>
                    <a:pt x="38778" y="18320"/>
                    <a:pt x="39141" y="18320"/>
                  </a:cubicBezTo>
                  <a:cubicBezTo>
                    <a:pt x="39201" y="18320"/>
                    <a:pt x="39261" y="18319"/>
                    <a:pt x="39321" y="18317"/>
                  </a:cubicBezTo>
                  <a:cubicBezTo>
                    <a:pt x="39444" y="18312"/>
                    <a:pt x="39568" y="18309"/>
                    <a:pt x="39692" y="18309"/>
                  </a:cubicBezTo>
                  <a:cubicBezTo>
                    <a:pt x="40171" y="18309"/>
                    <a:pt x="40651" y="18341"/>
                    <a:pt x="41130" y="18341"/>
                  </a:cubicBezTo>
                  <a:cubicBezTo>
                    <a:pt x="41500" y="18341"/>
                    <a:pt x="41870" y="18322"/>
                    <a:pt x="42240" y="18256"/>
                  </a:cubicBezTo>
                  <a:cubicBezTo>
                    <a:pt x="42244" y="18255"/>
                    <a:pt x="42248" y="18255"/>
                    <a:pt x="42253" y="18255"/>
                  </a:cubicBezTo>
                  <a:cubicBezTo>
                    <a:pt x="42290" y="18255"/>
                    <a:pt x="42333" y="18280"/>
                    <a:pt x="42369" y="18299"/>
                  </a:cubicBezTo>
                  <a:cubicBezTo>
                    <a:pt x="42586" y="18416"/>
                    <a:pt x="42813" y="18441"/>
                    <a:pt x="43042" y="18441"/>
                  </a:cubicBezTo>
                  <a:cubicBezTo>
                    <a:pt x="43221" y="18441"/>
                    <a:pt x="43402" y="18426"/>
                    <a:pt x="43582" y="18426"/>
                  </a:cubicBezTo>
                  <a:cubicBezTo>
                    <a:pt x="43707" y="18426"/>
                    <a:pt x="43832" y="18433"/>
                    <a:pt x="43955" y="18458"/>
                  </a:cubicBezTo>
                  <a:cubicBezTo>
                    <a:pt x="44227" y="18514"/>
                    <a:pt x="44508" y="18533"/>
                    <a:pt x="44791" y="18533"/>
                  </a:cubicBezTo>
                  <a:cubicBezTo>
                    <a:pt x="45033" y="18533"/>
                    <a:pt x="45277" y="18519"/>
                    <a:pt x="45516" y="18502"/>
                  </a:cubicBezTo>
                  <a:cubicBezTo>
                    <a:pt x="45538" y="18501"/>
                    <a:pt x="45559" y="18500"/>
                    <a:pt x="45580" y="18500"/>
                  </a:cubicBezTo>
                  <a:cubicBezTo>
                    <a:pt x="45932" y="18500"/>
                    <a:pt x="46263" y="18693"/>
                    <a:pt x="46601" y="18693"/>
                  </a:cubicBezTo>
                  <a:cubicBezTo>
                    <a:pt x="46694" y="18693"/>
                    <a:pt x="46787" y="18679"/>
                    <a:pt x="46881" y="18642"/>
                  </a:cubicBezTo>
                  <a:cubicBezTo>
                    <a:pt x="46961" y="18610"/>
                    <a:pt x="47038" y="18598"/>
                    <a:pt x="47112" y="18598"/>
                  </a:cubicBezTo>
                  <a:cubicBezTo>
                    <a:pt x="47331" y="18598"/>
                    <a:pt x="47528" y="18706"/>
                    <a:pt x="47713" y="18748"/>
                  </a:cubicBezTo>
                  <a:cubicBezTo>
                    <a:pt x="48424" y="18912"/>
                    <a:pt x="49152" y="18951"/>
                    <a:pt x="49864" y="19097"/>
                  </a:cubicBezTo>
                  <a:cubicBezTo>
                    <a:pt x="50579" y="19244"/>
                    <a:pt x="51340" y="19286"/>
                    <a:pt x="52039" y="19459"/>
                  </a:cubicBezTo>
                  <a:cubicBezTo>
                    <a:pt x="52720" y="19626"/>
                    <a:pt x="53424" y="19791"/>
                    <a:pt x="54104" y="19998"/>
                  </a:cubicBezTo>
                  <a:cubicBezTo>
                    <a:pt x="54933" y="20251"/>
                    <a:pt x="55811" y="20376"/>
                    <a:pt x="56661" y="20608"/>
                  </a:cubicBezTo>
                  <a:cubicBezTo>
                    <a:pt x="57619" y="20868"/>
                    <a:pt x="58582" y="21110"/>
                    <a:pt x="59526" y="21415"/>
                  </a:cubicBezTo>
                  <a:cubicBezTo>
                    <a:pt x="59836" y="21515"/>
                    <a:pt x="60206" y="21504"/>
                    <a:pt x="60452" y="21645"/>
                  </a:cubicBezTo>
                  <a:cubicBezTo>
                    <a:pt x="61308" y="22133"/>
                    <a:pt x="62287" y="22292"/>
                    <a:pt x="63151" y="22752"/>
                  </a:cubicBezTo>
                  <a:cubicBezTo>
                    <a:pt x="63859" y="23130"/>
                    <a:pt x="64670" y="23265"/>
                    <a:pt x="65360" y="23727"/>
                  </a:cubicBezTo>
                  <a:cubicBezTo>
                    <a:pt x="65906" y="24092"/>
                    <a:pt x="66592" y="24223"/>
                    <a:pt x="67120" y="24658"/>
                  </a:cubicBezTo>
                  <a:cubicBezTo>
                    <a:pt x="67235" y="24754"/>
                    <a:pt x="67420" y="24836"/>
                    <a:pt x="67569" y="24836"/>
                  </a:cubicBezTo>
                  <a:cubicBezTo>
                    <a:pt x="67591" y="24836"/>
                    <a:pt x="67613" y="24834"/>
                    <a:pt x="67634" y="24830"/>
                  </a:cubicBezTo>
                  <a:cubicBezTo>
                    <a:pt x="67718" y="24813"/>
                    <a:pt x="67800" y="24806"/>
                    <a:pt x="67880" y="24806"/>
                  </a:cubicBezTo>
                  <a:cubicBezTo>
                    <a:pt x="68221" y="24806"/>
                    <a:pt x="68531" y="24939"/>
                    <a:pt x="68799" y="25091"/>
                  </a:cubicBezTo>
                  <a:cubicBezTo>
                    <a:pt x="68919" y="25159"/>
                    <a:pt x="69025" y="25186"/>
                    <a:pt x="69122" y="25186"/>
                  </a:cubicBezTo>
                  <a:cubicBezTo>
                    <a:pt x="69313" y="25186"/>
                    <a:pt x="69465" y="25080"/>
                    <a:pt x="69614" y="24977"/>
                  </a:cubicBezTo>
                  <a:cubicBezTo>
                    <a:pt x="70219" y="24563"/>
                    <a:pt x="70411" y="23856"/>
                    <a:pt x="70100" y="23076"/>
                  </a:cubicBezTo>
                  <a:cubicBezTo>
                    <a:pt x="70014" y="22861"/>
                    <a:pt x="70128" y="22647"/>
                    <a:pt x="69990" y="22460"/>
                  </a:cubicBezTo>
                  <a:cubicBezTo>
                    <a:pt x="69542" y="21851"/>
                    <a:pt x="69482" y="21077"/>
                    <a:pt x="69123" y="20415"/>
                  </a:cubicBezTo>
                  <a:cubicBezTo>
                    <a:pt x="68886" y="19978"/>
                    <a:pt x="68848" y="19415"/>
                    <a:pt x="68591" y="18940"/>
                  </a:cubicBezTo>
                  <a:cubicBezTo>
                    <a:pt x="68373" y="18532"/>
                    <a:pt x="68287" y="18053"/>
                    <a:pt x="68077" y="17638"/>
                  </a:cubicBezTo>
                  <a:cubicBezTo>
                    <a:pt x="67855" y="17197"/>
                    <a:pt x="67679" y="16743"/>
                    <a:pt x="67496" y="16286"/>
                  </a:cubicBezTo>
                  <a:cubicBezTo>
                    <a:pt x="67340" y="15896"/>
                    <a:pt x="67187" y="15464"/>
                    <a:pt x="66929" y="15150"/>
                  </a:cubicBezTo>
                  <a:cubicBezTo>
                    <a:pt x="66611" y="14761"/>
                    <a:pt x="66497" y="14312"/>
                    <a:pt x="66317" y="13880"/>
                  </a:cubicBezTo>
                  <a:cubicBezTo>
                    <a:pt x="66252" y="13723"/>
                    <a:pt x="66271" y="13547"/>
                    <a:pt x="66411" y="13404"/>
                  </a:cubicBezTo>
                  <a:cubicBezTo>
                    <a:pt x="66703" y="13107"/>
                    <a:pt x="66996" y="12813"/>
                    <a:pt x="67268" y="12498"/>
                  </a:cubicBezTo>
                  <a:cubicBezTo>
                    <a:pt x="67567" y="12150"/>
                    <a:pt x="67900" y="11842"/>
                    <a:pt x="68229" y="11523"/>
                  </a:cubicBezTo>
                  <a:cubicBezTo>
                    <a:pt x="68562" y="11201"/>
                    <a:pt x="68808" y="10787"/>
                    <a:pt x="69141" y="10462"/>
                  </a:cubicBezTo>
                  <a:cubicBezTo>
                    <a:pt x="69742" y="9874"/>
                    <a:pt x="70341" y="9296"/>
                    <a:pt x="70865" y="8628"/>
                  </a:cubicBezTo>
                  <a:cubicBezTo>
                    <a:pt x="71055" y="8387"/>
                    <a:pt x="71183" y="8090"/>
                    <a:pt x="71403" y="7897"/>
                  </a:cubicBezTo>
                  <a:cubicBezTo>
                    <a:pt x="71728" y="7613"/>
                    <a:pt x="71878" y="7250"/>
                    <a:pt x="72010" y="6875"/>
                  </a:cubicBezTo>
                  <a:cubicBezTo>
                    <a:pt x="72132" y="6531"/>
                    <a:pt x="71916" y="5855"/>
                    <a:pt x="71665" y="5721"/>
                  </a:cubicBezTo>
                  <a:cubicBezTo>
                    <a:pt x="71329" y="5543"/>
                    <a:pt x="70978" y="5389"/>
                    <a:pt x="70642" y="5207"/>
                  </a:cubicBezTo>
                  <a:cubicBezTo>
                    <a:pt x="70301" y="5022"/>
                    <a:pt x="69986" y="4844"/>
                    <a:pt x="69567" y="4801"/>
                  </a:cubicBezTo>
                  <a:cubicBezTo>
                    <a:pt x="69131" y="4756"/>
                    <a:pt x="68718" y="4492"/>
                    <a:pt x="68291" y="4336"/>
                  </a:cubicBezTo>
                  <a:cubicBezTo>
                    <a:pt x="67820" y="4161"/>
                    <a:pt x="67286" y="4117"/>
                    <a:pt x="66852" y="3909"/>
                  </a:cubicBezTo>
                  <a:cubicBezTo>
                    <a:pt x="66145" y="3568"/>
                    <a:pt x="65366" y="3554"/>
                    <a:pt x="64639" y="3305"/>
                  </a:cubicBezTo>
                  <a:cubicBezTo>
                    <a:pt x="64144" y="3134"/>
                    <a:pt x="63540" y="3018"/>
                    <a:pt x="62960" y="2970"/>
                  </a:cubicBezTo>
                  <a:cubicBezTo>
                    <a:pt x="62285" y="2912"/>
                    <a:pt x="61646" y="2586"/>
                    <a:pt x="60951" y="2510"/>
                  </a:cubicBezTo>
                  <a:cubicBezTo>
                    <a:pt x="59888" y="2392"/>
                    <a:pt x="58824" y="2248"/>
                    <a:pt x="57771" y="2052"/>
                  </a:cubicBezTo>
                  <a:cubicBezTo>
                    <a:pt x="57139" y="1935"/>
                    <a:pt x="56489" y="1953"/>
                    <a:pt x="55866" y="1767"/>
                  </a:cubicBezTo>
                  <a:cubicBezTo>
                    <a:pt x="55597" y="1688"/>
                    <a:pt x="55321" y="1641"/>
                    <a:pt x="55042" y="1627"/>
                  </a:cubicBezTo>
                  <a:cubicBezTo>
                    <a:pt x="54460" y="1594"/>
                    <a:pt x="53885" y="1470"/>
                    <a:pt x="53302" y="1406"/>
                  </a:cubicBezTo>
                  <a:cubicBezTo>
                    <a:pt x="52746" y="1344"/>
                    <a:pt x="52193" y="1211"/>
                    <a:pt x="51631" y="1156"/>
                  </a:cubicBezTo>
                  <a:cubicBezTo>
                    <a:pt x="51606" y="1153"/>
                    <a:pt x="51582" y="1153"/>
                    <a:pt x="51557" y="1153"/>
                  </a:cubicBezTo>
                  <a:cubicBezTo>
                    <a:pt x="51493" y="1153"/>
                    <a:pt x="51430" y="1159"/>
                    <a:pt x="51363" y="1159"/>
                  </a:cubicBezTo>
                  <a:cubicBezTo>
                    <a:pt x="51322" y="1159"/>
                    <a:pt x="51280" y="1157"/>
                    <a:pt x="51236" y="1149"/>
                  </a:cubicBezTo>
                  <a:cubicBezTo>
                    <a:pt x="50673" y="1051"/>
                    <a:pt x="50099" y="917"/>
                    <a:pt x="49540" y="917"/>
                  </a:cubicBezTo>
                  <a:cubicBezTo>
                    <a:pt x="48875" y="917"/>
                    <a:pt x="48220" y="831"/>
                    <a:pt x="47576" y="738"/>
                  </a:cubicBezTo>
                  <a:cubicBezTo>
                    <a:pt x="46464" y="577"/>
                    <a:pt x="45344" y="575"/>
                    <a:pt x="44229" y="476"/>
                  </a:cubicBezTo>
                  <a:cubicBezTo>
                    <a:pt x="43021" y="369"/>
                    <a:pt x="41793" y="431"/>
                    <a:pt x="40590" y="221"/>
                  </a:cubicBezTo>
                  <a:cubicBezTo>
                    <a:pt x="40555" y="214"/>
                    <a:pt x="40521" y="212"/>
                    <a:pt x="40488" y="212"/>
                  </a:cubicBezTo>
                  <a:cubicBezTo>
                    <a:pt x="40289" y="212"/>
                    <a:pt x="40111" y="304"/>
                    <a:pt x="39924" y="304"/>
                  </a:cubicBezTo>
                  <a:cubicBezTo>
                    <a:pt x="39884" y="304"/>
                    <a:pt x="39843" y="300"/>
                    <a:pt x="39802" y="290"/>
                  </a:cubicBezTo>
                  <a:cubicBezTo>
                    <a:pt x="39150" y="126"/>
                    <a:pt x="38478" y="223"/>
                    <a:pt x="37816" y="131"/>
                  </a:cubicBezTo>
                  <a:cubicBezTo>
                    <a:pt x="37455" y="81"/>
                    <a:pt x="37087" y="57"/>
                    <a:pt x="36720" y="57"/>
                  </a:cubicBezTo>
                  <a:cubicBezTo>
                    <a:pt x="36456" y="57"/>
                    <a:pt x="36194" y="69"/>
                    <a:pt x="35934" y="92"/>
                  </a:cubicBezTo>
                  <a:cubicBezTo>
                    <a:pt x="35897" y="96"/>
                    <a:pt x="35860" y="97"/>
                    <a:pt x="35823" y="97"/>
                  </a:cubicBezTo>
                  <a:cubicBezTo>
                    <a:pt x="35523" y="97"/>
                    <a:pt x="35228" y="1"/>
                    <a:pt x="34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2" name="Google Shape;710;p27"/>
            <p:cNvSpPr txBox="1">
              <a:spLocks/>
            </p:cNvSpPr>
            <p:nvPr/>
          </p:nvSpPr>
          <p:spPr>
            <a:xfrm>
              <a:off x="550157" y="330023"/>
              <a:ext cx="2000248" cy="557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None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9pPr>
            </a:lstStyle>
            <a:p>
              <a:pPr defTabSz="685800"/>
              <a:r>
                <a:rPr lang="es-ES" sz="2400" dirty="0" smtClean="0">
                  <a:latin typeface="Permanent Marker" panose="020B0604020202020204" charset="0"/>
                </a:rPr>
                <a:t>Referencial</a:t>
              </a:r>
              <a:endParaRPr lang="es-ES" sz="2400" dirty="0">
                <a:latin typeface="Permanent Marker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4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3650" y="1215832"/>
            <a:ext cx="31842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Permanent Marker" panose="020B0604020202020204" charset="0"/>
                <a:ea typeface="Calibri" panose="020F0502020204030204" pitchFamily="34" charset="0"/>
              </a:rPr>
              <a:t>Comprender </a:t>
            </a:r>
            <a:r>
              <a:rPr lang="es-EC" dirty="0">
                <a:latin typeface="Permanent Marker" panose="020B0604020202020204" charset="0"/>
                <a:ea typeface="Calibri" panose="020F0502020204030204" pitchFamily="34" charset="0"/>
              </a:rPr>
              <a:t>el comportamiento de los compradores en los mercados empresariales facilita establecer relaciones de intercambio y mantenerlas</a:t>
            </a:r>
            <a:endParaRPr lang="es-ES" dirty="0">
              <a:latin typeface="Permanent Marker" panose="020B060402020202020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-216180"/>
            <a:ext cx="2695384" cy="779593"/>
            <a:chOff x="6151093" y="3959324"/>
            <a:chExt cx="2695384" cy="779593"/>
          </a:xfrm>
          <a:solidFill>
            <a:srgbClr val="F5D9B8"/>
          </a:solidFill>
        </p:grpSpPr>
        <p:sp>
          <p:nvSpPr>
            <p:cNvPr id="4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5" name="Google Shape;1132;p38"/>
            <p:cNvSpPr txBox="1">
              <a:spLocks/>
            </p:cNvSpPr>
            <p:nvPr/>
          </p:nvSpPr>
          <p:spPr>
            <a:xfrm>
              <a:off x="6151093" y="3959324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Marco Referencial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1513649" y="2990090"/>
            <a:ext cx="3184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Permanent Marker" panose="020B0604020202020204" charset="0"/>
                <a:ea typeface="Calibri" panose="020F0502020204030204" pitchFamily="34" charset="0"/>
              </a:rPr>
              <a:t>La </a:t>
            </a:r>
            <a:r>
              <a:rPr lang="es-EC" dirty="0">
                <a:latin typeface="Permanent Marker" panose="020B0604020202020204" charset="0"/>
                <a:ea typeface="Calibri" panose="020F0502020204030204" pitchFamily="34" charset="0"/>
              </a:rPr>
              <a:t>ética, valores, normas y hábitos de los proveedores deben de estar afines a los de la organización.</a:t>
            </a:r>
            <a:endParaRPr lang="es-ES" dirty="0">
              <a:latin typeface="Permanent Marker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007417" y="1879506"/>
            <a:ext cx="2971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Permanent Marker" panose="020B0604020202020204" charset="0"/>
                <a:ea typeface="Calibri" panose="020F0502020204030204" pitchFamily="34" charset="0"/>
              </a:rPr>
              <a:t>Minimizar </a:t>
            </a:r>
            <a:r>
              <a:rPr lang="es-EC" dirty="0">
                <a:latin typeface="Permanent Marker" panose="020B0604020202020204" charset="0"/>
                <a:ea typeface="Calibri" panose="020F0502020204030204" pitchFamily="34" charset="0"/>
              </a:rPr>
              <a:t>tiempo y esfuerzo en las transacciones sin dejar de lado la eficiencia</a:t>
            </a:r>
            <a:endParaRPr lang="es-ES" dirty="0">
              <a:latin typeface="Permanent Marker" panose="020B060402020202020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115712" y="3555982"/>
            <a:ext cx="2863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Permanent Marker" panose="020B0604020202020204" charset="0"/>
                <a:ea typeface="Calibri" panose="020F0502020204030204" pitchFamily="34" charset="0"/>
              </a:rPr>
              <a:t>La </a:t>
            </a:r>
            <a:r>
              <a:rPr lang="es-EC" dirty="0">
                <a:latin typeface="Permanent Marker" panose="020B0604020202020204" charset="0"/>
                <a:ea typeface="Calibri" panose="020F0502020204030204" pitchFamily="34" charset="0"/>
              </a:rPr>
              <a:t>compra organizacional busca eficiencia y efectividad. </a:t>
            </a:r>
            <a:endParaRPr lang="es-ES" dirty="0">
              <a:latin typeface="Permanent Marker" panose="020B0604020202020204" charset="0"/>
            </a:endParaRPr>
          </a:p>
        </p:txBody>
      </p:sp>
      <p:grpSp>
        <p:nvGrpSpPr>
          <p:cNvPr id="49" name="Google Shape;1323;p42"/>
          <p:cNvGrpSpPr/>
          <p:nvPr/>
        </p:nvGrpSpPr>
        <p:grpSpPr>
          <a:xfrm>
            <a:off x="4806250" y="1460616"/>
            <a:ext cx="1309500" cy="457075"/>
            <a:chOff x="3917263" y="1628700"/>
            <a:chExt cx="1309500" cy="457075"/>
          </a:xfrm>
        </p:grpSpPr>
        <p:sp>
          <p:nvSpPr>
            <p:cNvPr id="50" name="Google Shape;1324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25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1326;p42"/>
          <p:cNvGrpSpPr/>
          <p:nvPr/>
        </p:nvGrpSpPr>
        <p:grpSpPr>
          <a:xfrm>
            <a:off x="204162" y="856064"/>
            <a:ext cx="1309500" cy="457075"/>
            <a:chOff x="1690075" y="1628700"/>
            <a:chExt cx="1309500" cy="457075"/>
          </a:xfrm>
        </p:grpSpPr>
        <p:sp>
          <p:nvSpPr>
            <p:cNvPr id="53" name="Google Shape;1327;p42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328;p42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1338;p42"/>
          <p:cNvGrpSpPr/>
          <p:nvPr/>
        </p:nvGrpSpPr>
        <p:grpSpPr>
          <a:xfrm>
            <a:off x="4806212" y="3060816"/>
            <a:ext cx="1309500" cy="457075"/>
            <a:chOff x="3917263" y="1628700"/>
            <a:chExt cx="1309500" cy="457075"/>
          </a:xfrm>
        </p:grpSpPr>
        <p:sp>
          <p:nvSpPr>
            <p:cNvPr id="57" name="Google Shape;1339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40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1341;p42"/>
          <p:cNvGrpSpPr/>
          <p:nvPr/>
        </p:nvGrpSpPr>
        <p:grpSpPr>
          <a:xfrm>
            <a:off x="204150" y="2456264"/>
            <a:ext cx="1309500" cy="457075"/>
            <a:chOff x="3917263" y="1628700"/>
            <a:chExt cx="1309500" cy="457075"/>
          </a:xfrm>
        </p:grpSpPr>
        <p:sp>
          <p:nvSpPr>
            <p:cNvPr id="60" name="Google Shape;1342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43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358;p43"/>
          <p:cNvGrpSpPr/>
          <p:nvPr/>
        </p:nvGrpSpPr>
        <p:grpSpPr>
          <a:xfrm>
            <a:off x="95865" y="3944197"/>
            <a:ext cx="971167" cy="1040856"/>
            <a:chOff x="4752300" y="853075"/>
            <a:chExt cx="3477736" cy="3727292"/>
          </a:xfrm>
        </p:grpSpPr>
        <p:sp>
          <p:nvSpPr>
            <p:cNvPr id="22" name="Google Shape;1359;p43"/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0;p43"/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1;p43"/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2;p43"/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3;p43"/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4;p43"/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65;p43"/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6;p43"/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67;p43"/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68;p43"/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69;p43"/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0;p43"/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1;p43"/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2;p43"/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3;p43"/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4;p43"/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5;p43"/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76;p43"/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77;p43"/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78;p43"/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79;p43"/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0;p43"/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1;p43"/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2;p43"/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3;p43"/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4;p43"/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85;p43"/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86;p43"/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87;p43"/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88;p43"/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89;p43"/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90;p43"/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91;p43"/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92;p43"/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93;p43"/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94;p43"/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95;p43"/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96;p43"/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97;p43"/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98;p43"/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99;p43"/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00;p43"/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39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0" y="0"/>
            <a:ext cx="7696200" cy="3602874"/>
          </a:xfrm>
          <a:prstGeom prst="rect">
            <a:avLst/>
          </a:prstGeom>
          <a:solidFill>
            <a:srgbClr val="B0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2079051" y="1101256"/>
            <a:ext cx="7064949" cy="81335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III: MARCO METODOLÓGICO</a:t>
            </a:r>
          </a:p>
        </p:txBody>
      </p:sp>
      <p:grpSp>
        <p:nvGrpSpPr>
          <p:cNvPr id="26" name="Google Shape;10906;p57"/>
          <p:cNvGrpSpPr/>
          <p:nvPr/>
        </p:nvGrpSpPr>
        <p:grpSpPr>
          <a:xfrm>
            <a:off x="0" y="243786"/>
            <a:ext cx="2413000" cy="2404476"/>
            <a:chOff x="6203579" y="3348981"/>
            <a:chExt cx="351615" cy="350373"/>
          </a:xfrm>
          <a:solidFill>
            <a:schemeClr val="bg1"/>
          </a:solidFill>
        </p:grpSpPr>
        <p:sp>
          <p:nvSpPr>
            <p:cNvPr id="27" name="Google Shape;10907;p57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908;p57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909;p57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10910;p57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10911;p57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634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78945"/>
            <a:ext cx="2695384" cy="705578"/>
            <a:chOff x="6151093" y="4096559"/>
            <a:chExt cx="2695384" cy="705578"/>
          </a:xfrm>
        </p:grpSpPr>
        <p:sp>
          <p:nvSpPr>
            <p:cNvPr id="5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6" name="Google Shape;1132;p38"/>
            <p:cNvSpPr txBox="1">
              <a:spLocks/>
            </p:cNvSpPr>
            <p:nvPr/>
          </p:nvSpPr>
          <p:spPr>
            <a:xfrm>
              <a:off x="6151093" y="4133227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Marco situacional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018446"/>
              </p:ext>
            </p:extLst>
          </p:nvPr>
        </p:nvGraphicFramePr>
        <p:xfrm>
          <a:off x="376766" y="875021"/>
          <a:ext cx="7162800" cy="3857700"/>
        </p:xfrm>
        <a:graphic>
          <a:graphicData uri="http://schemas.openxmlformats.org/drawingml/2006/table">
            <a:tbl>
              <a:tblPr firstRow="1" firstCol="1" bandRow="1"/>
              <a:tblGrid>
                <a:gridCol w="3581400">
                  <a:extLst>
                    <a:ext uri="{9D8B030D-6E8A-4147-A177-3AD203B41FA5}">
                      <a16:colId xmlns:a16="http://schemas.microsoft.com/office/drawing/2014/main" val="4066066954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59260716"/>
                    </a:ext>
                  </a:extLst>
                </a:gridCol>
              </a:tblGrid>
              <a:tr h="299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Componentes</a:t>
                      </a:r>
                      <a:endParaRPr lang="es-ES" sz="360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Elementos</a:t>
                      </a:r>
                      <a:endParaRPr lang="es-ES" sz="360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10678"/>
                  </a:ext>
                </a:extLst>
              </a:tr>
              <a:tr h="611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Elementos de la muestra</a:t>
                      </a: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Propietarios de las PYMES</a:t>
                      </a: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5332"/>
                  </a:ext>
                </a:extLst>
              </a:tr>
              <a:tr h="2993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PYMES del </a:t>
                      </a:r>
                      <a:r>
                        <a:rPr lang="es-ES" sz="2000" b="0" dirty="0" smtClean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DMQ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237362"/>
                  </a:ext>
                </a:extLst>
              </a:tr>
              <a:tr h="2993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91058"/>
                  </a:ext>
                </a:extLst>
              </a:tr>
              <a:tr h="611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trabajo de campo</a:t>
                      </a: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Septiembre del 2020</a:t>
                      </a: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985453"/>
                  </a:ext>
                </a:extLst>
              </a:tr>
              <a:tr h="611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Procedimiento de muestreo</a:t>
                      </a: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Muestreo </a:t>
                      </a:r>
                      <a:r>
                        <a:rPr lang="es-ES" sz="2000" b="0" dirty="0" smtClean="0">
                          <a:effectLst/>
                          <a:latin typeface="Permanent Marke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conveniencia</a:t>
                      </a:r>
                      <a:endParaRPr lang="es-ES" sz="2800" b="0" dirty="0">
                        <a:effectLst/>
                        <a:latin typeface="Permanent Marke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73022"/>
                  </a:ext>
                </a:extLst>
              </a:tr>
            </a:tbl>
          </a:graphicData>
        </a:graphic>
      </p:graphicFrame>
      <p:grpSp>
        <p:nvGrpSpPr>
          <p:cNvPr id="13" name="Google Shape;714;p27"/>
          <p:cNvGrpSpPr/>
          <p:nvPr/>
        </p:nvGrpSpPr>
        <p:grpSpPr>
          <a:xfrm>
            <a:off x="7823493" y="3685334"/>
            <a:ext cx="1320507" cy="1458166"/>
            <a:chOff x="7281641" y="1136546"/>
            <a:chExt cx="892968" cy="986057"/>
          </a:xfrm>
        </p:grpSpPr>
        <p:sp>
          <p:nvSpPr>
            <p:cNvPr id="14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6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78945"/>
            <a:ext cx="2695384" cy="705578"/>
            <a:chOff x="6151093" y="4096559"/>
            <a:chExt cx="2695384" cy="705578"/>
          </a:xfrm>
        </p:grpSpPr>
        <p:sp>
          <p:nvSpPr>
            <p:cNvPr id="5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6" name="Google Shape;1132;p38"/>
            <p:cNvSpPr txBox="1">
              <a:spLocks/>
            </p:cNvSpPr>
            <p:nvPr/>
          </p:nvSpPr>
          <p:spPr>
            <a:xfrm>
              <a:off x="6151093" y="4133227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Enfoque y tipo de investigación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7" name="Google Shape;886;p32"/>
          <p:cNvSpPr/>
          <p:nvPr/>
        </p:nvSpPr>
        <p:spPr>
          <a:xfrm rot="10800000">
            <a:off x="6189258" y="381736"/>
            <a:ext cx="2016822" cy="1397692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8" name="Google Shape;887;p32"/>
          <p:cNvSpPr/>
          <p:nvPr/>
        </p:nvSpPr>
        <p:spPr>
          <a:xfrm rot="11970384">
            <a:off x="2556856" y="2455634"/>
            <a:ext cx="828751" cy="272225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8DBED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10" name="Google Shape;889;p32"/>
          <p:cNvSpPr txBox="1">
            <a:spLocks/>
          </p:cNvSpPr>
          <p:nvPr/>
        </p:nvSpPr>
        <p:spPr>
          <a:xfrm>
            <a:off x="3076554" y="2488342"/>
            <a:ext cx="4000884" cy="82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ermanent Marker"/>
              <a:buNone/>
              <a:defRPr sz="6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r>
              <a:rPr lang="es-ES" sz="4500" dirty="0" smtClean="0">
                <a:latin typeface="Permanent Marker" panose="020B0604020202020204" charset="0"/>
              </a:rPr>
              <a:t>Tipo de investigación</a:t>
            </a:r>
            <a:endParaRPr lang="es-ES" sz="4500" dirty="0">
              <a:latin typeface="Permanent Marker" panose="020B0604020202020204" charset="0"/>
            </a:endParaRPr>
          </a:p>
        </p:txBody>
      </p:sp>
      <p:sp>
        <p:nvSpPr>
          <p:cNvPr id="12" name="Google Shape;891;p32"/>
          <p:cNvSpPr txBox="1">
            <a:spLocks/>
          </p:cNvSpPr>
          <p:nvPr/>
        </p:nvSpPr>
        <p:spPr>
          <a:xfrm>
            <a:off x="6198976" y="283941"/>
            <a:ext cx="2054634" cy="39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spcAft>
                <a:spcPts val="1200"/>
              </a:spcAft>
              <a:buNone/>
            </a:pPr>
            <a:r>
              <a:rPr lang="en-US" sz="2000" dirty="0" err="1" smtClean="0">
                <a:latin typeface="Permanent Marker" panose="020B0604020202020204" charset="0"/>
              </a:rPr>
              <a:t>Por</a:t>
            </a:r>
            <a:r>
              <a:rPr lang="en-US" sz="2000" dirty="0" smtClean="0">
                <a:latin typeface="Permanent Marker" panose="020B0604020202020204" charset="0"/>
              </a:rPr>
              <a:t> las </a:t>
            </a:r>
            <a:r>
              <a:rPr lang="en-US" sz="2000" dirty="0" err="1" smtClean="0">
                <a:latin typeface="Permanent Marker" panose="020B0604020202020204" charset="0"/>
              </a:rPr>
              <a:t>fuentes</a:t>
            </a:r>
            <a:r>
              <a:rPr lang="en-US" sz="2000" dirty="0" smtClean="0">
                <a:latin typeface="Permanent Marker" panose="020B0604020202020204" charset="0"/>
              </a:rPr>
              <a:t> de </a:t>
            </a:r>
            <a:r>
              <a:rPr lang="en-US" sz="2000" dirty="0" err="1" smtClean="0">
                <a:latin typeface="Permanent Marker" panose="020B0604020202020204" charset="0"/>
              </a:rPr>
              <a:t>información</a:t>
            </a:r>
            <a:endParaRPr lang="en-US" sz="2000" dirty="0">
              <a:latin typeface="Permanent Marker" panose="020B0604020202020204" charset="0"/>
            </a:endParaRPr>
          </a:p>
        </p:txBody>
      </p:sp>
      <p:sp>
        <p:nvSpPr>
          <p:cNvPr id="13" name="Google Shape;892;p32"/>
          <p:cNvSpPr/>
          <p:nvPr/>
        </p:nvSpPr>
        <p:spPr>
          <a:xfrm rot="10800000">
            <a:off x="1521355" y="1219369"/>
            <a:ext cx="1469336" cy="1268973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14" name="Google Shape;893;p32"/>
          <p:cNvSpPr txBox="1">
            <a:spLocks/>
          </p:cNvSpPr>
          <p:nvPr/>
        </p:nvSpPr>
        <p:spPr>
          <a:xfrm>
            <a:off x="1657045" y="1278627"/>
            <a:ext cx="1135800" cy="21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spcAft>
                <a:spcPts val="1200"/>
              </a:spcAft>
              <a:buNone/>
            </a:pPr>
            <a:r>
              <a:rPr lang="en-US" sz="2000" dirty="0" err="1" smtClean="0">
                <a:latin typeface="Permanent Marker" panose="020B0604020202020204" charset="0"/>
              </a:rPr>
              <a:t>Por</a:t>
            </a:r>
            <a:r>
              <a:rPr lang="en-US" sz="2000" dirty="0" smtClean="0">
                <a:latin typeface="Permanent Marker" panose="020B0604020202020204" charset="0"/>
              </a:rPr>
              <a:t> el </a:t>
            </a:r>
            <a:r>
              <a:rPr lang="en-US" sz="2000" dirty="0" err="1" smtClean="0">
                <a:latin typeface="Permanent Marker" panose="020B0604020202020204" charset="0"/>
              </a:rPr>
              <a:t>alcance</a:t>
            </a:r>
            <a:endParaRPr lang="en-US" sz="2000" dirty="0">
              <a:latin typeface="Permanent Marker" panose="020B0604020202020204" charset="0"/>
            </a:endParaRPr>
          </a:p>
        </p:txBody>
      </p:sp>
      <p:sp>
        <p:nvSpPr>
          <p:cNvPr id="15" name="Google Shape;894;p32"/>
          <p:cNvSpPr/>
          <p:nvPr/>
        </p:nvSpPr>
        <p:spPr>
          <a:xfrm rot="902356" flipV="1">
            <a:off x="4877940" y="3834920"/>
            <a:ext cx="828769" cy="28864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B0E0F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16" name="Google Shape;895;p32"/>
          <p:cNvSpPr/>
          <p:nvPr/>
        </p:nvSpPr>
        <p:spPr>
          <a:xfrm rot="1573409">
            <a:off x="917687" y="3628969"/>
            <a:ext cx="2254000" cy="1591314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17" name="Google Shape;896;p32"/>
          <p:cNvSpPr txBox="1">
            <a:spLocks/>
          </p:cNvSpPr>
          <p:nvPr/>
        </p:nvSpPr>
        <p:spPr>
          <a:xfrm>
            <a:off x="838339" y="3853714"/>
            <a:ext cx="2038621" cy="8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spcAft>
                <a:spcPts val="1200"/>
              </a:spcAft>
              <a:buNone/>
            </a:pPr>
            <a:r>
              <a:rPr lang="en-US" sz="2000" dirty="0" err="1" smtClean="0">
                <a:latin typeface="Permanent Marker" panose="020B0604020202020204" charset="0"/>
              </a:rPr>
              <a:t>Por</a:t>
            </a:r>
            <a:r>
              <a:rPr lang="en-US" sz="2000" dirty="0" smtClean="0">
                <a:latin typeface="Permanent Marker" panose="020B0604020202020204" charset="0"/>
              </a:rPr>
              <a:t> el control de las variables</a:t>
            </a:r>
            <a:endParaRPr lang="en-US" sz="2000" dirty="0">
              <a:latin typeface="Permanent Marker" panose="020B0604020202020204" charset="0"/>
            </a:endParaRPr>
          </a:p>
        </p:txBody>
      </p:sp>
      <p:sp>
        <p:nvSpPr>
          <p:cNvPr id="18" name="Google Shape;897;p32"/>
          <p:cNvSpPr/>
          <p:nvPr/>
        </p:nvSpPr>
        <p:spPr>
          <a:xfrm rot="19297398" flipH="1">
            <a:off x="2241110" y="3230903"/>
            <a:ext cx="828758" cy="272228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D8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19" name="Google Shape;892;p32"/>
          <p:cNvSpPr/>
          <p:nvPr/>
        </p:nvSpPr>
        <p:spPr>
          <a:xfrm rot="20211667">
            <a:off x="5310395" y="3693053"/>
            <a:ext cx="2011261" cy="1599631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20" name="Google Shape;893;p32"/>
          <p:cNvSpPr txBox="1">
            <a:spLocks/>
          </p:cNvSpPr>
          <p:nvPr/>
        </p:nvSpPr>
        <p:spPr>
          <a:xfrm>
            <a:off x="5393781" y="4018403"/>
            <a:ext cx="1844488" cy="43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spcAft>
                <a:spcPts val="1200"/>
              </a:spcAft>
              <a:buNone/>
            </a:pPr>
            <a:r>
              <a:rPr lang="en-US" sz="2000" dirty="0" err="1" smtClean="0">
                <a:latin typeface="Permanent Marker" panose="020B0604020202020204" charset="0"/>
              </a:rPr>
              <a:t>Por</a:t>
            </a:r>
            <a:r>
              <a:rPr lang="en-US" sz="2000" dirty="0" smtClean="0">
                <a:latin typeface="Permanent Marker" panose="020B0604020202020204" charset="0"/>
              </a:rPr>
              <a:t> las </a:t>
            </a:r>
            <a:r>
              <a:rPr lang="en-US" sz="2000" dirty="0" err="1" smtClean="0">
                <a:latin typeface="Permanent Marker" panose="020B0604020202020204" charset="0"/>
              </a:rPr>
              <a:t>unidades</a:t>
            </a:r>
            <a:r>
              <a:rPr lang="en-US" sz="2000" dirty="0" smtClean="0">
                <a:latin typeface="Permanent Marker" panose="020B0604020202020204" charset="0"/>
              </a:rPr>
              <a:t> </a:t>
            </a:r>
            <a:r>
              <a:rPr lang="en-US" sz="2000" dirty="0" err="1" smtClean="0">
                <a:latin typeface="Permanent Marker" panose="020B0604020202020204" charset="0"/>
              </a:rPr>
              <a:t>empleadas</a:t>
            </a:r>
            <a:endParaRPr lang="en-US" sz="2000" dirty="0">
              <a:latin typeface="Permanent Marker" panose="020B0604020202020204" charset="0"/>
            </a:endParaRPr>
          </a:p>
        </p:txBody>
      </p:sp>
      <p:sp>
        <p:nvSpPr>
          <p:cNvPr id="21" name="Google Shape;892;p32"/>
          <p:cNvSpPr/>
          <p:nvPr/>
        </p:nvSpPr>
        <p:spPr>
          <a:xfrm rot="10800000">
            <a:off x="3314430" y="331028"/>
            <a:ext cx="1469336" cy="1268973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22" name="Google Shape;893;p32"/>
          <p:cNvSpPr txBox="1">
            <a:spLocks/>
          </p:cNvSpPr>
          <p:nvPr/>
        </p:nvSpPr>
        <p:spPr>
          <a:xfrm>
            <a:off x="3314430" y="381736"/>
            <a:ext cx="1479054" cy="34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spcAft>
                <a:spcPts val="1200"/>
              </a:spcAft>
              <a:buNone/>
            </a:pPr>
            <a:r>
              <a:rPr lang="en-US" sz="2000" dirty="0" err="1" smtClean="0">
                <a:latin typeface="Permanent Marker" panose="020B0604020202020204" charset="0"/>
              </a:rPr>
              <a:t>Por</a:t>
            </a:r>
            <a:r>
              <a:rPr lang="en-US" sz="2000" dirty="0" smtClean="0">
                <a:latin typeface="Permanent Marker" panose="020B0604020202020204" charset="0"/>
              </a:rPr>
              <a:t> </a:t>
            </a:r>
            <a:r>
              <a:rPr lang="en-US" sz="2000" dirty="0" err="1" smtClean="0">
                <a:latin typeface="Permanent Marker" panose="020B0604020202020204" charset="0"/>
              </a:rPr>
              <a:t>su</a:t>
            </a:r>
            <a:r>
              <a:rPr lang="en-US" sz="2000" dirty="0" smtClean="0">
                <a:latin typeface="Permanent Marker" panose="020B0604020202020204" charset="0"/>
              </a:rPr>
              <a:t> </a:t>
            </a:r>
            <a:r>
              <a:rPr lang="en-US" sz="2000" dirty="0" err="1" smtClean="0">
                <a:latin typeface="Permanent Marker" panose="020B0604020202020204" charset="0"/>
              </a:rPr>
              <a:t>finalidad</a:t>
            </a:r>
            <a:endParaRPr lang="en-US" sz="2000" dirty="0">
              <a:latin typeface="Permanent Marker" panose="020B0604020202020204" charset="0"/>
            </a:endParaRPr>
          </a:p>
        </p:txBody>
      </p:sp>
      <p:sp>
        <p:nvSpPr>
          <p:cNvPr id="23" name="Google Shape;897;p32"/>
          <p:cNvSpPr/>
          <p:nvPr/>
        </p:nvSpPr>
        <p:spPr>
          <a:xfrm rot="5836658" flipH="1">
            <a:off x="3979104" y="1650506"/>
            <a:ext cx="828758" cy="272228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D8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24" name="Google Shape;887;p32"/>
          <p:cNvSpPr/>
          <p:nvPr/>
        </p:nvSpPr>
        <p:spPr>
          <a:xfrm rot="18839427">
            <a:off x="5844048" y="1760420"/>
            <a:ext cx="828751" cy="272225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8DBED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25" name="Google Shape;1132;p38"/>
          <p:cNvSpPr txBox="1">
            <a:spLocks/>
          </p:cNvSpPr>
          <p:nvPr/>
        </p:nvSpPr>
        <p:spPr>
          <a:xfrm>
            <a:off x="974068" y="283941"/>
            <a:ext cx="2682963" cy="66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Cuantitativa</a:t>
            </a:r>
            <a:endParaRPr lang="es-ES" sz="1800" dirty="0">
              <a:latin typeface="Permanent Marker" panose="020B0604020202020204" charset="0"/>
            </a:endParaRPr>
          </a:p>
        </p:txBody>
      </p:sp>
      <p:grpSp>
        <p:nvGrpSpPr>
          <p:cNvPr id="50" name="Google Shape;728;p28"/>
          <p:cNvGrpSpPr/>
          <p:nvPr/>
        </p:nvGrpSpPr>
        <p:grpSpPr>
          <a:xfrm>
            <a:off x="6928090" y="1877222"/>
            <a:ext cx="2215910" cy="3027728"/>
            <a:chOff x="797124" y="1924250"/>
            <a:chExt cx="1819110" cy="2485557"/>
          </a:xfrm>
        </p:grpSpPr>
        <p:sp>
          <p:nvSpPr>
            <p:cNvPr id="51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0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78945"/>
            <a:ext cx="2695384" cy="705578"/>
            <a:chOff x="6151093" y="4096559"/>
            <a:chExt cx="2695384" cy="705578"/>
          </a:xfrm>
        </p:grpSpPr>
        <p:sp>
          <p:nvSpPr>
            <p:cNvPr id="5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6" name="Google Shape;1132;p38"/>
            <p:cNvSpPr txBox="1">
              <a:spLocks/>
            </p:cNvSpPr>
            <p:nvPr/>
          </p:nvSpPr>
          <p:spPr>
            <a:xfrm>
              <a:off x="6151093" y="4133227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Tipo de muestreo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94343" y="1428183"/>
            <a:ext cx="4001407" cy="3263504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es-ES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s-ES" sz="24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s-ES" sz="24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Número de elementos de la muestra</a:t>
            </a:r>
            <a:endParaRPr lang="es-ES" sz="2000" i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S" sz="24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s-ES" sz="24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Población</a:t>
            </a:r>
            <a:endParaRPr lang="es-ES" sz="2000" i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S" sz="24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</a:t>
            </a:r>
            <a:r>
              <a:rPr lang="es-ES" sz="24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Nivel de confianza</a:t>
            </a:r>
            <a:endParaRPr lang="es-ES" sz="2000" i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S" sz="24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s-ES" sz="24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Probabilidad con las que se presenta el fenómeno</a:t>
            </a:r>
            <a:endParaRPr lang="es-ES" sz="2000" i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S" sz="24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s-ES" sz="24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1-p</a:t>
            </a:r>
            <a:endParaRPr lang="es-ES" sz="2000" i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S" sz="24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e= </a:t>
            </a:r>
            <a:r>
              <a:rPr lang="es-ES" sz="24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Margen de error</a:t>
            </a:r>
            <a:endParaRPr lang="es-ES" sz="2000" i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es-ES" sz="2000" i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s-E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1"/>
              <p:cNvSpPr txBox="1">
                <a:spLocks/>
              </p:cNvSpPr>
              <p:nvPr/>
            </p:nvSpPr>
            <p:spPr>
              <a:xfrm>
                <a:off x="2220686" y="-329670"/>
                <a:ext cx="8984343" cy="5598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70000"/>
                  </a:lnSpc>
                  <a:spcAft>
                    <a:spcPts val="8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𝑝𝑞𝑁</m:t>
                          </m:r>
                        </m:num>
                        <m:den>
                          <m:r>
                            <a:rPr lang="es-E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s-E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s-E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𝑝𝑞</m:t>
                          </m:r>
                        </m:den>
                      </m:f>
                    </m:oMath>
                  </m:oMathPara>
                </a14:m>
                <a:endParaRPr lang="es-E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∗0.5∗0.5∗9765</m:t>
                          </m:r>
                        </m:num>
                        <m:den>
                          <m:d>
                            <m:dPr>
                              <m:ctrlPr>
                                <a:rPr lang="es-E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9765−1</m:t>
                              </m:r>
                            </m:e>
                          </m:d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∗0.</m:t>
                          </m:r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∗0.</m:t>
                          </m:r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s-ES" sz="4000" dirty="0"/>
              </a:p>
              <a:p>
                <a:pPr marL="0" indent="0" algn="ctr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378.306</m:t>
                          </m:r>
                        </m:num>
                        <m:den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24.41+0.9604</m:t>
                          </m:r>
                        </m:den>
                      </m:f>
                    </m:oMath>
                  </m:oMathPara>
                </a14:m>
                <a:endParaRPr lang="es-ES" sz="4000" dirty="0"/>
              </a:p>
              <a:p>
                <a:pPr marL="0" indent="0" algn="ctr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378.306</m:t>
                          </m:r>
                        </m:num>
                        <m:den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25.3704</m:t>
                          </m:r>
                        </m:den>
                      </m:f>
                    </m:oMath>
                  </m:oMathPara>
                </a14:m>
                <a:endParaRPr lang="es-ES" sz="4000" dirty="0"/>
              </a:p>
              <a:p>
                <a:pPr marL="0" indent="0" algn="ctr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4000" i="1">
                          <a:latin typeface="Cambria Math" panose="02040503050406030204" pitchFamily="18" charset="0"/>
                        </a:rPr>
                        <m:t>=369,66</m:t>
                      </m:r>
                    </m:oMath>
                  </m:oMathPara>
                </a14:m>
                <a:endParaRPr lang="es-ES" sz="4000" dirty="0"/>
              </a:p>
              <a:p>
                <a:pPr marL="0" indent="0" algn="ctr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4000" i="1">
                          <a:latin typeface="Cambria Math" panose="02040503050406030204" pitchFamily="18" charset="0"/>
                        </a:rPr>
                        <m:t>=370</m:t>
                      </m:r>
                    </m:oMath>
                  </m:oMathPara>
                </a14:m>
                <a:endParaRPr lang="es-E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endParaRPr lang="es-ES" dirty="0"/>
              </a:p>
            </p:txBody>
          </p:sp>
        </mc:Choice>
        <mc:Fallback xmlns="">
          <p:sp>
            <p:nvSpPr>
              <p:cNvPr id="7" name="Marcador de contenid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86" y="-329670"/>
                <a:ext cx="8984343" cy="55983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7968111" y="3960144"/>
            <a:ext cx="1175889" cy="1183356"/>
            <a:chOff x="7968111" y="3960144"/>
            <a:chExt cx="1175889" cy="1183356"/>
          </a:xfrm>
        </p:grpSpPr>
        <p:grpSp>
          <p:nvGrpSpPr>
            <p:cNvPr id="8" name="Google Shape;1270;p41"/>
            <p:cNvGrpSpPr/>
            <p:nvPr/>
          </p:nvGrpSpPr>
          <p:grpSpPr>
            <a:xfrm>
              <a:off x="8580004" y="3960144"/>
              <a:ext cx="563996" cy="527253"/>
              <a:chOff x="866242" y="485071"/>
              <a:chExt cx="900377" cy="841720"/>
            </a:xfrm>
          </p:grpSpPr>
          <p:sp>
            <p:nvSpPr>
              <p:cNvPr id="9" name="Google Shape;1271;p41"/>
              <p:cNvSpPr/>
              <p:nvPr/>
            </p:nvSpPr>
            <p:spPr>
              <a:xfrm>
                <a:off x="866242" y="528521"/>
                <a:ext cx="900377" cy="794748"/>
              </a:xfrm>
              <a:custGeom>
                <a:avLst/>
                <a:gdLst/>
                <a:ahLst/>
                <a:cxnLst/>
                <a:rect l="l" t="t" r="r" b="b"/>
                <a:pathLst>
                  <a:path w="52158" h="46039" extrusionOk="0">
                    <a:moveTo>
                      <a:pt x="37021" y="1"/>
                    </a:moveTo>
                    <a:cubicBezTo>
                      <a:pt x="36726" y="224"/>
                      <a:pt x="35466" y="298"/>
                      <a:pt x="33929" y="298"/>
                    </a:cubicBezTo>
                    <a:cubicBezTo>
                      <a:pt x="30926" y="298"/>
                      <a:pt x="26865" y="16"/>
                      <a:pt x="26865" y="16"/>
                    </a:cubicBezTo>
                    <a:cubicBezTo>
                      <a:pt x="26865" y="16"/>
                      <a:pt x="24812" y="2982"/>
                      <a:pt x="25065" y="6932"/>
                    </a:cubicBezTo>
                    <a:cubicBezTo>
                      <a:pt x="25295" y="10513"/>
                      <a:pt x="26409" y="17540"/>
                      <a:pt x="24345" y="17540"/>
                    </a:cubicBezTo>
                    <a:cubicBezTo>
                      <a:pt x="24132" y="17540"/>
                      <a:pt x="23885" y="17465"/>
                      <a:pt x="23600" y="17304"/>
                    </a:cubicBezTo>
                    <a:cubicBezTo>
                      <a:pt x="20553" y="15581"/>
                      <a:pt x="23574" y="845"/>
                      <a:pt x="23574" y="845"/>
                    </a:cubicBezTo>
                    <a:lnTo>
                      <a:pt x="23574" y="845"/>
                    </a:lnTo>
                    <a:cubicBezTo>
                      <a:pt x="23574" y="845"/>
                      <a:pt x="20038" y="2085"/>
                      <a:pt x="17416" y="4146"/>
                    </a:cubicBezTo>
                    <a:cubicBezTo>
                      <a:pt x="14796" y="6207"/>
                      <a:pt x="14367" y="6784"/>
                      <a:pt x="14752" y="11475"/>
                    </a:cubicBezTo>
                    <a:cubicBezTo>
                      <a:pt x="15137" y="16165"/>
                      <a:pt x="22041" y="20598"/>
                      <a:pt x="22128" y="23231"/>
                    </a:cubicBezTo>
                    <a:cubicBezTo>
                      <a:pt x="22162" y="24270"/>
                      <a:pt x="21338" y="24938"/>
                      <a:pt x="20232" y="24938"/>
                    </a:cubicBezTo>
                    <a:cubicBezTo>
                      <a:pt x="18533" y="24938"/>
                      <a:pt x="16170" y="23362"/>
                      <a:pt x="15228" y="19127"/>
                    </a:cubicBezTo>
                    <a:cubicBezTo>
                      <a:pt x="13672" y="12135"/>
                      <a:pt x="10746" y="7860"/>
                      <a:pt x="10746" y="7860"/>
                    </a:cubicBezTo>
                    <a:cubicBezTo>
                      <a:pt x="10746" y="7860"/>
                      <a:pt x="7301" y="14284"/>
                      <a:pt x="5741" y="16673"/>
                    </a:cubicBezTo>
                    <a:cubicBezTo>
                      <a:pt x="4181" y="19062"/>
                      <a:pt x="6405" y="20869"/>
                      <a:pt x="9522" y="22922"/>
                    </a:cubicBezTo>
                    <a:cubicBezTo>
                      <a:pt x="12639" y="24975"/>
                      <a:pt x="15883" y="29825"/>
                      <a:pt x="12039" y="29977"/>
                    </a:cubicBezTo>
                    <a:cubicBezTo>
                      <a:pt x="12013" y="29978"/>
                      <a:pt x="11987" y="29979"/>
                      <a:pt x="11961" y="29979"/>
                    </a:cubicBezTo>
                    <a:cubicBezTo>
                      <a:pt x="8144" y="29979"/>
                      <a:pt x="4427" y="18898"/>
                      <a:pt x="4427" y="18897"/>
                    </a:cubicBezTo>
                    <a:lnTo>
                      <a:pt x="4427" y="18897"/>
                    </a:lnTo>
                    <a:cubicBezTo>
                      <a:pt x="4427" y="18898"/>
                      <a:pt x="1" y="29849"/>
                      <a:pt x="6098" y="34943"/>
                    </a:cubicBezTo>
                    <a:cubicBezTo>
                      <a:pt x="8300" y="36781"/>
                      <a:pt x="10693" y="37369"/>
                      <a:pt x="12852" y="37369"/>
                    </a:cubicBezTo>
                    <a:cubicBezTo>
                      <a:pt x="16672" y="37369"/>
                      <a:pt x="19760" y="35529"/>
                      <a:pt x="19760" y="35529"/>
                    </a:cubicBezTo>
                    <a:cubicBezTo>
                      <a:pt x="19760" y="35529"/>
                      <a:pt x="20511" y="42326"/>
                      <a:pt x="29252" y="45358"/>
                    </a:cubicBezTo>
                    <a:cubicBezTo>
                      <a:pt x="30634" y="45837"/>
                      <a:pt x="31944" y="46039"/>
                      <a:pt x="33171" y="46039"/>
                    </a:cubicBezTo>
                    <a:cubicBezTo>
                      <a:pt x="39706" y="46039"/>
                      <a:pt x="43880" y="40316"/>
                      <a:pt x="43880" y="40316"/>
                    </a:cubicBezTo>
                    <a:lnTo>
                      <a:pt x="43880" y="40316"/>
                    </a:lnTo>
                    <a:cubicBezTo>
                      <a:pt x="43261" y="40386"/>
                      <a:pt x="42629" y="40419"/>
                      <a:pt x="41992" y="40419"/>
                    </a:cubicBezTo>
                    <a:cubicBezTo>
                      <a:pt x="35865" y="40419"/>
                      <a:pt x="29303" y="37385"/>
                      <a:pt x="29237" y="35895"/>
                    </a:cubicBezTo>
                    <a:cubicBezTo>
                      <a:pt x="29205" y="35169"/>
                      <a:pt x="29805" y="34779"/>
                      <a:pt x="30890" y="34779"/>
                    </a:cubicBezTo>
                    <a:cubicBezTo>
                      <a:pt x="32269" y="34779"/>
                      <a:pt x="34432" y="35410"/>
                      <a:pt x="37078" y="36787"/>
                    </a:cubicBezTo>
                    <a:cubicBezTo>
                      <a:pt x="40024" y="38321"/>
                      <a:pt x="42132" y="38610"/>
                      <a:pt x="43304" y="38610"/>
                    </a:cubicBezTo>
                    <a:cubicBezTo>
                      <a:pt x="44012" y="38610"/>
                      <a:pt x="44378" y="38504"/>
                      <a:pt x="44378" y="38504"/>
                    </a:cubicBezTo>
                    <a:cubicBezTo>
                      <a:pt x="47014" y="36772"/>
                      <a:pt x="48495" y="32820"/>
                      <a:pt x="48495" y="32820"/>
                    </a:cubicBezTo>
                    <a:lnTo>
                      <a:pt x="48495" y="32820"/>
                    </a:lnTo>
                    <a:cubicBezTo>
                      <a:pt x="46915" y="33383"/>
                      <a:pt x="44946" y="33607"/>
                      <a:pt x="42945" y="33607"/>
                    </a:cubicBezTo>
                    <a:cubicBezTo>
                      <a:pt x="38198" y="33607"/>
                      <a:pt x="33270" y="32346"/>
                      <a:pt x="32922" y="31362"/>
                    </a:cubicBezTo>
                    <a:cubicBezTo>
                      <a:pt x="32641" y="30573"/>
                      <a:pt x="33411" y="30097"/>
                      <a:pt x="35031" y="30097"/>
                    </a:cubicBezTo>
                    <a:cubicBezTo>
                      <a:pt x="36281" y="30097"/>
                      <a:pt x="38038" y="30380"/>
                      <a:pt x="40210" y="31022"/>
                    </a:cubicBezTo>
                    <a:cubicBezTo>
                      <a:pt x="41648" y="31447"/>
                      <a:pt x="43038" y="31598"/>
                      <a:pt x="44289" y="31598"/>
                    </a:cubicBezTo>
                    <a:cubicBezTo>
                      <a:pt x="47373" y="31598"/>
                      <a:pt x="49605" y="30677"/>
                      <a:pt x="49605" y="30677"/>
                    </a:cubicBezTo>
                    <a:cubicBezTo>
                      <a:pt x="48346" y="28212"/>
                      <a:pt x="50531" y="21871"/>
                      <a:pt x="50531" y="21871"/>
                    </a:cubicBezTo>
                    <a:lnTo>
                      <a:pt x="50531" y="21871"/>
                    </a:lnTo>
                    <a:cubicBezTo>
                      <a:pt x="48304" y="23923"/>
                      <a:pt x="43855" y="24847"/>
                      <a:pt x="40502" y="24847"/>
                    </a:cubicBezTo>
                    <a:cubicBezTo>
                      <a:pt x="38063" y="24847"/>
                      <a:pt x="36203" y="24358"/>
                      <a:pt x="36203" y="23456"/>
                    </a:cubicBezTo>
                    <a:cubicBezTo>
                      <a:pt x="36202" y="22049"/>
                      <a:pt x="37623" y="21743"/>
                      <a:pt x="40177" y="21743"/>
                    </a:cubicBezTo>
                    <a:cubicBezTo>
                      <a:pt x="41506" y="21743"/>
                      <a:pt x="43143" y="21826"/>
                      <a:pt x="45045" y="21880"/>
                    </a:cubicBezTo>
                    <a:cubicBezTo>
                      <a:pt x="45187" y="21884"/>
                      <a:pt x="45327" y="21886"/>
                      <a:pt x="45464" y="21886"/>
                    </a:cubicBezTo>
                    <a:cubicBezTo>
                      <a:pt x="50678" y="21886"/>
                      <a:pt x="52129" y="19070"/>
                      <a:pt x="52129" y="19070"/>
                    </a:cubicBezTo>
                    <a:cubicBezTo>
                      <a:pt x="52129" y="19070"/>
                      <a:pt x="52158" y="17671"/>
                      <a:pt x="50177" y="14383"/>
                    </a:cubicBezTo>
                    <a:cubicBezTo>
                      <a:pt x="48197" y="11094"/>
                      <a:pt x="50501" y="2366"/>
                      <a:pt x="50501" y="2366"/>
                    </a:cubicBezTo>
                    <a:cubicBezTo>
                      <a:pt x="50501" y="2366"/>
                      <a:pt x="45879" y="1962"/>
                      <a:pt x="43472" y="978"/>
                    </a:cubicBezTo>
                    <a:cubicBezTo>
                      <a:pt x="42843" y="722"/>
                      <a:pt x="42214" y="588"/>
                      <a:pt x="41621" y="588"/>
                    </a:cubicBezTo>
                    <a:cubicBezTo>
                      <a:pt x="39942" y="588"/>
                      <a:pt x="38562" y="1659"/>
                      <a:pt x="38357" y="4031"/>
                    </a:cubicBezTo>
                    <a:cubicBezTo>
                      <a:pt x="38123" y="6733"/>
                      <a:pt x="35984" y="9729"/>
                      <a:pt x="33789" y="9729"/>
                    </a:cubicBezTo>
                    <a:cubicBezTo>
                      <a:pt x="33377" y="9729"/>
                      <a:pt x="32962" y="9623"/>
                      <a:pt x="32558" y="9389"/>
                    </a:cubicBezTo>
                    <a:cubicBezTo>
                      <a:pt x="30005" y="7912"/>
                      <a:pt x="37021" y="1"/>
                      <a:pt x="370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72;p41"/>
              <p:cNvSpPr/>
              <p:nvPr/>
            </p:nvSpPr>
            <p:spPr>
              <a:xfrm>
                <a:off x="1114223" y="528815"/>
                <a:ext cx="384574" cy="360061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0858" extrusionOk="0">
                    <a:moveTo>
                      <a:pt x="12499" y="0"/>
                    </a:moveTo>
                    <a:cubicBezTo>
                      <a:pt x="12499" y="0"/>
                      <a:pt x="10446" y="2966"/>
                      <a:pt x="10700" y="6915"/>
                    </a:cubicBezTo>
                    <a:cubicBezTo>
                      <a:pt x="10929" y="10496"/>
                      <a:pt x="12043" y="17523"/>
                      <a:pt x="9980" y="17523"/>
                    </a:cubicBezTo>
                    <a:cubicBezTo>
                      <a:pt x="9767" y="17523"/>
                      <a:pt x="9520" y="17448"/>
                      <a:pt x="9235" y="17287"/>
                    </a:cubicBezTo>
                    <a:cubicBezTo>
                      <a:pt x="6187" y="15564"/>
                      <a:pt x="9209" y="829"/>
                      <a:pt x="9209" y="829"/>
                    </a:cubicBezTo>
                    <a:lnTo>
                      <a:pt x="9209" y="829"/>
                    </a:lnTo>
                    <a:cubicBezTo>
                      <a:pt x="9209" y="829"/>
                      <a:pt x="5672" y="2068"/>
                      <a:pt x="3050" y="4130"/>
                    </a:cubicBezTo>
                    <a:cubicBezTo>
                      <a:pt x="429" y="6192"/>
                      <a:pt x="1" y="6768"/>
                      <a:pt x="386" y="11458"/>
                    </a:cubicBezTo>
                    <a:cubicBezTo>
                      <a:pt x="396" y="11579"/>
                      <a:pt x="413" y="11699"/>
                      <a:pt x="432" y="11819"/>
                    </a:cubicBezTo>
                    <a:cubicBezTo>
                      <a:pt x="863" y="12734"/>
                      <a:pt x="1331" y="13653"/>
                      <a:pt x="1845" y="14568"/>
                    </a:cubicBezTo>
                    <a:cubicBezTo>
                      <a:pt x="4848" y="19927"/>
                      <a:pt x="8608" y="20857"/>
                      <a:pt x="10859" y="20857"/>
                    </a:cubicBezTo>
                    <a:cubicBezTo>
                      <a:pt x="12056" y="20857"/>
                      <a:pt x="12826" y="20594"/>
                      <a:pt x="12826" y="20594"/>
                    </a:cubicBezTo>
                    <a:lnTo>
                      <a:pt x="20473" y="12221"/>
                    </a:lnTo>
                    <a:cubicBezTo>
                      <a:pt x="20076" y="11426"/>
                      <a:pt x="19805" y="10577"/>
                      <a:pt x="19666" y="9701"/>
                    </a:cubicBezTo>
                    <a:cubicBezTo>
                      <a:pt x="19585" y="9709"/>
                      <a:pt x="19505" y="9713"/>
                      <a:pt x="19425" y="9713"/>
                    </a:cubicBezTo>
                    <a:cubicBezTo>
                      <a:pt x="19012" y="9713"/>
                      <a:pt x="18597" y="9607"/>
                      <a:pt x="18193" y="9373"/>
                    </a:cubicBezTo>
                    <a:cubicBezTo>
                      <a:pt x="16274" y="8263"/>
                      <a:pt x="19754" y="3526"/>
                      <a:pt x="21606" y="1235"/>
                    </a:cubicBezTo>
                    <a:cubicBezTo>
                      <a:pt x="21836" y="826"/>
                      <a:pt x="22063" y="453"/>
                      <a:pt x="22278" y="121"/>
                    </a:cubicBezTo>
                    <a:lnTo>
                      <a:pt x="22278" y="121"/>
                    </a:lnTo>
                    <a:cubicBezTo>
                      <a:pt x="21730" y="239"/>
                      <a:pt x="20722" y="281"/>
                      <a:pt x="19554" y="281"/>
                    </a:cubicBezTo>
                    <a:cubicBezTo>
                      <a:pt x="16553" y="281"/>
                      <a:pt x="12499" y="0"/>
                      <a:pt x="12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73;p41"/>
              <p:cNvSpPr/>
              <p:nvPr/>
            </p:nvSpPr>
            <p:spPr>
              <a:xfrm>
                <a:off x="1183930" y="873033"/>
                <a:ext cx="554627" cy="450223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6081" extrusionOk="0">
                    <a:moveTo>
                      <a:pt x="9599" y="0"/>
                    </a:moveTo>
                    <a:lnTo>
                      <a:pt x="9599" y="0"/>
                    </a:lnTo>
                    <a:cubicBezTo>
                      <a:pt x="3921" y="4914"/>
                      <a:pt x="1" y="16230"/>
                      <a:pt x="1" y="16230"/>
                    </a:cubicBezTo>
                    <a:cubicBezTo>
                      <a:pt x="850" y="15873"/>
                      <a:pt x="1357" y="15574"/>
                      <a:pt x="1357" y="15574"/>
                    </a:cubicBezTo>
                    <a:cubicBezTo>
                      <a:pt x="1357" y="15574"/>
                      <a:pt x="1523" y="17073"/>
                      <a:pt x="2604" y="18977"/>
                    </a:cubicBezTo>
                    <a:lnTo>
                      <a:pt x="6829" y="23435"/>
                    </a:lnTo>
                    <a:lnTo>
                      <a:pt x="6840" y="23443"/>
                    </a:lnTo>
                    <a:lnTo>
                      <a:pt x="14804" y="26080"/>
                    </a:lnTo>
                    <a:cubicBezTo>
                      <a:pt x="21318" y="26058"/>
                      <a:pt x="25477" y="20359"/>
                      <a:pt x="25477" y="20359"/>
                    </a:cubicBezTo>
                    <a:lnTo>
                      <a:pt x="25477" y="20359"/>
                    </a:lnTo>
                    <a:cubicBezTo>
                      <a:pt x="24858" y="20429"/>
                      <a:pt x="24226" y="20462"/>
                      <a:pt x="23589" y="20462"/>
                    </a:cubicBezTo>
                    <a:cubicBezTo>
                      <a:pt x="17462" y="20462"/>
                      <a:pt x="10900" y="17428"/>
                      <a:pt x="10834" y="15938"/>
                    </a:cubicBezTo>
                    <a:cubicBezTo>
                      <a:pt x="10802" y="15212"/>
                      <a:pt x="11402" y="14822"/>
                      <a:pt x="12487" y="14822"/>
                    </a:cubicBezTo>
                    <a:cubicBezTo>
                      <a:pt x="13866" y="14822"/>
                      <a:pt x="16029" y="15453"/>
                      <a:pt x="18675" y="16830"/>
                    </a:cubicBezTo>
                    <a:cubicBezTo>
                      <a:pt x="21621" y="18364"/>
                      <a:pt x="23729" y="18653"/>
                      <a:pt x="24901" y="18653"/>
                    </a:cubicBezTo>
                    <a:cubicBezTo>
                      <a:pt x="25609" y="18653"/>
                      <a:pt x="25975" y="18547"/>
                      <a:pt x="25975" y="18547"/>
                    </a:cubicBezTo>
                    <a:cubicBezTo>
                      <a:pt x="28611" y="16815"/>
                      <a:pt x="30092" y="12863"/>
                      <a:pt x="30092" y="12863"/>
                    </a:cubicBezTo>
                    <a:lnTo>
                      <a:pt x="30092" y="12863"/>
                    </a:lnTo>
                    <a:cubicBezTo>
                      <a:pt x="28512" y="13426"/>
                      <a:pt x="26543" y="13650"/>
                      <a:pt x="24542" y="13650"/>
                    </a:cubicBezTo>
                    <a:cubicBezTo>
                      <a:pt x="19795" y="13650"/>
                      <a:pt x="14867" y="12389"/>
                      <a:pt x="14519" y="11405"/>
                    </a:cubicBezTo>
                    <a:cubicBezTo>
                      <a:pt x="14238" y="10616"/>
                      <a:pt x="15008" y="10139"/>
                      <a:pt x="16629" y="10139"/>
                    </a:cubicBezTo>
                    <a:cubicBezTo>
                      <a:pt x="17879" y="10139"/>
                      <a:pt x="19635" y="10423"/>
                      <a:pt x="21807" y="11065"/>
                    </a:cubicBezTo>
                    <a:cubicBezTo>
                      <a:pt x="23245" y="11490"/>
                      <a:pt x="24635" y="11641"/>
                      <a:pt x="25886" y="11641"/>
                    </a:cubicBezTo>
                    <a:cubicBezTo>
                      <a:pt x="28970" y="11641"/>
                      <a:pt x="31202" y="10720"/>
                      <a:pt x="31202" y="10720"/>
                    </a:cubicBezTo>
                    <a:cubicBezTo>
                      <a:pt x="29942" y="8253"/>
                      <a:pt x="32128" y="1914"/>
                      <a:pt x="32128" y="1914"/>
                    </a:cubicBezTo>
                    <a:lnTo>
                      <a:pt x="32128" y="1914"/>
                    </a:lnTo>
                    <a:cubicBezTo>
                      <a:pt x="31558" y="2439"/>
                      <a:pt x="30840" y="2888"/>
                      <a:pt x="30034" y="3270"/>
                    </a:cubicBezTo>
                    <a:cubicBezTo>
                      <a:pt x="26161" y="6258"/>
                      <a:pt x="21642" y="7184"/>
                      <a:pt x="17842" y="7184"/>
                    </a:cubicBezTo>
                    <a:cubicBezTo>
                      <a:pt x="14237" y="7184"/>
                      <a:pt x="11279" y="6350"/>
                      <a:pt x="10138" y="5653"/>
                    </a:cubicBezTo>
                    <a:cubicBezTo>
                      <a:pt x="7758" y="4199"/>
                      <a:pt x="9599" y="0"/>
                      <a:pt x="9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74;p41"/>
              <p:cNvSpPr/>
              <p:nvPr/>
            </p:nvSpPr>
            <p:spPr>
              <a:xfrm>
                <a:off x="881848" y="485071"/>
                <a:ext cx="879628" cy="841720"/>
              </a:xfrm>
              <a:custGeom>
                <a:avLst/>
                <a:gdLst/>
                <a:ahLst/>
                <a:cxnLst/>
                <a:rect l="l" t="t" r="r" b="b"/>
                <a:pathLst>
                  <a:path w="50956" h="48760" extrusionOk="0">
                    <a:moveTo>
                      <a:pt x="47582" y="22561"/>
                    </a:moveTo>
                    <a:cubicBezTo>
                      <a:pt x="45309" y="24154"/>
                      <a:pt x="41545" y="24839"/>
                      <a:pt x="38688" y="24839"/>
                    </a:cubicBezTo>
                    <a:cubicBezTo>
                      <a:pt x="37295" y="24839"/>
                      <a:pt x="36118" y="24676"/>
                      <a:pt x="35435" y="24377"/>
                    </a:cubicBezTo>
                    <a:cubicBezTo>
                      <a:pt x="35132" y="24244"/>
                      <a:pt x="35036" y="24129"/>
                      <a:pt x="35027" y="24109"/>
                    </a:cubicBezTo>
                    <a:cubicBezTo>
                      <a:pt x="35027" y="23802"/>
                      <a:pt x="35124" y="23668"/>
                      <a:pt x="35211" y="23585"/>
                    </a:cubicBezTo>
                    <a:cubicBezTo>
                      <a:pt x="35637" y="23173"/>
                      <a:pt x="36772" y="23061"/>
                      <a:pt x="38331" y="23061"/>
                    </a:cubicBezTo>
                    <a:cubicBezTo>
                      <a:pt x="39201" y="23061"/>
                      <a:pt x="40204" y="23095"/>
                      <a:pt x="41288" y="23133"/>
                    </a:cubicBezTo>
                    <a:cubicBezTo>
                      <a:pt x="41886" y="23154"/>
                      <a:pt x="42520" y="23178"/>
                      <a:pt x="43186" y="23196"/>
                    </a:cubicBezTo>
                    <a:cubicBezTo>
                      <a:pt x="43339" y="23200"/>
                      <a:pt x="43490" y="23202"/>
                      <a:pt x="43638" y="23202"/>
                    </a:cubicBezTo>
                    <a:cubicBezTo>
                      <a:pt x="45277" y="23202"/>
                      <a:pt x="46567" y="22938"/>
                      <a:pt x="47582" y="22561"/>
                    </a:cubicBezTo>
                    <a:close/>
                    <a:moveTo>
                      <a:pt x="4068" y="21625"/>
                    </a:moveTo>
                    <a:cubicBezTo>
                      <a:pt x="5007" y="22609"/>
                      <a:pt x="6276" y="23445"/>
                      <a:pt x="7316" y="24130"/>
                    </a:cubicBezTo>
                    <a:cubicBezTo>
                      <a:pt x="9743" y="25728"/>
                      <a:pt x="11542" y="28452"/>
                      <a:pt x="11257" y="29477"/>
                    </a:cubicBezTo>
                    <a:cubicBezTo>
                      <a:pt x="11174" y="29777"/>
                      <a:pt x="10809" y="29941"/>
                      <a:pt x="10174" y="29966"/>
                    </a:cubicBezTo>
                    <a:cubicBezTo>
                      <a:pt x="10159" y="29966"/>
                      <a:pt x="10143" y="29967"/>
                      <a:pt x="10128" y="29967"/>
                    </a:cubicBezTo>
                    <a:cubicBezTo>
                      <a:pt x="8138" y="29967"/>
                      <a:pt x="5643" y="25504"/>
                      <a:pt x="4068" y="21625"/>
                    </a:cubicBezTo>
                    <a:close/>
                    <a:moveTo>
                      <a:pt x="25380" y="1359"/>
                    </a:moveTo>
                    <a:cubicBezTo>
                      <a:pt x="26837" y="1456"/>
                      <a:pt x="29596" y="1616"/>
                      <a:pt x="31875" y="1616"/>
                    </a:cubicBezTo>
                    <a:cubicBezTo>
                      <a:pt x="32470" y="1616"/>
                      <a:pt x="33033" y="1605"/>
                      <a:pt x="33531" y="1579"/>
                    </a:cubicBezTo>
                    <a:lnTo>
                      <a:pt x="33531" y="1579"/>
                    </a:lnTo>
                    <a:cubicBezTo>
                      <a:pt x="31725" y="3809"/>
                      <a:pt x="29201" y="7346"/>
                      <a:pt x="29524" y="9342"/>
                    </a:cubicBezTo>
                    <a:cubicBezTo>
                      <a:pt x="29615" y="9902"/>
                      <a:pt x="29912" y="10343"/>
                      <a:pt x="30386" y="10617"/>
                    </a:cubicBezTo>
                    <a:cubicBezTo>
                      <a:pt x="30884" y="10905"/>
                      <a:pt x="31410" y="11049"/>
                      <a:pt x="31950" y="11049"/>
                    </a:cubicBezTo>
                    <a:cubicBezTo>
                      <a:pt x="32486" y="11049"/>
                      <a:pt x="33035" y="10907"/>
                      <a:pt x="33583" y="10622"/>
                    </a:cubicBezTo>
                    <a:cubicBezTo>
                      <a:pt x="35426" y="9663"/>
                      <a:pt x="36971" y="7135"/>
                      <a:pt x="37179" y="4741"/>
                    </a:cubicBezTo>
                    <a:cubicBezTo>
                      <a:pt x="37282" y="3555"/>
                      <a:pt x="37718" y="2695"/>
                      <a:pt x="38441" y="2254"/>
                    </a:cubicBezTo>
                    <a:cubicBezTo>
                      <a:pt x="38820" y="2022"/>
                      <a:pt x="39279" y="1906"/>
                      <a:pt x="39784" y="1906"/>
                    </a:cubicBezTo>
                    <a:cubicBezTo>
                      <a:pt x="40283" y="1906"/>
                      <a:pt x="40826" y="2019"/>
                      <a:pt x="41380" y="2246"/>
                    </a:cubicBezTo>
                    <a:cubicBezTo>
                      <a:pt x="43262" y="3015"/>
                      <a:pt x="46320" y="3433"/>
                      <a:pt x="47835" y="3602"/>
                    </a:cubicBezTo>
                    <a:cubicBezTo>
                      <a:pt x="47282" y="5979"/>
                      <a:pt x="46010" y="12457"/>
                      <a:pt x="47768" y="15377"/>
                    </a:cubicBezTo>
                    <a:cubicBezTo>
                      <a:pt x="49214" y="17778"/>
                      <a:pt x="49535" y="19097"/>
                      <a:pt x="49606" y="19559"/>
                    </a:cubicBezTo>
                    <a:cubicBezTo>
                      <a:pt x="49224" y="20101"/>
                      <a:pt x="47685" y="21874"/>
                      <a:pt x="43644" y="21874"/>
                    </a:cubicBezTo>
                    <a:cubicBezTo>
                      <a:pt x="43507" y="21874"/>
                      <a:pt x="43366" y="21872"/>
                      <a:pt x="43223" y="21867"/>
                    </a:cubicBezTo>
                    <a:cubicBezTo>
                      <a:pt x="42561" y="21848"/>
                      <a:pt x="41931" y="21826"/>
                      <a:pt x="41331" y="21805"/>
                    </a:cubicBezTo>
                    <a:cubicBezTo>
                      <a:pt x="40233" y="21766"/>
                      <a:pt x="39249" y="21732"/>
                      <a:pt x="38381" y="21732"/>
                    </a:cubicBezTo>
                    <a:cubicBezTo>
                      <a:pt x="36405" y="21732"/>
                      <a:pt x="35031" y="21911"/>
                      <a:pt x="34287" y="22629"/>
                    </a:cubicBezTo>
                    <a:cubicBezTo>
                      <a:pt x="33896" y="23007"/>
                      <a:pt x="33697" y="23506"/>
                      <a:pt x="33698" y="24110"/>
                    </a:cubicBezTo>
                    <a:cubicBezTo>
                      <a:pt x="33698" y="24546"/>
                      <a:pt x="33906" y="25158"/>
                      <a:pt x="34901" y="25595"/>
                    </a:cubicBezTo>
                    <a:cubicBezTo>
                      <a:pt x="35785" y="25982"/>
                      <a:pt x="37114" y="26172"/>
                      <a:pt x="38630" y="26172"/>
                    </a:cubicBezTo>
                    <a:cubicBezTo>
                      <a:pt x="41510" y="26172"/>
                      <a:pt x="45063" y="25486"/>
                      <a:pt x="47509" y="24155"/>
                    </a:cubicBezTo>
                    <a:lnTo>
                      <a:pt x="47509" y="24155"/>
                    </a:lnTo>
                    <a:cubicBezTo>
                      <a:pt x="46987" y="26108"/>
                      <a:pt x="46402" y="29022"/>
                      <a:pt x="46906" y="30922"/>
                    </a:cubicBezTo>
                    <a:cubicBezTo>
                      <a:pt x="46095" y="31170"/>
                      <a:pt x="44445" y="31579"/>
                      <a:pt x="42422" y="31579"/>
                    </a:cubicBezTo>
                    <a:cubicBezTo>
                      <a:pt x="41232" y="31579"/>
                      <a:pt x="39912" y="31437"/>
                      <a:pt x="38557" y="31037"/>
                    </a:cubicBezTo>
                    <a:cubicBezTo>
                      <a:pt x="36409" y="30402"/>
                      <a:pt x="34591" y="30082"/>
                      <a:pt x="33218" y="30082"/>
                    </a:cubicBezTo>
                    <a:cubicBezTo>
                      <a:pt x="32034" y="30082"/>
                      <a:pt x="31181" y="30319"/>
                      <a:pt x="30730" y="30795"/>
                    </a:cubicBezTo>
                    <a:cubicBezTo>
                      <a:pt x="30366" y="31178"/>
                      <a:pt x="30265" y="31704"/>
                      <a:pt x="30454" y="32236"/>
                    </a:cubicBezTo>
                    <a:cubicBezTo>
                      <a:pt x="30596" y="32637"/>
                      <a:pt x="30982" y="32976"/>
                      <a:pt x="31671" y="33304"/>
                    </a:cubicBezTo>
                    <a:cubicBezTo>
                      <a:pt x="33296" y="34076"/>
                      <a:pt x="37289" y="34912"/>
                      <a:pt x="41190" y="34912"/>
                    </a:cubicBezTo>
                    <a:cubicBezTo>
                      <a:pt x="42672" y="34912"/>
                      <a:pt x="44140" y="34791"/>
                      <a:pt x="45460" y="34500"/>
                    </a:cubicBezTo>
                    <a:lnTo>
                      <a:pt x="45460" y="34500"/>
                    </a:lnTo>
                    <a:cubicBezTo>
                      <a:pt x="44830" y="35744"/>
                      <a:pt x="43740" y="37523"/>
                      <a:pt x="42272" y="38535"/>
                    </a:cubicBezTo>
                    <a:cubicBezTo>
                      <a:pt x="42151" y="38557"/>
                      <a:pt x="41886" y="38593"/>
                      <a:pt x="41486" y="38593"/>
                    </a:cubicBezTo>
                    <a:cubicBezTo>
                      <a:pt x="40422" y="38593"/>
                      <a:pt x="38395" y="38335"/>
                      <a:pt x="35544" y="36851"/>
                    </a:cubicBezTo>
                    <a:cubicBezTo>
                      <a:pt x="32923" y="35486"/>
                      <a:pt x="30646" y="34768"/>
                      <a:pt x="29059" y="34768"/>
                    </a:cubicBezTo>
                    <a:cubicBezTo>
                      <a:pt x="28402" y="34768"/>
                      <a:pt x="27863" y="34891"/>
                      <a:pt x="27468" y="35143"/>
                    </a:cubicBezTo>
                    <a:cubicBezTo>
                      <a:pt x="26967" y="35462"/>
                      <a:pt x="26706" y="35971"/>
                      <a:pt x="26733" y="36577"/>
                    </a:cubicBezTo>
                    <a:cubicBezTo>
                      <a:pt x="26753" y="37047"/>
                      <a:pt x="27044" y="37515"/>
                      <a:pt x="27625" y="38010"/>
                    </a:cubicBezTo>
                    <a:cubicBezTo>
                      <a:pt x="29543" y="39648"/>
                      <a:pt x="35106" y="41733"/>
                      <a:pt x="40228" y="41733"/>
                    </a:cubicBezTo>
                    <a:cubicBezTo>
                      <a:pt x="40314" y="41733"/>
                      <a:pt x="40401" y="41733"/>
                      <a:pt x="40487" y="41732"/>
                    </a:cubicBezTo>
                    <a:lnTo>
                      <a:pt x="40487" y="41732"/>
                    </a:lnTo>
                    <a:cubicBezTo>
                      <a:pt x="38835" y="43420"/>
                      <a:pt x="35593" y="46023"/>
                      <a:pt x="31315" y="46023"/>
                    </a:cubicBezTo>
                    <a:cubicBezTo>
                      <a:pt x="30158" y="46023"/>
                      <a:pt x="28926" y="45833"/>
                      <a:pt x="27629" y="45383"/>
                    </a:cubicBezTo>
                    <a:cubicBezTo>
                      <a:pt x="20316" y="42847"/>
                      <a:pt x="18853" y="37482"/>
                      <a:pt x="18620" y="36331"/>
                    </a:cubicBezTo>
                    <a:cubicBezTo>
                      <a:pt x="22834" y="28760"/>
                      <a:pt x="29788" y="18701"/>
                      <a:pt x="40544" y="9492"/>
                    </a:cubicBezTo>
                    <a:cubicBezTo>
                      <a:pt x="40823" y="9252"/>
                      <a:pt x="40855" y="8832"/>
                      <a:pt x="40616" y="8554"/>
                    </a:cubicBezTo>
                    <a:cubicBezTo>
                      <a:pt x="40485" y="8400"/>
                      <a:pt x="40298" y="8321"/>
                      <a:pt x="40111" y="8321"/>
                    </a:cubicBezTo>
                    <a:cubicBezTo>
                      <a:pt x="39958" y="8321"/>
                      <a:pt x="39805" y="8374"/>
                      <a:pt x="39680" y="8481"/>
                    </a:cubicBezTo>
                    <a:cubicBezTo>
                      <a:pt x="28812" y="17787"/>
                      <a:pt x="21763" y="27979"/>
                      <a:pt x="17478" y="35668"/>
                    </a:cubicBezTo>
                    <a:cubicBezTo>
                      <a:pt x="16930" y="35966"/>
                      <a:pt x="14228" y="37337"/>
                      <a:pt x="11003" y="37337"/>
                    </a:cubicBezTo>
                    <a:cubicBezTo>
                      <a:pt x="8968" y="37337"/>
                      <a:pt x="6725" y="36792"/>
                      <a:pt x="4683" y="35086"/>
                    </a:cubicBezTo>
                    <a:cubicBezTo>
                      <a:pt x="3208" y="33854"/>
                      <a:pt x="130" y="30108"/>
                      <a:pt x="2622" y="21559"/>
                    </a:cubicBezTo>
                    <a:lnTo>
                      <a:pt x="2622" y="21559"/>
                    </a:lnTo>
                    <a:cubicBezTo>
                      <a:pt x="3056" y="22660"/>
                      <a:pt x="3650" y="24060"/>
                      <a:pt x="4359" y="25450"/>
                    </a:cubicBezTo>
                    <a:cubicBezTo>
                      <a:pt x="6337" y="29328"/>
                      <a:pt x="8267" y="31297"/>
                      <a:pt x="10118" y="31297"/>
                    </a:cubicBezTo>
                    <a:cubicBezTo>
                      <a:pt x="10154" y="31297"/>
                      <a:pt x="10190" y="31297"/>
                      <a:pt x="10225" y="31295"/>
                    </a:cubicBezTo>
                    <a:cubicBezTo>
                      <a:pt x="11902" y="31227"/>
                      <a:pt x="12394" y="30351"/>
                      <a:pt x="12538" y="29833"/>
                    </a:cubicBezTo>
                    <a:cubicBezTo>
                      <a:pt x="13122" y="27734"/>
                      <a:pt x="10253" y="24471"/>
                      <a:pt x="8048" y="23020"/>
                    </a:cubicBezTo>
                    <a:cubicBezTo>
                      <a:pt x="4258" y="20524"/>
                      <a:pt x="3418" y="19278"/>
                      <a:pt x="4457" y="17689"/>
                    </a:cubicBezTo>
                    <a:cubicBezTo>
                      <a:pt x="5644" y="15873"/>
                      <a:pt x="7836" y="11883"/>
                      <a:pt x="8942" y="9848"/>
                    </a:cubicBezTo>
                    <a:cubicBezTo>
                      <a:pt x="9871" y="11481"/>
                      <a:pt x="11653" y="15038"/>
                      <a:pt x="12739" y="19924"/>
                    </a:cubicBezTo>
                    <a:cubicBezTo>
                      <a:pt x="13722" y="24344"/>
                      <a:pt x="16263" y="26255"/>
                      <a:pt x="18380" y="26255"/>
                    </a:cubicBezTo>
                    <a:cubicBezTo>
                      <a:pt x="18523" y="26255"/>
                      <a:pt x="18663" y="26247"/>
                      <a:pt x="18801" y="26229"/>
                    </a:cubicBezTo>
                    <a:cubicBezTo>
                      <a:pt x="20128" y="26062"/>
                      <a:pt x="20994" y="25109"/>
                      <a:pt x="20952" y="23861"/>
                    </a:cubicBezTo>
                    <a:cubicBezTo>
                      <a:pt x="20907" y="22473"/>
                      <a:pt x="19509" y="20911"/>
                      <a:pt x="17892" y="19102"/>
                    </a:cubicBezTo>
                    <a:cubicBezTo>
                      <a:pt x="15962" y="16943"/>
                      <a:pt x="13775" y="14497"/>
                      <a:pt x="13574" y="12072"/>
                    </a:cubicBezTo>
                    <a:cubicBezTo>
                      <a:pt x="13200" y="7513"/>
                      <a:pt x="13625" y="7178"/>
                      <a:pt x="15988" y="5320"/>
                    </a:cubicBezTo>
                    <a:cubicBezTo>
                      <a:pt x="17596" y="4056"/>
                      <a:pt x="19574" y="3104"/>
                      <a:pt x="20851" y="2562"/>
                    </a:cubicBezTo>
                    <a:lnTo>
                      <a:pt x="20851" y="2562"/>
                    </a:lnTo>
                    <a:cubicBezTo>
                      <a:pt x="19988" y="7204"/>
                      <a:pt x="18570" y="16915"/>
                      <a:pt x="21433" y="18534"/>
                    </a:cubicBezTo>
                    <a:cubicBezTo>
                      <a:pt x="21851" y="18770"/>
                      <a:pt x="22209" y="18856"/>
                      <a:pt x="22509" y="18856"/>
                    </a:cubicBezTo>
                    <a:cubicBezTo>
                      <a:pt x="22842" y="18856"/>
                      <a:pt x="23103" y="18750"/>
                      <a:pt x="23293" y="18626"/>
                    </a:cubicBezTo>
                    <a:cubicBezTo>
                      <a:pt x="24703" y="17714"/>
                      <a:pt x="24518" y="14526"/>
                      <a:pt x="24076" y="9760"/>
                    </a:cubicBezTo>
                    <a:cubicBezTo>
                      <a:pt x="24001" y="8949"/>
                      <a:pt x="23930" y="8189"/>
                      <a:pt x="23888" y="7542"/>
                    </a:cubicBezTo>
                    <a:cubicBezTo>
                      <a:pt x="23700" y="4601"/>
                      <a:pt x="24887" y="2211"/>
                      <a:pt x="25380" y="1359"/>
                    </a:cubicBezTo>
                    <a:close/>
                    <a:moveTo>
                      <a:pt x="35169" y="0"/>
                    </a:moveTo>
                    <a:cubicBezTo>
                      <a:pt x="35043" y="0"/>
                      <a:pt x="34915" y="35"/>
                      <a:pt x="34802" y="107"/>
                    </a:cubicBezTo>
                    <a:cubicBezTo>
                      <a:pt x="34604" y="223"/>
                      <a:pt x="33625" y="288"/>
                      <a:pt x="32101" y="288"/>
                    </a:cubicBezTo>
                    <a:cubicBezTo>
                      <a:pt x="30358" y="288"/>
                      <a:pt x="27902" y="202"/>
                      <a:pt x="25085" y="7"/>
                    </a:cubicBezTo>
                    <a:cubicBezTo>
                      <a:pt x="25061" y="4"/>
                      <a:pt x="25036" y="3"/>
                      <a:pt x="25012" y="3"/>
                    </a:cubicBezTo>
                    <a:cubicBezTo>
                      <a:pt x="24802" y="3"/>
                      <a:pt x="24603" y="109"/>
                      <a:pt x="24478" y="291"/>
                    </a:cubicBezTo>
                    <a:cubicBezTo>
                      <a:pt x="24389" y="420"/>
                      <a:pt x="22297" y="3494"/>
                      <a:pt x="22561" y="7627"/>
                    </a:cubicBezTo>
                    <a:cubicBezTo>
                      <a:pt x="22603" y="8284"/>
                      <a:pt x="22675" y="9054"/>
                      <a:pt x="22753" y="9891"/>
                    </a:cubicBezTo>
                    <a:cubicBezTo>
                      <a:pt x="22966" y="12189"/>
                      <a:pt x="23409" y="16968"/>
                      <a:pt x="22570" y="17512"/>
                    </a:cubicBezTo>
                    <a:cubicBezTo>
                      <a:pt x="22555" y="17521"/>
                      <a:pt x="22532" y="17527"/>
                      <a:pt x="22501" y="17527"/>
                    </a:cubicBezTo>
                    <a:cubicBezTo>
                      <a:pt x="22420" y="17527"/>
                      <a:pt x="22283" y="17489"/>
                      <a:pt x="22087" y="17378"/>
                    </a:cubicBezTo>
                    <a:cubicBezTo>
                      <a:pt x="20465" y="16460"/>
                      <a:pt x="20979" y="8490"/>
                      <a:pt x="22385" y="1630"/>
                    </a:cubicBezTo>
                    <a:cubicBezTo>
                      <a:pt x="22473" y="1202"/>
                      <a:pt x="22137" y="832"/>
                      <a:pt x="21736" y="832"/>
                    </a:cubicBezTo>
                    <a:cubicBezTo>
                      <a:pt x="21664" y="832"/>
                      <a:pt x="21589" y="844"/>
                      <a:pt x="21515" y="870"/>
                    </a:cubicBezTo>
                    <a:cubicBezTo>
                      <a:pt x="21366" y="921"/>
                      <a:pt x="17856" y="2159"/>
                      <a:pt x="15165" y="4276"/>
                    </a:cubicBezTo>
                    <a:cubicBezTo>
                      <a:pt x="12322" y="6511"/>
                      <a:pt x="11847" y="7301"/>
                      <a:pt x="12249" y="12181"/>
                    </a:cubicBezTo>
                    <a:cubicBezTo>
                      <a:pt x="12485" y="15050"/>
                      <a:pt x="14831" y="17673"/>
                      <a:pt x="16901" y="19989"/>
                    </a:cubicBezTo>
                    <a:cubicBezTo>
                      <a:pt x="18225" y="21470"/>
                      <a:pt x="19594" y="23000"/>
                      <a:pt x="19623" y="23906"/>
                    </a:cubicBezTo>
                    <a:cubicBezTo>
                      <a:pt x="19650" y="24720"/>
                      <a:pt x="18872" y="24881"/>
                      <a:pt x="18633" y="24911"/>
                    </a:cubicBezTo>
                    <a:cubicBezTo>
                      <a:pt x="18555" y="24921"/>
                      <a:pt x="18474" y="24926"/>
                      <a:pt x="18391" y="24926"/>
                    </a:cubicBezTo>
                    <a:cubicBezTo>
                      <a:pt x="17026" y="24926"/>
                      <a:pt x="14912" y="23575"/>
                      <a:pt x="14036" y="19635"/>
                    </a:cubicBezTo>
                    <a:cubicBezTo>
                      <a:pt x="12472" y="12604"/>
                      <a:pt x="9577" y="8316"/>
                      <a:pt x="9455" y="8137"/>
                    </a:cubicBezTo>
                    <a:cubicBezTo>
                      <a:pt x="9322" y="7942"/>
                      <a:pt x="9114" y="7847"/>
                      <a:pt x="8908" y="7847"/>
                    </a:cubicBezTo>
                    <a:cubicBezTo>
                      <a:pt x="8676" y="7847"/>
                      <a:pt x="8445" y="7967"/>
                      <a:pt x="8320" y="8199"/>
                    </a:cubicBezTo>
                    <a:cubicBezTo>
                      <a:pt x="8287" y="8261"/>
                      <a:pt x="4871" y="14622"/>
                      <a:pt x="3344" y="16962"/>
                    </a:cubicBezTo>
                    <a:cubicBezTo>
                      <a:pt x="2899" y="17645"/>
                      <a:pt x="2716" y="18289"/>
                      <a:pt x="2727" y="18899"/>
                    </a:cubicBezTo>
                    <a:cubicBezTo>
                      <a:pt x="2691" y="18891"/>
                      <a:pt x="2656" y="18887"/>
                      <a:pt x="2620" y="18886"/>
                    </a:cubicBezTo>
                    <a:cubicBezTo>
                      <a:pt x="2605" y="18885"/>
                      <a:pt x="2590" y="18884"/>
                      <a:pt x="2575" y="18884"/>
                    </a:cubicBezTo>
                    <a:cubicBezTo>
                      <a:pt x="2316" y="18884"/>
                      <a:pt x="2074" y="19045"/>
                      <a:pt x="1971" y="19300"/>
                    </a:cubicBezTo>
                    <a:cubicBezTo>
                      <a:pt x="1924" y="19416"/>
                      <a:pt x="825" y="22160"/>
                      <a:pt x="475" y="25595"/>
                    </a:cubicBezTo>
                    <a:cubicBezTo>
                      <a:pt x="1" y="30240"/>
                      <a:pt x="1161" y="33875"/>
                      <a:pt x="3831" y="36105"/>
                    </a:cubicBezTo>
                    <a:cubicBezTo>
                      <a:pt x="6161" y="38051"/>
                      <a:pt x="8698" y="38672"/>
                      <a:pt x="10986" y="38672"/>
                    </a:cubicBezTo>
                    <a:cubicBezTo>
                      <a:pt x="13149" y="38672"/>
                      <a:pt x="15090" y="38118"/>
                      <a:pt x="16427" y="37602"/>
                    </a:cubicBezTo>
                    <a:lnTo>
                      <a:pt x="16427" y="37602"/>
                    </a:lnTo>
                    <a:cubicBezTo>
                      <a:pt x="13214" y="43693"/>
                      <a:pt x="11902" y="47801"/>
                      <a:pt x="11873" y="47894"/>
                    </a:cubicBezTo>
                    <a:cubicBezTo>
                      <a:pt x="11762" y="48246"/>
                      <a:pt x="11958" y="48621"/>
                      <a:pt x="12310" y="48730"/>
                    </a:cubicBezTo>
                    <a:cubicBezTo>
                      <a:pt x="12375" y="48750"/>
                      <a:pt x="12441" y="48760"/>
                      <a:pt x="12506" y="48760"/>
                    </a:cubicBezTo>
                    <a:cubicBezTo>
                      <a:pt x="12791" y="48760"/>
                      <a:pt x="13055" y="48575"/>
                      <a:pt x="13142" y="48288"/>
                    </a:cubicBezTo>
                    <a:cubicBezTo>
                      <a:pt x="13171" y="48197"/>
                      <a:pt x="14483" y="44084"/>
                      <a:pt x="17710" y="38001"/>
                    </a:cubicBezTo>
                    <a:cubicBezTo>
                      <a:pt x="18000" y="38807"/>
                      <a:pt x="18373" y="39579"/>
                      <a:pt x="18823" y="40308"/>
                    </a:cubicBezTo>
                    <a:cubicBezTo>
                      <a:pt x="20047" y="42296"/>
                      <a:pt x="22493" y="45008"/>
                      <a:pt x="27194" y="46639"/>
                    </a:cubicBezTo>
                    <a:cubicBezTo>
                      <a:pt x="28555" y="47111"/>
                      <a:pt x="29936" y="47349"/>
                      <a:pt x="31296" y="47349"/>
                    </a:cubicBezTo>
                    <a:lnTo>
                      <a:pt x="31299" y="47349"/>
                    </a:lnTo>
                    <a:cubicBezTo>
                      <a:pt x="38136" y="47349"/>
                      <a:pt x="42534" y="41419"/>
                      <a:pt x="42578" y="41360"/>
                    </a:cubicBezTo>
                    <a:cubicBezTo>
                      <a:pt x="42732" y="41146"/>
                      <a:pt x="42748" y="40861"/>
                      <a:pt x="42614" y="40634"/>
                    </a:cubicBezTo>
                    <a:cubicBezTo>
                      <a:pt x="42495" y="40428"/>
                      <a:pt x="42275" y="40303"/>
                      <a:pt x="42041" y="40303"/>
                    </a:cubicBezTo>
                    <a:cubicBezTo>
                      <a:pt x="42016" y="40303"/>
                      <a:pt x="41991" y="40305"/>
                      <a:pt x="41965" y="40308"/>
                    </a:cubicBezTo>
                    <a:cubicBezTo>
                      <a:pt x="41370" y="40376"/>
                      <a:pt x="40759" y="40408"/>
                      <a:pt x="40142" y="40408"/>
                    </a:cubicBezTo>
                    <a:cubicBezTo>
                      <a:pt x="35410" y="40408"/>
                      <a:pt x="30296" y="38541"/>
                      <a:pt x="28487" y="36998"/>
                    </a:cubicBezTo>
                    <a:cubicBezTo>
                      <a:pt x="28118" y="36683"/>
                      <a:pt x="28064" y="36516"/>
                      <a:pt x="28061" y="36516"/>
                    </a:cubicBezTo>
                    <a:cubicBezTo>
                      <a:pt x="28054" y="36371"/>
                      <a:pt x="28094" y="36320"/>
                      <a:pt x="28182" y="36264"/>
                    </a:cubicBezTo>
                    <a:cubicBezTo>
                      <a:pt x="28347" y="36159"/>
                      <a:pt x="28635" y="36094"/>
                      <a:pt x="29044" y="36094"/>
                    </a:cubicBezTo>
                    <a:cubicBezTo>
                      <a:pt x="30146" y="36094"/>
                      <a:pt x="32127" y="36569"/>
                      <a:pt x="34930" y="38029"/>
                    </a:cubicBezTo>
                    <a:cubicBezTo>
                      <a:pt x="37973" y="39613"/>
                      <a:pt x="40195" y="39924"/>
                      <a:pt x="41471" y="39924"/>
                    </a:cubicBezTo>
                    <a:cubicBezTo>
                      <a:pt x="42251" y="39924"/>
                      <a:pt x="42678" y="39807"/>
                      <a:pt x="42722" y="39794"/>
                    </a:cubicBezTo>
                    <a:cubicBezTo>
                      <a:pt x="42786" y="39777"/>
                      <a:pt x="42846" y="39749"/>
                      <a:pt x="42902" y="39712"/>
                    </a:cubicBezTo>
                    <a:cubicBezTo>
                      <a:pt x="45688" y="37882"/>
                      <a:pt x="47214" y="33875"/>
                      <a:pt x="47277" y="33704"/>
                    </a:cubicBezTo>
                    <a:cubicBezTo>
                      <a:pt x="47367" y="33462"/>
                      <a:pt x="47309" y="33189"/>
                      <a:pt x="47128" y="33005"/>
                    </a:cubicBezTo>
                    <a:cubicBezTo>
                      <a:pt x="47001" y="32876"/>
                      <a:pt x="46829" y="32806"/>
                      <a:pt x="46654" y="32806"/>
                    </a:cubicBezTo>
                    <a:cubicBezTo>
                      <a:pt x="46579" y="32806"/>
                      <a:pt x="46504" y="32819"/>
                      <a:pt x="46431" y="32845"/>
                    </a:cubicBezTo>
                    <a:cubicBezTo>
                      <a:pt x="44902" y="33391"/>
                      <a:pt x="43013" y="33606"/>
                      <a:pt x="41099" y="33606"/>
                    </a:cubicBezTo>
                    <a:cubicBezTo>
                      <a:pt x="37499" y="33606"/>
                      <a:pt x="33807" y="32847"/>
                      <a:pt x="32243" y="32102"/>
                    </a:cubicBezTo>
                    <a:cubicBezTo>
                      <a:pt x="31837" y="31910"/>
                      <a:pt x="31714" y="31786"/>
                      <a:pt x="31705" y="31786"/>
                    </a:cubicBezTo>
                    <a:cubicBezTo>
                      <a:pt x="31705" y="31786"/>
                      <a:pt x="31705" y="31786"/>
                      <a:pt x="31705" y="31786"/>
                    </a:cubicBezTo>
                    <a:cubicBezTo>
                      <a:pt x="31686" y="31732"/>
                      <a:pt x="31689" y="31710"/>
                      <a:pt x="31694" y="31709"/>
                    </a:cubicBezTo>
                    <a:cubicBezTo>
                      <a:pt x="31856" y="31538"/>
                      <a:pt x="32338" y="31406"/>
                      <a:pt x="33154" y="31406"/>
                    </a:cubicBezTo>
                    <a:cubicBezTo>
                      <a:pt x="34233" y="31406"/>
                      <a:pt x="35895" y="31636"/>
                      <a:pt x="38181" y="32312"/>
                    </a:cubicBezTo>
                    <a:cubicBezTo>
                      <a:pt x="39703" y="32761"/>
                      <a:pt x="41164" y="32921"/>
                      <a:pt x="42473" y="32921"/>
                    </a:cubicBezTo>
                    <a:cubicBezTo>
                      <a:pt x="45616" y="32921"/>
                      <a:pt x="47885" y="31999"/>
                      <a:pt x="48017" y="31944"/>
                    </a:cubicBezTo>
                    <a:cubicBezTo>
                      <a:pt x="48376" y="31796"/>
                      <a:pt x="48533" y="31373"/>
                      <a:pt x="48356" y="31028"/>
                    </a:cubicBezTo>
                    <a:cubicBezTo>
                      <a:pt x="47425" y="29204"/>
                      <a:pt x="48736" y="24427"/>
                      <a:pt x="49320" y="22739"/>
                    </a:cubicBezTo>
                    <a:cubicBezTo>
                      <a:pt x="49435" y="22405"/>
                      <a:pt x="49268" y="22040"/>
                      <a:pt x="48940" y="21906"/>
                    </a:cubicBezTo>
                    <a:cubicBezTo>
                      <a:pt x="50327" y="21061"/>
                      <a:pt x="50841" y="20101"/>
                      <a:pt x="50878" y="20027"/>
                    </a:cubicBezTo>
                    <a:cubicBezTo>
                      <a:pt x="50924" y="19937"/>
                      <a:pt x="50950" y="19837"/>
                      <a:pt x="50952" y="19735"/>
                    </a:cubicBezTo>
                    <a:cubicBezTo>
                      <a:pt x="50956" y="19572"/>
                      <a:pt x="50922" y="18041"/>
                      <a:pt x="48906" y="14692"/>
                    </a:cubicBezTo>
                    <a:cubicBezTo>
                      <a:pt x="47111" y="11712"/>
                      <a:pt x="49281" y="3274"/>
                      <a:pt x="49303" y="3189"/>
                    </a:cubicBezTo>
                    <a:cubicBezTo>
                      <a:pt x="49409" y="2789"/>
                      <a:pt x="49129" y="2392"/>
                      <a:pt x="48718" y="2357"/>
                    </a:cubicBezTo>
                    <a:cubicBezTo>
                      <a:pt x="48673" y="2353"/>
                      <a:pt x="44163" y="1948"/>
                      <a:pt x="41882" y="1016"/>
                    </a:cubicBezTo>
                    <a:cubicBezTo>
                      <a:pt x="41167" y="724"/>
                      <a:pt x="40454" y="578"/>
                      <a:pt x="39782" y="578"/>
                    </a:cubicBezTo>
                    <a:cubicBezTo>
                      <a:pt x="39033" y="578"/>
                      <a:pt x="38336" y="759"/>
                      <a:pt x="37747" y="1119"/>
                    </a:cubicBezTo>
                    <a:cubicBezTo>
                      <a:pt x="36981" y="1587"/>
                      <a:pt x="36031" y="2574"/>
                      <a:pt x="35854" y="4626"/>
                    </a:cubicBezTo>
                    <a:cubicBezTo>
                      <a:pt x="35685" y="6573"/>
                      <a:pt x="34418" y="8689"/>
                      <a:pt x="32969" y="9444"/>
                    </a:cubicBezTo>
                    <a:cubicBezTo>
                      <a:pt x="32614" y="9628"/>
                      <a:pt x="32277" y="9720"/>
                      <a:pt x="31952" y="9720"/>
                    </a:cubicBezTo>
                    <a:cubicBezTo>
                      <a:pt x="31641" y="9720"/>
                      <a:pt x="31342" y="9636"/>
                      <a:pt x="31050" y="9467"/>
                    </a:cubicBezTo>
                    <a:cubicBezTo>
                      <a:pt x="30926" y="9394"/>
                      <a:pt x="30863" y="9297"/>
                      <a:pt x="30835" y="9131"/>
                    </a:cubicBezTo>
                    <a:cubicBezTo>
                      <a:pt x="30579" y="7544"/>
                      <a:pt x="33670" y="3359"/>
                      <a:pt x="35677" y="1094"/>
                    </a:cubicBezTo>
                    <a:cubicBezTo>
                      <a:pt x="35894" y="850"/>
                      <a:pt x="35893" y="486"/>
                      <a:pt x="35675" y="230"/>
                    </a:cubicBezTo>
                    <a:cubicBezTo>
                      <a:pt x="35546" y="79"/>
                      <a:pt x="35359" y="0"/>
                      <a:pt x="3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275;p41"/>
            <p:cNvGrpSpPr/>
            <p:nvPr/>
          </p:nvGrpSpPr>
          <p:grpSpPr>
            <a:xfrm>
              <a:off x="8594158" y="4663059"/>
              <a:ext cx="535681" cy="335165"/>
              <a:chOff x="866225" y="1483287"/>
              <a:chExt cx="1109530" cy="694211"/>
            </a:xfrm>
          </p:grpSpPr>
          <p:sp>
            <p:nvSpPr>
              <p:cNvPr id="14" name="Google Shape;1276;p41"/>
              <p:cNvSpPr/>
              <p:nvPr/>
            </p:nvSpPr>
            <p:spPr>
              <a:xfrm>
                <a:off x="932877" y="1660989"/>
                <a:ext cx="450068" cy="417666"/>
              </a:xfrm>
              <a:custGeom>
                <a:avLst/>
                <a:gdLst/>
                <a:ahLst/>
                <a:cxnLst/>
                <a:rect l="l" t="t" r="r" b="b"/>
                <a:pathLst>
                  <a:path w="26072" h="24195" extrusionOk="0">
                    <a:moveTo>
                      <a:pt x="26071" y="1"/>
                    </a:moveTo>
                    <a:lnTo>
                      <a:pt x="26071" y="1"/>
                    </a:lnTo>
                    <a:cubicBezTo>
                      <a:pt x="25412" y="192"/>
                      <a:pt x="24762" y="389"/>
                      <a:pt x="24104" y="582"/>
                    </a:cubicBezTo>
                    <a:cubicBezTo>
                      <a:pt x="21764" y="6298"/>
                      <a:pt x="17715" y="12874"/>
                      <a:pt x="12292" y="16077"/>
                    </a:cubicBezTo>
                    <a:cubicBezTo>
                      <a:pt x="11516" y="16535"/>
                      <a:pt x="10767" y="16737"/>
                      <a:pt x="10051" y="16737"/>
                    </a:cubicBezTo>
                    <a:cubicBezTo>
                      <a:pt x="5995" y="16737"/>
                      <a:pt x="2999" y="10229"/>
                      <a:pt x="2229" y="6622"/>
                    </a:cubicBezTo>
                    <a:cubicBezTo>
                      <a:pt x="1484" y="6818"/>
                      <a:pt x="747" y="7017"/>
                      <a:pt x="0" y="7201"/>
                    </a:cubicBezTo>
                    <a:cubicBezTo>
                      <a:pt x="34" y="7212"/>
                      <a:pt x="62" y="7235"/>
                      <a:pt x="78" y="7266"/>
                    </a:cubicBezTo>
                    <a:cubicBezTo>
                      <a:pt x="2883" y="13146"/>
                      <a:pt x="6132" y="19132"/>
                      <a:pt x="11823" y="22686"/>
                    </a:cubicBezTo>
                    <a:cubicBezTo>
                      <a:pt x="12798" y="23292"/>
                      <a:pt x="13811" y="23787"/>
                      <a:pt x="14853" y="24195"/>
                    </a:cubicBezTo>
                    <a:lnTo>
                      <a:pt x="16106" y="23405"/>
                    </a:lnTo>
                    <a:lnTo>
                      <a:pt x="16106" y="23405"/>
                    </a:lnTo>
                    <a:cubicBezTo>
                      <a:pt x="16083" y="23411"/>
                      <a:pt x="16060" y="23414"/>
                      <a:pt x="16036" y="23414"/>
                    </a:cubicBezTo>
                    <a:cubicBezTo>
                      <a:pt x="15994" y="23414"/>
                      <a:pt x="15951" y="23404"/>
                      <a:pt x="15912" y="23384"/>
                    </a:cubicBezTo>
                    <a:cubicBezTo>
                      <a:pt x="15103" y="23021"/>
                      <a:pt x="14429" y="22367"/>
                      <a:pt x="14133" y="21522"/>
                    </a:cubicBezTo>
                    <a:cubicBezTo>
                      <a:pt x="14092" y="21419"/>
                      <a:pt x="14164" y="21339"/>
                      <a:pt x="14251" y="21316"/>
                    </a:cubicBezTo>
                    <a:lnTo>
                      <a:pt x="15480" y="20807"/>
                    </a:lnTo>
                    <a:cubicBezTo>
                      <a:pt x="15212" y="20364"/>
                      <a:pt x="15079" y="19851"/>
                      <a:pt x="15147" y="19336"/>
                    </a:cubicBezTo>
                    <a:cubicBezTo>
                      <a:pt x="15165" y="19202"/>
                      <a:pt x="15272" y="19132"/>
                      <a:pt x="15373" y="19132"/>
                    </a:cubicBezTo>
                    <a:cubicBezTo>
                      <a:pt x="15471" y="19132"/>
                      <a:pt x="15565" y="19198"/>
                      <a:pt x="15569" y="19335"/>
                    </a:cubicBezTo>
                    <a:cubicBezTo>
                      <a:pt x="15602" y="20365"/>
                      <a:pt x="16244" y="21150"/>
                      <a:pt x="17226" y="21433"/>
                    </a:cubicBezTo>
                    <a:lnTo>
                      <a:pt x="18943" y="20698"/>
                    </a:lnTo>
                    <a:cubicBezTo>
                      <a:pt x="17728" y="19486"/>
                      <a:pt x="17200" y="17793"/>
                      <a:pt x="17952" y="15772"/>
                    </a:cubicBezTo>
                    <a:cubicBezTo>
                      <a:pt x="18874" y="13291"/>
                      <a:pt x="20613" y="11035"/>
                      <a:pt x="21847" y="8702"/>
                    </a:cubicBezTo>
                    <a:cubicBezTo>
                      <a:pt x="23358" y="5851"/>
                      <a:pt x="24692" y="2916"/>
                      <a:pt x="26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77;p41"/>
              <p:cNvSpPr/>
              <p:nvPr/>
            </p:nvSpPr>
            <p:spPr>
              <a:xfrm>
                <a:off x="1487376" y="1528084"/>
                <a:ext cx="394241" cy="268018"/>
              </a:xfrm>
              <a:custGeom>
                <a:avLst/>
                <a:gdLst/>
                <a:ahLst/>
                <a:cxnLst/>
                <a:rect l="l" t="t" r="r" b="b"/>
                <a:pathLst>
                  <a:path w="22838" h="15526" extrusionOk="0">
                    <a:moveTo>
                      <a:pt x="20059" y="0"/>
                    </a:moveTo>
                    <a:cubicBezTo>
                      <a:pt x="19618" y="127"/>
                      <a:pt x="19184" y="257"/>
                      <a:pt x="18743" y="384"/>
                    </a:cubicBezTo>
                    <a:cubicBezTo>
                      <a:pt x="20035" y="3088"/>
                      <a:pt x="22267" y="8909"/>
                      <a:pt x="18247" y="9849"/>
                    </a:cubicBezTo>
                    <a:cubicBezTo>
                      <a:pt x="17914" y="9925"/>
                      <a:pt x="17577" y="9960"/>
                      <a:pt x="17238" y="9960"/>
                    </a:cubicBezTo>
                    <a:cubicBezTo>
                      <a:pt x="15558" y="9960"/>
                      <a:pt x="13836" y="9119"/>
                      <a:pt x="12351" y="8501"/>
                    </a:cubicBezTo>
                    <a:cubicBezTo>
                      <a:pt x="9438" y="7276"/>
                      <a:pt x="6638" y="6000"/>
                      <a:pt x="3553" y="5277"/>
                    </a:cubicBezTo>
                    <a:cubicBezTo>
                      <a:pt x="3381" y="5236"/>
                      <a:pt x="3337" y="5048"/>
                      <a:pt x="3387" y="4913"/>
                    </a:cubicBezTo>
                    <a:lnTo>
                      <a:pt x="3387" y="4913"/>
                    </a:lnTo>
                    <a:lnTo>
                      <a:pt x="0" y="5914"/>
                    </a:lnTo>
                    <a:cubicBezTo>
                      <a:pt x="5197" y="7651"/>
                      <a:pt x="10106" y="10177"/>
                      <a:pt x="14522" y="13434"/>
                    </a:cubicBezTo>
                    <a:cubicBezTo>
                      <a:pt x="15320" y="14023"/>
                      <a:pt x="16508" y="14670"/>
                      <a:pt x="17209" y="15526"/>
                    </a:cubicBezTo>
                    <a:lnTo>
                      <a:pt x="18467" y="14976"/>
                    </a:lnTo>
                    <a:cubicBezTo>
                      <a:pt x="18465" y="14969"/>
                      <a:pt x="18461" y="14957"/>
                      <a:pt x="18460" y="14951"/>
                    </a:cubicBezTo>
                    <a:cubicBezTo>
                      <a:pt x="18396" y="14639"/>
                      <a:pt x="18357" y="14349"/>
                      <a:pt x="18171" y="14084"/>
                    </a:cubicBezTo>
                    <a:cubicBezTo>
                      <a:pt x="17966" y="13798"/>
                      <a:pt x="17675" y="13616"/>
                      <a:pt x="17345" y="13511"/>
                    </a:cubicBezTo>
                    <a:cubicBezTo>
                      <a:pt x="17122" y="13444"/>
                      <a:pt x="17205" y="13154"/>
                      <a:pt x="17411" y="13154"/>
                    </a:cubicBezTo>
                    <a:cubicBezTo>
                      <a:pt x="17422" y="13154"/>
                      <a:pt x="17432" y="13155"/>
                      <a:pt x="17443" y="13156"/>
                    </a:cubicBezTo>
                    <a:cubicBezTo>
                      <a:pt x="18061" y="13236"/>
                      <a:pt x="18705" y="13758"/>
                      <a:pt x="18897" y="14389"/>
                    </a:cubicBezTo>
                    <a:lnTo>
                      <a:pt x="19765" y="14079"/>
                    </a:lnTo>
                    <a:cubicBezTo>
                      <a:pt x="19500" y="13501"/>
                      <a:pt x="19279" y="12979"/>
                      <a:pt x="18805" y="12497"/>
                    </a:cubicBezTo>
                    <a:cubicBezTo>
                      <a:pt x="18654" y="12341"/>
                      <a:pt x="18790" y="12135"/>
                      <a:pt x="18957" y="12135"/>
                    </a:cubicBezTo>
                    <a:cubicBezTo>
                      <a:pt x="19006" y="12135"/>
                      <a:pt x="19057" y="12153"/>
                      <a:pt x="19105" y="12194"/>
                    </a:cubicBezTo>
                    <a:cubicBezTo>
                      <a:pt x="19652" y="12676"/>
                      <a:pt x="20238" y="13381"/>
                      <a:pt x="20373" y="14123"/>
                    </a:cubicBezTo>
                    <a:cubicBezTo>
                      <a:pt x="20399" y="14243"/>
                      <a:pt x="20333" y="14348"/>
                      <a:pt x="20244" y="14412"/>
                    </a:cubicBezTo>
                    <a:lnTo>
                      <a:pt x="21512" y="14737"/>
                    </a:lnTo>
                    <a:cubicBezTo>
                      <a:pt x="22838" y="9854"/>
                      <a:pt x="22341" y="4574"/>
                      <a:pt x="20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78;p41"/>
              <p:cNvSpPr/>
              <p:nvPr/>
            </p:nvSpPr>
            <p:spPr>
              <a:xfrm>
                <a:off x="1178889" y="1642432"/>
                <a:ext cx="679832" cy="460909"/>
              </a:xfrm>
              <a:custGeom>
                <a:avLst/>
                <a:gdLst/>
                <a:ahLst/>
                <a:cxnLst/>
                <a:rect l="l" t="t" r="r" b="b"/>
                <a:pathLst>
                  <a:path w="39382" h="26700" extrusionOk="0">
                    <a:moveTo>
                      <a:pt x="15481" y="0"/>
                    </a:moveTo>
                    <a:cubicBezTo>
                      <a:pt x="14766" y="207"/>
                      <a:pt x="14054" y="421"/>
                      <a:pt x="13340" y="628"/>
                    </a:cubicBezTo>
                    <a:cubicBezTo>
                      <a:pt x="14325" y="4230"/>
                      <a:pt x="15217" y="7859"/>
                      <a:pt x="16018" y="11516"/>
                    </a:cubicBezTo>
                    <a:cubicBezTo>
                      <a:pt x="16580" y="14077"/>
                      <a:pt x="17532" y="16915"/>
                      <a:pt x="17524" y="19551"/>
                    </a:cubicBezTo>
                    <a:cubicBezTo>
                      <a:pt x="17514" y="22859"/>
                      <a:pt x="13963" y="23867"/>
                      <a:pt x="10897" y="23867"/>
                    </a:cubicBezTo>
                    <a:cubicBezTo>
                      <a:pt x="10028" y="23867"/>
                      <a:pt x="9198" y="23786"/>
                      <a:pt x="8499" y="23653"/>
                    </a:cubicBezTo>
                    <a:cubicBezTo>
                      <a:pt x="7010" y="23374"/>
                      <a:pt x="5639" y="22721"/>
                      <a:pt x="4691" y="21773"/>
                    </a:cubicBezTo>
                    <a:lnTo>
                      <a:pt x="2974" y="22508"/>
                    </a:lnTo>
                    <a:cubicBezTo>
                      <a:pt x="3291" y="22598"/>
                      <a:pt x="3180" y="23024"/>
                      <a:pt x="2887" y="23024"/>
                    </a:cubicBezTo>
                    <a:cubicBezTo>
                      <a:pt x="2871" y="23024"/>
                      <a:pt x="2855" y="23022"/>
                      <a:pt x="2838" y="23020"/>
                    </a:cubicBezTo>
                    <a:cubicBezTo>
                      <a:pt x="2158" y="22910"/>
                      <a:pt x="1574" y="22465"/>
                      <a:pt x="1228" y="21882"/>
                    </a:cubicBezTo>
                    <a:lnTo>
                      <a:pt x="0" y="22391"/>
                    </a:lnTo>
                    <a:cubicBezTo>
                      <a:pt x="16" y="22386"/>
                      <a:pt x="33" y="22383"/>
                      <a:pt x="49" y="22383"/>
                    </a:cubicBezTo>
                    <a:cubicBezTo>
                      <a:pt x="107" y="22383"/>
                      <a:pt x="163" y="22413"/>
                      <a:pt x="195" y="22465"/>
                    </a:cubicBezTo>
                    <a:cubicBezTo>
                      <a:pt x="588" y="23149"/>
                      <a:pt x="1110" y="23691"/>
                      <a:pt x="1856" y="23991"/>
                    </a:cubicBezTo>
                    <a:cubicBezTo>
                      <a:pt x="2133" y="24096"/>
                      <a:pt x="2061" y="24425"/>
                      <a:pt x="1855" y="24480"/>
                    </a:cubicBezTo>
                    <a:lnTo>
                      <a:pt x="602" y="25270"/>
                    </a:lnTo>
                    <a:cubicBezTo>
                      <a:pt x="3213" y="26282"/>
                      <a:pt x="6013" y="26700"/>
                      <a:pt x="8843" y="26700"/>
                    </a:cubicBezTo>
                    <a:cubicBezTo>
                      <a:pt x="12566" y="26700"/>
                      <a:pt x="16340" y="25977"/>
                      <a:pt x="19800" y="24938"/>
                    </a:cubicBezTo>
                    <a:cubicBezTo>
                      <a:pt x="26925" y="22794"/>
                      <a:pt x="34538" y="18773"/>
                      <a:pt x="37975" y="11841"/>
                    </a:cubicBezTo>
                    <a:cubicBezTo>
                      <a:pt x="38564" y="10647"/>
                      <a:pt x="39035" y="9399"/>
                      <a:pt x="39382" y="8114"/>
                    </a:cubicBezTo>
                    <a:lnTo>
                      <a:pt x="38114" y="7788"/>
                    </a:lnTo>
                    <a:cubicBezTo>
                      <a:pt x="38065" y="7824"/>
                      <a:pt x="38007" y="7844"/>
                      <a:pt x="37951" y="7844"/>
                    </a:cubicBezTo>
                    <a:cubicBezTo>
                      <a:pt x="37872" y="7844"/>
                      <a:pt x="37796" y="7804"/>
                      <a:pt x="37749" y="7707"/>
                    </a:cubicBezTo>
                    <a:cubicBezTo>
                      <a:pt x="37706" y="7625"/>
                      <a:pt x="37670" y="7540"/>
                      <a:pt x="37634" y="7456"/>
                    </a:cubicBezTo>
                    <a:lnTo>
                      <a:pt x="36767" y="7766"/>
                    </a:lnTo>
                    <a:cubicBezTo>
                      <a:pt x="36822" y="7924"/>
                      <a:pt x="36842" y="8092"/>
                      <a:pt x="36827" y="8259"/>
                    </a:cubicBezTo>
                    <a:cubicBezTo>
                      <a:pt x="36808" y="8411"/>
                      <a:pt x="36666" y="8509"/>
                      <a:pt x="36537" y="8509"/>
                    </a:cubicBezTo>
                    <a:cubicBezTo>
                      <a:pt x="36448" y="8509"/>
                      <a:pt x="36366" y="8462"/>
                      <a:pt x="36336" y="8353"/>
                    </a:cubicBezTo>
                    <a:lnTo>
                      <a:pt x="35078" y="8903"/>
                    </a:lnTo>
                    <a:cubicBezTo>
                      <a:pt x="35388" y="9280"/>
                      <a:pt x="35601" y="9692"/>
                      <a:pt x="35642" y="10163"/>
                    </a:cubicBezTo>
                    <a:cubicBezTo>
                      <a:pt x="35784" y="11720"/>
                      <a:pt x="34292" y="13532"/>
                      <a:pt x="33314" y="14643"/>
                    </a:cubicBezTo>
                    <a:cubicBezTo>
                      <a:pt x="31693" y="16480"/>
                      <a:pt x="29466" y="17982"/>
                      <a:pt x="27248" y="17982"/>
                    </a:cubicBezTo>
                    <a:cubicBezTo>
                      <a:pt x="26038" y="17982"/>
                      <a:pt x="24831" y="17535"/>
                      <a:pt x="23725" y="16452"/>
                    </a:cubicBezTo>
                    <a:cubicBezTo>
                      <a:pt x="21699" y="14469"/>
                      <a:pt x="20674" y="11290"/>
                      <a:pt x="19496" y="8781"/>
                    </a:cubicBezTo>
                    <a:cubicBezTo>
                      <a:pt x="18128" y="5869"/>
                      <a:pt x="16752" y="2952"/>
                      <a:pt x="15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79;p41"/>
              <p:cNvSpPr/>
              <p:nvPr/>
            </p:nvSpPr>
            <p:spPr>
              <a:xfrm>
                <a:off x="1553095" y="1539546"/>
                <a:ext cx="277857" cy="141552"/>
              </a:xfrm>
              <a:custGeom>
                <a:avLst/>
                <a:gdLst/>
                <a:ahLst/>
                <a:cxnLst/>
                <a:rect l="l" t="t" r="r" b="b"/>
                <a:pathLst>
                  <a:path w="16096" h="8200" extrusionOk="0">
                    <a:moveTo>
                      <a:pt x="11325" y="2497"/>
                    </a:moveTo>
                    <a:cubicBezTo>
                      <a:pt x="11598" y="2497"/>
                      <a:pt x="11870" y="2499"/>
                      <a:pt x="12141" y="2505"/>
                    </a:cubicBezTo>
                    <a:cubicBezTo>
                      <a:pt x="12550" y="2507"/>
                      <a:pt x="12546" y="3131"/>
                      <a:pt x="12137" y="3135"/>
                    </a:cubicBezTo>
                    <a:cubicBezTo>
                      <a:pt x="12118" y="3135"/>
                      <a:pt x="12099" y="3135"/>
                      <a:pt x="12080" y="3135"/>
                    </a:cubicBezTo>
                    <a:cubicBezTo>
                      <a:pt x="11060" y="3135"/>
                      <a:pt x="10026" y="3106"/>
                      <a:pt x="9008" y="3035"/>
                    </a:cubicBezTo>
                    <a:cubicBezTo>
                      <a:pt x="8707" y="3016"/>
                      <a:pt x="8701" y="2575"/>
                      <a:pt x="9012" y="2557"/>
                    </a:cubicBezTo>
                    <a:cubicBezTo>
                      <a:pt x="9778" y="2517"/>
                      <a:pt x="10554" y="2497"/>
                      <a:pt x="11325" y="2497"/>
                    </a:cubicBezTo>
                    <a:close/>
                    <a:moveTo>
                      <a:pt x="5621" y="3718"/>
                    </a:moveTo>
                    <a:cubicBezTo>
                      <a:pt x="5643" y="3718"/>
                      <a:pt x="5666" y="3721"/>
                      <a:pt x="5691" y="3728"/>
                    </a:cubicBezTo>
                    <a:cubicBezTo>
                      <a:pt x="6807" y="4034"/>
                      <a:pt x="7977" y="4273"/>
                      <a:pt x="9056" y="4690"/>
                    </a:cubicBezTo>
                    <a:cubicBezTo>
                      <a:pt x="9354" y="4802"/>
                      <a:pt x="9278" y="5226"/>
                      <a:pt x="8980" y="5226"/>
                    </a:cubicBezTo>
                    <a:cubicBezTo>
                      <a:pt x="8958" y="5226"/>
                      <a:pt x="8935" y="5224"/>
                      <a:pt x="8911" y="5219"/>
                    </a:cubicBezTo>
                    <a:cubicBezTo>
                      <a:pt x="7785" y="4975"/>
                      <a:pt x="6667" y="4535"/>
                      <a:pt x="5573" y="4182"/>
                    </a:cubicBezTo>
                    <a:cubicBezTo>
                      <a:pt x="5310" y="4094"/>
                      <a:pt x="5384" y="3718"/>
                      <a:pt x="5621" y="3718"/>
                    </a:cubicBezTo>
                    <a:close/>
                    <a:moveTo>
                      <a:pt x="12127" y="5139"/>
                    </a:moveTo>
                    <a:cubicBezTo>
                      <a:pt x="12156" y="5139"/>
                      <a:pt x="12186" y="5145"/>
                      <a:pt x="12218" y="5158"/>
                    </a:cubicBezTo>
                    <a:cubicBezTo>
                      <a:pt x="13032" y="5465"/>
                      <a:pt x="13846" y="5720"/>
                      <a:pt x="14702" y="5862"/>
                    </a:cubicBezTo>
                    <a:cubicBezTo>
                      <a:pt x="15125" y="5931"/>
                      <a:pt x="14990" y="6556"/>
                      <a:pt x="14594" y="6556"/>
                    </a:cubicBezTo>
                    <a:cubicBezTo>
                      <a:pt x="14570" y="6556"/>
                      <a:pt x="14545" y="6554"/>
                      <a:pt x="14520" y="6549"/>
                    </a:cubicBezTo>
                    <a:cubicBezTo>
                      <a:pt x="13650" y="6383"/>
                      <a:pt x="12780" y="6091"/>
                      <a:pt x="12015" y="5642"/>
                    </a:cubicBezTo>
                    <a:cubicBezTo>
                      <a:pt x="11794" y="5511"/>
                      <a:pt x="11900" y="5139"/>
                      <a:pt x="12127" y="5139"/>
                    </a:cubicBezTo>
                    <a:close/>
                    <a:moveTo>
                      <a:pt x="13980" y="1"/>
                    </a:moveTo>
                    <a:cubicBezTo>
                      <a:pt x="9325" y="1367"/>
                      <a:pt x="4665" y="2741"/>
                      <a:pt x="1" y="4122"/>
                    </a:cubicBezTo>
                    <a:cubicBezTo>
                      <a:pt x="2848" y="4414"/>
                      <a:pt x="5454" y="5522"/>
                      <a:pt x="8087" y="6602"/>
                    </a:cubicBezTo>
                    <a:cubicBezTo>
                      <a:pt x="9138" y="7033"/>
                      <a:pt x="11387" y="8199"/>
                      <a:pt x="13190" y="8199"/>
                    </a:cubicBezTo>
                    <a:cubicBezTo>
                      <a:pt x="14337" y="8199"/>
                      <a:pt x="15302" y="7727"/>
                      <a:pt x="15663" y="6292"/>
                    </a:cubicBezTo>
                    <a:cubicBezTo>
                      <a:pt x="16095" y="4579"/>
                      <a:pt x="14740" y="1637"/>
                      <a:pt x="13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80;p41"/>
              <p:cNvSpPr/>
              <p:nvPr/>
            </p:nvSpPr>
            <p:spPr>
              <a:xfrm>
                <a:off x="1458443" y="1636735"/>
                <a:ext cx="321997" cy="299090"/>
              </a:xfrm>
              <a:custGeom>
                <a:avLst/>
                <a:gdLst/>
                <a:ahLst/>
                <a:cxnLst/>
                <a:rect l="l" t="t" r="r" b="b"/>
                <a:pathLst>
                  <a:path w="18653" h="17326" extrusionOk="0">
                    <a:moveTo>
                      <a:pt x="7076" y="5114"/>
                    </a:moveTo>
                    <a:cubicBezTo>
                      <a:pt x="7102" y="5114"/>
                      <a:pt x="7130" y="5119"/>
                      <a:pt x="7159" y="5128"/>
                    </a:cubicBezTo>
                    <a:cubicBezTo>
                      <a:pt x="8211" y="5445"/>
                      <a:pt x="9304" y="5718"/>
                      <a:pt x="10317" y="6140"/>
                    </a:cubicBezTo>
                    <a:cubicBezTo>
                      <a:pt x="10605" y="6260"/>
                      <a:pt x="10428" y="6668"/>
                      <a:pt x="10166" y="6668"/>
                    </a:cubicBezTo>
                    <a:cubicBezTo>
                      <a:pt x="10145" y="6668"/>
                      <a:pt x="10124" y="6665"/>
                      <a:pt x="10103" y="6660"/>
                    </a:cubicBezTo>
                    <a:cubicBezTo>
                      <a:pt x="9062" y="6406"/>
                      <a:pt x="8040" y="5974"/>
                      <a:pt x="7027" y="5625"/>
                    </a:cubicBezTo>
                    <a:cubicBezTo>
                      <a:pt x="6745" y="5526"/>
                      <a:pt x="6819" y="5114"/>
                      <a:pt x="7076" y="5114"/>
                    </a:cubicBezTo>
                    <a:close/>
                    <a:moveTo>
                      <a:pt x="3943" y="3794"/>
                    </a:moveTo>
                    <a:cubicBezTo>
                      <a:pt x="4028" y="3794"/>
                      <a:pt x="4117" y="3829"/>
                      <a:pt x="4182" y="3912"/>
                    </a:cubicBezTo>
                    <a:cubicBezTo>
                      <a:pt x="4895" y="4832"/>
                      <a:pt x="5585" y="5796"/>
                      <a:pt x="6213" y="6772"/>
                    </a:cubicBezTo>
                    <a:cubicBezTo>
                      <a:pt x="6362" y="7013"/>
                      <a:pt x="6159" y="7221"/>
                      <a:pt x="5943" y="7221"/>
                    </a:cubicBezTo>
                    <a:cubicBezTo>
                      <a:pt x="5850" y="7221"/>
                      <a:pt x="5754" y="7182"/>
                      <a:pt x="5683" y="7091"/>
                    </a:cubicBezTo>
                    <a:cubicBezTo>
                      <a:pt x="4982" y="6161"/>
                      <a:pt x="4318" y="5176"/>
                      <a:pt x="3701" y="4190"/>
                    </a:cubicBezTo>
                    <a:cubicBezTo>
                      <a:pt x="3568" y="3975"/>
                      <a:pt x="3748" y="3794"/>
                      <a:pt x="3943" y="3794"/>
                    </a:cubicBezTo>
                    <a:close/>
                    <a:moveTo>
                      <a:pt x="7940" y="8254"/>
                    </a:moveTo>
                    <a:cubicBezTo>
                      <a:pt x="7970" y="8254"/>
                      <a:pt x="8002" y="8260"/>
                      <a:pt x="8036" y="8274"/>
                    </a:cubicBezTo>
                    <a:cubicBezTo>
                      <a:pt x="8871" y="8610"/>
                      <a:pt x="9808" y="9199"/>
                      <a:pt x="10233" y="10022"/>
                    </a:cubicBezTo>
                    <a:cubicBezTo>
                      <a:pt x="10357" y="10259"/>
                      <a:pt x="10154" y="10528"/>
                      <a:pt x="9935" y="10528"/>
                    </a:cubicBezTo>
                    <a:cubicBezTo>
                      <a:pt x="9861" y="10528"/>
                      <a:pt x="9785" y="10497"/>
                      <a:pt x="9719" y="10424"/>
                    </a:cubicBezTo>
                    <a:lnTo>
                      <a:pt x="9719" y="10423"/>
                    </a:lnTo>
                    <a:cubicBezTo>
                      <a:pt x="9441" y="10117"/>
                      <a:pt x="9215" y="9776"/>
                      <a:pt x="8898" y="9500"/>
                    </a:cubicBezTo>
                    <a:cubicBezTo>
                      <a:pt x="8572" y="9214"/>
                      <a:pt x="8206" y="8999"/>
                      <a:pt x="7808" y="8818"/>
                    </a:cubicBezTo>
                    <a:cubicBezTo>
                      <a:pt x="7535" y="8695"/>
                      <a:pt x="7683" y="8254"/>
                      <a:pt x="7940" y="8254"/>
                    </a:cubicBezTo>
                    <a:close/>
                    <a:moveTo>
                      <a:pt x="12148" y="10269"/>
                    </a:moveTo>
                    <a:cubicBezTo>
                      <a:pt x="12213" y="10269"/>
                      <a:pt x="12283" y="10296"/>
                      <a:pt x="12349" y="10359"/>
                    </a:cubicBezTo>
                    <a:cubicBezTo>
                      <a:pt x="12869" y="10868"/>
                      <a:pt x="13378" y="11386"/>
                      <a:pt x="13938" y="11843"/>
                    </a:cubicBezTo>
                    <a:cubicBezTo>
                      <a:pt x="14506" y="12305"/>
                      <a:pt x="15145" y="12662"/>
                      <a:pt x="15695" y="13128"/>
                    </a:cubicBezTo>
                    <a:cubicBezTo>
                      <a:pt x="15949" y="13342"/>
                      <a:pt x="15707" y="13645"/>
                      <a:pt x="15447" y="13645"/>
                    </a:cubicBezTo>
                    <a:cubicBezTo>
                      <a:pt x="15404" y="13645"/>
                      <a:pt x="15361" y="13637"/>
                      <a:pt x="15319" y="13619"/>
                    </a:cubicBezTo>
                    <a:cubicBezTo>
                      <a:pt x="14053" y="13078"/>
                      <a:pt x="12781" y="11850"/>
                      <a:pt x="11934" y="10786"/>
                    </a:cubicBezTo>
                    <a:cubicBezTo>
                      <a:pt x="11756" y="10562"/>
                      <a:pt x="11930" y="10269"/>
                      <a:pt x="12148" y="10269"/>
                    </a:cubicBezTo>
                    <a:close/>
                    <a:moveTo>
                      <a:pt x="7313" y="11197"/>
                    </a:moveTo>
                    <a:cubicBezTo>
                      <a:pt x="7406" y="11197"/>
                      <a:pt x="7500" y="11242"/>
                      <a:pt x="7565" y="11350"/>
                    </a:cubicBezTo>
                    <a:cubicBezTo>
                      <a:pt x="8353" y="12671"/>
                      <a:pt x="9295" y="13621"/>
                      <a:pt x="10380" y="14680"/>
                    </a:cubicBezTo>
                    <a:cubicBezTo>
                      <a:pt x="10605" y="14897"/>
                      <a:pt x="10401" y="15262"/>
                      <a:pt x="10144" y="15262"/>
                    </a:cubicBezTo>
                    <a:cubicBezTo>
                      <a:pt x="10091" y="15262"/>
                      <a:pt x="10036" y="15247"/>
                      <a:pt x="9982" y="15211"/>
                    </a:cubicBezTo>
                    <a:lnTo>
                      <a:pt x="9981" y="15211"/>
                    </a:lnTo>
                    <a:cubicBezTo>
                      <a:pt x="8725" y="14386"/>
                      <a:pt x="7679" y="13008"/>
                      <a:pt x="7016" y="11674"/>
                    </a:cubicBezTo>
                    <a:cubicBezTo>
                      <a:pt x="6892" y="11425"/>
                      <a:pt x="7102" y="11197"/>
                      <a:pt x="7313" y="11197"/>
                    </a:cubicBezTo>
                    <a:close/>
                    <a:moveTo>
                      <a:pt x="405" y="1"/>
                    </a:moveTo>
                    <a:cubicBezTo>
                      <a:pt x="273" y="36"/>
                      <a:pt x="138" y="80"/>
                      <a:pt x="1" y="118"/>
                    </a:cubicBezTo>
                    <a:cubicBezTo>
                      <a:pt x="1901" y="3803"/>
                      <a:pt x="3656" y="7568"/>
                      <a:pt x="5437" y="11313"/>
                    </a:cubicBezTo>
                    <a:cubicBezTo>
                      <a:pt x="6321" y="13164"/>
                      <a:pt x="7226" y="15652"/>
                      <a:pt x="9084" y="16769"/>
                    </a:cubicBezTo>
                    <a:cubicBezTo>
                      <a:pt x="9734" y="17159"/>
                      <a:pt x="10401" y="17325"/>
                      <a:pt x="11064" y="17325"/>
                    </a:cubicBezTo>
                    <a:cubicBezTo>
                      <a:pt x="13098" y="17325"/>
                      <a:pt x="15089" y="15756"/>
                      <a:pt x="16391" y="14259"/>
                    </a:cubicBezTo>
                    <a:cubicBezTo>
                      <a:pt x="17381" y="13118"/>
                      <a:pt x="18652" y="11459"/>
                      <a:pt x="17932" y="9793"/>
                    </a:cubicBezTo>
                    <a:cubicBezTo>
                      <a:pt x="17579" y="8963"/>
                      <a:pt x="15950" y="8226"/>
                      <a:pt x="15278" y="7747"/>
                    </a:cubicBezTo>
                    <a:cubicBezTo>
                      <a:pt x="13931" y="6781"/>
                      <a:pt x="12539" y="5884"/>
                      <a:pt x="11101" y="5055"/>
                    </a:cubicBezTo>
                    <a:cubicBezTo>
                      <a:pt x="7824" y="3157"/>
                      <a:pt x="4375" y="1690"/>
                      <a:pt x="791" y="485"/>
                    </a:cubicBezTo>
                    <a:cubicBezTo>
                      <a:pt x="542" y="406"/>
                      <a:pt x="419" y="205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81;p41"/>
              <p:cNvSpPr/>
              <p:nvPr/>
            </p:nvSpPr>
            <p:spPr>
              <a:xfrm>
                <a:off x="1245782" y="1665322"/>
                <a:ext cx="218250" cy="371679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21531" extrusionOk="0">
                    <a:moveTo>
                      <a:pt x="8102" y="4968"/>
                    </a:moveTo>
                    <a:cubicBezTo>
                      <a:pt x="8209" y="4968"/>
                      <a:pt x="8309" y="5029"/>
                      <a:pt x="8339" y="5172"/>
                    </a:cubicBezTo>
                    <a:cubicBezTo>
                      <a:pt x="8589" y="6384"/>
                      <a:pt x="8765" y="7844"/>
                      <a:pt x="8357" y="9034"/>
                    </a:cubicBezTo>
                    <a:cubicBezTo>
                      <a:pt x="8309" y="9169"/>
                      <a:pt x="8188" y="9235"/>
                      <a:pt x="8071" y="9235"/>
                    </a:cubicBezTo>
                    <a:cubicBezTo>
                      <a:pt x="7931" y="9235"/>
                      <a:pt x="7796" y="9141"/>
                      <a:pt x="7794" y="8959"/>
                    </a:cubicBezTo>
                    <a:cubicBezTo>
                      <a:pt x="7792" y="7720"/>
                      <a:pt x="7977" y="6570"/>
                      <a:pt x="7791" y="5321"/>
                    </a:cubicBezTo>
                    <a:cubicBezTo>
                      <a:pt x="7762" y="5110"/>
                      <a:pt x="7940" y="4968"/>
                      <a:pt x="8102" y="4968"/>
                    </a:cubicBezTo>
                    <a:close/>
                    <a:moveTo>
                      <a:pt x="6193" y="8098"/>
                    </a:moveTo>
                    <a:cubicBezTo>
                      <a:pt x="6343" y="8098"/>
                      <a:pt x="6503" y="8233"/>
                      <a:pt x="6445" y="8408"/>
                    </a:cubicBezTo>
                    <a:cubicBezTo>
                      <a:pt x="5936" y="9940"/>
                      <a:pt x="5551" y="11580"/>
                      <a:pt x="4920" y="13058"/>
                    </a:cubicBezTo>
                    <a:cubicBezTo>
                      <a:pt x="4871" y="13174"/>
                      <a:pt x="4787" y="13221"/>
                      <a:pt x="4699" y="13221"/>
                    </a:cubicBezTo>
                    <a:cubicBezTo>
                      <a:pt x="4522" y="13221"/>
                      <a:pt x="4328" y="13033"/>
                      <a:pt x="4362" y="12827"/>
                    </a:cubicBezTo>
                    <a:cubicBezTo>
                      <a:pt x="4601" y="11268"/>
                      <a:pt x="5332" y="9642"/>
                      <a:pt x="5998" y="8221"/>
                    </a:cubicBezTo>
                    <a:cubicBezTo>
                      <a:pt x="6039" y="8134"/>
                      <a:pt x="6114" y="8098"/>
                      <a:pt x="6193" y="8098"/>
                    </a:cubicBezTo>
                    <a:close/>
                    <a:moveTo>
                      <a:pt x="9562" y="10509"/>
                    </a:moveTo>
                    <a:cubicBezTo>
                      <a:pt x="9662" y="10509"/>
                      <a:pt x="9761" y="10564"/>
                      <a:pt x="9790" y="10682"/>
                    </a:cubicBezTo>
                    <a:cubicBezTo>
                      <a:pt x="10090" y="11908"/>
                      <a:pt x="10141" y="13549"/>
                      <a:pt x="9575" y="14702"/>
                    </a:cubicBezTo>
                    <a:cubicBezTo>
                      <a:pt x="9521" y="14815"/>
                      <a:pt x="9413" y="14865"/>
                      <a:pt x="9302" y="14865"/>
                    </a:cubicBezTo>
                    <a:cubicBezTo>
                      <a:pt x="9124" y="14865"/>
                      <a:pt x="8939" y="14737"/>
                      <a:pt x="8954" y="14535"/>
                    </a:cubicBezTo>
                    <a:cubicBezTo>
                      <a:pt x="9017" y="13901"/>
                      <a:pt x="9221" y="13297"/>
                      <a:pt x="9281" y="12657"/>
                    </a:cubicBezTo>
                    <a:cubicBezTo>
                      <a:pt x="9344" y="12023"/>
                      <a:pt x="9325" y="11385"/>
                      <a:pt x="9311" y="10745"/>
                    </a:cubicBezTo>
                    <a:cubicBezTo>
                      <a:pt x="9311" y="10593"/>
                      <a:pt x="9438" y="10509"/>
                      <a:pt x="9562" y="10509"/>
                    </a:cubicBezTo>
                    <a:close/>
                    <a:moveTo>
                      <a:pt x="7430" y="13028"/>
                    </a:moveTo>
                    <a:cubicBezTo>
                      <a:pt x="7542" y="13028"/>
                      <a:pt x="7652" y="13129"/>
                      <a:pt x="7625" y="13268"/>
                    </a:cubicBezTo>
                    <a:cubicBezTo>
                      <a:pt x="7467" y="14041"/>
                      <a:pt x="7134" y="14789"/>
                      <a:pt x="6871" y="15524"/>
                    </a:cubicBezTo>
                    <a:cubicBezTo>
                      <a:pt x="6623" y="16214"/>
                      <a:pt x="6381" y="16903"/>
                      <a:pt x="6095" y="17578"/>
                    </a:cubicBezTo>
                    <a:cubicBezTo>
                      <a:pt x="6042" y="17701"/>
                      <a:pt x="5937" y="17752"/>
                      <a:pt x="5826" y="17752"/>
                    </a:cubicBezTo>
                    <a:cubicBezTo>
                      <a:pt x="5610" y="17752"/>
                      <a:pt x="5371" y="17556"/>
                      <a:pt x="5460" y="17314"/>
                    </a:cubicBezTo>
                    <a:cubicBezTo>
                      <a:pt x="5702" y="16625"/>
                      <a:pt x="6004" y="15960"/>
                      <a:pt x="6290" y="15286"/>
                    </a:cubicBezTo>
                    <a:cubicBezTo>
                      <a:pt x="6597" y="14566"/>
                      <a:pt x="6862" y="13791"/>
                      <a:pt x="7271" y="13123"/>
                    </a:cubicBezTo>
                    <a:cubicBezTo>
                      <a:pt x="7310" y="13056"/>
                      <a:pt x="7370" y="13028"/>
                      <a:pt x="7430" y="13028"/>
                    </a:cubicBezTo>
                    <a:close/>
                    <a:moveTo>
                      <a:pt x="3762" y="15455"/>
                    </a:moveTo>
                    <a:cubicBezTo>
                      <a:pt x="3970" y="15455"/>
                      <a:pt x="4183" y="15684"/>
                      <a:pt x="4068" y="15937"/>
                    </a:cubicBezTo>
                    <a:cubicBezTo>
                      <a:pt x="3624" y="16896"/>
                      <a:pt x="3087" y="17825"/>
                      <a:pt x="2596" y="18757"/>
                    </a:cubicBezTo>
                    <a:cubicBezTo>
                      <a:pt x="2545" y="18851"/>
                      <a:pt x="2468" y="18889"/>
                      <a:pt x="2390" y="18889"/>
                    </a:cubicBezTo>
                    <a:cubicBezTo>
                      <a:pt x="2221" y="18889"/>
                      <a:pt x="2048" y="18705"/>
                      <a:pt x="2145" y="18504"/>
                    </a:cubicBezTo>
                    <a:cubicBezTo>
                      <a:pt x="2595" y="17543"/>
                      <a:pt x="3014" y="16551"/>
                      <a:pt x="3512" y="15618"/>
                    </a:cubicBezTo>
                    <a:cubicBezTo>
                      <a:pt x="3573" y="15503"/>
                      <a:pt x="3667" y="15455"/>
                      <a:pt x="3762" y="15455"/>
                    </a:cubicBezTo>
                    <a:close/>
                    <a:moveTo>
                      <a:pt x="9161" y="16093"/>
                    </a:moveTo>
                    <a:cubicBezTo>
                      <a:pt x="9359" y="16093"/>
                      <a:pt x="9574" y="16268"/>
                      <a:pt x="9536" y="16528"/>
                    </a:cubicBezTo>
                    <a:cubicBezTo>
                      <a:pt x="9433" y="17280"/>
                      <a:pt x="9272" y="18021"/>
                      <a:pt x="9105" y="18763"/>
                    </a:cubicBezTo>
                    <a:cubicBezTo>
                      <a:pt x="9073" y="18909"/>
                      <a:pt x="8944" y="18976"/>
                      <a:pt x="8815" y="18976"/>
                    </a:cubicBezTo>
                    <a:cubicBezTo>
                      <a:pt x="8653" y="18976"/>
                      <a:pt x="8490" y="18871"/>
                      <a:pt x="8513" y="18682"/>
                    </a:cubicBezTo>
                    <a:cubicBezTo>
                      <a:pt x="8609" y="17899"/>
                      <a:pt x="8710" y="17115"/>
                      <a:pt x="8871" y="16347"/>
                    </a:cubicBezTo>
                    <a:cubicBezTo>
                      <a:pt x="8907" y="16169"/>
                      <a:pt x="9030" y="16093"/>
                      <a:pt x="9161" y="16093"/>
                    </a:cubicBezTo>
                    <a:close/>
                    <a:moveTo>
                      <a:pt x="8602" y="0"/>
                    </a:moveTo>
                    <a:cubicBezTo>
                      <a:pt x="7349" y="3425"/>
                      <a:pt x="5770" y="6715"/>
                      <a:pt x="4048" y="9918"/>
                    </a:cubicBezTo>
                    <a:cubicBezTo>
                      <a:pt x="3220" y="11462"/>
                      <a:pt x="2242" y="12942"/>
                      <a:pt x="1445" y="14498"/>
                    </a:cubicBezTo>
                    <a:cubicBezTo>
                      <a:pt x="1" y="17297"/>
                      <a:pt x="822" y="20223"/>
                      <a:pt x="4025" y="21156"/>
                    </a:cubicBezTo>
                    <a:cubicBezTo>
                      <a:pt x="4805" y="21385"/>
                      <a:pt x="5823" y="21531"/>
                      <a:pt x="6882" y="21531"/>
                    </a:cubicBezTo>
                    <a:cubicBezTo>
                      <a:pt x="9623" y="21531"/>
                      <a:pt x="12642" y="20557"/>
                      <a:pt x="12550" y="17532"/>
                    </a:cubicBezTo>
                    <a:cubicBezTo>
                      <a:pt x="12492" y="15590"/>
                      <a:pt x="11819" y="13508"/>
                      <a:pt x="11418" y="11614"/>
                    </a:cubicBezTo>
                    <a:cubicBezTo>
                      <a:pt x="10581" y="7717"/>
                      <a:pt x="9642" y="3846"/>
                      <a:pt x="86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82;p41"/>
              <p:cNvSpPr/>
              <p:nvPr/>
            </p:nvSpPr>
            <p:spPr>
              <a:xfrm>
                <a:off x="980419" y="1676837"/>
                <a:ext cx="348513" cy="251532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14571" extrusionOk="0">
                    <a:moveTo>
                      <a:pt x="15149" y="2524"/>
                    </a:moveTo>
                    <a:cubicBezTo>
                      <a:pt x="15397" y="2524"/>
                      <a:pt x="15547" y="2927"/>
                      <a:pt x="15286" y="3042"/>
                    </a:cubicBezTo>
                    <a:lnTo>
                      <a:pt x="15285" y="3042"/>
                    </a:lnTo>
                    <a:cubicBezTo>
                      <a:pt x="14064" y="3555"/>
                      <a:pt x="12792" y="3955"/>
                      <a:pt x="11538" y="4396"/>
                    </a:cubicBezTo>
                    <a:cubicBezTo>
                      <a:pt x="11509" y="4406"/>
                      <a:pt x="11482" y="4410"/>
                      <a:pt x="11457" y="4410"/>
                    </a:cubicBezTo>
                    <a:cubicBezTo>
                      <a:pt x="11226" y="4410"/>
                      <a:pt x="11162" y="4032"/>
                      <a:pt x="11412" y="3934"/>
                    </a:cubicBezTo>
                    <a:cubicBezTo>
                      <a:pt x="12624" y="3457"/>
                      <a:pt x="13835" y="2934"/>
                      <a:pt x="15074" y="2536"/>
                    </a:cubicBezTo>
                    <a:cubicBezTo>
                      <a:pt x="15100" y="2528"/>
                      <a:pt x="15125" y="2524"/>
                      <a:pt x="15149" y="2524"/>
                    </a:cubicBezTo>
                    <a:close/>
                    <a:moveTo>
                      <a:pt x="17522" y="3184"/>
                    </a:moveTo>
                    <a:cubicBezTo>
                      <a:pt x="17751" y="3184"/>
                      <a:pt x="17950" y="3458"/>
                      <a:pt x="17740" y="3662"/>
                    </a:cubicBezTo>
                    <a:lnTo>
                      <a:pt x="17738" y="3662"/>
                    </a:lnTo>
                    <a:cubicBezTo>
                      <a:pt x="16920" y="4420"/>
                      <a:pt x="16057" y="5144"/>
                      <a:pt x="15189" y="5843"/>
                    </a:cubicBezTo>
                    <a:cubicBezTo>
                      <a:pt x="15136" y="5887"/>
                      <a:pt x="15077" y="5906"/>
                      <a:pt x="15021" y="5906"/>
                    </a:cubicBezTo>
                    <a:cubicBezTo>
                      <a:pt x="14823" y="5906"/>
                      <a:pt x="14652" y="5672"/>
                      <a:pt x="14834" y="5498"/>
                    </a:cubicBezTo>
                    <a:cubicBezTo>
                      <a:pt x="15643" y="4729"/>
                      <a:pt x="16468" y="3968"/>
                      <a:pt x="17328" y="3258"/>
                    </a:cubicBezTo>
                    <a:cubicBezTo>
                      <a:pt x="17389" y="3206"/>
                      <a:pt x="17456" y="3184"/>
                      <a:pt x="17522" y="3184"/>
                    </a:cubicBezTo>
                    <a:close/>
                    <a:moveTo>
                      <a:pt x="6977" y="4442"/>
                    </a:moveTo>
                    <a:cubicBezTo>
                      <a:pt x="7236" y="4442"/>
                      <a:pt x="7400" y="4821"/>
                      <a:pt x="7129" y="4991"/>
                    </a:cubicBezTo>
                    <a:cubicBezTo>
                      <a:pt x="5908" y="5778"/>
                      <a:pt x="4640" y="6512"/>
                      <a:pt x="3381" y="7229"/>
                    </a:cubicBezTo>
                    <a:cubicBezTo>
                      <a:pt x="3334" y="7255"/>
                      <a:pt x="3288" y="7267"/>
                      <a:pt x="3246" y="7267"/>
                    </a:cubicBezTo>
                    <a:cubicBezTo>
                      <a:pt x="3012" y="7267"/>
                      <a:pt x="2867" y="6923"/>
                      <a:pt x="3108" y="6767"/>
                    </a:cubicBezTo>
                    <a:cubicBezTo>
                      <a:pt x="4324" y="5988"/>
                      <a:pt x="5564" y="5202"/>
                      <a:pt x="6830" y="4483"/>
                    </a:cubicBezTo>
                    <a:cubicBezTo>
                      <a:pt x="6881" y="4454"/>
                      <a:pt x="6931" y="4442"/>
                      <a:pt x="6977" y="4442"/>
                    </a:cubicBezTo>
                    <a:close/>
                    <a:moveTo>
                      <a:pt x="12089" y="4941"/>
                    </a:moveTo>
                    <a:cubicBezTo>
                      <a:pt x="12326" y="4941"/>
                      <a:pt x="12469" y="5288"/>
                      <a:pt x="12224" y="5462"/>
                    </a:cubicBezTo>
                    <a:lnTo>
                      <a:pt x="12223" y="5462"/>
                    </a:lnTo>
                    <a:cubicBezTo>
                      <a:pt x="10956" y="6350"/>
                      <a:pt x="9486" y="6984"/>
                      <a:pt x="8032" y="7500"/>
                    </a:cubicBezTo>
                    <a:cubicBezTo>
                      <a:pt x="8001" y="7510"/>
                      <a:pt x="7972" y="7515"/>
                      <a:pt x="7944" y="7515"/>
                    </a:cubicBezTo>
                    <a:cubicBezTo>
                      <a:pt x="7694" y="7515"/>
                      <a:pt x="7625" y="7111"/>
                      <a:pt x="7898" y="7006"/>
                    </a:cubicBezTo>
                    <a:cubicBezTo>
                      <a:pt x="9321" y="6445"/>
                      <a:pt x="10610" y="5714"/>
                      <a:pt x="11946" y="4981"/>
                    </a:cubicBezTo>
                    <a:cubicBezTo>
                      <a:pt x="11995" y="4953"/>
                      <a:pt x="12044" y="4941"/>
                      <a:pt x="12089" y="4941"/>
                    </a:cubicBezTo>
                    <a:close/>
                    <a:moveTo>
                      <a:pt x="12104" y="7328"/>
                    </a:moveTo>
                    <a:cubicBezTo>
                      <a:pt x="12356" y="7328"/>
                      <a:pt x="12578" y="7698"/>
                      <a:pt x="12347" y="7888"/>
                    </a:cubicBezTo>
                    <a:cubicBezTo>
                      <a:pt x="11181" y="8829"/>
                      <a:pt x="9806" y="9490"/>
                      <a:pt x="8364" y="9877"/>
                    </a:cubicBezTo>
                    <a:cubicBezTo>
                      <a:pt x="8338" y="9884"/>
                      <a:pt x="8312" y="9887"/>
                      <a:pt x="8289" y="9887"/>
                    </a:cubicBezTo>
                    <a:cubicBezTo>
                      <a:pt x="8030" y="9887"/>
                      <a:pt x="7957" y="9489"/>
                      <a:pt x="8232" y="9389"/>
                    </a:cubicBezTo>
                    <a:cubicBezTo>
                      <a:pt x="9600" y="8904"/>
                      <a:pt x="10777" y="8228"/>
                      <a:pt x="11947" y="7381"/>
                    </a:cubicBezTo>
                    <a:cubicBezTo>
                      <a:pt x="11998" y="7344"/>
                      <a:pt x="12052" y="7328"/>
                      <a:pt x="12104" y="7328"/>
                    </a:cubicBezTo>
                    <a:close/>
                    <a:moveTo>
                      <a:pt x="6006" y="8940"/>
                    </a:moveTo>
                    <a:cubicBezTo>
                      <a:pt x="6258" y="8940"/>
                      <a:pt x="6411" y="9332"/>
                      <a:pt x="6156" y="9525"/>
                    </a:cubicBezTo>
                    <a:cubicBezTo>
                      <a:pt x="5397" y="10086"/>
                      <a:pt x="4589" y="10587"/>
                      <a:pt x="3807" y="11115"/>
                    </a:cubicBezTo>
                    <a:cubicBezTo>
                      <a:pt x="3759" y="11148"/>
                      <a:pt x="3712" y="11162"/>
                      <a:pt x="3669" y="11162"/>
                    </a:cubicBezTo>
                    <a:cubicBezTo>
                      <a:pt x="3462" y="11162"/>
                      <a:pt x="3336" y="10840"/>
                      <a:pt x="3549" y="10683"/>
                    </a:cubicBezTo>
                    <a:cubicBezTo>
                      <a:pt x="4307" y="10120"/>
                      <a:pt x="5056" y="9522"/>
                      <a:pt x="5844" y="8993"/>
                    </a:cubicBezTo>
                    <a:cubicBezTo>
                      <a:pt x="5900" y="8956"/>
                      <a:pt x="5955" y="8940"/>
                      <a:pt x="6006" y="8940"/>
                    </a:cubicBezTo>
                    <a:close/>
                    <a:moveTo>
                      <a:pt x="10906" y="9794"/>
                    </a:moveTo>
                    <a:cubicBezTo>
                      <a:pt x="11157" y="9794"/>
                      <a:pt x="11373" y="10169"/>
                      <a:pt x="11152" y="10371"/>
                    </a:cubicBezTo>
                    <a:lnTo>
                      <a:pt x="11152" y="10372"/>
                    </a:lnTo>
                    <a:cubicBezTo>
                      <a:pt x="10148" y="11288"/>
                      <a:pt x="8785" y="11973"/>
                      <a:pt x="7450" y="12236"/>
                    </a:cubicBezTo>
                    <a:cubicBezTo>
                      <a:pt x="7440" y="12238"/>
                      <a:pt x="7430" y="12239"/>
                      <a:pt x="7421" y="12239"/>
                    </a:cubicBezTo>
                    <a:cubicBezTo>
                      <a:pt x="7269" y="12239"/>
                      <a:pt x="7159" y="12011"/>
                      <a:pt x="7328" y="11934"/>
                    </a:cubicBezTo>
                    <a:cubicBezTo>
                      <a:pt x="8581" y="11345"/>
                      <a:pt x="9638" y="10696"/>
                      <a:pt x="10742" y="9852"/>
                    </a:cubicBezTo>
                    <a:cubicBezTo>
                      <a:pt x="10796" y="9812"/>
                      <a:pt x="10852" y="9794"/>
                      <a:pt x="10906" y="9794"/>
                    </a:cubicBezTo>
                    <a:close/>
                    <a:moveTo>
                      <a:pt x="20189" y="0"/>
                    </a:moveTo>
                    <a:cubicBezTo>
                      <a:pt x="13479" y="1944"/>
                      <a:pt x="6752" y="3827"/>
                      <a:pt x="1" y="5568"/>
                    </a:cubicBezTo>
                    <a:cubicBezTo>
                      <a:pt x="1022" y="8192"/>
                      <a:pt x="2154" y="10853"/>
                      <a:pt x="4069" y="12967"/>
                    </a:cubicBezTo>
                    <a:cubicBezTo>
                      <a:pt x="5114" y="14117"/>
                      <a:pt x="6156" y="14571"/>
                      <a:pt x="7173" y="14571"/>
                    </a:cubicBezTo>
                    <a:cubicBezTo>
                      <a:pt x="9080" y="14571"/>
                      <a:pt x="10900" y="12979"/>
                      <a:pt x="12490" y="11402"/>
                    </a:cubicBezTo>
                    <a:cubicBezTo>
                      <a:pt x="15791" y="8132"/>
                      <a:pt x="18355" y="4252"/>
                      <a:pt x="20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83;p41"/>
              <p:cNvSpPr/>
              <p:nvPr/>
            </p:nvSpPr>
            <p:spPr>
              <a:xfrm>
                <a:off x="887855" y="1786006"/>
                <a:ext cx="435740" cy="365171"/>
              </a:xfrm>
              <a:custGeom>
                <a:avLst/>
                <a:gdLst/>
                <a:ahLst/>
                <a:cxnLst/>
                <a:rect l="l" t="t" r="r" b="b"/>
                <a:pathLst>
                  <a:path w="25242" h="21154" extrusionOk="0">
                    <a:moveTo>
                      <a:pt x="2458" y="0"/>
                    </a:moveTo>
                    <a:lnTo>
                      <a:pt x="2458" y="0"/>
                    </a:lnTo>
                    <a:cubicBezTo>
                      <a:pt x="1638" y="209"/>
                      <a:pt x="824" y="423"/>
                      <a:pt x="1" y="627"/>
                    </a:cubicBezTo>
                    <a:cubicBezTo>
                      <a:pt x="3594" y="7853"/>
                      <a:pt x="6665" y="15209"/>
                      <a:pt x="14500" y="18830"/>
                    </a:cubicBezTo>
                    <a:cubicBezTo>
                      <a:pt x="17843" y="20381"/>
                      <a:pt x="21501" y="21062"/>
                      <a:pt x="25211" y="21153"/>
                    </a:cubicBezTo>
                    <a:lnTo>
                      <a:pt x="25241" y="19389"/>
                    </a:lnTo>
                    <a:cubicBezTo>
                      <a:pt x="21697" y="19293"/>
                      <a:pt x="18230" y="18547"/>
                      <a:pt x="15121" y="16851"/>
                    </a:cubicBezTo>
                    <a:cubicBezTo>
                      <a:pt x="8845" y="13410"/>
                      <a:pt x="4628" y="6776"/>
                      <a:pt x="2409" y="140"/>
                    </a:cubicBezTo>
                    <a:cubicBezTo>
                      <a:pt x="2386" y="79"/>
                      <a:pt x="2414" y="32"/>
                      <a:pt x="2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84;p41"/>
              <p:cNvSpPr/>
              <p:nvPr/>
            </p:nvSpPr>
            <p:spPr>
              <a:xfrm>
                <a:off x="1323068" y="1512720"/>
                <a:ext cx="631341" cy="638661"/>
              </a:xfrm>
              <a:custGeom>
                <a:avLst/>
                <a:gdLst/>
                <a:ahLst/>
                <a:cxnLst/>
                <a:rect l="l" t="t" r="r" b="b"/>
                <a:pathLst>
                  <a:path w="36573" h="36997" extrusionOk="0">
                    <a:moveTo>
                      <a:pt x="32627" y="0"/>
                    </a:moveTo>
                    <a:lnTo>
                      <a:pt x="32627" y="0"/>
                    </a:lnTo>
                    <a:cubicBezTo>
                      <a:pt x="31960" y="189"/>
                      <a:pt x="31292" y="390"/>
                      <a:pt x="30620" y="586"/>
                    </a:cubicBezTo>
                    <a:cubicBezTo>
                      <a:pt x="33448" y="6379"/>
                      <a:pt x="33635" y="13231"/>
                      <a:pt x="30948" y="19149"/>
                    </a:cubicBezTo>
                    <a:cubicBezTo>
                      <a:pt x="27707" y="26283"/>
                      <a:pt x="20507" y="30545"/>
                      <a:pt x="13340" y="32976"/>
                    </a:cubicBezTo>
                    <a:cubicBezTo>
                      <a:pt x="9438" y="34302"/>
                      <a:pt x="5067" y="35229"/>
                      <a:pt x="777" y="35229"/>
                    </a:cubicBezTo>
                    <a:cubicBezTo>
                      <a:pt x="528" y="35229"/>
                      <a:pt x="279" y="35226"/>
                      <a:pt x="30" y="35220"/>
                    </a:cubicBezTo>
                    <a:lnTo>
                      <a:pt x="0" y="36984"/>
                    </a:lnTo>
                    <a:cubicBezTo>
                      <a:pt x="302" y="36992"/>
                      <a:pt x="605" y="36996"/>
                      <a:pt x="908" y="36996"/>
                    </a:cubicBezTo>
                    <a:cubicBezTo>
                      <a:pt x="4797" y="36996"/>
                      <a:pt x="8719" y="36358"/>
                      <a:pt x="12354" y="35389"/>
                    </a:cubicBezTo>
                    <a:cubicBezTo>
                      <a:pt x="20159" y="33307"/>
                      <a:pt x="27869" y="28980"/>
                      <a:pt x="32084" y="21850"/>
                    </a:cubicBezTo>
                    <a:cubicBezTo>
                      <a:pt x="36000" y="15222"/>
                      <a:pt x="36572" y="7025"/>
                      <a:pt x="32697" y="283"/>
                    </a:cubicBezTo>
                    <a:cubicBezTo>
                      <a:pt x="32648" y="198"/>
                      <a:pt x="32623" y="100"/>
                      <a:pt x="326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85;p41"/>
              <p:cNvSpPr/>
              <p:nvPr/>
            </p:nvSpPr>
            <p:spPr>
              <a:xfrm>
                <a:off x="866225" y="1483287"/>
                <a:ext cx="1109530" cy="694211"/>
              </a:xfrm>
              <a:custGeom>
                <a:avLst/>
                <a:gdLst/>
                <a:ahLst/>
                <a:cxnLst/>
                <a:rect l="l" t="t" r="r" b="b"/>
                <a:pathLst>
                  <a:path w="64274" h="40215" extrusionOk="0">
                    <a:moveTo>
                      <a:pt x="53616" y="3597"/>
                    </a:moveTo>
                    <a:cubicBezTo>
                      <a:pt x="54319" y="5117"/>
                      <a:pt x="55572" y="7930"/>
                      <a:pt x="55179" y="9482"/>
                    </a:cubicBezTo>
                    <a:cubicBezTo>
                      <a:pt x="54997" y="10209"/>
                      <a:pt x="54649" y="10689"/>
                      <a:pt x="54116" y="10948"/>
                    </a:cubicBezTo>
                    <a:cubicBezTo>
                      <a:pt x="53781" y="11111"/>
                      <a:pt x="53392" y="11179"/>
                      <a:pt x="52973" y="11179"/>
                    </a:cubicBezTo>
                    <a:cubicBezTo>
                      <a:pt x="51555" y="11179"/>
                      <a:pt x="49796" y="10399"/>
                      <a:pt x="48639" y="9885"/>
                    </a:cubicBezTo>
                    <a:cubicBezTo>
                      <a:pt x="48389" y="9775"/>
                      <a:pt x="48168" y="9677"/>
                      <a:pt x="47983" y="9601"/>
                    </a:cubicBezTo>
                    <a:lnTo>
                      <a:pt x="47670" y="9472"/>
                    </a:lnTo>
                    <a:cubicBezTo>
                      <a:pt x="45561" y="8606"/>
                      <a:pt x="43393" y="7714"/>
                      <a:pt x="41097" y="7287"/>
                    </a:cubicBezTo>
                    <a:cubicBezTo>
                      <a:pt x="45273" y="6050"/>
                      <a:pt x="49446" y="4819"/>
                      <a:pt x="53616" y="3597"/>
                    </a:cubicBezTo>
                    <a:close/>
                    <a:moveTo>
                      <a:pt x="26303" y="11650"/>
                    </a:moveTo>
                    <a:lnTo>
                      <a:pt x="26303" y="11650"/>
                    </a:lnTo>
                    <a:cubicBezTo>
                      <a:pt x="24455" y="15762"/>
                      <a:pt x="21969" y="19381"/>
                      <a:pt x="18907" y="22414"/>
                    </a:cubicBezTo>
                    <a:cubicBezTo>
                      <a:pt x="17288" y="24020"/>
                      <a:pt x="15549" y="25501"/>
                      <a:pt x="13788" y="25501"/>
                    </a:cubicBezTo>
                    <a:cubicBezTo>
                      <a:pt x="13761" y="25501"/>
                      <a:pt x="13733" y="25501"/>
                      <a:pt x="13707" y="25500"/>
                    </a:cubicBezTo>
                    <a:cubicBezTo>
                      <a:pt x="12711" y="25474"/>
                      <a:pt x="11792" y="24980"/>
                      <a:pt x="10892" y="23990"/>
                    </a:cubicBezTo>
                    <a:cubicBezTo>
                      <a:pt x="9074" y="21984"/>
                      <a:pt x="7960" y="19438"/>
                      <a:pt x="6992" y="16973"/>
                    </a:cubicBezTo>
                    <a:cubicBezTo>
                      <a:pt x="12800" y="15471"/>
                      <a:pt x="18960" y="13773"/>
                      <a:pt x="26303" y="11650"/>
                    </a:cubicBezTo>
                    <a:close/>
                    <a:moveTo>
                      <a:pt x="34933" y="9612"/>
                    </a:moveTo>
                    <a:lnTo>
                      <a:pt x="34933" y="9612"/>
                    </a:lnTo>
                    <a:cubicBezTo>
                      <a:pt x="34957" y="9622"/>
                      <a:pt x="34981" y="9632"/>
                      <a:pt x="35007" y="9640"/>
                    </a:cubicBezTo>
                    <a:cubicBezTo>
                      <a:pt x="38863" y="10936"/>
                      <a:pt x="42219" y="12422"/>
                      <a:pt x="45266" y="14187"/>
                    </a:cubicBezTo>
                    <a:cubicBezTo>
                      <a:pt x="46688" y="15005"/>
                      <a:pt x="48085" y="15906"/>
                      <a:pt x="49420" y="16865"/>
                    </a:cubicBezTo>
                    <a:cubicBezTo>
                      <a:pt x="49605" y="16996"/>
                      <a:pt x="49860" y="17147"/>
                      <a:pt x="50140" y="17313"/>
                    </a:cubicBezTo>
                    <a:cubicBezTo>
                      <a:pt x="50823" y="17717"/>
                      <a:pt x="51756" y="18269"/>
                      <a:pt x="51980" y="18794"/>
                    </a:cubicBezTo>
                    <a:cubicBezTo>
                      <a:pt x="52602" y="20234"/>
                      <a:pt x="51573" y="21710"/>
                      <a:pt x="50486" y="22965"/>
                    </a:cubicBezTo>
                    <a:cubicBezTo>
                      <a:pt x="49783" y="23772"/>
                      <a:pt x="47682" y="25938"/>
                      <a:pt x="45382" y="25938"/>
                    </a:cubicBezTo>
                    <a:cubicBezTo>
                      <a:pt x="44773" y="25938"/>
                      <a:pt x="44150" y="25786"/>
                      <a:pt x="43535" y="25417"/>
                    </a:cubicBezTo>
                    <a:cubicBezTo>
                      <a:pt x="42024" y="24509"/>
                      <a:pt x="41157" y="22609"/>
                      <a:pt x="40392" y="20935"/>
                    </a:cubicBezTo>
                    <a:cubicBezTo>
                      <a:pt x="40257" y="20641"/>
                      <a:pt x="40126" y="20354"/>
                      <a:pt x="39996" y="20081"/>
                    </a:cubicBezTo>
                    <a:lnTo>
                      <a:pt x="39088" y="18168"/>
                    </a:lnTo>
                    <a:cubicBezTo>
                      <a:pt x="37752" y="15351"/>
                      <a:pt x="36374" y="12445"/>
                      <a:pt x="34933" y="9612"/>
                    </a:cubicBezTo>
                    <a:close/>
                    <a:moveTo>
                      <a:pt x="30545" y="11464"/>
                    </a:moveTo>
                    <a:cubicBezTo>
                      <a:pt x="31515" y="15113"/>
                      <a:pt x="32384" y="18726"/>
                      <a:pt x="33129" y="22216"/>
                    </a:cubicBezTo>
                    <a:cubicBezTo>
                      <a:pt x="33242" y="22751"/>
                      <a:pt x="33377" y="23300"/>
                      <a:pt x="33513" y="23858"/>
                    </a:cubicBezTo>
                    <a:cubicBezTo>
                      <a:pt x="33858" y="25263"/>
                      <a:pt x="34214" y="26719"/>
                      <a:pt x="34255" y="28086"/>
                    </a:cubicBezTo>
                    <a:cubicBezTo>
                      <a:pt x="34290" y="29168"/>
                      <a:pt x="33894" y="30037"/>
                      <a:pt x="33080" y="30664"/>
                    </a:cubicBezTo>
                    <a:cubicBezTo>
                      <a:pt x="32006" y="31494"/>
                      <a:pt x="30399" y="31797"/>
                      <a:pt x="28891" y="31797"/>
                    </a:cubicBezTo>
                    <a:cubicBezTo>
                      <a:pt x="27837" y="31797"/>
                      <a:pt x="26832" y="31649"/>
                      <a:pt x="26090" y="31430"/>
                    </a:cubicBezTo>
                    <a:cubicBezTo>
                      <a:pt x="24743" y="31039"/>
                      <a:pt x="23788" y="30265"/>
                      <a:pt x="23327" y="29192"/>
                    </a:cubicBezTo>
                    <a:cubicBezTo>
                      <a:pt x="22824" y="28017"/>
                      <a:pt x="22950" y="26591"/>
                      <a:pt x="23682" y="25171"/>
                    </a:cubicBezTo>
                    <a:cubicBezTo>
                      <a:pt x="24111" y="24333"/>
                      <a:pt x="24604" y="23499"/>
                      <a:pt x="25080" y="22692"/>
                    </a:cubicBezTo>
                    <a:cubicBezTo>
                      <a:pt x="25485" y="22011"/>
                      <a:pt x="25902" y="21305"/>
                      <a:pt x="26281" y="20595"/>
                    </a:cubicBezTo>
                    <a:cubicBezTo>
                      <a:pt x="28060" y="17289"/>
                      <a:pt x="29459" y="14292"/>
                      <a:pt x="30545" y="11464"/>
                    </a:cubicBezTo>
                    <a:close/>
                    <a:moveTo>
                      <a:pt x="55894" y="2930"/>
                    </a:moveTo>
                    <a:cubicBezTo>
                      <a:pt x="58052" y="7385"/>
                      <a:pt x="58525" y="12463"/>
                      <a:pt x="57222" y="17260"/>
                    </a:cubicBezTo>
                    <a:cubicBezTo>
                      <a:pt x="56881" y="18527"/>
                      <a:pt x="56415" y="19758"/>
                      <a:pt x="55836" y="20935"/>
                    </a:cubicBezTo>
                    <a:cubicBezTo>
                      <a:pt x="52207" y="28253"/>
                      <a:pt x="44043" y="32018"/>
                      <a:pt x="37831" y="33888"/>
                    </a:cubicBezTo>
                    <a:cubicBezTo>
                      <a:pt x="34794" y="34800"/>
                      <a:pt x="30933" y="35631"/>
                      <a:pt x="26946" y="35631"/>
                    </a:cubicBezTo>
                    <a:cubicBezTo>
                      <a:pt x="24221" y="35631"/>
                      <a:pt x="21437" y="35242"/>
                      <a:pt x="18817" y="34226"/>
                    </a:cubicBezTo>
                    <a:cubicBezTo>
                      <a:pt x="17758" y="33813"/>
                      <a:pt x="16754" y="33314"/>
                      <a:pt x="15833" y="32742"/>
                    </a:cubicBezTo>
                    <a:cubicBezTo>
                      <a:pt x="10207" y="29229"/>
                      <a:pt x="6926" y="23147"/>
                      <a:pt x="4306" y="17674"/>
                    </a:cubicBezTo>
                    <a:cubicBezTo>
                      <a:pt x="4741" y="17564"/>
                      <a:pt x="5173" y="17449"/>
                      <a:pt x="5607" y="17334"/>
                    </a:cubicBezTo>
                    <a:lnTo>
                      <a:pt x="5880" y="17262"/>
                    </a:lnTo>
                    <a:cubicBezTo>
                      <a:pt x="6609" y="20361"/>
                      <a:pt x="8870" y="25486"/>
                      <a:pt x="12158" y="26930"/>
                    </a:cubicBezTo>
                    <a:cubicBezTo>
                      <a:pt x="12740" y="27186"/>
                      <a:pt x="13326" y="27314"/>
                      <a:pt x="13913" y="27314"/>
                    </a:cubicBezTo>
                    <a:cubicBezTo>
                      <a:pt x="14708" y="27314"/>
                      <a:pt x="15504" y="27080"/>
                      <a:pt x="16296" y="26614"/>
                    </a:cubicBezTo>
                    <a:cubicBezTo>
                      <a:pt x="22800" y="22771"/>
                      <a:pt x="26737" y="14587"/>
                      <a:pt x="28174" y="11108"/>
                    </a:cubicBezTo>
                    <a:lnTo>
                      <a:pt x="29410" y="10741"/>
                    </a:lnTo>
                    <a:lnTo>
                      <a:pt x="29410" y="10741"/>
                    </a:lnTo>
                    <a:cubicBezTo>
                      <a:pt x="29220" y="11147"/>
                      <a:pt x="29029" y="11551"/>
                      <a:pt x="28839" y="11956"/>
                    </a:cubicBezTo>
                    <a:cubicBezTo>
                      <a:pt x="27768" y="14238"/>
                      <a:pt x="26660" y="16600"/>
                      <a:pt x="25460" y="18864"/>
                    </a:cubicBezTo>
                    <a:cubicBezTo>
                      <a:pt x="25014" y="19708"/>
                      <a:pt x="24486" y="20563"/>
                      <a:pt x="23978" y="21388"/>
                    </a:cubicBezTo>
                    <a:cubicBezTo>
                      <a:pt x="23076" y="22853"/>
                      <a:pt x="22143" y="24366"/>
                      <a:pt x="21550" y="25968"/>
                    </a:cubicBezTo>
                    <a:cubicBezTo>
                      <a:pt x="20821" y="27929"/>
                      <a:pt x="21196" y="29784"/>
                      <a:pt x="22604" y="31190"/>
                    </a:cubicBezTo>
                    <a:cubicBezTo>
                      <a:pt x="23570" y="32155"/>
                      <a:pt x="24975" y="32851"/>
                      <a:pt x="26559" y="33147"/>
                    </a:cubicBezTo>
                    <a:cubicBezTo>
                      <a:pt x="27304" y="33288"/>
                      <a:pt x="28144" y="33368"/>
                      <a:pt x="29007" y="33368"/>
                    </a:cubicBezTo>
                    <a:cubicBezTo>
                      <a:pt x="31021" y="33368"/>
                      <a:pt x="33158" y="32933"/>
                      <a:pt x="34496" y="31829"/>
                    </a:cubicBezTo>
                    <a:cubicBezTo>
                      <a:pt x="35436" y="31052"/>
                      <a:pt x="35915" y="30023"/>
                      <a:pt x="35918" y="28771"/>
                    </a:cubicBezTo>
                    <a:cubicBezTo>
                      <a:pt x="35923" y="26787"/>
                      <a:pt x="35402" y="24717"/>
                      <a:pt x="34898" y="22716"/>
                    </a:cubicBezTo>
                    <a:cubicBezTo>
                      <a:pt x="34723" y="22023"/>
                      <a:pt x="34549" y="21339"/>
                      <a:pt x="34405" y="20674"/>
                    </a:cubicBezTo>
                    <a:cubicBezTo>
                      <a:pt x="33653" y="17239"/>
                      <a:pt x="32776" y="13663"/>
                      <a:pt x="31796" y="10040"/>
                    </a:cubicBezTo>
                    <a:lnTo>
                      <a:pt x="33434" y="9559"/>
                    </a:lnTo>
                    <a:cubicBezTo>
                      <a:pt x="34626" y="12313"/>
                      <a:pt x="35924" y="15074"/>
                      <a:pt x="37180" y="17748"/>
                    </a:cubicBezTo>
                    <a:lnTo>
                      <a:pt x="37355" y="18119"/>
                    </a:lnTo>
                    <a:cubicBezTo>
                      <a:pt x="37619" y="18682"/>
                      <a:pt x="37875" y="19278"/>
                      <a:pt x="38136" y="19886"/>
                    </a:cubicBezTo>
                    <a:cubicBezTo>
                      <a:pt x="39069" y="22054"/>
                      <a:pt x="40032" y="24296"/>
                      <a:pt x="41641" y="25870"/>
                    </a:cubicBezTo>
                    <a:cubicBezTo>
                      <a:pt x="42734" y="26940"/>
                      <a:pt x="43986" y="27482"/>
                      <a:pt x="45361" y="27482"/>
                    </a:cubicBezTo>
                    <a:cubicBezTo>
                      <a:pt x="45425" y="27482"/>
                      <a:pt x="45488" y="27480"/>
                      <a:pt x="45552" y="27478"/>
                    </a:cubicBezTo>
                    <a:cubicBezTo>
                      <a:pt x="47560" y="27405"/>
                      <a:pt x="49777" y="26154"/>
                      <a:pt x="51638" y="24047"/>
                    </a:cubicBezTo>
                    <a:cubicBezTo>
                      <a:pt x="52829" y="22694"/>
                      <a:pt x="54178" y="20939"/>
                      <a:pt x="54035" y="19356"/>
                    </a:cubicBezTo>
                    <a:cubicBezTo>
                      <a:pt x="53991" y="18866"/>
                      <a:pt x="53787" y="18403"/>
                      <a:pt x="53408" y="17942"/>
                    </a:cubicBezTo>
                    <a:cubicBezTo>
                      <a:pt x="52873" y="17290"/>
                      <a:pt x="52083" y="16762"/>
                      <a:pt x="51386" y="16296"/>
                    </a:cubicBezTo>
                    <a:cubicBezTo>
                      <a:pt x="51131" y="16125"/>
                      <a:pt x="50886" y="15962"/>
                      <a:pt x="50671" y="15803"/>
                    </a:cubicBezTo>
                    <a:cubicBezTo>
                      <a:pt x="46493" y="12722"/>
                      <a:pt x="41865" y="10278"/>
                      <a:pt x="36905" y="8529"/>
                    </a:cubicBezTo>
                    <a:lnTo>
                      <a:pt x="39126" y="7874"/>
                    </a:lnTo>
                    <a:cubicBezTo>
                      <a:pt x="39128" y="7879"/>
                      <a:pt x="39131" y="7883"/>
                      <a:pt x="39134" y="7889"/>
                    </a:cubicBezTo>
                    <a:cubicBezTo>
                      <a:pt x="39203" y="8019"/>
                      <a:pt x="39326" y="8114"/>
                      <a:pt x="39470" y="8146"/>
                    </a:cubicBezTo>
                    <a:cubicBezTo>
                      <a:pt x="42136" y="8772"/>
                      <a:pt x="44549" y="9797"/>
                      <a:pt x="47105" y="10884"/>
                    </a:cubicBezTo>
                    <a:lnTo>
                      <a:pt x="48224" y="11357"/>
                    </a:lnTo>
                    <a:cubicBezTo>
                      <a:pt x="48416" y="11436"/>
                      <a:pt x="48611" y="11520"/>
                      <a:pt x="48809" y="11604"/>
                    </a:cubicBezTo>
                    <a:cubicBezTo>
                      <a:pt x="50181" y="12189"/>
                      <a:pt x="51699" y="12837"/>
                      <a:pt x="53214" y="12837"/>
                    </a:cubicBezTo>
                    <a:cubicBezTo>
                      <a:pt x="53575" y="12837"/>
                      <a:pt x="53934" y="12800"/>
                      <a:pt x="54292" y="12717"/>
                    </a:cubicBezTo>
                    <a:cubicBezTo>
                      <a:pt x="55304" y="12480"/>
                      <a:pt x="56021" y="11937"/>
                      <a:pt x="56423" y="11100"/>
                    </a:cubicBezTo>
                    <a:cubicBezTo>
                      <a:pt x="57462" y="8941"/>
                      <a:pt x="56119" y="5315"/>
                      <a:pt x="55120" y="3157"/>
                    </a:cubicBezTo>
                    <a:lnTo>
                      <a:pt x="55894" y="2930"/>
                    </a:lnTo>
                    <a:close/>
                    <a:moveTo>
                      <a:pt x="58881" y="2056"/>
                    </a:moveTo>
                    <a:cubicBezTo>
                      <a:pt x="58891" y="2081"/>
                      <a:pt x="58903" y="2104"/>
                      <a:pt x="58916" y="2127"/>
                    </a:cubicBezTo>
                    <a:cubicBezTo>
                      <a:pt x="62556" y="8459"/>
                      <a:pt x="62323" y="16614"/>
                      <a:pt x="58306" y="23411"/>
                    </a:cubicBezTo>
                    <a:cubicBezTo>
                      <a:pt x="54598" y="29685"/>
                      <a:pt x="47652" y="34446"/>
                      <a:pt x="38745" y="36822"/>
                    </a:cubicBezTo>
                    <a:cubicBezTo>
                      <a:pt x="34764" y="37884"/>
                      <a:pt x="30945" y="38420"/>
                      <a:pt x="27376" y="38420"/>
                    </a:cubicBezTo>
                    <a:cubicBezTo>
                      <a:pt x="27073" y="38420"/>
                      <a:pt x="26771" y="38417"/>
                      <a:pt x="26471" y="38409"/>
                    </a:cubicBezTo>
                    <a:cubicBezTo>
                      <a:pt x="22515" y="38312"/>
                      <a:pt x="18949" y="37539"/>
                      <a:pt x="15871" y="36112"/>
                    </a:cubicBezTo>
                    <a:cubicBezTo>
                      <a:pt x="8765" y="32828"/>
                      <a:pt x="5662" y="26502"/>
                      <a:pt x="2376" y="19805"/>
                    </a:cubicBezTo>
                    <a:cubicBezTo>
                      <a:pt x="2139" y="19322"/>
                      <a:pt x="1901" y="18837"/>
                      <a:pt x="1661" y="18352"/>
                    </a:cubicBezTo>
                    <a:cubicBezTo>
                      <a:pt x="2092" y="18244"/>
                      <a:pt x="2521" y="18134"/>
                      <a:pt x="2950" y="18023"/>
                    </a:cubicBezTo>
                    <a:lnTo>
                      <a:pt x="3439" y="17897"/>
                    </a:lnTo>
                    <a:cubicBezTo>
                      <a:pt x="4969" y="22417"/>
                      <a:pt x="8639" y="30469"/>
                      <a:pt x="16241" y="34635"/>
                    </a:cubicBezTo>
                    <a:cubicBezTo>
                      <a:pt x="19178" y="36238"/>
                      <a:pt x="22626" y="37103"/>
                      <a:pt x="26487" y="37208"/>
                    </a:cubicBezTo>
                    <a:cubicBezTo>
                      <a:pt x="26716" y="37213"/>
                      <a:pt x="26947" y="37216"/>
                      <a:pt x="27179" y="37216"/>
                    </a:cubicBezTo>
                    <a:cubicBezTo>
                      <a:pt x="31114" y="37216"/>
                      <a:pt x="35496" y="36443"/>
                      <a:pt x="39894" y="34949"/>
                    </a:cubicBezTo>
                    <a:cubicBezTo>
                      <a:pt x="46055" y="32858"/>
                      <a:pt x="54138" y="28737"/>
                      <a:pt x="57668" y="20970"/>
                    </a:cubicBezTo>
                    <a:cubicBezTo>
                      <a:pt x="60333" y="15102"/>
                      <a:pt x="60261" y="8378"/>
                      <a:pt x="57481" y="2467"/>
                    </a:cubicBezTo>
                    <a:lnTo>
                      <a:pt x="57870" y="2352"/>
                    </a:lnTo>
                    <a:cubicBezTo>
                      <a:pt x="58208" y="2252"/>
                      <a:pt x="58545" y="2153"/>
                      <a:pt x="58881" y="2056"/>
                    </a:cubicBezTo>
                    <a:close/>
                    <a:moveTo>
                      <a:pt x="59846" y="1"/>
                    </a:moveTo>
                    <a:cubicBezTo>
                      <a:pt x="59765" y="1"/>
                      <a:pt x="59680" y="13"/>
                      <a:pt x="59592" y="39"/>
                    </a:cubicBezTo>
                    <a:cubicBezTo>
                      <a:pt x="53395" y="1822"/>
                      <a:pt x="47060" y="3575"/>
                      <a:pt x="40933" y="5269"/>
                    </a:cubicBezTo>
                    <a:cubicBezTo>
                      <a:pt x="27611" y="8954"/>
                      <a:pt x="13835" y="12765"/>
                      <a:pt x="527" y="17159"/>
                    </a:cubicBezTo>
                    <a:cubicBezTo>
                      <a:pt x="196" y="17273"/>
                      <a:pt x="0" y="17579"/>
                      <a:pt x="42" y="17923"/>
                    </a:cubicBezTo>
                    <a:cubicBezTo>
                      <a:pt x="73" y="18187"/>
                      <a:pt x="234" y="18401"/>
                      <a:pt x="457" y="18498"/>
                    </a:cubicBezTo>
                    <a:cubicBezTo>
                      <a:pt x="2420" y="25794"/>
                      <a:pt x="7589" y="34760"/>
                      <a:pt x="16278" y="38232"/>
                    </a:cubicBezTo>
                    <a:cubicBezTo>
                      <a:pt x="19588" y="39554"/>
                      <a:pt x="23376" y="40215"/>
                      <a:pt x="27451" y="40215"/>
                    </a:cubicBezTo>
                    <a:cubicBezTo>
                      <a:pt x="31609" y="40215"/>
                      <a:pt x="36066" y="39527"/>
                      <a:pt x="40615" y="38151"/>
                    </a:cubicBezTo>
                    <a:cubicBezTo>
                      <a:pt x="49661" y="35414"/>
                      <a:pt x="56640" y="30222"/>
                      <a:pt x="60266" y="23530"/>
                    </a:cubicBezTo>
                    <a:cubicBezTo>
                      <a:pt x="63864" y="16898"/>
                      <a:pt x="64273" y="9290"/>
                      <a:pt x="61362" y="3168"/>
                    </a:cubicBezTo>
                    <a:cubicBezTo>
                      <a:pt x="61238" y="2569"/>
                      <a:pt x="61087" y="1786"/>
                      <a:pt x="61010" y="980"/>
                    </a:cubicBezTo>
                    <a:cubicBezTo>
                      <a:pt x="60982" y="677"/>
                      <a:pt x="60776" y="486"/>
                      <a:pt x="60545" y="420"/>
                    </a:cubicBezTo>
                    <a:cubicBezTo>
                      <a:pt x="60408" y="181"/>
                      <a:pt x="60159" y="1"/>
                      <a:pt x="5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86;p41"/>
              <p:cNvSpPr/>
              <p:nvPr/>
            </p:nvSpPr>
            <p:spPr>
              <a:xfrm>
                <a:off x="1756710" y="1628242"/>
                <a:ext cx="57501" cy="2449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1419" extrusionOk="0">
                    <a:moveTo>
                      <a:pt x="332" y="1"/>
                    </a:moveTo>
                    <a:cubicBezTo>
                      <a:pt x="106" y="1"/>
                      <a:pt x="0" y="373"/>
                      <a:pt x="220" y="504"/>
                    </a:cubicBezTo>
                    <a:cubicBezTo>
                      <a:pt x="986" y="952"/>
                      <a:pt x="1855" y="1245"/>
                      <a:pt x="2725" y="1411"/>
                    </a:cubicBezTo>
                    <a:cubicBezTo>
                      <a:pt x="2750" y="1416"/>
                      <a:pt x="2775" y="1418"/>
                      <a:pt x="2799" y="1418"/>
                    </a:cubicBezTo>
                    <a:cubicBezTo>
                      <a:pt x="3195" y="1418"/>
                      <a:pt x="3330" y="793"/>
                      <a:pt x="2907" y="724"/>
                    </a:cubicBezTo>
                    <a:cubicBezTo>
                      <a:pt x="2051" y="582"/>
                      <a:pt x="1238" y="327"/>
                      <a:pt x="423" y="20"/>
                    </a:cubicBezTo>
                    <a:cubicBezTo>
                      <a:pt x="391" y="7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87;p41"/>
              <p:cNvSpPr/>
              <p:nvPr/>
            </p:nvSpPr>
            <p:spPr>
              <a:xfrm>
                <a:off x="1809379" y="1737584"/>
                <a:ext cx="30140" cy="4027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333" extrusionOk="0">
                    <a:moveTo>
                      <a:pt x="304" y="0"/>
                    </a:moveTo>
                    <a:cubicBezTo>
                      <a:pt x="137" y="0"/>
                      <a:pt x="1" y="206"/>
                      <a:pt x="152" y="362"/>
                    </a:cubicBezTo>
                    <a:cubicBezTo>
                      <a:pt x="625" y="843"/>
                      <a:pt x="847" y="1367"/>
                      <a:pt x="1112" y="1944"/>
                    </a:cubicBezTo>
                    <a:cubicBezTo>
                      <a:pt x="1148" y="2028"/>
                      <a:pt x="1185" y="2113"/>
                      <a:pt x="1227" y="2195"/>
                    </a:cubicBezTo>
                    <a:cubicBezTo>
                      <a:pt x="1273" y="2292"/>
                      <a:pt x="1349" y="2332"/>
                      <a:pt x="1428" y="2332"/>
                    </a:cubicBezTo>
                    <a:cubicBezTo>
                      <a:pt x="1484" y="2332"/>
                      <a:pt x="1542" y="2312"/>
                      <a:pt x="1591" y="2276"/>
                    </a:cubicBezTo>
                    <a:cubicBezTo>
                      <a:pt x="1680" y="2213"/>
                      <a:pt x="1746" y="2107"/>
                      <a:pt x="1720" y="1987"/>
                    </a:cubicBezTo>
                    <a:cubicBezTo>
                      <a:pt x="1585" y="1246"/>
                      <a:pt x="999" y="542"/>
                      <a:pt x="452" y="60"/>
                    </a:cubicBezTo>
                    <a:cubicBezTo>
                      <a:pt x="404" y="18"/>
                      <a:pt x="353" y="0"/>
                      <a:pt x="30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88;p41"/>
              <p:cNvSpPr/>
              <p:nvPr/>
            </p:nvSpPr>
            <p:spPr>
              <a:xfrm>
                <a:off x="1703299" y="1582634"/>
                <a:ext cx="66461" cy="11031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639" extrusionOk="0">
                    <a:moveTo>
                      <a:pt x="2624" y="1"/>
                    </a:moveTo>
                    <a:cubicBezTo>
                      <a:pt x="1853" y="1"/>
                      <a:pt x="1077" y="21"/>
                      <a:pt x="311" y="61"/>
                    </a:cubicBezTo>
                    <a:cubicBezTo>
                      <a:pt x="0" y="79"/>
                      <a:pt x="6" y="520"/>
                      <a:pt x="307" y="539"/>
                    </a:cubicBezTo>
                    <a:cubicBezTo>
                      <a:pt x="1325" y="610"/>
                      <a:pt x="2360" y="639"/>
                      <a:pt x="3379" y="639"/>
                    </a:cubicBezTo>
                    <a:cubicBezTo>
                      <a:pt x="3398" y="639"/>
                      <a:pt x="3417" y="639"/>
                      <a:pt x="3436" y="639"/>
                    </a:cubicBezTo>
                    <a:cubicBezTo>
                      <a:pt x="3845" y="635"/>
                      <a:pt x="3849" y="11"/>
                      <a:pt x="3440" y="9"/>
                    </a:cubicBezTo>
                    <a:cubicBezTo>
                      <a:pt x="3169" y="3"/>
                      <a:pt x="2897" y="1"/>
                      <a:pt x="262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89;p41"/>
              <p:cNvSpPr/>
              <p:nvPr/>
            </p:nvSpPr>
            <p:spPr>
              <a:xfrm>
                <a:off x="1782932" y="1755158"/>
                <a:ext cx="31987" cy="3418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980" extrusionOk="0">
                    <a:moveTo>
                      <a:pt x="290" y="0"/>
                    </a:moveTo>
                    <a:cubicBezTo>
                      <a:pt x="84" y="0"/>
                      <a:pt x="1" y="291"/>
                      <a:pt x="224" y="357"/>
                    </a:cubicBezTo>
                    <a:cubicBezTo>
                      <a:pt x="553" y="462"/>
                      <a:pt x="845" y="645"/>
                      <a:pt x="1050" y="931"/>
                    </a:cubicBezTo>
                    <a:cubicBezTo>
                      <a:pt x="1236" y="1196"/>
                      <a:pt x="1275" y="1486"/>
                      <a:pt x="1339" y="1797"/>
                    </a:cubicBezTo>
                    <a:cubicBezTo>
                      <a:pt x="1340" y="1804"/>
                      <a:pt x="1344" y="1816"/>
                      <a:pt x="1346" y="1823"/>
                    </a:cubicBezTo>
                    <a:cubicBezTo>
                      <a:pt x="1376" y="1932"/>
                      <a:pt x="1458" y="1979"/>
                      <a:pt x="1547" y="1979"/>
                    </a:cubicBezTo>
                    <a:cubicBezTo>
                      <a:pt x="1675" y="1979"/>
                      <a:pt x="1818" y="1881"/>
                      <a:pt x="1836" y="1729"/>
                    </a:cubicBezTo>
                    <a:cubicBezTo>
                      <a:pt x="1853" y="1562"/>
                      <a:pt x="1831" y="1394"/>
                      <a:pt x="1776" y="1236"/>
                    </a:cubicBezTo>
                    <a:cubicBezTo>
                      <a:pt x="1584" y="605"/>
                      <a:pt x="940" y="82"/>
                      <a:pt x="322" y="2"/>
                    </a:cubicBezTo>
                    <a:cubicBezTo>
                      <a:pt x="311" y="1"/>
                      <a:pt x="301" y="0"/>
                      <a:pt x="29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90;p41"/>
              <p:cNvSpPr/>
              <p:nvPr/>
            </p:nvSpPr>
            <p:spPr>
              <a:xfrm>
                <a:off x="1644761" y="1603712"/>
                <a:ext cx="69827" cy="26066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1510" extrusionOk="0">
                    <a:moveTo>
                      <a:pt x="311" y="1"/>
                    </a:moveTo>
                    <a:cubicBezTo>
                      <a:pt x="74" y="1"/>
                      <a:pt x="0" y="378"/>
                      <a:pt x="263" y="465"/>
                    </a:cubicBezTo>
                    <a:cubicBezTo>
                      <a:pt x="1357" y="818"/>
                      <a:pt x="2475" y="1258"/>
                      <a:pt x="3601" y="1502"/>
                    </a:cubicBezTo>
                    <a:cubicBezTo>
                      <a:pt x="3625" y="1507"/>
                      <a:pt x="3648" y="1509"/>
                      <a:pt x="3670" y="1509"/>
                    </a:cubicBezTo>
                    <a:cubicBezTo>
                      <a:pt x="3968" y="1509"/>
                      <a:pt x="4044" y="1085"/>
                      <a:pt x="3746" y="973"/>
                    </a:cubicBezTo>
                    <a:cubicBezTo>
                      <a:pt x="2667" y="556"/>
                      <a:pt x="1497" y="317"/>
                      <a:pt x="381" y="11"/>
                    </a:cubicBezTo>
                    <a:cubicBezTo>
                      <a:pt x="356" y="4"/>
                      <a:pt x="333" y="1"/>
                      <a:pt x="311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91;p41"/>
              <p:cNvSpPr/>
              <p:nvPr/>
            </p:nvSpPr>
            <p:spPr>
              <a:xfrm>
                <a:off x="1661367" y="1813989"/>
                <a:ext cx="72399" cy="5829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377" extrusionOk="0">
                    <a:moveTo>
                      <a:pt x="393" y="1"/>
                    </a:moveTo>
                    <a:cubicBezTo>
                      <a:pt x="175" y="1"/>
                      <a:pt x="1" y="294"/>
                      <a:pt x="179" y="518"/>
                    </a:cubicBezTo>
                    <a:cubicBezTo>
                      <a:pt x="1026" y="1582"/>
                      <a:pt x="2297" y="2811"/>
                      <a:pt x="3564" y="3351"/>
                    </a:cubicBezTo>
                    <a:cubicBezTo>
                      <a:pt x="3605" y="3369"/>
                      <a:pt x="3648" y="3377"/>
                      <a:pt x="3691" y="3377"/>
                    </a:cubicBezTo>
                    <a:cubicBezTo>
                      <a:pt x="3952" y="3377"/>
                      <a:pt x="4194" y="3074"/>
                      <a:pt x="3939" y="2860"/>
                    </a:cubicBezTo>
                    <a:cubicBezTo>
                      <a:pt x="3390" y="2393"/>
                      <a:pt x="2751" y="2037"/>
                      <a:pt x="2183" y="1575"/>
                    </a:cubicBezTo>
                    <a:cubicBezTo>
                      <a:pt x="1623" y="1118"/>
                      <a:pt x="1114" y="599"/>
                      <a:pt x="594" y="90"/>
                    </a:cubicBezTo>
                    <a:cubicBezTo>
                      <a:pt x="528" y="27"/>
                      <a:pt x="459" y="1"/>
                      <a:pt x="39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92;p41"/>
              <p:cNvSpPr/>
              <p:nvPr/>
            </p:nvSpPr>
            <p:spPr>
              <a:xfrm>
                <a:off x="1574863" y="1725000"/>
                <a:ext cx="66633" cy="26843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555" extrusionOk="0">
                    <a:moveTo>
                      <a:pt x="332" y="0"/>
                    </a:moveTo>
                    <a:cubicBezTo>
                      <a:pt x="75" y="0"/>
                      <a:pt x="1" y="412"/>
                      <a:pt x="283" y="512"/>
                    </a:cubicBezTo>
                    <a:cubicBezTo>
                      <a:pt x="1296" y="861"/>
                      <a:pt x="2318" y="1293"/>
                      <a:pt x="3359" y="1547"/>
                    </a:cubicBezTo>
                    <a:cubicBezTo>
                      <a:pt x="3380" y="1552"/>
                      <a:pt x="3401" y="1555"/>
                      <a:pt x="3422" y="1555"/>
                    </a:cubicBezTo>
                    <a:cubicBezTo>
                      <a:pt x="3684" y="1555"/>
                      <a:pt x="3860" y="1146"/>
                      <a:pt x="3573" y="1026"/>
                    </a:cubicBezTo>
                    <a:cubicBezTo>
                      <a:pt x="2560" y="604"/>
                      <a:pt x="1467" y="331"/>
                      <a:pt x="415" y="14"/>
                    </a:cubicBezTo>
                    <a:cubicBezTo>
                      <a:pt x="386" y="4"/>
                      <a:pt x="358" y="0"/>
                      <a:pt x="33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93;p41"/>
              <p:cNvSpPr/>
              <p:nvPr/>
            </p:nvSpPr>
            <p:spPr>
              <a:xfrm>
                <a:off x="1588484" y="1779204"/>
                <a:ext cx="48749" cy="39272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275" extrusionOk="0">
                    <a:moveTo>
                      <a:pt x="406" y="1"/>
                    </a:moveTo>
                    <a:cubicBezTo>
                      <a:pt x="150" y="1"/>
                      <a:pt x="1" y="442"/>
                      <a:pt x="274" y="565"/>
                    </a:cubicBezTo>
                    <a:cubicBezTo>
                      <a:pt x="672" y="745"/>
                      <a:pt x="1038" y="961"/>
                      <a:pt x="1364" y="1247"/>
                    </a:cubicBezTo>
                    <a:cubicBezTo>
                      <a:pt x="1682" y="1523"/>
                      <a:pt x="1908" y="1864"/>
                      <a:pt x="2186" y="2170"/>
                    </a:cubicBezTo>
                    <a:cubicBezTo>
                      <a:pt x="2252" y="2244"/>
                      <a:pt x="2328" y="2275"/>
                      <a:pt x="2402" y="2275"/>
                    </a:cubicBezTo>
                    <a:cubicBezTo>
                      <a:pt x="2621" y="2275"/>
                      <a:pt x="2824" y="2005"/>
                      <a:pt x="2699" y="1769"/>
                    </a:cubicBezTo>
                    <a:cubicBezTo>
                      <a:pt x="2275" y="947"/>
                      <a:pt x="1338" y="356"/>
                      <a:pt x="501" y="21"/>
                    </a:cubicBezTo>
                    <a:cubicBezTo>
                      <a:pt x="468" y="7"/>
                      <a:pt x="436" y="1"/>
                      <a:pt x="40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94;p41"/>
              <p:cNvSpPr/>
              <p:nvPr/>
            </p:nvSpPr>
            <p:spPr>
              <a:xfrm>
                <a:off x="1577418" y="1830009"/>
                <a:ext cx="64113" cy="70207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4067" extrusionOk="0">
                    <a:moveTo>
                      <a:pt x="420" y="1"/>
                    </a:moveTo>
                    <a:cubicBezTo>
                      <a:pt x="210" y="1"/>
                      <a:pt x="0" y="229"/>
                      <a:pt x="124" y="478"/>
                    </a:cubicBezTo>
                    <a:cubicBezTo>
                      <a:pt x="787" y="1812"/>
                      <a:pt x="1833" y="3190"/>
                      <a:pt x="3089" y="4015"/>
                    </a:cubicBezTo>
                    <a:cubicBezTo>
                      <a:pt x="3143" y="4051"/>
                      <a:pt x="3198" y="4066"/>
                      <a:pt x="3252" y="4066"/>
                    </a:cubicBezTo>
                    <a:cubicBezTo>
                      <a:pt x="3509" y="4066"/>
                      <a:pt x="3713" y="3701"/>
                      <a:pt x="3487" y="3484"/>
                    </a:cubicBezTo>
                    <a:cubicBezTo>
                      <a:pt x="2403" y="2425"/>
                      <a:pt x="1460" y="1475"/>
                      <a:pt x="673" y="154"/>
                    </a:cubicBezTo>
                    <a:cubicBezTo>
                      <a:pt x="608" y="46"/>
                      <a:pt x="514" y="1"/>
                      <a:pt x="42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5;p41"/>
              <p:cNvSpPr/>
              <p:nvPr/>
            </p:nvSpPr>
            <p:spPr>
              <a:xfrm>
                <a:off x="1520037" y="1702230"/>
                <a:ext cx="48249" cy="59159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3427" extrusionOk="0">
                    <a:moveTo>
                      <a:pt x="375" y="1"/>
                    </a:moveTo>
                    <a:cubicBezTo>
                      <a:pt x="180" y="1"/>
                      <a:pt x="0" y="181"/>
                      <a:pt x="133" y="396"/>
                    </a:cubicBezTo>
                    <a:cubicBezTo>
                      <a:pt x="750" y="1382"/>
                      <a:pt x="1413" y="2367"/>
                      <a:pt x="2114" y="3297"/>
                    </a:cubicBezTo>
                    <a:cubicBezTo>
                      <a:pt x="2185" y="3388"/>
                      <a:pt x="2281" y="3427"/>
                      <a:pt x="2375" y="3427"/>
                    </a:cubicBezTo>
                    <a:cubicBezTo>
                      <a:pt x="2591" y="3427"/>
                      <a:pt x="2794" y="3219"/>
                      <a:pt x="2645" y="2978"/>
                    </a:cubicBezTo>
                    <a:cubicBezTo>
                      <a:pt x="2017" y="2002"/>
                      <a:pt x="1327" y="1038"/>
                      <a:pt x="614" y="118"/>
                    </a:cubicBezTo>
                    <a:cubicBezTo>
                      <a:pt x="549" y="36"/>
                      <a:pt x="460" y="1"/>
                      <a:pt x="37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96;p41"/>
              <p:cNvSpPr/>
              <p:nvPr/>
            </p:nvSpPr>
            <p:spPr>
              <a:xfrm>
                <a:off x="1379759" y="1751084"/>
                <a:ext cx="17332" cy="73676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268" extrusionOk="0">
                    <a:moveTo>
                      <a:pt x="341" y="0"/>
                    </a:moveTo>
                    <a:cubicBezTo>
                      <a:pt x="179" y="0"/>
                      <a:pt x="1" y="142"/>
                      <a:pt x="30" y="353"/>
                    </a:cubicBezTo>
                    <a:cubicBezTo>
                      <a:pt x="216" y="1602"/>
                      <a:pt x="31" y="2752"/>
                      <a:pt x="33" y="3991"/>
                    </a:cubicBezTo>
                    <a:cubicBezTo>
                      <a:pt x="35" y="4173"/>
                      <a:pt x="170" y="4267"/>
                      <a:pt x="310" y="4267"/>
                    </a:cubicBezTo>
                    <a:cubicBezTo>
                      <a:pt x="427" y="4267"/>
                      <a:pt x="548" y="4201"/>
                      <a:pt x="596" y="4066"/>
                    </a:cubicBezTo>
                    <a:cubicBezTo>
                      <a:pt x="1004" y="2876"/>
                      <a:pt x="828" y="1416"/>
                      <a:pt x="578" y="204"/>
                    </a:cubicBezTo>
                    <a:cubicBezTo>
                      <a:pt x="548" y="61"/>
                      <a:pt x="448" y="0"/>
                      <a:pt x="3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97;p41"/>
              <p:cNvSpPr/>
              <p:nvPr/>
            </p:nvSpPr>
            <p:spPr>
              <a:xfrm>
                <a:off x="1400077" y="1846736"/>
                <a:ext cx="20767" cy="75178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4355" extrusionOk="0">
                    <a:moveTo>
                      <a:pt x="624" y="0"/>
                    </a:moveTo>
                    <a:cubicBezTo>
                      <a:pt x="500" y="0"/>
                      <a:pt x="373" y="84"/>
                      <a:pt x="373" y="236"/>
                    </a:cubicBezTo>
                    <a:cubicBezTo>
                      <a:pt x="387" y="876"/>
                      <a:pt x="406" y="1514"/>
                      <a:pt x="343" y="2147"/>
                    </a:cubicBezTo>
                    <a:cubicBezTo>
                      <a:pt x="283" y="2787"/>
                      <a:pt x="78" y="3392"/>
                      <a:pt x="16" y="4026"/>
                    </a:cubicBezTo>
                    <a:cubicBezTo>
                      <a:pt x="1" y="4228"/>
                      <a:pt x="186" y="4355"/>
                      <a:pt x="364" y="4355"/>
                    </a:cubicBezTo>
                    <a:cubicBezTo>
                      <a:pt x="475" y="4355"/>
                      <a:pt x="584" y="4305"/>
                      <a:pt x="638" y="4192"/>
                    </a:cubicBezTo>
                    <a:cubicBezTo>
                      <a:pt x="1203" y="3040"/>
                      <a:pt x="1152" y="1399"/>
                      <a:pt x="852" y="173"/>
                    </a:cubicBezTo>
                    <a:cubicBezTo>
                      <a:pt x="823" y="55"/>
                      <a:pt x="724" y="0"/>
                      <a:pt x="6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98;p41"/>
              <p:cNvSpPr/>
              <p:nvPr/>
            </p:nvSpPr>
            <p:spPr>
              <a:xfrm>
                <a:off x="1392344" y="1943131"/>
                <a:ext cx="18730" cy="4978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884" extrusionOk="0">
                    <a:moveTo>
                      <a:pt x="671" y="0"/>
                    </a:moveTo>
                    <a:cubicBezTo>
                      <a:pt x="540" y="0"/>
                      <a:pt x="417" y="76"/>
                      <a:pt x="381" y="254"/>
                    </a:cubicBezTo>
                    <a:cubicBezTo>
                      <a:pt x="220" y="1022"/>
                      <a:pt x="119" y="1806"/>
                      <a:pt x="23" y="2589"/>
                    </a:cubicBezTo>
                    <a:cubicBezTo>
                      <a:pt x="0" y="2778"/>
                      <a:pt x="163" y="2883"/>
                      <a:pt x="325" y="2883"/>
                    </a:cubicBezTo>
                    <a:cubicBezTo>
                      <a:pt x="454" y="2883"/>
                      <a:pt x="583" y="2816"/>
                      <a:pt x="615" y="2670"/>
                    </a:cubicBezTo>
                    <a:cubicBezTo>
                      <a:pt x="782" y="1928"/>
                      <a:pt x="943" y="1186"/>
                      <a:pt x="1046" y="435"/>
                    </a:cubicBezTo>
                    <a:cubicBezTo>
                      <a:pt x="1084" y="175"/>
                      <a:pt x="869" y="0"/>
                      <a:pt x="67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99;p41"/>
              <p:cNvSpPr/>
              <p:nvPr/>
            </p:nvSpPr>
            <p:spPr>
              <a:xfrm>
                <a:off x="1320496" y="1805099"/>
                <a:ext cx="37563" cy="8847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125" extrusionOk="0">
                    <a:moveTo>
                      <a:pt x="1865" y="1"/>
                    </a:moveTo>
                    <a:cubicBezTo>
                      <a:pt x="1786" y="1"/>
                      <a:pt x="1711" y="37"/>
                      <a:pt x="1670" y="124"/>
                    </a:cubicBezTo>
                    <a:cubicBezTo>
                      <a:pt x="1004" y="1545"/>
                      <a:pt x="274" y="3171"/>
                      <a:pt x="34" y="4730"/>
                    </a:cubicBezTo>
                    <a:cubicBezTo>
                      <a:pt x="0" y="4936"/>
                      <a:pt x="194" y="5124"/>
                      <a:pt x="371" y="5124"/>
                    </a:cubicBezTo>
                    <a:cubicBezTo>
                      <a:pt x="459" y="5124"/>
                      <a:pt x="543" y="5077"/>
                      <a:pt x="592" y="4961"/>
                    </a:cubicBezTo>
                    <a:cubicBezTo>
                      <a:pt x="1223" y="3482"/>
                      <a:pt x="1608" y="1843"/>
                      <a:pt x="2117" y="311"/>
                    </a:cubicBezTo>
                    <a:cubicBezTo>
                      <a:pt x="2175" y="136"/>
                      <a:pt x="2015" y="1"/>
                      <a:pt x="186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00;p41"/>
              <p:cNvSpPr/>
              <p:nvPr/>
            </p:nvSpPr>
            <p:spPr>
              <a:xfrm>
                <a:off x="1338501" y="1890204"/>
                <a:ext cx="39393" cy="81583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726" extrusionOk="0">
                    <a:moveTo>
                      <a:pt x="2058" y="0"/>
                    </a:moveTo>
                    <a:cubicBezTo>
                      <a:pt x="1999" y="0"/>
                      <a:pt x="1939" y="29"/>
                      <a:pt x="1900" y="95"/>
                    </a:cubicBezTo>
                    <a:cubicBezTo>
                      <a:pt x="1491" y="763"/>
                      <a:pt x="1226" y="1539"/>
                      <a:pt x="919" y="2259"/>
                    </a:cubicBezTo>
                    <a:cubicBezTo>
                      <a:pt x="633" y="2933"/>
                      <a:pt x="331" y="3598"/>
                      <a:pt x="89" y="4287"/>
                    </a:cubicBezTo>
                    <a:cubicBezTo>
                      <a:pt x="0" y="4529"/>
                      <a:pt x="239" y="4725"/>
                      <a:pt x="455" y="4725"/>
                    </a:cubicBezTo>
                    <a:cubicBezTo>
                      <a:pt x="566" y="4725"/>
                      <a:pt x="671" y="4674"/>
                      <a:pt x="724" y="4551"/>
                    </a:cubicBezTo>
                    <a:cubicBezTo>
                      <a:pt x="1010" y="3876"/>
                      <a:pt x="1252" y="3187"/>
                      <a:pt x="1500" y="2497"/>
                    </a:cubicBezTo>
                    <a:cubicBezTo>
                      <a:pt x="1763" y="1762"/>
                      <a:pt x="2096" y="1014"/>
                      <a:pt x="2254" y="241"/>
                    </a:cubicBezTo>
                    <a:cubicBezTo>
                      <a:pt x="2281" y="102"/>
                      <a:pt x="2170" y="0"/>
                      <a:pt x="205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01;p41"/>
              <p:cNvSpPr/>
              <p:nvPr/>
            </p:nvSpPr>
            <p:spPr>
              <a:xfrm>
                <a:off x="1233319" y="1731784"/>
                <a:ext cx="5696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722" extrusionOk="0">
                    <a:moveTo>
                      <a:pt x="2872" y="0"/>
                    </a:moveTo>
                    <a:cubicBezTo>
                      <a:pt x="2807" y="0"/>
                      <a:pt x="2739" y="22"/>
                      <a:pt x="2678" y="75"/>
                    </a:cubicBezTo>
                    <a:cubicBezTo>
                      <a:pt x="1818" y="784"/>
                      <a:pt x="993" y="1544"/>
                      <a:pt x="183" y="2314"/>
                    </a:cubicBezTo>
                    <a:cubicBezTo>
                      <a:pt x="0" y="2488"/>
                      <a:pt x="172" y="2722"/>
                      <a:pt x="371" y="2722"/>
                    </a:cubicBezTo>
                    <a:cubicBezTo>
                      <a:pt x="427" y="2722"/>
                      <a:pt x="486" y="2703"/>
                      <a:pt x="539" y="2659"/>
                    </a:cubicBezTo>
                    <a:cubicBezTo>
                      <a:pt x="1407" y="1961"/>
                      <a:pt x="2270" y="1237"/>
                      <a:pt x="3088" y="478"/>
                    </a:cubicBezTo>
                    <a:cubicBezTo>
                      <a:pt x="3299" y="275"/>
                      <a:pt x="3101" y="0"/>
                      <a:pt x="287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02;p41"/>
              <p:cNvSpPr/>
              <p:nvPr/>
            </p:nvSpPr>
            <p:spPr>
              <a:xfrm>
                <a:off x="1281119" y="1932118"/>
                <a:ext cx="36873" cy="59297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435" extrusionOk="0">
                    <a:moveTo>
                      <a:pt x="1715" y="0"/>
                    </a:moveTo>
                    <a:cubicBezTo>
                      <a:pt x="1620" y="0"/>
                      <a:pt x="1526" y="48"/>
                      <a:pt x="1465" y="163"/>
                    </a:cubicBezTo>
                    <a:cubicBezTo>
                      <a:pt x="968" y="1096"/>
                      <a:pt x="548" y="2088"/>
                      <a:pt x="98" y="3049"/>
                    </a:cubicBezTo>
                    <a:cubicBezTo>
                      <a:pt x="1" y="3250"/>
                      <a:pt x="174" y="3434"/>
                      <a:pt x="343" y="3434"/>
                    </a:cubicBezTo>
                    <a:cubicBezTo>
                      <a:pt x="421" y="3434"/>
                      <a:pt x="498" y="3396"/>
                      <a:pt x="549" y="3302"/>
                    </a:cubicBezTo>
                    <a:cubicBezTo>
                      <a:pt x="1040" y="2370"/>
                      <a:pt x="1577" y="1440"/>
                      <a:pt x="2021" y="482"/>
                    </a:cubicBezTo>
                    <a:cubicBezTo>
                      <a:pt x="2136" y="229"/>
                      <a:pt x="1923" y="0"/>
                      <a:pt x="171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03;p41"/>
              <p:cNvSpPr/>
              <p:nvPr/>
            </p:nvSpPr>
            <p:spPr>
              <a:xfrm>
                <a:off x="1173089" y="1720408"/>
                <a:ext cx="75731" cy="3257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1887" extrusionOk="0">
                    <a:moveTo>
                      <a:pt x="3987" y="1"/>
                    </a:moveTo>
                    <a:cubicBezTo>
                      <a:pt x="3964" y="1"/>
                      <a:pt x="3939" y="4"/>
                      <a:pt x="3913" y="12"/>
                    </a:cubicBezTo>
                    <a:cubicBezTo>
                      <a:pt x="2674" y="410"/>
                      <a:pt x="1463" y="933"/>
                      <a:pt x="251" y="1410"/>
                    </a:cubicBezTo>
                    <a:cubicBezTo>
                      <a:pt x="1" y="1508"/>
                      <a:pt x="65" y="1886"/>
                      <a:pt x="296" y="1886"/>
                    </a:cubicBezTo>
                    <a:cubicBezTo>
                      <a:pt x="321" y="1886"/>
                      <a:pt x="348" y="1882"/>
                      <a:pt x="377" y="1872"/>
                    </a:cubicBezTo>
                    <a:cubicBezTo>
                      <a:pt x="1631" y="1430"/>
                      <a:pt x="2903" y="1031"/>
                      <a:pt x="4124" y="518"/>
                    </a:cubicBezTo>
                    <a:cubicBezTo>
                      <a:pt x="4387" y="404"/>
                      <a:pt x="4236" y="1"/>
                      <a:pt x="3987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04;p41"/>
              <p:cNvSpPr/>
              <p:nvPr/>
            </p:nvSpPr>
            <p:spPr>
              <a:xfrm>
                <a:off x="1112030" y="1762132"/>
                <a:ext cx="83654" cy="44451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2575" extrusionOk="0">
                    <a:moveTo>
                      <a:pt x="4464" y="0"/>
                    </a:moveTo>
                    <a:cubicBezTo>
                      <a:pt x="4419" y="0"/>
                      <a:pt x="4371" y="13"/>
                      <a:pt x="4321" y="41"/>
                    </a:cubicBezTo>
                    <a:cubicBezTo>
                      <a:pt x="2986" y="773"/>
                      <a:pt x="1697" y="1504"/>
                      <a:pt x="274" y="2065"/>
                    </a:cubicBezTo>
                    <a:cubicBezTo>
                      <a:pt x="1" y="2171"/>
                      <a:pt x="69" y="2574"/>
                      <a:pt x="320" y="2574"/>
                    </a:cubicBezTo>
                    <a:cubicBezTo>
                      <a:pt x="347" y="2574"/>
                      <a:pt x="377" y="2569"/>
                      <a:pt x="408" y="2559"/>
                    </a:cubicBezTo>
                    <a:cubicBezTo>
                      <a:pt x="1862" y="2043"/>
                      <a:pt x="3333" y="1409"/>
                      <a:pt x="4599" y="521"/>
                    </a:cubicBezTo>
                    <a:cubicBezTo>
                      <a:pt x="4845" y="348"/>
                      <a:pt x="4703" y="0"/>
                      <a:pt x="446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05;p41"/>
              <p:cNvSpPr/>
              <p:nvPr/>
            </p:nvSpPr>
            <p:spPr>
              <a:xfrm>
                <a:off x="1117761" y="1803320"/>
                <a:ext cx="79787" cy="44209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61" extrusionOk="0">
                    <a:moveTo>
                      <a:pt x="4148" y="1"/>
                    </a:moveTo>
                    <a:cubicBezTo>
                      <a:pt x="4096" y="1"/>
                      <a:pt x="4042" y="17"/>
                      <a:pt x="3991" y="54"/>
                    </a:cubicBezTo>
                    <a:cubicBezTo>
                      <a:pt x="2821" y="901"/>
                      <a:pt x="1644" y="1577"/>
                      <a:pt x="275" y="2062"/>
                    </a:cubicBezTo>
                    <a:cubicBezTo>
                      <a:pt x="0" y="2162"/>
                      <a:pt x="73" y="2560"/>
                      <a:pt x="332" y="2560"/>
                    </a:cubicBezTo>
                    <a:cubicBezTo>
                      <a:pt x="355" y="2560"/>
                      <a:pt x="380" y="2557"/>
                      <a:pt x="407" y="2550"/>
                    </a:cubicBezTo>
                    <a:cubicBezTo>
                      <a:pt x="1850" y="2163"/>
                      <a:pt x="3225" y="1502"/>
                      <a:pt x="4391" y="561"/>
                    </a:cubicBezTo>
                    <a:cubicBezTo>
                      <a:pt x="4622" y="371"/>
                      <a:pt x="4400" y="1"/>
                      <a:pt x="414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06;p41"/>
              <p:cNvSpPr/>
              <p:nvPr/>
            </p:nvSpPr>
            <p:spPr>
              <a:xfrm>
                <a:off x="1193183" y="1991260"/>
                <a:ext cx="42535" cy="48628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817" extrusionOk="0">
                    <a:moveTo>
                      <a:pt x="294" y="0"/>
                    </a:moveTo>
                    <a:cubicBezTo>
                      <a:pt x="193" y="0"/>
                      <a:pt x="86" y="70"/>
                      <a:pt x="68" y="204"/>
                    </a:cubicBezTo>
                    <a:cubicBezTo>
                      <a:pt x="0" y="719"/>
                      <a:pt x="134" y="1232"/>
                      <a:pt x="401" y="1675"/>
                    </a:cubicBezTo>
                    <a:cubicBezTo>
                      <a:pt x="747" y="2258"/>
                      <a:pt x="1331" y="2703"/>
                      <a:pt x="2011" y="2813"/>
                    </a:cubicBezTo>
                    <a:cubicBezTo>
                      <a:pt x="2028" y="2815"/>
                      <a:pt x="2045" y="2817"/>
                      <a:pt x="2061" y="2817"/>
                    </a:cubicBezTo>
                    <a:cubicBezTo>
                      <a:pt x="2353" y="2817"/>
                      <a:pt x="2464" y="2392"/>
                      <a:pt x="2147" y="2301"/>
                    </a:cubicBezTo>
                    <a:cubicBezTo>
                      <a:pt x="1165" y="2018"/>
                      <a:pt x="523" y="1234"/>
                      <a:pt x="490" y="203"/>
                    </a:cubicBezTo>
                    <a:cubicBezTo>
                      <a:pt x="486" y="66"/>
                      <a:pt x="392" y="0"/>
                      <a:pt x="29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07;p41"/>
              <p:cNvSpPr/>
              <p:nvPr/>
            </p:nvSpPr>
            <p:spPr>
              <a:xfrm>
                <a:off x="1103986" y="1845908"/>
                <a:ext cx="72744" cy="42207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445" extrusionOk="0">
                    <a:moveTo>
                      <a:pt x="3748" y="1"/>
                    </a:moveTo>
                    <a:cubicBezTo>
                      <a:pt x="3694" y="1"/>
                      <a:pt x="3638" y="18"/>
                      <a:pt x="3584" y="59"/>
                    </a:cubicBezTo>
                    <a:cubicBezTo>
                      <a:pt x="2480" y="902"/>
                      <a:pt x="1423" y="1551"/>
                      <a:pt x="170" y="2140"/>
                    </a:cubicBezTo>
                    <a:cubicBezTo>
                      <a:pt x="1" y="2218"/>
                      <a:pt x="112" y="2444"/>
                      <a:pt x="264" y="2444"/>
                    </a:cubicBezTo>
                    <a:cubicBezTo>
                      <a:pt x="273" y="2444"/>
                      <a:pt x="282" y="2444"/>
                      <a:pt x="292" y="2442"/>
                    </a:cubicBezTo>
                    <a:cubicBezTo>
                      <a:pt x="1628" y="2179"/>
                      <a:pt x="2990" y="1494"/>
                      <a:pt x="3994" y="578"/>
                    </a:cubicBezTo>
                    <a:cubicBezTo>
                      <a:pt x="4213" y="375"/>
                      <a:pt x="3998" y="1"/>
                      <a:pt x="374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08;p41"/>
              <p:cNvSpPr/>
              <p:nvPr/>
            </p:nvSpPr>
            <p:spPr>
              <a:xfrm>
                <a:off x="1176127" y="2028823"/>
                <a:ext cx="39600" cy="36372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07" extrusionOk="0">
                    <a:moveTo>
                      <a:pt x="210" y="0"/>
                    </a:moveTo>
                    <a:cubicBezTo>
                      <a:pt x="193" y="0"/>
                      <a:pt x="176" y="3"/>
                      <a:pt x="160" y="8"/>
                    </a:cubicBezTo>
                    <a:cubicBezTo>
                      <a:pt x="73" y="31"/>
                      <a:pt x="1" y="111"/>
                      <a:pt x="42" y="214"/>
                    </a:cubicBezTo>
                    <a:cubicBezTo>
                      <a:pt x="339" y="1059"/>
                      <a:pt x="1013" y="1713"/>
                      <a:pt x="1822" y="2076"/>
                    </a:cubicBezTo>
                    <a:cubicBezTo>
                      <a:pt x="1860" y="2096"/>
                      <a:pt x="1903" y="2106"/>
                      <a:pt x="1945" y="2106"/>
                    </a:cubicBezTo>
                    <a:cubicBezTo>
                      <a:pt x="1969" y="2106"/>
                      <a:pt x="1992" y="2103"/>
                      <a:pt x="2015" y="2097"/>
                    </a:cubicBezTo>
                    <a:cubicBezTo>
                      <a:pt x="2221" y="2042"/>
                      <a:pt x="2293" y="1713"/>
                      <a:pt x="2016" y="1608"/>
                    </a:cubicBezTo>
                    <a:cubicBezTo>
                      <a:pt x="1271" y="1308"/>
                      <a:pt x="749" y="766"/>
                      <a:pt x="355" y="82"/>
                    </a:cubicBezTo>
                    <a:cubicBezTo>
                      <a:pt x="324" y="30"/>
                      <a:pt x="268" y="0"/>
                      <a:pt x="21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09;p41"/>
              <p:cNvSpPr/>
              <p:nvPr/>
            </p:nvSpPr>
            <p:spPr>
              <a:xfrm>
                <a:off x="1029911" y="1753500"/>
                <a:ext cx="78251" cy="48784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2826" extrusionOk="0">
                    <a:moveTo>
                      <a:pt x="4110" y="1"/>
                    </a:moveTo>
                    <a:cubicBezTo>
                      <a:pt x="4064" y="1"/>
                      <a:pt x="4014" y="13"/>
                      <a:pt x="3963" y="42"/>
                    </a:cubicBezTo>
                    <a:cubicBezTo>
                      <a:pt x="2697" y="761"/>
                      <a:pt x="1457" y="1547"/>
                      <a:pt x="241" y="2326"/>
                    </a:cubicBezTo>
                    <a:cubicBezTo>
                      <a:pt x="0" y="2482"/>
                      <a:pt x="145" y="2826"/>
                      <a:pt x="379" y="2826"/>
                    </a:cubicBezTo>
                    <a:cubicBezTo>
                      <a:pt x="421" y="2826"/>
                      <a:pt x="467" y="2814"/>
                      <a:pt x="514" y="2788"/>
                    </a:cubicBezTo>
                    <a:cubicBezTo>
                      <a:pt x="1773" y="2071"/>
                      <a:pt x="3041" y="1337"/>
                      <a:pt x="4261" y="550"/>
                    </a:cubicBezTo>
                    <a:cubicBezTo>
                      <a:pt x="4533" y="380"/>
                      <a:pt x="4369" y="1"/>
                      <a:pt x="411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10;p41"/>
              <p:cNvSpPr/>
              <p:nvPr/>
            </p:nvSpPr>
            <p:spPr>
              <a:xfrm>
                <a:off x="1038007" y="1831148"/>
                <a:ext cx="53099" cy="38357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222" extrusionOk="0">
                    <a:moveTo>
                      <a:pt x="2670" y="1"/>
                    </a:moveTo>
                    <a:cubicBezTo>
                      <a:pt x="2619" y="1"/>
                      <a:pt x="2564" y="17"/>
                      <a:pt x="2508" y="54"/>
                    </a:cubicBezTo>
                    <a:cubicBezTo>
                      <a:pt x="1720" y="583"/>
                      <a:pt x="971" y="1181"/>
                      <a:pt x="213" y="1743"/>
                    </a:cubicBezTo>
                    <a:cubicBezTo>
                      <a:pt x="0" y="1900"/>
                      <a:pt x="126" y="2222"/>
                      <a:pt x="333" y="2222"/>
                    </a:cubicBezTo>
                    <a:cubicBezTo>
                      <a:pt x="376" y="2222"/>
                      <a:pt x="423" y="2207"/>
                      <a:pt x="471" y="2175"/>
                    </a:cubicBezTo>
                    <a:cubicBezTo>
                      <a:pt x="1253" y="1648"/>
                      <a:pt x="2061" y="1146"/>
                      <a:pt x="2820" y="585"/>
                    </a:cubicBezTo>
                    <a:cubicBezTo>
                      <a:pt x="3075" y="393"/>
                      <a:pt x="2922" y="1"/>
                      <a:pt x="267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1311;p41"/>
            <p:cNvGrpSpPr/>
            <p:nvPr/>
          </p:nvGrpSpPr>
          <p:grpSpPr>
            <a:xfrm>
              <a:off x="7968111" y="4593755"/>
              <a:ext cx="535612" cy="549745"/>
              <a:chOff x="891532" y="2489185"/>
              <a:chExt cx="855063" cy="877626"/>
            </a:xfrm>
          </p:grpSpPr>
          <p:sp>
            <p:nvSpPr>
              <p:cNvPr id="50" name="Google Shape;1312;p41"/>
              <p:cNvSpPr/>
              <p:nvPr/>
            </p:nvSpPr>
            <p:spPr>
              <a:xfrm>
                <a:off x="1113705" y="2489185"/>
                <a:ext cx="538452" cy="644703"/>
              </a:xfrm>
              <a:custGeom>
                <a:avLst/>
                <a:gdLst/>
                <a:ahLst/>
                <a:cxnLst/>
                <a:rect l="l" t="t" r="r" b="b"/>
                <a:pathLst>
                  <a:path w="31192" h="37347" extrusionOk="0">
                    <a:moveTo>
                      <a:pt x="12856" y="1"/>
                    </a:moveTo>
                    <a:cubicBezTo>
                      <a:pt x="8003" y="1"/>
                      <a:pt x="1" y="8912"/>
                      <a:pt x="1" y="19225"/>
                    </a:cubicBezTo>
                    <a:cubicBezTo>
                      <a:pt x="1" y="29448"/>
                      <a:pt x="1496" y="37346"/>
                      <a:pt x="12567" y="37346"/>
                    </a:cubicBezTo>
                    <a:cubicBezTo>
                      <a:pt x="12663" y="37346"/>
                      <a:pt x="12759" y="37345"/>
                      <a:pt x="12856" y="37344"/>
                    </a:cubicBezTo>
                    <a:cubicBezTo>
                      <a:pt x="31192" y="37121"/>
                      <a:pt x="24572" y="29051"/>
                      <a:pt x="24572" y="18738"/>
                    </a:cubicBezTo>
                    <a:cubicBezTo>
                      <a:pt x="24572" y="8427"/>
                      <a:pt x="17711" y="1"/>
                      <a:pt x="12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13;p41"/>
              <p:cNvSpPr/>
              <p:nvPr/>
            </p:nvSpPr>
            <p:spPr>
              <a:xfrm>
                <a:off x="1278616" y="2623851"/>
                <a:ext cx="109600" cy="10556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6115" extrusionOk="0">
                    <a:moveTo>
                      <a:pt x="4212" y="1813"/>
                    </a:moveTo>
                    <a:cubicBezTo>
                      <a:pt x="3955" y="2503"/>
                      <a:pt x="3690" y="3168"/>
                      <a:pt x="3465" y="3684"/>
                    </a:cubicBezTo>
                    <a:cubicBezTo>
                      <a:pt x="3074" y="3029"/>
                      <a:pt x="2720" y="2434"/>
                      <a:pt x="2437" y="1958"/>
                    </a:cubicBezTo>
                    <a:cubicBezTo>
                      <a:pt x="2719" y="1935"/>
                      <a:pt x="3015" y="1910"/>
                      <a:pt x="3307" y="1887"/>
                    </a:cubicBezTo>
                    <a:cubicBezTo>
                      <a:pt x="3611" y="1862"/>
                      <a:pt x="3918" y="1838"/>
                      <a:pt x="4212" y="1813"/>
                    </a:cubicBezTo>
                    <a:close/>
                    <a:moveTo>
                      <a:pt x="5460" y="0"/>
                    </a:moveTo>
                    <a:cubicBezTo>
                      <a:pt x="5423" y="0"/>
                      <a:pt x="5386" y="3"/>
                      <a:pt x="5349" y="8"/>
                    </a:cubicBezTo>
                    <a:cubicBezTo>
                      <a:pt x="4842" y="72"/>
                      <a:pt x="3994" y="140"/>
                      <a:pt x="3172" y="206"/>
                    </a:cubicBezTo>
                    <a:cubicBezTo>
                      <a:pt x="2298" y="276"/>
                      <a:pt x="1473" y="342"/>
                      <a:pt x="929" y="411"/>
                    </a:cubicBezTo>
                    <a:cubicBezTo>
                      <a:pt x="326" y="487"/>
                      <a:pt x="0" y="1155"/>
                      <a:pt x="310" y="1678"/>
                    </a:cubicBezTo>
                    <a:cubicBezTo>
                      <a:pt x="310" y="1678"/>
                      <a:pt x="1413" y="3541"/>
                      <a:pt x="2680" y="5657"/>
                    </a:cubicBezTo>
                    <a:cubicBezTo>
                      <a:pt x="2853" y="5945"/>
                      <a:pt x="3150" y="6114"/>
                      <a:pt x="3472" y="6114"/>
                    </a:cubicBezTo>
                    <a:cubicBezTo>
                      <a:pt x="3504" y="6113"/>
                      <a:pt x="3536" y="6112"/>
                      <a:pt x="3568" y="6109"/>
                    </a:cubicBezTo>
                    <a:cubicBezTo>
                      <a:pt x="4063" y="6056"/>
                      <a:pt x="4574" y="6004"/>
                      <a:pt x="6254" y="1118"/>
                    </a:cubicBezTo>
                    <a:cubicBezTo>
                      <a:pt x="6348" y="841"/>
                      <a:pt x="6294" y="538"/>
                      <a:pt x="6110" y="312"/>
                    </a:cubicBezTo>
                    <a:cubicBezTo>
                      <a:pt x="5950" y="114"/>
                      <a:pt x="5710" y="0"/>
                      <a:pt x="5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14;p41"/>
              <p:cNvSpPr/>
              <p:nvPr/>
            </p:nvSpPr>
            <p:spPr>
              <a:xfrm>
                <a:off x="1244540" y="2550347"/>
                <a:ext cx="57985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135" extrusionOk="0">
                    <a:moveTo>
                      <a:pt x="1679" y="0"/>
                    </a:moveTo>
                    <a:cubicBezTo>
                      <a:pt x="752" y="0"/>
                      <a:pt x="0" y="926"/>
                      <a:pt x="0" y="2067"/>
                    </a:cubicBezTo>
                    <a:cubicBezTo>
                      <a:pt x="0" y="3209"/>
                      <a:pt x="752" y="4134"/>
                      <a:pt x="1679" y="4134"/>
                    </a:cubicBezTo>
                    <a:cubicBezTo>
                      <a:pt x="2605" y="4134"/>
                      <a:pt x="3358" y="3209"/>
                      <a:pt x="3358" y="2067"/>
                    </a:cubicBezTo>
                    <a:cubicBezTo>
                      <a:pt x="3358" y="926"/>
                      <a:pt x="2605" y="0"/>
                      <a:pt x="1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15;p41"/>
              <p:cNvSpPr/>
              <p:nvPr/>
            </p:nvSpPr>
            <p:spPr>
              <a:xfrm>
                <a:off x="1349532" y="2544995"/>
                <a:ext cx="57985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135" extrusionOk="0">
                    <a:moveTo>
                      <a:pt x="1679" y="1"/>
                    </a:moveTo>
                    <a:cubicBezTo>
                      <a:pt x="737" y="1"/>
                      <a:pt x="0" y="908"/>
                      <a:pt x="0" y="2067"/>
                    </a:cubicBezTo>
                    <a:cubicBezTo>
                      <a:pt x="0" y="3226"/>
                      <a:pt x="737" y="4135"/>
                      <a:pt x="1679" y="4135"/>
                    </a:cubicBezTo>
                    <a:cubicBezTo>
                      <a:pt x="2621" y="4135"/>
                      <a:pt x="3358" y="3227"/>
                      <a:pt x="3358" y="2067"/>
                    </a:cubicBezTo>
                    <a:cubicBezTo>
                      <a:pt x="3358" y="908"/>
                      <a:pt x="2621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16;p41"/>
              <p:cNvSpPr/>
              <p:nvPr/>
            </p:nvSpPr>
            <p:spPr>
              <a:xfrm>
                <a:off x="891532" y="2489185"/>
                <a:ext cx="855063" cy="877626"/>
              </a:xfrm>
              <a:custGeom>
                <a:avLst/>
                <a:gdLst/>
                <a:ahLst/>
                <a:cxnLst/>
                <a:rect l="l" t="t" r="r" b="b"/>
                <a:pathLst>
                  <a:path w="49533" h="50840" extrusionOk="0">
                    <a:moveTo>
                      <a:pt x="27807" y="20354"/>
                    </a:moveTo>
                    <a:cubicBezTo>
                      <a:pt x="28755" y="20354"/>
                      <a:pt x="29592" y="20595"/>
                      <a:pt x="30192" y="21055"/>
                    </a:cubicBezTo>
                    <a:cubicBezTo>
                      <a:pt x="30342" y="21173"/>
                      <a:pt x="30481" y="21306"/>
                      <a:pt x="30607" y="21450"/>
                    </a:cubicBezTo>
                    <a:lnTo>
                      <a:pt x="24031" y="21572"/>
                    </a:lnTo>
                    <a:cubicBezTo>
                      <a:pt x="25029" y="20909"/>
                      <a:pt x="26173" y="20453"/>
                      <a:pt x="27442" y="20366"/>
                    </a:cubicBezTo>
                    <a:cubicBezTo>
                      <a:pt x="27565" y="20358"/>
                      <a:pt x="27687" y="20354"/>
                      <a:pt x="27807" y="20354"/>
                    </a:cubicBezTo>
                    <a:close/>
                    <a:moveTo>
                      <a:pt x="31531" y="23120"/>
                    </a:moveTo>
                    <a:cubicBezTo>
                      <a:pt x="31606" y="23329"/>
                      <a:pt x="31677" y="23543"/>
                      <a:pt x="31742" y="23765"/>
                    </a:cubicBezTo>
                    <a:cubicBezTo>
                      <a:pt x="29811" y="23841"/>
                      <a:pt x="27870" y="23879"/>
                      <a:pt x="25930" y="23879"/>
                    </a:cubicBezTo>
                    <a:cubicBezTo>
                      <a:pt x="24506" y="23879"/>
                      <a:pt x="23083" y="23858"/>
                      <a:pt x="21664" y="23817"/>
                    </a:cubicBezTo>
                    <a:cubicBezTo>
                      <a:pt x="21801" y="23639"/>
                      <a:pt x="21947" y="23463"/>
                      <a:pt x="22097" y="23291"/>
                    </a:cubicBezTo>
                    <a:lnTo>
                      <a:pt x="22097" y="23290"/>
                    </a:lnTo>
                    <a:cubicBezTo>
                      <a:pt x="22108" y="23290"/>
                      <a:pt x="22117" y="23293"/>
                      <a:pt x="22127" y="23293"/>
                    </a:cubicBezTo>
                    <a:lnTo>
                      <a:pt x="22144" y="23293"/>
                    </a:lnTo>
                    <a:lnTo>
                      <a:pt x="31531" y="23120"/>
                    </a:lnTo>
                    <a:close/>
                    <a:moveTo>
                      <a:pt x="36354" y="11473"/>
                    </a:moveTo>
                    <a:lnTo>
                      <a:pt x="36354" y="11473"/>
                    </a:lnTo>
                    <a:cubicBezTo>
                      <a:pt x="38718" y="12308"/>
                      <a:pt x="40925" y="13432"/>
                      <a:pt x="42821" y="14462"/>
                    </a:cubicBezTo>
                    <a:cubicBezTo>
                      <a:pt x="44691" y="15477"/>
                      <a:pt x="46594" y="16618"/>
                      <a:pt x="47502" y="18422"/>
                    </a:cubicBezTo>
                    <a:cubicBezTo>
                      <a:pt x="47713" y="18841"/>
                      <a:pt x="47787" y="19182"/>
                      <a:pt x="47715" y="19410"/>
                    </a:cubicBezTo>
                    <a:cubicBezTo>
                      <a:pt x="47617" y="19720"/>
                      <a:pt x="47176" y="19904"/>
                      <a:pt x="46771" y="19904"/>
                    </a:cubicBezTo>
                    <a:cubicBezTo>
                      <a:pt x="46701" y="19904"/>
                      <a:pt x="46632" y="19898"/>
                      <a:pt x="46567" y="19887"/>
                    </a:cubicBezTo>
                    <a:cubicBezTo>
                      <a:pt x="46280" y="19839"/>
                      <a:pt x="46113" y="19806"/>
                      <a:pt x="45959" y="19744"/>
                    </a:cubicBezTo>
                    <a:cubicBezTo>
                      <a:pt x="45917" y="19714"/>
                      <a:pt x="45878" y="19683"/>
                      <a:pt x="45833" y="19653"/>
                    </a:cubicBezTo>
                    <a:lnTo>
                      <a:pt x="45830" y="19652"/>
                    </a:lnTo>
                    <a:cubicBezTo>
                      <a:pt x="45616" y="19508"/>
                      <a:pt x="45399" y="19368"/>
                      <a:pt x="45185" y="19235"/>
                    </a:cubicBezTo>
                    <a:cubicBezTo>
                      <a:pt x="45046" y="19147"/>
                      <a:pt x="44890" y="19105"/>
                      <a:pt x="44736" y="19105"/>
                    </a:cubicBezTo>
                    <a:cubicBezTo>
                      <a:pt x="44467" y="19105"/>
                      <a:pt x="44204" y="19233"/>
                      <a:pt x="44041" y="19471"/>
                    </a:cubicBezTo>
                    <a:cubicBezTo>
                      <a:pt x="43785" y="19844"/>
                      <a:pt x="43868" y="20353"/>
                      <a:pt x="44231" y="20623"/>
                    </a:cubicBezTo>
                    <a:cubicBezTo>
                      <a:pt x="44576" y="20880"/>
                      <a:pt x="44825" y="21058"/>
                      <a:pt x="45085" y="21194"/>
                    </a:cubicBezTo>
                    <a:cubicBezTo>
                      <a:pt x="45923" y="21810"/>
                      <a:pt x="46207" y="22382"/>
                      <a:pt x="46178" y="22725"/>
                    </a:cubicBezTo>
                    <a:cubicBezTo>
                      <a:pt x="46163" y="22914"/>
                      <a:pt x="46045" y="23060"/>
                      <a:pt x="45830" y="23158"/>
                    </a:cubicBezTo>
                    <a:cubicBezTo>
                      <a:pt x="45685" y="23223"/>
                      <a:pt x="45494" y="23263"/>
                      <a:pt x="45266" y="23263"/>
                    </a:cubicBezTo>
                    <a:cubicBezTo>
                      <a:pt x="44747" y="23263"/>
                      <a:pt x="44035" y="23055"/>
                      <a:pt x="43230" y="22458"/>
                    </a:cubicBezTo>
                    <a:cubicBezTo>
                      <a:pt x="43080" y="22346"/>
                      <a:pt x="42904" y="22292"/>
                      <a:pt x="42729" y="22292"/>
                    </a:cubicBezTo>
                    <a:cubicBezTo>
                      <a:pt x="42487" y="22292"/>
                      <a:pt x="42248" y="22397"/>
                      <a:pt x="42081" y="22596"/>
                    </a:cubicBezTo>
                    <a:cubicBezTo>
                      <a:pt x="41795" y="22938"/>
                      <a:pt x="41825" y="23444"/>
                      <a:pt x="42151" y="23750"/>
                    </a:cubicBezTo>
                    <a:cubicBezTo>
                      <a:pt x="42992" y="24539"/>
                      <a:pt x="43622" y="25764"/>
                      <a:pt x="43134" y="26484"/>
                    </a:cubicBezTo>
                    <a:cubicBezTo>
                      <a:pt x="42902" y="26828"/>
                      <a:pt x="42452" y="26978"/>
                      <a:pt x="41990" y="26978"/>
                    </a:cubicBezTo>
                    <a:cubicBezTo>
                      <a:pt x="41712" y="26978"/>
                      <a:pt x="41430" y="26924"/>
                      <a:pt x="41187" y="26824"/>
                    </a:cubicBezTo>
                    <a:cubicBezTo>
                      <a:pt x="40395" y="26500"/>
                      <a:pt x="39723" y="25788"/>
                      <a:pt x="39128" y="25121"/>
                    </a:cubicBezTo>
                    <a:cubicBezTo>
                      <a:pt x="39128" y="20463"/>
                      <a:pt x="38162" y="15786"/>
                      <a:pt x="36354" y="11473"/>
                    </a:cubicBezTo>
                    <a:close/>
                    <a:moveTo>
                      <a:pt x="32164" y="25436"/>
                    </a:moveTo>
                    <a:cubicBezTo>
                      <a:pt x="32294" y="25989"/>
                      <a:pt x="32426" y="26564"/>
                      <a:pt x="32549" y="27154"/>
                    </a:cubicBezTo>
                    <a:cubicBezTo>
                      <a:pt x="32264" y="27155"/>
                      <a:pt x="31979" y="27155"/>
                      <a:pt x="31694" y="27155"/>
                    </a:cubicBezTo>
                    <a:cubicBezTo>
                      <a:pt x="27796" y="27155"/>
                      <a:pt x="23863" y="27070"/>
                      <a:pt x="19966" y="26899"/>
                    </a:cubicBezTo>
                    <a:cubicBezTo>
                      <a:pt x="20132" y="26473"/>
                      <a:pt x="20312" y="26051"/>
                      <a:pt x="20518" y="25640"/>
                    </a:cubicBezTo>
                    <a:cubicBezTo>
                      <a:pt x="20546" y="25585"/>
                      <a:pt x="20577" y="25531"/>
                      <a:pt x="20605" y="25476"/>
                    </a:cubicBezTo>
                    <a:cubicBezTo>
                      <a:pt x="22365" y="25538"/>
                      <a:pt x="24132" y="25571"/>
                      <a:pt x="25905" y="25572"/>
                    </a:cubicBezTo>
                    <a:cubicBezTo>
                      <a:pt x="27997" y="25572"/>
                      <a:pt x="30086" y="25523"/>
                      <a:pt x="32164" y="25436"/>
                    </a:cubicBezTo>
                    <a:close/>
                    <a:moveTo>
                      <a:pt x="12980" y="13440"/>
                    </a:moveTo>
                    <a:lnTo>
                      <a:pt x="12980" y="13440"/>
                    </a:lnTo>
                    <a:cubicBezTo>
                      <a:pt x="11501" y="17068"/>
                      <a:pt x="10598" y="20709"/>
                      <a:pt x="10553" y="23327"/>
                    </a:cubicBezTo>
                    <a:cubicBezTo>
                      <a:pt x="10523" y="25054"/>
                      <a:pt x="10667" y="26518"/>
                      <a:pt x="10994" y="27824"/>
                    </a:cubicBezTo>
                    <a:cubicBezTo>
                      <a:pt x="10961" y="27869"/>
                      <a:pt x="10929" y="27911"/>
                      <a:pt x="10897" y="27956"/>
                    </a:cubicBezTo>
                    <a:cubicBezTo>
                      <a:pt x="10074" y="29075"/>
                      <a:pt x="9468" y="29830"/>
                      <a:pt x="8723" y="29830"/>
                    </a:cubicBezTo>
                    <a:cubicBezTo>
                      <a:pt x="8681" y="29830"/>
                      <a:pt x="8639" y="29827"/>
                      <a:pt x="8597" y="29823"/>
                    </a:cubicBezTo>
                    <a:cubicBezTo>
                      <a:pt x="8141" y="29776"/>
                      <a:pt x="7846" y="29575"/>
                      <a:pt x="7669" y="29195"/>
                    </a:cubicBezTo>
                    <a:cubicBezTo>
                      <a:pt x="7341" y="28491"/>
                      <a:pt x="7500" y="27414"/>
                      <a:pt x="7864" y="26704"/>
                    </a:cubicBezTo>
                    <a:cubicBezTo>
                      <a:pt x="7930" y="26602"/>
                      <a:pt x="7992" y="26497"/>
                      <a:pt x="8051" y="26389"/>
                    </a:cubicBezTo>
                    <a:cubicBezTo>
                      <a:pt x="8268" y="25994"/>
                      <a:pt x="8137" y="25498"/>
                      <a:pt x="7753" y="25263"/>
                    </a:cubicBezTo>
                    <a:cubicBezTo>
                      <a:pt x="7616" y="25180"/>
                      <a:pt x="7464" y="25139"/>
                      <a:pt x="7313" y="25139"/>
                    </a:cubicBezTo>
                    <a:cubicBezTo>
                      <a:pt x="7043" y="25139"/>
                      <a:pt x="6777" y="25270"/>
                      <a:pt x="6615" y="25510"/>
                    </a:cubicBezTo>
                    <a:cubicBezTo>
                      <a:pt x="6546" y="25611"/>
                      <a:pt x="6480" y="25719"/>
                      <a:pt x="6418" y="25835"/>
                    </a:cubicBezTo>
                    <a:cubicBezTo>
                      <a:pt x="5747" y="26854"/>
                      <a:pt x="4711" y="27369"/>
                      <a:pt x="3952" y="27369"/>
                    </a:cubicBezTo>
                    <a:cubicBezTo>
                      <a:pt x="3906" y="27369"/>
                      <a:pt x="3860" y="27367"/>
                      <a:pt x="3816" y="27363"/>
                    </a:cubicBezTo>
                    <a:cubicBezTo>
                      <a:pt x="3696" y="27353"/>
                      <a:pt x="3410" y="27310"/>
                      <a:pt x="3352" y="27136"/>
                    </a:cubicBezTo>
                    <a:cubicBezTo>
                      <a:pt x="3246" y="26823"/>
                      <a:pt x="3523" y="25799"/>
                      <a:pt x="5321" y="24151"/>
                    </a:cubicBezTo>
                    <a:cubicBezTo>
                      <a:pt x="5337" y="24137"/>
                      <a:pt x="5354" y="24122"/>
                      <a:pt x="5368" y="24107"/>
                    </a:cubicBezTo>
                    <a:cubicBezTo>
                      <a:pt x="5688" y="23789"/>
                      <a:pt x="5700" y="23276"/>
                      <a:pt x="5397" y="22943"/>
                    </a:cubicBezTo>
                    <a:cubicBezTo>
                      <a:pt x="5231" y="22761"/>
                      <a:pt x="5003" y="22667"/>
                      <a:pt x="4773" y="22667"/>
                    </a:cubicBezTo>
                    <a:cubicBezTo>
                      <a:pt x="4584" y="22667"/>
                      <a:pt x="4394" y="22731"/>
                      <a:pt x="4237" y="22860"/>
                    </a:cubicBezTo>
                    <a:cubicBezTo>
                      <a:pt x="4082" y="22929"/>
                      <a:pt x="3795" y="22967"/>
                      <a:pt x="3476" y="22967"/>
                    </a:cubicBezTo>
                    <a:cubicBezTo>
                      <a:pt x="2879" y="22967"/>
                      <a:pt x="2167" y="22835"/>
                      <a:pt x="1979" y="22532"/>
                    </a:cubicBezTo>
                    <a:cubicBezTo>
                      <a:pt x="1971" y="22520"/>
                      <a:pt x="1301" y="21297"/>
                      <a:pt x="6621" y="17339"/>
                    </a:cubicBezTo>
                    <a:cubicBezTo>
                      <a:pt x="8566" y="15891"/>
                      <a:pt x="10593" y="14766"/>
                      <a:pt x="12739" y="13575"/>
                    </a:cubicBezTo>
                    <a:cubicBezTo>
                      <a:pt x="12820" y="13530"/>
                      <a:pt x="12900" y="13484"/>
                      <a:pt x="12980" y="13440"/>
                    </a:cubicBezTo>
                    <a:close/>
                    <a:moveTo>
                      <a:pt x="19415" y="28565"/>
                    </a:moveTo>
                    <a:cubicBezTo>
                      <a:pt x="23471" y="28750"/>
                      <a:pt x="27573" y="28845"/>
                      <a:pt x="31634" y="28845"/>
                    </a:cubicBezTo>
                    <a:cubicBezTo>
                      <a:pt x="32041" y="28845"/>
                      <a:pt x="32449" y="28844"/>
                      <a:pt x="32856" y="28842"/>
                    </a:cubicBezTo>
                    <a:cubicBezTo>
                      <a:pt x="32951" y="29457"/>
                      <a:pt x="33023" y="30082"/>
                      <a:pt x="33062" y="30707"/>
                    </a:cubicBezTo>
                    <a:lnTo>
                      <a:pt x="18964" y="30441"/>
                    </a:lnTo>
                    <a:cubicBezTo>
                      <a:pt x="19090" y="29807"/>
                      <a:pt x="19240" y="29182"/>
                      <a:pt x="19415" y="28565"/>
                    </a:cubicBezTo>
                    <a:close/>
                    <a:moveTo>
                      <a:pt x="25414" y="1690"/>
                    </a:moveTo>
                    <a:cubicBezTo>
                      <a:pt x="27519" y="1690"/>
                      <a:pt x="29583" y="3235"/>
                      <a:pt x="31726" y="6414"/>
                    </a:cubicBezTo>
                    <a:cubicBezTo>
                      <a:pt x="35428" y="11906"/>
                      <a:pt x="37458" y="18577"/>
                      <a:pt x="37442" y="25200"/>
                    </a:cubicBezTo>
                    <a:cubicBezTo>
                      <a:pt x="37438" y="27375"/>
                      <a:pt x="37195" y="29044"/>
                      <a:pt x="36677" y="30452"/>
                    </a:cubicBezTo>
                    <a:cubicBezTo>
                      <a:pt x="36234" y="31656"/>
                      <a:pt x="35530" y="32760"/>
                      <a:pt x="34638" y="33714"/>
                    </a:cubicBezTo>
                    <a:cubicBezTo>
                      <a:pt x="35104" y="30547"/>
                      <a:pt x="34336" y="27286"/>
                      <a:pt x="33693" y="24577"/>
                    </a:cubicBezTo>
                    <a:cubicBezTo>
                      <a:pt x="33243" y="22673"/>
                      <a:pt x="32715" y="20868"/>
                      <a:pt x="31218" y="19720"/>
                    </a:cubicBezTo>
                    <a:cubicBezTo>
                      <a:pt x="30329" y="19036"/>
                      <a:pt x="29141" y="18668"/>
                      <a:pt x="27827" y="18668"/>
                    </a:cubicBezTo>
                    <a:cubicBezTo>
                      <a:pt x="27662" y="18668"/>
                      <a:pt x="27496" y="18674"/>
                      <a:pt x="27327" y="18686"/>
                    </a:cubicBezTo>
                    <a:cubicBezTo>
                      <a:pt x="23357" y="18956"/>
                      <a:pt x="20428" y="22065"/>
                      <a:pt x="19012" y="24885"/>
                    </a:cubicBezTo>
                    <a:cubicBezTo>
                      <a:pt x="17630" y="27636"/>
                      <a:pt x="17126" y="30748"/>
                      <a:pt x="16764" y="33618"/>
                    </a:cubicBezTo>
                    <a:cubicBezTo>
                      <a:pt x="16190" y="33120"/>
                      <a:pt x="15651" y="32584"/>
                      <a:pt x="15151" y="32011"/>
                    </a:cubicBezTo>
                    <a:cubicBezTo>
                      <a:pt x="14203" y="30925"/>
                      <a:pt x="13528" y="29877"/>
                      <a:pt x="13083" y="28811"/>
                    </a:cubicBezTo>
                    <a:cubicBezTo>
                      <a:pt x="12469" y="27333"/>
                      <a:pt x="12201" y="25601"/>
                      <a:pt x="12240" y="23357"/>
                    </a:cubicBezTo>
                    <a:cubicBezTo>
                      <a:pt x="12372" y="15825"/>
                      <a:pt x="19397" y="1690"/>
                      <a:pt x="25414" y="1690"/>
                    </a:cubicBezTo>
                    <a:close/>
                    <a:moveTo>
                      <a:pt x="18673" y="32122"/>
                    </a:moveTo>
                    <a:lnTo>
                      <a:pt x="33074" y="32393"/>
                    </a:lnTo>
                    <a:cubicBezTo>
                      <a:pt x="33038" y="33102"/>
                      <a:pt x="32943" y="33805"/>
                      <a:pt x="32769" y="34489"/>
                    </a:cubicBezTo>
                    <a:cubicBezTo>
                      <a:pt x="32135" y="34501"/>
                      <a:pt x="31501" y="34507"/>
                      <a:pt x="30867" y="34507"/>
                    </a:cubicBezTo>
                    <a:cubicBezTo>
                      <a:pt x="26717" y="34507"/>
                      <a:pt x="22570" y="34242"/>
                      <a:pt x="18452" y="33710"/>
                    </a:cubicBezTo>
                    <a:cubicBezTo>
                      <a:pt x="18520" y="33182"/>
                      <a:pt x="18593" y="32652"/>
                      <a:pt x="18673" y="32122"/>
                    </a:cubicBezTo>
                    <a:close/>
                    <a:moveTo>
                      <a:pt x="19476" y="35526"/>
                    </a:moveTo>
                    <a:lnTo>
                      <a:pt x="19476" y="35526"/>
                    </a:lnTo>
                    <a:cubicBezTo>
                      <a:pt x="23250" y="35964"/>
                      <a:pt x="27062" y="36198"/>
                      <a:pt x="30863" y="36198"/>
                    </a:cubicBezTo>
                    <a:cubicBezTo>
                      <a:pt x="30984" y="36198"/>
                      <a:pt x="31103" y="36193"/>
                      <a:pt x="31223" y="36193"/>
                    </a:cubicBezTo>
                    <a:cubicBezTo>
                      <a:pt x="29820" y="36863"/>
                      <a:pt x="28268" y="37272"/>
                      <a:pt x="26668" y="37335"/>
                    </a:cubicBezTo>
                    <a:cubicBezTo>
                      <a:pt x="26507" y="37342"/>
                      <a:pt x="26346" y="37345"/>
                      <a:pt x="26185" y="37345"/>
                    </a:cubicBezTo>
                    <a:cubicBezTo>
                      <a:pt x="23897" y="37345"/>
                      <a:pt x="21585" y="36700"/>
                      <a:pt x="19476" y="35526"/>
                    </a:cubicBezTo>
                    <a:close/>
                    <a:moveTo>
                      <a:pt x="25414" y="1"/>
                    </a:moveTo>
                    <a:cubicBezTo>
                      <a:pt x="21076" y="1"/>
                      <a:pt x="16902" y="5144"/>
                      <a:pt x="14088" y="10954"/>
                    </a:cubicBezTo>
                    <a:cubicBezTo>
                      <a:pt x="13982" y="10968"/>
                      <a:pt x="13881" y="11002"/>
                      <a:pt x="13787" y="11054"/>
                    </a:cubicBezTo>
                    <a:cubicBezTo>
                      <a:pt x="13162" y="11410"/>
                      <a:pt x="12540" y="11755"/>
                      <a:pt x="11922" y="12098"/>
                    </a:cubicBezTo>
                    <a:cubicBezTo>
                      <a:pt x="9726" y="13317"/>
                      <a:pt x="7650" y="14470"/>
                      <a:pt x="5615" y="15984"/>
                    </a:cubicBezTo>
                    <a:cubicBezTo>
                      <a:pt x="1697" y="18900"/>
                      <a:pt x="1" y="21035"/>
                      <a:pt x="278" y="22702"/>
                    </a:cubicBezTo>
                    <a:cubicBezTo>
                      <a:pt x="414" y="23517"/>
                      <a:pt x="1012" y="24133"/>
                      <a:pt x="1961" y="24439"/>
                    </a:cubicBezTo>
                    <a:cubicBezTo>
                      <a:pt x="2179" y="24506"/>
                      <a:pt x="2402" y="24558"/>
                      <a:pt x="2628" y="24591"/>
                    </a:cubicBezTo>
                    <a:cubicBezTo>
                      <a:pt x="1575" y="26011"/>
                      <a:pt x="1536" y="27021"/>
                      <a:pt x="1756" y="27674"/>
                    </a:cubicBezTo>
                    <a:cubicBezTo>
                      <a:pt x="2017" y="28447"/>
                      <a:pt x="2732" y="28958"/>
                      <a:pt x="3668" y="29041"/>
                    </a:cubicBezTo>
                    <a:cubicBezTo>
                      <a:pt x="3759" y="29050"/>
                      <a:pt x="3853" y="29054"/>
                      <a:pt x="3949" y="29054"/>
                    </a:cubicBezTo>
                    <a:cubicBezTo>
                      <a:pt x="4522" y="29054"/>
                      <a:pt x="5176" y="28900"/>
                      <a:pt x="5818" y="28577"/>
                    </a:cubicBezTo>
                    <a:cubicBezTo>
                      <a:pt x="5848" y="29039"/>
                      <a:pt x="5949" y="29493"/>
                      <a:pt x="6142" y="29905"/>
                    </a:cubicBezTo>
                    <a:cubicBezTo>
                      <a:pt x="6569" y="30823"/>
                      <a:pt x="7380" y="31390"/>
                      <a:pt x="8424" y="31498"/>
                    </a:cubicBezTo>
                    <a:cubicBezTo>
                      <a:pt x="8527" y="31509"/>
                      <a:pt x="8629" y="31515"/>
                      <a:pt x="8731" y="31515"/>
                    </a:cubicBezTo>
                    <a:cubicBezTo>
                      <a:pt x="10009" y="31515"/>
                      <a:pt x="10921" y="30659"/>
                      <a:pt x="11662" y="29737"/>
                    </a:cubicBezTo>
                    <a:cubicBezTo>
                      <a:pt x="12173" y="30875"/>
                      <a:pt x="12895" y="31985"/>
                      <a:pt x="13882" y="33117"/>
                    </a:cubicBezTo>
                    <a:cubicBezTo>
                      <a:pt x="15488" y="34962"/>
                      <a:pt x="17419" y="36426"/>
                      <a:pt x="19504" y="37437"/>
                    </a:cubicBezTo>
                    <a:cubicBezTo>
                      <a:pt x="19465" y="38667"/>
                      <a:pt x="19427" y="41015"/>
                      <a:pt x="19389" y="43294"/>
                    </a:cubicBezTo>
                    <a:cubicBezTo>
                      <a:pt x="19374" y="44240"/>
                      <a:pt x="19358" y="45199"/>
                      <a:pt x="19343" y="46083"/>
                    </a:cubicBezTo>
                    <a:cubicBezTo>
                      <a:pt x="18265" y="46695"/>
                      <a:pt x="17026" y="48017"/>
                      <a:pt x="16269" y="48894"/>
                    </a:cubicBezTo>
                    <a:cubicBezTo>
                      <a:pt x="15961" y="49246"/>
                      <a:pt x="15999" y="49781"/>
                      <a:pt x="16353" y="50086"/>
                    </a:cubicBezTo>
                    <a:cubicBezTo>
                      <a:pt x="16513" y="50224"/>
                      <a:pt x="16709" y="50292"/>
                      <a:pt x="16904" y="50292"/>
                    </a:cubicBezTo>
                    <a:cubicBezTo>
                      <a:pt x="17142" y="50292"/>
                      <a:pt x="17379" y="50191"/>
                      <a:pt x="17546" y="49995"/>
                    </a:cubicBezTo>
                    <a:cubicBezTo>
                      <a:pt x="18126" y="49323"/>
                      <a:pt x="18766" y="48678"/>
                      <a:pt x="19301" y="48200"/>
                    </a:cubicBezTo>
                    <a:lnTo>
                      <a:pt x="19301" y="48200"/>
                    </a:lnTo>
                    <a:cubicBezTo>
                      <a:pt x="19289" y="48693"/>
                      <a:pt x="19278" y="49110"/>
                      <a:pt x="19267" y="49413"/>
                    </a:cubicBezTo>
                    <a:cubicBezTo>
                      <a:pt x="19249" y="49878"/>
                      <a:pt x="19613" y="50269"/>
                      <a:pt x="20078" y="50287"/>
                    </a:cubicBezTo>
                    <a:lnTo>
                      <a:pt x="20110" y="50287"/>
                    </a:lnTo>
                    <a:cubicBezTo>
                      <a:pt x="20563" y="50287"/>
                      <a:pt x="20935" y="49928"/>
                      <a:pt x="20952" y="49475"/>
                    </a:cubicBezTo>
                    <a:cubicBezTo>
                      <a:pt x="20961" y="49224"/>
                      <a:pt x="20970" y="48896"/>
                      <a:pt x="20980" y="48514"/>
                    </a:cubicBezTo>
                    <a:cubicBezTo>
                      <a:pt x="21270" y="49083"/>
                      <a:pt x="21520" y="49671"/>
                      <a:pt x="21732" y="50273"/>
                    </a:cubicBezTo>
                    <a:cubicBezTo>
                      <a:pt x="21849" y="50612"/>
                      <a:pt x="22168" y="50839"/>
                      <a:pt x="22528" y="50839"/>
                    </a:cubicBezTo>
                    <a:cubicBezTo>
                      <a:pt x="22621" y="50839"/>
                      <a:pt x="22715" y="50823"/>
                      <a:pt x="22804" y="50792"/>
                    </a:cubicBezTo>
                    <a:cubicBezTo>
                      <a:pt x="23244" y="50640"/>
                      <a:pt x="23476" y="50159"/>
                      <a:pt x="23324" y="49720"/>
                    </a:cubicBezTo>
                    <a:cubicBezTo>
                      <a:pt x="22806" y="48232"/>
                      <a:pt x="22021" y="46512"/>
                      <a:pt x="21031" y="45943"/>
                    </a:cubicBezTo>
                    <a:cubicBezTo>
                      <a:pt x="21046" y="45104"/>
                      <a:pt x="21060" y="44207"/>
                      <a:pt x="21075" y="43320"/>
                    </a:cubicBezTo>
                    <a:cubicBezTo>
                      <a:pt x="21106" y="41401"/>
                      <a:pt x="21138" y="39434"/>
                      <a:pt x="21171" y="38137"/>
                    </a:cubicBezTo>
                    <a:cubicBezTo>
                      <a:pt x="22805" y="38718"/>
                      <a:pt x="24505" y="39028"/>
                      <a:pt x="26194" y="39028"/>
                    </a:cubicBezTo>
                    <a:cubicBezTo>
                      <a:pt x="26375" y="39028"/>
                      <a:pt x="26556" y="39023"/>
                      <a:pt x="26737" y="39017"/>
                    </a:cubicBezTo>
                    <a:cubicBezTo>
                      <a:pt x="27795" y="38975"/>
                      <a:pt x="28835" y="38796"/>
                      <a:pt x="29836" y="38508"/>
                    </a:cubicBezTo>
                    <a:lnTo>
                      <a:pt x="29836" y="38508"/>
                    </a:lnTo>
                    <a:cubicBezTo>
                      <a:pt x="29802" y="39718"/>
                      <a:pt x="29769" y="41494"/>
                      <a:pt x="29737" y="43232"/>
                    </a:cubicBezTo>
                    <a:cubicBezTo>
                      <a:pt x="29722" y="44019"/>
                      <a:pt x="29707" y="44814"/>
                      <a:pt x="29692" y="45562"/>
                    </a:cubicBezTo>
                    <a:cubicBezTo>
                      <a:pt x="28591" y="46146"/>
                      <a:pt x="27297" y="47520"/>
                      <a:pt x="26516" y="48426"/>
                    </a:cubicBezTo>
                    <a:cubicBezTo>
                      <a:pt x="26205" y="48778"/>
                      <a:pt x="26242" y="49316"/>
                      <a:pt x="26597" y="49622"/>
                    </a:cubicBezTo>
                    <a:cubicBezTo>
                      <a:pt x="26756" y="49760"/>
                      <a:pt x="26952" y="49827"/>
                      <a:pt x="27147" y="49827"/>
                    </a:cubicBezTo>
                    <a:cubicBezTo>
                      <a:pt x="27387" y="49827"/>
                      <a:pt x="27626" y="49725"/>
                      <a:pt x="27793" y="49528"/>
                    </a:cubicBezTo>
                    <a:cubicBezTo>
                      <a:pt x="28408" y="48814"/>
                      <a:pt x="29092" y="48130"/>
                      <a:pt x="29645" y="47647"/>
                    </a:cubicBezTo>
                    <a:lnTo>
                      <a:pt x="29645" y="47647"/>
                    </a:lnTo>
                    <a:cubicBezTo>
                      <a:pt x="29634" y="48053"/>
                      <a:pt x="29624" y="48409"/>
                      <a:pt x="29613" y="48690"/>
                    </a:cubicBezTo>
                    <a:cubicBezTo>
                      <a:pt x="29596" y="49156"/>
                      <a:pt x="29959" y="49546"/>
                      <a:pt x="30425" y="49564"/>
                    </a:cubicBezTo>
                    <a:lnTo>
                      <a:pt x="30457" y="49564"/>
                    </a:lnTo>
                    <a:cubicBezTo>
                      <a:pt x="30910" y="49563"/>
                      <a:pt x="31282" y="49205"/>
                      <a:pt x="31299" y="48753"/>
                    </a:cubicBezTo>
                    <a:cubicBezTo>
                      <a:pt x="31304" y="48599"/>
                      <a:pt x="31310" y="48420"/>
                      <a:pt x="31315" y="48227"/>
                    </a:cubicBezTo>
                    <a:cubicBezTo>
                      <a:pt x="31568" y="48740"/>
                      <a:pt x="31790" y="49267"/>
                      <a:pt x="31979" y="49807"/>
                    </a:cubicBezTo>
                    <a:cubicBezTo>
                      <a:pt x="32097" y="50145"/>
                      <a:pt x="32416" y="50373"/>
                      <a:pt x="32775" y="50373"/>
                    </a:cubicBezTo>
                    <a:cubicBezTo>
                      <a:pt x="32870" y="50373"/>
                      <a:pt x="32963" y="50357"/>
                      <a:pt x="33052" y="50326"/>
                    </a:cubicBezTo>
                    <a:cubicBezTo>
                      <a:pt x="33492" y="50172"/>
                      <a:pt x="33725" y="49692"/>
                      <a:pt x="33572" y="49253"/>
                    </a:cubicBezTo>
                    <a:cubicBezTo>
                      <a:pt x="33072" y="47815"/>
                      <a:pt x="32322" y="46162"/>
                      <a:pt x="31378" y="45540"/>
                    </a:cubicBezTo>
                    <a:cubicBezTo>
                      <a:pt x="31393" y="44807"/>
                      <a:pt x="31408" y="44031"/>
                      <a:pt x="31422" y="43263"/>
                    </a:cubicBezTo>
                    <a:cubicBezTo>
                      <a:pt x="31461" y="41171"/>
                      <a:pt x="31502" y="39015"/>
                      <a:pt x="31542" y="37892"/>
                    </a:cubicBezTo>
                    <a:cubicBezTo>
                      <a:pt x="34631" y="36535"/>
                      <a:pt x="37146" y="34061"/>
                      <a:pt x="38261" y="31031"/>
                    </a:cubicBezTo>
                    <a:cubicBezTo>
                      <a:pt x="38709" y="29813"/>
                      <a:pt x="38925" y="28552"/>
                      <a:pt x="39031" y="27412"/>
                    </a:cubicBezTo>
                    <a:cubicBezTo>
                      <a:pt x="39476" y="27797"/>
                      <a:pt x="39976" y="28146"/>
                      <a:pt x="40550" y="28381"/>
                    </a:cubicBezTo>
                    <a:cubicBezTo>
                      <a:pt x="40981" y="28558"/>
                      <a:pt x="41480" y="28656"/>
                      <a:pt x="41983" y="28656"/>
                    </a:cubicBezTo>
                    <a:cubicBezTo>
                      <a:pt x="42953" y="28656"/>
                      <a:pt x="43945" y="28291"/>
                      <a:pt x="44533" y="27426"/>
                    </a:cubicBezTo>
                    <a:cubicBezTo>
                      <a:pt x="45057" y="26651"/>
                      <a:pt x="45108" y="25773"/>
                      <a:pt x="44861" y="24926"/>
                    </a:cubicBezTo>
                    <a:lnTo>
                      <a:pt x="44861" y="24926"/>
                    </a:lnTo>
                    <a:cubicBezTo>
                      <a:pt x="44999" y="24942"/>
                      <a:pt x="45135" y="24949"/>
                      <a:pt x="45269" y="24949"/>
                    </a:cubicBezTo>
                    <a:cubicBezTo>
                      <a:pt x="45717" y="24949"/>
                      <a:pt x="46141" y="24863"/>
                      <a:pt x="46526" y="24689"/>
                    </a:cubicBezTo>
                    <a:cubicBezTo>
                      <a:pt x="47294" y="24342"/>
                      <a:pt x="47793" y="23659"/>
                      <a:pt x="47861" y="22861"/>
                    </a:cubicBezTo>
                    <a:cubicBezTo>
                      <a:pt x="47888" y="22532"/>
                      <a:pt x="47853" y="22044"/>
                      <a:pt x="47571" y="21477"/>
                    </a:cubicBezTo>
                    <a:cubicBezTo>
                      <a:pt x="48357" y="21264"/>
                      <a:pt x="49063" y="20740"/>
                      <a:pt x="49325" y="19914"/>
                    </a:cubicBezTo>
                    <a:cubicBezTo>
                      <a:pt x="49533" y="19255"/>
                      <a:pt x="49426" y="18496"/>
                      <a:pt x="49006" y="17662"/>
                    </a:cubicBezTo>
                    <a:cubicBezTo>
                      <a:pt x="47880" y="15424"/>
                      <a:pt x="45637" y="14071"/>
                      <a:pt x="43624" y="12979"/>
                    </a:cubicBezTo>
                    <a:cubicBezTo>
                      <a:pt x="41274" y="11703"/>
                      <a:pt x="38461" y="10279"/>
                      <a:pt x="35406" y="9390"/>
                    </a:cubicBezTo>
                    <a:cubicBezTo>
                      <a:pt x="35404" y="9390"/>
                      <a:pt x="35400" y="9390"/>
                      <a:pt x="35397" y="9388"/>
                    </a:cubicBezTo>
                    <a:cubicBezTo>
                      <a:pt x="34723" y="8033"/>
                      <a:pt x="33967" y="6721"/>
                      <a:pt x="33123" y="5469"/>
                    </a:cubicBezTo>
                    <a:cubicBezTo>
                      <a:pt x="30644" y="1790"/>
                      <a:pt x="28122" y="1"/>
                      <a:pt x="25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67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2421" y="-166163"/>
            <a:ext cx="2682963" cy="729576"/>
            <a:chOff x="6163514" y="4009341"/>
            <a:chExt cx="2682963" cy="729576"/>
          </a:xfrm>
        </p:grpSpPr>
        <p:sp>
          <p:nvSpPr>
            <p:cNvPr id="6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7" name="Google Shape;1132;p38"/>
            <p:cNvSpPr txBox="1">
              <a:spLocks/>
            </p:cNvSpPr>
            <p:nvPr/>
          </p:nvSpPr>
          <p:spPr>
            <a:xfrm>
              <a:off x="6163514" y="400934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Modelo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9" name="Google Shape;713;p27"/>
          <p:cNvSpPr/>
          <p:nvPr/>
        </p:nvSpPr>
        <p:spPr>
          <a:xfrm rot="5400000">
            <a:off x="2185316" y="121004"/>
            <a:ext cx="729868" cy="3550013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ea typeface="+mn-ea"/>
            </a:endParaRPr>
          </a:p>
        </p:txBody>
      </p:sp>
      <p:sp>
        <p:nvSpPr>
          <p:cNvPr id="10" name="Google Shape;713;p27"/>
          <p:cNvSpPr/>
          <p:nvPr/>
        </p:nvSpPr>
        <p:spPr>
          <a:xfrm rot="5400000">
            <a:off x="2185316" y="1178093"/>
            <a:ext cx="729868" cy="3550013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ea typeface="+mn-ea"/>
            </a:endParaRPr>
          </a:p>
        </p:txBody>
      </p:sp>
      <p:sp>
        <p:nvSpPr>
          <p:cNvPr id="11" name="Google Shape;713;p27"/>
          <p:cNvSpPr/>
          <p:nvPr/>
        </p:nvSpPr>
        <p:spPr>
          <a:xfrm rot="5400000">
            <a:off x="2185316" y="2341691"/>
            <a:ext cx="729868" cy="3550013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ea typeface="+mn-ea"/>
            </a:endParaRPr>
          </a:p>
        </p:txBody>
      </p:sp>
      <p:sp>
        <p:nvSpPr>
          <p:cNvPr id="12" name="Google Shape;713;p27"/>
          <p:cNvSpPr/>
          <p:nvPr/>
        </p:nvSpPr>
        <p:spPr>
          <a:xfrm rot="5400000">
            <a:off x="6569266" y="345523"/>
            <a:ext cx="729868" cy="3086100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ea typeface="+mn-ea"/>
            </a:endParaRPr>
          </a:p>
        </p:txBody>
      </p:sp>
      <p:sp>
        <p:nvSpPr>
          <p:cNvPr id="13" name="Google Shape;711;p27"/>
          <p:cNvSpPr txBox="1">
            <a:spLocks/>
          </p:cNvSpPr>
          <p:nvPr/>
        </p:nvSpPr>
        <p:spPr>
          <a:xfrm>
            <a:off x="775243" y="1659057"/>
            <a:ext cx="3537123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n-US" sz="1800" dirty="0" err="1" smtClean="0"/>
              <a:t>Estímulos</a:t>
            </a:r>
            <a:r>
              <a:rPr lang="en-US" sz="1800" dirty="0" smtClean="0"/>
              <a:t> de marketing</a:t>
            </a:r>
            <a:endParaRPr lang="en-US" sz="1800" dirty="0"/>
          </a:p>
        </p:txBody>
      </p:sp>
      <p:sp>
        <p:nvSpPr>
          <p:cNvPr id="14" name="Google Shape;711;p27"/>
          <p:cNvSpPr txBox="1">
            <a:spLocks/>
          </p:cNvSpPr>
          <p:nvPr/>
        </p:nvSpPr>
        <p:spPr>
          <a:xfrm>
            <a:off x="775244" y="2723584"/>
            <a:ext cx="3550014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n-US" sz="1800" dirty="0" err="1" smtClean="0"/>
              <a:t>Entorno</a:t>
            </a:r>
            <a:r>
              <a:rPr lang="en-US" sz="1800" dirty="0" smtClean="0"/>
              <a:t> </a:t>
            </a:r>
            <a:r>
              <a:rPr lang="en-US" sz="1800" dirty="0" err="1" smtClean="0"/>
              <a:t>externo</a:t>
            </a:r>
            <a:endParaRPr lang="en-US" sz="1800" dirty="0"/>
          </a:p>
        </p:txBody>
      </p:sp>
      <p:sp>
        <p:nvSpPr>
          <p:cNvPr id="15" name="Google Shape;711;p27"/>
          <p:cNvSpPr txBox="1">
            <a:spLocks/>
          </p:cNvSpPr>
          <p:nvPr/>
        </p:nvSpPr>
        <p:spPr>
          <a:xfrm>
            <a:off x="775244" y="3780673"/>
            <a:ext cx="3537122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n-US" sz="1800" dirty="0" err="1" smtClean="0"/>
              <a:t>Proceso</a:t>
            </a:r>
            <a:r>
              <a:rPr lang="en-US" sz="1800" dirty="0" smtClean="0"/>
              <a:t> de decision de </a:t>
            </a:r>
            <a:r>
              <a:rPr lang="en-US" sz="1800" dirty="0" err="1" smtClean="0"/>
              <a:t>compra</a:t>
            </a:r>
            <a:endParaRPr lang="en-US" sz="1800" dirty="0"/>
          </a:p>
        </p:txBody>
      </p:sp>
      <p:sp>
        <p:nvSpPr>
          <p:cNvPr id="16" name="Google Shape;711;p27"/>
          <p:cNvSpPr txBox="1">
            <a:spLocks/>
          </p:cNvSpPr>
          <p:nvPr/>
        </p:nvSpPr>
        <p:spPr>
          <a:xfrm>
            <a:off x="5391151" y="1655519"/>
            <a:ext cx="3086100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s-ES" dirty="0"/>
              <a:t>Decisión de compra</a:t>
            </a:r>
            <a:endParaRPr lang="en-US" sz="1800" dirty="0"/>
          </a:p>
        </p:txBody>
      </p:sp>
      <p:sp>
        <p:nvSpPr>
          <p:cNvPr id="17" name="Google Shape;711;p27"/>
          <p:cNvSpPr txBox="1">
            <a:spLocks/>
          </p:cNvSpPr>
          <p:nvPr/>
        </p:nvSpPr>
        <p:spPr>
          <a:xfrm>
            <a:off x="775243" y="895509"/>
            <a:ext cx="3985875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s-ES" dirty="0" smtClean="0"/>
              <a:t>Variables independientes</a:t>
            </a:r>
            <a:endParaRPr lang="en-US" sz="1800" dirty="0"/>
          </a:p>
        </p:txBody>
      </p:sp>
      <p:sp>
        <p:nvSpPr>
          <p:cNvPr id="18" name="Google Shape;711;p27"/>
          <p:cNvSpPr txBox="1">
            <a:spLocks/>
          </p:cNvSpPr>
          <p:nvPr/>
        </p:nvSpPr>
        <p:spPr>
          <a:xfrm>
            <a:off x="4763515" y="895509"/>
            <a:ext cx="3985875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s-ES" dirty="0" smtClean="0"/>
              <a:t>Variable Dependiente</a:t>
            </a:r>
            <a:endParaRPr lang="en-US" sz="1800" dirty="0"/>
          </a:p>
        </p:txBody>
      </p:sp>
      <p:sp>
        <p:nvSpPr>
          <p:cNvPr id="19" name="Google Shape;887;p32"/>
          <p:cNvSpPr/>
          <p:nvPr/>
        </p:nvSpPr>
        <p:spPr>
          <a:xfrm rot="193752">
            <a:off x="4320276" y="1689243"/>
            <a:ext cx="1078296" cy="233170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20" name="Google Shape;887;p32"/>
          <p:cNvSpPr/>
          <p:nvPr/>
        </p:nvSpPr>
        <p:spPr>
          <a:xfrm rot="19398213">
            <a:off x="4160704" y="2421633"/>
            <a:ext cx="1418367" cy="201685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sp>
        <p:nvSpPr>
          <p:cNvPr id="21" name="Google Shape;887;p32"/>
          <p:cNvSpPr/>
          <p:nvPr/>
        </p:nvSpPr>
        <p:spPr>
          <a:xfrm rot="18333211">
            <a:off x="3740779" y="3066552"/>
            <a:ext cx="2247981" cy="20840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latin typeface="Permanent Marker" panose="020B0604020202020204" charset="0"/>
              <a:ea typeface="+mn-ea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865357" y="3882164"/>
            <a:ext cx="1175889" cy="1183356"/>
            <a:chOff x="7865357" y="3882164"/>
            <a:chExt cx="1175889" cy="1183356"/>
          </a:xfrm>
        </p:grpSpPr>
        <p:grpSp>
          <p:nvGrpSpPr>
            <p:cNvPr id="22" name="Google Shape;1270;p41"/>
            <p:cNvGrpSpPr/>
            <p:nvPr/>
          </p:nvGrpSpPr>
          <p:grpSpPr>
            <a:xfrm>
              <a:off x="8477250" y="3882164"/>
              <a:ext cx="563996" cy="527253"/>
              <a:chOff x="866242" y="485071"/>
              <a:chExt cx="900377" cy="841720"/>
            </a:xfrm>
          </p:grpSpPr>
          <p:sp>
            <p:nvSpPr>
              <p:cNvPr id="23" name="Google Shape;1271;p41"/>
              <p:cNvSpPr/>
              <p:nvPr/>
            </p:nvSpPr>
            <p:spPr>
              <a:xfrm>
                <a:off x="866242" y="528521"/>
                <a:ext cx="900377" cy="794748"/>
              </a:xfrm>
              <a:custGeom>
                <a:avLst/>
                <a:gdLst/>
                <a:ahLst/>
                <a:cxnLst/>
                <a:rect l="l" t="t" r="r" b="b"/>
                <a:pathLst>
                  <a:path w="52158" h="46039" extrusionOk="0">
                    <a:moveTo>
                      <a:pt x="37021" y="1"/>
                    </a:moveTo>
                    <a:cubicBezTo>
                      <a:pt x="36726" y="224"/>
                      <a:pt x="35466" y="298"/>
                      <a:pt x="33929" y="298"/>
                    </a:cubicBezTo>
                    <a:cubicBezTo>
                      <a:pt x="30926" y="298"/>
                      <a:pt x="26865" y="16"/>
                      <a:pt x="26865" y="16"/>
                    </a:cubicBezTo>
                    <a:cubicBezTo>
                      <a:pt x="26865" y="16"/>
                      <a:pt x="24812" y="2982"/>
                      <a:pt x="25065" y="6932"/>
                    </a:cubicBezTo>
                    <a:cubicBezTo>
                      <a:pt x="25295" y="10513"/>
                      <a:pt x="26409" y="17540"/>
                      <a:pt x="24345" y="17540"/>
                    </a:cubicBezTo>
                    <a:cubicBezTo>
                      <a:pt x="24132" y="17540"/>
                      <a:pt x="23885" y="17465"/>
                      <a:pt x="23600" y="17304"/>
                    </a:cubicBezTo>
                    <a:cubicBezTo>
                      <a:pt x="20553" y="15581"/>
                      <a:pt x="23574" y="845"/>
                      <a:pt x="23574" y="845"/>
                    </a:cubicBezTo>
                    <a:lnTo>
                      <a:pt x="23574" y="845"/>
                    </a:lnTo>
                    <a:cubicBezTo>
                      <a:pt x="23574" y="845"/>
                      <a:pt x="20038" y="2085"/>
                      <a:pt x="17416" y="4146"/>
                    </a:cubicBezTo>
                    <a:cubicBezTo>
                      <a:pt x="14796" y="6207"/>
                      <a:pt x="14367" y="6784"/>
                      <a:pt x="14752" y="11475"/>
                    </a:cubicBezTo>
                    <a:cubicBezTo>
                      <a:pt x="15137" y="16165"/>
                      <a:pt x="22041" y="20598"/>
                      <a:pt x="22128" y="23231"/>
                    </a:cubicBezTo>
                    <a:cubicBezTo>
                      <a:pt x="22162" y="24270"/>
                      <a:pt x="21338" y="24938"/>
                      <a:pt x="20232" y="24938"/>
                    </a:cubicBezTo>
                    <a:cubicBezTo>
                      <a:pt x="18533" y="24938"/>
                      <a:pt x="16170" y="23362"/>
                      <a:pt x="15228" y="19127"/>
                    </a:cubicBezTo>
                    <a:cubicBezTo>
                      <a:pt x="13672" y="12135"/>
                      <a:pt x="10746" y="7860"/>
                      <a:pt x="10746" y="7860"/>
                    </a:cubicBezTo>
                    <a:cubicBezTo>
                      <a:pt x="10746" y="7860"/>
                      <a:pt x="7301" y="14284"/>
                      <a:pt x="5741" y="16673"/>
                    </a:cubicBezTo>
                    <a:cubicBezTo>
                      <a:pt x="4181" y="19062"/>
                      <a:pt x="6405" y="20869"/>
                      <a:pt x="9522" y="22922"/>
                    </a:cubicBezTo>
                    <a:cubicBezTo>
                      <a:pt x="12639" y="24975"/>
                      <a:pt x="15883" y="29825"/>
                      <a:pt x="12039" y="29977"/>
                    </a:cubicBezTo>
                    <a:cubicBezTo>
                      <a:pt x="12013" y="29978"/>
                      <a:pt x="11987" y="29979"/>
                      <a:pt x="11961" y="29979"/>
                    </a:cubicBezTo>
                    <a:cubicBezTo>
                      <a:pt x="8144" y="29979"/>
                      <a:pt x="4427" y="18898"/>
                      <a:pt x="4427" y="18897"/>
                    </a:cubicBezTo>
                    <a:lnTo>
                      <a:pt x="4427" y="18897"/>
                    </a:lnTo>
                    <a:cubicBezTo>
                      <a:pt x="4427" y="18898"/>
                      <a:pt x="1" y="29849"/>
                      <a:pt x="6098" y="34943"/>
                    </a:cubicBezTo>
                    <a:cubicBezTo>
                      <a:pt x="8300" y="36781"/>
                      <a:pt x="10693" y="37369"/>
                      <a:pt x="12852" y="37369"/>
                    </a:cubicBezTo>
                    <a:cubicBezTo>
                      <a:pt x="16672" y="37369"/>
                      <a:pt x="19760" y="35529"/>
                      <a:pt x="19760" y="35529"/>
                    </a:cubicBezTo>
                    <a:cubicBezTo>
                      <a:pt x="19760" y="35529"/>
                      <a:pt x="20511" y="42326"/>
                      <a:pt x="29252" y="45358"/>
                    </a:cubicBezTo>
                    <a:cubicBezTo>
                      <a:pt x="30634" y="45837"/>
                      <a:pt x="31944" y="46039"/>
                      <a:pt x="33171" y="46039"/>
                    </a:cubicBezTo>
                    <a:cubicBezTo>
                      <a:pt x="39706" y="46039"/>
                      <a:pt x="43880" y="40316"/>
                      <a:pt x="43880" y="40316"/>
                    </a:cubicBezTo>
                    <a:lnTo>
                      <a:pt x="43880" y="40316"/>
                    </a:lnTo>
                    <a:cubicBezTo>
                      <a:pt x="43261" y="40386"/>
                      <a:pt x="42629" y="40419"/>
                      <a:pt x="41992" y="40419"/>
                    </a:cubicBezTo>
                    <a:cubicBezTo>
                      <a:pt x="35865" y="40419"/>
                      <a:pt x="29303" y="37385"/>
                      <a:pt x="29237" y="35895"/>
                    </a:cubicBezTo>
                    <a:cubicBezTo>
                      <a:pt x="29205" y="35169"/>
                      <a:pt x="29805" y="34779"/>
                      <a:pt x="30890" y="34779"/>
                    </a:cubicBezTo>
                    <a:cubicBezTo>
                      <a:pt x="32269" y="34779"/>
                      <a:pt x="34432" y="35410"/>
                      <a:pt x="37078" y="36787"/>
                    </a:cubicBezTo>
                    <a:cubicBezTo>
                      <a:pt x="40024" y="38321"/>
                      <a:pt x="42132" y="38610"/>
                      <a:pt x="43304" y="38610"/>
                    </a:cubicBezTo>
                    <a:cubicBezTo>
                      <a:pt x="44012" y="38610"/>
                      <a:pt x="44378" y="38504"/>
                      <a:pt x="44378" y="38504"/>
                    </a:cubicBezTo>
                    <a:cubicBezTo>
                      <a:pt x="47014" y="36772"/>
                      <a:pt x="48495" y="32820"/>
                      <a:pt x="48495" y="32820"/>
                    </a:cubicBezTo>
                    <a:lnTo>
                      <a:pt x="48495" y="32820"/>
                    </a:lnTo>
                    <a:cubicBezTo>
                      <a:pt x="46915" y="33383"/>
                      <a:pt x="44946" y="33607"/>
                      <a:pt x="42945" y="33607"/>
                    </a:cubicBezTo>
                    <a:cubicBezTo>
                      <a:pt x="38198" y="33607"/>
                      <a:pt x="33270" y="32346"/>
                      <a:pt x="32922" y="31362"/>
                    </a:cubicBezTo>
                    <a:cubicBezTo>
                      <a:pt x="32641" y="30573"/>
                      <a:pt x="33411" y="30097"/>
                      <a:pt x="35031" y="30097"/>
                    </a:cubicBezTo>
                    <a:cubicBezTo>
                      <a:pt x="36281" y="30097"/>
                      <a:pt x="38038" y="30380"/>
                      <a:pt x="40210" y="31022"/>
                    </a:cubicBezTo>
                    <a:cubicBezTo>
                      <a:pt x="41648" y="31447"/>
                      <a:pt x="43038" y="31598"/>
                      <a:pt x="44289" y="31598"/>
                    </a:cubicBezTo>
                    <a:cubicBezTo>
                      <a:pt x="47373" y="31598"/>
                      <a:pt x="49605" y="30677"/>
                      <a:pt x="49605" y="30677"/>
                    </a:cubicBezTo>
                    <a:cubicBezTo>
                      <a:pt x="48346" y="28212"/>
                      <a:pt x="50531" y="21871"/>
                      <a:pt x="50531" y="21871"/>
                    </a:cubicBezTo>
                    <a:lnTo>
                      <a:pt x="50531" y="21871"/>
                    </a:lnTo>
                    <a:cubicBezTo>
                      <a:pt x="48304" y="23923"/>
                      <a:pt x="43855" y="24847"/>
                      <a:pt x="40502" y="24847"/>
                    </a:cubicBezTo>
                    <a:cubicBezTo>
                      <a:pt x="38063" y="24847"/>
                      <a:pt x="36203" y="24358"/>
                      <a:pt x="36203" y="23456"/>
                    </a:cubicBezTo>
                    <a:cubicBezTo>
                      <a:pt x="36202" y="22049"/>
                      <a:pt x="37623" y="21743"/>
                      <a:pt x="40177" y="21743"/>
                    </a:cubicBezTo>
                    <a:cubicBezTo>
                      <a:pt x="41506" y="21743"/>
                      <a:pt x="43143" y="21826"/>
                      <a:pt x="45045" y="21880"/>
                    </a:cubicBezTo>
                    <a:cubicBezTo>
                      <a:pt x="45187" y="21884"/>
                      <a:pt x="45327" y="21886"/>
                      <a:pt x="45464" y="21886"/>
                    </a:cubicBezTo>
                    <a:cubicBezTo>
                      <a:pt x="50678" y="21886"/>
                      <a:pt x="52129" y="19070"/>
                      <a:pt x="52129" y="19070"/>
                    </a:cubicBezTo>
                    <a:cubicBezTo>
                      <a:pt x="52129" y="19070"/>
                      <a:pt x="52158" y="17671"/>
                      <a:pt x="50177" y="14383"/>
                    </a:cubicBezTo>
                    <a:cubicBezTo>
                      <a:pt x="48197" y="11094"/>
                      <a:pt x="50501" y="2366"/>
                      <a:pt x="50501" y="2366"/>
                    </a:cubicBezTo>
                    <a:cubicBezTo>
                      <a:pt x="50501" y="2366"/>
                      <a:pt x="45879" y="1962"/>
                      <a:pt x="43472" y="978"/>
                    </a:cubicBezTo>
                    <a:cubicBezTo>
                      <a:pt x="42843" y="722"/>
                      <a:pt x="42214" y="588"/>
                      <a:pt x="41621" y="588"/>
                    </a:cubicBezTo>
                    <a:cubicBezTo>
                      <a:pt x="39942" y="588"/>
                      <a:pt x="38562" y="1659"/>
                      <a:pt x="38357" y="4031"/>
                    </a:cubicBezTo>
                    <a:cubicBezTo>
                      <a:pt x="38123" y="6733"/>
                      <a:pt x="35984" y="9729"/>
                      <a:pt x="33789" y="9729"/>
                    </a:cubicBezTo>
                    <a:cubicBezTo>
                      <a:pt x="33377" y="9729"/>
                      <a:pt x="32962" y="9623"/>
                      <a:pt x="32558" y="9389"/>
                    </a:cubicBezTo>
                    <a:cubicBezTo>
                      <a:pt x="30005" y="7912"/>
                      <a:pt x="37021" y="1"/>
                      <a:pt x="370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72;p41"/>
              <p:cNvSpPr/>
              <p:nvPr/>
            </p:nvSpPr>
            <p:spPr>
              <a:xfrm>
                <a:off x="1114223" y="528815"/>
                <a:ext cx="384574" cy="360061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0858" extrusionOk="0">
                    <a:moveTo>
                      <a:pt x="12499" y="0"/>
                    </a:moveTo>
                    <a:cubicBezTo>
                      <a:pt x="12499" y="0"/>
                      <a:pt x="10446" y="2966"/>
                      <a:pt x="10700" y="6915"/>
                    </a:cubicBezTo>
                    <a:cubicBezTo>
                      <a:pt x="10929" y="10496"/>
                      <a:pt x="12043" y="17523"/>
                      <a:pt x="9980" y="17523"/>
                    </a:cubicBezTo>
                    <a:cubicBezTo>
                      <a:pt x="9767" y="17523"/>
                      <a:pt x="9520" y="17448"/>
                      <a:pt x="9235" y="17287"/>
                    </a:cubicBezTo>
                    <a:cubicBezTo>
                      <a:pt x="6187" y="15564"/>
                      <a:pt x="9209" y="829"/>
                      <a:pt x="9209" y="829"/>
                    </a:cubicBezTo>
                    <a:lnTo>
                      <a:pt x="9209" y="829"/>
                    </a:lnTo>
                    <a:cubicBezTo>
                      <a:pt x="9209" y="829"/>
                      <a:pt x="5672" y="2068"/>
                      <a:pt x="3050" y="4130"/>
                    </a:cubicBezTo>
                    <a:cubicBezTo>
                      <a:pt x="429" y="6192"/>
                      <a:pt x="1" y="6768"/>
                      <a:pt x="386" y="11458"/>
                    </a:cubicBezTo>
                    <a:cubicBezTo>
                      <a:pt x="396" y="11579"/>
                      <a:pt x="413" y="11699"/>
                      <a:pt x="432" y="11819"/>
                    </a:cubicBezTo>
                    <a:cubicBezTo>
                      <a:pt x="863" y="12734"/>
                      <a:pt x="1331" y="13653"/>
                      <a:pt x="1845" y="14568"/>
                    </a:cubicBezTo>
                    <a:cubicBezTo>
                      <a:pt x="4848" y="19927"/>
                      <a:pt x="8608" y="20857"/>
                      <a:pt x="10859" y="20857"/>
                    </a:cubicBezTo>
                    <a:cubicBezTo>
                      <a:pt x="12056" y="20857"/>
                      <a:pt x="12826" y="20594"/>
                      <a:pt x="12826" y="20594"/>
                    </a:cubicBezTo>
                    <a:lnTo>
                      <a:pt x="20473" y="12221"/>
                    </a:lnTo>
                    <a:cubicBezTo>
                      <a:pt x="20076" y="11426"/>
                      <a:pt x="19805" y="10577"/>
                      <a:pt x="19666" y="9701"/>
                    </a:cubicBezTo>
                    <a:cubicBezTo>
                      <a:pt x="19585" y="9709"/>
                      <a:pt x="19505" y="9713"/>
                      <a:pt x="19425" y="9713"/>
                    </a:cubicBezTo>
                    <a:cubicBezTo>
                      <a:pt x="19012" y="9713"/>
                      <a:pt x="18597" y="9607"/>
                      <a:pt x="18193" y="9373"/>
                    </a:cubicBezTo>
                    <a:cubicBezTo>
                      <a:pt x="16274" y="8263"/>
                      <a:pt x="19754" y="3526"/>
                      <a:pt x="21606" y="1235"/>
                    </a:cubicBezTo>
                    <a:cubicBezTo>
                      <a:pt x="21836" y="826"/>
                      <a:pt x="22063" y="453"/>
                      <a:pt x="22278" y="121"/>
                    </a:cubicBezTo>
                    <a:lnTo>
                      <a:pt x="22278" y="121"/>
                    </a:lnTo>
                    <a:cubicBezTo>
                      <a:pt x="21730" y="239"/>
                      <a:pt x="20722" y="281"/>
                      <a:pt x="19554" y="281"/>
                    </a:cubicBezTo>
                    <a:cubicBezTo>
                      <a:pt x="16553" y="281"/>
                      <a:pt x="12499" y="0"/>
                      <a:pt x="12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73;p41"/>
              <p:cNvSpPr/>
              <p:nvPr/>
            </p:nvSpPr>
            <p:spPr>
              <a:xfrm>
                <a:off x="1183930" y="873033"/>
                <a:ext cx="554627" cy="450223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6081" extrusionOk="0">
                    <a:moveTo>
                      <a:pt x="9599" y="0"/>
                    </a:moveTo>
                    <a:lnTo>
                      <a:pt x="9599" y="0"/>
                    </a:lnTo>
                    <a:cubicBezTo>
                      <a:pt x="3921" y="4914"/>
                      <a:pt x="1" y="16230"/>
                      <a:pt x="1" y="16230"/>
                    </a:cubicBezTo>
                    <a:cubicBezTo>
                      <a:pt x="850" y="15873"/>
                      <a:pt x="1357" y="15574"/>
                      <a:pt x="1357" y="15574"/>
                    </a:cubicBezTo>
                    <a:cubicBezTo>
                      <a:pt x="1357" y="15574"/>
                      <a:pt x="1523" y="17073"/>
                      <a:pt x="2604" y="18977"/>
                    </a:cubicBezTo>
                    <a:lnTo>
                      <a:pt x="6829" y="23435"/>
                    </a:lnTo>
                    <a:lnTo>
                      <a:pt x="6840" y="23443"/>
                    </a:lnTo>
                    <a:lnTo>
                      <a:pt x="14804" y="26080"/>
                    </a:lnTo>
                    <a:cubicBezTo>
                      <a:pt x="21318" y="26058"/>
                      <a:pt x="25477" y="20359"/>
                      <a:pt x="25477" y="20359"/>
                    </a:cubicBezTo>
                    <a:lnTo>
                      <a:pt x="25477" y="20359"/>
                    </a:lnTo>
                    <a:cubicBezTo>
                      <a:pt x="24858" y="20429"/>
                      <a:pt x="24226" y="20462"/>
                      <a:pt x="23589" y="20462"/>
                    </a:cubicBezTo>
                    <a:cubicBezTo>
                      <a:pt x="17462" y="20462"/>
                      <a:pt x="10900" y="17428"/>
                      <a:pt x="10834" y="15938"/>
                    </a:cubicBezTo>
                    <a:cubicBezTo>
                      <a:pt x="10802" y="15212"/>
                      <a:pt x="11402" y="14822"/>
                      <a:pt x="12487" y="14822"/>
                    </a:cubicBezTo>
                    <a:cubicBezTo>
                      <a:pt x="13866" y="14822"/>
                      <a:pt x="16029" y="15453"/>
                      <a:pt x="18675" y="16830"/>
                    </a:cubicBezTo>
                    <a:cubicBezTo>
                      <a:pt x="21621" y="18364"/>
                      <a:pt x="23729" y="18653"/>
                      <a:pt x="24901" y="18653"/>
                    </a:cubicBezTo>
                    <a:cubicBezTo>
                      <a:pt x="25609" y="18653"/>
                      <a:pt x="25975" y="18547"/>
                      <a:pt x="25975" y="18547"/>
                    </a:cubicBezTo>
                    <a:cubicBezTo>
                      <a:pt x="28611" y="16815"/>
                      <a:pt x="30092" y="12863"/>
                      <a:pt x="30092" y="12863"/>
                    </a:cubicBezTo>
                    <a:lnTo>
                      <a:pt x="30092" y="12863"/>
                    </a:lnTo>
                    <a:cubicBezTo>
                      <a:pt x="28512" y="13426"/>
                      <a:pt x="26543" y="13650"/>
                      <a:pt x="24542" y="13650"/>
                    </a:cubicBezTo>
                    <a:cubicBezTo>
                      <a:pt x="19795" y="13650"/>
                      <a:pt x="14867" y="12389"/>
                      <a:pt x="14519" y="11405"/>
                    </a:cubicBezTo>
                    <a:cubicBezTo>
                      <a:pt x="14238" y="10616"/>
                      <a:pt x="15008" y="10139"/>
                      <a:pt x="16629" y="10139"/>
                    </a:cubicBezTo>
                    <a:cubicBezTo>
                      <a:pt x="17879" y="10139"/>
                      <a:pt x="19635" y="10423"/>
                      <a:pt x="21807" y="11065"/>
                    </a:cubicBezTo>
                    <a:cubicBezTo>
                      <a:pt x="23245" y="11490"/>
                      <a:pt x="24635" y="11641"/>
                      <a:pt x="25886" y="11641"/>
                    </a:cubicBezTo>
                    <a:cubicBezTo>
                      <a:pt x="28970" y="11641"/>
                      <a:pt x="31202" y="10720"/>
                      <a:pt x="31202" y="10720"/>
                    </a:cubicBezTo>
                    <a:cubicBezTo>
                      <a:pt x="29942" y="8253"/>
                      <a:pt x="32128" y="1914"/>
                      <a:pt x="32128" y="1914"/>
                    </a:cubicBezTo>
                    <a:lnTo>
                      <a:pt x="32128" y="1914"/>
                    </a:lnTo>
                    <a:cubicBezTo>
                      <a:pt x="31558" y="2439"/>
                      <a:pt x="30840" y="2888"/>
                      <a:pt x="30034" y="3270"/>
                    </a:cubicBezTo>
                    <a:cubicBezTo>
                      <a:pt x="26161" y="6258"/>
                      <a:pt x="21642" y="7184"/>
                      <a:pt x="17842" y="7184"/>
                    </a:cubicBezTo>
                    <a:cubicBezTo>
                      <a:pt x="14237" y="7184"/>
                      <a:pt x="11279" y="6350"/>
                      <a:pt x="10138" y="5653"/>
                    </a:cubicBezTo>
                    <a:cubicBezTo>
                      <a:pt x="7758" y="4199"/>
                      <a:pt x="9599" y="0"/>
                      <a:pt x="9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74;p41"/>
              <p:cNvSpPr/>
              <p:nvPr/>
            </p:nvSpPr>
            <p:spPr>
              <a:xfrm>
                <a:off x="881848" y="485071"/>
                <a:ext cx="879628" cy="841720"/>
              </a:xfrm>
              <a:custGeom>
                <a:avLst/>
                <a:gdLst/>
                <a:ahLst/>
                <a:cxnLst/>
                <a:rect l="l" t="t" r="r" b="b"/>
                <a:pathLst>
                  <a:path w="50956" h="48760" extrusionOk="0">
                    <a:moveTo>
                      <a:pt x="47582" y="22561"/>
                    </a:moveTo>
                    <a:cubicBezTo>
                      <a:pt x="45309" y="24154"/>
                      <a:pt x="41545" y="24839"/>
                      <a:pt x="38688" y="24839"/>
                    </a:cubicBezTo>
                    <a:cubicBezTo>
                      <a:pt x="37295" y="24839"/>
                      <a:pt x="36118" y="24676"/>
                      <a:pt x="35435" y="24377"/>
                    </a:cubicBezTo>
                    <a:cubicBezTo>
                      <a:pt x="35132" y="24244"/>
                      <a:pt x="35036" y="24129"/>
                      <a:pt x="35027" y="24109"/>
                    </a:cubicBezTo>
                    <a:cubicBezTo>
                      <a:pt x="35027" y="23802"/>
                      <a:pt x="35124" y="23668"/>
                      <a:pt x="35211" y="23585"/>
                    </a:cubicBezTo>
                    <a:cubicBezTo>
                      <a:pt x="35637" y="23173"/>
                      <a:pt x="36772" y="23061"/>
                      <a:pt x="38331" y="23061"/>
                    </a:cubicBezTo>
                    <a:cubicBezTo>
                      <a:pt x="39201" y="23061"/>
                      <a:pt x="40204" y="23095"/>
                      <a:pt x="41288" y="23133"/>
                    </a:cubicBezTo>
                    <a:cubicBezTo>
                      <a:pt x="41886" y="23154"/>
                      <a:pt x="42520" y="23178"/>
                      <a:pt x="43186" y="23196"/>
                    </a:cubicBezTo>
                    <a:cubicBezTo>
                      <a:pt x="43339" y="23200"/>
                      <a:pt x="43490" y="23202"/>
                      <a:pt x="43638" y="23202"/>
                    </a:cubicBezTo>
                    <a:cubicBezTo>
                      <a:pt x="45277" y="23202"/>
                      <a:pt x="46567" y="22938"/>
                      <a:pt x="47582" y="22561"/>
                    </a:cubicBezTo>
                    <a:close/>
                    <a:moveTo>
                      <a:pt x="4068" y="21625"/>
                    </a:moveTo>
                    <a:cubicBezTo>
                      <a:pt x="5007" y="22609"/>
                      <a:pt x="6276" y="23445"/>
                      <a:pt x="7316" y="24130"/>
                    </a:cubicBezTo>
                    <a:cubicBezTo>
                      <a:pt x="9743" y="25728"/>
                      <a:pt x="11542" y="28452"/>
                      <a:pt x="11257" y="29477"/>
                    </a:cubicBezTo>
                    <a:cubicBezTo>
                      <a:pt x="11174" y="29777"/>
                      <a:pt x="10809" y="29941"/>
                      <a:pt x="10174" y="29966"/>
                    </a:cubicBezTo>
                    <a:cubicBezTo>
                      <a:pt x="10159" y="29966"/>
                      <a:pt x="10143" y="29967"/>
                      <a:pt x="10128" y="29967"/>
                    </a:cubicBezTo>
                    <a:cubicBezTo>
                      <a:pt x="8138" y="29967"/>
                      <a:pt x="5643" y="25504"/>
                      <a:pt x="4068" y="21625"/>
                    </a:cubicBezTo>
                    <a:close/>
                    <a:moveTo>
                      <a:pt x="25380" y="1359"/>
                    </a:moveTo>
                    <a:cubicBezTo>
                      <a:pt x="26837" y="1456"/>
                      <a:pt x="29596" y="1616"/>
                      <a:pt x="31875" y="1616"/>
                    </a:cubicBezTo>
                    <a:cubicBezTo>
                      <a:pt x="32470" y="1616"/>
                      <a:pt x="33033" y="1605"/>
                      <a:pt x="33531" y="1579"/>
                    </a:cubicBezTo>
                    <a:lnTo>
                      <a:pt x="33531" y="1579"/>
                    </a:lnTo>
                    <a:cubicBezTo>
                      <a:pt x="31725" y="3809"/>
                      <a:pt x="29201" y="7346"/>
                      <a:pt x="29524" y="9342"/>
                    </a:cubicBezTo>
                    <a:cubicBezTo>
                      <a:pt x="29615" y="9902"/>
                      <a:pt x="29912" y="10343"/>
                      <a:pt x="30386" y="10617"/>
                    </a:cubicBezTo>
                    <a:cubicBezTo>
                      <a:pt x="30884" y="10905"/>
                      <a:pt x="31410" y="11049"/>
                      <a:pt x="31950" y="11049"/>
                    </a:cubicBezTo>
                    <a:cubicBezTo>
                      <a:pt x="32486" y="11049"/>
                      <a:pt x="33035" y="10907"/>
                      <a:pt x="33583" y="10622"/>
                    </a:cubicBezTo>
                    <a:cubicBezTo>
                      <a:pt x="35426" y="9663"/>
                      <a:pt x="36971" y="7135"/>
                      <a:pt x="37179" y="4741"/>
                    </a:cubicBezTo>
                    <a:cubicBezTo>
                      <a:pt x="37282" y="3555"/>
                      <a:pt x="37718" y="2695"/>
                      <a:pt x="38441" y="2254"/>
                    </a:cubicBezTo>
                    <a:cubicBezTo>
                      <a:pt x="38820" y="2022"/>
                      <a:pt x="39279" y="1906"/>
                      <a:pt x="39784" y="1906"/>
                    </a:cubicBezTo>
                    <a:cubicBezTo>
                      <a:pt x="40283" y="1906"/>
                      <a:pt x="40826" y="2019"/>
                      <a:pt x="41380" y="2246"/>
                    </a:cubicBezTo>
                    <a:cubicBezTo>
                      <a:pt x="43262" y="3015"/>
                      <a:pt x="46320" y="3433"/>
                      <a:pt x="47835" y="3602"/>
                    </a:cubicBezTo>
                    <a:cubicBezTo>
                      <a:pt x="47282" y="5979"/>
                      <a:pt x="46010" y="12457"/>
                      <a:pt x="47768" y="15377"/>
                    </a:cubicBezTo>
                    <a:cubicBezTo>
                      <a:pt x="49214" y="17778"/>
                      <a:pt x="49535" y="19097"/>
                      <a:pt x="49606" y="19559"/>
                    </a:cubicBezTo>
                    <a:cubicBezTo>
                      <a:pt x="49224" y="20101"/>
                      <a:pt x="47685" y="21874"/>
                      <a:pt x="43644" y="21874"/>
                    </a:cubicBezTo>
                    <a:cubicBezTo>
                      <a:pt x="43507" y="21874"/>
                      <a:pt x="43366" y="21872"/>
                      <a:pt x="43223" y="21867"/>
                    </a:cubicBezTo>
                    <a:cubicBezTo>
                      <a:pt x="42561" y="21848"/>
                      <a:pt x="41931" y="21826"/>
                      <a:pt x="41331" y="21805"/>
                    </a:cubicBezTo>
                    <a:cubicBezTo>
                      <a:pt x="40233" y="21766"/>
                      <a:pt x="39249" y="21732"/>
                      <a:pt x="38381" y="21732"/>
                    </a:cubicBezTo>
                    <a:cubicBezTo>
                      <a:pt x="36405" y="21732"/>
                      <a:pt x="35031" y="21911"/>
                      <a:pt x="34287" y="22629"/>
                    </a:cubicBezTo>
                    <a:cubicBezTo>
                      <a:pt x="33896" y="23007"/>
                      <a:pt x="33697" y="23506"/>
                      <a:pt x="33698" y="24110"/>
                    </a:cubicBezTo>
                    <a:cubicBezTo>
                      <a:pt x="33698" y="24546"/>
                      <a:pt x="33906" y="25158"/>
                      <a:pt x="34901" y="25595"/>
                    </a:cubicBezTo>
                    <a:cubicBezTo>
                      <a:pt x="35785" y="25982"/>
                      <a:pt x="37114" y="26172"/>
                      <a:pt x="38630" y="26172"/>
                    </a:cubicBezTo>
                    <a:cubicBezTo>
                      <a:pt x="41510" y="26172"/>
                      <a:pt x="45063" y="25486"/>
                      <a:pt x="47509" y="24155"/>
                    </a:cubicBezTo>
                    <a:lnTo>
                      <a:pt x="47509" y="24155"/>
                    </a:lnTo>
                    <a:cubicBezTo>
                      <a:pt x="46987" y="26108"/>
                      <a:pt x="46402" y="29022"/>
                      <a:pt x="46906" y="30922"/>
                    </a:cubicBezTo>
                    <a:cubicBezTo>
                      <a:pt x="46095" y="31170"/>
                      <a:pt x="44445" y="31579"/>
                      <a:pt x="42422" y="31579"/>
                    </a:cubicBezTo>
                    <a:cubicBezTo>
                      <a:pt x="41232" y="31579"/>
                      <a:pt x="39912" y="31437"/>
                      <a:pt x="38557" y="31037"/>
                    </a:cubicBezTo>
                    <a:cubicBezTo>
                      <a:pt x="36409" y="30402"/>
                      <a:pt x="34591" y="30082"/>
                      <a:pt x="33218" y="30082"/>
                    </a:cubicBezTo>
                    <a:cubicBezTo>
                      <a:pt x="32034" y="30082"/>
                      <a:pt x="31181" y="30319"/>
                      <a:pt x="30730" y="30795"/>
                    </a:cubicBezTo>
                    <a:cubicBezTo>
                      <a:pt x="30366" y="31178"/>
                      <a:pt x="30265" y="31704"/>
                      <a:pt x="30454" y="32236"/>
                    </a:cubicBezTo>
                    <a:cubicBezTo>
                      <a:pt x="30596" y="32637"/>
                      <a:pt x="30982" y="32976"/>
                      <a:pt x="31671" y="33304"/>
                    </a:cubicBezTo>
                    <a:cubicBezTo>
                      <a:pt x="33296" y="34076"/>
                      <a:pt x="37289" y="34912"/>
                      <a:pt x="41190" y="34912"/>
                    </a:cubicBezTo>
                    <a:cubicBezTo>
                      <a:pt x="42672" y="34912"/>
                      <a:pt x="44140" y="34791"/>
                      <a:pt x="45460" y="34500"/>
                    </a:cubicBezTo>
                    <a:lnTo>
                      <a:pt x="45460" y="34500"/>
                    </a:lnTo>
                    <a:cubicBezTo>
                      <a:pt x="44830" y="35744"/>
                      <a:pt x="43740" y="37523"/>
                      <a:pt x="42272" y="38535"/>
                    </a:cubicBezTo>
                    <a:cubicBezTo>
                      <a:pt x="42151" y="38557"/>
                      <a:pt x="41886" y="38593"/>
                      <a:pt x="41486" y="38593"/>
                    </a:cubicBezTo>
                    <a:cubicBezTo>
                      <a:pt x="40422" y="38593"/>
                      <a:pt x="38395" y="38335"/>
                      <a:pt x="35544" y="36851"/>
                    </a:cubicBezTo>
                    <a:cubicBezTo>
                      <a:pt x="32923" y="35486"/>
                      <a:pt x="30646" y="34768"/>
                      <a:pt x="29059" y="34768"/>
                    </a:cubicBezTo>
                    <a:cubicBezTo>
                      <a:pt x="28402" y="34768"/>
                      <a:pt x="27863" y="34891"/>
                      <a:pt x="27468" y="35143"/>
                    </a:cubicBezTo>
                    <a:cubicBezTo>
                      <a:pt x="26967" y="35462"/>
                      <a:pt x="26706" y="35971"/>
                      <a:pt x="26733" y="36577"/>
                    </a:cubicBezTo>
                    <a:cubicBezTo>
                      <a:pt x="26753" y="37047"/>
                      <a:pt x="27044" y="37515"/>
                      <a:pt x="27625" y="38010"/>
                    </a:cubicBezTo>
                    <a:cubicBezTo>
                      <a:pt x="29543" y="39648"/>
                      <a:pt x="35106" y="41733"/>
                      <a:pt x="40228" y="41733"/>
                    </a:cubicBezTo>
                    <a:cubicBezTo>
                      <a:pt x="40314" y="41733"/>
                      <a:pt x="40401" y="41733"/>
                      <a:pt x="40487" y="41732"/>
                    </a:cubicBezTo>
                    <a:lnTo>
                      <a:pt x="40487" y="41732"/>
                    </a:lnTo>
                    <a:cubicBezTo>
                      <a:pt x="38835" y="43420"/>
                      <a:pt x="35593" y="46023"/>
                      <a:pt x="31315" y="46023"/>
                    </a:cubicBezTo>
                    <a:cubicBezTo>
                      <a:pt x="30158" y="46023"/>
                      <a:pt x="28926" y="45833"/>
                      <a:pt x="27629" y="45383"/>
                    </a:cubicBezTo>
                    <a:cubicBezTo>
                      <a:pt x="20316" y="42847"/>
                      <a:pt x="18853" y="37482"/>
                      <a:pt x="18620" y="36331"/>
                    </a:cubicBezTo>
                    <a:cubicBezTo>
                      <a:pt x="22834" y="28760"/>
                      <a:pt x="29788" y="18701"/>
                      <a:pt x="40544" y="9492"/>
                    </a:cubicBezTo>
                    <a:cubicBezTo>
                      <a:pt x="40823" y="9252"/>
                      <a:pt x="40855" y="8832"/>
                      <a:pt x="40616" y="8554"/>
                    </a:cubicBezTo>
                    <a:cubicBezTo>
                      <a:pt x="40485" y="8400"/>
                      <a:pt x="40298" y="8321"/>
                      <a:pt x="40111" y="8321"/>
                    </a:cubicBezTo>
                    <a:cubicBezTo>
                      <a:pt x="39958" y="8321"/>
                      <a:pt x="39805" y="8374"/>
                      <a:pt x="39680" y="8481"/>
                    </a:cubicBezTo>
                    <a:cubicBezTo>
                      <a:pt x="28812" y="17787"/>
                      <a:pt x="21763" y="27979"/>
                      <a:pt x="17478" y="35668"/>
                    </a:cubicBezTo>
                    <a:cubicBezTo>
                      <a:pt x="16930" y="35966"/>
                      <a:pt x="14228" y="37337"/>
                      <a:pt x="11003" y="37337"/>
                    </a:cubicBezTo>
                    <a:cubicBezTo>
                      <a:pt x="8968" y="37337"/>
                      <a:pt x="6725" y="36792"/>
                      <a:pt x="4683" y="35086"/>
                    </a:cubicBezTo>
                    <a:cubicBezTo>
                      <a:pt x="3208" y="33854"/>
                      <a:pt x="130" y="30108"/>
                      <a:pt x="2622" y="21559"/>
                    </a:cubicBezTo>
                    <a:lnTo>
                      <a:pt x="2622" y="21559"/>
                    </a:lnTo>
                    <a:cubicBezTo>
                      <a:pt x="3056" y="22660"/>
                      <a:pt x="3650" y="24060"/>
                      <a:pt x="4359" y="25450"/>
                    </a:cubicBezTo>
                    <a:cubicBezTo>
                      <a:pt x="6337" y="29328"/>
                      <a:pt x="8267" y="31297"/>
                      <a:pt x="10118" y="31297"/>
                    </a:cubicBezTo>
                    <a:cubicBezTo>
                      <a:pt x="10154" y="31297"/>
                      <a:pt x="10190" y="31297"/>
                      <a:pt x="10225" y="31295"/>
                    </a:cubicBezTo>
                    <a:cubicBezTo>
                      <a:pt x="11902" y="31227"/>
                      <a:pt x="12394" y="30351"/>
                      <a:pt x="12538" y="29833"/>
                    </a:cubicBezTo>
                    <a:cubicBezTo>
                      <a:pt x="13122" y="27734"/>
                      <a:pt x="10253" y="24471"/>
                      <a:pt x="8048" y="23020"/>
                    </a:cubicBezTo>
                    <a:cubicBezTo>
                      <a:pt x="4258" y="20524"/>
                      <a:pt x="3418" y="19278"/>
                      <a:pt x="4457" y="17689"/>
                    </a:cubicBezTo>
                    <a:cubicBezTo>
                      <a:pt x="5644" y="15873"/>
                      <a:pt x="7836" y="11883"/>
                      <a:pt x="8942" y="9848"/>
                    </a:cubicBezTo>
                    <a:cubicBezTo>
                      <a:pt x="9871" y="11481"/>
                      <a:pt x="11653" y="15038"/>
                      <a:pt x="12739" y="19924"/>
                    </a:cubicBezTo>
                    <a:cubicBezTo>
                      <a:pt x="13722" y="24344"/>
                      <a:pt x="16263" y="26255"/>
                      <a:pt x="18380" y="26255"/>
                    </a:cubicBezTo>
                    <a:cubicBezTo>
                      <a:pt x="18523" y="26255"/>
                      <a:pt x="18663" y="26247"/>
                      <a:pt x="18801" y="26229"/>
                    </a:cubicBezTo>
                    <a:cubicBezTo>
                      <a:pt x="20128" y="26062"/>
                      <a:pt x="20994" y="25109"/>
                      <a:pt x="20952" y="23861"/>
                    </a:cubicBezTo>
                    <a:cubicBezTo>
                      <a:pt x="20907" y="22473"/>
                      <a:pt x="19509" y="20911"/>
                      <a:pt x="17892" y="19102"/>
                    </a:cubicBezTo>
                    <a:cubicBezTo>
                      <a:pt x="15962" y="16943"/>
                      <a:pt x="13775" y="14497"/>
                      <a:pt x="13574" y="12072"/>
                    </a:cubicBezTo>
                    <a:cubicBezTo>
                      <a:pt x="13200" y="7513"/>
                      <a:pt x="13625" y="7178"/>
                      <a:pt x="15988" y="5320"/>
                    </a:cubicBezTo>
                    <a:cubicBezTo>
                      <a:pt x="17596" y="4056"/>
                      <a:pt x="19574" y="3104"/>
                      <a:pt x="20851" y="2562"/>
                    </a:cubicBezTo>
                    <a:lnTo>
                      <a:pt x="20851" y="2562"/>
                    </a:lnTo>
                    <a:cubicBezTo>
                      <a:pt x="19988" y="7204"/>
                      <a:pt x="18570" y="16915"/>
                      <a:pt x="21433" y="18534"/>
                    </a:cubicBezTo>
                    <a:cubicBezTo>
                      <a:pt x="21851" y="18770"/>
                      <a:pt x="22209" y="18856"/>
                      <a:pt x="22509" y="18856"/>
                    </a:cubicBezTo>
                    <a:cubicBezTo>
                      <a:pt x="22842" y="18856"/>
                      <a:pt x="23103" y="18750"/>
                      <a:pt x="23293" y="18626"/>
                    </a:cubicBezTo>
                    <a:cubicBezTo>
                      <a:pt x="24703" y="17714"/>
                      <a:pt x="24518" y="14526"/>
                      <a:pt x="24076" y="9760"/>
                    </a:cubicBezTo>
                    <a:cubicBezTo>
                      <a:pt x="24001" y="8949"/>
                      <a:pt x="23930" y="8189"/>
                      <a:pt x="23888" y="7542"/>
                    </a:cubicBezTo>
                    <a:cubicBezTo>
                      <a:pt x="23700" y="4601"/>
                      <a:pt x="24887" y="2211"/>
                      <a:pt x="25380" y="1359"/>
                    </a:cubicBezTo>
                    <a:close/>
                    <a:moveTo>
                      <a:pt x="35169" y="0"/>
                    </a:moveTo>
                    <a:cubicBezTo>
                      <a:pt x="35043" y="0"/>
                      <a:pt x="34915" y="35"/>
                      <a:pt x="34802" y="107"/>
                    </a:cubicBezTo>
                    <a:cubicBezTo>
                      <a:pt x="34604" y="223"/>
                      <a:pt x="33625" y="288"/>
                      <a:pt x="32101" y="288"/>
                    </a:cubicBezTo>
                    <a:cubicBezTo>
                      <a:pt x="30358" y="288"/>
                      <a:pt x="27902" y="202"/>
                      <a:pt x="25085" y="7"/>
                    </a:cubicBezTo>
                    <a:cubicBezTo>
                      <a:pt x="25061" y="4"/>
                      <a:pt x="25036" y="3"/>
                      <a:pt x="25012" y="3"/>
                    </a:cubicBezTo>
                    <a:cubicBezTo>
                      <a:pt x="24802" y="3"/>
                      <a:pt x="24603" y="109"/>
                      <a:pt x="24478" y="291"/>
                    </a:cubicBezTo>
                    <a:cubicBezTo>
                      <a:pt x="24389" y="420"/>
                      <a:pt x="22297" y="3494"/>
                      <a:pt x="22561" y="7627"/>
                    </a:cubicBezTo>
                    <a:cubicBezTo>
                      <a:pt x="22603" y="8284"/>
                      <a:pt x="22675" y="9054"/>
                      <a:pt x="22753" y="9891"/>
                    </a:cubicBezTo>
                    <a:cubicBezTo>
                      <a:pt x="22966" y="12189"/>
                      <a:pt x="23409" y="16968"/>
                      <a:pt x="22570" y="17512"/>
                    </a:cubicBezTo>
                    <a:cubicBezTo>
                      <a:pt x="22555" y="17521"/>
                      <a:pt x="22532" y="17527"/>
                      <a:pt x="22501" y="17527"/>
                    </a:cubicBezTo>
                    <a:cubicBezTo>
                      <a:pt x="22420" y="17527"/>
                      <a:pt x="22283" y="17489"/>
                      <a:pt x="22087" y="17378"/>
                    </a:cubicBezTo>
                    <a:cubicBezTo>
                      <a:pt x="20465" y="16460"/>
                      <a:pt x="20979" y="8490"/>
                      <a:pt x="22385" y="1630"/>
                    </a:cubicBezTo>
                    <a:cubicBezTo>
                      <a:pt x="22473" y="1202"/>
                      <a:pt x="22137" y="832"/>
                      <a:pt x="21736" y="832"/>
                    </a:cubicBezTo>
                    <a:cubicBezTo>
                      <a:pt x="21664" y="832"/>
                      <a:pt x="21589" y="844"/>
                      <a:pt x="21515" y="870"/>
                    </a:cubicBezTo>
                    <a:cubicBezTo>
                      <a:pt x="21366" y="921"/>
                      <a:pt x="17856" y="2159"/>
                      <a:pt x="15165" y="4276"/>
                    </a:cubicBezTo>
                    <a:cubicBezTo>
                      <a:pt x="12322" y="6511"/>
                      <a:pt x="11847" y="7301"/>
                      <a:pt x="12249" y="12181"/>
                    </a:cubicBezTo>
                    <a:cubicBezTo>
                      <a:pt x="12485" y="15050"/>
                      <a:pt x="14831" y="17673"/>
                      <a:pt x="16901" y="19989"/>
                    </a:cubicBezTo>
                    <a:cubicBezTo>
                      <a:pt x="18225" y="21470"/>
                      <a:pt x="19594" y="23000"/>
                      <a:pt x="19623" y="23906"/>
                    </a:cubicBezTo>
                    <a:cubicBezTo>
                      <a:pt x="19650" y="24720"/>
                      <a:pt x="18872" y="24881"/>
                      <a:pt x="18633" y="24911"/>
                    </a:cubicBezTo>
                    <a:cubicBezTo>
                      <a:pt x="18555" y="24921"/>
                      <a:pt x="18474" y="24926"/>
                      <a:pt x="18391" y="24926"/>
                    </a:cubicBezTo>
                    <a:cubicBezTo>
                      <a:pt x="17026" y="24926"/>
                      <a:pt x="14912" y="23575"/>
                      <a:pt x="14036" y="19635"/>
                    </a:cubicBezTo>
                    <a:cubicBezTo>
                      <a:pt x="12472" y="12604"/>
                      <a:pt x="9577" y="8316"/>
                      <a:pt x="9455" y="8137"/>
                    </a:cubicBezTo>
                    <a:cubicBezTo>
                      <a:pt x="9322" y="7942"/>
                      <a:pt x="9114" y="7847"/>
                      <a:pt x="8908" y="7847"/>
                    </a:cubicBezTo>
                    <a:cubicBezTo>
                      <a:pt x="8676" y="7847"/>
                      <a:pt x="8445" y="7967"/>
                      <a:pt x="8320" y="8199"/>
                    </a:cubicBezTo>
                    <a:cubicBezTo>
                      <a:pt x="8287" y="8261"/>
                      <a:pt x="4871" y="14622"/>
                      <a:pt x="3344" y="16962"/>
                    </a:cubicBezTo>
                    <a:cubicBezTo>
                      <a:pt x="2899" y="17645"/>
                      <a:pt x="2716" y="18289"/>
                      <a:pt x="2727" y="18899"/>
                    </a:cubicBezTo>
                    <a:cubicBezTo>
                      <a:pt x="2691" y="18891"/>
                      <a:pt x="2656" y="18887"/>
                      <a:pt x="2620" y="18886"/>
                    </a:cubicBezTo>
                    <a:cubicBezTo>
                      <a:pt x="2605" y="18885"/>
                      <a:pt x="2590" y="18884"/>
                      <a:pt x="2575" y="18884"/>
                    </a:cubicBezTo>
                    <a:cubicBezTo>
                      <a:pt x="2316" y="18884"/>
                      <a:pt x="2074" y="19045"/>
                      <a:pt x="1971" y="19300"/>
                    </a:cubicBezTo>
                    <a:cubicBezTo>
                      <a:pt x="1924" y="19416"/>
                      <a:pt x="825" y="22160"/>
                      <a:pt x="475" y="25595"/>
                    </a:cubicBezTo>
                    <a:cubicBezTo>
                      <a:pt x="1" y="30240"/>
                      <a:pt x="1161" y="33875"/>
                      <a:pt x="3831" y="36105"/>
                    </a:cubicBezTo>
                    <a:cubicBezTo>
                      <a:pt x="6161" y="38051"/>
                      <a:pt x="8698" y="38672"/>
                      <a:pt x="10986" y="38672"/>
                    </a:cubicBezTo>
                    <a:cubicBezTo>
                      <a:pt x="13149" y="38672"/>
                      <a:pt x="15090" y="38118"/>
                      <a:pt x="16427" y="37602"/>
                    </a:cubicBezTo>
                    <a:lnTo>
                      <a:pt x="16427" y="37602"/>
                    </a:lnTo>
                    <a:cubicBezTo>
                      <a:pt x="13214" y="43693"/>
                      <a:pt x="11902" y="47801"/>
                      <a:pt x="11873" y="47894"/>
                    </a:cubicBezTo>
                    <a:cubicBezTo>
                      <a:pt x="11762" y="48246"/>
                      <a:pt x="11958" y="48621"/>
                      <a:pt x="12310" y="48730"/>
                    </a:cubicBezTo>
                    <a:cubicBezTo>
                      <a:pt x="12375" y="48750"/>
                      <a:pt x="12441" y="48760"/>
                      <a:pt x="12506" y="48760"/>
                    </a:cubicBezTo>
                    <a:cubicBezTo>
                      <a:pt x="12791" y="48760"/>
                      <a:pt x="13055" y="48575"/>
                      <a:pt x="13142" y="48288"/>
                    </a:cubicBezTo>
                    <a:cubicBezTo>
                      <a:pt x="13171" y="48197"/>
                      <a:pt x="14483" y="44084"/>
                      <a:pt x="17710" y="38001"/>
                    </a:cubicBezTo>
                    <a:cubicBezTo>
                      <a:pt x="18000" y="38807"/>
                      <a:pt x="18373" y="39579"/>
                      <a:pt x="18823" y="40308"/>
                    </a:cubicBezTo>
                    <a:cubicBezTo>
                      <a:pt x="20047" y="42296"/>
                      <a:pt x="22493" y="45008"/>
                      <a:pt x="27194" y="46639"/>
                    </a:cubicBezTo>
                    <a:cubicBezTo>
                      <a:pt x="28555" y="47111"/>
                      <a:pt x="29936" y="47349"/>
                      <a:pt x="31296" y="47349"/>
                    </a:cubicBezTo>
                    <a:lnTo>
                      <a:pt x="31299" y="47349"/>
                    </a:lnTo>
                    <a:cubicBezTo>
                      <a:pt x="38136" y="47349"/>
                      <a:pt x="42534" y="41419"/>
                      <a:pt x="42578" y="41360"/>
                    </a:cubicBezTo>
                    <a:cubicBezTo>
                      <a:pt x="42732" y="41146"/>
                      <a:pt x="42748" y="40861"/>
                      <a:pt x="42614" y="40634"/>
                    </a:cubicBezTo>
                    <a:cubicBezTo>
                      <a:pt x="42495" y="40428"/>
                      <a:pt x="42275" y="40303"/>
                      <a:pt x="42041" y="40303"/>
                    </a:cubicBezTo>
                    <a:cubicBezTo>
                      <a:pt x="42016" y="40303"/>
                      <a:pt x="41991" y="40305"/>
                      <a:pt x="41965" y="40308"/>
                    </a:cubicBezTo>
                    <a:cubicBezTo>
                      <a:pt x="41370" y="40376"/>
                      <a:pt x="40759" y="40408"/>
                      <a:pt x="40142" y="40408"/>
                    </a:cubicBezTo>
                    <a:cubicBezTo>
                      <a:pt x="35410" y="40408"/>
                      <a:pt x="30296" y="38541"/>
                      <a:pt x="28487" y="36998"/>
                    </a:cubicBezTo>
                    <a:cubicBezTo>
                      <a:pt x="28118" y="36683"/>
                      <a:pt x="28064" y="36516"/>
                      <a:pt x="28061" y="36516"/>
                    </a:cubicBezTo>
                    <a:cubicBezTo>
                      <a:pt x="28054" y="36371"/>
                      <a:pt x="28094" y="36320"/>
                      <a:pt x="28182" y="36264"/>
                    </a:cubicBezTo>
                    <a:cubicBezTo>
                      <a:pt x="28347" y="36159"/>
                      <a:pt x="28635" y="36094"/>
                      <a:pt x="29044" y="36094"/>
                    </a:cubicBezTo>
                    <a:cubicBezTo>
                      <a:pt x="30146" y="36094"/>
                      <a:pt x="32127" y="36569"/>
                      <a:pt x="34930" y="38029"/>
                    </a:cubicBezTo>
                    <a:cubicBezTo>
                      <a:pt x="37973" y="39613"/>
                      <a:pt x="40195" y="39924"/>
                      <a:pt x="41471" y="39924"/>
                    </a:cubicBezTo>
                    <a:cubicBezTo>
                      <a:pt x="42251" y="39924"/>
                      <a:pt x="42678" y="39807"/>
                      <a:pt x="42722" y="39794"/>
                    </a:cubicBezTo>
                    <a:cubicBezTo>
                      <a:pt x="42786" y="39777"/>
                      <a:pt x="42846" y="39749"/>
                      <a:pt x="42902" y="39712"/>
                    </a:cubicBezTo>
                    <a:cubicBezTo>
                      <a:pt x="45688" y="37882"/>
                      <a:pt x="47214" y="33875"/>
                      <a:pt x="47277" y="33704"/>
                    </a:cubicBezTo>
                    <a:cubicBezTo>
                      <a:pt x="47367" y="33462"/>
                      <a:pt x="47309" y="33189"/>
                      <a:pt x="47128" y="33005"/>
                    </a:cubicBezTo>
                    <a:cubicBezTo>
                      <a:pt x="47001" y="32876"/>
                      <a:pt x="46829" y="32806"/>
                      <a:pt x="46654" y="32806"/>
                    </a:cubicBezTo>
                    <a:cubicBezTo>
                      <a:pt x="46579" y="32806"/>
                      <a:pt x="46504" y="32819"/>
                      <a:pt x="46431" y="32845"/>
                    </a:cubicBezTo>
                    <a:cubicBezTo>
                      <a:pt x="44902" y="33391"/>
                      <a:pt x="43013" y="33606"/>
                      <a:pt x="41099" y="33606"/>
                    </a:cubicBezTo>
                    <a:cubicBezTo>
                      <a:pt x="37499" y="33606"/>
                      <a:pt x="33807" y="32847"/>
                      <a:pt x="32243" y="32102"/>
                    </a:cubicBezTo>
                    <a:cubicBezTo>
                      <a:pt x="31837" y="31910"/>
                      <a:pt x="31714" y="31786"/>
                      <a:pt x="31705" y="31786"/>
                    </a:cubicBezTo>
                    <a:cubicBezTo>
                      <a:pt x="31705" y="31786"/>
                      <a:pt x="31705" y="31786"/>
                      <a:pt x="31705" y="31786"/>
                    </a:cubicBezTo>
                    <a:cubicBezTo>
                      <a:pt x="31686" y="31732"/>
                      <a:pt x="31689" y="31710"/>
                      <a:pt x="31694" y="31709"/>
                    </a:cubicBezTo>
                    <a:cubicBezTo>
                      <a:pt x="31856" y="31538"/>
                      <a:pt x="32338" y="31406"/>
                      <a:pt x="33154" y="31406"/>
                    </a:cubicBezTo>
                    <a:cubicBezTo>
                      <a:pt x="34233" y="31406"/>
                      <a:pt x="35895" y="31636"/>
                      <a:pt x="38181" y="32312"/>
                    </a:cubicBezTo>
                    <a:cubicBezTo>
                      <a:pt x="39703" y="32761"/>
                      <a:pt x="41164" y="32921"/>
                      <a:pt x="42473" y="32921"/>
                    </a:cubicBezTo>
                    <a:cubicBezTo>
                      <a:pt x="45616" y="32921"/>
                      <a:pt x="47885" y="31999"/>
                      <a:pt x="48017" y="31944"/>
                    </a:cubicBezTo>
                    <a:cubicBezTo>
                      <a:pt x="48376" y="31796"/>
                      <a:pt x="48533" y="31373"/>
                      <a:pt x="48356" y="31028"/>
                    </a:cubicBezTo>
                    <a:cubicBezTo>
                      <a:pt x="47425" y="29204"/>
                      <a:pt x="48736" y="24427"/>
                      <a:pt x="49320" y="22739"/>
                    </a:cubicBezTo>
                    <a:cubicBezTo>
                      <a:pt x="49435" y="22405"/>
                      <a:pt x="49268" y="22040"/>
                      <a:pt x="48940" y="21906"/>
                    </a:cubicBezTo>
                    <a:cubicBezTo>
                      <a:pt x="50327" y="21061"/>
                      <a:pt x="50841" y="20101"/>
                      <a:pt x="50878" y="20027"/>
                    </a:cubicBezTo>
                    <a:cubicBezTo>
                      <a:pt x="50924" y="19937"/>
                      <a:pt x="50950" y="19837"/>
                      <a:pt x="50952" y="19735"/>
                    </a:cubicBezTo>
                    <a:cubicBezTo>
                      <a:pt x="50956" y="19572"/>
                      <a:pt x="50922" y="18041"/>
                      <a:pt x="48906" y="14692"/>
                    </a:cubicBezTo>
                    <a:cubicBezTo>
                      <a:pt x="47111" y="11712"/>
                      <a:pt x="49281" y="3274"/>
                      <a:pt x="49303" y="3189"/>
                    </a:cubicBezTo>
                    <a:cubicBezTo>
                      <a:pt x="49409" y="2789"/>
                      <a:pt x="49129" y="2392"/>
                      <a:pt x="48718" y="2357"/>
                    </a:cubicBezTo>
                    <a:cubicBezTo>
                      <a:pt x="48673" y="2353"/>
                      <a:pt x="44163" y="1948"/>
                      <a:pt x="41882" y="1016"/>
                    </a:cubicBezTo>
                    <a:cubicBezTo>
                      <a:pt x="41167" y="724"/>
                      <a:pt x="40454" y="578"/>
                      <a:pt x="39782" y="578"/>
                    </a:cubicBezTo>
                    <a:cubicBezTo>
                      <a:pt x="39033" y="578"/>
                      <a:pt x="38336" y="759"/>
                      <a:pt x="37747" y="1119"/>
                    </a:cubicBezTo>
                    <a:cubicBezTo>
                      <a:pt x="36981" y="1587"/>
                      <a:pt x="36031" y="2574"/>
                      <a:pt x="35854" y="4626"/>
                    </a:cubicBezTo>
                    <a:cubicBezTo>
                      <a:pt x="35685" y="6573"/>
                      <a:pt x="34418" y="8689"/>
                      <a:pt x="32969" y="9444"/>
                    </a:cubicBezTo>
                    <a:cubicBezTo>
                      <a:pt x="32614" y="9628"/>
                      <a:pt x="32277" y="9720"/>
                      <a:pt x="31952" y="9720"/>
                    </a:cubicBezTo>
                    <a:cubicBezTo>
                      <a:pt x="31641" y="9720"/>
                      <a:pt x="31342" y="9636"/>
                      <a:pt x="31050" y="9467"/>
                    </a:cubicBezTo>
                    <a:cubicBezTo>
                      <a:pt x="30926" y="9394"/>
                      <a:pt x="30863" y="9297"/>
                      <a:pt x="30835" y="9131"/>
                    </a:cubicBezTo>
                    <a:cubicBezTo>
                      <a:pt x="30579" y="7544"/>
                      <a:pt x="33670" y="3359"/>
                      <a:pt x="35677" y="1094"/>
                    </a:cubicBezTo>
                    <a:cubicBezTo>
                      <a:pt x="35894" y="850"/>
                      <a:pt x="35893" y="486"/>
                      <a:pt x="35675" y="230"/>
                    </a:cubicBezTo>
                    <a:cubicBezTo>
                      <a:pt x="35546" y="79"/>
                      <a:pt x="35359" y="0"/>
                      <a:pt x="3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275;p41"/>
            <p:cNvGrpSpPr/>
            <p:nvPr/>
          </p:nvGrpSpPr>
          <p:grpSpPr>
            <a:xfrm>
              <a:off x="8491404" y="4585079"/>
              <a:ext cx="535681" cy="335165"/>
              <a:chOff x="866225" y="1483287"/>
              <a:chExt cx="1109530" cy="694211"/>
            </a:xfrm>
          </p:grpSpPr>
          <p:sp>
            <p:nvSpPr>
              <p:cNvPr id="28" name="Google Shape;1276;p41"/>
              <p:cNvSpPr/>
              <p:nvPr/>
            </p:nvSpPr>
            <p:spPr>
              <a:xfrm>
                <a:off x="932877" y="1660989"/>
                <a:ext cx="450068" cy="417666"/>
              </a:xfrm>
              <a:custGeom>
                <a:avLst/>
                <a:gdLst/>
                <a:ahLst/>
                <a:cxnLst/>
                <a:rect l="l" t="t" r="r" b="b"/>
                <a:pathLst>
                  <a:path w="26072" h="24195" extrusionOk="0">
                    <a:moveTo>
                      <a:pt x="26071" y="1"/>
                    </a:moveTo>
                    <a:lnTo>
                      <a:pt x="26071" y="1"/>
                    </a:lnTo>
                    <a:cubicBezTo>
                      <a:pt x="25412" y="192"/>
                      <a:pt x="24762" y="389"/>
                      <a:pt x="24104" y="582"/>
                    </a:cubicBezTo>
                    <a:cubicBezTo>
                      <a:pt x="21764" y="6298"/>
                      <a:pt x="17715" y="12874"/>
                      <a:pt x="12292" y="16077"/>
                    </a:cubicBezTo>
                    <a:cubicBezTo>
                      <a:pt x="11516" y="16535"/>
                      <a:pt x="10767" y="16737"/>
                      <a:pt x="10051" y="16737"/>
                    </a:cubicBezTo>
                    <a:cubicBezTo>
                      <a:pt x="5995" y="16737"/>
                      <a:pt x="2999" y="10229"/>
                      <a:pt x="2229" y="6622"/>
                    </a:cubicBezTo>
                    <a:cubicBezTo>
                      <a:pt x="1484" y="6818"/>
                      <a:pt x="747" y="7017"/>
                      <a:pt x="0" y="7201"/>
                    </a:cubicBezTo>
                    <a:cubicBezTo>
                      <a:pt x="34" y="7212"/>
                      <a:pt x="62" y="7235"/>
                      <a:pt x="78" y="7266"/>
                    </a:cubicBezTo>
                    <a:cubicBezTo>
                      <a:pt x="2883" y="13146"/>
                      <a:pt x="6132" y="19132"/>
                      <a:pt x="11823" y="22686"/>
                    </a:cubicBezTo>
                    <a:cubicBezTo>
                      <a:pt x="12798" y="23292"/>
                      <a:pt x="13811" y="23787"/>
                      <a:pt x="14853" y="24195"/>
                    </a:cubicBezTo>
                    <a:lnTo>
                      <a:pt x="16106" y="23405"/>
                    </a:lnTo>
                    <a:lnTo>
                      <a:pt x="16106" y="23405"/>
                    </a:lnTo>
                    <a:cubicBezTo>
                      <a:pt x="16083" y="23411"/>
                      <a:pt x="16060" y="23414"/>
                      <a:pt x="16036" y="23414"/>
                    </a:cubicBezTo>
                    <a:cubicBezTo>
                      <a:pt x="15994" y="23414"/>
                      <a:pt x="15951" y="23404"/>
                      <a:pt x="15912" y="23384"/>
                    </a:cubicBezTo>
                    <a:cubicBezTo>
                      <a:pt x="15103" y="23021"/>
                      <a:pt x="14429" y="22367"/>
                      <a:pt x="14133" y="21522"/>
                    </a:cubicBezTo>
                    <a:cubicBezTo>
                      <a:pt x="14092" y="21419"/>
                      <a:pt x="14164" y="21339"/>
                      <a:pt x="14251" y="21316"/>
                    </a:cubicBezTo>
                    <a:lnTo>
                      <a:pt x="15480" y="20807"/>
                    </a:lnTo>
                    <a:cubicBezTo>
                      <a:pt x="15212" y="20364"/>
                      <a:pt x="15079" y="19851"/>
                      <a:pt x="15147" y="19336"/>
                    </a:cubicBezTo>
                    <a:cubicBezTo>
                      <a:pt x="15165" y="19202"/>
                      <a:pt x="15272" y="19132"/>
                      <a:pt x="15373" y="19132"/>
                    </a:cubicBezTo>
                    <a:cubicBezTo>
                      <a:pt x="15471" y="19132"/>
                      <a:pt x="15565" y="19198"/>
                      <a:pt x="15569" y="19335"/>
                    </a:cubicBezTo>
                    <a:cubicBezTo>
                      <a:pt x="15602" y="20365"/>
                      <a:pt x="16244" y="21150"/>
                      <a:pt x="17226" y="21433"/>
                    </a:cubicBezTo>
                    <a:lnTo>
                      <a:pt x="18943" y="20698"/>
                    </a:lnTo>
                    <a:cubicBezTo>
                      <a:pt x="17728" y="19486"/>
                      <a:pt x="17200" y="17793"/>
                      <a:pt x="17952" y="15772"/>
                    </a:cubicBezTo>
                    <a:cubicBezTo>
                      <a:pt x="18874" y="13291"/>
                      <a:pt x="20613" y="11035"/>
                      <a:pt x="21847" y="8702"/>
                    </a:cubicBezTo>
                    <a:cubicBezTo>
                      <a:pt x="23358" y="5851"/>
                      <a:pt x="24692" y="2916"/>
                      <a:pt x="26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77;p41"/>
              <p:cNvSpPr/>
              <p:nvPr/>
            </p:nvSpPr>
            <p:spPr>
              <a:xfrm>
                <a:off x="1487376" y="1528084"/>
                <a:ext cx="394241" cy="268018"/>
              </a:xfrm>
              <a:custGeom>
                <a:avLst/>
                <a:gdLst/>
                <a:ahLst/>
                <a:cxnLst/>
                <a:rect l="l" t="t" r="r" b="b"/>
                <a:pathLst>
                  <a:path w="22838" h="15526" extrusionOk="0">
                    <a:moveTo>
                      <a:pt x="20059" y="0"/>
                    </a:moveTo>
                    <a:cubicBezTo>
                      <a:pt x="19618" y="127"/>
                      <a:pt x="19184" y="257"/>
                      <a:pt x="18743" y="384"/>
                    </a:cubicBezTo>
                    <a:cubicBezTo>
                      <a:pt x="20035" y="3088"/>
                      <a:pt x="22267" y="8909"/>
                      <a:pt x="18247" y="9849"/>
                    </a:cubicBezTo>
                    <a:cubicBezTo>
                      <a:pt x="17914" y="9925"/>
                      <a:pt x="17577" y="9960"/>
                      <a:pt x="17238" y="9960"/>
                    </a:cubicBezTo>
                    <a:cubicBezTo>
                      <a:pt x="15558" y="9960"/>
                      <a:pt x="13836" y="9119"/>
                      <a:pt x="12351" y="8501"/>
                    </a:cubicBezTo>
                    <a:cubicBezTo>
                      <a:pt x="9438" y="7276"/>
                      <a:pt x="6638" y="6000"/>
                      <a:pt x="3553" y="5277"/>
                    </a:cubicBezTo>
                    <a:cubicBezTo>
                      <a:pt x="3381" y="5236"/>
                      <a:pt x="3337" y="5048"/>
                      <a:pt x="3387" y="4913"/>
                    </a:cubicBezTo>
                    <a:lnTo>
                      <a:pt x="3387" y="4913"/>
                    </a:lnTo>
                    <a:lnTo>
                      <a:pt x="0" y="5914"/>
                    </a:lnTo>
                    <a:cubicBezTo>
                      <a:pt x="5197" y="7651"/>
                      <a:pt x="10106" y="10177"/>
                      <a:pt x="14522" y="13434"/>
                    </a:cubicBezTo>
                    <a:cubicBezTo>
                      <a:pt x="15320" y="14023"/>
                      <a:pt x="16508" y="14670"/>
                      <a:pt x="17209" y="15526"/>
                    </a:cubicBezTo>
                    <a:lnTo>
                      <a:pt x="18467" y="14976"/>
                    </a:lnTo>
                    <a:cubicBezTo>
                      <a:pt x="18465" y="14969"/>
                      <a:pt x="18461" y="14957"/>
                      <a:pt x="18460" y="14951"/>
                    </a:cubicBezTo>
                    <a:cubicBezTo>
                      <a:pt x="18396" y="14639"/>
                      <a:pt x="18357" y="14349"/>
                      <a:pt x="18171" y="14084"/>
                    </a:cubicBezTo>
                    <a:cubicBezTo>
                      <a:pt x="17966" y="13798"/>
                      <a:pt x="17675" y="13616"/>
                      <a:pt x="17345" y="13511"/>
                    </a:cubicBezTo>
                    <a:cubicBezTo>
                      <a:pt x="17122" y="13444"/>
                      <a:pt x="17205" y="13154"/>
                      <a:pt x="17411" y="13154"/>
                    </a:cubicBezTo>
                    <a:cubicBezTo>
                      <a:pt x="17422" y="13154"/>
                      <a:pt x="17432" y="13155"/>
                      <a:pt x="17443" y="13156"/>
                    </a:cubicBezTo>
                    <a:cubicBezTo>
                      <a:pt x="18061" y="13236"/>
                      <a:pt x="18705" y="13758"/>
                      <a:pt x="18897" y="14389"/>
                    </a:cubicBezTo>
                    <a:lnTo>
                      <a:pt x="19765" y="14079"/>
                    </a:lnTo>
                    <a:cubicBezTo>
                      <a:pt x="19500" y="13501"/>
                      <a:pt x="19279" y="12979"/>
                      <a:pt x="18805" y="12497"/>
                    </a:cubicBezTo>
                    <a:cubicBezTo>
                      <a:pt x="18654" y="12341"/>
                      <a:pt x="18790" y="12135"/>
                      <a:pt x="18957" y="12135"/>
                    </a:cubicBezTo>
                    <a:cubicBezTo>
                      <a:pt x="19006" y="12135"/>
                      <a:pt x="19057" y="12153"/>
                      <a:pt x="19105" y="12194"/>
                    </a:cubicBezTo>
                    <a:cubicBezTo>
                      <a:pt x="19652" y="12676"/>
                      <a:pt x="20238" y="13381"/>
                      <a:pt x="20373" y="14123"/>
                    </a:cubicBezTo>
                    <a:cubicBezTo>
                      <a:pt x="20399" y="14243"/>
                      <a:pt x="20333" y="14348"/>
                      <a:pt x="20244" y="14412"/>
                    </a:cubicBezTo>
                    <a:lnTo>
                      <a:pt x="21512" y="14737"/>
                    </a:lnTo>
                    <a:cubicBezTo>
                      <a:pt x="22838" y="9854"/>
                      <a:pt x="22341" y="4574"/>
                      <a:pt x="20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78;p41"/>
              <p:cNvSpPr/>
              <p:nvPr/>
            </p:nvSpPr>
            <p:spPr>
              <a:xfrm>
                <a:off x="1178889" y="1642432"/>
                <a:ext cx="679832" cy="460909"/>
              </a:xfrm>
              <a:custGeom>
                <a:avLst/>
                <a:gdLst/>
                <a:ahLst/>
                <a:cxnLst/>
                <a:rect l="l" t="t" r="r" b="b"/>
                <a:pathLst>
                  <a:path w="39382" h="26700" extrusionOk="0">
                    <a:moveTo>
                      <a:pt x="15481" y="0"/>
                    </a:moveTo>
                    <a:cubicBezTo>
                      <a:pt x="14766" y="207"/>
                      <a:pt x="14054" y="421"/>
                      <a:pt x="13340" y="628"/>
                    </a:cubicBezTo>
                    <a:cubicBezTo>
                      <a:pt x="14325" y="4230"/>
                      <a:pt x="15217" y="7859"/>
                      <a:pt x="16018" y="11516"/>
                    </a:cubicBezTo>
                    <a:cubicBezTo>
                      <a:pt x="16580" y="14077"/>
                      <a:pt x="17532" y="16915"/>
                      <a:pt x="17524" y="19551"/>
                    </a:cubicBezTo>
                    <a:cubicBezTo>
                      <a:pt x="17514" y="22859"/>
                      <a:pt x="13963" y="23867"/>
                      <a:pt x="10897" y="23867"/>
                    </a:cubicBezTo>
                    <a:cubicBezTo>
                      <a:pt x="10028" y="23867"/>
                      <a:pt x="9198" y="23786"/>
                      <a:pt x="8499" y="23653"/>
                    </a:cubicBezTo>
                    <a:cubicBezTo>
                      <a:pt x="7010" y="23374"/>
                      <a:pt x="5639" y="22721"/>
                      <a:pt x="4691" y="21773"/>
                    </a:cubicBezTo>
                    <a:lnTo>
                      <a:pt x="2974" y="22508"/>
                    </a:lnTo>
                    <a:cubicBezTo>
                      <a:pt x="3291" y="22598"/>
                      <a:pt x="3180" y="23024"/>
                      <a:pt x="2887" y="23024"/>
                    </a:cubicBezTo>
                    <a:cubicBezTo>
                      <a:pt x="2871" y="23024"/>
                      <a:pt x="2855" y="23022"/>
                      <a:pt x="2838" y="23020"/>
                    </a:cubicBezTo>
                    <a:cubicBezTo>
                      <a:pt x="2158" y="22910"/>
                      <a:pt x="1574" y="22465"/>
                      <a:pt x="1228" y="21882"/>
                    </a:cubicBezTo>
                    <a:lnTo>
                      <a:pt x="0" y="22391"/>
                    </a:lnTo>
                    <a:cubicBezTo>
                      <a:pt x="16" y="22386"/>
                      <a:pt x="33" y="22383"/>
                      <a:pt x="49" y="22383"/>
                    </a:cubicBezTo>
                    <a:cubicBezTo>
                      <a:pt x="107" y="22383"/>
                      <a:pt x="163" y="22413"/>
                      <a:pt x="195" y="22465"/>
                    </a:cubicBezTo>
                    <a:cubicBezTo>
                      <a:pt x="588" y="23149"/>
                      <a:pt x="1110" y="23691"/>
                      <a:pt x="1856" y="23991"/>
                    </a:cubicBezTo>
                    <a:cubicBezTo>
                      <a:pt x="2133" y="24096"/>
                      <a:pt x="2061" y="24425"/>
                      <a:pt x="1855" y="24480"/>
                    </a:cubicBezTo>
                    <a:lnTo>
                      <a:pt x="602" y="25270"/>
                    </a:lnTo>
                    <a:cubicBezTo>
                      <a:pt x="3213" y="26282"/>
                      <a:pt x="6013" y="26700"/>
                      <a:pt x="8843" y="26700"/>
                    </a:cubicBezTo>
                    <a:cubicBezTo>
                      <a:pt x="12566" y="26700"/>
                      <a:pt x="16340" y="25977"/>
                      <a:pt x="19800" y="24938"/>
                    </a:cubicBezTo>
                    <a:cubicBezTo>
                      <a:pt x="26925" y="22794"/>
                      <a:pt x="34538" y="18773"/>
                      <a:pt x="37975" y="11841"/>
                    </a:cubicBezTo>
                    <a:cubicBezTo>
                      <a:pt x="38564" y="10647"/>
                      <a:pt x="39035" y="9399"/>
                      <a:pt x="39382" y="8114"/>
                    </a:cubicBezTo>
                    <a:lnTo>
                      <a:pt x="38114" y="7788"/>
                    </a:lnTo>
                    <a:cubicBezTo>
                      <a:pt x="38065" y="7824"/>
                      <a:pt x="38007" y="7844"/>
                      <a:pt x="37951" y="7844"/>
                    </a:cubicBezTo>
                    <a:cubicBezTo>
                      <a:pt x="37872" y="7844"/>
                      <a:pt x="37796" y="7804"/>
                      <a:pt x="37749" y="7707"/>
                    </a:cubicBezTo>
                    <a:cubicBezTo>
                      <a:pt x="37706" y="7625"/>
                      <a:pt x="37670" y="7540"/>
                      <a:pt x="37634" y="7456"/>
                    </a:cubicBezTo>
                    <a:lnTo>
                      <a:pt x="36767" y="7766"/>
                    </a:lnTo>
                    <a:cubicBezTo>
                      <a:pt x="36822" y="7924"/>
                      <a:pt x="36842" y="8092"/>
                      <a:pt x="36827" y="8259"/>
                    </a:cubicBezTo>
                    <a:cubicBezTo>
                      <a:pt x="36808" y="8411"/>
                      <a:pt x="36666" y="8509"/>
                      <a:pt x="36537" y="8509"/>
                    </a:cubicBezTo>
                    <a:cubicBezTo>
                      <a:pt x="36448" y="8509"/>
                      <a:pt x="36366" y="8462"/>
                      <a:pt x="36336" y="8353"/>
                    </a:cubicBezTo>
                    <a:lnTo>
                      <a:pt x="35078" y="8903"/>
                    </a:lnTo>
                    <a:cubicBezTo>
                      <a:pt x="35388" y="9280"/>
                      <a:pt x="35601" y="9692"/>
                      <a:pt x="35642" y="10163"/>
                    </a:cubicBezTo>
                    <a:cubicBezTo>
                      <a:pt x="35784" y="11720"/>
                      <a:pt x="34292" y="13532"/>
                      <a:pt x="33314" y="14643"/>
                    </a:cubicBezTo>
                    <a:cubicBezTo>
                      <a:pt x="31693" y="16480"/>
                      <a:pt x="29466" y="17982"/>
                      <a:pt x="27248" y="17982"/>
                    </a:cubicBezTo>
                    <a:cubicBezTo>
                      <a:pt x="26038" y="17982"/>
                      <a:pt x="24831" y="17535"/>
                      <a:pt x="23725" y="16452"/>
                    </a:cubicBezTo>
                    <a:cubicBezTo>
                      <a:pt x="21699" y="14469"/>
                      <a:pt x="20674" y="11290"/>
                      <a:pt x="19496" y="8781"/>
                    </a:cubicBezTo>
                    <a:cubicBezTo>
                      <a:pt x="18128" y="5869"/>
                      <a:pt x="16752" y="2952"/>
                      <a:pt x="15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9;p41"/>
              <p:cNvSpPr/>
              <p:nvPr/>
            </p:nvSpPr>
            <p:spPr>
              <a:xfrm>
                <a:off x="1553095" y="1539546"/>
                <a:ext cx="277857" cy="141552"/>
              </a:xfrm>
              <a:custGeom>
                <a:avLst/>
                <a:gdLst/>
                <a:ahLst/>
                <a:cxnLst/>
                <a:rect l="l" t="t" r="r" b="b"/>
                <a:pathLst>
                  <a:path w="16096" h="8200" extrusionOk="0">
                    <a:moveTo>
                      <a:pt x="11325" y="2497"/>
                    </a:moveTo>
                    <a:cubicBezTo>
                      <a:pt x="11598" y="2497"/>
                      <a:pt x="11870" y="2499"/>
                      <a:pt x="12141" y="2505"/>
                    </a:cubicBezTo>
                    <a:cubicBezTo>
                      <a:pt x="12550" y="2507"/>
                      <a:pt x="12546" y="3131"/>
                      <a:pt x="12137" y="3135"/>
                    </a:cubicBezTo>
                    <a:cubicBezTo>
                      <a:pt x="12118" y="3135"/>
                      <a:pt x="12099" y="3135"/>
                      <a:pt x="12080" y="3135"/>
                    </a:cubicBezTo>
                    <a:cubicBezTo>
                      <a:pt x="11060" y="3135"/>
                      <a:pt x="10026" y="3106"/>
                      <a:pt x="9008" y="3035"/>
                    </a:cubicBezTo>
                    <a:cubicBezTo>
                      <a:pt x="8707" y="3016"/>
                      <a:pt x="8701" y="2575"/>
                      <a:pt x="9012" y="2557"/>
                    </a:cubicBezTo>
                    <a:cubicBezTo>
                      <a:pt x="9778" y="2517"/>
                      <a:pt x="10554" y="2497"/>
                      <a:pt x="11325" y="2497"/>
                    </a:cubicBezTo>
                    <a:close/>
                    <a:moveTo>
                      <a:pt x="5621" y="3718"/>
                    </a:moveTo>
                    <a:cubicBezTo>
                      <a:pt x="5643" y="3718"/>
                      <a:pt x="5666" y="3721"/>
                      <a:pt x="5691" y="3728"/>
                    </a:cubicBezTo>
                    <a:cubicBezTo>
                      <a:pt x="6807" y="4034"/>
                      <a:pt x="7977" y="4273"/>
                      <a:pt x="9056" y="4690"/>
                    </a:cubicBezTo>
                    <a:cubicBezTo>
                      <a:pt x="9354" y="4802"/>
                      <a:pt x="9278" y="5226"/>
                      <a:pt x="8980" y="5226"/>
                    </a:cubicBezTo>
                    <a:cubicBezTo>
                      <a:pt x="8958" y="5226"/>
                      <a:pt x="8935" y="5224"/>
                      <a:pt x="8911" y="5219"/>
                    </a:cubicBezTo>
                    <a:cubicBezTo>
                      <a:pt x="7785" y="4975"/>
                      <a:pt x="6667" y="4535"/>
                      <a:pt x="5573" y="4182"/>
                    </a:cubicBezTo>
                    <a:cubicBezTo>
                      <a:pt x="5310" y="4094"/>
                      <a:pt x="5384" y="3718"/>
                      <a:pt x="5621" y="3718"/>
                    </a:cubicBezTo>
                    <a:close/>
                    <a:moveTo>
                      <a:pt x="12127" y="5139"/>
                    </a:moveTo>
                    <a:cubicBezTo>
                      <a:pt x="12156" y="5139"/>
                      <a:pt x="12186" y="5145"/>
                      <a:pt x="12218" y="5158"/>
                    </a:cubicBezTo>
                    <a:cubicBezTo>
                      <a:pt x="13032" y="5465"/>
                      <a:pt x="13846" y="5720"/>
                      <a:pt x="14702" y="5862"/>
                    </a:cubicBezTo>
                    <a:cubicBezTo>
                      <a:pt x="15125" y="5931"/>
                      <a:pt x="14990" y="6556"/>
                      <a:pt x="14594" y="6556"/>
                    </a:cubicBezTo>
                    <a:cubicBezTo>
                      <a:pt x="14570" y="6556"/>
                      <a:pt x="14545" y="6554"/>
                      <a:pt x="14520" y="6549"/>
                    </a:cubicBezTo>
                    <a:cubicBezTo>
                      <a:pt x="13650" y="6383"/>
                      <a:pt x="12780" y="6091"/>
                      <a:pt x="12015" y="5642"/>
                    </a:cubicBezTo>
                    <a:cubicBezTo>
                      <a:pt x="11794" y="5511"/>
                      <a:pt x="11900" y="5139"/>
                      <a:pt x="12127" y="5139"/>
                    </a:cubicBezTo>
                    <a:close/>
                    <a:moveTo>
                      <a:pt x="13980" y="1"/>
                    </a:moveTo>
                    <a:cubicBezTo>
                      <a:pt x="9325" y="1367"/>
                      <a:pt x="4665" y="2741"/>
                      <a:pt x="1" y="4122"/>
                    </a:cubicBezTo>
                    <a:cubicBezTo>
                      <a:pt x="2848" y="4414"/>
                      <a:pt x="5454" y="5522"/>
                      <a:pt x="8087" y="6602"/>
                    </a:cubicBezTo>
                    <a:cubicBezTo>
                      <a:pt x="9138" y="7033"/>
                      <a:pt x="11387" y="8199"/>
                      <a:pt x="13190" y="8199"/>
                    </a:cubicBezTo>
                    <a:cubicBezTo>
                      <a:pt x="14337" y="8199"/>
                      <a:pt x="15302" y="7727"/>
                      <a:pt x="15663" y="6292"/>
                    </a:cubicBezTo>
                    <a:cubicBezTo>
                      <a:pt x="16095" y="4579"/>
                      <a:pt x="14740" y="1637"/>
                      <a:pt x="13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0;p41"/>
              <p:cNvSpPr/>
              <p:nvPr/>
            </p:nvSpPr>
            <p:spPr>
              <a:xfrm>
                <a:off x="1458443" y="1636735"/>
                <a:ext cx="321997" cy="299090"/>
              </a:xfrm>
              <a:custGeom>
                <a:avLst/>
                <a:gdLst/>
                <a:ahLst/>
                <a:cxnLst/>
                <a:rect l="l" t="t" r="r" b="b"/>
                <a:pathLst>
                  <a:path w="18653" h="17326" extrusionOk="0">
                    <a:moveTo>
                      <a:pt x="7076" y="5114"/>
                    </a:moveTo>
                    <a:cubicBezTo>
                      <a:pt x="7102" y="5114"/>
                      <a:pt x="7130" y="5119"/>
                      <a:pt x="7159" y="5128"/>
                    </a:cubicBezTo>
                    <a:cubicBezTo>
                      <a:pt x="8211" y="5445"/>
                      <a:pt x="9304" y="5718"/>
                      <a:pt x="10317" y="6140"/>
                    </a:cubicBezTo>
                    <a:cubicBezTo>
                      <a:pt x="10605" y="6260"/>
                      <a:pt x="10428" y="6668"/>
                      <a:pt x="10166" y="6668"/>
                    </a:cubicBezTo>
                    <a:cubicBezTo>
                      <a:pt x="10145" y="6668"/>
                      <a:pt x="10124" y="6665"/>
                      <a:pt x="10103" y="6660"/>
                    </a:cubicBezTo>
                    <a:cubicBezTo>
                      <a:pt x="9062" y="6406"/>
                      <a:pt x="8040" y="5974"/>
                      <a:pt x="7027" y="5625"/>
                    </a:cubicBezTo>
                    <a:cubicBezTo>
                      <a:pt x="6745" y="5526"/>
                      <a:pt x="6819" y="5114"/>
                      <a:pt x="7076" y="5114"/>
                    </a:cubicBezTo>
                    <a:close/>
                    <a:moveTo>
                      <a:pt x="3943" y="3794"/>
                    </a:moveTo>
                    <a:cubicBezTo>
                      <a:pt x="4028" y="3794"/>
                      <a:pt x="4117" y="3829"/>
                      <a:pt x="4182" y="3912"/>
                    </a:cubicBezTo>
                    <a:cubicBezTo>
                      <a:pt x="4895" y="4832"/>
                      <a:pt x="5585" y="5796"/>
                      <a:pt x="6213" y="6772"/>
                    </a:cubicBezTo>
                    <a:cubicBezTo>
                      <a:pt x="6362" y="7013"/>
                      <a:pt x="6159" y="7221"/>
                      <a:pt x="5943" y="7221"/>
                    </a:cubicBezTo>
                    <a:cubicBezTo>
                      <a:pt x="5850" y="7221"/>
                      <a:pt x="5754" y="7182"/>
                      <a:pt x="5683" y="7091"/>
                    </a:cubicBezTo>
                    <a:cubicBezTo>
                      <a:pt x="4982" y="6161"/>
                      <a:pt x="4318" y="5176"/>
                      <a:pt x="3701" y="4190"/>
                    </a:cubicBezTo>
                    <a:cubicBezTo>
                      <a:pt x="3568" y="3975"/>
                      <a:pt x="3748" y="3794"/>
                      <a:pt x="3943" y="3794"/>
                    </a:cubicBezTo>
                    <a:close/>
                    <a:moveTo>
                      <a:pt x="7940" y="8254"/>
                    </a:moveTo>
                    <a:cubicBezTo>
                      <a:pt x="7970" y="8254"/>
                      <a:pt x="8002" y="8260"/>
                      <a:pt x="8036" y="8274"/>
                    </a:cubicBezTo>
                    <a:cubicBezTo>
                      <a:pt x="8871" y="8610"/>
                      <a:pt x="9808" y="9199"/>
                      <a:pt x="10233" y="10022"/>
                    </a:cubicBezTo>
                    <a:cubicBezTo>
                      <a:pt x="10357" y="10259"/>
                      <a:pt x="10154" y="10528"/>
                      <a:pt x="9935" y="10528"/>
                    </a:cubicBezTo>
                    <a:cubicBezTo>
                      <a:pt x="9861" y="10528"/>
                      <a:pt x="9785" y="10497"/>
                      <a:pt x="9719" y="10424"/>
                    </a:cubicBezTo>
                    <a:lnTo>
                      <a:pt x="9719" y="10423"/>
                    </a:lnTo>
                    <a:cubicBezTo>
                      <a:pt x="9441" y="10117"/>
                      <a:pt x="9215" y="9776"/>
                      <a:pt x="8898" y="9500"/>
                    </a:cubicBezTo>
                    <a:cubicBezTo>
                      <a:pt x="8572" y="9214"/>
                      <a:pt x="8206" y="8999"/>
                      <a:pt x="7808" y="8818"/>
                    </a:cubicBezTo>
                    <a:cubicBezTo>
                      <a:pt x="7535" y="8695"/>
                      <a:pt x="7683" y="8254"/>
                      <a:pt x="7940" y="8254"/>
                    </a:cubicBezTo>
                    <a:close/>
                    <a:moveTo>
                      <a:pt x="12148" y="10269"/>
                    </a:moveTo>
                    <a:cubicBezTo>
                      <a:pt x="12213" y="10269"/>
                      <a:pt x="12283" y="10296"/>
                      <a:pt x="12349" y="10359"/>
                    </a:cubicBezTo>
                    <a:cubicBezTo>
                      <a:pt x="12869" y="10868"/>
                      <a:pt x="13378" y="11386"/>
                      <a:pt x="13938" y="11843"/>
                    </a:cubicBezTo>
                    <a:cubicBezTo>
                      <a:pt x="14506" y="12305"/>
                      <a:pt x="15145" y="12662"/>
                      <a:pt x="15695" y="13128"/>
                    </a:cubicBezTo>
                    <a:cubicBezTo>
                      <a:pt x="15949" y="13342"/>
                      <a:pt x="15707" y="13645"/>
                      <a:pt x="15447" y="13645"/>
                    </a:cubicBezTo>
                    <a:cubicBezTo>
                      <a:pt x="15404" y="13645"/>
                      <a:pt x="15361" y="13637"/>
                      <a:pt x="15319" y="13619"/>
                    </a:cubicBezTo>
                    <a:cubicBezTo>
                      <a:pt x="14053" y="13078"/>
                      <a:pt x="12781" y="11850"/>
                      <a:pt x="11934" y="10786"/>
                    </a:cubicBezTo>
                    <a:cubicBezTo>
                      <a:pt x="11756" y="10562"/>
                      <a:pt x="11930" y="10269"/>
                      <a:pt x="12148" y="10269"/>
                    </a:cubicBezTo>
                    <a:close/>
                    <a:moveTo>
                      <a:pt x="7313" y="11197"/>
                    </a:moveTo>
                    <a:cubicBezTo>
                      <a:pt x="7406" y="11197"/>
                      <a:pt x="7500" y="11242"/>
                      <a:pt x="7565" y="11350"/>
                    </a:cubicBezTo>
                    <a:cubicBezTo>
                      <a:pt x="8353" y="12671"/>
                      <a:pt x="9295" y="13621"/>
                      <a:pt x="10380" y="14680"/>
                    </a:cubicBezTo>
                    <a:cubicBezTo>
                      <a:pt x="10605" y="14897"/>
                      <a:pt x="10401" y="15262"/>
                      <a:pt x="10144" y="15262"/>
                    </a:cubicBezTo>
                    <a:cubicBezTo>
                      <a:pt x="10091" y="15262"/>
                      <a:pt x="10036" y="15247"/>
                      <a:pt x="9982" y="15211"/>
                    </a:cubicBezTo>
                    <a:lnTo>
                      <a:pt x="9981" y="15211"/>
                    </a:lnTo>
                    <a:cubicBezTo>
                      <a:pt x="8725" y="14386"/>
                      <a:pt x="7679" y="13008"/>
                      <a:pt x="7016" y="11674"/>
                    </a:cubicBezTo>
                    <a:cubicBezTo>
                      <a:pt x="6892" y="11425"/>
                      <a:pt x="7102" y="11197"/>
                      <a:pt x="7313" y="11197"/>
                    </a:cubicBezTo>
                    <a:close/>
                    <a:moveTo>
                      <a:pt x="405" y="1"/>
                    </a:moveTo>
                    <a:cubicBezTo>
                      <a:pt x="273" y="36"/>
                      <a:pt x="138" y="80"/>
                      <a:pt x="1" y="118"/>
                    </a:cubicBezTo>
                    <a:cubicBezTo>
                      <a:pt x="1901" y="3803"/>
                      <a:pt x="3656" y="7568"/>
                      <a:pt x="5437" y="11313"/>
                    </a:cubicBezTo>
                    <a:cubicBezTo>
                      <a:pt x="6321" y="13164"/>
                      <a:pt x="7226" y="15652"/>
                      <a:pt x="9084" y="16769"/>
                    </a:cubicBezTo>
                    <a:cubicBezTo>
                      <a:pt x="9734" y="17159"/>
                      <a:pt x="10401" y="17325"/>
                      <a:pt x="11064" y="17325"/>
                    </a:cubicBezTo>
                    <a:cubicBezTo>
                      <a:pt x="13098" y="17325"/>
                      <a:pt x="15089" y="15756"/>
                      <a:pt x="16391" y="14259"/>
                    </a:cubicBezTo>
                    <a:cubicBezTo>
                      <a:pt x="17381" y="13118"/>
                      <a:pt x="18652" y="11459"/>
                      <a:pt x="17932" y="9793"/>
                    </a:cubicBezTo>
                    <a:cubicBezTo>
                      <a:pt x="17579" y="8963"/>
                      <a:pt x="15950" y="8226"/>
                      <a:pt x="15278" y="7747"/>
                    </a:cubicBezTo>
                    <a:cubicBezTo>
                      <a:pt x="13931" y="6781"/>
                      <a:pt x="12539" y="5884"/>
                      <a:pt x="11101" y="5055"/>
                    </a:cubicBezTo>
                    <a:cubicBezTo>
                      <a:pt x="7824" y="3157"/>
                      <a:pt x="4375" y="1690"/>
                      <a:pt x="791" y="485"/>
                    </a:cubicBezTo>
                    <a:cubicBezTo>
                      <a:pt x="542" y="406"/>
                      <a:pt x="419" y="205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81;p41"/>
              <p:cNvSpPr/>
              <p:nvPr/>
            </p:nvSpPr>
            <p:spPr>
              <a:xfrm>
                <a:off x="1245782" y="1665322"/>
                <a:ext cx="218250" cy="371679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21531" extrusionOk="0">
                    <a:moveTo>
                      <a:pt x="8102" y="4968"/>
                    </a:moveTo>
                    <a:cubicBezTo>
                      <a:pt x="8209" y="4968"/>
                      <a:pt x="8309" y="5029"/>
                      <a:pt x="8339" y="5172"/>
                    </a:cubicBezTo>
                    <a:cubicBezTo>
                      <a:pt x="8589" y="6384"/>
                      <a:pt x="8765" y="7844"/>
                      <a:pt x="8357" y="9034"/>
                    </a:cubicBezTo>
                    <a:cubicBezTo>
                      <a:pt x="8309" y="9169"/>
                      <a:pt x="8188" y="9235"/>
                      <a:pt x="8071" y="9235"/>
                    </a:cubicBezTo>
                    <a:cubicBezTo>
                      <a:pt x="7931" y="9235"/>
                      <a:pt x="7796" y="9141"/>
                      <a:pt x="7794" y="8959"/>
                    </a:cubicBezTo>
                    <a:cubicBezTo>
                      <a:pt x="7792" y="7720"/>
                      <a:pt x="7977" y="6570"/>
                      <a:pt x="7791" y="5321"/>
                    </a:cubicBezTo>
                    <a:cubicBezTo>
                      <a:pt x="7762" y="5110"/>
                      <a:pt x="7940" y="4968"/>
                      <a:pt x="8102" y="4968"/>
                    </a:cubicBezTo>
                    <a:close/>
                    <a:moveTo>
                      <a:pt x="6193" y="8098"/>
                    </a:moveTo>
                    <a:cubicBezTo>
                      <a:pt x="6343" y="8098"/>
                      <a:pt x="6503" y="8233"/>
                      <a:pt x="6445" y="8408"/>
                    </a:cubicBezTo>
                    <a:cubicBezTo>
                      <a:pt x="5936" y="9940"/>
                      <a:pt x="5551" y="11580"/>
                      <a:pt x="4920" y="13058"/>
                    </a:cubicBezTo>
                    <a:cubicBezTo>
                      <a:pt x="4871" y="13174"/>
                      <a:pt x="4787" y="13221"/>
                      <a:pt x="4699" y="13221"/>
                    </a:cubicBezTo>
                    <a:cubicBezTo>
                      <a:pt x="4522" y="13221"/>
                      <a:pt x="4328" y="13033"/>
                      <a:pt x="4362" y="12827"/>
                    </a:cubicBezTo>
                    <a:cubicBezTo>
                      <a:pt x="4601" y="11268"/>
                      <a:pt x="5332" y="9642"/>
                      <a:pt x="5998" y="8221"/>
                    </a:cubicBezTo>
                    <a:cubicBezTo>
                      <a:pt x="6039" y="8134"/>
                      <a:pt x="6114" y="8098"/>
                      <a:pt x="6193" y="8098"/>
                    </a:cubicBezTo>
                    <a:close/>
                    <a:moveTo>
                      <a:pt x="9562" y="10509"/>
                    </a:moveTo>
                    <a:cubicBezTo>
                      <a:pt x="9662" y="10509"/>
                      <a:pt x="9761" y="10564"/>
                      <a:pt x="9790" y="10682"/>
                    </a:cubicBezTo>
                    <a:cubicBezTo>
                      <a:pt x="10090" y="11908"/>
                      <a:pt x="10141" y="13549"/>
                      <a:pt x="9575" y="14702"/>
                    </a:cubicBezTo>
                    <a:cubicBezTo>
                      <a:pt x="9521" y="14815"/>
                      <a:pt x="9413" y="14865"/>
                      <a:pt x="9302" y="14865"/>
                    </a:cubicBezTo>
                    <a:cubicBezTo>
                      <a:pt x="9124" y="14865"/>
                      <a:pt x="8939" y="14737"/>
                      <a:pt x="8954" y="14535"/>
                    </a:cubicBezTo>
                    <a:cubicBezTo>
                      <a:pt x="9017" y="13901"/>
                      <a:pt x="9221" y="13297"/>
                      <a:pt x="9281" y="12657"/>
                    </a:cubicBezTo>
                    <a:cubicBezTo>
                      <a:pt x="9344" y="12023"/>
                      <a:pt x="9325" y="11385"/>
                      <a:pt x="9311" y="10745"/>
                    </a:cubicBezTo>
                    <a:cubicBezTo>
                      <a:pt x="9311" y="10593"/>
                      <a:pt x="9438" y="10509"/>
                      <a:pt x="9562" y="10509"/>
                    </a:cubicBezTo>
                    <a:close/>
                    <a:moveTo>
                      <a:pt x="7430" y="13028"/>
                    </a:moveTo>
                    <a:cubicBezTo>
                      <a:pt x="7542" y="13028"/>
                      <a:pt x="7652" y="13129"/>
                      <a:pt x="7625" y="13268"/>
                    </a:cubicBezTo>
                    <a:cubicBezTo>
                      <a:pt x="7467" y="14041"/>
                      <a:pt x="7134" y="14789"/>
                      <a:pt x="6871" y="15524"/>
                    </a:cubicBezTo>
                    <a:cubicBezTo>
                      <a:pt x="6623" y="16214"/>
                      <a:pt x="6381" y="16903"/>
                      <a:pt x="6095" y="17578"/>
                    </a:cubicBezTo>
                    <a:cubicBezTo>
                      <a:pt x="6042" y="17701"/>
                      <a:pt x="5937" y="17752"/>
                      <a:pt x="5826" y="17752"/>
                    </a:cubicBezTo>
                    <a:cubicBezTo>
                      <a:pt x="5610" y="17752"/>
                      <a:pt x="5371" y="17556"/>
                      <a:pt x="5460" y="17314"/>
                    </a:cubicBezTo>
                    <a:cubicBezTo>
                      <a:pt x="5702" y="16625"/>
                      <a:pt x="6004" y="15960"/>
                      <a:pt x="6290" y="15286"/>
                    </a:cubicBezTo>
                    <a:cubicBezTo>
                      <a:pt x="6597" y="14566"/>
                      <a:pt x="6862" y="13791"/>
                      <a:pt x="7271" y="13123"/>
                    </a:cubicBezTo>
                    <a:cubicBezTo>
                      <a:pt x="7310" y="13056"/>
                      <a:pt x="7370" y="13028"/>
                      <a:pt x="7430" y="13028"/>
                    </a:cubicBezTo>
                    <a:close/>
                    <a:moveTo>
                      <a:pt x="3762" y="15455"/>
                    </a:moveTo>
                    <a:cubicBezTo>
                      <a:pt x="3970" y="15455"/>
                      <a:pt x="4183" y="15684"/>
                      <a:pt x="4068" y="15937"/>
                    </a:cubicBezTo>
                    <a:cubicBezTo>
                      <a:pt x="3624" y="16896"/>
                      <a:pt x="3087" y="17825"/>
                      <a:pt x="2596" y="18757"/>
                    </a:cubicBezTo>
                    <a:cubicBezTo>
                      <a:pt x="2545" y="18851"/>
                      <a:pt x="2468" y="18889"/>
                      <a:pt x="2390" y="18889"/>
                    </a:cubicBezTo>
                    <a:cubicBezTo>
                      <a:pt x="2221" y="18889"/>
                      <a:pt x="2048" y="18705"/>
                      <a:pt x="2145" y="18504"/>
                    </a:cubicBezTo>
                    <a:cubicBezTo>
                      <a:pt x="2595" y="17543"/>
                      <a:pt x="3014" y="16551"/>
                      <a:pt x="3512" y="15618"/>
                    </a:cubicBezTo>
                    <a:cubicBezTo>
                      <a:pt x="3573" y="15503"/>
                      <a:pt x="3667" y="15455"/>
                      <a:pt x="3762" y="15455"/>
                    </a:cubicBezTo>
                    <a:close/>
                    <a:moveTo>
                      <a:pt x="9161" y="16093"/>
                    </a:moveTo>
                    <a:cubicBezTo>
                      <a:pt x="9359" y="16093"/>
                      <a:pt x="9574" y="16268"/>
                      <a:pt x="9536" y="16528"/>
                    </a:cubicBezTo>
                    <a:cubicBezTo>
                      <a:pt x="9433" y="17280"/>
                      <a:pt x="9272" y="18021"/>
                      <a:pt x="9105" y="18763"/>
                    </a:cubicBezTo>
                    <a:cubicBezTo>
                      <a:pt x="9073" y="18909"/>
                      <a:pt x="8944" y="18976"/>
                      <a:pt x="8815" y="18976"/>
                    </a:cubicBezTo>
                    <a:cubicBezTo>
                      <a:pt x="8653" y="18976"/>
                      <a:pt x="8490" y="18871"/>
                      <a:pt x="8513" y="18682"/>
                    </a:cubicBezTo>
                    <a:cubicBezTo>
                      <a:pt x="8609" y="17899"/>
                      <a:pt x="8710" y="17115"/>
                      <a:pt x="8871" y="16347"/>
                    </a:cubicBezTo>
                    <a:cubicBezTo>
                      <a:pt x="8907" y="16169"/>
                      <a:pt x="9030" y="16093"/>
                      <a:pt x="9161" y="16093"/>
                    </a:cubicBezTo>
                    <a:close/>
                    <a:moveTo>
                      <a:pt x="8602" y="0"/>
                    </a:moveTo>
                    <a:cubicBezTo>
                      <a:pt x="7349" y="3425"/>
                      <a:pt x="5770" y="6715"/>
                      <a:pt x="4048" y="9918"/>
                    </a:cubicBezTo>
                    <a:cubicBezTo>
                      <a:pt x="3220" y="11462"/>
                      <a:pt x="2242" y="12942"/>
                      <a:pt x="1445" y="14498"/>
                    </a:cubicBezTo>
                    <a:cubicBezTo>
                      <a:pt x="1" y="17297"/>
                      <a:pt x="822" y="20223"/>
                      <a:pt x="4025" y="21156"/>
                    </a:cubicBezTo>
                    <a:cubicBezTo>
                      <a:pt x="4805" y="21385"/>
                      <a:pt x="5823" y="21531"/>
                      <a:pt x="6882" y="21531"/>
                    </a:cubicBezTo>
                    <a:cubicBezTo>
                      <a:pt x="9623" y="21531"/>
                      <a:pt x="12642" y="20557"/>
                      <a:pt x="12550" y="17532"/>
                    </a:cubicBezTo>
                    <a:cubicBezTo>
                      <a:pt x="12492" y="15590"/>
                      <a:pt x="11819" y="13508"/>
                      <a:pt x="11418" y="11614"/>
                    </a:cubicBezTo>
                    <a:cubicBezTo>
                      <a:pt x="10581" y="7717"/>
                      <a:pt x="9642" y="3846"/>
                      <a:pt x="86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82;p41"/>
              <p:cNvSpPr/>
              <p:nvPr/>
            </p:nvSpPr>
            <p:spPr>
              <a:xfrm>
                <a:off x="980419" y="1676837"/>
                <a:ext cx="348513" cy="251532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14571" extrusionOk="0">
                    <a:moveTo>
                      <a:pt x="15149" y="2524"/>
                    </a:moveTo>
                    <a:cubicBezTo>
                      <a:pt x="15397" y="2524"/>
                      <a:pt x="15547" y="2927"/>
                      <a:pt x="15286" y="3042"/>
                    </a:cubicBezTo>
                    <a:lnTo>
                      <a:pt x="15285" y="3042"/>
                    </a:lnTo>
                    <a:cubicBezTo>
                      <a:pt x="14064" y="3555"/>
                      <a:pt x="12792" y="3955"/>
                      <a:pt x="11538" y="4396"/>
                    </a:cubicBezTo>
                    <a:cubicBezTo>
                      <a:pt x="11509" y="4406"/>
                      <a:pt x="11482" y="4410"/>
                      <a:pt x="11457" y="4410"/>
                    </a:cubicBezTo>
                    <a:cubicBezTo>
                      <a:pt x="11226" y="4410"/>
                      <a:pt x="11162" y="4032"/>
                      <a:pt x="11412" y="3934"/>
                    </a:cubicBezTo>
                    <a:cubicBezTo>
                      <a:pt x="12624" y="3457"/>
                      <a:pt x="13835" y="2934"/>
                      <a:pt x="15074" y="2536"/>
                    </a:cubicBezTo>
                    <a:cubicBezTo>
                      <a:pt x="15100" y="2528"/>
                      <a:pt x="15125" y="2524"/>
                      <a:pt x="15149" y="2524"/>
                    </a:cubicBezTo>
                    <a:close/>
                    <a:moveTo>
                      <a:pt x="17522" y="3184"/>
                    </a:moveTo>
                    <a:cubicBezTo>
                      <a:pt x="17751" y="3184"/>
                      <a:pt x="17950" y="3458"/>
                      <a:pt x="17740" y="3662"/>
                    </a:cubicBezTo>
                    <a:lnTo>
                      <a:pt x="17738" y="3662"/>
                    </a:lnTo>
                    <a:cubicBezTo>
                      <a:pt x="16920" y="4420"/>
                      <a:pt x="16057" y="5144"/>
                      <a:pt x="15189" y="5843"/>
                    </a:cubicBezTo>
                    <a:cubicBezTo>
                      <a:pt x="15136" y="5887"/>
                      <a:pt x="15077" y="5906"/>
                      <a:pt x="15021" y="5906"/>
                    </a:cubicBezTo>
                    <a:cubicBezTo>
                      <a:pt x="14823" y="5906"/>
                      <a:pt x="14652" y="5672"/>
                      <a:pt x="14834" y="5498"/>
                    </a:cubicBezTo>
                    <a:cubicBezTo>
                      <a:pt x="15643" y="4729"/>
                      <a:pt x="16468" y="3968"/>
                      <a:pt x="17328" y="3258"/>
                    </a:cubicBezTo>
                    <a:cubicBezTo>
                      <a:pt x="17389" y="3206"/>
                      <a:pt x="17456" y="3184"/>
                      <a:pt x="17522" y="3184"/>
                    </a:cubicBezTo>
                    <a:close/>
                    <a:moveTo>
                      <a:pt x="6977" y="4442"/>
                    </a:moveTo>
                    <a:cubicBezTo>
                      <a:pt x="7236" y="4442"/>
                      <a:pt x="7400" y="4821"/>
                      <a:pt x="7129" y="4991"/>
                    </a:cubicBezTo>
                    <a:cubicBezTo>
                      <a:pt x="5908" y="5778"/>
                      <a:pt x="4640" y="6512"/>
                      <a:pt x="3381" y="7229"/>
                    </a:cubicBezTo>
                    <a:cubicBezTo>
                      <a:pt x="3334" y="7255"/>
                      <a:pt x="3288" y="7267"/>
                      <a:pt x="3246" y="7267"/>
                    </a:cubicBezTo>
                    <a:cubicBezTo>
                      <a:pt x="3012" y="7267"/>
                      <a:pt x="2867" y="6923"/>
                      <a:pt x="3108" y="6767"/>
                    </a:cubicBezTo>
                    <a:cubicBezTo>
                      <a:pt x="4324" y="5988"/>
                      <a:pt x="5564" y="5202"/>
                      <a:pt x="6830" y="4483"/>
                    </a:cubicBezTo>
                    <a:cubicBezTo>
                      <a:pt x="6881" y="4454"/>
                      <a:pt x="6931" y="4442"/>
                      <a:pt x="6977" y="4442"/>
                    </a:cubicBezTo>
                    <a:close/>
                    <a:moveTo>
                      <a:pt x="12089" y="4941"/>
                    </a:moveTo>
                    <a:cubicBezTo>
                      <a:pt x="12326" y="4941"/>
                      <a:pt x="12469" y="5288"/>
                      <a:pt x="12224" y="5462"/>
                    </a:cubicBezTo>
                    <a:lnTo>
                      <a:pt x="12223" y="5462"/>
                    </a:lnTo>
                    <a:cubicBezTo>
                      <a:pt x="10956" y="6350"/>
                      <a:pt x="9486" y="6984"/>
                      <a:pt x="8032" y="7500"/>
                    </a:cubicBezTo>
                    <a:cubicBezTo>
                      <a:pt x="8001" y="7510"/>
                      <a:pt x="7972" y="7515"/>
                      <a:pt x="7944" y="7515"/>
                    </a:cubicBezTo>
                    <a:cubicBezTo>
                      <a:pt x="7694" y="7515"/>
                      <a:pt x="7625" y="7111"/>
                      <a:pt x="7898" y="7006"/>
                    </a:cubicBezTo>
                    <a:cubicBezTo>
                      <a:pt x="9321" y="6445"/>
                      <a:pt x="10610" y="5714"/>
                      <a:pt x="11946" y="4981"/>
                    </a:cubicBezTo>
                    <a:cubicBezTo>
                      <a:pt x="11995" y="4953"/>
                      <a:pt x="12044" y="4941"/>
                      <a:pt x="12089" y="4941"/>
                    </a:cubicBezTo>
                    <a:close/>
                    <a:moveTo>
                      <a:pt x="12104" y="7328"/>
                    </a:moveTo>
                    <a:cubicBezTo>
                      <a:pt x="12356" y="7328"/>
                      <a:pt x="12578" y="7698"/>
                      <a:pt x="12347" y="7888"/>
                    </a:cubicBezTo>
                    <a:cubicBezTo>
                      <a:pt x="11181" y="8829"/>
                      <a:pt x="9806" y="9490"/>
                      <a:pt x="8364" y="9877"/>
                    </a:cubicBezTo>
                    <a:cubicBezTo>
                      <a:pt x="8338" y="9884"/>
                      <a:pt x="8312" y="9887"/>
                      <a:pt x="8289" y="9887"/>
                    </a:cubicBezTo>
                    <a:cubicBezTo>
                      <a:pt x="8030" y="9887"/>
                      <a:pt x="7957" y="9489"/>
                      <a:pt x="8232" y="9389"/>
                    </a:cubicBezTo>
                    <a:cubicBezTo>
                      <a:pt x="9600" y="8904"/>
                      <a:pt x="10777" y="8228"/>
                      <a:pt x="11947" y="7381"/>
                    </a:cubicBezTo>
                    <a:cubicBezTo>
                      <a:pt x="11998" y="7344"/>
                      <a:pt x="12052" y="7328"/>
                      <a:pt x="12104" y="7328"/>
                    </a:cubicBezTo>
                    <a:close/>
                    <a:moveTo>
                      <a:pt x="6006" y="8940"/>
                    </a:moveTo>
                    <a:cubicBezTo>
                      <a:pt x="6258" y="8940"/>
                      <a:pt x="6411" y="9332"/>
                      <a:pt x="6156" y="9525"/>
                    </a:cubicBezTo>
                    <a:cubicBezTo>
                      <a:pt x="5397" y="10086"/>
                      <a:pt x="4589" y="10587"/>
                      <a:pt x="3807" y="11115"/>
                    </a:cubicBezTo>
                    <a:cubicBezTo>
                      <a:pt x="3759" y="11148"/>
                      <a:pt x="3712" y="11162"/>
                      <a:pt x="3669" y="11162"/>
                    </a:cubicBezTo>
                    <a:cubicBezTo>
                      <a:pt x="3462" y="11162"/>
                      <a:pt x="3336" y="10840"/>
                      <a:pt x="3549" y="10683"/>
                    </a:cubicBezTo>
                    <a:cubicBezTo>
                      <a:pt x="4307" y="10120"/>
                      <a:pt x="5056" y="9522"/>
                      <a:pt x="5844" y="8993"/>
                    </a:cubicBezTo>
                    <a:cubicBezTo>
                      <a:pt x="5900" y="8956"/>
                      <a:pt x="5955" y="8940"/>
                      <a:pt x="6006" y="8940"/>
                    </a:cubicBezTo>
                    <a:close/>
                    <a:moveTo>
                      <a:pt x="10906" y="9794"/>
                    </a:moveTo>
                    <a:cubicBezTo>
                      <a:pt x="11157" y="9794"/>
                      <a:pt x="11373" y="10169"/>
                      <a:pt x="11152" y="10371"/>
                    </a:cubicBezTo>
                    <a:lnTo>
                      <a:pt x="11152" y="10372"/>
                    </a:lnTo>
                    <a:cubicBezTo>
                      <a:pt x="10148" y="11288"/>
                      <a:pt x="8785" y="11973"/>
                      <a:pt x="7450" y="12236"/>
                    </a:cubicBezTo>
                    <a:cubicBezTo>
                      <a:pt x="7440" y="12238"/>
                      <a:pt x="7430" y="12239"/>
                      <a:pt x="7421" y="12239"/>
                    </a:cubicBezTo>
                    <a:cubicBezTo>
                      <a:pt x="7269" y="12239"/>
                      <a:pt x="7159" y="12011"/>
                      <a:pt x="7328" y="11934"/>
                    </a:cubicBezTo>
                    <a:cubicBezTo>
                      <a:pt x="8581" y="11345"/>
                      <a:pt x="9638" y="10696"/>
                      <a:pt x="10742" y="9852"/>
                    </a:cubicBezTo>
                    <a:cubicBezTo>
                      <a:pt x="10796" y="9812"/>
                      <a:pt x="10852" y="9794"/>
                      <a:pt x="10906" y="9794"/>
                    </a:cubicBezTo>
                    <a:close/>
                    <a:moveTo>
                      <a:pt x="20189" y="0"/>
                    </a:moveTo>
                    <a:cubicBezTo>
                      <a:pt x="13479" y="1944"/>
                      <a:pt x="6752" y="3827"/>
                      <a:pt x="1" y="5568"/>
                    </a:cubicBezTo>
                    <a:cubicBezTo>
                      <a:pt x="1022" y="8192"/>
                      <a:pt x="2154" y="10853"/>
                      <a:pt x="4069" y="12967"/>
                    </a:cubicBezTo>
                    <a:cubicBezTo>
                      <a:pt x="5114" y="14117"/>
                      <a:pt x="6156" y="14571"/>
                      <a:pt x="7173" y="14571"/>
                    </a:cubicBezTo>
                    <a:cubicBezTo>
                      <a:pt x="9080" y="14571"/>
                      <a:pt x="10900" y="12979"/>
                      <a:pt x="12490" y="11402"/>
                    </a:cubicBezTo>
                    <a:cubicBezTo>
                      <a:pt x="15791" y="8132"/>
                      <a:pt x="18355" y="4252"/>
                      <a:pt x="20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83;p41"/>
              <p:cNvSpPr/>
              <p:nvPr/>
            </p:nvSpPr>
            <p:spPr>
              <a:xfrm>
                <a:off x="887855" y="1786006"/>
                <a:ext cx="435740" cy="365171"/>
              </a:xfrm>
              <a:custGeom>
                <a:avLst/>
                <a:gdLst/>
                <a:ahLst/>
                <a:cxnLst/>
                <a:rect l="l" t="t" r="r" b="b"/>
                <a:pathLst>
                  <a:path w="25242" h="21154" extrusionOk="0">
                    <a:moveTo>
                      <a:pt x="2458" y="0"/>
                    </a:moveTo>
                    <a:lnTo>
                      <a:pt x="2458" y="0"/>
                    </a:lnTo>
                    <a:cubicBezTo>
                      <a:pt x="1638" y="209"/>
                      <a:pt x="824" y="423"/>
                      <a:pt x="1" y="627"/>
                    </a:cubicBezTo>
                    <a:cubicBezTo>
                      <a:pt x="3594" y="7853"/>
                      <a:pt x="6665" y="15209"/>
                      <a:pt x="14500" y="18830"/>
                    </a:cubicBezTo>
                    <a:cubicBezTo>
                      <a:pt x="17843" y="20381"/>
                      <a:pt x="21501" y="21062"/>
                      <a:pt x="25211" y="21153"/>
                    </a:cubicBezTo>
                    <a:lnTo>
                      <a:pt x="25241" y="19389"/>
                    </a:lnTo>
                    <a:cubicBezTo>
                      <a:pt x="21697" y="19293"/>
                      <a:pt x="18230" y="18547"/>
                      <a:pt x="15121" y="16851"/>
                    </a:cubicBezTo>
                    <a:cubicBezTo>
                      <a:pt x="8845" y="13410"/>
                      <a:pt x="4628" y="6776"/>
                      <a:pt x="2409" y="140"/>
                    </a:cubicBezTo>
                    <a:cubicBezTo>
                      <a:pt x="2386" y="79"/>
                      <a:pt x="2414" y="32"/>
                      <a:pt x="2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84;p41"/>
              <p:cNvSpPr/>
              <p:nvPr/>
            </p:nvSpPr>
            <p:spPr>
              <a:xfrm>
                <a:off x="1323068" y="1512720"/>
                <a:ext cx="631341" cy="638661"/>
              </a:xfrm>
              <a:custGeom>
                <a:avLst/>
                <a:gdLst/>
                <a:ahLst/>
                <a:cxnLst/>
                <a:rect l="l" t="t" r="r" b="b"/>
                <a:pathLst>
                  <a:path w="36573" h="36997" extrusionOk="0">
                    <a:moveTo>
                      <a:pt x="32627" y="0"/>
                    </a:moveTo>
                    <a:lnTo>
                      <a:pt x="32627" y="0"/>
                    </a:lnTo>
                    <a:cubicBezTo>
                      <a:pt x="31960" y="189"/>
                      <a:pt x="31292" y="390"/>
                      <a:pt x="30620" y="586"/>
                    </a:cubicBezTo>
                    <a:cubicBezTo>
                      <a:pt x="33448" y="6379"/>
                      <a:pt x="33635" y="13231"/>
                      <a:pt x="30948" y="19149"/>
                    </a:cubicBezTo>
                    <a:cubicBezTo>
                      <a:pt x="27707" y="26283"/>
                      <a:pt x="20507" y="30545"/>
                      <a:pt x="13340" y="32976"/>
                    </a:cubicBezTo>
                    <a:cubicBezTo>
                      <a:pt x="9438" y="34302"/>
                      <a:pt x="5067" y="35229"/>
                      <a:pt x="777" y="35229"/>
                    </a:cubicBezTo>
                    <a:cubicBezTo>
                      <a:pt x="528" y="35229"/>
                      <a:pt x="279" y="35226"/>
                      <a:pt x="30" y="35220"/>
                    </a:cubicBezTo>
                    <a:lnTo>
                      <a:pt x="0" y="36984"/>
                    </a:lnTo>
                    <a:cubicBezTo>
                      <a:pt x="302" y="36992"/>
                      <a:pt x="605" y="36996"/>
                      <a:pt x="908" y="36996"/>
                    </a:cubicBezTo>
                    <a:cubicBezTo>
                      <a:pt x="4797" y="36996"/>
                      <a:pt x="8719" y="36358"/>
                      <a:pt x="12354" y="35389"/>
                    </a:cubicBezTo>
                    <a:cubicBezTo>
                      <a:pt x="20159" y="33307"/>
                      <a:pt x="27869" y="28980"/>
                      <a:pt x="32084" y="21850"/>
                    </a:cubicBezTo>
                    <a:cubicBezTo>
                      <a:pt x="36000" y="15222"/>
                      <a:pt x="36572" y="7025"/>
                      <a:pt x="32697" y="283"/>
                    </a:cubicBezTo>
                    <a:cubicBezTo>
                      <a:pt x="32648" y="198"/>
                      <a:pt x="32623" y="100"/>
                      <a:pt x="326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85;p41"/>
              <p:cNvSpPr/>
              <p:nvPr/>
            </p:nvSpPr>
            <p:spPr>
              <a:xfrm>
                <a:off x="866225" y="1483287"/>
                <a:ext cx="1109530" cy="694211"/>
              </a:xfrm>
              <a:custGeom>
                <a:avLst/>
                <a:gdLst/>
                <a:ahLst/>
                <a:cxnLst/>
                <a:rect l="l" t="t" r="r" b="b"/>
                <a:pathLst>
                  <a:path w="64274" h="40215" extrusionOk="0">
                    <a:moveTo>
                      <a:pt x="53616" y="3597"/>
                    </a:moveTo>
                    <a:cubicBezTo>
                      <a:pt x="54319" y="5117"/>
                      <a:pt x="55572" y="7930"/>
                      <a:pt x="55179" y="9482"/>
                    </a:cubicBezTo>
                    <a:cubicBezTo>
                      <a:pt x="54997" y="10209"/>
                      <a:pt x="54649" y="10689"/>
                      <a:pt x="54116" y="10948"/>
                    </a:cubicBezTo>
                    <a:cubicBezTo>
                      <a:pt x="53781" y="11111"/>
                      <a:pt x="53392" y="11179"/>
                      <a:pt x="52973" y="11179"/>
                    </a:cubicBezTo>
                    <a:cubicBezTo>
                      <a:pt x="51555" y="11179"/>
                      <a:pt x="49796" y="10399"/>
                      <a:pt x="48639" y="9885"/>
                    </a:cubicBezTo>
                    <a:cubicBezTo>
                      <a:pt x="48389" y="9775"/>
                      <a:pt x="48168" y="9677"/>
                      <a:pt x="47983" y="9601"/>
                    </a:cubicBezTo>
                    <a:lnTo>
                      <a:pt x="47670" y="9472"/>
                    </a:lnTo>
                    <a:cubicBezTo>
                      <a:pt x="45561" y="8606"/>
                      <a:pt x="43393" y="7714"/>
                      <a:pt x="41097" y="7287"/>
                    </a:cubicBezTo>
                    <a:cubicBezTo>
                      <a:pt x="45273" y="6050"/>
                      <a:pt x="49446" y="4819"/>
                      <a:pt x="53616" y="3597"/>
                    </a:cubicBezTo>
                    <a:close/>
                    <a:moveTo>
                      <a:pt x="26303" y="11650"/>
                    </a:moveTo>
                    <a:lnTo>
                      <a:pt x="26303" y="11650"/>
                    </a:lnTo>
                    <a:cubicBezTo>
                      <a:pt x="24455" y="15762"/>
                      <a:pt x="21969" y="19381"/>
                      <a:pt x="18907" y="22414"/>
                    </a:cubicBezTo>
                    <a:cubicBezTo>
                      <a:pt x="17288" y="24020"/>
                      <a:pt x="15549" y="25501"/>
                      <a:pt x="13788" y="25501"/>
                    </a:cubicBezTo>
                    <a:cubicBezTo>
                      <a:pt x="13761" y="25501"/>
                      <a:pt x="13733" y="25501"/>
                      <a:pt x="13707" y="25500"/>
                    </a:cubicBezTo>
                    <a:cubicBezTo>
                      <a:pt x="12711" y="25474"/>
                      <a:pt x="11792" y="24980"/>
                      <a:pt x="10892" y="23990"/>
                    </a:cubicBezTo>
                    <a:cubicBezTo>
                      <a:pt x="9074" y="21984"/>
                      <a:pt x="7960" y="19438"/>
                      <a:pt x="6992" y="16973"/>
                    </a:cubicBezTo>
                    <a:cubicBezTo>
                      <a:pt x="12800" y="15471"/>
                      <a:pt x="18960" y="13773"/>
                      <a:pt x="26303" y="11650"/>
                    </a:cubicBezTo>
                    <a:close/>
                    <a:moveTo>
                      <a:pt x="34933" y="9612"/>
                    </a:moveTo>
                    <a:lnTo>
                      <a:pt x="34933" y="9612"/>
                    </a:lnTo>
                    <a:cubicBezTo>
                      <a:pt x="34957" y="9622"/>
                      <a:pt x="34981" y="9632"/>
                      <a:pt x="35007" y="9640"/>
                    </a:cubicBezTo>
                    <a:cubicBezTo>
                      <a:pt x="38863" y="10936"/>
                      <a:pt x="42219" y="12422"/>
                      <a:pt x="45266" y="14187"/>
                    </a:cubicBezTo>
                    <a:cubicBezTo>
                      <a:pt x="46688" y="15005"/>
                      <a:pt x="48085" y="15906"/>
                      <a:pt x="49420" y="16865"/>
                    </a:cubicBezTo>
                    <a:cubicBezTo>
                      <a:pt x="49605" y="16996"/>
                      <a:pt x="49860" y="17147"/>
                      <a:pt x="50140" y="17313"/>
                    </a:cubicBezTo>
                    <a:cubicBezTo>
                      <a:pt x="50823" y="17717"/>
                      <a:pt x="51756" y="18269"/>
                      <a:pt x="51980" y="18794"/>
                    </a:cubicBezTo>
                    <a:cubicBezTo>
                      <a:pt x="52602" y="20234"/>
                      <a:pt x="51573" y="21710"/>
                      <a:pt x="50486" y="22965"/>
                    </a:cubicBezTo>
                    <a:cubicBezTo>
                      <a:pt x="49783" y="23772"/>
                      <a:pt x="47682" y="25938"/>
                      <a:pt x="45382" y="25938"/>
                    </a:cubicBezTo>
                    <a:cubicBezTo>
                      <a:pt x="44773" y="25938"/>
                      <a:pt x="44150" y="25786"/>
                      <a:pt x="43535" y="25417"/>
                    </a:cubicBezTo>
                    <a:cubicBezTo>
                      <a:pt x="42024" y="24509"/>
                      <a:pt x="41157" y="22609"/>
                      <a:pt x="40392" y="20935"/>
                    </a:cubicBezTo>
                    <a:cubicBezTo>
                      <a:pt x="40257" y="20641"/>
                      <a:pt x="40126" y="20354"/>
                      <a:pt x="39996" y="20081"/>
                    </a:cubicBezTo>
                    <a:lnTo>
                      <a:pt x="39088" y="18168"/>
                    </a:lnTo>
                    <a:cubicBezTo>
                      <a:pt x="37752" y="15351"/>
                      <a:pt x="36374" y="12445"/>
                      <a:pt x="34933" y="9612"/>
                    </a:cubicBezTo>
                    <a:close/>
                    <a:moveTo>
                      <a:pt x="30545" y="11464"/>
                    </a:moveTo>
                    <a:cubicBezTo>
                      <a:pt x="31515" y="15113"/>
                      <a:pt x="32384" y="18726"/>
                      <a:pt x="33129" y="22216"/>
                    </a:cubicBezTo>
                    <a:cubicBezTo>
                      <a:pt x="33242" y="22751"/>
                      <a:pt x="33377" y="23300"/>
                      <a:pt x="33513" y="23858"/>
                    </a:cubicBezTo>
                    <a:cubicBezTo>
                      <a:pt x="33858" y="25263"/>
                      <a:pt x="34214" y="26719"/>
                      <a:pt x="34255" y="28086"/>
                    </a:cubicBezTo>
                    <a:cubicBezTo>
                      <a:pt x="34290" y="29168"/>
                      <a:pt x="33894" y="30037"/>
                      <a:pt x="33080" y="30664"/>
                    </a:cubicBezTo>
                    <a:cubicBezTo>
                      <a:pt x="32006" y="31494"/>
                      <a:pt x="30399" y="31797"/>
                      <a:pt x="28891" y="31797"/>
                    </a:cubicBezTo>
                    <a:cubicBezTo>
                      <a:pt x="27837" y="31797"/>
                      <a:pt x="26832" y="31649"/>
                      <a:pt x="26090" y="31430"/>
                    </a:cubicBezTo>
                    <a:cubicBezTo>
                      <a:pt x="24743" y="31039"/>
                      <a:pt x="23788" y="30265"/>
                      <a:pt x="23327" y="29192"/>
                    </a:cubicBezTo>
                    <a:cubicBezTo>
                      <a:pt x="22824" y="28017"/>
                      <a:pt x="22950" y="26591"/>
                      <a:pt x="23682" y="25171"/>
                    </a:cubicBezTo>
                    <a:cubicBezTo>
                      <a:pt x="24111" y="24333"/>
                      <a:pt x="24604" y="23499"/>
                      <a:pt x="25080" y="22692"/>
                    </a:cubicBezTo>
                    <a:cubicBezTo>
                      <a:pt x="25485" y="22011"/>
                      <a:pt x="25902" y="21305"/>
                      <a:pt x="26281" y="20595"/>
                    </a:cubicBezTo>
                    <a:cubicBezTo>
                      <a:pt x="28060" y="17289"/>
                      <a:pt x="29459" y="14292"/>
                      <a:pt x="30545" y="11464"/>
                    </a:cubicBezTo>
                    <a:close/>
                    <a:moveTo>
                      <a:pt x="55894" y="2930"/>
                    </a:moveTo>
                    <a:cubicBezTo>
                      <a:pt x="58052" y="7385"/>
                      <a:pt x="58525" y="12463"/>
                      <a:pt x="57222" y="17260"/>
                    </a:cubicBezTo>
                    <a:cubicBezTo>
                      <a:pt x="56881" y="18527"/>
                      <a:pt x="56415" y="19758"/>
                      <a:pt x="55836" y="20935"/>
                    </a:cubicBezTo>
                    <a:cubicBezTo>
                      <a:pt x="52207" y="28253"/>
                      <a:pt x="44043" y="32018"/>
                      <a:pt x="37831" y="33888"/>
                    </a:cubicBezTo>
                    <a:cubicBezTo>
                      <a:pt x="34794" y="34800"/>
                      <a:pt x="30933" y="35631"/>
                      <a:pt x="26946" y="35631"/>
                    </a:cubicBezTo>
                    <a:cubicBezTo>
                      <a:pt x="24221" y="35631"/>
                      <a:pt x="21437" y="35242"/>
                      <a:pt x="18817" y="34226"/>
                    </a:cubicBezTo>
                    <a:cubicBezTo>
                      <a:pt x="17758" y="33813"/>
                      <a:pt x="16754" y="33314"/>
                      <a:pt x="15833" y="32742"/>
                    </a:cubicBezTo>
                    <a:cubicBezTo>
                      <a:pt x="10207" y="29229"/>
                      <a:pt x="6926" y="23147"/>
                      <a:pt x="4306" y="17674"/>
                    </a:cubicBezTo>
                    <a:cubicBezTo>
                      <a:pt x="4741" y="17564"/>
                      <a:pt x="5173" y="17449"/>
                      <a:pt x="5607" y="17334"/>
                    </a:cubicBezTo>
                    <a:lnTo>
                      <a:pt x="5880" y="17262"/>
                    </a:lnTo>
                    <a:cubicBezTo>
                      <a:pt x="6609" y="20361"/>
                      <a:pt x="8870" y="25486"/>
                      <a:pt x="12158" y="26930"/>
                    </a:cubicBezTo>
                    <a:cubicBezTo>
                      <a:pt x="12740" y="27186"/>
                      <a:pt x="13326" y="27314"/>
                      <a:pt x="13913" y="27314"/>
                    </a:cubicBezTo>
                    <a:cubicBezTo>
                      <a:pt x="14708" y="27314"/>
                      <a:pt x="15504" y="27080"/>
                      <a:pt x="16296" y="26614"/>
                    </a:cubicBezTo>
                    <a:cubicBezTo>
                      <a:pt x="22800" y="22771"/>
                      <a:pt x="26737" y="14587"/>
                      <a:pt x="28174" y="11108"/>
                    </a:cubicBezTo>
                    <a:lnTo>
                      <a:pt x="29410" y="10741"/>
                    </a:lnTo>
                    <a:lnTo>
                      <a:pt x="29410" y="10741"/>
                    </a:lnTo>
                    <a:cubicBezTo>
                      <a:pt x="29220" y="11147"/>
                      <a:pt x="29029" y="11551"/>
                      <a:pt x="28839" y="11956"/>
                    </a:cubicBezTo>
                    <a:cubicBezTo>
                      <a:pt x="27768" y="14238"/>
                      <a:pt x="26660" y="16600"/>
                      <a:pt x="25460" y="18864"/>
                    </a:cubicBezTo>
                    <a:cubicBezTo>
                      <a:pt x="25014" y="19708"/>
                      <a:pt x="24486" y="20563"/>
                      <a:pt x="23978" y="21388"/>
                    </a:cubicBezTo>
                    <a:cubicBezTo>
                      <a:pt x="23076" y="22853"/>
                      <a:pt x="22143" y="24366"/>
                      <a:pt x="21550" y="25968"/>
                    </a:cubicBezTo>
                    <a:cubicBezTo>
                      <a:pt x="20821" y="27929"/>
                      <a:pt x="21196" y="29784"/>
                      <a:pt x="22604" y="31190"/>
                    </a:cubicBezTo>
                    <a:cubicBezTo>
                      <a:pt x="23570" y="32155"/>
                      <a:pt x="24975" y="32851"/>
                      <a:pt x="26559" y="33147"/>
                    </a:cubicBezTo>
                    <a:cubicBezTo>
                      <a:pt x="27304" y="33288"/>
                      <a:pt x="28144" y="33368"/>
                      <a:pt x="29007" y="33368"/>
                    </a:cubicBezTo>
                    <a:cubicBezTo>
                      <a:pt x="31021" y="33368"/>
                      <a:pt x="33158" y="32933"/>
                      <a:pt x="34496" y="31829"/>
                    </a:cubicBezTo>
                    <a:cubicBezTo>
                      <a:pt x="35436" y="31052"/>
                      <a:pt x="35915" y="30023"/>
                      <a:pt x="35918" y="28771"/>
                    </a:cubicBezTo>
                    <a:cubicBezTo>
                      <a:pt x="35923" y="26787"/>
                      <a:pt x="35402" y="24717"/>
                      <a:pt x="34898" y="22716"/>
                    </a:cubicBezTo>
                    <a:cubicBezTo>
                      <a:pt x="34723" y="22023"/>
                      <a:pt x="34549" y="21339"/>
                      <a:pt x="34405" y="20674"/>
                    </a:cubicBezTo>
                    <a:cubicBezTo>
                      <a:pt x="33653" y="17239"/>
                      <a:pt x="32776" y="13663"/>
                      <a:pt x="31796" y="10040"/>
                    </a:cubicBezTo>
                    <a:lnTo>
                      <a:pt x="33434" y="9559"/>
                    </a:lnTo>
                    <a:cubicBezTo>
                      <a:pt x="34626" y="12313"/>
                      <a:pt x="35924" y="15074"/>
                      <a:pt x="37180" y="17748"/>
                    </a:cubicBezTo>
                    <a:lnTo>
                      <a:pt x="37355" y="18119"/>
                    </a:lnTo>
                    <a:cubicBezTo>
                      <a:pt x="37619" y="18682"/>
                      <a:pt x="37875" y="19278"/>
                      <a:pt x="38136" y="19886"/>
                    </a:cubicBezTo>
                    <a:cubicBezTo>
                      <a:pt x="39069" y="22054"/>
                      <a:pt x="40032" y="24296"/>
                      <a:pt x="41641" y="25870"/>
                    </a:cubicBezTo>
                    <a:cubicBezTo>
                      <a:pt x="42734" y="26940"/>
                      <a:pt x="43986" y="27482"/>
                      <a:pt x="45361" y="27482"/>
                    </a:cubicBezTo>
                    <a:cubicBezTo>
                      <a:pt x="45425" y="27482"/>
                      <a:pt x="45488" y="27480"/>
                      <a:pt x="45552" y="27478"/>
                    </a:cubicBezTo>
                    <a:cubicBezTo>
                      <a:pt x="47560" y="27405"/>
                      <a:pt x="49777" y="26154"/>
                      <a:pt x="51638" y="24047"/>
                    </a:cubicBezTo>
                    <a:cubicBezTo>
                      <a:pt x="52829" y="22694"/>
                      <a:pt x="54178" y="20939"/>
                      <a:pt x="54035" y="19356"/>
                    </a:cubicBezTo>
                    <a:cubicBezTo>
                      <a:pt x="53991" y="18866"/>
                      <a:pt x="53787" y="18403"/>
                      <a:pt x="53408" y="17942"/>
                    </a:cubicBezTo>
                    <a:cubicBezTo>
                      <a:pt x="52873" y="17290"/>
                      <a:pt x="52083" y="16762"/>
                      <a:pt x="51386" y="16296"/>
                    </a:cubicBezTo>
                    <a:cubicBezTo>
                      <a:pt x="51131" y="16125"/>
                      <a:pt x="50886" y="15962"/>
                      <a:pt x="50671" y="15803"/>
                    </a:cubicBezTo>
                    <a:cubicBezTo>
                      <a:pt x="46493" y="12722"/>
                      <a:pt x="41865" y="10278"/>
                      <a:pt x="36905" y="8529"/>
                    </a:cubicBezTo>
                    <a:lnTo>
                      <a:pt x="39126" y="7874"/>
                    </a:lnTo>
                    <a:cubicBezTo>
                      <a:pt x="39128" y="7879"/>
                      <a:pt x="39131" y="7883"/>
                      <a:pt x="39134" y="7889"/>
                    </a:cubicBezTo>
                    <a:cubicBezTo>
                      <a:pt x="39203" y="8019"/>
                      <a:pt x="39326" y="8114"/>
                      <a:pt x="39470" y="8146"/>
                    </a:cubicBezTo>
                    <a:cubicBezTo>
                      <a:pt x="42136" y="8772"/>
                      <a:pt x="44549" y="9797"/>
                      <a:pt x="47105" y="10884"/>
                    </a:cubicBezTo>
                    <a:lnTo>
                      <a:pt x="48224" y="11357"/>
                    </a:lnTo>
                    <a:cubicBezTo>
                      <a:pt x="48416" y="11436"/>
                      <a:pt x="48611" y="11520"/>
                      <a:pt x="48809" y="11604"/>
                    </a:cubicBezTo>
                    <a:cubicBezTo>
                      <a:pt x="50181" y="12189"/>
                      <a:pt x="51699" y="12837"/>
                      <a:pt x="53214" y="12837"/>
                    </a:cubicBezTo>
                    <a:cubicBezTo>
                      <a:pt x="53575" y="12837"/>
                      <a:pt x="53934" y="12800"/>
                      <a:pt x="54292" y="12717"/>
                    </a:cubicBezTo>
                    <a:cubicBezTo>
                      <a:pt x="55304" y="12480"/>
                      <a:pt x="56021" y="11937"/>
                      <a:pt x="56423" y="11100"/>
                    </a:cubicBezTo>
                    <a:cubicBezTo>
                      <a:pt x="57462" y="8941"/>
                      <a:pt x="56119" y="5315"/>
                      <a:pt x="55120" y="3157"/>
                    </a:cubicBezTo>
                    <a:lnTo>
                      <a:pt x="55894" y="2930"/>
                    </a:lnTo>
                    <a:close/>
                    <a:moveTo>
                      <a:pt x="58881" y="2056"/>
                    </a:moveTo>
                    <a:cubicBezTo>
                      <a:pt x="58891" y="2081"/>
                      <a:pt x="58903" y="2104"/>
                      <a:pt x="58916" y="2127"/>
                    </a:cubicBezTo>
                    <a:cubicBezTo>
                      <a:pt x="62556" y="8459"/>
                      <a:pt x="62323" y="16614"/>
                      <a:pt x="58306" y="23411"/>
                    </a:cubicBezTo>
                    <a:cubicBezTo>
                      <a:pt x="54598" y="29685"/>
                      <a:pt x="47652" y="34446"/>
                      <a:pt x="38745" y="36822"/>
                    </a:cubicBezTo>
                    <a:cubicBezTo>
                      <a:pt x="34764" y="37884"/>
                      <a:pt x="30945" y="38420"/>
                      <a:pt x="27376" y="38420"/>
                    </a:cubicBezTo>
                    <a:cubicBezTo>
                      <a:pt x="27073" y="38420"/>
                      <a:pt x="26771" y="38417"/>
                      <a:pt x="26471" y="38409"/>
                    </a:cubicBezTo>
                    <a:cubicBezTo>
                      <a:pt x="22515" y="38312"/>
                      <a:pt x="18949" y="37539"/>
                      <a:pt x="15871" y="36112"/>
                    </a:cubicBezTo>
                    <a:cubicBezTo>
                      <a:pt x="8765" y="32828"/>
                      <a:pt x="5662" y="26502"/>
                      <a:pt x="2376" y="19805"/>
                    </a:cubicBezTo>
                    <a:cubicBezTo>
                      <a:pt x="2139" y="19322"/>
                      <a:pt x="1901" y="18837"/>
                      <a:pt x="1661" y="18352"/>
                    </a:cubicBezTo>
                    <a:cubicBezTo>
                      <a:pt x="2092" y="18244"/>
                      <a:pt x="2521" y="18134"/>
                      <a:pt x="2950" y="18023"/>
                    </a:cubicBezTo>
                    <a:lnTo>
                      <a:pt x="3439" y="17897"/>
                    </a:lnTo>
                    <a:cubicBezTo>
                      <a:pt x="4969" y="22417"/>
                      <a:pt x="8639" y="30469"/>
                      <a:pt x="16241" y="34635"/>
                    </a:cubicBezTo>
                    <a:cubicBezTo>
                      <a:pt x="19178" y="36238"/>
                      <a:pt x="22626" y="37103"/>
                      <a:pt x="26487" y="37208"/>
                    </a:cubicBezTo>
                    <a:cubicBezTo>
                      <a:pt x="26716" y="37213"/>
                      <a:pt x="26947" y="37216"/>
                      <a:pt x="27179" y="37216"/>
                    </a:cubicBezTo>
                    <a:cubicBezTo>
                      <a:pt x="31114" y="37216"/>
                      <a:pt x="35496" y="36443"/>
                      <a:pt x="39894" y="34949"/>
                    </a:cubicBezTo>
                    <a:cubicBezTo>
                      <a:pt x="46055" y="32858"/>
                      <a:pt x="54138" y="28737"/>
                      <a:pt x="57668" y="20970"/>
                    </a:cubicBezTo>
                    <a:cubicBezTo>
                      <a:pt x="60333" y="15102"/>
                      <a:pt x="60261" y="8378"/>
                      <a:pt x="57481" y="2467"/>
                    </a:cubicBezTo>
                    <a:lnTo>
                      <a:pt x="57870" y="2352"/>
                    </a:lnTo>
                    <a:cubicBezTo>
                      <a:pt x="58208" y="2252"/>
                      <a:pt x="58545" y="2153"/>
                      <a:pt x="58881" y="2056"/>
                    </a:cubicBezTo>
                    <a:close/>
                    <a:moveTo>
                      <a:pt x="59846" y="1"/>
                    </a:moveTo>
                    <a:cubicBezTo>
                      <a:pt x="59765" y="1"/>
                      <a:pt x="59680" y="13"/>
                      <a:pt x="59592" y="39"/>
                    </a:cubicBezTo>
                    <a:cubicBezTo>
                      <a:pt x="53395" y="1822"/>
                      <a:pt x="47060" y="3575"/>
                      <a:pt x="40933" y="5269"/>
                    </a:cubicBezTo>
                    <a:cubicBezTo>
                      <a:pt x="27611" y="8954"/>
                      <a:pt x="13835" y="12765"/>
                      <a:pt x="527" y="17159"/>
                    </a:cubicBezTo>
                    <a:cubicBezTo>
                      <a:pt x="196" y="17273"/>
                      <a:pt x="0" y="17579"/>
                      <a:pt x="42" y="17923"/>
                    </a:cubicBezTo>
                    <a:cubicBezTo>
                      <a:pt x="73" y="18187"/>
                      <a:pt x="234" y="18401"/>
                      <a:pt x="457" y="18498"/>
                    </a:cubicBezTo>
                    <a:cubicBezTo>
                      <a:pt x="2420" y="25794"/>
                      <a:pt x="7589" y="34760"/>
                      <a:pt x="16278" y="38232"/>
                    </a:cubicBezTo>
                    <a:cubicBezTo>
                      <a:pt x="19588" y="39554"/>
                      <a:pt x="23376" y="40215"/>
                      <a:pt x="27451" y="40215"/>
                    </a:cubicBezTo>
                    <a:cubicBezTo>
                      <a:pt x="31609" y="40215"/>
                      <a:pt x="36066" y="39527"/>
                      <a:pt x="40615" y="38151"/>
                    </a:cubicBezTo>
                    <a:cubicBezTo>
                      <a:pt x="49661" y="35414"/>
                      <a:pt x="56640" y="30222"/>
                      <a:pt x="60266" y="23530"/>
                    </a:cubicBezTo>
                    <a:cubicBezTo>
                      <a:pt x="63864" y="16898"/>
                      <a:pt x="64273" y="9290"/>
                      <a:pt x="61362" y="3168"/>
                    </a:cubicBezTo>
                    <a:cubicBezTo>
                      <a:pt x="61238" y="2569"/>
                      <a:pt x="61087" y="1786"/>
                      <a:pt x="61010" y="980"/>
                    </a:cubicBezTo>
                    <a:cubicBezTo>
                      <a:pt x="60982" y="677"/>
                      <a:pt x="60776" y="486"/>
                      <a:pt x="60545" y="420"/>
                    </a:cubicBezTo>
                    <a:cubicBezTo>
                      <a:pt x="60408" y="181"/>
                      <a:pt x="60159" y="1"/>
                      <a:pt x="5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86;p41"/>
              <p:cNvSpPr/>
              <p:nvPr/>
            </p:nvSpPr>
            <p:spPr>
              <a:xfrm>
                <a:off x="1756710" y="1628242"/>
                <a:ext cx="57501" cy="2449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1419" extrusionOk="0">
                    <a:moveTo>
                      <a:pt x="332" y="1"/>
                    </a:moveTo>
                    <a:cubicBezTo>
                      <a:pt x="106" y="1"/>
                      <a:pt x="0" y="373"/>
                      <a:pt x="220" y="504"/>
                    </a:cubicBezTo>
                    <a:cubicBezTo>
                      <a:pt x="986" y="952"/>
                      <a:pt x="1855" y="1245"/>
                      <a:pt x="2725" y="1411"/>
                    </a:cubicBezTo>
                    <a:cubicBezTo>
                      <a:pt x="2750" y="1416"/>
                      <a:pt x="2775" y="1418"/>
                      <a:pt x="2799" y="1418"/>
                    </a:cubicBezTo>
                    <a:cubicBezTo>
                      <a:pt x="3195" y="1418"/>
                      <a:pt x="3330" y="793"/>
                      <a:pt x="2907" y="724"/>
                    </a:cubicBezTo>
                    <a:cubicBezTo>
                      <a:pt x="2051" y="582"/>
                      <a:pt x="1238" y="327"/>
                      <a:pt x="423" y="20"/>
                    </a:cubicBezTo>
                    <a:cubicBezTo>
                      <a:pt x="391" y="7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87;p41"/>
              <p:cNvSpPr/>
              <p:nvPr/>
            </p:nvSpPr>
            <p:spPr>
              <a:xfrm>
                <a:off x="1809379" y="1737584"/>
                <a:ext cx="30140" cy="4027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333" extrusionOk="0">
                    <a:moveTo>
                      <a:pt x="304" y="0"/>
                    </a:moveTo>
                    <a:cubicBezTo>
                      <a:pt x="137" y="0"/>
                      <a:pt x="1" y="206"/>
                      <a:pt x="152" y="362"/>
                    </a:cubicBezTo>
                    <a:cubicBezTo>
                      <a:pt x="625" y="843"/>
                      <a:pt x="847" y="1367"/>
                      <a:pt x="1112" y="1944"/>
                    </a:cubicBezTo>
                    <a:cubicBezTo>
                      <a:pt x="1148" y="2028"/>
                      <a:pt x="1185" y="2113"/>
                      <a:pt x="1227" y="2195"/>
                    </a:cubicBezTo>
                    <a:cubicBezTo>
                      <a:pt x="1273" y="2292"/>
                      <a:pt x="1349" y="2332"/>
                      <a:pt x="1428" y="2332"/>
                    </a:cubicBezTo>
                    <a:cubicBezTo>
                      <a:pt x="1484" y="2332"/>
                      <a:pt x="1542" y="2312"/>
                      <a:pt x="1591" y="2276"/>
                    </a:cubicBezTo>
                    <a:cubicBezTo>
                      <a:pt x="1680" y="2213"/>
                      <a:pt x="1746" y="2107"/>
                      <a:pt x="1720" y="1987"/>
                    </a:cubicBezTo>
                    <a:cubicBezTo>
                      <a:pt x="1585" y="1246"/>
                      <a:pt x="999" y="542"/>
                      <a:pt x="452" y="60"/>
                    </a:cubicBezTo>
                    <a:cubicBezTo>
                      <a:pt x="404" y="18"/>
                      <a:pt x="353" y="0"/>
                      <a:pt x="30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88;p41"/>
              <p:cNvSpPr/>
              <p:nvPr/>
            </p:nvSpPr>
            <p:spPr>
              <a:xfrm>
                <a:off x="1703299" y="1582634"/>
                <a:ext cx="66461" cy="11031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639" extrusionOk="0">
                    <a:moveTo>
                      <a:pt x="2624" y="1"/>
                    </a:moveTo>
                    <a:cubicBezTo>
                      <a:pt x="1853" y="1"/>
                      <a:pt x="1077" y="21"/>
                      <a:pt x="311" y="61"/>
                    </a:cubicBezTo>
                    <a:cubicBezTo>
                      <a:pt x="0" y="79"/>
                      <a:pt x="6" y="520"/>
                      <a:pt x="307" y="539"/>
                    </a:cubicBezTo>
                    <a:cubicBezTo>
                      <a:pt x="1325" y="610"/>
                      <a:pt x="2360" y="639"/>
                      <a:pt x="3379" y="639"/>
                    </a:cubicBezTo>
                    <a:cubicBezTo>
                      <a:pt x="3398" y="639"/>
                      <a:pt x="3417" y="639"/>
                      <a:pt x="3436" y="639"/>
                    </a:cubicBezTo>
                    <a:cubicBezTo>
                      <a:pt x="3845" y="635"/>
                      <a:pt x="3849" y="11"/>
                      <a:pt x="3440" y="9"/>
                    </a:cubicBezTo>
                    <a:cubicBezTo>
                      <a:pt x="3169" y="3"/>
                      <a:pt x="2897" y="1"/>
                      <a:pt x="262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89;p41"/>
              <p:cNvSpPr/>
              <p:nvPr/>
            </p:nvSpPr>
            <p:spPr>
              <a:xfrm>
                <a:off x="1782932" y="1755158"/>
                <a:ext cx="31987" cy="3418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980" extrusionOk="0">
                    <a:moveTo>
                      <a:pt x="290" y="0"/>
                    </a:moveTo>
                    <a:cubicBezTo>
                      <a:pt x="84" y="0"/>
                      <a:pt x="1" y="291"/>
                      <a:pt x="224" y="357"/>
                    </a:cubicBezTo>
                    <a:cubicBezTo>
                      <a:pt x="553" y="462"/>
                      <a:pt x="845" y="645"/>
                      <a:pt x="1050" y="931"/>
                    </a:cubicBezTo>
                    <a:cubicBezTo>
                      <a:pt x="1236" y="1196"/>
                      <a:pt x="1275" y="1486"/>
                      <a:pt x="1339" y="1797"/>
                    </a:cubicBezTo>
                    <a:cubicBezTo>
                      <a:pt x="1340" y="1804"/>
                      <a:pt x="1344" y="1816"/>
                      <a:pt x="1346" y="1823"/>
                    </a:cubicBezTo>
                    <a:cubicBezTo>
                      <a:pt x="1376" y="1932"/>
                      <a:pt x="1458" y="1979"/>
                      <a:pt x="1547" y="1979"/>
                    </a:cubicBezTo>
                    <a:cubicBezTo>
                      <a:pt x="1675" y="1979"/>
                      <a:pt x="1818" y="1881"/>
                      <a:pt x="1836" y="1729"/>
                    </a:cubicBezTo>
                    <a:cubicBezTo>
                      <a:pt x="1853" y="1562"/>
                      <a:pt x="1831" y="1394"/>
                      <a:pt x="1776" y="1236"/>
                    </a:cubicBezTo>
                    <a:cubicBezTo>
                      <a:pt x="1584" y="605"/>
                      <a:pt x="940" y="82"/>
                      <a:pt x="322" y="2"/>
                    </a:cubicBezTo>
                    <a:cubicBezTo>
                      <a:pt x="311" y="1"/>
                      <a:pt x="301" y="0"/>
                      <a:pt x="29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90;p41"/>
              <p:cNvSpPr/>
              <p:nvPr/>
            </p:nvSpPr>
            <p:spPr>
              <a:xfrm>
                <a:off x="1644761" y="1603712"/>
                <a:ext cx="69827" cy="26066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1510" extrusionOk="0">
                    <a:moveTo>
                      <a:pt x="311" y="1"/>
                    </a:moveTo>
                    <a:cubicBezTo>
                      <a:pt x="74" y="1"/>
                      <a:pt x="0" y="378"/>
                      <a:pt x="263" y="465"/>
                    </a:cubicBezTo>
                    <a:cubicBezTo>
                      <a:pt x="1357" y="818"/>
                      <a:pt x="2475" y="1258"/>
                      <a:pt x="3601" y="1502"/>
                    </a:cubicBezTo>
                    <a:cubicBezTo>
                      <a:pt x="3625" y="1507"/>
                      <a:pt x="3648" y="1509"/>
                      <a:pt x="3670" y="1509"/>
                    </a:cubicBezTo>
                    <a:cubicBezTo>
                      <a:pt x="3968" y="1509"/>
                      <a:pt x="4044" y="1085"/>
                      <a:pt x="3746" y="973"/>
                    </a:cubicBezTo>
                    <a:cubicBezTo>
                      <a:pt x="2667" y="556"/>
                      <a:pt x="1497" y="317"/>
                      <a:pt x="381" y="11"/>
                    </a:cubicBezTo>
                    <a:cubicBezTo>
                      <a:pt x="356" y="4"/>
                      <a:pt x="333" y="1"/>
                      <a:pt x="311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91;p41"/>
              <p:cNvSpPr/>
              <p:nvPr/>
            </p:nvSpPr>
            <p:spPr>
              <a:xfrm>
                <a:off x="1661367" y="1813989"/>
                <a:ext cx="72399" cy="5829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377" extrusionOk="0">
                    <a:moveTo>
                      <a:pt x="393" y="1"/>
                    </a:moveTo>
                    <a:cubicBezTo>
                      <a:pt x="175" y="1"/>
                      <a:pt x="1" y="294"/>
                      <a:pt x="179" y="518"/>
                    </a:cubicBezTo>
                    <a:cubicBezTo>
                      <a:pt x="1026" y="1582"/>
                      <a:pt x="2297" y="2811"/>
                      <a:pt x="3564" y="3351"/>
                    </a:cubicBezTo>
                    <a:cubicBezTo>
                      <a:pt x="3605" y="3369"/>
                      <a:pt x="3648" y="3377"/>
                      <a:pt x="3691" y="3377"/>
                    </a:cubicBezTo>
                    <a:cubicBezTo>
                      <a:pt x="3952" y="3377"/>
                      <a:pt x="4194" y="3074"/>
                      <a:pt x="3939" y="2860"/>
                    </a:cubicBezTo>
                    <a:cubicBezTo>
                      <a:pt x="3390" y="2393"/>
                      <a:pt x="2751" y="2037"/>
                      <a:pt x="2183" y="1575"/>
                    </a:cubicBezTo>
                    <a:cubicBezTo>
                      <a:pt x="1623" y="1118"/>
                      <a:pt x="1114" y="599"/>
                      <a:pt x="594" y="90"/>
                    </a:cubicBezTo>
                    <a:cubicBezTo>
                      <a:pt x="528" y="27"/>
                      <a:pt x="459" y="1"/>
                      <a:pt x="39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92;p41"/>
              <p:cNvSpPr/>
              <p:nvPr/>
            </p:nvSpPr>
            <p:spPr>
              <a:xfrm>
                <a:off x="1574863" y="1725000"/>
                <a:ext cx="66633" cy="26843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555" extrusionOk="0">
                    <a:moveTo>
                      <a:pt x="332" y="0"/>
                    </a:moveTo>
                    <a:cubicBezTo>
                      <a:pt x="75" y="0"/>
                      <a:pt x="1" y="412"/>
                      <a:pt x="283" y="512"/>
                    </a:cubicBezTo>
                    <a:cubicBezTo>
                      <a:pt x="1296" y="861"/>
                      <a:pt x="2318" y="1293"/>
                      <a:pt x="3359" y="1547"/>
                    </a:cubicBezTo>
                    <a:cubicBezTo>
                      <a:pt x="3380" y="1552"/>
                      <a:pt x="3401" y="1555"/>
                      <a:pt x="3422" y="1555"/>
                    </a:cubicBezTo>
                    <a:cubicBezTo>
                      <a:pt x="3684" y="1555"/>
                      <a:pt x="3860" y="1146"/>
                      <a:pt x="3573" y="1026"/>
                    </a:cubicBezTo>
                    <a:cubicBezTo>
                      <a:pt x="2560" y="604"/>
                      <a:pt x="1467" y="331"/>
                      <a:pt x="415" y="14"/>
                    </a:cubicBezTo>
                    <a:cubicBezTo>
                      <a:pt x="386" y="4"/>
                      <a:pt x="358" y="0"/>
                      <a:pt x="33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93;p41"/>
              <p:cNvSpPr/>
              <p:nvPr/>
            </p:nvSpPr>
            <p:spPr>
              <a:xfrm>
                <a:off x="1588484" y="1779204"/>
                <a:ext cx="48749" cy="39272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275" extrusionOk="0">
                    <a:moveTo>
                      <a:pt x="406" y="1"/>
                    </a:moveTo>
                    <a:cubicBezTo>
                      <a:pt x="150" y="1"/>
                      <a:pt x="1" y="442"/>
                      <a:pt x="274" y="565"/>
                    </a:cubicBezTo>
                    <a:cubicBezTo>
                      <a:pt x="672" y="745"/>
                      <a:pt x="1038" y="961"/>
                      <a:pt x="1364" y="1247"/>
                    </a:cubicBezTo>
                    <a:cubicBezTo>
                      <a:pt x="1682" y="1523"/>
                      <a:pt x="1908" y="1864"/>
                      <a:pt x="2186" y="2170"/>
                    </a:cubicBezTo>
                    <a:cubicBezTo>
                      <a:pt x="2252" y="2244"/>
                      <a:pt x="2328" y="2275"/>
                      <a:pt x="2402" y="2275"/>
                    </a:cubicBezTo>
                    <a:cubicBezTo>
                      <a:pt x="2621" y="2275"/>
                      <a:pt x="2824" y="2005"/>
                      <a:pt x="2699" y="1769"/>
                    </a:cubicBezTo>
                    <a:cubicBezTo>
                      <a:pt x="2275" y="947"/>
                      <a:pt x="1338" y="356"/>
                      <a:pt x="501" y="21"/>
                    </a:cubicBezTo>
                    <a:cubicBezTo>
                      <a:pt x="468" y="7"/>
                      <a:pt x="436" y="1"/>
                      <a:pt x="40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94;p41"/>
              <p:cNvSpPr/>
              <p:nvPr/>
            </p:nvSpPr>
            <p:spPr>
              <a:xfrm>
                <a:off x="1577418" y="1830009"/>
                <a:ext cx="64113" cy="70207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4067" extrusionOk="0">
                    <a:moveTo>
                      <a:pt x="420" y="1"/>
                    </a:moveTo>
                    <a:cubicBezTo>
                      <a:pt x="210" y="1"/>
                      <a:pt x="0" y="229"/>
                      <a:pt x="124" y="478"/>
                    </a:cubicBezTo>
                    <a:cubicBezTo>
                      <a:pt x="787" y="1812"/>
                      <a:pt x="1833" y="3190"/>
                      <a:pt x="3089" y="4015"/>
                    </a:cubicBezTo>
                    <a:cubicBezTo>
                      <a:pt x="3143" y="4051"/>
                      <a:pt x="3198" y="4066"/>
                      <a:pt x="3252" y="4066"/>
                    </a:cubicBezTo>
                    <a:cubicBezTo>
                      <a:pt x="3509" y="4066"/>
                      <a:pt x="3713" y="3701"/>
                      <a:pt x="3487" y="3484"/>
                    </a:cubicBezTo>
                    <a:cubicBezTo>
                      <a:pt x="2403" y="2425"/>
                      <a:pt x="1460" y="1475"/>
                      <a:pt x="673" y="154"/>
                    </a:cubicBezTo>
                    <a:cubicBezTo>
                      <a:pt x="608" y="46"/>
                      <a:pt x="514" y="1"/>
                      <a:pt x="42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95;p41"/>
              <p:cNvSpPr/>
              <p:nvPr/>
            </p:nvSpPr>
            <p:spPr>
              <a:xfrm>
                <a:off x="1520037" y="1702230"/>
                <a:ext cx="48249" cy="59159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3427" extrusionOk="0">
                    <a:moveTo>
                      <a:pt x="375" y="1"/>
                    </a:moveTo>
                    <a:cubicBezTo>
                      <a:pt x="180" y="1"/>
                      <a:pt x="0" y="181"/>
                      <a:pt x="133" y="396"/>
                    </a:cubicBezTo>
                    <a:cubicBezTo>
                      <a:pt x="750" y="1382"/>
                      <a:pt x="1413" y="2367"/>
                      <a:pt x="2114" y="3297"/>
                    </a:cubicBezTo>
                    <a:cubicBezTo>
                      <a:pt x="2185" y="3388"/>
                      <a:pt x="2281" y="3427"/>
                      <a:pt x="2375" y="3427"/>
                    </a:cubicBezTo>
                    <a:cubicBezTo>
                      <a:pt x="2591" y="3427"/>
                      <a:pt x="2794" y="3219"/>
                      <a:pt x="2645" y="2978"/>
                    </a:cubicBezTo>
                    <a:cubicBezTo>
                      <a:pt x="2017" y="2002"/>
                      <a:pt x="1327" y="1038"/>
                      <a:pt x="614" y="118"/>
                    </a:cubicBezTo>
                    <a:cubicBezTo>
                      <a:pt x="549" y="36"/>
                      <a:pt x="460" y="1"/>
                      <a:pt x="37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96;p41"/>
              <p:cNvSpPr/>
              <p:nvPr/>
            </p:nvSpPr>
            <p:spPr>
              <a:xfrm>
                <a:off x="1379759" y="1751084"/>
                <a:ext cx="17332" cy="73676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268" extrusionOk="0">
                    <a:moveTo>
                      <a:pt x="341" y="0"/>
                    </a:moveTo>
                    <a:cubicBezTo>
                      <a:pt x="179" y="0"/>
                      <a:pt x="1" y="142"/>
                      <a:pt x="30" y="353"/>
                    </a:cubicBezTo>
                    <a:cubicBezTo>
                      <a:pt x="216" y="1602"/>
                      <a:pt x="31" y="2752"/>
                      <a:pt x="33" y="3991"/>
                    </a:cubicBezTo>
                    <a:cubicBezTo>
                      <a:pt x="35" y="4173"/>
                      <a:pt x="170" y="4267"/>
                      <a:pt x="310" y="4267"/>
                    </a:cubicBezTo>
                    <a:cubicBezTo>
                      <a:pt x="427" y="4267"/>
                      <a:pt x="548" y="4201"/>
                      <a:pt x="596" y="4066"/>
                    </a:cubicBezTo>
                    <a:cubicBezTo>
                      <a:pt x="1004" y="2876"/>
                      <a:pt x="828" y="1416"/>
                      <a:pt x="578" y="204"/>
                    </a:cubicBezTo>
                    <a:cubicBezTo>
                      <a:pt x="548" y="61"/>
                      <a:pt x="448" y="0"/>
                      <a:pt x="3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97;p41"/>
              <p:cNvSpPr/>
              <p:nvPr/>
            </p:nvSpPr>
            <p:spPr>
              <a:xfrm>
                <a:off x="1400077" y="1846736"/>
                <a:ext cx="20767" cy="75178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4355" extrusionOk="0">
                    <a:moveTo>
                      <a:pt x="624" y="0"/>
                    </a:moveTo>
                    <a:cubicBezTo>
                      <a:pt x="500" y="0"/>
                      <a:pt x="373" y="84"/>
                      <a:pt x="373" y="236"/>
                    </a:cubicBezTo>
                    <a:cubicBezTo>
                      <a:pt x="387" y="876"/>
                      <a:pt x="406" y="1514"/>
                      <a:pt x="343" y="2147"/>
                    </a:cubicBezTo>
                    <a:cubicBezTo>
                      <a:pt x="283" y="2787"/>
                      <a:pt x="78" y="3392"/>
                      <a:pt x="16" y="4026"/>
                    </a:cubicBezTo>
                    <a:cubicBezTo>
                      <a:pt x="1" y="4228"/>
                      <a:pt x="186" y="4355"/>
                      <a:pt x="364" y="4355"/>
                    </a:cubicBezTo>
                    <a:cubicBezTo>
                      <a:pt x="475" y="4355"/>
                      <a:pt x="584" y="4305"/>
                      <a:pt x="638" y="4192"/>
                    </a:cubicBezTo>
                    <a:cubicBezTo>
                      <a:pt x="1203" y="3040"/>
                      <a:pt x="1152" y="1399"/>
                      <a:pt x="852" y="173"/>
                    </a:cubicBezTo>
                    <a:cubicBezTo>
                      <a:pt x="823" y="55"/>
                      <a:pt x="724" y="0"/>
                      <a:pt x="6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98;p41"/>
              <p:cNvSpPr/>
              <p:nvPr/>
            </p:nvSpPr>
            <p:spPr>
              <a:xfrm>
                <a:off x="1392344" y="1943131"/>
                <a:ext cx="18730" cy="4978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884" extrusionOk="0">
                    <a:moveTo>
                      <a:pt x="671" y="0"/>
                    </a:moveTo>
                    <a:cubicBezTo>
                      <a:pt x="540" y="0"/>
                      <a:pt x="417" y="76"/>
                      <a:pt x="381" y="254"/>
                    </a:cubicBezTo>
                    <a:cubicBezTo>
                      <a:pt x="220" y="1022"/>
                      <a:pt x="119" y="1806"/>
                      <a:pt x="23" y="2589"/>
                    </a:cubicBezTo>
                    <a:cubicBezTo>
                      <a:pt x="0" y="2778"/>
                      <a:pt x="163" y="2883"/>
                      <a:pt x="325" y="2883"/>
                    </a:cubicBezTo>
                    <a:cubicBezTo>
                      <a:pt x="454" y="2883"/>
                      <a:pt x="583" y="2816"/>
                      <a:pt x="615" y="2670"/>
                    </a:cubicBezTo>
                    <a:cubicBezTo>
                      <a:pt x="782" y="1928"/>
                      <a:pt x="943" y="1186"/>
                      <a:pt x="1046" y="435"/>
                    </a:cubicBezTo>
                    <a:cubicBezTo>
                      <a:pt x="1084" y="175"/>
                      <a:pt x="869" y="0"/>
                      <a:pt x="67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99;p41"/>
              <p:cNvSpPr/>
              <p:nvPr/>
            </p:nvSpPr>
            <p:spPr>
              <a:xfrm>
                <a:off x="1320496" y="1805099"/>
                <a:ext cx="37563" cy="8847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125" extrusionOk="0">
                    <a:moveTo>
                      <a:pt x="1865" y="1"/>
                    </a:moveTo>
                    <a:cubicBezTo>
                      <a:pt x="1786" y="1"/>
                      <a:pt x="1711" y="37"/>
                      <a:pt x="1670" y="124"/>
                    </a:cubicBezTo>
                    <a:cubicBezTo>
                      <a:pt x="1004" y="1545"/>
                      <a:pt x="274" y="3171"/>
                      <a:pt x="34" y="4730"/>
                    </a:cubicBezTo>
                    <a:cubicBezTo>
                      <a:pt x="0" y="4936"/>
                      <a:pt x="194" y="5124"/>
                      <a:pt x="371" y="5124"/>
                    </a:cubicBezTo>
                    <a:cubicBezTo>
                      <a:pt x="459" y="5124"/>
                      <a:pt x="543" y="5077"/>
                      <a:pt x="592" y="4961"/>
                    </a:cubicBezTo>
                    <a:cubicBezTo>
                      <a:pt x="1223" y="3482"/>
                      <a:pt x="1608" y="1843"/>
                      <a:pt x="2117" y="311"/>
                    </a:cubicBezTo>
                    <a:cubicBezTo>
                      <a:pt x="2175" y="136"/>
                      <a:pt x="2015" y="1"/>
                      <a:pt x="186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00;p41"/>
              <p:cNvSpPr/>
              <p:nvPr/>
            </p:nvSpPr>
            <p:spPr>
              <a:xfrm>
                <a:off x="1338501" y="1890204"/>
                <a:ext cx="39393" cy="81583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726" extrusionOk="0">
                    <a:moveTo>
                      <a:pt x="2058" y="0"/>
                    </a:moveTo>
                    <a:cubicBezTo>
                      <a:pt x="1999" y="0"/>
                      <a:pt x="1939" y="29"/>
                      <a:pt x="1900" y="95"/>
                    </a:cubicBezTo>
                    <a:cubicBezTo>
                      <a:pt x="1491" y="763"/>
                      <a:pt x="1226" y="1539"/>
                      <a:pt x="919" y="2259"/>
                    </a:cubicBezTo>
                    <a:cubicBezTo>
                      <a:pt x="633" y="2933"/>
                      <a:pt x="331" y="3598"/>
                      <a:pt x="89" y="4287"/>
                    </a:cubicBezTo>
                    <a:cubicBezTo>
                      <a:pt x="0" y="4529"/>
                      <a:pt x="239" y="4725"/>
                      <a:pt x="455" y="4725"/>
                    </a:cubicBezTo>
                    <a:cubicBezTo>
                      <a:pt x="566" y="4725"/>
                      <a:pt x="671" y="4674"/>
                      <a:pt x="724" y="4551"/>
                    </a:cubicBezTo>
                    <a:cubicBezTo>
                      <a:pt x="1010" y="3876"/>
                      <a:pt x="1252" y="3187"/>
                      <a:pt x="1500" y="2497"/>
                    </a:cubicBezTo>
                    <a:cubicBezTo>
                      <a:pt x="1763" y="1762"/>
                      <a:pt x="2096" y="1014"/>
                      <a:pt x="2254" y="241"/>
                    </a:cubicBezTo>
                    <a:cubicBezTo>
                      <a:pt x="2281" y="102"/>
                      <a:pt x="2170" y="0"/>
                      <a:pt x="205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01;p41"/>
              <p:cNvSpPr/>
              <p:nvPr/>
            </p:nvSpPr>
            <p:spPr>
              <a:xfrm>
                <a:off x="1233319" y="1731784"/>
                <a:ext cx="5696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722" extrusionOk="0">
                    <a:moveTo>
                      <a:pt x="2872" y="0"/>
                    </a:moveTo>
                    <a:cubicBezTo>
                      <a:pt x="2807" y="0"/>
                      <a:pt x="2739" y="22"/>
                      <a:pt x="2678" y="75"/>
                    </a:cubicBezTo>
                    <a:cubicBezTo>
                      <a:pt x="1818" y="784"/>
                      <a:pt x="993" y="1544"/>
                      <a:pt x="183" y="2314"/>
                    </a:cubicBezTo>
                    <a:cubicBezTo>
                      <a:pt x="0" y="2488"/>
                      <a:pt x="172" y="2722"/>
                      <a:pt x="371" y="2722"/>
                    </a:cubicBezTo>
                    <a:cubicBezTo>
                      <a:pt x="427" y="2722"/>
                      <a:pt x="486" y="2703"/>
                      <a:pt x="539" y="2659"/>
                    </a:cubicBezTo>
                    <a:cubicBezTo>
                      <a:pt x="1407" y="1961"/>
                      <a:pt x="2270" y="1237"/>
                      <a:pt x="3088" y="478"/>
                    </a:cubicBezTo>
                    <a:cubicBezTo>
                      <a:pt x="3299" y="275"/>
                      <a:pt x="3101" y="0"/>
                      <a:pt x="287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02;p41"/>
              <p:cNvSpPr/>
              <p:nvPr/>
            </p:nvSpPr>
            <p:spPr>
              <a:xfrm>
                <a:off x="1281119" y="1932118"/>
                <a:ext cx="36873" cy="59297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435" extrusionOk="0">
                    <a:moveTo>
                      <a:pt x="1715" y="0"/>
                    </a:moveTo>
                    <a:cubicBezTo>
                      <a:pt x="1620" y="0"/>
                      <a:pt x="1526" y="48"/>
                      <a:pt x="1465" y="163"/>
                    </a:cubicBezTo>
                    <a:cubicBezTo>
                      <a:pt x="968" y="1096"/>
                      <a:pt x="548" y="2088"/>
                      <a:pt x="98" y="3049"/>
                    </a:cubicBezTo>
                    <a:cubicBezTo>
                      <a:pt x="1" y="3250"/>
                      <a:pt x="174" y="3434"/>
                      <a:pt x="343" y="3434"/>
                    </a:cubicBezTo>
                    <a:cubicBezTo>
                      <a:pt x="421" y="3434"/>
                      <a:pt x="498" y="3396"/>
                      <a:pt x="549" y="3302"/>
                    </a:cubicBezTo>
                    <a:cubicBezTo>
                      <a:pt x="1040" y="2370"/>
                      <a:pt x="1577" y="1440"/>
                      <a:pt x="2021" y="482"/>
                    </a:cubicBezTo>
                    <a:cubicBezTo>
                      <a:pt x="2136" y="229"/>
                      <a:pt x="1923" y="0"/>
                      <a:pt x="171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03;p41"/>
              <p:cNvSpPr/>
              <p:nvPr/>
            </p:nvSpPr>
            <p:spPr>
              <a:xfrm>
                <a:off x="1173089" y="1720408"/>
                <a:ext cx="75731" cy="3257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1887" extrusionOk="0">
                    <a:moveTo>
                      <a:pt x="3987" y="1"/>
                    </a:moveTo>
                    <a:cubicBezTo>
                      <a:pt x="3964" y="1"/>
                      <a:pt x="3939" y="4"/>
                      <a:pt x="3913" y="12"/>
                    </a:cubicBezTo>
                    <a:cubicBezTo>
                      <a:pt x="2674" y="410"/>
                      <a:pt x="1463" y="933"/>
                      <a:pt x="251" y="1410"/>
                    </a:cubicBezTo>
                    <a:cubicBezTo>
                      <a:pt x="1" y="1508"/>
                      <a:pt x="65" y="1886"/>
                      <a:pt x="296" y="1886"/>
                    </a:cubicBezTo>
                    <a:cubicBezTo>
                      <a:pt x="321" y="1886"/>
                      <a:pt x="348" y="1882"/>
                      <a:pt x="377" y="1872"/>
                    </a:cubicBezTo>
                    <a:cubicBezTo>
                      <a:pt x="1631" y="1430"/>
                      <a:pt x="2903" y="1031"/>
                      <a:pt x="4124" y="518"/>
                    </a:cubicBezTo>
                    <a:cubicBezTo>
                      <a:pt x="4387" y="404"/>
                      <a:pt x="4236" y="1"/>
                      <a:pt x="3987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04;p41"/>
              <p:cNvSpPr/>
              <p:nvPr/>
            </p:nvSpPr>
            <p:spPr>
              <a:xfrm>
                <a:off x="1112030" y="1762132"/>
                <a:ext cx="83654" cy="44451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2575" extrusionOk="0">
                    <a:moveTo>
                      <a:pt x="4464" y="0"/>
                    </a:moveTo>
                    <a:cubicBezTo>
                      <a:pt x="4419" y="0"/>
                      <a:pt x="4371" y="13"/>
                      <a:pt x="4321" y="41"/>
                    </a:cubicBezTo>
                    <a:cubicBezTo>
                      <a:pt x="2986" y="773"/>
                      <a:pt x="1697" y="1504"/>
                      <a:pt x="274" y="2065"/>
                    </a:cubicBezTo>
                    <a:cubicBezTo>
                      <a:pt x="1" y="2171"/>
                      <a:pt x="69" y="2574"/>
                      <a:pt x="320" y="2574"/>
                    </a:cubicBezTo>
                    <a:cubicBezTo>
                      <a:pt x="347" y="2574"/>
                      <a:pt x="377" y="2569"/>
                      <a:pt x="408" y="2559"/>
                    </a:cubicBezTo>
                    <a:cubicBezTo>
                      <a:pt x="1862" y="2043"/>
                      <a:pt x="3333" y="1409"/>
                      <a:pt x="4599" y="521"/>
                    </a:cubicBezTo>
                    <a:cubicBezTo>
                      <a:pt x="4845" y="348"/>
                      <a:pt x="4703" y="0"/>
                      <a:pt x="446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05;p41"/>
              <p:cNvSpPr/>
              <p:nvPr/>
            </p:nvSpPr>
            <p:spPr>
              <a:xfrm>
                <a:off x="1117761" y="1803320"/>
                <a:ext cx="79787" cy="44209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61" extrusionOk="0">
                    <a:moveTo>
                      <a:pt x="4148" y="1"/>
                    </a:moveTo>
                    <a:cubicBezTo>
                      <a:pt x="4096" y="1"/>
                      <a:pt x="4042" y="17"/>
                      <a:pt x="3991" y="54"/>
                    </a:cubicBezTo>
                    <a:cubicBezTo>
                      <a:pt x="2821" y="901"/>
                      <a:pt x="1644" y="1577"/>
                      <a:pt x="275" y="2062"/>
                    </a:cubicBezTo>
                    <a:cubicBezTo>
                      <a:pt x="0" y="2162"/>
                      <a:pt x="73" y="2560"/>
                      <a:pt x="332" y="2560"/>
                    </a:cubicBezTo>
                    <a:cubicBezTo>
                      <a:pt x="355" y="2560"/>
                      <a:pt x="380" y="2557"/>
                      <a:pt x="407" y="2550"/>
                    </a:cubicBezTo>
                    <a:cubicBezTo>
                      <a:pt x="1850" y="2163"/>
                      <a:pt x="3225" y="1502"/>
                      <a:pt x="4391" y="561"/>
                    </a:cubicBezTo>
                    <a:cubicBezTo>
                      <a:pt x="4622" y="371"/>
                      <a:pt x="4400" y="1"/>
                      <a:pt x="414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06;p41"/>
              <p:cNvSpPr/>
              <p:nvPr/>
            </p:nvSpPr>
            <p:spPr>
              <a:xfrm>
                <a:off x="1193183" y="1991260"/>
                <a:ext cx="42535" cy="48628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817" extrusionOk="0">
                    <a:moveTo>
                      <a:pt x="294" y="0"/>
                    </a:moveTo>
                    <a:cubicBezTo>
                      <a:pt x="193" y="0"/>
                      <a:pt x="86" y="70"/>
                      <a:pt x="68" y="204"/>
                    </a:cubicBezTo>
                    <a:cubicBezTo>
                      <a:pt x="0" y="719"/>
                      <a:pt x="134" y="1232"/>
                      <a:pt x="401" y="1675"/>
                    </a:cubicBezTo>
                    <a:cubicBezTo>
                      <a:pt x="747" y="2258"/>
                      <a:pt x="1331" y="2703"/>
                      <a:pt x="2011" y="2813"/>
                    </a:cubicBezTo>
                    <a:cubicBezTo>
                      <a:pt x="2028" y="2815"/>
                      <a:pt x="2045" y="2817"/>
                      <a:pt x="2061" y="2817"/>
                    </a:cubicBezTo>
                    <a:cubicBezTo>
                      <a:pt x="2353" y="2817"/>
                      <a:pt x="2464" y="2392"/>
                      <a:pt x="2147" y="2301"/>
                    </a:cubicBezTo>
                    <a:cubicBezTo>
                      <a:pt x="1165" y="2018"/>
                      <a:pt x="523" y="1234"/>
                      <a:pt x="490" y="203"/>
                    </a:cubicBezTo>
                    <a:cubicBezTo>
                      <a:pt x="486" y="66"/>
                      <a:pt x="392" y="0"/>
                      <a:pt x="29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07;p41"/>
              <p:cNvSpPr/>
              <p:nvPr/>
            </p:nvSpPr>
            <p:spPr>
              <a:xfrm>
                <a:off x="1103986" y="1845908"/>
                <a:ext cx="72744" cy="42207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445" extrusionOk="0">
                    <a:moveTo>
                      <a:pt x="3748" y="1"/>
                    </a:moveTo>
                    <a:cubicBezTo>
                      <a:pt x="3694" y="1"/>
                      <a:pt x="3638" y="18"/>
                      <a:pt x="3584" y="59"/>
                    </a:cubicBezTo>
                    <a:cubicBezTo>
                      <a:pt x="2480" y="902"/>
                      <a:pt x="1423" y="1551"/>
                      <a:pt x="170" y="2140"/>
                    </a:cubicBezTo>
                    <a:cubicBezTo>
                      <a:pt x="1" y="2218"/>
                      <a:pt x="112" y="2444"/>
                      <a:pt x="264" y="2444"/>
                    </a:cubicBezTo>
                    <a:cubicBezTo>
                      <a:pt x="273" y="2444"/>
                      <a:pt x="282" y="2444"/>
                      <a:pt x="292" y="2442"/>
                    </a:cubicBezTo>
                    <a:cubicBezTo>
                      <a:pt x="1628" y="2179"/>
                      <a:pt x="2990" y="1494"/>
                      <a:pt x="3994" y="578"/>
                    </a:cubicBezTo>
                    <a:cubicBezTo>
                      <a:pt x="4213" y="375"/>
                      <a:pt x="3998" y="1"/>
                      <a:pt x="374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08;p41"/>
              <p:cNvSpPr/>
              <p:nvPr/>
            </p:nvSpPr>
            <p:spPr>
              <a:xfrm>
                <a:off x="1176127" y="2028823"/>
                <a:ext cx="39600" cy="36372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07" extrusionOk="0">
                    <a:moveTo>
                      <a:pt x="210" y="0"/>
                    </a:moveTo>
                    <a:cubicBezTo>
                      <a:pt x="193" y="0"/>
                      <a:pt x="176" y="3"/>
                      <a:pt x="160" y="8"/>
                    </a:cubicBezTo>
                    <a:cubicBezTo>
                      <a:pt x="73" y="31"/>
                      <a:pt x="1" y="111"/>
                      <a:pt x="42" y="214"/>
                    </a:cubicBezTo>
                    <a:cubicBezTo>
                      <a:pt x="339" y="1059"/>
                      <a:pt x="1013" y="1713"/>
                      <a:pt x="1822" y="2076"/>
                    </a:cubicBezTo>
                    <a:cubicBezTo>
                      <a:pt x="1860" y="2096"/>
                      <a:pt x="1903" y="2106"/>
                      <a:pt x="1945" y="2106"/>
                    </a:cubicBezTo>
                    <a:cubicBezTo>
                      <a:pt x="1969" y="2106"/>
                      <a:pt x="1992" y="2103"/>
                      <a:pt x="2015" y="2097"/>
                    </a:cubicBezTo>
                    <a:cubicBezTo>
                      <a:pt x="2221" y="2042"/>
                      <a:pt x="2293" y="1713"/>
                      <a:pt x="2016" y="1608"/>
                    </a:cubicBezTo>
                    <a:cubicBezTo>
                      <a:pt x="1271" y="1308"/>
                      <a:pt x="749" y="766"/>
                      <a:pt x="355" y="82"/>
                    </a:cubicBezTo>
                    <a:cubicBezTo>
                      <a:pt x="324" y="30"/>
                      <a:pt x="268" y="0"/>
                      <a:pt x="21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09;p41"/>
              <p:cNvSpPr/>
              <p:nvPr/>
            </p:nvSpPr>
            <p:spPr>
              <a:xfrm>
                <a:off x="1029911" y="1753500"/>
                <a:ext cx="78251" cy="48784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2826" extrusionOk="0">
                    <a:moveTo>
                      <a:pt x="4110" y="1"/>
                    </a:moveTo>
                    <a:cubicBezTo>
                      <a:pt x="4064" y="1"/>
                      <a:pt x="4014" y="13"/>
                      <a:pt x="3963" y="42"/>
                    </a:cubicBezTo>
                    <a:cubicBezTo>
                      <a:pt x="2697" y="761"/>
                      <a:pt x="1457" y="1547"/>
                      <a:pt x="241" y="2326"/>
                    </a:cubicBezTo>
                    <a:cubicBezTo>
                      <a:pt x="0" y="2482"/>
                      <a:pt x="145" y="2826"/>
                      <a:pt x="379" y="2826"/>
                    </a:cubicBezTo>
                    <a:cubicBezTo>
                      <a:pt x="421" y="2826"/>
                      <a:pt x="467" y="2814"/>
                      <a:pt x="514" y="2788"/>
                    </a:cubicBezTo>
                    <a:cubicBezTo>
                      <a:pt x="1773" y="2071"/>
                      <a:pt x="3041" y="1337"/>
                      <a:pt x="4261" y="550"/>
                    </a:cubicBezTo>
                    <a:cubicBezTo>
                      <a:pt x="4533" y="380"/>
                      <a:pt x="4369" y="1"/>
                      <a:pt x="411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10;p41"/>
              <p:cNvSpPr/>
              <p:nvPr/>
            </p:nvSpPr>
            <p:spPr>
              <a:xfrm>
                <a:off x="1038007" y="1831148"/>
                <a:ext cx="53099" cy="38357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222" extrusionOk="0">
                    <a:moveTo>
                      <a:pt x="2670" y="1"/>
                    </a:moveTo>
                    <a:cubicBezTo>
                      <a:pt x="2619" y="1"/>
                      <a:pt x="2564" y="17"/>
                      <a:pt x="2508" y="54"/>
                    </a:cubicBezTo>
                    <a:cubicBezTo>
                      <a:pt x="1720" y="583"/>
                      <a:pt x="971" y="1181"/>
                      <a:pt x="213" y="1743"/>
                    </a:cubicBezTo>
                    <a:cubicBezTo>
                      <a:pt x="0" y="1900"/>
                      <a:pt x="126" y="2222"/>
                      <a:pt x="333" y="2222"/>
                    </a:cubicBezTo>
                    <a:cubicBezTo>
                      <a:pt x="376" y="2222"/>
                      <a:pt x="423" y="2207"/>
                      <a:pt x="471" y="2175"/>
                    </a:cubicBezTo>
                    <a:cubicBezTo>
                      <a:pt x="1253" y="1648"/>
                      <a:pt x="2061" y="1146"/>
                      <a:pt x="2820" y="585"/>
                    </a:cubicBezTo>
                    <a:cubicBezTo>
                      <a:pt x="3075" y="393"/>
                      <a:pt x="2922" y="1"/>
                      <a:pt x="267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1311;p41"/>
            <p:cNvGrpSpPr/>
            <p:nvPr/>
          </p:nvGrpSpPr>
          <p:grpSpPr>
            <a:xfrm>
              <a:off x="7865357" y="4515775"/>
              <a:ext cx="535612" cy="549745"/>
              <a:chOff x="891532" y="2489185"/>
              <a:chExt cx="855063" cy="877626"/>
            </a:xfrm>
          </p:grpSpPr>
          <p:sp>
            <p:nvSpPr>
              <p:cNvPr id="64" name="Google Shape;1312;p41"/>
              <p:cNvSpPr/>
              <p:nvPr/>
            </p:nvSpPr>
            <p:spPr>
              <a:xfrm>
                <a:off x="1113705" y="2489185"/>
                <a:ext cx="538452" cy="644703"/>
              </a:xfrm>
              <a:custGeom>
                <a:avLst/>
                <a:gdLst/>
                <a:ahLst/>
                <a:cxnLst/>
                <a:rect l="l" t="t" r="r" b="b"/>
                <a:pathLst>
                  <a:path w="31192" h="37347" extrusionOk="0">
                    <a:moveTo>
                      <a:pt x="12856" y="1"/>
                    </a:moveTo>
                    <a:cubicBezTo>
                      <a:pt x="8003" y="1"/>
                      <a:pt x="1" y="8912"/>
                      <a:pt x="1" y="19225"/>
                    </a:cubicBezTo>
                    <a:cubicBezTo>
                      <a:pt x="1" y="29448"/>
                      <a:pt x="1496" y="37346"/>
                      <a:pt x="12567" y="37346"/>
                    </a:cubicBezTo>
                    <a:cubicBezTo>
                      <a:pt x="12663" y="37346"/>
                      <a:pt x="12759" y="37345"/>
                      <a:pt x="12856" y="37344"/>
                    </a:cubicBezTo>
                    <a:cubicBezTo>
                      <a:pt x="31192" y="37121"/>
                      <a:pt x="24572" y="29051"/>
                      <a:pt x="24572" y="18738"/>
                    </a:cubicBezTo>
                    <a:cubicBezTo>
                      <a:pt x="24572" y="8427"/>
                      <a:pt x="17711" y="1"/>
                      <a:pt x="12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13;p41"/>
              <p:cNvSpPr/>
              <p:nvPr/>
            </p:nvSpPr>
            <p:spPr>
              <a:xfrm>
                <a:off x="1278616" y="2623851"/>
                <a:ext cx="109600" cy="10556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6115" extrusionOk="0">
                    <a:moveTo>
                      <a:pt x="4212" y="1813"/>
                    </a:moveTo>
                    <a:cubicBezTo>
                      <a:pt x="3955" y="2503"/>
                      <a:pt x="3690" y="3168"/>
                      <a:pt x="3465" y="3684"/>
                    </a:cubicBezTo>
                    <a:cubicBezTo>
                      <a:pt x="3074" y="3029"/>
                      <a:pt x="2720" y="2434"/>
                      <a:pt x="2437" y="1958"/>
                    </a:cubicBezTo>
                    <a:cubicBezTo>
                      <a:pt x="2719" y="1935"/>
                      <a:pt x="3015" y="1910"/>
                      <a:pt x="3307" y="1887"/>
                    </a:cubicBezTo>
                    <a:cubicBezTo>
                      <a:pt x="3611" y="1862"/>
                      <a:pt x="3918" y="1838"/>
                      <a:pt x="4212" y="1813"/>
                    </a:cubicBezTo>
                    <a:close/>
                    <a:moveTo>
                      <a:pt x="5460" y="0"/>
                    </a:moveTo>
                    <a:cubicBezTo>
                      <a:pt x="5423" y="0"/>
                      <a:pt x="5386" y="3"/>
                      <a:pt x="5349" y="8"/>
                    </a:cubicBezTo>
                    <a:cubicBezTo>
                      <a:pt x="4842" y="72"/>
                      <a:pt x="3994" y="140"/>
                      <a:pt x="3172" y="206"/>
                    </a:cubicBezTo>
                    <a:cubicBezTo>
                      <a:pt x="2298" y="276"/>
                      <a:pt x="1473" y="342"/>
                      <a:pt x="929" y="411"/>
                    </a:cubicBezTo>
                    <a:cubicBezTo>
                      <a:pt x="326" y="487"/>
                      <a:pt x="0" y="1155"/>
                      <a:pt x="310" y="1678"/>
                    </a:cubicBezTo>
                    <a:cubicBezTo>
                      <a:pt x="310" y="1678"/>
                      <a:pt x="1413" y="3541"/>
                      <a:pt x="2680" y="5657"/>
                    </a:cubicBezTo>
                    <a:cubicBezTo>
                      <a:pt x="2853" y="5945"/>
                      <a:pt x="3150" y="6114"/>
                      <a:pt x="3472" y="6114"/>
                    </a:cubicBezTo>
                    <a:cubicBezTo>
                      <a:pt x="3504" y="6113"/>
                      <a:pt x="3536" y="6112"/>
                      <a:pt x="3568" y="6109"/>
                    </a:cubicBezTo>
                    <a:cubicBezTo>
                      <a:pt x="4063" y="6056"/>
                      <a:pt x="4574" y="6004"/>
                      <a:pt x="6254" y="1118"/>
                    </a:cubicBezTo>
                    <a:cubicBezTo>
                      <a:pt x="6348" y="841"/>
                      <a:pt x="6294" y="538"/>
                      <a:pt x="6110" y="312"/>
                    </a:cubicBezTo>
                    <a:cubicBezTo>
                      <a:pt x="5950" y="114"/>
                      <a:pt x="5710" y="0"/>
                      <a:pt x="5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14;p41"/>
              <p:cNvSpPr/>
              <p:nvPr/>
            </p:nvSpPr>
            <p:spPr>
              <a:xfrm>
                <a:off x="1244540" y="2550347"/>
                <a:ext cx="57985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135" extrusionOk="0">
                    <a:moveTo>
                      <a:pt x="1679" y="0"/>
                    </a:moveTo>
                    <a:cubicBezTo>
                      <a:pt x="752" y="0"/>
                      <a:pt x="0" y="926"/>
                      <a:pt x="0" y="2067"/>
                    </a:cubicBezTo>
                    <a:cubicBezTo>
                      <a:pt x="0" y="3209"/>
                      <a:pt x="752" y="4134"/>
                      <a:pt x="1679" y="4134"/>
                    </a:cubicBezTo>
                    <a:cubicBezTo>
                      <a:pt x="2605" y="4134"/>
                      <a:pt x="3358" y="3209"/>
                      <a:pt x="3358" y="2067"/>
                    </a:cubicBezTo>
                    <a:cubicBezTo>
                      <a:pt x="3358" y="926"/>
                      <a:pt x="2605" y="0"/>
                      <a:pt x="1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15;p41"/>
              <p:cNvSpPr/>
              <p:nvPr/>
            </p:nvSpPr>
            <p:spPr>
              <a:xfrm>
                <a:off x="1349532" y="2544995"/>
                <a:ext cx="57985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135" extrusionOk="0">
                    <a:moveTo>
                      <a:pt x="1679" y="1"/>
                    </a:moveTo>
                    <a:cubicBezTo>
                      <a:pt x="737" y="1"/>
                      <a:pt x="0" y="908"/>
                      <a:pt x="0" y="2067"/>
                    </a:cubicBezTo>
                    <a:cubicBezTo>
                      <a:pt x="0" y="3226"/>
                      <a:pt x="737" y="4135"/>
                      <a:pt x="1679" y="4135"/>
                    </a:cubicBezTo>
                    <a:cubicBezTo>
                      <a:pt x="2621" y="4135"/>
                      <a:pt x="3358" y="3227"/>
                      <a:pt x="3358" y="2067"/>
                    </a:cubicBezTo>
                    <a:cubicBezTo>
                      <a:pt x="3358" y="908"/>
                      <a:pt x="2621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16;p41"/>
              <p:cNvSpPr/>
              <p:nvPr/>
            </p:nvSpPr>
            <p:spPr>
              <a:xfrm>
                <a:off x="891532" y="2489185"/>
                <a:ext cx="855063" cy="877626"/>
              </a:xfrm>
              <a:custGeom>
                <a:avLst/>
                <a:gdLst/>
                <a:ahLst/>
                <a:cxnLst/>
                <a:rect l="l" t="t" r="r" b="b"/>
                <a:pathLst>
                  <a:path w="49533" h="50840" extrusionOk="0">
                    <a:moveTo>
                      <a:pt x="27807" y="20354"/>
                    </a:moveTo>
                    <a:cubicBezTo>
                      <a:pt x="28755" y="20354"/>
                      <a:pt x="29592" y="20595"/>
                      <a:pt x="30192" y="21055"/>
                    </a:cubicBezTo>
                    <a:cubicBezTo>
                      <a:pt x="30342" y="21173"/>
                      <a:pt x="30481" y="21306"/>
                      <a:pt x="30607" y="21450"/>
                    </a:cubicBezTo>
                    <a:lnTo>
                      <a:pt x="24031" y="21572"/>
                    </a:lnTo>
                    <a:cubicBezTo>
                      <a:pt x="25029" y="20909"/>
                      <a:pt x="26173" y="20453"/>
                      <a:pt x="27442" y="20366"/>
                    </a:cubicBezTo>
                    <a:cubicBezTo>
                      <a:pt x="27565" y="20358"/>
                      <a:pt x="27687" y="20354"/>
                      <a:pt x="27807" y="20354"/>
                    </a:cubicBezTo>
                    <a:close/>
                    <a:moveTo>
                      <a:pt x="31531" y="23120"/>
                    </a:moveTo>
                    <a:cubicBezTo>
                      <a:pt x="31606" y="23329"/>
                      <a:pt x="31677" y="23543"/>
                      <a:pt x="31742" y="23765"/>
                    </a:cubicBezTo>
                    <a:cubicBezTo>
                      <a:pt x="29811" y="23841"/>
                      <a:pt x="27870" y="23879"/>
                      <a:pt x="25930" y="23879"/>
                    </a:cubicBezTo>
                    <a:cubicBezTo>
                      <a:pt x="24506" y="23879"/>
                      <a:pt x="23083" y="23858"/>
                      <a:pt x="21664" y="23817"/>
                    </a:cubicBezTo>
                    <a:cubicBezTo>
                      <a:pt x="21801" y="23639"/>
                      <a:pt x="21947" y="23463"/>
                      <a:pt x="22097" y="23291"/>
                    </a:cubicBezTo>
                    <a:lnTo>
                      <a:pt x="22097" y="23290"/>
                    </a:lnTo>
                    <a:cubicBezTo>
                      <a:pt x="22108" y="23290"/>
                      <a:pt x="22117" y="23293"/>
                      <a:pt x="22127" y="23293"/>
                    </a:cubicBezTo>
                    <a:lnTo>
                      <a:pt x="22144" y="23293"/>
                    </a:lnTo>
                    <a:lnTo>
                      <a:pt x="31531" y="23120"/>
                    </a:lnTo>
                    <a:close/>
                    <a:moveTo>
                      <a:pt x="36354" y="11473"/>
                    </a:moveTo>
                    <a:lnTo>
                      <a:pt x="36354" y="11473"/>
                    </a:lnTo>
                    <a:cubicBezTo>
                      <a:pt x="38718" y="12308"/>
                      <a:pt x="40925" y="13432"/>
                      <a:pt x="42821" y="14462"/>
                    </a:cubicBezTo>
                    <a:cubicBezTo>
                      <a:pt x="44691" y="15477"/>
                      <a:pt x="46594" y="16618"/>
                      <a:pt x="47502" y="18422"/>
                    </a:cubicBezTo>
                    <a:cubicBezTo>
                      <a:pt x="47713" y="18841"/>
                      <a:pt x="47787" y="19182"/>
                      <a:pt x="47715" y="19410"/>
                    </a:cubicBezTo>
                    <a:cubicBezTo>
                      <a:pt x="47617" y="19720"/>
                      <a:pt x="47176" y="19904"/>
                      <a:pt x="46771" y="19904"/>
                    </a:cubicBezTo>
                    <a:cubicBezTo>
                      <a:pt x="46701" y="19904"/>
                      <a:pt x="46632" y="19898"/>
                      <a:pt x="46567" y="19887"/>
                    </a:cubicBezTo>
                    <a:cubicBezTo>
                      <a:pt x="46280" y="19839"/>
                      <a:pt x="46113" y="19806"/>
                      <a:pt x="45959" y="19744"/>
                    </a:cubicBezTo>
                    <a:cubicBezTo>
                      <a:pt x="45917" y="19714"/>
                      <a:pt x="45878" y="19683"/>
                      <a:pt x="45833" y="19653"/>
                    </a:cubicBezTo>
                    <a:lnTo>
                      <a:pt x="45830" y="19652"/>
                    </a:lnTo>
                    <a:cubicBezTo>
                      <a:pt x="45616" y="19508"/>
                      <a:pt x="45399" y="19368"/>
                      <a:pt x="45185" y="19235"/>
                    </a:cubicBezTo>
                    <a:cubicBezTo>
                      <a:pt x="45046" y="19147"/>
                      <a:pt x="44890" y="19105"/>
                      <a:pt x="44736" y="19105"/>
                    </a:cubicBezTo>
                    <a:cubicBezTo>
                      <a:pt x="44467" y="19105"/>
                      <a:pt x="44204" y="19233"/>
                      <a:pt x="44041" y="19471"/>
                    </a:cubicBezTo>
                    <a:cubicBezTo>
                      <a:pt x="43785" y="19844"/>
                      <a:pt x="43868" y="20353"/>
                      <a:pt x="44231" y="20623"/>
                    </a:cubicBezTo>
                    <a:cubicBezTo>
                      <a:pt x="44576" y="20880"/>
                      <a:pt x="44825" y="21058"/>
                      <a:pt x="45085" y="21194"/>
                    </a:cubicBezTo>
                    <a:cubicBezTo>
                      <a:pt x="45923" y="21810"/>
                      <a:pt x="46207" y="22382"/>
                      <a:pt x="46178" y="22725"/>
                    </a:cubicBezTo>
                    <a:cubicBezTo>
                      <a:pt x="46163" y="22914"/>
                      <a:pt x="46045" y="23060"/>
                      <a:pt x="45830" y="23158"/>
                    </a:cubicBezTo>
                    <a:cubicBezTo>
                      <a:pt x="45685" y="23223"/>
                      <a:pt x="45494" y="23263"/>
                      <a:pt x="45266" y="23263"/>
                    </a:cubicBezTo>
                    <a:cubicBezTo>
                      <a:pt x="44747" y="23263"/>
                      <a:pt x="44035" y="23055"/>
                      <a:pt x="43230" y="22458"/>
                    </a:cubicBezTo>
                    <a:cubicBezTo>
                      <a:pt x="43080" y="22346"/>
                      <a:pt x="42904" y="22292"/>
                      <a:pt x="42729" y="22292"/>
                    </a:cubicBezTo>
                    <a:cubicBezTo>
                      <a:pt x="42487" y="22292"/>
                      <a:pt x="42248" y="22397"/>
                      <a:pt x="42081" y="22596"/>
                    </a:cubicBezTo>
                    <a:cubicBezTo>
                      <a:pt x="41795" y="22938"/>
                      <a:pt x="41825" y="23444"/>
                      <a:pt x="42151" y="23750"/>
                    </a:cubicBezTo>
                    <a:cubicBezTo>
                      <a:pt x="42992" y="24539"/>
                      <a:pt x="43622" y="25764"/>
                      <a:pt x="43134" y="26484"/>
                    </a:cubicBezTo>
                    <a:cubicBezTo>
                      <a:pt x="42902" y="26828"/>
                      <a:pt x="42452" y="26978"/>
                      <a:pt x="41990" y="26978"/>
                    </a:cubicBezTo>
                    <a:cubicBezTo>
                      <a:pt x="41712" y="26978"/>
                      <a:pt x="41430" y="26924"/>
                      <a:pt x="41187" y="26824"/>
                    </a:cubicBezTo>
                    <a:cubicBezTo>
                      <a:pt x="40395" y="26500"/>
                      <a:pt x="39723" y="25788"/>
                      <a:pt x="39128" y="25121"/>
                    </a:cubicBezTo>
                    <a:cubicBezTo>
                      <a:pt x="39128" y="20463"/>
                      <a:pt x="38162" y="15786"/>
                      <a:pt x="36354" y="11473"/>
                    </a:cubicBezTo>
                    <a:close/>
                    <a:moveTo>
                      <a:pt x="32164" y="25436"/>
                    </a:moveTo>
                    <a:cubicBezTo>
                      <a:pt x="32294" y="25989"/>
                      <a:pt x="32426" y="26564"/>
                      <a:pt x="32549" y="27154"/>
                    </a:cubicBezTo>
                    <a:cubicBezTo>
                      <a:pt x="32264" y="27155"/>
                      <a:pt x="31979" y="27155"/>
                      <a:pt x="31694" y="27155"/>
                    </a:cubicBezTo>
                    <a:cubicBezTo>
                      <a:pt x="27796" y="27155"/>
                      <a:pt x="23863" y="27070"/>
                      <a:pt x="19966" y="26899"/>
                    </a:cubicBezTo>
                    <a:cubicBezTo>
                      <a:pt x="20132" y="26473"/>
                      <a:pt x="20312" y="26051"/>
                      <a:pt x="20518" y="25640"/>
                    </a:cubicBezTo>
                    <a:cubicBezTo>
                      <a:pt x="20546" y="25585"/>
                      <a:pt x="20577" y="25531"/>
                      <a:pt x="20605" y="25476"/>
                    </a:cubicBezTo>
                    <a:cubicBezTo>
                      <a:pt x="22365" y="25538"/>
                      <a:pt x="24132" y="25571"/>
                      <a:pt x="25905" y="25572"/>
                    </a:cubicBezTo>
                    <a:cubicBezTo>
                      <a:pt x="27997" y="25572"/>
                      <a:pt x="30086" y="25523"/>
                      <a:pt x="32164" y="25436"/>
                    </a:cubicBezTo>
                    <a:close/>
                    <a:moveTo>
                      <a:pt x="12980" y="13440"/>
                    </a:moveTo>
                    <a:lnTo>
                      <a:pt x="12980" y="13440"/>
                    </a:lnTo>
                    <a:cubicBezTo>
                      <a:pt x="11501" y="17068"/>
                      <a:pt x="10598" y="20709"/>
                      <a:pt x="10553" y="23327"/>
                    </a:cubicBezTo>
                    <a:cubicBezTo>
                      <a:pt x="10523" y="25054"/>
                      <a:pt x="10667" y="26518"/>
                      <a:pt x="10994" y="27824"/>
                    </a:cubicBezTo>
                    <a:cubicBezTo>
                      <a:pt x="10961" y="27869"/>
                      <a:pt x="10929" y="27911"/>
                      <a:pt x="10897" y="27956"/>
                    </a:cubicBezTo>
                    <a:cubicBezTo>
                      <a:pt x="10074" y="29075"/>
                      <a:pt x="9468" y="29830"/>
                      <a:pt x="8723" y="29830"/>
                    </a:cubicBezTo>
                    <a:cubicBezTo>
                      <a:pt x="8681" y="29830"/>
                      <a:pt x="8639" y="29827"/>
                      <a:pt x="8597" y="29823"/>
                    </a:cubicBezTo>
                    <a:cubicBezTo>
                      <a:pt x="8141" y="29776"/>
                      <a:pt x="7846" y="29575"/>
                      <a:pt x="7669" y="29195"/>
                    </a:cubicBezTo>
                    <a:cubicBezTo>
                      <a:pt x="7341" y="28491"/>
                      <a:pt x="7500" y="27414"/>
                      <a:pt x="7864" y="26704"/>
                    </a:cubicBezTo>
                    <a:cubicBezTo>
                      <a:pt x="7930" y="26602"/>
                      <a:pt x="7992" y="26497"/>
                      <a:pt x="8051" y="26389"/>
                    </a:cubicBezTo>
                    <a:cubicBezTo>
                      <a:pt x="8268" y="25994"/>
                      <a:pt x="8137" y="25498"/>
                      <a:pt x="7753" y="25263"/>
                    </a:cubicBezTo>
                    <a:cubicBezTo>
                      <a:pt x="7616" y="25180"/>
                      <a:pt x="7464" y="25139"/>
                      <a:pt x="7313" y="25139"/>
                    </a:cubicBezTo>
                    <a:cubicBezTo>
                      <a:pt x="7043" y="25139"/>
                      <a:pt x="6777" y="25270"/>
                      <a:pt x="6615" y="25510"/>
                    </a:cubicBezTo>
                    <a:cubicBezTo>
                      <a:pt x="6546" y="25611"/>
                      <a:pt x="6480" y="25719"/>
                      <a:pt x="6418" y="25835"/>
                    </a:cubicBezTo>
                    <a:cubicBezTo>
                      <a:pt x="5747" y="26854"/>
                      <a:pt x="4711" y="27369"/>
                      <a:pt x="3952" y="27369"/>
                    </a:cubicBezTo>
                    <a:cubicBezTo>
                      <a:pt x="3906" y="27369"/>
                      <a:pt x="3860" y="27367"/>
                      <a:pt x="3816" y="27363"/>
                    </a:cubicBezTo>
                    <a:cubicBezTo>
                      <a:pt x="3696" y="27353"/>
                      <a:pt x="3410" y="27310"/>
                      <a:pt x="3352" y="27136"/>
                    </a:cubicBezTo>
                    <a:cubicBezTo>
                      <a:pt x="3246" y="26823"/>
                      <a:pt x="3523" y="25799"/>
                      <a:pt x="5321" y="24151"/>
                    </a:cubicBezTo>
                    <a:cubicBezTo>
                      <a:pt x="5337" y="24137"/>
                      <a:pt x="5354" y="24122"/>
                      <a:pt x="5368" y="24107"/>
                    </a:cubicBezTo>
                    <a:cubicBezTo>
                      <a:pt x="5688" y="23789"/>
                      <a:pt x="5700" y="23276"/>
                      <a:pt x="5397" y="22943"/>
                    </a:cubicBezTo>
                    <a:cubicBezTo>
                      <a:pt x="5231" y="22761"/>
                      <a:pt x="5003" y="22667"/>
                      <a:pt x="4773" y="22667"/>
                    </a:cubicBezTo>
                    <a:cubicBezTo>
                      <a:pt x="4584" y="22667"/>
                      <a:pt x="4394" y="22731"/>
                      <a:pt x="4237" y="22860"/>
                    </a:cubicBezTo>
                    <a:cubicBezTo>
                      <a:pt x="4082" y="22929"/>
                      <a:pt x="3795" y="22967"/>
                      <a:pt x="3476" y="22967"/>
                    </a:cubicBezTo>
                    <a:cubicBezTo>
                      <a:pt x="2879" y="22967"/>
                      <a:pt x="2167" y="22835"/>
                      <a:pt x="1979" y="22532"/>
                    </a:cubicBezTo>
                    <a:cubicBezTo>
                      <a:pt x="1971" y="22520"/>
                      <a:pt x="1301" y="21297"/>
                      <a:pt x="6621" y="17339"/>
                    </a:cubicBezTo>
                    <a:cubicBezTo>
                      <a:pt x="8566" y="15891"/>
                      <a:pt x="10593" y="14766"/>
                      <a:pt x="12739" y="13575"/>
                    </a:cubicBezTo>
                    <a:cubicBezTo>
                      <a:pt x="12820" y="13530"/>
                      <a:pt x="12900" y="13484"/>
                      <a:pt x="12980" y="13440"/>
                    </a:cubicBezTo>
                    <a:close/>
                    <a:moveTo>
                      <a:pt x="19415" y="28565"/>
                    </a:moveTo>
                    <a:cubicBezTo>
                      <a:pt x="23471" y="28750"/>
                      <a:pt x="27573" y="28845"/>
                      <a:pt x="31634" y="28845"/>
                    </a:cubicBezTo>
                    <a:cubicBezTo>
                      <a:pt x="32041" y="28845"/>
                      <a:pt x="32449" y="28844"/>
                      <a:pt x="32856" y="28842"/>
                    </a:cubicBezTo>
                    <a:cubicBezTo>
                      <a:pt x="32951" y="29457"/>
                      <a:pt x="33023" y="30082"/>
                      <a:pt x="33062" y="30707"/>
                    </a:cubicBezTo>
                    <a:lnTo>
                      <a:pt x="18964" y="30441"/>
                    </a:lnTo>
                    <a:cubicBezTo>
                      <a:pt x="19090" y="29807"/>
                      <a:pt x="19240" y="29182"/>
                      <a:pt x="19415" y="28565"/>
                    </a:cubicBezTo>
                    <a:close/>
                    <a:moveTo>
                      <a:pt x="25414" y="1690"/>
                    </a:moveTo>
                    <a:cubicBezTo>
                      <a:pt x="27519" y="1690"/>
                      <a:pt x="29583" y="3235"/>
                      <a:pt x="31726" y="6414"/>
                    </a:cubicBezTo>
                    <a:cubicBezTo>
                      <a:pt x="35428" y="11906"/>
                      <a:pt x="37458" y="18577"/>
                      <a:pt x="37442" y="25200"/>
                    </a:cubicBezTo>
                    <a:cubicBezTo>
                      <a:pt x="37438" y="27375"/>
                      <a:pt x="37195" y="29044"/>
                      <a:pt x="36677" y="30452"/>
                    </a:cubicBezTo>
                    <a:cubicBezTo>
                      <a:pt x="36234" y="31656"/>
                      <a:pt x="35530" y="32760"/>
                      <a:pt x="34638" y="33714"/>
                    </a:cubicBezTo>
                    <a:cubicBezTo>
                      <a:pt x="35104" y="30547"/>
                      <a:pt x="34336" y="27286"/>
                      <a:pt x="33693" y="24577"/>
                    </a:cubicBezTo>
                    <a:cubicBezTo>
                      <a:pt x="33243" y="22673"/>
                      <a:pt x="32715" y="20868"/>
                      <a:pt x="31218" y="19720"/>
                    </a:cubicBezTo>
                    <a:cubicBezTo>
                      <a:pt x="30329" y="19036"/>
                      <a:pt x="29141" y="18668"/>
                      <a:pt x="27827" y="18668"/>
                    </a:cubicBezTo>
                    <a:cubicBezTo>
                      <a:pt x="27662" y="18668"/>
                      <a:pt x="27496" y="18674"/>
                      <a:pt x="27327" y="18686"/>
                    </a:cubicBezTo>
                    <a:cubicBezTo>
                      <a:pt x="23357" y="18956"/>
                      <a:pt x="20428" y="22065"/>
                      <a:pt x="19012" y="24885"/>
                    </a:cubicBezTo>
                    <a:cubicBezTo>
                      <a:pt x="17630" y="27636"/>
                      <a:pt x="17126" y="30748"/>
                      <a:pt x="16764" y="33618"/>
                    </a:cubicBezTo>
                    <a:cubicBezTo>
                      <a:pt x="16190" y="33120"/>
                      <a:pt x="15651" y="32584"/>
                      <a:pt x="15151" y="32011"/>
                    </a:cubicBezTo>
                    <a:cubicBezTo>
                      <a:pt x="14203" y="30925"/>
                      <a:pt x="13528" y="29877"/>
                      <a:pt x="13083" y="28811"/>
                    </a:cubicBezTo>
                    <a:cubicBezTo>
                      <a:pt x="12469" y="27333"/>
                      <a:pt x="12201" y="25601"/>
                      <a:pt x="12240" y="23357"/>
                    </a:cubicBezTo>
                    <a:cubicBezTo>
                      <a:pt x="12372" y="15825"/>
                      <a:pt x="19397" y="1690"/>
                      <a:pt x="25414" y="1690"/>
                    </a:cubicBezTo>
                    <a:close/>
                    <a:moveTo>
                      <a:pt x="18673" y="32122"/>
                    </a:moveTo>
                    <a:lnTo>
                      <a:pt x="33074" y="32393"/>
                    </a:lnTo>
                    <a:cubicBezTo>
                      <a:pt x="33038" y="33102"/>
                      <a:pt x="32943" y="33805"/>
                      <a:pt x="32769" y="34489"/>
                    </a:cubicBezTo>
                    <a:cubicBezTo>
                      <a:pt x="32135" y="34501"/>
                      <a:pt x="31501" y="34507"/>
                      <a:pt x="30867" y="34507"/>
                    </a:cubicBezTo>
                    <a:cubicBezTo>
                      <a:pt x="26717" y="34507"/>
                      <a:pt x="22570" y="34242"/>
                      <a:pt x="18452" y="33710"/>
                    </a:cubicBezTo>
                    <a:cubicBezTo>
                      <a:pt x="18520" y="33182"/>
                      <a:pt x="18593" y="32652"/>
                      <a:pt x="18673" y="32122"/>
                    </a:cubicBezTo>
                    <a:close/>
                    <a:moveTo>
                      <a:pt x="19476" y="35526"/>
                    </a:moveTo>
                    <a:lnTo>
                      <a:pt x="19476" y="35526"/>
                    </a:lnTo>
                    <a:cubicBezTo>
                      <a:pt x="23250" y="35964"/>
                      <a:pt x="27062" y="36198"/>
                      <a:pt x="30863" y="36198"/>
                    </a:cubicBezTo>
                    <a:cubicBezTo>
                      <a:pt x="30984" y="36198"/>
                      <a:pt x="31103" y="36193"/>
                      <a:pt x="31223" y="36193"/>
                    </a:cubicBezTo>
                    <a:cubicBezTo>
                      <a:pt x="29820" y="36863"/>
                      <a:pt x="28268" y="37272"/>
                      <a:pt x="26668" y="37335"/>
                    </a:cubicBezTo>
                    <a:cubicBezTo>
                      <a:pt x="26507" y="37342"/>
                      <a:pt x="26346" y="37345"/>
                      <a:pt x="26185" y="37345"/>
                    </a:cubicBezTo>
                    <a:cubicBezTo>
                      <a:pt x="23897" y="37345"/>
                      <a:pt x="21585" y="36700"/>
                      <a:pt x="19476" y="35526"/>
                    </a:cubicBezTo>
                    <a:close/>
                    <a:moveTo>
                      <a:pt x="25414" y="1"/>
                    </a:moveTo>
                    <a:cubicBezTo>
                      <a:pt x="21076" y="1"/>
                      <a:pt x="16902" y="5144"/>
                      <a:pt x="14088" y="10954"/>
                    </a:cubicBezTo>
                    <a:cubicBezTo>
                      <a:pt x="13982" y="10968"/>
                      <a:pt x="13881" y="11002"/>
                      <a:pt x="13787" y="11054"/>
                    </a:cubicBezTo>
                    <a:cubicBezTo>
                      <a:pt x="13162" y="11410"/>
                      <a:pt x="12540" y="11755"/>
                      <a:pt x="11922" y="12098"/>
                    </a:cubicBezTo>
                    <a:cubicBezTo>
                      <a:pt x="9726" y="13317"/>
                      <a:pt x="7650" y="14470"/>
                      <a:pt x="5615" y="15984"/>
                    </a:cubicBezTo>
                    <a:cubicBezTo>
                      <a:pt x="1697" y="18900"/>
                      <a:pt x="1" y="21035"/>
                      <a:pt x="278" y="22702"/>
                    </a:cubicBezTo>
                    <a:cubicBezTo>
                      <a:pt x="414" y="23517"/>
                      <a:pt x="1012" y="24133"/>
                      <a:pt x="1961" y="24439"/>
                    </a:cubicBezTo>
                    <a:cubicBezTo>
                      <a:pt x="2179" y="24506"/>
                      <a:pt x="2402" y="24558"/>
                      <a:pt x="2628" y="24591"/>
                    </a:cubicBezTo>
                    <a:cubicBezTo>
                      <a:pt x="1575" y="26011"/>
                      <a:pt x="1536" y="27021"/>
                      <a:pt x="1756" y="27674"/>
                    </a:cubicBezTo>
                    <a:cubicBezTo>
                      <a:pt x="2017" y="28447"/>
                      <a:pt x="2732" y="28958"/>
                      <a:pt x="3668" y="29041"/>
                    </a:cubicBezTo>
                    <a:cubicBezTo>
                      <a:pt x="3759" y="29050"/>
                      <a:pt x="3853" y="29054"/>
                      <a:pt x="3949" y="29054"/>
                    </a:cubicBezTo>
                    <a:cubicBezTo>
                      <a:pt x="4522" y="29054"/>
                      <a:pt x="5176" y="28900"/>
                      <a:pt x="5818" y="28577"/>
                    </a:cubicBezTo>
                    <a:cubicBezTo>
                      <a:pt x="5848" y="29039"/>
                      <a:pt x="5949" y="29493"/>
                      <a:pt x="6142" y="29905"/>
                    </a:cubicBezTo>
                    <a:cubicBezTo>
                      <a:pt x="6569" y="30823"/>
                      <a:pt x="7380" y="31390"/>
                      <a:pt x="8424" y="31498"/>
                    </a:cubicBezTo>
                    <a:cubicBezTo>
                      <a:pt x="8527" y="31509"/>
                      <a:pt x="8629" y="31515"/>
                      <a:pt x="8731" y="31515"/>
                    </a:cubicBezTo>
                    <a:cubicBezTo>
                      <a:pt x="10009" y="31515"/>
                      <a:pt x="10921" y="30659"/>
                      <a:pt x="11662" y="29737"/>
                    </a:cubicBezTo>
                    <a:cubicBezTo>
                      <a:pt x="12173" y="30875"/>
                      <a:pt x="12895" y="31985"/>
                      <a:pt x="13882" y="33117"/>
                    </a:cubicBezTo>
                    <a:cubicBezTo>
                      <a:pt x="15488" y="34962"/>
                      <a:pt x="17419" y="36426"/>
                      <a:pt x="19504" y="37437"/>
                    </a:cubicBezTo>
                    <a:cubicBezTo>
                      <a:pt x="19465" y="38667"/>
                      <a:pt x="19427" y="41015"/>
                      <a:pt x="19389" y="43294"/>
                    </a:cubicBezTo>
                    <a:cubicBezTo>
                      <a:pt x="19374" y="44240"/>
                      <a:pt x="19358" y="45199"/>
                      <a:pt x="19343" y="46083"/>
                    </a:cubicBezTo>
                    <a:cubicBezTo>
                      <a:pt x="18265" y="46695"/>
                      <a:pt x="17026" y="48017"/>
                      <a:pt x="16269" y="48894"/>
                    </a:cubicBezTo>
                    <a:cubicBezTo>
                      <a:pt x="15961" y="49246"/>
                      <a:pt x="15999" y="49781"/>
                      <a:pt x="16353" y="50086"/>
                    </a:cubicBezTo>
                    <a:cubicBezTo>
                      <a:pt x="16513" y="50224"/>
                      <a:pt x="16709" y="50292"/>
                      <a:pt x="16904" y="50292"/>
                    </a:cubicBezTo>
                    <a:cubicBezTo>
                      <a:pt x="17142" y="50292"/>
                      <a:pt x="17379" y="50191"/>
                      <a:pt x="17546" y="49995"/>
                    </a:cubicBezTo>
                    <a:cubicBezTo>
                      <a:pt x="18126" y="49323"/>
                      <a:pt x="18766" y="48678"/>
                      <a:pt x="19301" y="48200"/>
                    </a:cubicBezTo>
                    <a:lnTo>
                      <a:pt x="19301" y="48200"/>
                    </a:lnTo>
                    <a:cubicBezTo>
                      <a:pt x="19289" y="48693"/>
                      <a:pt x="19278" y="49110"/>
                      <a:pt x="19267" y="49413"/>
                    </a:cubicBezTo>
                    <a:cubicBezTo>
                      <a:pt x="19249" y="49878"/>
                      <a:pt x="19613" y="50269"/>
                      <a:pt x="20078" y="50287"/>
                    </a:cubicBezTo>
                    <a:lnTo>
                      <a:pt x="20110" y="50287"/>
                    </a:lnTo>
                    <a:cubicBezTo>
                      <a:pt x="20563" y="50287"/>
                      <a:pt x="20935" y="49928"/>
                      <a:pt x="20952" y="49475"/>
                    </a:cubicBezTo>
                    <a:cubicBezTo>
                      <a:pt x="20961" y="49224"/>
                      <a:pt x="20970" y="48896"/>
                      <a:pt x="20980" y="48514"/>
                    </a:cubicBezTo>
                    <a:cubicBezTo>
                      <a:pt x="21270" y="49083"/>
                      <a:pt x="21520" y="49671"/>
                      <a:pt x="21732" y="50273"/>
                    </a:cubicBezTo>
                    <a:cubicBezTo>
                      <a:pt x="21849" y="50612"/>
                      <a:pt x="22168" y="50839"/>
                      <a:pt x="22528" y="50839"/>
                    </a:cubicBezTo>
                    <a:cubicBezTo>
                      <a:pt x="22621" y="50839"/>
                      <a:pt x="22715" y="50823"/>
                      <a:pt x="22804" y="50792"/>
                    </a:cubicBezTo>
                    <a:cubicBezTo>
                      <a:pt x="23244" y="50640"/>
                      <a:pt x="23476" y="50159"/>
                      <a:pt x="23324" y="49720"/>
                    </a:cubicBezTo>
                    <a:cubicBezTo>
                      <a:pt x="22806" y="48232"/>
                      <a:pt x="22021" y="46512"/>
                      <a:pt x="21031" y="45943"/>
                    </a:cubicBezTo>
                    <a:cubicBezTo>
                      <a:pt x="21046" y="45104"/>
                      <a:pt x="21060" y="44207"/>
                      <a:pt x="21075" y="43320"/>
                    </a:cubicBezTo>
                    <a:cubicBezTo>
                      <a:pt x="21106" y="41401"/>
                      <a:pt x="21138" y="39434"/>
                      <a:pt x="21171" y="38137"/>
                    </a:cubicBezTo>
                    <a:cubicBezTo>
                      <a:pt x="22805" y="38718"/>
                      <a:pt x="24505" y="39028"/>
                      <a:pt x="26194" y="39028"/>
                    </a:cubicBezTo>
                    <a:cubicBezTo>
                      <a:pt x="26375" y="39028"/>
                      <a:pt x="26556" y="39023"/>
                      <a:pt x="26737" y="39017"/>
                    </a:cubicBezTo>
                    <a:cubicBezTo>
                      <a:pt x="27795" y="38975"/>
                      <a:pt x="28835" y="38796"/>
                      <a:pt x="29836" y="38508"/>
                    </a:cubicBezTo>
                    <a:lnTo>
                      <a:pt x="29836" y="38508"/>
                    </a:lnTo>
                    <a:cubicBezTo>
                      <a:pt x="29802" y="39718"/>
                      <a:pt x="29769" y="41494"/>
                      <a:pt x="29737" y="43232"/>
                    </a:cubicBezTo>
                    <a:cubicBezTo>
                      <a:pt x="29722" y="44019"/>
                      <a:pt x="29707" y="44814"/>
                      <a:pt x="29692" y="45562"/>
                    </a:cubicBezTo>
                    <a:cubicBezTo>
                      <a:pt x="28591" y="46146"/>
                      <a:pt x="27297" y="47520"/>
                      <a:pt x="26516" y="48426"/>
                    </a:cubicBezTo>
                    <a:cubicBezTo>
                      <a:pt x="26205" y="48778"/>
                      <a:pt x="26242" y="49316"/>
                      <a:pt x="26597" y="49622"/>
                    </a:cubicBezTo>
                    <a:cubicBezTo>
                      <a:pt x="26756" y="49760"/>
                      <a:pt x="26952" y="49827"/>
                      <a:pt x="27147" y="49827"/>
                    </a:cubicBezTo>
                    <a:cubicBezTo>
                      <a:pt x="27387" y="49827"/>
                      <a:pt x="27626" y="49725"/>
                      <a:pt x="27793" y="49528"/>
                    </a:cubicBezTo>
                    <a:cubicBezTo>
                      <a:pt x="28408" y="48814"/>
                      <a:pt x="29092" y="48130"/>
                      <a:pt x="29645" y="47647"/>
                    </a:cubicBezTo>
                    <a:lnTo>
                      <a:pt x="29645" y="47647"/>
                    </a:lnTo>
                    <a:cubicBezTo>
                      <a:pt x="29634" y="48053"/>
                      <a:pt x="29624" y="48409"/>
                      <a:pt x="29613" y="48690"/>
                    </a:cubicBezTo>
                    <a:cubicBezTo>
                      <a:pt x="29596" y="49156"/>
                      <a:pt x="29959" y="49546"/>
                      <a:pt x="30425" y="49564"/>
                    </a:cubicBezTo>
                    <a:lnTo>
                      <a:pt x="30457" y="49564"/>
                    </a:lnTo>
                    <a:cubicBezTo>
                      <a:pt x="30910" y="49563"/>
                      <a:pt x="31282" y="49205"/>
                      <a:pt x="31299" y="48753"/>
                    </a:cubicBezTo>
                    <a:cubicBezTo>
                      <a:pt x="31304" y="48599"/>
                      <a:pt x="31310" y="48420"/>
                      <a:pt x="31315" y="48227"/>
                    </a:cubicBezTo>
                    <a:cubicBezTo>
                      <a:pt x="31568" y="48740"/>
                      <a:pt x="31790" y="49267"/>
                      <a:pt x="31979" y="49807"/>
                    </a:cubicBezTo>
                    <a:cubicBezTo>
                      <a:pt x="32097" y="50145"/>
                      <a:pt x="32416" y="50373"/>
                      <a:pt x="32775" y="50373"/>
                    </a:cubicBezTo>
                    <a:cubicBezTo>
                      <a:pt x="32870" y="50373"/>
                      <a:pt x="32963" y="50357"/>
                      <a:pt x="33052" y="50326"/>
                    </a:cubicBezTo>
                    <a:cubicBezTo>
                      <a:pt x="33492" y="50172"/>
                      <a:pt x="33725" y="49692"/>
                      <a:pt x="33572" y="49253"/>
                    </a:cubicBezTo>
                    <a:cubicBezTo>
                      <a:pt x="33072" y="47815"/>
                      <a:pt x="32322" y="46162"/>
                      <a:pt x="31378" y="45540"/>
                    </a:cubicBezTo>
                    <a:cubicBezTo>
                      <a:pt x="31393" y="44807"/>
                      <a:pt x="31408" y="44031"/>
                      <a:pt x="31422" y="43263"/>
                    </a:cubicBezTo>
                    <a:cubicBezTo>
                      <a:pt x="31461" y="41171"/>
                      <a:pt x="31502" y="39015"/>
                      <a:pt x="31542" y="37892"/>
                    </a:cubicBezTo>
                    <a:cubicBezTo>
                      <a:pt x="34631" y="36535"/>
                      <a:pt x="37146" y="34061"/>
                      <a:pt x="38261" y="31031"/>
                    </a:cubicBezTo>
                    <a:cubicBezTo>
                      <a:pt x="38709" y="29813"/>
                      <a:pt x="38925" y="28552"/>
                      <a:pt x="39031" y="27412"/>
                    </a:cubicBezTo>
                    <a:cubicBezTo>
                      <a:pt x="39476" y="27797"/>
                      <a:pt x="39976" y="28146"/>
                      <a:pt x="40550" y="28381"/>
                    </a:cubicBezTo>
                    <a:cubicBezTo>
                      <a:pt x="40981" y="28558"/>
                      <a:pt x="41480" y="28656"/>
                      <a:pt x="41983" y="28656"/>
                    </a:cubicBezTo>
                    <a:cubicBezTo>
                      <a:pt x="42953" y="28656"/>
                      <a:pt x="43945" y="28291"/>
                      <a:pt x="44533" y="27426"/>
                    </a:cubicBezTo>
                    <a:cubicBezTo>
                      <a:pt x="45057" y="26651"/>
                      <a:pt x="45108" y="25773"/>
                      <a:pt x="44861" y="24926"/>
                    </a:cubicBezTo>
                    <a:lnTo>
                      <a:pt x="44861" y="24926"/>
                    </a:lnTo>
                    <a:cubicBezTo>
                      <a:pt x="44999" y="24942"/>
                      <a:pt x="45135" y="24949"/>
                      <a:pt x="45269" y="24949"/>
                    </a:cubicBezTo>
                    <a:cubicBezTo>
                      <a:pt x="45717" y="24949"/>
                      <a:pt x="46141" y="24863"/>
                      <a:pt x="46526" y="24689"/>
                    </a:cubicBezTo>
                    <a:cubicBezTo>
                      <a:pt x="47294" y="24342"/>
                      <a:pt x="47793" y="23659"/>
                      <a:pt x="47861" y="22861"/>
                    </a:cubicBezTo>
                    <a:cubicBezTo>
                      <a:pt x="47888" y="22532"/>
                      <a:pt x="47853" y="22044"/>
                      <a:pt x="47571" y="21477"/>
                    </a:cubicBezTo>
                    <a:cubicBezTo>
                      <a:pt x="48357" y="21264"/>
                      <a:pt x="49063" y="20740"/>
                      <a:pt x="49325" y="19914"/>
                    </a:cubicBezTo>
                    <a:cubicBezTo>
                      <a:pt x="49533" y="19255"/>
                      <a:pt x="49426" y="18496"/>
                      <a:pt x="49006" y="17662"/>
                    </a:cubicBezTo>
                    <a:cubicBezTo>
                      <a:pt x="47880" y="15424"/>
                      <a:pt x="45637" y="14071"/>
                      <a:pt x="43624" y="12979"/>
                    </a:cubicBezTo>
                    <a:cubicBezTo>
                      <a:pt x="41274" y="11703"/>
                      <a:pt x="38461" y="10279"/>
                      <a:pt x="35406" y="9390"/>
                    </a:cubicBezTo>
                    <a:cubicBezTo>
                      <a:pt x="35404" y="9390"/>
                      <a:pt x="35400" y="9390"/>
                      <a:pt x="35397" y="9388"/>
                    </a:cubicBezTo>
                    <a:cubicBezTo>
                      <a:pt x="34723" y="8033"/>
                      <a:pt x="33967" y="6721"/>
                      <a:pt x="33123" y="5469"/>
                    </a:cubicBezTo>
                    <a:cubicBezTo>
                      <a:pt x="30644" y="1790"/>
                      <a:pt x="28122" y="1"/>
                      <a:pt x="25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50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866;p31"/>
          <p:cNvGrpSpPr/>
          <p:nvPr/>
        </p:nvGrpSpPr>
        <p:grpSpPr>
          <a:xfrm>
            <a:off x="774700" y="2354894"/>
            <a:ext cx="2121616" cy="2280605"/>
            <a:chOff x="1146625" y="2025923"/>
            <a:chExt cx="1901098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21" name="Google Shape;869;p31"/>
          <p:cNvGrpSpPr/>
          <p:nvPr/>
        </p:nvGrpSpPr>
        <p:grpSpPr>
          <a:xfrm>
            <a:off x="3536592" y="2354894"/>
            <a:ext cx="2121616" cy="2280605"/>
            <a:chOff x="3621450" y="2025923"/>
            <a:chExt cx="1901098" cy="2324526"/>
          </a:xfrm>
        </p:grpSpPr>
        <p:sp>
          <p:nvSpPr>
            <p:cNvPr id="22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3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24" name="Google Shape;872;p31"/>
          <p:cNvGrpSpPr/>
          <p:nvPr/>
        </p:nvGrpSpPr>
        <p:grpSpPr>
          <a:xfrm>
            <a:off x="6298484" y="2354894"/>
            <a:ext cx="2121616" cy="2280605"/>
            <a:chOff x="6096275" y="2025923"/>
            <a:chExt cx="1901098" cy="2324526"/>
          </a:xfrm>
        </p:grpSpPr>
        <p:sp>
          <p:nvSpPr>
            <p:cNvPr id="25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6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5D9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sp>
        <p:nvSpPr>
          <p:cNvPr id="27" name="Google Shape;875;p31"/>
          <p:cNvSpPr txBox="1">
            <a:spLocks/>
          </p:cNvSpPr>
          <p:nvPr/>
        </p:nvSpPr>
        <p:spPr>
          <a:xfrm>
            <a:off x="774700" y="2856289"/>
            <a:ext cx="2121616" cy="174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s-ES" sz="1600" dirty="0" smtClean="0">
                <a:latin typeface="Permanent Marker" panose="020B0604020202020204" charset="0"/>
              </a:rPr>
              <a:t>Encontrar </a:t>
            </a:r>
            <a:r>
              <a:rPr lang="es-ES" sz="1600" dirty="0">
                <a:latin typeface="Permanent Marker" panose="020B0604020202020204" charset="0"/>
              </a:rPr>
              <a:t>los estímulos de marketing que influyen en la decisión de compra de productos e-learning.</a:t>
            </a:r>
            <a:endParaRPr lang="en-US" sz="1600" dirty="0">
              <a:latin typeface="Permanent Marker" panose="020B0604020202020204" charset="0"/>
            </a:endParaRPr>
          </a:p>
        </p:txBody>
      </p:sp>
      <p:sp>
        <p:nvSpPr>
          <p:cNvPr id="28" name="Google Shape;876;p31"/>
          <p:cNvSpPr txBox="1">
            <a:spLocks/>
          </p:cNvSpPr>
          <p:nvPr/>
        </p:nvSpPr>
        <p:spPr>
          <a:xfrm>
            <a:off x="3536592" y="2818854"/>
            <a:ext cx="2121616" cy="177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s-ES" sz="1600" dirty="0" smtClean="0">
                <a:latin typeface="Permanent Marker" panose="020B0604020202020204" charset="0"/>
              </a:rPr>
              <a:t>Identificar </a:t>
            </a:r>
            <a:r>
              <a:rPr lang="es-ES" sz="1600" dirty="0">
                <a:latin typeface="Permanent Marker" panose="020B0604020202020204" charset="0"/>
              </a:rPr>
              <a:t>los factores del entorno que intervienen en decisión de compra de productos e-learning</a:t>
            </a:r>
            <a:endParaRPr lang="en-US" sz="1600" dirty="0">
              <a:latin typeface="Permanent Marker" panose="020B0604020202020204" charset="0"/>
            </a:endParaRPr>
          </a:p>
        </p:txBody>
      </p:sp>
      <p:sp>
        <p:nvSpPr>
          <p:cNvPr id="29" name="Google Shape;877;p31"/>
          <p:cNvSpPr txBox="1">
            <a:spLocks/>
          </p:cNvSpPr>
          <p:nvPr/>
        </p:nvSpPr>
        <p:spPr>
          <a:xfrm>
            <a:off x="6298484" y="2894330"/>
            <a:ext cx="2121616" cy="177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s-ES" sz="1600" dirty="0" smtClean="0">
                <a:latin typeface="Permanent Marker" panose="020B0604020202020204" charset="0"/>
              </a:rPr>
              <a:t>Analizar </a:t>
            </a:r>
            <a:r>
              <a:rPr lang="es-ES" sz="1600" dirty="0">
                <a:latin typeface="Permanent Marker" panose="020B0604020202020204" charset="0"/>
              </a:rPr>
              <a:t>el proceso de decisión de compra de los dueños de las PYMES</a:t>
            </a:r>
            <a:endParaRPr lang="en-US" sz="1600" dirty="0">
              <a:latin typeface="Permanent Marker" panose="020B0604020202020204" charset="0"/>
            </a:endParaRPr>
          </a:p>
        </p:txBody>
      </p:sp>
      <p:sp>
        <p:nvSpPr>
          <p:cNvPr id="30" name="Google Shape;878;p31"/>
          <p:cNvSpPr txBox="1">
            <a:spLocks/>
          </p:cNvSpPr>
          <p:nvPr/>
        </p:nvSpPr>
        <p:spPr>
          <a:xfrm>
            <a:off x="1178678" y="1403559"/>
            <a:ext cx="6576334" cy="71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4500" dirty="0" smtClean="0"/>
              <a:t>Objetivos del estudio de mercado</a:t>
            </a:r>
            <a:endParaRPr lang="es-ES" sz="4500" dirty="0"/>
          </a:p>
        </p:txBody>
      </p:sp>
    </p:spTree>
    <p:extLst>
      <p:ext uri="{BB962C8B-B14F-4D97-AF65-F5344CB8AC3E}">
        <p14:creationId xmlns:p14="http://schemas.microsoft.com/office/powerpoint/2010/main" val="157823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697060"/>
            <a:ext cx="3181776" cy="3111603"/>
          </a:xfrm>
          <a:prstGeom prst="rect">
            <a:avLst/>
          </a:prstGeom>
        </p:spPr>
      </p:pic>
      <p:sp>
        <p:nvSpPr>
          <p:cNvPr id="6" name="Google Shape;878;p31"/>
          <p:cNvSpPr txBox="1">
            <a:spLocks/>
          </p:cNvSpPr>
          <p:nvPr/>
        </p:nvSpPr>
        <p:spPr>
          <a:xfrm>
            <a:off x="141663" y="822534"/>
            <a:ext cx="3740605" cy="71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4500" dirty="0" smtClean="0"/>
              <a:t>Diseño del cuestionario</a:t>
            </a:r>
            <a:endParaRPr lang="es-ES" sz="45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53" y="210825"/>
            <a:ext cx="3625247" cy="18992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753" y="2218990"/>
            <a:ext cx="3625247" cy="9526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754" y="3078223"/>
            <a:ext cx="3625247" cy="17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14" y="-1"/>
            <a:ext cx="3057022" cy="244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6" y="0"/>
            <a:ext cx="3065464" cy="244789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781" y="2578319"/>
            <a:ext cx="2976519" cy="244789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2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1318" y="2578319"/>
            <a:ext cx="3065464" cy="244789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2" name="Grupo 1"/>
          <p:cNvGrpSpPr/>
          <p:nvPr/>
        </p:nvGrpSpPr>
        <p:grpSpPr>
          <a:xfrm>
            <a:off x="0" y="-140763"/>
            <a:ext cx="2682963" cy="729576"/>
            <a:chOff x="6163514" y="4009341"/>
            <a:chExt cx="2682963" cy="729576"/>
          </a:xfrm>
        </p:grpSpPr>
        <p:sp>
          <p:nvSpPr>
            <p:cNvPr id="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4" name="Google Shape;1132;p38"/>
            <p:cNvSpPr txBox="1">
              <a:spLocks/>
            </p:cNvSpPr>
            <p:nvPr/>
          </p:nvSpPr>
          <p:spPr>
            <a:xfrm>
              <a:off x="6163514" y="400934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Análisis </a:t>
              </a:r>
              <a:r>
                <a:rPr lang="es-ES" sz="2000" dirty="0" err="1" smtClean="0">
                  <a:latin typeface="Permanent Marker" panose="020B0604020202020204" charset="0"/>
                </a:rPr>
                <a:t>univariado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10" name="Google Shape;1132;p38"/>
          <p:cNvSpPr txBox="1">
            <a:spLocks/>
          </p:cNvSpPr>
          <p:nvPr/>
        </p:nvSpPr>
        <p:spPr>
          <a:xfrm flipH="1">
            <a:off x="2581318" y="-57093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>
                <a:latin typeface="Permanent Marker" panose="020B0604020202020204" charset="0"/>
              </a:rPr>
              <a:t>1</a:t>
            </a:r>
          </a:p>
        </p:txBody>
      </p:sp>
      <p:sp>
        <p:nvSpPr>
          <p:cNvPr id="13" name="Google Shape;1132;p38"/>
          <p:cNvSpPr txBox="1">
            <a:spLocks/>
          </p:cNvSpPr>
          <p:nvPr/>
        </p:nvSpPr>
        <p:spPr>
          <a:xfrm flipH="1">
            <a:off x="5491393" y="-57093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4" name="Google Shape;1132;p38"/>
          <p:cNvSpPr txBox="1">
            <a:spLocks/>
          </p:cNvSpPr>
          <p:nvPr/>
        </p:nvSpPr>
        <p:spPr>
          <a:xfrm flipH="1">
            <a:off x="2477071" y="2684102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>
                <a:latin typeface="Permanent Marker" panose="020B0604020202020204" charset="0"/>
              </a:rPr>
              <a:t>3</a:t>
            </a:r>
          </a:p>
        </p:txBody>
      </p:sp>
      <p:sp>
        <p:nvSpPr>
          <p:cNvPr id="15" name="Google Shape;1132;p38"/>
          <p:cNvSpPr txBox="1">
            <a:spLocks/>
          </p:cNvSpPr>
          <p:nvPr/>
        </p:nvSpPr>
        <p:spPr>
          <a:xfrm flipH="1">
            <a:off x="5563791" y="2684102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>
                <a:latin typeface="Permanent Marker" panose="020B060402020202020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85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4146568" y="0"/>
            <a:ext cx="4019532" cy="1498208"/>
          </a:xfrm>
          <a:prstGeom prst="rect">
            <a:avLst/>
          </a:prstGeom>
          <a:solidFill>
            <a:srgbClr val="F5D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" y="1"/>
            <a:ext cx="3148444" cy="1498208"/>
          </a:xfrm>
          <a:prstGeom prst="rect">
            <a:avLst/>
          </a:prstGeom>
          <a:solidFill>
            <a:srgbClr val="E6B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3623"/>
            <a:ext cx="2700000" cy="1215000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: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ASPECTOS GENERALES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70283" y="140933"/>
            <a:ext cx="3345873" cy="121500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II: MARCO TEÓRICO-REFERENCIAL</a:t>
            </a:r>
          </a:p>
        </p:txBody>
      </p:sp>
      <p:grpSp>
        <p:nvGrpSpPr>
          <p:cNvPr id="29" name="Google Shape;10725;p57"/>
          <p:cNvGrpSpPr/>
          <p:nvPr/>
        </p:nvGrpSpPr>
        <p:grpSpPr>
          <a:xfrm>
            <a:off x="113784" y="216926"/>
            <a:ext cx="949100" cy="907977"/>
            <a:chOff x="3950316" y="3820307"/>
            <a:chExt cx="369805" cy="353782"/>
          </a:xfrm>
          <a:solidFill>
            <a:schemeClr val="tx1"/>
          </a:solidFill>
        </p:grpSpPr>
        <p:sp>
          <p:nvSpPr>
            <p:cNvPr id="30" name="Google Shape;10726;p57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727;p57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728;p57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10729;p57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oogle Shape;10730;p57"/>
          <p:cNvGrpSpPr/>
          <p:nvPr/>
        </p:nvGrpSpPr>
        <p:grpSpPr>
          <a:xfrm>
            <a:off x="4349502" y="216925"/>
            <a:ext cx="684350" cy="825992"/>
            <a:chOff x="1761909" y="3811961"/>
            <a:chExt cx="307974" cy="371716"/>
          </a:xfrm>
          <a:solidFill>
            <a:schemeClr val="tx1"/>
          </a:solidFill>
        </p:grpSpPr>
        <p:sp>
          <p:nvSpPr>
            <p:cNvPr id="35" name="Google Shape;10731;p57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732;p57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733;p57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734;p57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735;p57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736;p57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737;p57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738;p57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739;p57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10740;p57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Rectángulo 48"/>
          <p:cNvSpPr/>
          <p:nvPr/>
        </p:nvSpPr>
        <p:spPr>
          <a:xfrm>
            <a:off x="12249" y="2012378"/>
            <a:ext cx="3254755" cy="2758896"/>
          </a:xfrm>
          <a:prstGeom prst="rect">
            <a:avLst/>
          </a:prstGeom>
          <a:solidFill>
            <a:srgbClr val="B0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Título 1"/>
          <p:cNvSpPr txBox="1">
            <a:spLocks/>
          </p:cNvSpPr>
          <p:nvPr/>
        </p:nvSpPr>
        <p:spPr>
          <a:xfrm>
            <a:off x="834000" y="2285744"/>
            <a:ext cx="2752609" cy="81335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III: MARCO METODOLÓGICO</a:t>
            </a:r>
          </a:p>
        </p:txBody>
      </p:sp>
      <p:grpSp>
        <p:nvGrpSpPr>
          <p:cNvPr id="51" name="Google Shape;10906;p57"/>
          <p:cNvGrpSpPr/>
          <p:nvPr/>
        </p:nvGrpSpPr>
        <p:grpSpPr>
          <a:xfrm>
            <a:off x="-9799" y="3146802"/>
            <a:ext cx="1596663" cy="1591023"/>
            <a:chOff x="6203579" y="3348981"/>
            <a:chExt cx="351615" cy="350373"/>
          </a:xfrm>
          <a:solidFill>
            <a:schemeClr val="tx1"/>
          </a:solidFill>
        </p:grpSpPr>
        <p:sp>
          <p:nvSpPr>
            <p:cNvPr id="52" name="Google Shape;10907;p57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10908;p57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10909;p57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10910;p57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10911;p57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4109920" y="1938881"/>
            <a:ext cx="3967280" cy="1023425"/>
          </a:xfrm>
          <a:prstGeom prst="rect">
            <a:avLst/>
          </a:prstGeom>
          <a:solidFill>
            <a:srgbClr val="FFD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ítulo 1"/>
          <p:cNvSpPr txBox="1">
            <a:spLocks/>
          </p:cNvSpPr>
          <p:nvPr/>
        </p:nvSpPr>
        <p:spPr>
          <a:xfrm>
            <a:off x="4917750" y="2127227"/>
            <a:ext cx="3570646" cy="79343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IV: PROPUESTA</a:t>
            </a:r>
          </a:p>
        </p:txBody>
      </p:sp>
      <p:grpSp>
        <p:nvGrpSpPr>
          <p:cNvPr id="59" name="Google Shape;10893;p57"/>
          <p:cNvGrpSpPr/>
          <p:nvPr/>
        </p:nvGrpSpPr>
        <p:grpSpPr>
          <a:xfrm>
            <a:off x="4613764" y="2080165"/>
            <a:ext cx="608336" cy="767231"/>
            <a:chOff x="8010427" y="3348503"/>
            <a:chExt cx="278795" cy="351615"/>
          </a:xfrm>
          <a:solidFill>
            <a:schemeClr val="tx1"/>
          </a:solidFill>
        </p:grpSpPr>
        <p:sp>
          <p:nvSpPr>
            <p:cNvPr id="60" name="Google Shape;10894;p57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10895;p57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10896;p57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10897;p57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Rectángulo 63"/>
          <p:cNvSpPr/>
          <p:nvPr/>
        </p:nvSpPr>
        <p:spPr>
          <a:xfrm>
            <a:off x="4170989" y="3281818"/>
            <a:ext cx="3746884" cy="1456007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ítulo 1"/>
          <p:cNvSpPr txBox="1">
            <a:spLocks/>
          </p:cNvSpPr>
          <p:nvPr/>
        </p:nvSpPr>
        <p:spPr>
          <a:xfrm>
            <a:off x="4623441" y="3429486"/>
            <a:ext cx="3814763" cy="121500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V: CONCLUSIONES Y RECOMENDACIONES</a:t>
            </a:r>
          </a:p>
        </p:txBody>
      </p:sp>
      <p:grpSp>
        <p:nvGrpSpPr>
          <p:cNvPr id="66" name="Google Shape;11561;p58"/>
          <p:cNvGrpSpPr/>
          <p:nvPr/>
        </p:nvGrpSpPr>
        <p:grpSpPr>
          <a:xfrm>
            <a:off x="4505817" y="3356670"/>
            <a:ext cx="774222" cy="727693"/>
            <a:chOff x="6630539" y="2917502"/>
            <a:chExt cx="371777" cy="349434"/>
          </a:xfrm>
          <a:solidFill>
            <a:schemeClr val="tx1"/>
          </a:solidFill>
        </p:grpSpPr>
        <p:sp>
          <p:nvSpPr>
            <p:cNvPr id="67" name="Google Shape;11562;p58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11563;p58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11564;p58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11565;p58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11566;p58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11567;p58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11568;p58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8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/>
      <p:bldP spid="49" grpId="0" animBg="1"/>
      <p:bldP spid="50" grpId="0"/>
      <p:bldP spid="57" grpId="0" animBg="1"/>
      <p:bldP spid="58" grpId="0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6" name="Grupo 5"/>
          <p:cNvGrpSpPr/>
          <p:nvPr/>
        </p:nvGrpSpPr>
        <p:grpSpPr>
          <a:xfrm>
            <a:off x="0" y="-140763"/>
            <a:ext cx="2682963" cy="729576"/>
            <a:chOff x="6163514" y="4009341"/>
            <a:chExt cx="2682963" cy="729576"/>
          </a:xfrm>
        </p:grpSpPr>
        <p:sp>
          <p:nvSpPr>
            <p:cNvPr id="7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8" name="Google Shape;1132;p38"/>
            <p:cNvSpPr txBox="1">
              <a:spLocks/>
            </p:cNvSpPr>
            <p:nvPr/>
          </p:nvSpPr>
          <p:spPr>
            <a:xfrm>
              <a:off x="6163514" y="400934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Análisis </a:t>
              </a:r>
              <a:r>
                <a:rPr lang="es-ES" sz="2000" dirty="0" err="1" smtClean="0">
                  <a:latin typeface="Permanent Marker" panose="020B0604020202020204" charset="0"/>
                </a:rPr>
                <a:t>univariado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9" name="Google Shape;1132;p38"/>
          <p:cNvSpPr txBox="1">
            <a:spLocks/>
          </p:cNvSpPr>
          <p:nvPr/>
        </p:nvSpPr>
        <p:spPr>
          <a:xfrm flipH="1">
            <a:off x="2682963" y="62443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>
                <a:latin typeface="Permanent Marker" panose="020B060402020202020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891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002" y="676031"/>
            <a:ext cx="2881910" cy="230011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599" y="543265"/>
            <a:ext cx="2880410" cy="230011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609" y="676030"/>
            <a:ext cx="2882009" cy="23013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6002" y="2843383"/>
            <a:ext cx="2880408" cy="230011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4406" y="2843383"/>
            <a:ext cx="2880408" cy="230011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409" y="2843383"/>
            <a:ext cx="2880407" cy="230011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11" name="Grupo 10"/>
          <p:cNvGrpSpPr/>
          <p:nvPr/>
        </p:nvGrpSpPr>
        <p:grpSpPr>
          <a:xfrm>
            <a:off x="0" y="-140763"/>
            <a:ext cx="2682963" cy="729576"/>
            <a:chOff x="6163514" y="4009341"/>
            <a:chExt cx="2682963" cy="729576"/>
          </a:xfrm>
        </p:grpSpPr>
        <p:sp>
          <p:nvSpPr>
            <p:cNvPr id="12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13" name="Google Shape;1132;p38"/>
            <p:cNvSpPr txBox="1">
              <a:spLocks/>
            </p:cNvSpPr>
            <p:nvPr/>
          </p:nvSpPr>
          <p:spPr>
            <a:xfrm>
              <a:off x="6163514" y="400934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Análisis </a:t>
              </a:r>
              <a:r>
                <a:rPr lang="es-ES" sz="2000" dirty="0" err="1" smtClean="0">
                  <a:latin typeface="Permanent Marker" panose="020B0604020202020204" charset="0"/>
                </a:rPr>
                <a:t>univariado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14" name="Google Shape;1132;p38"/>
          <p:cNvSpPr txBox="1">
            <a:spLocks/>
          </p:cNvSpPr>
          <p:nvPr/>
        </p:nvSpPr>
        <p:spPr>
          <a:xfrm flipH="1">
            <a:off x="-63202" y="470839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6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5" name="Google Shape;1132;p38"/>
          <p:cNvSpPr txBox="1">
            <a:spLocks/>
          </p:cNvSpPr>
          <p:nvPr/>
        </p:nvSpPr>
        <p:spPr>
          <a:xfrm flipH="1">
            <a:off x="2768160" y="470839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>
                <a:latin typeface="Permanent Marker" panose="020B0604020202020204" charset="0"/>
              </a:rPr>
              <a:t>7</a:t>
            </a:r>
          </a:p>
        </p:txBody>
      </p:sp>
      <p:sp>
        <p:nvSpPr>
          <p:cNvPr id="24" name="Google Shape;1132;p38"/>
          <p:cNvSpPr txBox="1">
            <a:spLocks/>
          </p:cNvSpPr>
          <p:nvPr/>
        </p:nvSpPr>
        <p:spPr>
          <a:xfrm flipH="1">
            <a:off x="5749064" y="528147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25" name="Google Shape;1132;p38"/>
          <p:cNvSpPr txBox="1">
            <a:spLocks/>
          </p:cNvSpPr>
          <p:nvPr/>
        </p:nvSpPr>
        <p:spPr>
          <a:xfrm flipH="1">
            <a:off x="5691316" y="543265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>
                <a:latin typeface="Permanent Marker" panose="020B0604020202020204" charset="0"/>
              </a:rPr>
              <a:t>8</a:t>
            </a:r>
          </a:p>
        </p:txBody>
      </p:sp>
      <p:sp>
        <p:nvSpPr>
          <p:cNvPr id="26" name="Google Shape;1132;p38"/>
          <p:cNvSpPr txBox="1">
            <a:spLocks/>
          </p:cNvSpPr>
          <p:nvPr/>
        </p:nvSpPr>
        <p:spPr>
          <a:xfrm flipH="1">
            <a:off x="-63202" y="2843382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>
                <a:latin typeface="Permanent Marker" panose="020B0604020202020204" charset="0"/>
              </a:rPr>
              <a:t>9</a:t>
            </a:r>
          </a:p>
        </p:txBody>
      </p:sp>
      <p:sp>
        <p:nvSpPr>
          <p:cNvPr id="27" name="Google Shape;1132;p38"/>
          <p:cNvSpPr txBox="1">
            <a:spLocks/>
          </p:cNvSpPr>
          <p:nvPr/>
        </p:nvSpPr>
        <p:spPr>
          <a:xfrm flipH="1">
            <a:off x="2796971" y="2770956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11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28" name="Google Shape;1132;p38"/>
          <p:cNvSpPr txBox="1">
            <a:spLocks/>
          </p:cNvSpPr>
          <p:nvPr/>
        </p:nvSpPr>
        <p:spPr>
          <a:xfrm flipH="1">
            <a:off x="5749064" y="2770956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12</a:t>
            </a:r>
            <a:endParaRPr lang="es-ES" sz="2000" dirty="0">
              <a:latin typeface="Permanent Mark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65"/>
            <a:ext cx="2882009" cy="23013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018" y="615364"/>
            <a:ext cx="2882009" cy="23013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704" y="616359"/>
            <a:ext cx="2883600" cy="2300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5" y="2731892"/>
            <a:ext cx="2879162" cy="229912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4857" y="2729619"/>
            <a:ext cx="2882009" cy="23013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" name="Picture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4018" y="2729618"/>
            <a:ext cx="2882010" cy="230139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12" name="Grupo 11"/>
          <p:cNvGrpSpPr/>
          <p:nvPr/>
        </p:nvGrpSpPr>
        <p:grpSpPr>
          <a:xfrm>
            <a:off x="0" y="-140763"/>
            <a:ext cx="2682963" cy="729576"/>
            <a:chOff x="6163514" y="4009341"/>
            <a:chExt cx="2682963" cy="729576"/>
          </a:xfrm>
        </p:grpSpPr>
        <p:sp>
          <p:nvSpPr>
            <p:cNvPr id="1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14" name="Google Shape;1132;p38"/>
            <p:cNvSpPr txBox="1">
              <a:spLocks/>
            </p:cNvSpPr>
            <p:nvPr/>
          </p:nvSpPr>
          <p:spPr>
            <a:xfrm>
              <a:off x="6163514" y="400934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Análisis </a:t>
              </a:r>
              <a:r>
                <a:rPr lang="es-ES" sz="2000" dirty="0" err="1" smtClean="0">
                  <a:latin typeface="Permanent Marker" panose="020B0604020202020204" charset="0"/>
                </a:rPr>
                <a:t>univariado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16" name="Google Shape;1132;p38"/>
          <p:cNvSpPr txBox="1">
            <a:spLocks/>
          </p:cNvSpPr>
          <p:nvPr/>
        </p:nvSpPr>
        <p:spPr>
          <a:xfrm flipH="1">
            <a:off x="-25993" y="588813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13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7" name="Google Shape;1132;p38"/>
          <p:cNvSpPr txBox="1">
            <a:spLocks/>
          </p:cNvSpPr>
          <p:nvPr/>
        </p:nvSpPr>
        <p:spPr>
          <a:xfrm flipH="1">
            <a:off x="2860043" y="585145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14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8" name="Google Shape;1132;p38"/>
          <p:cNvSpPr txBox="1">
            <a:spLocks/>
          </p:cNvSpPr>
          <p:nvPr/>
        </p:nvSpPr>
        <p:spPr>
          <a:xfrm flipH="1">
            <a:off x="5758323" y="591868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15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9" name="Google Shape;1132;p38"/>
          <p:cNvSpPr txBox="1">
            <a:spLocks/>
          </p:cNvSpPr>
          <p:nvPr/>
        </p:nvSpPr>
        <p:spPr>
          <a:xfrm flipH="1">
            <a:off x="-44854" y="2600319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16</a:t>
            </a:r>
          </a:p>
        </p:txBody>
      </p:sp>
      <p:sp>
        <p:nvSpPr>
          <p:cNvPr id="20" name="Google Shape;1132;p38"/>
          <p:cNvSpPr txBox="1">
            <a:spLocks/>
          </p:cNvSpPr>
          <p:nvPr/>
        </p:nvSpPr>
        <p:spPr>
          <a:xfrm flipH="1">
            <a:off x="2828870" y="2637570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17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21" name="Google Shape;1132;p38"/>
          <p:cNvSpPr txBox="1">
            <a:spLocks/>
          </p:cNvSpPr>
          <p:nvPr/>
        </p:nvSpPr>
        <p:spPr>
          <a:xfrm flipH="1">
            <a:off x="5758323" y="2705128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18</a:t>
            </a:r>
            <a:endParaRPr lang="es-ES" sz="2000" dirty="0">
              <a:latin typeface="Permanent Mark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012" y="504096"/>
            <a:ext cx="2882008" cy="23013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504096"/>
            <a:ext cx="2882009" cy="23013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4021" y="504095"/>
            <a:ext cx="2882008" cy="23013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42105"/>
            <a:ext cx="2882010" cy="230139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2009" y="2842105"/>
            <a:ext cx="2882009" cy="23013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" name="Picture 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4019" y="2842104"/>
            <a:ext cx="2882010" cy="230139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12" name="Grupo 11"/>
          <p:cNvGrpSpPr/>
          <p:nvPr/>
        </p:nvGrpSpPr>
        <p:grpSpPr>
          <a:xfrm>
            <a:off x="0" y="-140763"/>
            <a:ext cx="2682963" cy="729576"/>
            <a:chOff x="6163514" y="4009341"/>
            <a:chExt cx="2682963" cy="729576"/>
          </a:xfrm>
        </p:grpSpPr>
        <p:sp>
          <p:nvSpPr>
            <p:cNvPr id="1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14" name="Google Shape;1132;p38"/>
            <p:cNvSpPr txBox="1">
              <a:spLocks/>
            </p:cNvSpPr>
            <p:nvPr/>
          </p:nvSpPr>
          <p:spPr>
            <a:xfrm>
              <a:off x="6163514" y="400934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Análisis </a:t>
              </a:r>
              <a:r>
                <a:rPr lang="es-ES" sz="2000" dirty="0" err="1" smtClean="0">
                  <a:latin typeface="Permanent Marker" panose="020B0604020202020204" charset="0"/>
                </a:rPr>
                <a:t>univariado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15" name="Google Shape;1132;p38"/>
          <p:cNvSpPr txBox="1">
            <a:spLocks/>
          </p:cNvSpPr>
          <p:nvPr/>
        </p:nvSpPr>
        <p:spPr>
          <a:xfrm flipH="1">
            <a:off x="-25993" y="588813"/>
            <a:ext cx="386384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19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6" name="Google Shape;1132;p38"/>
          <p:cNvSpPr txBox="1">
            <a:spLocks/>
          </p:cNvSpPr>
          <p:nvPr/>
        </p:nvSpPr>
        <p:spPr>
          <a:xfrm flipH="1">
            <a:off x="2826766" y="588813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20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7" name="Google Shape;1132;p38"/>
          <p:cNvSpPr txBox="1">
            <a:spLocks/>
          </p:cNvSpPr>
          <p:nvPr/>
        </p:nvSpPr>
        <p:spPr>
          <a:xfrm flipH="1">
            <a:off x="5770682" y="588813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21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8" name="Google Shape;1132;p38"/>
          <p:cNvSpPr txBox="1">
            <a:spLocks/>
          </p:cNvSpPr>
          <p:nvPr/>
        </p:nvSpPr>
        <p:spPr>
          <a:xfrm flipH="1">
            <a:off x="-25993" y="2805490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22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9" name="Google Shape;1132;p38"/>
          <p:cNvSpPr txBox="1">
            <a:spLocks/>
          </p:cNvSpPr>
          <p:nvPr/>
        </p:nvSpPr>
        <p:spPr>
          <a:xfrm flipH="1">
            <a:off x="2856016" y="2842104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23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20" name="Google Shape;1132;p38"/>
          <p:cNvSpPr txBox="1">
            <a:spLocks/>
          </p:cNvSpPr>
          <p:nvPr/>
        </p:nvSpPr>
        <p:spPr>
          <a:xfrm flipH="1">
            <a:off x="5712032" y="2805490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24</a:t>
            </a:r>
            <a:endParaRPr lang="es-ES" sz="2000" dirty="0">
              <a:latin typeface="Permanent Mark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8813"/>
            <a:ext cx="2879828" cy="229965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829" y="588812"/>
            <a:ext cx="2879827" cy="229965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657" y="588811"/>
            <a:ext cx="2879828" cy="229965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43846"/>
            <a:ext cx="2879829" cy="229965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2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9829" y="2843998"/>
            <a:ext cx="2879637" cy="22995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3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9467" y="2843845"/>
            <a:ext cx="2879828" cy="229965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11" name="Grupo 10"/>
          <p:cNvGrpSpPr/>
          <p:nvPr/>
        </p:nvGrpSpPr>
        <p:grpSpPr>
          <a:xfrm>
            <a:off x="0" y="-140763"/>
            <a:ext cx="2682963" cy="729576"/>
            <a:chOff x="6163514" y="4009341"/>
            <a:chExt cx="2682963" cy="729576"/>
          </a:xfrm>
        </p:grpSpPr>
        <p:sp>
          <p:nvSpPr>
            <p:cNvPr id="12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13" name="Google Shape;1132;p38"/>
            <p:cNvSpPr txBox="1">
              <a:spLocks/>
            </p:cNvSpPr>
            <p:nvPr/>
          </p:nvSpPr>
          <p:spPr>
            <a:xfrm>
              <a:off x="6163514" y="400934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Análisis </a:t>
              </a:r>
              <a:r>
                <a:rPr lang="es-ES" sz="2000" dirty="0" err="1" smtClean="0">
                  <a:latin typeface="Permanent Marker" panose="020B0604020202020204" charset="0"/>
                </a:rPr>
                <a:t>univariado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14" name="Google Shape;1132;p38"/>
          <p:cNvSpPr txBox="1">
            <a:spLocks/>
          </p:cNvSpPr>
          <p:nvPr/>
        </p:nvSpPr>
        <p:spPr>
          <a:xfrm flipH="1">
            <a:off x="-82689" y="588811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25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5" name="Google Shape;1132;p38"/>
          <p:cNvSpPr txBox="1">
            <a:spLocks/>
          </p:cNvSpPr>
          <p:nvPr/>
        </p:nvSpPr>
        <p:spPr>
          <a:xfrm flipH="1">
            <a:off x="2826766" y="588813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26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6" name="Google Shape;1132;p38"/>
          <p:cNvSpPr txBox="1">
            <a:spLocks/>
          </p:cNvSpPr>
          <p:nvPr/>
        </p:nvSpPr>
        <p:spPr>
          <a:xfrm flipH="1">
            <a:off x="5702164" y="588811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27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7" name="Google Shape;1132;p38"/>
          <p:cNvSpPr txBox="1">
            <a:spLocks/>
          </p:cNvSpPr>
          <p:nvPr/>
        </p:nvSpPr>
        <p:spPr>
          <a:xfrm flipH="1">
            <a:off x="-82690" y="2683274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27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8" name="Google Shape;1132;p38"/>
          <p:cNvSpPr txBox="1">
            <a:spLocks/>
          </p:cNvSpPr>
          <p:nvPr/>
        </p:nvSpPr>
        <p:spPr>
          <a:xfrm flipH="1">
            <a:off x="2822337" y="2683274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28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19" name="Google Shape;1132;p38"/>
          <p:cNvSpPr txBox="1">
            <a:spLocks/>
          </p:cNvSpPr>
          <p:nvPr/>
        </p:nvSpPr>
        <p:spPr>
          <a:xfrm flipH="1">
            <a:off x="5702163" y="2683274"/>
            <a:ext cx="508715" cy="4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29</a:t>
            </a:r>
            <a:endParaRPr lang="es-ES" sz="2000" dirty="0">
              <a:latin typeface="Permanent Mark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140763"/>
            <a:ext cx="2682963" cy="729576"/>
            <a:chOff x="6163514" y="4009341"/>
            <a:chExt cx="2682963" cy="729576"/>
          </a:xfrm>
        </p:grpSpPr>
        <p:sp>
          <p:nvSpPr>
            <p:cNvPr id="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4" name="Google Shape;1132;p38"/>
            <p:cNvSpPr txBox="1">
              <a:spLocks/>
            </p:cNvSpPr>
            <p:nvPr/>
          </p:nvSpPr>
          <p:spPr>
            <a:xfrm>
              <a:off x="6163514" y="400934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Análisis </a:t>
              </a:r>
              <a:r>
                <a:rPr lang="es-ES" sz="2000" dirty="0" err="1" smtClean="0">
                  <a:latin typeface="Permanent Marker" panose="020B0604020202020204" charset="0"/>
                </a:rPr>
                <a:t>bivariado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741675"/>
            <a:ext cx="5400040" cy="42176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733643"/>
            <a:ext cx="5400040" cy="42176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734105"/>
            <a:ext cx="5400040" cy="42176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733643"/>
            <a:ext cx="5400040" cy="42176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345929" y="1103625"/>
            <a:ext cx="2314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Permanent Marker" panose="020B0604020202020204" charset="0"/>
              </a:rPr>
              <a:t>Matriz de cruce de variables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Permanent Marker" panose="020B0604020202020204" charset="0"/>
              </a:rPr>
              <a:t>Tablas cruzadas entre ítems de perfil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Permanent Marker" panose="020B0604020202020204" charset="0"/>
              </a:rPr>
              <a:t>Tablas cruzadas entre ítems de perfil con ítems de </a:t>
            </a:r>
            <a:r>
              <a:rPr lang="es-ES" sz="1800" dirty="0" err="1" smtClean="0">
                <a:latin typeface="Permanent Marker" panose="020B0604020202020204" charset="0"/>
              </a:rPr>
              <a:t>likert</a:t>
            </a:r>
            <a:endParaRPr lang="es-ES" sz="1800" dirty="0">
              <a:latin typeface="Permanent Mark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" y="-53545"/>
            <a:ext cx="2682964" cy="722455"/>
            <a:chOff x="6163513" y="4096559"/>
            <a:chExt cx="2682964" cy="722455"/>
          </a:xfrm>
        </p:grpSpPr>
        <p:sp>
          <p:nvSpPr>
            <p:cNvPr id="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solidFill>
                  <a:schemeClr val="tx1"/>
                </a:solidFill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4" name="Google Shape;1132;p38"/>
            <p:cNvSpPr txBox="1">
              <a:spLocks/>
            </p:cNvSpPr>
            <p:nvPr/>
          </p:nvSpPr>
          <p:spPr>
            <a:xfrm>
              <a:off x="6163513" y="4150104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solidFill>
                    <a:schemeClr val="tx1"/>
                  </a:solidFill>
                  <a:latin typeface="Permanent Marker" panose="020B0604020202020204" charset="0"/>
                </a:rPr>
                <a:t>Análisis Multivariado</a:t>
              </a:r>
              <a:endParaRPr lang="es-ES" sz="2000" dirty="0">
                <a:solidFill>
                  <a:schemeClr val="tx1"/>
                </a:solidFill>
                <a:latin typeface="Permanent Marker" panose="020B0604020202020204" charset="0"/>
              </a:endParaRPr>
            </a:p>
          </p:txBody>
        </p:sp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88539"/>
              </p:ext>
            </p:extLst>
          </p:nvPr>
        </p:nvGraphicFramePr>
        <p:xfrm>
          <a:off x="1341481" y="676031"/>
          <a:ext cx="1918240" cy="4484879"/>
        </p:xfrm>
        <a:graphic>
          <a:graphicData uri="http://schemas.openxmlformats.org/drawingml/2006/table">
            <a:tbl>
              <a:tblPr firstRow="1" firstCol="1" bandRow="1">
                <a:tableStyleId>{37946B8D-8EBF-4F5A-906F-1552EC65A5F3}</a:tableStyleId>
              </a:tblPr>
              <a:tblGrid>
                <a:gridCol w="1113378">
                  <a:extLst>
                    <a:ext uri="{9D8B030D-6E8A-4147-A177-3AD203B41FA5}">
                      <a16:colId xmlns:a16="http://schemas.microsoft.com/office/drawing/2014/main" val="379761085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3233024146"/>
                    </a:ext>
                  </a:extLst>
                </a:gridCol>
              </a:tblGrid>
              <a:tr h="17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Varianza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b"/>
                </a:tc>
                <a:extLst>
                  <a:ext uri="{0D108BD9-81ED-4DB2-BD59-A6C34878D82A}">
                    <a16:rowId xmlns:a16="http://schemas.microsoft.com/office/drawing/2014/main" val="899904843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8</a:t>
                      </a:r>
                      <a:endParaRPr lang="es-ES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,585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320962325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9</a:t>
                      </a:r>
                      <a:endParaRPr lang="es-ES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,547</a:t>
                      </a:r>
                      <a:endParaRPr lang="es-ES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39016262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10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,562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76179861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11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,723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476555106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12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,368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082785796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13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,392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3354665246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14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,717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2631746533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15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,603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2213939506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16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1,137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37672904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17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,947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773085232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18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1,564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4161276013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19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,930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3949715654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20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1,266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530007155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21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,530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716269741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22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,506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124325574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23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,579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371105691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24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,714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216140060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25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,806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3112496294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26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,740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3356787486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27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,599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57573674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28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,478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3062869480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Pregunta 29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,464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1266617006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∑Vi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15,757</a:t>
                      </a:r>
                      <a:endParaRPr lang="es-ES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73312966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Vt</a:t>
                      </a:r>
                      <a:endParaRPr lang="es-ES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100,378</a:t>
                      </a:r>
                      <a:endParaRPr lang="es-ES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09" marR="29109" marT="0" marB="0" anchor="ctr"/>
                </a:tc>
                <a:extLst>
                  <a:ext uri="{0D108BD9-81ED-4DB2-BD59-A6C34878D82A}">
                    <a16:rowId xmlns:a16="http://schemas.microsoft.com/office/drawing/2014/main" val="2647212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643201" y="1739081"/>
                <a:ext cx="20000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s-E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ES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s-ES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s-ES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s-E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∗(1−</m:t>
                          </m:r>
                          <m:f>
                            <m:f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grow m:val="on"/>
                                  <m:subHide m:val="on"/>
                                  <m:supHide m:val="on"/>
                                  <m:ctrlPr>
                                    <a:rPr lang="es-ES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es-ES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s-ES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Vt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201" y="1739081"/>
                <a:ext cx="2000035" cy="576376"/>
              </a:xfrm>
              <a:prstGeom prst="rect">
                <a:avLst/>
              </a:prstGeom>
              <a:blipFill>
                <a:blip r:embed="rId2"/>
                <a:stretch>
                  <a:fillRect t="-182105" r="-49695" b="-264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491850" y="2128869"/>
                <a:ext cx="2352299" cy="1592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s-ES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s-E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22−1</m:t>
                          </m:r>
                        </m:den>
                      </m:f>
                      <m:r>
                        <a:rPr lang="es-ES" b="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∗(1−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15,757</m:t>
                          </m:r>
                        </m:num>
                        <m:den>
                          <m:r>
                            <a:rPr lang="es-E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100,378</m:t>
                          </m:r>
                        </m:den>
                      </m:f>
                      <m:r>
                        <a:rPr lang="es-ES" b="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s-ES" sz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s-ES" b="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=0,883162687</m:t>
                      </m:r>
                    </m:oMath>
                  </m:oMathPara>
                </a14:m>
                <a:endParaRPr lang="es-ES" sz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850" y="2128869"/>
                <a:ext cx="2352299" cy="1592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arcador de contenido 1"/>
          <p:cNvSpPr txBox="1">
            <a:spLocks/>
          </p:cNvSpPr>
          <p:nvPr/>
        </p:nvSpPr>
        <p:spPr>
          <a:xfrm>
            <a:off x="3629121" y="1245490"/>
            <a:ext cx="2644680" cy="29328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Donde:</a:t>
            </a:r>
            <a:endParaRPr lang="es-ES" sz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α= Alfa de </a:t>
            </a:r>
            <a:r>
              <a:rPr lang="es-ES" sz="14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Cronbach</a:t>
            </a:r>
            <a:endParaRPr lang="es-ES" sz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K= Número de ítems</a:t>
            </a:r>
            <a:endParaRPr lang="es-ES" sz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Vi= Varianza de cada ítem</a:t>
            </a:r>
            <a:endParaRPr lang="es-ES" sz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4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Vt</a:t>
            </a: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Varianza </a:t>
            </a:r>
            <a:r>
              <a:rPr lang="es-E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total</a:t>
            </a:r>
            <a:endParaRPr lang="es-ES" sz="12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798909" y="3914673"/>
            <a:ext cx="1175889" cy="1183356"/>
            <a:chOff x="7798909" y="3914673"/>
            <a:chExt cx="1175889" cy="1183356"/>
          </a:xfrm>
        </p:grpSpPr>
        <p:grpSp>
          <p:nvGrpSpPr>
            <p:cNvPr id="9" name="Google Shape;1270;p41"/>
            <p:cNvGrpSpPr/>
            <p:nvPr/>
          </p:nvGrpSpPr>
          <p:grpSpPr>
            <a:xfrm>
              <a:off x="8410802" y="3914673"/>
              <a:ext cx="563996" cy="527253"/>
              <a:chOff x="866242" y="485071"/>
              <a:chExt cx="900377" cy="841720"/>
            </a:xfrm>
          </p:grpSpPr>
          <p:sp>
            <p:nvSpPr>
              <p:cNvPr id="11" name="Google Shape;1271;p41"/>
              <p:cNvSpPr/>
              <p:nvPr/>
            </p:nvSpPr>
            <p:spPr>
              <a:xfrm>
                <a:off x="866242" y="528521"/>
                <a:ext cx="900377" cy="794748"/>
              </a:xfrm>
              <a:custGeom>
                <a:avLst/>
                <a:gdLst/>
                <a:ahLst/>
                <a:cxnLst/>
                <a:rect l="l" t="t" r="r" b="b"/>
                <a:pathLst>
                  <a:path w="52158" h="46039" extrusionOk="0">
                    <a:moveTo>
                      <a:pt x="37021" y="1"/>
                    </a:moveTo>
                    <a:cubicBezTo>
                      <a:pt x="36726" y="224"/>
                      <a:pt x="35466" y="298"/>
                      <a:pt x="33929" y="298"/>
                    </a:cubicBezTo>
                    <a:cubicBezTo>
                      <a:pt x="30926" y="298"/>
                      <a:pt x="26865" y="16"/>
                      <a:pt x="26865" y="16"/>
                    </a:cubicBezTo>
                    <a:cubicBezTo>
                      <a:pt x="26865" y="16"/>
                      <a:pt x="24812" y="2982"/>
                      <a:pt x="25065" y="6932"/>
                    </a:cubicBezTo>
                    <a:cubicBezTo>
                      <a:pt x="25295" y="10513"/>
                      <a:pt x="26409" y="17540"/>
                      <a:pt x="24345" y="17540"/>
                    </a:cubicBezTo>
                    <a:cubicBezTo>
                      <a:pt x="24132" y="17540"/>
                      <a:pt x="23885" y="17465"/>
                      <a:pt x="23600" y="17304"/>
                    </a:cubicBezTo>
                    <a:cubicBezTo>
                      <a:pt x="20553" y="15581"/>
                      <a:pt x="23574" y="845"/>
                      <a:pt x="23574" y="845"/>
                    </a:cubicBezTo>
                    <a:lnTo>
                      <a:pt x="23574" y="845"/>
                    </a:lnTo>
                    <a:cubicBezTo>
                      <a:pt x="23574" y="845"/>
                      <a:pt x="20038" y="2085"/>
                      <a:pt x="17416" y="4146"/>
                    </a:cubicBezTo>
                    <a:cubicBezTo>
                      <a:pt x="14796" y="6207"/>
                      <a:pt x="14367" y="6784"/>
                      <a:pt x="14752" y="11475"/>
                    </a:cubicBezTo>
                    <a:cubicBezTo>
                      <a:pt x="15137" y="16165"/>
                      <a:pt x="22041" y="20598"/>
                      <a:pt x="22128" y="23231"/>
                    </a:cubicBezTo>
                    <a:cubicBezTo>
                      <a:pt x="22162" y="24270"/>
                      <a:pt x="21338" y="24938"/>
                      <a:pt x="20232" y="24938"/>
                    </a:cubicBezTo>
                    <a:cubicBezTo>
                      <a:pt x="18533" y="24938"/>
                      <a:pt x="16170" y="23362"/>
                      <a:pt x="15228" y="19127"/>
                    </a:cubicBezTo>
                    <a:cubicBezTo>
                      <a:pt x="13672" y="12135"/>
                      <a:pt x="10746" y="7860"/>
                      <a:pt x="10746" y="7860"/>
                    </a:cubicBezTo>
                    <a:cubicBezTo>
                      <a:pt x="10746" y="7860"/>
                      <a:pt x="7301" y="14284"/>
                      <a:pt x="5741" y="16673"/>
                    </a:cubicBezTo>
                    <a:cubicBezTo>
                      <a:pt x="4181" y="19062"/>
                      <a:pt x="6405" y="20869"/>
                      <a:pt x="9522" y="22922"/>
                    </a:cubicBezTo>
                    <a:cubicBezTo>
                      <a:pt x="12639" y="24975"/>
                      <a:pt x="15883" y="29825"/>
                      <a:pt x="12039" y="29977"/>
                    </a:cubicBezTo>
                    <a:cubicBezTo>
                      <a:pt x="12013" y="29978"/>
                      <a:pt x="11987" y="29979"/>
                      <a:pt x="11961" y="29979"/>
                    </a:cubicBezTo>
                    <a:cubicBezTo>
                      <a:pt x="8144" y="29979"/>
                      <a:pt x="4427" y="18898"/>
                      <a:pt x="4427" y="18897"/>
                    </a:cubicBezTo>
                    <a:lnTo>
                      <a:pt x="4427" y="18897"/>
                    </a:lnTo>
                    <a:cubicBezTo>
                      <a:pt x="4427" y="18898"/>
                      <a:pt x="1" y="29849"/>
                      <a:pt x="6098" y="34943"/>
                    </a:cubicBezTo>
                    <a:cubicBezTo>
                      <a:pt x="8300" y="36781"/>
                      <a:pt x="10693" y="37369"/>
                      <a:pt x="12852" y="37369"/>
                    </a:cubicBezTo>
                    <a:cubicBezTo>
                      <a:pt x="16672" y="37369"/>
                      <a:pt x="19760" y="35529"/>
                      <a:pt x="19760" y="35529"/>
                    </a:cubicBezTo>
                    <a:cubicBezTo>
                      <a:pt x="19760" y="35529"/>
                      <a:pt x="20511" y="42326"/>
                      <a:pt x="29252" y="45358"/>
                    </a:cubicBezTo>
                    <a:cubicBezTo>
                      <a:pt x="30634" y="45837"/>
                      <a:pt x="31944" y="46039"/>
                      <a:pt x="33171" y="46039"/>
                    </a:cubicBezTo>
                    <a:cubicBezTo>
                      <a:pt x="39706" y="46039"/>
                      <a:pt x="43880" y="40316"/>
                      <a:pt x="43880" y="40316"/>
                    </a:cubicBezTo>
                    <a:lnTo>
                      <a:pt x="43880" y="40316"/>
                    </a:lnTo>
                    <a:cubicBezTo>
                      <a:pt x="43261" y="40386"/>
                      <a:pt x="42629" y="40419"/>
                      <a:pt x="41992" y="40419"/>
                    </a:cubicBezTo>
                    <a:cubicBezTo>
                      <a:pt x="35865" y="40419"/>
                      <a:pt x="29303" y="37385"/>
                      <a:pt x="29237" y="35895"/>
                    </a:cubicBezTo>
                    <a:cubicBezTo>
                      <a:pt x="29205" y="35169"/>
                      <a:pt x="29805" y="34779"/>
                      <a:pt x="30890" y="34779"/>
                    </a:cubicBezTo>
                    <a:cubicBezTo>
                      <a:pt x="32269" y="34779"/>
                      <a:pt x="34432" y="35410"/>
                      <a:pt x="37078" y="36787"/>
                    </a:cubicBezTo>
                    <a:cubicBezTo>
                      <a:pt x="40024" y="38321"/>
                      <a:pt x="42132" y="38610"/>
                      <a:pt x="43304" y="38610"/>
                    </a:cubicBezTo>
                    <a:cubicBezTo>
                      <a:pt x="44012" y="38610"/>
                      <a:pt x="44378" y="38504"/>
                      <a:pt x="44378" y="38504"/>
                    </a:cubicBezTo>
                    <a:cubicBezTo>
                      <a:pt x="47014" y="36772"/>
                      <a:pt x="48495" y="32820"/>
                      <a:pt x="48495" y="32820"/>
                    </a:cubicBezTo>
                    <a:lnTo>
                      <a:pt x="48495" y="32820"/>
                    </a:lnTo>
                    <a:cubicBezTo>
                      <a:pt x="46915" y="33383"/>
                      <a:pt x="44946" y="33607"/>
                      <a:pt x="42945" y="33607"/>
                    </a:cubicBezTo>
                    <a:cubicBezTo>
                      <a:pt x="38198" y="33607"/>
                      <a:pt x="33270" y="32346"/>
                      <a:pt x="32922" y="31362"/>
                    </a:cubicBezTo>
                    <a:cubicBezTo>
                      <a:pt x="32641" y="30573"/>
                      <a:pt x="33411" y="30097"/>
                      <a:pt x="35031" y="30097"/>
                    </a:cubicBezTo>
                    <a:cubicBezTo>
                      <a:pt x="36281" y="30097"/>
                      <a:pt x="38038" y="30380"/>
                      <a:pt x="40210" y="31022"/>
                    </a:cubicBezTo>
                    <a:cubicBezTo>
                      <a:pt x="41648" y="31447"/>
                      <a:pt x="43038" y="31598"/>
                      <a:pt x="44289" y="31598"/>
                    </a:cubicBezTo>
                    <a:cubicBezTo>
                      <a:pt x="47373" y="31598"/>
                      <a:pt x="49605" y="30677"/>
                      <a:pt x="49605" y="30677"/>
                    </a:cubicBezTo>
                    <a:cubicBezTo>
                      <a:pt x="48346" y="28212"/>
                      <a:pt x="50531" y="21871"/>
                      <a:pt x="50531" y="21871"/>
                    </a:cubicBezTo>
                    <a:lnTo>
                      <a:pt x="50531" y="21871"/>
                    </a:lnTo>
                    <a:cubicBezTo>
                      <a:pt x="48304" y="23923"/>
                      <a:pt x="43855" y="24847"/>
                      <a:pt x="40502" y="24847"/>
                    </a:cubicBezTo>
                    <a:cubicBezTo>
                      <a:pt x="38063" y="24847"/>
                      <a:pt x="36203" y="24358"/>
                      <a:pt x="36203" y="23456"/>
                    </a:cubicBezTo>
                    <a:cubicBezTo>
                      <a:pt x="36202" y="22049"/>
                      <a:pt x="37623" y="21743"/>
                      <a:pt x="40177" y="21743"/>
                    </a:cubicBezTo>
                    <a:cubicBezTo>
                      <a:pt x="41506" y="21743"/>
                      <a:pt x="43143" y="21826"/>
                      <a:pt x="45045" y="21880"/>
                    </a:cubicBezTo>
                    <a:cubicBezTo>
                      <a:pt x="45187" y="21884"/>
                      <a:pt x="45327" y="21886"/>
                      <a:pt x="45464" y="21886"/>
                    </a:cubicBezTo>
                    <a:cubicBezTo>
                      <a:pt x="50678" y="21886"/>
                      <a:pt x="52129" y="19070"/>
                      <a:pt x="52129" y="19070"/>
                    </a:cubicBezTo>
                    <a:cubicBezTo>
                      <a:pt x="52129" y="19070"/>
                      <a:pt x="52158" y="17671"/>
                      <a:pt x="50177" y="14383"/>
                    </a:cubicBezTo>
                    <a:cubicBezTo>
                      <a:pt x="48197" y="11094"/>
                      <a:pt x="50501" y="2366"/>
                      <a:pt x="50501" y="2366"/>
                    </a:cubicBezTo>
                    <a:cubicBezTo>
                      <a:pt x="50501" y="2366"/>
                      <a:pt x="45879" y="1962"/>
                      <a:pt x="43472" y="978"/>
                    </a:cubicBezTo>
                    <a:cubicBezTo>
                      <a:pt x="42843" y="722"/>
                      <a:pt x="42214" y="588"/>
                      <a:pt x="41621" y="588"/>
                    </a:cubicBezTo>
                    <a:cubicBezTo>
                      <a:pt x="39942" y="588"/>
                      <a:pt x="38562" y="1659"/>
                      <a:pt x="38357" y="4031"/>
                    </a:cubicBezTo>
                    <a:cubicBezTo>
                      <a:pt x="38123" y="6733"/>
                      <a:pt x="35984" y="9729"/>
                      <a:pt x="33789" y="9729"/>
                    </a:cubicBezTo>
                    <a:cubicBezTo>
                      <a:pt x="33377" y="9729"/>
                      <a:pt x="32962" y="9623"/>
                      <a:pt x="32558" y="9389"/>
                    </a:cubicBezTo>
                    <a:cubicBezTo>
                      <a:pt x="30005" y="7912"/>
                      <a:pt x="37021" y="1"/>
                      <a:pt x="370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Google Shape;1272;p41"/>
              <p:cNvSpPr/>
              <p:nvPr/>
            </p:nvSpPr>
            <p:spPr>
              <a:xfrm>
                <a:off x="1114223" y="528815"/>
                <a:ext cx="384574" cy="360061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0858" extrusionOk="0">
                    <a:moveTo>
                      <a:pt x="12499" y="0"/>
                    </a:moveTo>
                    <a:cubicBezTo>
                      <a:pt x="12499" y="0"/>
                      <a:pt x="10446" y="2966"/>
                      <a:pt x="10700" y="6915"/>
                    </a:cubicBezTo>
                    <a:cubicBezTo>
                      <a:pt x="10929" y="10496"/>
                      <a:pt x="12043" y="17523"/>
                      <a:pt x="9980" y="17523"/>
                    </a:cubicBezTo>
                    <a:cubicBezTo>
                      <a:pt x="9767" y="17523"/>
                      <a:pt x="9520" y="17448"/>
                      <a:pt x="9235" y="17287"/>
                    </a:cubicBezTo>
                    <a:cubicBezTo>
                      <a:pt x="6187" y="15564"/>
                      <a:pt x="9209" y="829"/>
                      <a:pt x="9209" y="829"/>
                    </a:cubicBezTo>
                    <a:lnTo>
                      <a:pt x="9209" y="829"/>
                    </a:lnTo>
                    <a:cubicBezTo>
                      <a:pt x="9209" y="829"/>
                      <a:pt x="5672" y="2068"/>
                      <a:pt x="3050" y="4130"/>
                    </a:cubicBezTo>
                    <a:cubicBezTo>
                      <a:pt x="429" y="6192"/>
                      <a:pt x="1" y="6768"/>
                      <a:pt x="386" y="11458"/>
                    </a:cubicBezTo>
                    <a:cubicBezTo>
                      <a:pt x="396" y="11579"/>
                      <a:pt x="413" y="11699"/>
                      <a:pt x="432" y="11819"/>
                    </a:cubicBezTo>
                    <a:cubicBezTo>
                      <a:pt x="863" y="12734"/>
                      <a:pt x="1331" y="13653"/>
                      <a:pt x="1845" y="14568"/>
                    </a:cubicBezTo>
                    <a:cubicBezTo>
                      <a:pt x="4848" y="19927"/>
                      <a:pt x="8608" y="20857"/>
                      <a:pt x="10859" y="20857"/>
                    </a:cubicBezTo>
                    <a:cubicBezTo>
                      <a:pt x="12056" y="20857"/>
                      <a:pt x="12826" y="20594"/>
                      <a:pt x="12826" y="20594"/>
                    </a:cubicBezTo>
                    <a:lnTo>
                      <a:pt x="20473" y="12221"/>
                    </a:lnTo>
                    <a:cubicBezTo>
                      <a:pt x="20076" y="11426"/>
                      <a:pt x="19805" y="10577"/>
                      <a:pt x="19666" y="9701"/>
                    </a:cubicBezTo>
                    <a:cubicBezTo>
                      <a:pt x="19585" y="9709"/>
                      <a:pt x="19505" y="9713"/>
                      <a:pt x="19425" y="9713"/>
                    </a:cubicBezTo>
                    <a:cubicBezTo>
                      <a:pt x="19012" y="9713"/>
                      <a:pt x="18597" y="9607"/>
                      <a:pt x="18193" y="9373"/>
                    </a:cubicBezTo>
                    <a:cubicBezTo>
                      <a:pt x="16274" y="8263"/>
                      <a:pt x="19754" y="3526"/>
                      <a:pt x="21606" y="1235"/>
                    </a:cubicBezTo>
                    <a:cubicBezTo>
                      <a:pt x="21836" y="826"/>
                      <a:pt x="22063" y="453"/>
                      <a:pt x="22278" y="121"/>
                    </a:cubicBezTo>
                    <a:lnTo>
                      <a:pt x="22278" y="121"/>
                    </a:lnTo>
                    <a:cubicBezTo>
                      <a:pt x="21730" y="239"/>
                      <a:pt x="20722" y="281"/>
                      <a:pt x="19554" y="281"/>
                    </a:cubicBezTo>
                    <a:cubicBezTo>
                      <a:pt x="16553" y="281"/>
                      <a:pt x="12499" y="0"/>
                      <a:pt x="12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Google Shape;1273;p41"/>
              <p:cNvSpPr/>
              <p:nvPr/>
            </p:nvSpPr>
            <p:spPr>
              <a:xfrm>
                <a:off x="1183930" y="873033"/>
                <a:ext cx="554627" cy="450223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6081" extrusionOk="0">
                    <a:moveTo>
                      <a:pt x="9599" y="0"/>
                    </a:moveTo>
                    <a:lnTo>
                      <a:pt x="9599" y="0"/>
                    </a:lnTo>
                    <a:cubicBezTo>
                      <a:pt x="3921" y="4914"/>
                      <a:pt x="1" y="16230"/>
                      <a:pt x="1" y="16230"/>
                    </a:cubicBezTo>
                    <a:cubicBezTo>
                      <a:pt x="850" y="15873"/>
                      <a:pt x="1357" y="15574"/>
                      <a:pt x="1357" y="15574"/>
                    </a:cubicBezTo>
                    <a:cubicBezTo>
                      <a:pt x="1357" y="15574"/>
                      <a:pt x="1523" y="17073"/>
                      <a:pt x="2604" y="18977"/>
                    </a:cubicBezTo>
                    <a:lnTo>
                      <a:pt x="6829" y="23435"/>
                    </a:lnTo>
                    <a:lnTo>
                      <a:pt x="6840" y="23443"/>
                    </a:lnTo>
                    <a:lnTo>
                      <a:pt x="14804" y="26080"/>
                    </a:lnTo>
                    <a:cubicBezTo>
                      <a:pt x="21318" y="26058"/>
                      <a:pt x="25477" y="20359"/>
                      <a:pt x="25477" y="20359"/>
                    </a:cubicBezTo>
                    <a:lnTo>
                      <a:pt x="25477" y="20359"/>
                    </a:lnTo>
                    <a:cubicBezTo>
                      <a:pt x="24858" y="20429"/>
                      <a:pt x="24226" y="20462"/>
                      <a:pt x="23589" y="20462"/>
                    </a:cubicBezTo>
                    <a:cubicBezTo>
                      <a:pt x="17462" y="20462"/>
                      <a:pt x="10900" y="17428"/>
                      <a:pt x="10834" y="15938"/>
                    </a:cubicBezTo>
                    <a:cubicBezTo>
                      <a:pt x="10802" y="15212"/>
                      <a:pt x="11402" y="14822"/>
                      <a:pt x="12487" y="14822"/>
                    </a:cubicBezTo>
                    <a:cubicBezTo>
                      <a:pt x="13866" y="14822"/>
                      <a:pt x="16029" y="15453"/>
                      <a:pt x="18675" y="16830"/>
                    </a:cubicBezTo>
                    <a:cubicBezTo>
                      <a:pt x="21621" y="18364"/>
                      <a:pt x="23729" y="18653"/>
                      <a:pt x="24901" y="18653"/>
                    </a:cubicBezTo>
                    <a:cubicBezTo>
                      <a:pt x="25609" y="18653"/>
                      <a:pt x="25975" y="18547"/>
                      <a:pt x="25975" y="18547"/>
                    </a:cubicBezTo>
                    <a:cubicBezTo>
                      <a:pt x="28611" y="16815"/>
                      <a:pt x="30092" y="12863"/>
                      <a:pt x="30092" y="12863"/>
                    </a:cubicBezTo>
                    <a:lnTo>
                      <a:pt x="30092" y="12863"/>
                    </a:lnTo>
                    <a:cubicBezTo>
                      <a:pt x="28512" y="13426"/>
                      <a:pt x="26543" y="13650"/>
                      <a:pt x="24542" y="13650"/>
                    </a:cubicBezTo>
                    <a:cubicBezTo>
                      <a:pt x="19795" y="13650"/>
                      <a:pt x="14867" y="12389"/>
                      <a:pt x="14519" y="11405"/>
                    </a:cubicBezTo>
                    <a:cubicBezTo>
                      <a:pt x="14238" y="10616"/>
                      <a:pt x="15008" y="10139"/>
                      <a:pt x="16629" y="10139"/>
                    </a:cubicBezTo>
                    <a:cubicBezTo>
                      <a:pt x="17879" y="10139"/>
                      <a:pt x="19635" y="10423"/>
                      <a:pt x="21807" y="11065"/>
                    </a:cubicBezTo>
                    <a:cubicBezTo>
                      <a:pt x="23245" y="11490"/>
                      <a:pt x="24635" y="11641"/>
                      <a:pt x="25886" y="11641"/>
                    </a:cubicBezTo>
                    <a:cubicBezTo>
                      <a:pt x="28970" y="11641"/>
                      <a:pt x="31202" y="10720"/>
                      <a:pt x="31202" y="10720"/>
                    </a:cubicBezTo>
                    <a:cubicBezTo>
                      <a:pt x="29942" y="8253"/>
                      <a:pt x="32128" y="1914"/>
                      <a:pt x="32128" y="1914"/>
                    </a:cubicBezTo>
                    <a:lnTo>
                      <a:pt x="32128" y="1914"/>
                    </a:lnTo>
                    <a:cubicBezTo>
                      <a:pt x="31558" y="2439"/>
                      <a:pt x="30840" y="2888"/>
                      <a:pt x="30034" y="3270"/>
                    </a:cubicBezTo>
                    <a:cubicBezTo>
                      <a:pt x="26161" y="6258"/>
                      <a:pt x="21642" y="7184"/>
                      <a:pt x="17842" y="7184"/>
                    </a:cubicBezTo>
                    <a:cubicBezTo>
                      <a:pt x="14237" y="7184"/>
                      <a:pt x="11279" y="6350"/>
                      <a:pt x="10138" y="5653"/>
                    </a:cubicBezTo>
                    <a:cubicBezTo>
                      <a:pt x="7758" y="4199"/>
                      <a:pt x="9599" y="0"/>
                      <a:pt x="9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Google Shape;1274;p41"/>
              <p:cNvSpPr/>
              <p:nvPr/>
            </p:nvSpPr>
            <p:spPr>
              <a:xfrm>
                <a:off x="881848" y="485071"/>
                <a:ext cx="879628" cy="841720"/>
              </a:xfrm>
              <a:custGeom>
                <a:avLst/>
                <a:gdLst/>
                <a:ahLst/>
                <a:cxnLst/>
                <a:rect l="l" t="t" r="r" b="b"/>
                <a:pathLst>
                  <a:path w="50956" h="48760" extrusionOk="0">
                    <a:moveTo>
                      <a:pt x="47582" y="22561"/>
                    </a:moveTo>
                    <a:cubicBezTo>
                      <a:pt x="45309" y="24154"/>
                      <a:pt x="41545" y="24839"/>
                      <a:pt x="38688" y="24839"/>
                    </a:cubicBezTo>
                    <a:cubicBezTo>
                      <a:pt x="37295" y="24839"/>
                      <a:pt x="36118" y="24676"/>
                      <a:pt x="35435" y="24377"/>
                    </a:cubicBezTo>
                    <a:cubicBezTo>
                      <a:pt x="35132" y="24244"/>
                      <a:pt x="35036" y="24129"/>
                      <a:pt x="35027" y="24109"/>
                    </a:cubicBezTo>
                    <a:cubicBezTo>
                      <a:pt x="35027" y="23802"/>
                      <a:pt x="35124" y="23668"/>
                      <a:pt x="35211" y="23585"/>
                    </a:cubicBezTo>
                    <a:cubicBezTo>
                      <a:pt x="35637" y="23173"/>
                      <a:pt x="36772" y="23061"/>
                      <a:pt x="38331" y="23061"/>
                    </a:cubicBezTo>
                    <a:cubicBezTo>
                      <a:pt x="39201" y="23061"/>
                      <a:pt x="40204" y="23095"/>
                      <a:pt x="41288" y="23133"/>
                    </a:cubicBezTo>
                    <a:cubicBezTo>
                      <a:pt x="41886" y="23154"/>
                      <a:pt x="42520" y="23178"/>
                      <a:pt x="43186" y="23196"/>
                    </a:cubicBezTo>
                    <a:cubicBezTo>
                      <a:pt x="43339" y="23200"/>
                      <a:pt x="43490" y="23202"/>
                      <a:pt x="43638" y="23202"/>
                    </a:cubicBezTo>
                    <a:cubicBezTo>
                      <a:pt x="45277" y="23202"/>
                      <a:pt x="46567" y="22938"/>
                      <a:pt x="47582" y="22561"/>
                    </a:cubicBezTo>
                    <a:close/>
                    <a:moveTo>
                      <a:pt x="4068" y="21625"/>
                    </a:moveTo>
                    <a:cubicBezTo>
                      <a:pt x="5007" y="22609"/>
                      <a:pt x="6276" y="23445"/>
                      <a:pt x="7316" y="24130"/>
                    </a:cubicBezTo>
                    <a:cubicBezTo>
                      <a:pt x="9743" y="25728"/>
                      <a:pt x="11542" y="28452"/>
                      <a:pt x="11257" y="29477"/>
                    </a:cubicBezTo>
                    <a:cubicBezTo>
                      <a:pt x="11174" y="29777"/>
                      <a:pt x="10809" y="29941"/>
                      <a:pt x="10174" y="29966"/>
                    </a:cubicBezTo>
                    <a:cubicBezTo>
                      <a:pt x="10159" y="29966"/>
                      <a:pt x="10143" y="29967"/>
                      <a:pt x="10128" y="29967"/>
                    </a:cubicBezTo>
                    <a:cubicBezTo>
                      <a:pt x="8138" y="29967"/>
                      <a:pt x="5643" y="25504"/>
                      <a:pt x="4068" y="21625"/>
                    </a:cubicBezTo>
                    <a:close/>
                    <a:moveTo>
                      <a:pt x="25380" y="1359"/>
                    </a:moveTo>
                    <a:cubicBezTo>
                      <a:pt x="26837" y="1456"/>
                      <a:pt x="29596" y="1616"/>
                      <a:pt x="31875" y="1616"/>
                    </a:cubicBezTo>
                    <a:cubicBezTo>
                      <a:pt x="32470" y="1616"/>
                      <a:pt x="33033" y="1605"/>
                      <a:pt x="33531" y="1579"/>
                    </a:cubicBezTo>
                    <a:lnTo>
                      <a:pt x="33531" y="1579"/>
                    </a:lnTo>
                    <a:cubicBezTo>
                      <a:pt x="31725" y="3809"/>
                      <a:pt x="29201" y="7346"/>
                      <a:pt x="29524" y="9342"/>
                    </a:cubicBezTo>
                    <a:cubicBezTo>
                      <a:pt x="29615" y="9902"/>
                      <a:pt x="29912" y="10343"/>
                      <a:pt x="30386" y="10617"/>
                    </a:cubicBezTo>
                    <a:cubicBezTo>
                      <a:pt x="30884" y="10905"/>
                      <a:pt x="31410" y="11049"/>
                      <a:pt x="31950" y="11049"/>
                    </a:cubicBezTo>
                    <a:cubicBezTo>
                      <a:pt x="32486" y="11049"/>
                      <a:pt x="33035" y="10907"/>
                      <a:pt x="33583" y="10622"/>
                    </a:cubicBezTo>
                    <a:cubicBezTo>
                      <a:pt x="35426" y="9663"/>
                      <a:pt x="36971" y="7135"/>
                      <a:pt x="37179" y="4741"/>
                    </a:cubicBezTo>
                    <a:cubicBezTo>
                      <a:pt x="37282" y="3555"/>
                      <a:pt x="37718" y="2695"/>
                      <a:pt x="38441" y="2254"/>
                    </a:cubicBezTo>
                    <a:cubicBezTo>
                      <a:pt x="38820" y="2022"/>
                      <a:pt x="39279" y="1906"/>
                      <a:pt x="39784" y="1906"/>
                    </a:cubicBezTo>
                    <a:cubicBezTo>
                      <a:pt x="40283" y="1906"/>
                      <a:pt x="40826" y="2019"/>
                      <a:pt x="41380" y="2246"/>
                    </a:cubicBezTo>
                    <a:cubicBezTo>
                      <a:pt x="43262" y="3015"/>
                      <a:pt x="46320" y="3433"/>
                      <a:pt x="47835" y="3602"/>
                    </a:cubicBezTo>
                    <a:cubicBezTo>
                      <a:pt x="47282" y="5979"/>
                      <a:pt x="46010" y="12457"/>
                      <a:pt x="47768" y="15377"/>
                    </a:cubicBezTo>
                    <a:cubicBezTo>
                      <a:pt x="49214" y="17778"/>
                      <a:pt x="49535" y="19097"/>
                      <a:pt x="49606" y="19559"/>
                    </a:cubicBezTo>
                    <a:cubicBezTo>
                      <a:pt x="49224" y="20101"/>
                      <a:pt x="47685" y="21874"/>
                      <a:pt x="43644" y="21874"/>
                    </a:cubicBezTo>
                    <a:cubicBezTo>
                      <a:pt x="43507" y="21874"/>
                      <a:pt x="43366" y="21872"/>
                      <a:pt x="43223" y="21867"/>
                    </a:cubicBezTo>
                    <a:cubicBezTo>
                      <a:pt x="42561" y="21848"/>
                      <a:pt x="41931" y="21826"/>
                      <a:pt x="41331" y="21805"/>
                    </a:cubicBezTo>
                    <a:cubicBezTo>
                      <a:pt x="40233" y="21766"/>
                      <a:pt x="39249" y="21732"/>
                      <a:pt x="38381" y="21732"/>
                    </a:cubicBezTo>
                    <a:cubicBezTo>
                      <a:pt x="36405" y="21732"/>
                      <a:pt x="35031" y="21911"/>
                      <a:pt x="34287" y="22629"/>
                    </a:cubicBezTo>
                    <a:cubicBezTo>
                      <a:pt x="33896" y="23007"/>
                      <a:pt x="33697" y="23506"/>
                      <a:pt x="33698" y="24110"/>
                    </a:cubicBezTo>
                    <a:cubicBezTo>
                      <a:pt x="33698" y="24546"/>
                      <a:pt x="33906" y="25158"/>
                      <a:pt x="34901" y="25595"/>
                    </a:cubicBezTo>
                    <a:cubicBezTo>
                      <a:pt x="35785" y="25982"/>
                      <a:pt x="37114" y="26172"/>
                      <a:pt x="38630" y="26172"/>
                    </a:cubicBezTo>
                    <a:cubicBezTo>
                      <a:pt x="41510" y="26172"/>
                      <a:pt x="45063" y="25486"/>
                      <a:pt x="47509" y="24155"/>
                    </a:cubicBezTo>
                    <a:lnTo>
                      <a:pt x="47509" y="24155"/>
                    </a:lnTo>
                    <a:cubicBezTo>
                      <a:pt x="46987" y="26108"/>
                      <a:pt x="46402" y="29022"/>
                      <a:pt x="46906" y="30922"/>
                    </a:cubicBezTo>
                    <a:cubicBezTo>
                      <a:pt x="46095" y="31170"/>
                      <a:pt x="44445" y="31579"/>
                      <a:pt x="42422" y="31579"/>
                    </a:cubicBezTo>
                    <a:cubicBezTo>
                      <a:pt x="41232" y="31579"/>
                      <a:pt x="39912" y="31437"/>
                      <a:pt x="38557" y="31037"/>
                    </a:cubicBezTo>
                    <a:cubicBezTo>
                      <a:pt x="36409" y="30402"/>
                      <a:pt x="34591" y="30082"/>
                      <a:pt x="33218" y="30082"/>
                    </a:cubicBezTo>
                    <a:cubicBezTo>
                      <a:pt x="32034" y="30082"/>
                      <a:pt x="31181" y="30319"/>
                      <a:pt x="30730" y="30795"/>
                    </a:cubicBezTo>
                    <a:cubicBezTo>
                      <a:pt x="30366" y="31178"/>
                      <a:pt x="30265" y="31704"/>
                      <a:pt x="30454" y="32236"/>
                    </a:cubicBezTo>
                    <a:cubicBezTo>
                      <a:pt x="30596" y="32637"/>
                      <a:pt x="30982" y="32976"/>
                      <a:pt x="31671" y="33304"/>
                    </a:cubicBezTo>
                    <a:cubicBezTo>
                      <a:pt x="33296" y="34076"/>
                      <a:pt x="37289" y="34912"/>
                      <a:pt x="41190" y="34912"/>
                    </a:cubicBezTo>
                    <a:cubicBezTo>
                      <a:pt x="42672" y="34912"/>
                      <a:pt x="44140" y="34791"/>
                      <a:pt x="45460" y="34500"/>
                    </a:cubicBezTo>
                    <a:lnTo>
                      <a:pt x="45460" y="34500"/>
                    </a:lnTo>
                    <a:cubicBezTo>
                      <a:pt x="44830" y="35744"/>
                      <a:pt x="43740" y="37523"/>
                      <a:pt x="42272" y="38535"/>
                    </a:cubicBezTo>
                    <a:cubicBezTo>
                      <a:pt x="42151" y="38557"/>
                      <a:pt x="41886" y="38593"/>
                      <a:pt x="41486" y="38593"/>
                    </a:cubicBezTo>
                    <a:cubicBezTo>
                      <a:pt x="40422" y="38593"/>
                      <a:pt x="38395" y="38335"/>
                      <a:pt x="35544" y="36851"/>
                    </a:cubicBezTo>
                    <a:cubicBezTo>
                      <a:pt x="32923" y="35486"/>
                      <a:pt x="30646" y="34768"/>
                      <a:pt x="29059" y="34768"/>
                    </a:cubicBezTo>
                    <a:cubicBezTo>
                      <a:pt x="28402" y="34768"/>
                      <a:pt x="27863" y="34891"/>
                      <a:pt x="27468" y="35143"/>
                    </a:cubicBezTo>
                    <a:cubicBezTo>
                      <a:pt x="26967" y="35462"/>
                      <a:pt x="26706" y="35971"/>
                      <a:pt x="26733" y="36577"/>
                    </a:cubicBezTo>
                    <a:cubicBezTo>
                      <a:pt x="26753" y="37047"/>
                      <a:pt x="27044" y="37515"/>
                      <a:pt x="27625" y="38010"/>
                    </a:cubicBezTo>
                    <a:cubicBezTo>
                      <a:pt x="29543" y="39648"/>
                      <a:pt x="35106" y="41733"/>
                      <a:pt x="40228" y="41733"/>
                    </a:cubicBezTo>
                    <a:cubicBezTo>
                      <a:pt x="40314" y="41733"/>
                      <a:pt x="40401" y="41733"/>
                      <a:pt x="40487" y="41732"/>
                    </a:cubicBezTo>
                    <a:lnTo>
                      <a:pt x="40487" y="41732"/>
                    </a:lnTo>
                    <a:cubicBezTo>
                      <a:pt x="38835" y="43420"/>
                      <a:pt x="35593" y="46023"/>
                      <a:pt x="31315" y="46023"/>
                    </a:cubicBezTo>
                    <a:cubicBezTo>
                      <a:pt x="30158" y="46023"/>
                      <a:pt x="28926" y="45833"/>
                      <a:pt x="27629" y="45383"/>
                    </a:cubicBezTo>
                    <a:cubicBezTo>
                      <a:pt x="20316" y="42847"/>
                      <a:pt x="18853" y="37482"/>
                      <a:pt x="18620" y="36331"/>
                    </a:cubicBezTo>
                    <a:cubicBezTo>
                      <a:pt x="22834" y="28760"/>
                      <a:pt x="29788" y="18701"/>
                      <a:pt x="40544" y="9492"/>
                    </a:cubicBezTo>
                    <a:cubicBezTo>
                      <a:pt x="40823" y="9252"/>
                      <a:pt x="40855" y="8832"/>
                      <a:pt x="40616" y="8554"/>
                    </a:cubicBezTo>
                    <a:cubicBezTo>
                      <a:pt x="40485" y="8400"/>
                      <a:pt x="40298" y="8321"/>
                      <a:pt x="40111" y="8321"/>
                    </a:cubicBezTo>
                    <a:cubicBezTo>
                      <a:pt x="39958" y="8321"/>
                      <a:pt x="39805" y="8374"/>
                      <a:pt x="39680" y="8481"/>
                    </a:cubicBezTo>
                    <a:cubicBezTo>
                      <a:pt x="28812" y="17787"/>
                      <a:pt x="21763" y="27979"/>
                      <a:pt x="17478" y="35668"/>
                    </a:cubicBezTo>
                    <a:cubicBezTo>
                      <a:pt x="16930" y="35966"/>
                      <a:pt x="14228" y="37337"/>
                      <a:pt x="11003" y="37337"/>
                    </a:cubicBezTo>
                    <a:cubicBezTo>
                      <a:pt x="8968" y="37337"/>
                      <a:pt x="6725" y="36792"/>
                      <a:pt x="4683" y="35086"/>
                    </a:cubicBezTo>
                    <a:cubicBezTo>
                      <a:pt x="3208" y="33854"/>
                      <a:pt x="130" y="30108"/>
                      <a:pt x="2622" y="21559"/>
                    </a:cubicBezTo>
                    <a:lnTo>
                      <a:pt x="2622" y="21559"/>
                    </a:lnTo>
                    <a:cubicBezTo>
                      <a:pt x="3056" y="22660"/>
                      <a:pt x="3650" y="24060"/>
                      <a:pt x="4359" y="25450"/>
                    </a:cubicBezTo>
                    <a:cubicBezTo>
                      <a:pt x="6337" y="29328"/>
                      <a:pt x="8267" y="31297"/>
                      <a:pt x="10118" y="31297"/>
                    </a:cubicBezTo>
                    <a:cubicBezTo>
                      <a:pt x="10154" y="31297"/>
                      <a:pt x="10190" y="31297"/>
                      <a:pt x="10225" y="31295"/>
                    </a:cubicBezTo>
                    <a:cubicBezTo>
                      <a:pt x="11902" y="31227"/>
                      <a:pt x="12394" y="30351"/>
                      <a:pt x="12538" y="29833"/>
                    </a:cubicBezTo>
                    <a:cubicBezTo>
                      <a:pt x="13122" y="27734"/>
                      <a:pt x="10253" y="24471"/>
                      <a:pt x="8048" y="23020"/>
                    </a:cubicBezTo>
                    <a:cubicBezTo>
                      <a:pt x="4258" y="20524"/>
                      <a:pt x="3418" y="19278"/>
                      <a:pt x="4457" y="17689"/>
                    </a:cubicBezTo>
                    <a:cubicBezTo>
                      <a:pt x="5644" y="15873"/>
                      <a:pt x="7836" y="11883"/>
                      <a:pt x="8942" y="9848"/>
                    </a:cubicBezTo>
                    <a:cubicBezTo>
                      <a:pt x="9871" y="11481"/>
                      <a:pt x="11653" y="15038"/>
                      <a:pt x="12739" y="19924"/>
                    </a:cubicBezTo>
                    <a:cubicBezTo>
                      <a:pt x="13722" y="24344"/>
                      <a:pt x="16263" y="26255"/>
                      <a:pt x="18380" y="26255"/>
                    </a:cubicBezTo>
                    <a:cubicBezTo>
                      <a:pt x="18523" y="26255"/>
                      <a:pt x="18663" y="26247"/>
                      <a:pt x="18801" y="26229"/>
                    </a:cubicBezTo>
                    <a:cubicBezTo>
                      <a:pt x="20128" y="26062"/>
                      <a:pt x="20994" y="25109"/>
                      <a:pt x="20952" y="23861"/>
                    </a:cubicBezTo>
                    <a:cubicBezTo>
                      <a:pt x="20907" y="22473"/>
                      <a:pt x="19509" y="20911"/>
                      <a:pt x="17892" y="19102"/>
                    </a:cubicBezTo>
                    <a:cubicBezTo>
                      <a:pt x="15962" y="16943"/>
                      <a:pt x="13775" y="14497"/>
                      <a:pt x="13574" y="12072"/>
                    </a:cubicBezTo>
                    <a:cubicBezTo>
                      <a:pt x="13200" y="7513"/>
                      <a:pt x="13625" y="7178"/>
                      <a:pt x="15988" y="5320"/>
                    </a:cubicBezTo>
                    <a:cubicBezTo>
                      <a:pt x="17596" y="4056"/>
                      <a:pt x="19574" y="3104"/>
                      <a:pt x="20851" y="2562"/>
                    </a:cubicBezTo>
                    <a:lnTo>
                      <a:pt x="20851" y="2562"/>
                    </a:lnTo>
                    <a:cubicBezTo>
                      <a:pt x="19988" y="7204"/>
                      <a:pt x="18570" y="16915"/>
                      <a:pt x="21433" y="18534"/>
                    </a:cubicBezTo>
                    <a:cubicBezTo>
                      <a:pt x="21851" y="18770"/>
                      <a:pt x="22209" y="18856"/>
                      <a:pt x="22509" y="18856"/>
                    </a:cubicBezTo>
                    <a:cubicBezTo>
                      <a:pt x="22842" y="18856"/>
                      <a:pt x="23103" y="18750"/>
                      <a:pt x="23293" y="18626"/>
                    </a:cubicBezTo>
                    <a:cubicBezTo>
                      <a:pt x="24703" y="17714"/>
                      <a:pt x="24518" y="14526"/>
                      <a:pt x="24076" y="9760"/>
                    </a:cubicBezTo>
                    <a:cubicBezTo>
                      <a:pt x="24001" y="8949"/>
                      <a:pt x="23930" y="8189"/>
                      <a:pt x="23888" y="7542"/>
                    </a:cubicBezTo>
                    <a:cubicBezTo>
                      <a:pt x="23700" y="4601"/>
                      <a:pt x="24887" y="2211"/>
                      <a:pt x="25380" y="1359"/>
                    </a:cubicBezTo>
                    <a:close/>
                    <a:moveTo>
                      <a:pt x="35169" y="0"/>
                    </a:moveTo>
                    <a:cubicBezTo>
                      <a:pt x="35043" y="0"/>
                      <a:pt x="34915" y="35"/>
                      <a:pt x="34802" y="107"/>
                    </a:cubicBezTo>
                    <a:cubicBezTo>
                      <a:pt x="34604" y="223"/>
                      <a:pt x="33625" y="288"/>
                      <a:pt x="32101" y="288"/>
                    </a:cubicBezTo>
                    <a:cubicBezTo>
                      <a:pt x="30358" y="288"/>
                      <a:pt x="27902" y="202"/>
                      <a:pt x="25085" y="7"/>
                    </a:cubicBezTo>
                    <a:cubicBezTo>
                      <a:pt x="25061" y="4"/>
                      <a:pt x="25036" y="3"/>
                      <a:pt x="25012" y="3"/>
                    </a:cubicBezTo>
                    <a:cubicBezTo>
                      <a:pt x="24802" y="3"/>
                      <a:pt x="24603" y="109"/>
                      <a:pt x="24478" y="291"/>
                    </a:cubicBezTo>
                    <a:cubicBezTo>
                      <a:pt x="24389" y="420"/>
                      <a:pt x="22297" y="3494"/>
                      <a:pt x="22561" y="7627"/>
                    </a:cubicBezTo>
                    <a:cubicBezTo>
                      <a:pt x="22603" y="8284"/>
                      <a:pt x="22675" y="9054"/>
                      <a:pt x="22753" y="9891"/>
                    </a:cubicBezTo>
                    <a:cubicBezTo>
                      <a:pt x="22966" y="12189"/>
                      <a:pt x="23409" y="16968"/>
                      <a:pt x="22570" y="17512"/>
                    </a:cubicBezTo>
                    <a:cubicBezTo>
                      <a:pt x="22555" y="17521"/>
                      <a:pt x="22532" y="17527"/>
                      <a:pt x="22501" y="17527"/>
                    </a:cubicBezTo>
                    <a:cubicBezTo>
                      <a:pt x="22420" y="17527"/>
                      <a:pt x="22283" y="17489"/>
                      <a:pt x="22087" y="17378"/>
                    </a:cubicBezTo>
                    <a:cubicBezTo>
                      <a:pt x="20465" y="16460"/>
                      <a:pt x="20979" y="8490"/>
                      <a:pt x="22385" y="1630"/>
                    </a:cubicBezTo>
                    <a:cubicBezTo>
                      <a:pt x="22473" y="1202"/>
                      <a:pt x="22137" y="832"/>
                      <a:pt x="21736" y="832"/>
                    </a:cubicBezTo>
                    <a:cubicBezTo>
                      <a:pt x="21664" y="832"/>
                      <a:pt x="21589" y="844"/>
                      <a:pt x="21515" y="870"/>
                    </a:cubicBezTo>
                    <a:cubicBezTo>
                      <a:pt x="21366" y="921"/>
                      <a:pt x="17856" y="2159"/>
                      <a:pt x="15165" y="4276"/>
                    </a:cubicBezTo>
                    <a:cubicBezTo>
                      <a:pt x="12322" y="6511"/>
                      <a:pt x="11847" y="7301"/>
                      <a:pt x="12249" y="12181"/>
                    </a:cubicBezTo>
                    <a:cubicBezTo>
                      <a:pt x="12485" y="15050"/>
                      <a:pt x="14831" y="17673"/>
                      <a:pt x="16901" y="19989"/>
                    </a:cubicBezTo>
                    <a:cubicBezTo>
                      <a:pt x="18225" y="21470"/>
                      <a:pt x="19594" y="23000"/>
                      <a:pt x="19623" y="23906"/>
                    </a:cubicBezTo>
                    <a:cubicBezTo>
                      <a:pt x="19650" y="24720"/>
                      <a:pt x="18872" y="24881"/>
                      <a:pt x="18633" y="24911"/>
                    </a:cubicBezTo>
                    <a:cubicBezTo>
                      <a:pt x="18555" y="24921"/>
                      <a:pt x="18474" y="24926"/>
                      <a:pt x="18391" y="24926"/>
                    </a:cubicBezTo>
                    <a:cubicBezTo>
                      <a:pt x="17026" y="24926"/>
                      <a:pt x="14912" y="23575"/>
                      <a:pt x="14036" y="19635"/>
                    </a:cubicBezTo>
                    <a:cubicBezTo>
                      <a:pt x="12472" y="12604"/>
                      <a:pt x="9577" y="8316"/>
                      <a:pt x="9455" y="8137"/>
                    </a:cubicBezTo>
                    <a:cubicBezTo>
                      <a:pt x="9322" y="7942"/>
                      <a:pt x="9114" y="7847"/>
                      <a:pt x="8908" y="7847"/>
                    </a:cubicBezTo>
                    <a:cubicBezTo>
                      <a:pt x="8676" y="7847"/>
                      <a:pt x="8445" y="7967"/>
                      <a:pt x="8320" y="8199"/>
                    </a:cubicBezTo>
                    <a:cubicBezTo>
                      <a:pt x="8287" y="8261"/>
                      <a:pt x="4871" y="14622"/>
                      <a:pt x="3344" y="16962"/>
                    </a:cubicBezTo>
                    <a:cubicBezTo>
                      <a:pt x="2899" y="17645"/>
                      <a:pt x="2716" y="18289"/>
                      <a:pt x="2727" y="18899"/>
                    </a:cubicBezTo>
                    <a:cubicBezTo>
                      <a:pt x="2691" y="18891"/>
                      <a:pt x="2656" y="18887"/>
                      <a:pt x="2620" y="18886"/>
                    </a:cubicBezTo>
                    <a:cubicBezTo>
                      <a:pt x="2605" y="18885"/>
                      <a:pt x="2590" y="18884"/>
                      <a:pt x="2575" y="18884"/>
                    </a:cubicBezTo>
                    <a:cubicBezTo>
                      <a:pt x="2316" y="18884"/>
                      <a:pt x="2074" y="19045"/>
                      <a:pt x="1971" y="19300"/>
                    </a:cubicBezTo>
                    <a:cubicBezTo>
                      <a:pt x="1924" y="19416"/>
                      <a:pt x="825" y="22160"/>
                      <a:pt x="475" y="25595"/>
                    </a:cubicBezTo>
                    <a:cubicBezTo>
                      <a:pt x="1" y="30240"/>
                      <a:pt x="1161" y="33875"/>
                      <a:pt x="3831" y="36105"/>
                    </a:cubicBezTo>
                    <a:cubicBezTo>
                      <a:pt x="6161" y="38051"/>
                      <a:pt x="8698" y="38672"/>
                      <a:pt x="10986" y="38672"/>
                    </a:cubicBezTo>
                    <a:cubicBezTo>
                      <a:pt x="13149" y="38672"/>
                      <a:pt x="15090" y="38118"/>
                      <a:pt x="16427" y="37602"/>
                    </a:cubicBezTo>
                    <a:lnTo>
                      <a:pt x="16427" y="37602"/>
                    </a:lnTo>
                    <a:cubicBezTo>
                      <a:pt x="13214" y="43693"/>
                      <a:pt x="11902" y="47801"/>
                      <a:pt x="11873" y="47894"/>
                    </a:cubicBezTo>
                    <a:cubicBezTo>
                      <a:pt x="11762" y="48246"/>
                      <a:pt x="11958" y="48621"/>
                      <a:pt x="12310" y="48730"/>
                    </a:cubicBezTo>
                    <a:cubicBezTo>
                      <a:pt x="12375" y="48750"/>
                      <a:pt x="12441" y="48760"/>
                      <a:pt x="12506" y="48760"/>
                    </a:cubicBezTo>
                    <a:cubicBezTo>
                      <a:pt x="12791" y="48760"/>
                      <a:pt x="13055" y="48575"/>
                      <a:pt x="13142" y="48288"/>
                    </a:cubicBezTo>
                    <a:cubicBezTo>
                      <a:pt x="13171" y="48197"/>
                      <a:pt x="14483" y="44084"/>
                      <a:pt x="17710" y="38001"/>
                    </a:cubicBezTo>
                    <a:cubicBezTo>
                      <a:pt x="18000" y="38807"/>
                      <a:pt x="18373" y="39579"/>
                      <a:pt x="18823" y="40308"/>
                    </a:cubicBezTo>
                    <a:cubicBezTo>
                      <a:pt x="20047" y="42296"/>
                      <a:pt x="22493" y="45008"/>
                      <a:pt x="27194" y="46639"/>
                    </a:cubicBezTo>
                    <a:cubicBezTo>
                      <a:pt x="28555" y="47111"/>
                      <a:pt x="29936" y="47349"/>
                      <a:pt x="31296" y="47349"/>
                    </a:cubicBezTo>
                    <a:lnTo>
                      <a:pt x="31299" y="47349"/>
                    </a:lnTo>
                    <a:cubicBezTo>
                      <a:pt x="38136" y="47349"/>
                      <a:pt x="42534" y="41419"/>
                      <a:pt x="42578" y="41360"/>
                    </a:cubicBezTo>
                    <a:cubicBezTo>
                      <a:pt x="42732" y="41146"/>
                      <a:pt x="42748" y="40861"/>
                      <a:pt x="42614" y="40634"/>
                    </a:cubicBezTo>
                    <a:cubicBezTo>
                      <a:pt x="42495" y="40428"/>
                      <a:pt x="42275" y="40303"/>
                      <a:pt x="42041" y="40303"/>
                    </a:cubicBezTo>
                    <a:cubicBezTo>
                      <a:pt x="42016" y="40303"/>
                      <a:pt x="41991" y="40305"/>
                      <a:pt x="41965" y="40308"/>
                    </a:cubicBezTo>
                    <a:cubicBezTo>
                      <a:pt x="41370" y="40376"/>
                      <a:pt x="40759" y="40408"/>
                      <a:pt x="40142" y="40408"/>
                    </a:cubicBezTo>
                    <a:cubicBezTo>
                      <a:pt x="35410" y="40408"/>
                      <a:pt x="30296" y="38541"/>
                      <a:pt x="28487" y="36998"/>
                    </a:cubicBezTo>
                    <a:cubicBezTo>
                      <a:pt x="28118" y="36683"/>
                      <a:pt x="28064" y="36516"/>
                      <a:pt x="28061" y="36516"/>
                    </a:cubicBezTo>
                    <a:cubicBezTo>
                      <a:pt x="28054" y="36371"/>
                      <a:pt x="28094" y="36320"/>
                      <a:pt x="28182" y="36264"/>
                    </a:cubicBezTo>
                    <a:cubicBezTo>
                      <a:pt x="28347" y="36159"/>
                      <a:pt x="28635" y="36094"/>
                      <a:pt x="29044" y="36094"/>
                    </a:cubicBezTo>
                    <a:cubicBezTo>
                      <a:pt x="30146" y="36094"/>
                      <a:pt x="32127" y="36569"/>
                      <a:pt x="34930" y="38029"/>
                    </a:cubicBezTo>
                    <a:cubicBezTo>
                      <a:pt x="37973" y="39613"/>
                      <a:pt x="40195" y="39924"/>
                      <a:pt x="41471" y="39924"/>
                    </a:cubicBezTo>
                    <a:cubicBezTo>
                      <a:pt x="42251" y="39924"/>
                      <a:pt x="42678" y="39807"/>
                      <a:pt x="42722" y="39794"/>
                    </a:cubicBezTo>
                    <a:cubicBezTo>
                      <a:pt x="42786" y="39777"/>
                      <a:pt x="42846" y="39749"/>
                      <a:pt x="42902" y="39712"/>
                    </a:cubicBezTo>
                    <a:cubicBezTo>
                      <a:pt x="45688" y="37882"/>
                      <a:pt x="47214" y="33875"/>
                      <a:pt x="47277" y="33704"/>
                    </a:cubicBezTo>
                    <a:cubicBezTo>
                      <a:pt x="47367" y="33462"/>
                      <a:pt x="47309" y="33189"/>
                      <a:pt x="47128" y="33005"/>
                    </a:cubicBezTo>
                    <a:cubicBezTo>
                      <a:pt x="47001" y="32876"/>
                      <a:pt x="46829" y="32806"/>
                      <a:pt x="46654" y="32806"/>
                    </a:cubicBezTo>
                    <a:cubicBezTo>
                      <a:pt x="46579" y="32806"/>
                      <a:pt x="46504" y="32819"/>
                      <a:pt x="46431" y="32845"/>
                    </a:cubicBezTo>
                    <a:cubicBezTo>
                      <a:pt x="44902" y="33391"/>
                      <a:pt x="43013" y="33606"/>
                      <a:pt x="41099" y="33606"/>
                    </a:cubicBezTo>
                    <a:cubicBezTo>
                      <a:pt x="37499" y="33606"/>
                      <a:pt x="33807" y="32847"/>
                      <a:pt x="32243" y="32102"/>
                    </a:cubicBezTo>
                    <a:cubicBezTo>
                      <a:pt x="31837" y="31910"/>
                      <a:pt x="31714" y="31786"/>
                      <a:pt x="31705" y="31786"/>
                    </a:cubicBezTo>
                    <a:cubicBezTo>
                      <a:pt x="31705" y="31786"/>
                      <a:pt x="31705" y="31786"/>
                      <a:pt x="31705" y="31786"/>
                    </a:cubicBezTo>
                    <a:cubicBezTo>
                      <a:pt x="31686" y="31732"/>
                      <a:pt x="31689" y="31710"/>
                      <a:pt x="31694" y="31709"/>
                    </a:cubicBezTo>
                    <a:cubicBezTo>
                      <a:pt x="31856" y="31538"/>
                      <a:pt x="32338" y="31406"/>
                      <a:pt x="33154" y="31406"/>
                    </a:cubicBezTo>
                    <a:cubicBezTo>
                      <a:pt x="34233" y="31406"/>
                      <a:pt x="35895" y="31636"/>
                      <a:pt x="38181" y="32312"/>
                    </a:cubicBezTo>
                    <a:cubicBezTo>
                      <a:pt x="39703" y="32761"/>
                      <a:pt x="41164" y="32921"/>
                      <a:pt x="42473" y="32921"/>
                    </a:cubicBezTo>
                    <a:cubicBezTo>
                      <a:pt x="45616" y="32921"/>
                      <a:pt x="47885" y="31999"/>
                      <a:pt x="48017" y="31944"/>
                    </a:cubicBezTo>
                    <a:cubicBezTo>
                      <a:pt x="48376" y="31796"/>
                      <a:pt x="48533" y="31373"/>
                      <a:pt x="48356" y="31028"/>
                    </a:cubicBezTo>
                    <a:cubicBezTo>
                      <a:pt x="47425" y="29204"/>
                      <a:pt x="48736" y="24427"/>
                      <a:pt x="49320" y="22739"/>
                    </a:cubicBezTo>
                    <a:cubicBezTo>
                      <a:pt x="49435" y="22405"/>
                      <a:pt x="49268" y="22040"/>
                      <a:pt x="48940" y="21906"/>
                    </a:cubicBezTo>
                    <a:cubicBezTo>
                      <a:pt x="50327" y="21061"/>
                      <a:pt x="50841" y="20101"/>
                      <a:pt x="50878" y="20027"/>
                    </a:cubicBezTo>
                    <a:cubicBezTo>
                      <a:pt x="50924" y="19937"/>
                      <a:pt x="50950" y="19837"/>
                      <a:pt x="50952" y="19735"/>
                    </a:cubicBezTo>
                    <a:cubicBezTo>
                      <a:pt x="50956" y="19572"/>
                      <a:pt x="50922" y="18041"/>
                      <a:pt x="48906" y="14692"/>
                    </a:cubicBezTo>
                    <a:cubicBezTo>
                      <a:pt x="47111" y="11712"/>
                      <a:pt x="49281" y="3274"/>
                      <a:pt x="49303" y="3189"/>
                    </a:cubicBezTo>
                    <a:cubicBezTo>
                      <a:pt x="49409" y="2789"/>
                      <a:pt x="49129" y="2392"/>
                      <a:pt x="48718" y="2357"/>
                    </a:cubicBezTo>
                    <a:cubicBezTo>
                      <a:pt x="48673" y="2353"/>
                      <a:pt x="44163" y="1948"/>
                      <a:pt x="41882" y="1016"/>
                    </a:cubicBezTo>
                    <a:cubicBezTo>
                      <a:pt x="41167" y="724"/>
                      <a:pt x="40454" y="578"/>
                      <a:pt x="39782" y="578"/>
                    </a:cubicBezTo>
                    <a:cubicBezTo>
                      <a:pt x="39033" y="578"/>
                      <a:pt x="38336" y="759"/>
                      <a:pt x="37747" y="1119"/>
                    </a:cubicBezTo>
                    <a:cubicBezTo>
                      <a:pt x="36981" y="1587"/>
                      <a:pt x="36031" y="2574"/>
                      <a:pt x="35854" y="4626"/>
                    </a:cubicBezTo>
                    <a:cubicBezTo>
                      <a:pt x="35685" y="6573"/>
                      <a:pt x="34418" y="8689"/>
                      <a:pt x="32969" y="9444"/>
                    </a:cubicBezTo>
                    <a:cubicBezTo>
                      <a:pt x="32614" y="9628"/>
                      <a:pt x="32277" y="9720"/>
                      <a:pt x="31952" y="9720"/>
                    </a:cubicBezTo>
                    <a:cubicBezTo>
                      <a:pt x="31641" y="9720"/>
                      <a:pt x="31342" y="9636"/>
                      <a:pt x="31050" y="9467"/>
                    </a:cubicBezTo>
                    <a:cubicBezTo>
                      <a:pt x="30926" y="9394"/>
                      <a:pt x="30863" y="9297"/>
                      <a:pt x="30835" y="9131"/>
                    </a:cubicBezTo>
                    <a:cubicBezTo>
                      <a:pt x="30579" y="7544"/>
                      <a:pt x="33670" y="3359"/>
                      <a:pt x="35677" y="1094"/>
                    </a:cubicBezTo>
                    <a:cubicBezTo>
                      <a:pt x="35894" y="850"/>
                      <a:pt x="35893" y="486"/>
                      <a:pt x="35675" y="230"/>
                    </a:cubicBezTo>
                    <a:cubicBezTo>
                      <a:pt x="35546" y="79"/>
                      <a:pt x="35359" y="0"/>
                      <a:pt x="3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oogle Shape;1275;p41"/>
            <p:cNvGrpSpPr/>
            <p:nvPr/>
          </p:nvGrpSpPr>
          <p:grpSpPr>
            <a:xfrm>
              <a:off x="8424956" y="4617588"/>
              <a:ext cx="535681" cy="335165"/>
              <a:chOff x="866225" y="1483287"/>
              <a:chExt cx="1109530" cy="694211"/>
            </a:xfrm>
          </p:grpSpPr>
          <p:sp>
            <p:nvSpPr>
              <p:cNvPr id="18" name="Google Shape;1276;p41"/>
              <p:cNvSpPr/>
              <p:nvPr/>
            </p:nvSpPr>
            <p:spPr>
              <a:xfrm>
                <a:off x="932877" y="1660989"/>
                <a:ext cx="450068" cy="417666"/>
              </a:xfrm>
              <a:custGeom>
                <a:avLst/>
                <a:gdLst/>
                <a:ahLst/>
                <a:cxnLst/>
                <a:rect l="l" t="t" r="r" b="b"/>
                <a:pathLst>
                  <a:path w="26072" h="24195" extrusionOk="0">
                    <a:moveTo>
                      <a:pt x="26071" y="1"/>
                    </a:moveTo>
                    <a:lnTo>
                      <a:pt x="26071" y="1"/>
                    </a:lnTo>
                    <a:cubicBezTo>
                      <a:pt x="25412" y="192"/>
                      <a:pt x="24762" y="389"/>
                      <a:pt x="24104" y="582"/>
                    </a:cubicBezTo>
                    <a:cubicBezTo>
                      <a:pt x="21764" y="6298"/>
                      <a:pt x="17715" y="12874"/>
                      <a:pt x="12292" y="16077"/>
                    </a:cubicBezTo>
                    <a:cubicBezTo>
                      <a:pt x="11516" y="16535"/>
                      <a:pt x="10767" y="16737"/>
                      <a:pt x="10051" y="16737"/>
                    </a:cubicBezTo>
                    <a:cubicBezTo>
                      <a:pt x="5995" y="16737"/>
                      <a:pt x="2999" y="10229"/>
                      <a:pt x="2229" y="6622"/>
                    </a:cubicBezTo>
                    <a:cubicBezTo>
                      <a:pt x="1484" y="6818"/>
                      <a:pt x="747" y="7017"/>
                      <a:pt x="0" y="7201"/>
                    </a:cubicBezTo>
                    <a:cubicBezTo>
                      <a:pt x="34" y="7212"/>
                      <a:pt x="62" y="7235"/>
                      <a:pt x="78" y="7266"/>
                    </a:cubicBezTo>
                    <a:cubicBezTo>
                      <a:pt x="2883" y="13146"/>
                      <a:pt x="6132" y="19132"/>
                      <a:pt x="11823" y="22686"/>
                    </a:cubicBezTo>
                    <a:cubicBezTo>
                      <a:pt x="12798" y="23292"/>
                      <a:pt x="13811" y="23787"/>
                      <a:pt x="14853" y="24195"/>
                    </a:cubicBezTo>
                    <a:lnTo>
                      <a:pt x="16106" y="23405"/>
                    </a:lnTo>
                    <a:lnTo>
                      <a:pt x="16106" y="23405"/>
                    </a:lnTo>
                    <a:cubicBezTo>
                      <a:pt x="16083" y="23411"/>
                      <a:pt x="16060" y="23414"/>
                      <a:pt x="16036" y="23414"/>
                    </a:cubicBezTo>
                    <a:cubicBezTo>
                      <a:pt x="15994" y="23414"/>
                      <a:pt x="15951" y="23404"/>
                      <a:pt x="15912" y="23384"/>
                    </a:cubicBezTo>
                    <a:cubicBezTo>
                      <a:pt x="15103" y="23021"/>
                      <a:pt x="14429" y="22367"/>
                      <a:pt x="14133" y="21522"/>
                    </a:cubicBezTo>
                    <a:cubicBezTo>
                      <a:pt x="14092" y="21419"/>
                      <a:pt x="14164" y="21339"/>
                      <a:pt x="14251" y="21316"/>
                    </a:cubicBezTo>
                    <a:lnTo>
                      <a:pt x="15480" y="20807"/>
                    </a:lnTo>
                    <a:cubicBezTo>
                      <a:pt x="15212" y="20364"/>
                      <a:pt x="15079" y="19851"/>
                      <a:pt x="15147" y="19336"/>
                    </a:cubicBezTo>
                    <a:cubicBezTo>
                      <a:pt x="15165" y="19202"/>
                      <a:pt x="15272" y="19132"/>
                      <a:pt x="15373" y="19132"/>
                    </a:cubicBezTo>
                    <a:cubicBezTo>
                      <a:pt x="15471" y="19132"/>
                      <a:pt x="15565" y="19198"/>
                      <a:pt x="15569" y="19335"/>
                    </a:cubicBezTo>
                    <a:cubicBezTo>
                      <a:pt x="15602" y="20365"/>
                      <a:pt x="16244" y="21150"/>
                      <a:pt x="17226" y="21433"/>
                    </a:cubicBezTo>
                    <a:lnTo>
                      <a:pt x="18943" y="20698"/>
                    </a:lnTo>
                    <a:cubicBezTo>
                      <a:pt x="17728" y="19486"/>
                      <a:pt x="17200" y="17793"/>
                      <a:pt x="17952" y="15772"/>
                    </a:cubicBezTo>
                    <a:cubicBezTo>
                      <a:pt x="18874" y="13291"/>
                      <a:pt x="20613" y="11035"/>
                      <a:pt x="21847" y="8702"/>
                    </a:cubicBezTo>
                    <a:cubicBezTo>
                      <a:pt x="23358" y="5851"/>
                      <a:pt x="24692" y="2916"/>
                      <a:pt x="26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Google Shape;1277;p41"/>
              <p:cNvSpPr/>
              <p:nvPr/>
            </p:nvSpPr>
            <p:spPr>
              <a:xfrm>
                <a:off x="1487376" y="1528084"/>
                <a:ext cx="394241" cy="268018"/>
              </a:xfrm>
              <a:custGeom>
                <a:avLst/>
                <a:gdLst/>
                <a:ahLst/>
                <a:cxnLst/>
                <a:rect l="l" t="t" r="r" b="b"/>
                <a:pathLst>
                  <a:path w="22838" h="15526" extrusionOk="0">
                    <a:moveTo>
                      <a:pt x="20059" y="0"/>
                    </a:moveTo>
                    <a:cubicBezTo>
                      <a:pt x="19618" y="127"/>
                      <a:pt x="19184" y="257"/>
                      <a:pt x="18743" y="384"/>
                    </a:cubicBezTo>
                    <a:cubicBezTo>
                      <a:pt x="20035" y="3088"/>
                      <a:pt x="22267" y="8909"/>
                      <a:pt x="18247" y="9849"/>
                    </a:cubicBezTo>
                    <a:cubicBezTo>
                      <a:pt x="17914" y="9925"/>
                      <a:pt x="17577" y="9960"/>
                      <a:pt x="17238" y="9960"/>
                    </a:cubicBezTo>
                    <a:cubicBezTo>
                      <a:pt x="15558" y="9960"/>
                      <a:pt x="13836" y="9119"/>
                      <a:pt x="12351" y="8501"/>
                    </a:cubicBezTo>
                    <a:cubicBezTo>
                      <a:pt x="9438" y="7276"/>
                      <a:pt x="6638" y="6000"/>
                      <a:pt x="3553" y="5277"/>
                    </a:cubicBezTo>
                    <a:cubicBezTo>
                      <a:pt x="3381" y="5236"/>
                      <a:pt x="3337" y="5048"/>
                      <a:pt x="3387" y="4913"/>
                    </a:cubicBezTo>
                    <a:lnTo>
                      <a:pt x="3387" y="4913"/>
                    </a:lnTo>
                    <a:lnTo>
                      <a:pt x="0" y="5914"/>
                    </a:lnTo>
                    <a:cubicBezTo>
                      <a:pt x="5197" y="7651"/>
                      <a:pt x="10106" y="10177"/>
                      <a:pt x="14522" y="13434"/>
                    </a:cubicBezTo>
                    <a:cubicBezTo>
                      <a:pt x="15320" y="14023"/>
                      <a:pt x="16508" y="14670"/>
                      <a:pt x="17209" y="15526"/>
                    </a:cubicBezTo>
                    <a:lnTo>
                      <a:pt x="18467" y="14976"/>
                    </a:lnTo>
                    <a:cubicBezTo>
                      <a:pt x="18465" y="14969"/>
                      <a:pt x="18461" y="14957"/>
                      <a:pt x="18460" y="14951"/>
                    </a:cubicBezTo>
                    <a:cubicBezTo>
                      <a:pt x="18396" y="14639"/>
                      <a:pt x="18357" y="14349"/>
                      <a:pt x="18171" y="14084"/>
                    </a:cubicBezTo>
                    <a:cubicBezTo>
                      <a:pt x="17966" y="13798"/>
                      <a:pt x="17675" y="13616"/>
                      <a:pt x="17345" y="13511"/>
                    </a:cubicBezTo>
                    <a:cubicBezTo>
                      <a:pt x="17122" y="13444"/>
                      <a:pt x="17205" y="13154"/>
                      <a:pt x="17411" y="13154"/>
                    </a:cubicBezTo>
                    <a:cubicBezTo>
                      <a:pt x="17422" y="13154"/>
                      <a:pt x="17432" y="13155"/>
                      <a:pt x="17443" y="13156"/>
                    </a:cubicBezTo>
                    <a:cubicBezTo>
                      <a:pt x="18061" y="13236"/>
                      <a:pt x="18705" y="13758"/>
                      <a:pt x="18897" y="14389"/>
                    </a:cubicBezTo>
                    <a:lnTo>
                      <a:pt x="19765" y="14079"/>
                    </a:lnTo>
                    <a:cubicBezTo>
                      <a:pt x="19500" y="13501"/>
                      <a:pt x="19279" y="12979"/>
                      <a:pt x="18805" y="12497"/>
                    </a:cubicBezTo>
                    <a:cubicBezTo>
                      <a:pt x="18654" y="12341"/>
                      <a:pt x="18790" y="12135"/>
                      <a:pt x="18957" y="12135"/>
                    </a:cubicBezTo>
                    <a:cubicBezTo>
                      <a:pt x="19006" y="12135"/>
                      <a:pt x="19057" y="12153"/>
                      <a:pt x="19105" y="12194"/>
                    </a:cubicBezTo>
                    <a:cubicBezTo>
                      <a:pt x="19652" y="12676"/>
                      <a:pt x="20238" y="13381"/>
                      <a:pt x="20373" y="14123"/>
                    </a:cubicBezTo>
                    <a:cubicBezTo>
                      <a:pt x="20399" y="14243"/>
                      <a:pt x="20333" y="14348"/>
                      <a:pt x="20244" y="14412"/>
                    </a:cubicBezTo>
                    <a:lnTo>
                      <a:pt x="21512" y="14737"/>
                    </a:lnTo>
                    <a:cubicBezTo>
                      <a:pt x="22838" y="9854"/>
                      <a:pt x="22341" y="4574"/>
                      <a:pt x="20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oogle Shape;1278;p41"/>
              <p:cNvSpPr/>
              <p:nvPr/>
            </p:nvSpPr>
            <p:spPr>
              <a:xfrm>
                <a:off x="1178889" y="1642432"/>
                <a:ext cx="679832" cy="460909"/>
              </a:xfrm>
              <a:custGeom>
                <a:avLst/>
                <a:gdLst/>
                <a:ahLst/>
                <a:cxnLst/>
                <a:rect l="l" t="t" r="r" b="b"/>
                <a:pathLst>
                  <a:path w="39382" h="26700" extrusionOk="0">
                    <a:moveTo>
                      <a:pt x="15481" y="0"/>
                    </a:moveTo>
                    <a:cubicBezTo>
                      <a:pt x="14766" y="207"/>
                      <a:pt x="14054" y="421"/>
                      <a:pt x="13340" y="628"/>
                    </a:cubicBezTo>
                    <a:cubicBezTo>
                      <a:pt x="14325" y="4230"/>
                      <a:pt x="15217" y="7859"/>
                      <a:pt x="16018" y="11516"/>
                    </a:cubicBezTo>
                    <a:cubicBezTo>
                      <a:pt x="16580" y="14077"/>
                      <a:pt x="17532" y="16915"/>
                      <a:pt x="17524" y="19551"/>
                    </a:cubicBezTo>
                    <a:cubicBezTo>
                      <a:pt x="17514" y="22859"/>
                      <a:pt x="13963" y="23867"/>
                      <a:pt x="10897" y="23867"/>
                    </a:cubicBezTo>
                    <a:cubicBezTo>
                      <a:pt x="10028" y="23867"/>
                      <a:pt x="9198" y="23786"/>
                      <a:pt x="8499" y="23653"/>
                    </a:cubicBezTo>
                    <a:cubicBezTo>
                      <a:pt x="7010" y="23374"/>
                      <a:pt x="5639" y="22721"/>
                      <a:pt x="4691" y="21773"/>
                    </a:cubicBezTo>
                    <a:lnTo>
                      <a:pt x="2974" y="22508"/>
                    </a:lnTo>
                    <a:cubicBezTo>
                      <a:pt x="3291" y="22598"/>
                      <a:pt x="3180" y="23024"/>
                      <a:pt x="2887" y="23024"/>
                    </a:cubicBezTo>
                    <a:cubicBezTo>
                      <a:pt x="2871" y="23024"/>
                      <a:pt x="2855" y="23022"/>
                      <a:pt x="2838" y="23020"/>
                    </a:cubicBezTo>
                    <a:cubicBezTo>
                      <a:pt x="2158" y="22910"/>
                      <a:pt x="1574" y="22465"/>
                      <a:pt x="1228" y="21882"/>
                    </a:cubicBezTo>
                    <a:lnTo>
                      <a:pt x="0" y="22391"/>
                    </a:lnTo>
                    <a:cubicBezTo>
                      <a:pt x="16" y="22386"/>
                      <a:pt x="33" y="22383"/>
                      <a:pt x="49" y="22383"/>
                    </a:cubicBezTo>
                    <a:cubicBezTo>
                      <a:pt x="107" y="22383"/>
                      <a:pt x="163" y="22413"/>
                      <a:pt x="195" y="22465"/>
                    </a:cubicBezTo>
                    <a:cubicBezTo>
                      <a:pt x="588" y="23149"/>
                      <a:pt x="1110" y="23691"/>
                      <a:pt x="1856" y="23991"/>
                    </a:cubicBezTo>
                    <a:cubicBezTo>
                      <a:pt x="2133" y="24096"/>
                      <a:pt x="2061" y="24425"/>
                      <a:pt x="1855" y="24480"/>
                    </a:cubicBezTo>
                    <a:lnTo>
                      <a:pt x="602" y="25270"/>
                    </a:lnTo>
                    <a:cubicBezTo>
                      <a:pt x="3213" y="26282"/>
                      <a:pt x="6013" y="26700"/>
                      <a:pt x="8843" y="26700"/>
                    </a:cubicBezTo>
                    <a:cubicBezTo>
                      <a:pt x="12566" y="26700"/>
                      <a:pt x="16340" y="25977"/>
                      <a:pt x="19800" y="24938"/>
                    </a:cubicBezTo>
                    <a:cubicBezTo>
                      <a:pt x="26925" y="22794"/>
                      <a:pt x="34538" y="18773"/>
                      <a:pt x="37975" y="11841"/>
                    </a:cubicBezTo>
                    <a:cubicBezTo>
                      <a:pt x="38564" y="10647"/>
                      <a:pt x="39035" y="9399"/>
                      <a:pt x="39382" y="8114"/>
                    </a:cubicBezTo>
                    <a:lnTo>
                      <a:pt x="38114" y="7788"/>
                    </a:lnTo>
                    <a:cubicBezTo>
                      <a:pt x="38065" y="7824"/>
                      <a:pt x="38007" y="7844"/>
                      <a:pt x="37951" y="7844"/>
                    </a:cubicBezTo>
                    <a:cubicBezTo>
                      <a:pt x="37872" y="7844"/>
                      <a:pt x="37796" y="7804"/>
                      <a:pt x="37749" y="7707"/>
                    </a:cubicBezTo>
                    <a:cubicBezTo>
                      <a:pt x="37706" y="7625"/>
                      <a:pt x="37670" y="7540"/>
                      <a:pt x="37634" y="7456"/>
                    </a:cubicBezTo>
                    <a:lnTo>
                      <a:pt x="36767" y="7766"/>
                    </a:lnTo>
                    <a:cubicBezTo>
                      <a:pt x="36822" y="7924"/>
                      <a:pt x="36842" y="8092"/>
                      <a:pt x="36827" y="8259"/>
                    </a:cubicBezTo>
                    <a:cubicBezTo>
                      <a:pt x="36808" y="8411"/>
                      <a:pt x="36666" y="8509"/>
                      <a:pt x="36537" y="8509"/>
                    </a:cubicBezTo>
                    <a:cubicBezTo>
                      <a:pt x="36448" y="8509"/>
                      <a:pt x="36366" y="8462"/>
                      <a:pt x="36336" y="8353"/>
                    </a:cubicBezTo>
                    <a:lnTo>
                      <a:pt x="35078" y="8903"/>
                    </a:lnTo>
                    <a:cubicBezTo>
                      <a:pt x="35388" y="9280"/>
                      <a:pt x="35601" y="9692"/>
                      <a:pt x="35642" y="10163"/>
                    </a:cubicBezTo>
                    <a:cubicBezTo>
                      <a:pt x="35784" y="11720"/>
                      <a:pt x="34292" y="13532"/>
                      <a:pt x="33314" y="14643"/>
                    </a:cubicBezTo>
                    <a:cubicBezTo>
                      <a:pt x="31693" y="16480"/>
                      <a:pt x="29466" y="17982"/>
                      <a:pt x="27248" y="17982"/>
                    </a:cubicBezTo>
                    <a:cubicBezTo>
                      <a:pt x="26038" y="17982"/>
                      <a:pt x="24831" y="17535"/>
                      <a:pt x="23725" y="16452"/>
                    </a:cubicBezTo>
                    <a:cubicBezTo>
                      <a:pt x="21699" y="14469"/>
                      <a:pt x="20674" y="11290"/>
                      <a:pt x="19496" y="8781"/>
                    </a:cubicBezTo>
                    <a:cubicBezTo>
                      <a:pt x="18128" y="5869"/>
                      <a:pt x="16752" y="2952"/>
                      <a:pt x="15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Google Shape;1279;p41"/>
              <p:cNvSpPr/>
              <p:nvPr/>
            </p:nvSpPr>
            <p:spPr>
              <a:xfrm>
                <a:off x="1553095" y="1539546"/>
                <a:ext cx="277857" cy="141552"/>
              </a:xfrm>
              <a:custGeom>
                <a:avLst/>
                <a:gdLst/>
                <a:ahLst/>
                <a:cxnLst/>
                <a:rect l="l" t="t" r="r" b="b"/>
                <a:pathLst>
                  <a:path w="16096" h="8200" extrusionOk="0">
                    <a:moveTo>
                      <a:pt x="11325" y="2497"/>
                    </a:moveTo>
                    <a:cubicBezTo>
                      <a:pt x="11598" y="2497"/>
                      <a:pt x="11870" y="2499"/>
                      <a:pt x="12141" y="2505"/>
                    </a:cubicBezTo>
                    <a:cubicBezTo>
                      <a:pt x="12550" y="2507"/>
                      <a:pt x="12546" y="3131"/>
                      <a:pt x="12137" y="3135"/>
                    </a:cubicBezTo>
                    <a:cubicBezTo>
                      <a:pt x="12118" y="3135"/>
                      <a:pt x="12099" y="3135"/>
                      <a:pt x="12080" y="3135"/>
                    </a:cubicBezTo>
                    <a:cubicBezTo>
                      <a:pt x="11060" y="3135"/>
                      <a:pt x="10026" y="3106"/>
                      <a:pt x="9008" y="3035"/>
                    </a:cubicBezTo>
                    <a:cubicBezTo>
                      <a:pt x="8707" y="3016"/>
                      <a:pt x="8701" y="2575"/>
                      <a:pt x="9012" y="2557"/>
                    </a:cubicBezTo>
                    <a:cubicBezTo>
                      <a:pt x="9778" y="2517"/>
                      <a:pt x="10554" y="2497"/>
                      <a:pt x="11325" y="2497"/>
                    </a:cubicBezTo>
                    <a:close/>
                    <a:moveTo>
                      <a:pt x="5621" y="3718"/>
                    </a:moveTo>
                    <a:cubicBezTo>
                      <a:pt x="5643" y="3718"/>
                      <a:pt x="5666" y="3721"/>
                      <a:pt x="5691" y="3728"/>
                    </a:cubicBezTo>
                    <a:cubicBezTo>
                      <a:pt x="6807" y="4034"/>
                      <a:pt x="7977" y="4273"/>
                      <a:pt x="9056" y="4690"/>
                    </a:cubicBezTo>
                    <a:cubicBezTo>
                      <a:pt x="9354" y="4802"/>
                      <a:pt x="9278" y="5226"/>
                      <a:pt x="8980" y="5226"/>
                    </a:cubicBezTo>
                    <a:cubicBezTo>
                      <a:pt x="8958" y="5226"/>
                      <a:pt x="8935" y="5224"/>
                      <a:pt x="8911" y="5219"/>
                    </a:cubicBezTo>
                    <a:cubicBezTo>
                      <a:pt x="7785" y="4975"/>
                      <a:pt x="6667" y="4535"/>
                      <a:pt x="5573" y="4182"/>
                    </a:cubicBezTo>
                    <a:cubicBezTo>
                      <a:pt x="5310" y="4094"/>
                      <a:pt x="5384" y="3718"/>
                      <a:pt x="5621" y="3718"/>
                    </a:cubicBezTo>
                    <a:close/>
                    <a:moveTo>
                      <a:pt x="12127" y="5139"/>
                    </a:moveTo>
                    <a:cubicBezTo>
                      <a:pt x="12156" y="5139"/>
                      <a:pt x="12186" y="5145"/>
                      <a:pt x="12218" y="5158"/>
                    </a:cubicBezTo>
                    <a:cubicBezTo>
                      <a:pt x="13032" y="5465"/>
                      <a:pt x="13846" y="5720"/>
                      <a:pt x="14702" y="5862"/>
                    </a:cubicBezTo>
                    <a:cubicBezTo>
                      <a:pt x="15125" y="5931"/>
                      <a:pt x="14990" y="6556"/>
                      <a:pt x="14594" y="6556"/>
                    </a:cubicBezTo>
                    <a:cubicBezTo>
                      <a:pt x="14570" y="6556"/>
                      <a:pt x="14545" y="6554"/>
                      <a:pt x="14520" y="6549"/>
                    </a:cubicBezTo>
                    <a:cubicBezTo>
                      <a:pt x="13650" y="6383"/>
                      <a:pt x="12780" y="6091"/>
                      <a:pt x="12015" y="5642"/>
                    </a:cubicBezTo>
                    <a:cubicBezTo>
                      <a:pt x="11794" y="5511"/>
                      <a:pt x="11900" y="5139"/>
                      <a:pt x="12127" y="5139"/>
                    </a:cubicBezTo>
                    <a:close/>
                    <a:moveTo>
                      <a:pt x="13980" y="1"/>
                    </a:moveTo>
                    <a:cubicBezTo>
                      <a:pt x="9325" y="1367"/>
                      <a:pt x="4665" y="2741"/>
                      <a:pt x="1" y="4122"/>
                    </a:cubicBezTo>
                    <a:cubicBezTo>
                      <a:pt x="2848" y="4414"/>
                      <a:pt x="5454" y="5522"/>
                      <a:pt x="8087" y="6602"/>
                    </a:cubicBezTo>
                    <a:cubicBezTo>
                      <a:pt x="9138" y="7033"/>
                      <a:pt x="11387" y="8199"/>
                      <a:pt x="13190" y="8199"/>
                    </a:cubicBezTo>
                    <a:cubicBezTo>
                      <a:pt x="14337" y="8199"/>
                      <a:pt x="15302" y="7727"/>
                      <a:pt x="15663" y="6292"/>
                    </a:cubicBezTo>
                    <a:cubicBezTo>
                      <a:pt x="16095" y="4579"/>
                      <a:pt x="14740" y="1637"/>
                      <a:pt x="13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Google Shape;1280;p41"/>
              <p:cNvSpPr/>
              <p:nvPr/>
            </p:nvSpPr>
            <p:spPr>
              <a:xfrm>
                <a:off x="1458443" y="1636735"/>
                <a:ext cx="321997" cy="299090"/>
              </a:xfrm>
              <a:custGeom>
                <a:avLst/>
                <a:gdLst/>
                <a:ahLst/>
                <a:cxnLst/>
                <a:rect l="l" t="t" r="r" b="b"/>
                <a:pathLst>
                  <a:path w="18653" h="17326" extrusionOk="0">
                    <a:moveTo>
                      <a:pt x="7076" y="5114"/>
                    </a:moveTo>
                    <a:cubicBezTo>
                      <a:pt x="7102" y="5114"/>
                      <a:pt x="7130" y="5119"/>
                      <a:pt x="7159" y="5128"/>
                    </a:cubicBezTo>
                    <a:cubicBezTo>
                      <a:pt x="8211" y="5445"/>
                      <a:pt x="9304" y="5718"/>
                      <a:pt x="10317" y="6140"/>
                    </a:cubicBezTo>
                    <a:cubicBezTo>
                      <a:pt x="10605" y="6260"/>
                      <a:pt x="10428" y="6668"/>
                      <a:pt x="10166" y="6668"/>
                    </a:cubicBezTo>
                    <a:cubicBezTo>
                      <a:pt x="10145" y="6668"/>
                      <a:pt x="10124" y="6665"/>
                      <a:pt x="10103" y="6660"/>
                    </a:cubicBezTo>
                    <a:cubicBezTo>
                      <a:pt x="9062" y="6406"/>
                      <a:pt x="8040" y="5974"/>
                      <a:pt x="7027" y="5625"/>
                    </a:cubicBezTo>
                    <a:cubicBezTo>
                      <a:pt x="6745" y="5526"/>
                      <a:pt x="6819" y="5114"/>
                      <a:pt x="7076" y="5114"/>
                    </a:cubicBezTo>
                    <a:close/>
                    <a:moveTo>
                      <a:pt x="3943" y="3794"/>
                    </a:moveTo>
                    <a:cubicBezTo>
                      <a:pt x="4028" y="3794"/>
                      <a:pt x="4117" y="3829"/>
                      <a:pt x="4182" y="3912"/>
                    </a:cubicBezTo>
                    <a:cubicBezTo>
                      <a:pt x="4895" y="4832"/>
                      <a:pt x="5585" y="5796"/>
                      <a:pt x="6213" y="6772"/>
                    </a:cubicBezTo>
                    <a:cubicBezTo>
                      <a:pt x="6362" y="7013"/>
                      <a:pt x="6159" y="7221"/>
                      <a:pt x="5943" y="7221"/>
                    </a:cubicBezTo>
                    <a:cubicBezTo>
                      <a:pt x="5850" y="7221"/>
                      <a:pt x="5754" y="7182"/>
                      <a:pt x="5683" y="7091"/>
                    </a:cubicBezTo>
                    <a:cubicBezTo>
                      <a:pt x="4982" y="6161"/>
                      <a:pt x="4318" y="5176"/>
                      <a:pt x="3701" y="4190"/>
                    </a:cubicBezTo>
                    <a:cubicBezTo>
                      <a:pt x="3568" y="3975"/>
                      <a:pt x="3748" y="3794"/>
                      <a:pt x="3943" y="3794"/>
                    </a:cubicBezTo>
                    <a:close/>
                    <a:moveTo>
                      <a:pt x="7940" y="8254"/>
                    </a:moveTo>
                    <a:cubicBezTo>
                      <a:pt x="7970" y="8254"/>
                      <a:pt x="8002" y="8260"/>
                      <a:pt x="8036" y="8274"/>
                    </a:cubicBezTo>
                    <a:cubicBezTo>
                      <a:pt x="8871" y="8610"/>
                      <a:pt x="9808" y="9199"/>
                      <a:pt x="10233" y="10022"/>
                    </a:cubicBezTo>
                    <a:cubicBezTo>
                      <a:pt x="10357" y="10259"/>
                      <a:pt x="10154" y="10528"/>
                      <a:pt x="9935" y="10528"/>
                    </a:cubicBezTo>
                    <a:cubicBezTo>
                      <a:pt x="9861" y="10528"/>
                      <a:pt x="9785" y="10497"/>
                      <a:pt x="9719" y="10424"/>
                    </a:cubicBezTo>
                    <a:lnTo>
                      <a:pt x="9719" y="10423"/>
                    </a:lnTo>
                    <a:cubicBezTo>
                      <a:pt x="9441" y="10117"/>
                      <a:pt x="9215" y="9776"/>
                      <a:pt x="8898" y="9500"/>
                    </a:cubicBezTo>
                    <a:cubicBezTo>
                      <a:pt x="8572" y="9214"/>
                      <a:pt x="8206" y="8999"/>
                      <a:pt x="7808" y="8818"/>
                    </a:cubicBezTo>
                    <a:cubicBezTo>
                      <a:pt x="7535" y="8695"/>
                      <a:pt x="7683" y="8254"/>
                      <a:pt x="7940" y="8254"/>
                    </a:cubicBezTo>
                    <a:close/>
                    <a:moveTo>
                      <a:pt x="12148" y="10269"/>
                    </a:moveTo>
                    <a:cubicBezTo>
                      <a:pt x="12213" y="10269"/>
                      <a:pt x="12283" y="10296"/>
                      <a:pt x="12349" y="10359"/>
                    </a:cubicBezTo>
                    <a:cubicBezTo>
                      <a:pt x="12869" y="10868"/>
                      <a:pt x="13378" y="11386"/>
                      <a:pt x="13938" y="11843"/>
                    </a:cubicBezTo>
                    <a:cubicBezTo>
                      <a:pt x="14506" y="12305"/>
                      <a:pt x="15145" y="12662"/>
                      <a:pt x="15695" y="13128"/>
                    </a:cubicBezTo>
                    <a:cubicBezTo>
                      <a:pt x="15949" y="13342"/>
                      <a:pt x="15707" y="13645"/>
                      <a:pt x="15447" y="13645"/>
                    </a:cubicBezTo>
                    <a:cubicBezTo>
                      <a:pt x="15404" y="13645"/>
                      <a:pt x="15361" y="13637"/>
                      <a:pt x="15319" y="13619"/>
                    </a:cubicBezTo>
                    <a:cubicBezTo>
                      <a:pt x="14053" y="13078"/>
                      <a:pt x="12781" y="11850"/>
                      <a:pt x="11934" y="10786"/>
                    </a:cubicBezTo>
                    <a:cubicBezTo>
                      <a:pt x="11756" y="10562"/>
                      <a:pt x="11930" y="10269"/>
                      <a:pt x="12148" y="10269"/>
                    </a:cubicBezTo>
                    <a:close/>
                    <a:moveTo>
                      <a:pt x="7313" y="11197"/>
                    </a:moveTo>
                    <a:cubicBezTo>
                      <a:pt x="7406" y="11197"/>
                      <a:pt x="7500" y="11242"/>
                      <a:pt x="7565" y="11350"/>
                    </a:cubicBezTo>
                    <a:cubicBezTo>
                      <a:pt x="8353" y="12671"/>
                      <a:pt x="9295" y="13621"/>
                      <a:pt x="10380" y="14680"/>
                    </a:cubicBezTo>
                    <a:cubicBezTo>
                      <a:pt x="10605" y="14897"/>
                      <a:pt x="10401" y="15262"/>
                      <a:pt x="10144" y="15262"/>
                    </a:cubicBezTo>
                    <a:cubicBezTo>
                      <a:pt x="10091" y="15262"/>
                      <a:pt x="10036" y="15247"/>
                      <a:pt x="9982" y="15211"/>
                    </a:cubicBezTo>
                    <a:lnTo>
                      <a:pt x="9981" y="15211"/>
                    </a:lnTo>
                    <a:cubicBezTo>
                      <a:pt x="8725" y="14386"/>
                      <a:pt x="7679" y="13008"/>
                      <a:pt x="7016" y="11674"/>
                    </a:cubicBezTo>
                    <a:cubicBezTo>
                      <a:pt x="6892" y="11425"/>
                      <a:pt x="7102" y="11197"/>
                      <a:pt x="7313" y="11197"/>
                    </a:cubicBezTo>
                    <a:close/>
                    <a:moveTo>
                      <a:pt x="405" y="1"/>
                    </a:moveTo>
                    <a:cubicBezTo>
                      <a:pt x="273" y="36"/>
                      <a:pt x="138" y="80"/>
                      <a:pt x="1" y="118"/>
                    </a:cubicBezTo>
                    <a:cubicBezTo>
                      <a:pt x="1901" y="3803"/>
                      <a:pt x="3656" y="7568"/>
                      <a:pt x="5437" y="11313"/>
                    </a:cubicBezTo>
                    <a:cubicBezTo>
                      <a:pt x="6321" y="13164"/>
                      <a:pt x="7226" y="15652"/>
                      <a:pt x="9084" y="16769"/>
                    </a:cubicBezTo>
                    <a:cubicBezTo>
                      <a:pt x="9734" y="17159"/>
                      <a:pt x="10401" y="17325"/>
                      <a:pt x="11064" y="17325"/>
                    </a:cubicBezTo>
                    <a:cubicBezTo>
                      <a:pt x="13098" y="17325"/>
                      <a:pt x="15089" y="15756"/>
                      <a:pt x="16391" y="14259"/>
                    </a:cubicBezTo>
                    <a:cubicBezTo>
                      <a:pt x="17381" y="13118"/>
                      <a:pt x="18652" y="11459"/>
                      <a:pt x="17932" y="9793"/>
                    </a:cubicBezTo>
                    <a:cubicBezTo>
                      <a:pt x="17579" y="8963"/>
                      <a:pt x="15950" y="8226"/>
                      <a:pt x="15278" y="7747"/>
                    </a:cubicBezTo>
                    <a:cubicBezTo>
                      <a:pt x="13931" y="6781"/>
                      <a:pt x="12539" y="5884"/>
                      <a:pt x="11101" y="5055"/>
                    </a:cubicBezTo>
                    <a:cubicBezTo>
                      <a:pt x="7824" y="3157"/>
                      <a:pt x="4375" y="1690"/>
                      <a:pt x="791" y="485"/>
                    </a:cubicBezTo>
                    <a:cubicBezTo>
                      <a:pt x="542" y="406"/>
                      <a:pt x="419" y="205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Google Shape;1281;p41"/>
              <p:cNvSpPr/>
              <p:nvPr/>
            </p:nvSpPr>
            <p:spPr>
              <a:xfrm>
                <a:off x="1245782" y="1665322"/>
                <a:ext cx="218250" cy="371679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21531" extrusionOk="0">
                    <a:moveTo>
                      <a:pt x="8102" y="4968"/>
                    </a:moveTo>
                    <a:cubicBezTo>
                      <a:pt x="8209" y="4968"/>
                      <a:pt x="8309" y="5029"/>
                      <a:pt x="8339" y="5172"/>
                    </a:cubicBezTo>
                    <a:cubicBezTo>
                      <a:pt x="8589" y="6384"/>
                      <a:pt x="8765" y="7844"/>
                      <a:pt x="8357" y="9034"/>
                    </a:cubicBezTo>
                    <a:cubicBezTo>
                      <a:pt x="8309" y="9169"/>
                      <a:pt x="8188" y="9235"/>
                      <a:pt x="8071" y="9235"/>
                    </a:cubicBezTo>
                    <a:cubicBezTo>
                      <a:pt x="7931" y="9235"/>
                      <a:pt x="7796" y="9141"/>
                      <a:pt x="7794" y="8959"/>
                    </a:cubicBezTo>
                    <a:cubicBezTo>
                      <a:pt x="7792" y="7720"/>
                      <a:pt x="7977" y="6570"/>
                      <a:pt x="7791" y="5321"/>
                    </a:cubicBezTo>
                    <a:cubicBezTo>
                      <a:pt x="7762" y="5110"/>
                      <a:pt x="7940" y="4968"/>
                      <a:pt x="8102" y="4968"/>
                    </a:cubicBezTo>
                    <a:close/>
                    <a:moveTo>
                      <a:pt x="6193" y="8098"/>
                    </a:moveTo>
                    <a:cubicBezTo>
                      <a:pt x="6343" y="8098"/>
                      <a:pt x="6503" y="8233"/>
                      <a:pt x="6445" y="8408"/>
                    </a:cubicBezTo>
                    <a:cubicBezTo>
                      <a:pt x="5936" y="9940"/>
                      <a:pt x="5551" y="11580"/>
                      <a:pt x="4920" y="13058"/>
                    </a:cubicBezTo>
                    <a:cubicBezTo>
                      <a:pt x="4871" y="13174"/>
                      <a:pt x="4787" y="13221"/>
                      <a:pt x="4699" y="13221"/>
                    </a:cubicBezTo>
                    <a:cubicBezTo>
                      <a:pt x="4522" y="13221"/>
                      <a:pt x="4328" y="13033"/>
                      <a:pt x="4362" y="12827"/>
                    </a:cubicBezTo>
                    <a:cubicBezTo>
                      <a:pt x="4601" y="11268"/>
                      <a:pt x="5332" y="9642"/>
                      <a:pt x="5998" y="8221"/>
                    </a:cubicBezTo>
                    <a:cubicBezTo>
                      <a:pt x="6039" y="8134"/>
                      <a:pt x="6114" y="8098"/>
                      <a:pt x="6193" y="8098"/>
                    </a:cubicBezTo>
                    <a:close/>
                    <a:moveTo>
                      <a:pt x="9562" y="10509"/>
                    </a:moveTo>
                    <a:cubicBezTo>
                      <a:pt x="9662" y="10509"/>
                      <a:pt x="9761" y="10564"/>
                      <a:pt x="9790" y="10682"/>
                    </a:cubicBezTo>
                    <a:cubicBezTo>
                      <a:pt x="10090" y="11908"/>
                      <a:pt x="10141" y="13549"/>
                      <a:pt x="9575" y="14702"/>
                    </a:cubicBezTo>
                    <a:cubicBezTo>
                      <a:pt x="9521" y="14815"/>
                      <a:pt x="9413" y="14865"/>
                      <a:pt x="9302" y="14865"/>
                    </a:cubicBezTo>
                    <a:cubicBezTo>
                      <a:pt x="9124" y="14865"/>
                      <a:pt x="8939" y="14737"/>
                      <a:pt x="8954" y="14535"/>
                    </a:cubicBezTo>
                    <a:cubicBezTo>
                      <a:pt x="9017" y="13901"/>
                      <a:pt x="9221" y="13297"/>
                      <a:pt x="9281" y="12657"/>
                    </a:cubicBezTo>
                    <a:cubicBezTo>
                      <a:pt x="9344" y="12023"/>
                      <a:pt x="9325" y="11385"/>
                      <a:pt x="9311" y="10745"/>
                    </a:cubicBezTo>
                    <a:cubicBezTo>
                      <a:pt x="9311" y="10593"/>
                      <a:pt x="9438" y="10509"/>
                      <a:pt x="9562" y="10509"/>
                    </a:cubicBezTo>
                    <a:close/>
                    <a:moveTo>
                      <a:pt x="7430" y="13028"/>
                    </a:moveTo>
                    <a:cubicBezTo>
                      <a:pt x="7542" y="13028"/>
                      <a:pt x="7652" y="13129"/>
                      <a:pt x="7625" y="13268"/>
                    </a:cubicBezTo>
                    <a:cubicBezTo>
                      <a:pt x="7467" y="14041"/>
                      <a:pt x="7134" y="14789"/>
                      <a:pt x="6871" y="15524"/>
                    </a:cubicBezTo>
                    <a:cubicBezTo>
                      <a:pt x="6623" y="16214"/>
                      <a:pt x="6381" y="16903"/>
                      <a:pt x="6095" y="17578"/>
                    </a:cubicBezTo>
                    <a:cubicBezTo>
                      <a:pt x="6042" y="17701"/>
                      <a:pt x="5937" y="17752"/>
                      <a:pt x="5826" y="17752"/>
                    </a:cubicBezTo>
                    <a:cubicBezTo>
                      <a:pt x="5610" y="17752"/>
                      <a:pt x="5371" y="17556"/>
                      <a:pt x="5460" y="17314"/>
                    </a:cubicBezTo>
                    <a:cubicBezTo>
                      <a:pt x="5702" y="16625"/>
                      <a:pt x="6004" y="15960"/>
                      <a:pt x="6290" y="15286"/>
                    </a:cubicBezTo>
                    <a:cubicBezTo>
                      <a:pt x="6597" y="14566"/>
                      <a:pt x="6862" y="13791"/>
                      <a:pt x="7271" y="13123"/>
                    </a:cubicBezTo>
                    <a:cubicBezTo>
                      <a:pt x="7310" y="13056"/>
                      <a:pt x="7370" y="13028"/>
                      <a:pt x="7430" y="13028"/>
                    </a:cubicBezTo>
                    <a:close/>
                    <a:moveTo>
                      <a:pt x="3762" y="15455"/>
                    </a:moveTo>
                    <a:cubicBezTo>
                      <a:pt x="3970" y="15455"/>
                      <a:pt x="4183" y="15684"/>
                      <a:pt x="4068" y="15937"/>
                    </a:cubicBezTo>
                    <a:cubicBezTo>
                      <a:pt x="3624" y="16896"/>
                      <a:pt x="3087" y="17825"/>
                      <a:pt x="2596" y="18757"/>
                    </a:cubicBezTo>
                    <a:cubicBezTo>
                      <a:pt x="2545" y="18851"/>
                      <a:pt x="2468" y="18889"/>
                      <a:pt x="2390" y="18889"/>
                    </a:cubicBezTo>
                    <a:cubicBezTo>
                      <a:pt x="2221" y="18889"/>
                      <a:pt x="2048" y="18705"/>
                      <a:pt x="2145" y="18504"/>
                    </a:cubicBezTo>
                    <a:cubicBezTo>
                      <a:pt x="2595" y="17543"/>
                      <a:pt x="3014" y="16551"/>
                      <a:pt x="3512" y="15618"/>
                    </a:cubicBezTo>
                    <a:cubicBezTo>
                      <a:pt x="3573" y="15503"/>
                      <a:pt x="3667" y="15455"/>
                      <a:pt x="3762" y="15455"/>
                    </a:cubicBezTo>
                    <a:close/>
                    <a:moveTo>
                      <a:pt x="9161" y="16093"/>
                    </a:moveTo>
                    <a:cubicBezTo>
                      <a:pt x="9359" y="16093"/>
                      <a:pt x="9574" y="16268"/>
                      <a:pt x="9536" y="16528"/>
                    </a:cubicBezTo>
                    <a:cubicBezTo>
                      <a:pt x="9433" y="17280"/>
                      <a:pt x="9272" y="18021"/>
                      <a:pt x="9105" y="18763"/>
                    </a:cubicBezTo>
                    <a:cubicBezTo>
                      <a:pt x="9073" y="18909"/>
                      <a:pt x="8944" y="18976"/>
                      <a:pt x="8815" y="18976"/>
                    </a:cubicBezTo>
                    <a:cubicBezTo>
                      <a:pt x="8653" y="18976"/>
                      <a:pt x="8490" y="18871"/>
                      <a:pt x="8513" y="18682"/>
                    </a:cubicBezTo>
                    <a:cubicBezTo>
                      <a:pt x="8609" y="17899"/>
                      <a:pt x="8710" y="17115"/>
                      <a:pt x="8871" y="16347"/>
                    </a:cubicBezTo>
                    <a:cubicBezTo>
                      <a:pt x="8907" y="16169"/>
                      <a:pt x="9030" y="16093"/>
                      <a:pt x="9161" y="16093"/>
                    </a:cubicBezTo>
                    <a:close/>
                    <a:moveTo>
                      <a:pt x="8602" y="0"/>
                    </a:moveTo>
                    <a:cubicBezTo>
                      <a:pt x="7349" y="3425"/>
                      <a:pt x="5770" y="6715"/>
                      <a:pt x="4048" y="9918"/>
                    </a:cubicBezTo>
                    <a:cubicBezTo>
                      <a:pt x="3220" y="11462"/>
                      <a:pt x="2242" y="12942"/>
                      <a:pt x="1445" y="14498"/>
                    </a:cubicBezTo>
                    <a:cubicBezTo>
                      <a:pt x="1" y="17297"/>
                      <a:pt x="822" y="20223"/>
                      <a:pt x="4025" y="21156"/>
                    </a:cubicBezTo>
                    <a:cubicBezTo>
                      <a:pt x="4805" y="21385"/>
                      <a:pt x="5823" y="21531"/>
                      <a:pt x="6882" y="21531"/>
                    </a:cubicBezTo>
                    <a:cubicBezTo>
                      <a:pt x="9623" y="21531"/>
                      <a:pt x="12642" y="20557"/>
                      <a:pt x="12550" y="17532"/>
                    </a:cubicBezTo>
                    <a:cubicBezTo>
                      <a:pt x="12492" y="15590"/>
                      <a:pt x="11819" y="13508"/>
                      <a:pt x="11418" y="11614"/>
                    </a:cubicBezTo>
                    <a:cubicBezTo>
                      <a:pt x="10581" y="7717"/>
                      <a:pt x="9642" y="3846"/>
                      <a:pt x="86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Google Shape;1282;p41"/>
              <p:cNvSpPr/>
              <p:nvPr/>
            </p:nvSpPr>
            <p:spPr>
              <a:xfrm>
                <a:off x="980419" y="1676837"/>
                <a:ext cx="348513" cy="251532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14571" extrusionOk="0">
                    <a:moveTo>
                      <a:pt x="15149" y="2524"/>
                    </a:moveTo>
                    <a:cubicBezTo>
                      <a:pt x="15397" y="2524"/>
                      <a:pt x="15547" y="2927"/>
                      <a:pt x="15286" y="3042"/>
                    </a:cubicBezTo>
                    <a:lnTo>
                      <a:pt x="15285" y="3042"/>
                    </a:lnTo>
                    <a:cubicBezTo>
                      <a:pt x="14064" y="3555"/>
                      <a:pt x="12792" y="3955"/>
                      <a:pt x="11538" y="4396"/>
                    </a:cubicBezTo>
                    <a:cubicBezTo>
                      <a:pt x="11509" y="4406"/>
                      <a:pt x="11482" y="4410"/>
                      <a:pt x="11457" y="4410"/>
                    </a:cubicBezTo>
                    <a:cubicBezTo>
                      <a:pt x="11226" y="4410"/>
                      <a:pt x="11162" y="4032"/>
                      <a:pt x="11412" y="3934"/>
                    </a:cubicBezTo>
                    <a:cubicBezTo>
                      <a:pt x="12624" y="3457"/>
                      <a:pt x="13835" y="2934"/>
                      <a:pt x="15074" y="2536"/>
                    </a:cubicBezTo>
                    <a:cubicBezTo>
                      <a:pt x="15100" y="2528"/>
                      <a:pt x="15125" y="2524"/>
                      <a:pt x="15149" y="2524"/>
                    </a:cubicBezTo>
                    <a:close/>
                    <a:moveTo>
                      <a:pt x="17522" y="3184"/>
                    </a:moveTo>
                    <a:cubicBezTo>
                      <a:pt x="17751" y="3184"/>
                      <a:pt x="17950" y="3458"/>
                      <a:pt x="17740" y="3662"/>
                    </a:cubicBezTo>
                    <a:lnTo>
                      <a:pt x="17738" y="3662"/>
                    </a:lnTo>
                    <a:cubicBezTo>
                      <a:pt x="16920" y="4420"/>
                      <a:pt x="16057" y="5144"/>
                      <a:pt x="15189" y="5843"/>
                    </a:cubicBezTo>
                    <a:cubicBezTo>
                      <a:pt x="15136" y="5887"/>
                      <a:pt x="15077" y="5906"/>
                      <a:pt x="15021" y="5906"/>
                    </a:cubicBezTo>
                    <a:cubicBezTo>
                      <a:pt x="14823" y="5906"/>
                      <a:pt x="14652" y="5672"/>
                      <a:pt x="14834" y="5498"/>
                    </a:cubicBezTo>
                    <a:cubicBezTo>
                      <a:pt x="15643" y="4729"/>
                      <a:pt x="16468" y="3968"/>
                      <a:pt x="17328" y="3258"/>
                    </a:cubicBezTo>
                    <a:cubicBezTo>
                      <a:pt x="17389" y="3206"/>
                      <a:pt x="17456" y="3184"/>
                      <a:pt x="17522" y="3184"/>
                    </a:cubicBezTo>
                    <a:close/>
                    <a:moveTo>
                      <a:pt x="6977" y="4442"/>
                    </a:moveTo>
                    <a:cubicBezTo>
                      <a:pt x="7236" y="4442"/>
                      <a:pt x="7400" y="4821"/>
                      <a:pt x="7129" y="4991"/>
                    </a:cubicBezTo>
                    <a:cubicBezTo>
                      <a:pt x="5908" y="5778"/>
                      <a:pt x="4640" y="6512"/>
                      <a:pt x="3381" y="7229"/>
                    </a:cubicBezTo>
                    <a:cubicBezTo>
                      <a:pt x="3334" y="7255"/>
                      <a:pt x="3288" y="7267"/>
                      <a:pt x="3246" y="7267"/>
                    </a:cubicBezTo>
                    <a:cubicBezTo>
                      <a:pt x="3012" y="7267"/>
                      <a:pt x="2867" y="6923"/>
                      <a:pt x="3108" y="6767"/>
                    </a:cubicBezTo>
                    <a:cubicBezTo>
                      <a:pt x="4324" y="5988"/>
                      <a:pt x="5564" y="5202"/>
                      <a:pt x="6830" y="4483"/>
                    </a:cubicBezTo>
                    <a:cubicBezTo>
                      <a:pt x="6881" y="4454"/>
                      <a:pt x="6931" y="4442"/>
                      <a:pt x="6977" y="4442"/>
                    </a:cubicBezTo>
                    <a:close/>
                    <a:moveTo>
                      <a:pt x="12089" y="4941"/>
                    </a:moveTo>
                    <a:cubicBezTo>
                      <a:pt x="12326" y="4941"/>
                      <a:pt x="12469" y="5288"/>
                      <a:pt x="12224" y="5462"/>
                    </a:cubicBezTo>
                    <a:lnTo>
                      <a:pt x="12223" y="5462"/>
                    </a:lnTo>
                    <a:cubicBezTo>
                      <a:pt x="10956" y="6350"/>
                      <a:pt x="9486" y="6984"/>
                      <a:pt x="8032" y="7500"/>
                    </a:cubicBezTo>
                    <a:cubicBezTo>
                      <a:pt x="8001" y="7510"/>
                      <a:pt x="7972" y="7515"/>
                      <a:pt x="7944" y="7515"/>
                    </a:cubicBezTo>
                    <a:cubicBezTo>
                      <a:pt x="7694" y="7515"/>
                      <a:pt x="7625" y="7111"/>
                      <a:pt x="7898" y="7006"/>
                    </a:cubicBezTo>
                    <a:cubicBezTo>
                      <a:pt x="9321" y="6445"/>
                      <a:pt x="10610" y="5714"/>
                      <a:pt x="11946" y="4981"/>
                    </a:cubicBezTo>
                    <a:cubicBezTo>
                      <a:pt x="11995" y="4953"/>
                      <a:pt x="12044" y="4941"/>
                      <a:pt x="12089" y="4941"/>
                    </a:cubicBezTo>
                    <a:close/>
                    <a:moveTo>
                      <a:pt x="12104" y="7328"/>
                    </a:moveTo>
                    <a:cubicBezTo>
                      <a:pt x="12356" y="7328"/>
                      <a:pt x="12578" y="7698"/>
                      <a:pt x="12347" y="7888"/>
                    </a:cubicBezTo>
                    <a:cubicBezTo>
                      <a:pt x="11181" y="8829"/>
                      <a:pt x="9806" y="9490"/>
                      <a:pt x="8364" y="9877"/>
                    </a:cubicBezTo>
                    <a:cubicBezTo>
                      <a:pt x="8338" y="9884"/>
                      <a:pt x="8312" y="9887"/>
                      <a:pt x="8289" y="9887"/>
                    </a:cubicBezTo>
                    <a:cubicBezTo>
                      <a:pt x="8030" y="9887"/>
                      <a:pt x="7957" y="9489"/>
                      <a:pt x="8232" y="9389"/>
                    </a:cubicBezTo>
                    <a:cubicBezTo>
                      <a:pt x="9600" y="8904"/>
                      <a:pt x="10777" y="8228"/>
                      <a:pt x="11947" y="7381"/>
                    </a:cubicBezTo>
                    <a:cubicBezTo>
                      <a:pt x="11998" y="7344"/>
                      <a:pt x="12052" y="7328"/>
                      <a:pt x="12104" y="7328"/>
                    </a:cubicBezTo>
                    <a:close/>
                    <a:moveTo>
                      <a:pt x="6006" y="8940"/>
                    </a:moveTo>
                    <a:cubicBezTo>
                      <a:pt x="6258" y="8940"/>
                      <a:pt x="6411" y="9332"/>
                      <a:pt x="6156" y="9525"/>
                    </a:cubicBezTo>
                    <a:cubicBezTo>
                      <a:pt x="5397" y="10086"/>
                      <a:pt x="4589" y="10587"/>
                      <a:pt x="3807" y="11115"/>
                    </a:cubicBezTo>
                    <a:cubicBezTo>
                      <a:pt x="3759" y="11148"/>
                      <a:pt x="3712" y="11162"/>
                      <a:pt x="3669" y="11162"/>
                    </a:cubicBezTo>
                    <a:cubicBezTo>
                      <a:pt x="3462" y="11162"/>
                      <a:pt x="3336" y="10840"/>
                      <a:pt x="3549" y="10683"/>
                    </a:cubicBezTo>
                    <a:cubicBezTo>
                      <a:pt x="4307" y="10120"/>
                      <a:pt x="5056" y="9522"/>
                      <a:pt x="5844" y="8993"/>
                    </a:cubicBezTo>
                    <a:cubicBezTo>
                      <a:pt x="5900" y="8956"/>
                      <a:pt x="5955" y="8940"/>
                      <a:pt x="6006" y="8940"/>
                    </a:cubicBezTo>
                    <a:close/>
                    <a:moveTo>
                      <a:pt x="10906" y="9794"/>
                    </a:moveTo>
                    <a:cubicBezTo>
                      <a:pt x="11157" y="9794"/>
                      <a:pt x="11373" y="10169"/>
                      <a:pt x="11152" y="10371"/>
                    </a:cubicBezTo>
                    <a:lnTo>
                      <a:pt x="11152" y="10372"/>
                    </a:lnTo>
                    <a:cubicBezTo>
                      <a:pt x="10148" y="11288"/>
                      <a:pt x="8785" y="11973"/>
                      <a:pt x="7450" y="12236"/>
                    </a:cubicBezTo>
                    <a:cubicBezTo>
                      <a:pt x="7440" y="12238"/>
                      <a:pt x="7430" y="12239"/>
                      <a:pt x="7421" y="12239"/>
                    </a:cubicBezTo>
                    <a:cubicBezTo>
                      <a:pt x="7269" y="12239"/>
                      <a:pt x="7159" y="12011"/>
                      <a:pt x="7328" y="11934"/>
                    </a:cubicBezTo>
                    <a:cubicBezTo>
                      <a:pt x="8581" y="11345"/>
                      <a:pt x="9638" y="10696"/>
                      <a:pt x="10742" y="9852"/>
                    </a:cubicBezTo>
                    <a:cubicBezTo>
                      <a:pt x="10796" y="9812"/>
                      <a:pt x="10852" y="9794"/>
                      <a:pt x="10906" y="9794"/>
                    </a:cubicBezTo>
                    <a:close/>
                    <a:moveTo>
                      <a:pt x="20189" y="0"/>
                    </a:moveTo>
                    <a:cubicBezTo>
                      <a:pt x="13479" y="1944"/>
                      <a:pt x="6752" y="3827"/>
                      <a:pt x="1" y="5568"/>
                    </a:cubicBezTo>
                    <a:cubicBezTo>
                      <a:pt x="1022" y="8192"/>
                      <a:pt x="2154" y="10853"/>
                      <a:pt x="4069" y="12967"/>
                    </a:cubicBezTo>
                    <a:cubicBezTo>
                      <a:pt x="5114" y="14117"/>
                      <a:pt x="6156" y="14571"/>
                      <a:pt x="7173" y="14571"/>
                    </a:cubicBezTo>
                    <a:cubicBezTo>
                      <a:pt x="9080" y="14571"/>
                      <a:pt x="10900" y="12979"/>
                      <a:pt x="12490" y="11402"/>
                    </a:cubicBezTo>
                    <a:cubicBezTo>
                      <a:pt x="15791" y="8132"/>
                      <a:pt x="18355" y="4252"/>
                      <a:pt x="20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Google Shape;1283;p41"/>
              <p:cNvSpPr/>
              <p:nvPr/>
            </p:nvSpPr>
            <p:spPr>
              <a:xfrm>
                <a:off x="887855" y="1786006"/>
                <a:ext cx="435740" cy="365171"/>
              </a:xfrm>
              <a:custGeom>
                <a:avLst/>
                <a:gdLst/>
                <a:ahLst/>
                <a:cxnLst/>
                <a:rect l="l" t="t" r="r" b="b"/>
                <a:pathLst>
                  <a:path w="25242" h="21154" extrusionOk="0">
                    <a:moveTo>
                      <a:pt x="2458" y="0"/>
                    </a:moveTo>
                    <a:lnTo>
                      <a:pt x="2458" y="0"/>
                    </a:lnTo>
                    <a:cubicBezTo>
                      <a:pt x="1638" y="209"/>
                      <a:pt x="824" y="423"/>
                      <a:pt x="1" y="627"/>
                    </a:cubicBezTo>
                    <a:cubicBezTo>
                      <a:pt x="3594" y="7853"/>
                      <a:pt x="6665" y="15209"/>
                      <a:pt x="14500" y="18830"/>
                    </a:cubicBezTo>
                    <a:cubicBezTo>
                      <a:pt x="17843" y="20381"/>
                      <a:pt x="21501" y="21062"/>
                      <a:pt x="25211" y="21153"/>
                    </a:cubicBezTo>
                    <a:lnTo>
                      <a:pt x="25241" y="19389"/>
                    </a:lnTo>
                    <a:cubicBezTo>
                      <a:pt x="21697" y="19293"/>
                      <a:pt x="18230" y="18547"/>
                      <a:pt x="15121" y="16851"/>
                    </a:cubicBezTo>
                    <a:cubicBezTo>
                      <a:pt x="8845" y="13410"/>
                      <a:pt x="4628" y="6776"/>
                      <a:pt x="2409" y="140"/>
                    </a:cubicBezTo>
                    <a:cubicBezTo>
                      <a:pt x="2386" y="79"/>
                      <a:pt x="2414" y="32"/>
                      <a:pt x="2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Google Shape;1284;p41"/>
              <p:cNvSpPr/>
              <p:nvPr/>
            </p:nvSpPr>
            <p:spPr>
              <a:xfrm>
                <a:off x="1323068" y="1512720"/>
                <a:ext cx="631341" cy="638661"/>
              </a:xfrm>
              <a:custGeom>
                <a:avLst/>
                <a:gdLst/>
                <a:ahLst/>
                <a:cxnLst/>
                <a:rect l="l" t="t" r="r" b="b"/>
                <a:pathLst>
                  <a:path w="36573" h="36997" extrusionOk="0">
                    <a:moveTo>
                      <a:pt x="32627" y="0"/>
                    </a:moveTo>
                    <a:lnTo>
                      <a:pt x="32627" y="0"/>
                    </a:lnTo>
                    <a:cubicBezTo>
                      <a:pt x="31960" y="189"/>
                      <a:pt x="31292" y="390"/>
                      <a:pt x="30620" y="586"/>
                    </a:cubicBezTo>
                    <a:cubicBezTo>
                      <a:pt x="33448" y="6379"/>
                      <a:pt x="33635" y="13231"/>
                      <a:pt x="30948" y="19149"/>
                    </a:cubicBezTo>
                    <a:cubicBezTo>
                      <a:pt x="27707" y="26283"/>
                      <a:pt x="20507" y="30545"/>
                      <a:pt x="13340" y="32976"/>
                    </a:cubicBezTo>
                    <a:cubicBezTo>
                      <a:pt x="9438" y="34302"/>
                      <a:pt x="5067" y="35229"/>
                      <a:pt x="777" y="35229"/>
                    </a:cubicBezTo>
                    <a:cubicBezTo>
                      <a:pt x="528" y="35229"/>
                      <a:pt x="279" y="35226"/>
                      <a:pt x="30" y="35220"/>
                    </a:cubicBezTo>
                    <a:lnTo>
                      <a:pt x="0" y="36984"/>
                    </a:lnTo>
                    <a:cubicBezTo>
                      <a:pt x="302" y="36992"/>
                      <a:pt x="605" y="36996"/>
                      <a:pt x="908" y="36996"/>
                    </a:cubicBezTo>
                    <a:cubicBezTo>
                      <a:pt x="4797" y="36996"/>
                      <a:pt x="8719" y="36358"/>
                      <a:pt x="12354" y="35389"/>
                    </a:cubicBezTo>
                    <a:cubicBezTo>
                      <a:pt x="20159" y="33307"/>
                      <a:pt x="27869" y="28980"/>
                      <a:pt x="32084" y="21850"/>
                    </a:cubicBezTo>
                    <a:cubicBezTo>
                      <a:pt x="36000" y="15222"/>
                      <a:pt x="36572" y="7025"/>
                      <a:pt x="32697" y="283"/>
                    </a:cubicBezTo>
                    <a:cubicBezTo>
                      <a:pt x="32648" y="198"/>
                      <a:pt x="32623" y="100"/>
                      <a:pt x="326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Google Shape;1285;p41"/>
              <p:cNvSpPr/>
              <p:nvPr/>
            </p:nvSpPr>
            <p:spPr>
              <a:xfrm>
                <a:off x="866225" y="1483287"/>
                <a:ext cx="1109530" cy="694211"/>
              </a:xfrm>
              <a:custGeom>
                <a:avLst/>
                <a:gdLst/>
                <a:ahLst/>
                <a:cxnLst/>
                <a:rect l="l" t="t" r="r" b="b"/>
                <a:pathLst>
                  <a:path w="64274" h="40215" extrusionOk="0">
                    <a:moveTo>
                      <a:pt x="53616" y="3597"/>
                    </a:moveTo>
                    <a:cubicBezTo>
                      <a:pt x="54319" y="5117"/>
                      <a:pt x="55572" y="7930"/>
                      <a:pt x="55179" y="9482"/>
                    </a:cubicBezTo>
                    <a:cubicBezTo>
                      <a:pt x="54997" y="10209"/>
                      <a:pt x="54649" y="10689"/>
                      <a:pt x="54116" y="10948"/>
                    </a:cubicBezTo>
                    <a:cubicBezTo>
                      <a:pt x="53781" y="11111"/>
                      <a:pt x="53392" y="11179"/>
                      <a:pt x="52973" y="11179"/>
                    </a:cubicBezTo>
                    <a:cubicBezTo>
                      <a:pt x="51555" y="11179"/>
                      <a:pt x="49796" y="10399"/>
                      <a:pt x="48639" y="9885"/>
                    </a:cubicBezTo>
                    <a:cubicBezTo>
                      <a:pt x="48389" y="9775"/>
                      <a:pt x="48168" y="9677"/>
                      <a:pt x="47983" y="9601"/>
                    </a:cubicBezTo>
                    <a:lnTo>
                      <a:pt x="47670" y="9472"/>
                    </a:lnTo>
                    <a:cubicBezTo>
                      <a:pt x="45561" y="8606"/>
                      <a:pt x="43393" y="7714"/>
                      <a:pt x="41097" y="7287"/>
                    </a:cubicBezTo>
                    <a:cubicBezTo>
                      <a:pt x="45273" y="6050"/>
                      <a:pt x="49446" y="4819"/>
                      <a:pt x="53616" y="3597"/>
                    </a:cubicBezTo>
                    <a:close/>
                    <a:moveTo>
                      <a:pt x="26303" y="11650"/>
                    </a:moveTo>
                    <a:lnTo>
                      <a:pt x="26303" y="11650"/>
                    </a:lnTo>
                    <a:cubicBezTo>
                      <a:pt x="24455" y="15762"/>
                      <a:pt x="21969" y="19381"/>
                      <a:pt x="18907" y="22414"/>
                    </a:cubicBezTo>
                    <a:cubicBezTo>
                      <a:pt x="17288" y="24020"/>
                      <a:pt x="15549" y="25501"/>
                      <a:pt x="13788" y="25501"/>
                    </a:cubicBezTo>
                    <a:cubicBezTo>
                      <a:pt x="13761" y="25501"/>
                      <a:pt x="13733" y="25501"/>
                      <a:pt x="13707" y="25500"/>
                    </a:cubicBezTo>
                    <a:cubicBezTo>
                      <a:pt x="12711" y="25474"/>
                      <a:pt x="11792" y="24980"/>
                      <a:pt x="10892" y="23990"/>
                    </a:cubicBezTo>
                    <a:cubicBezTo>
                      <a:pt x="9074" y="21984"/>
                      <a:pt x="7960" y="19438"/>
                      <a:pt x="6992" y="16973"/>
                    </a:cubicBezTo>
                    <a:cubicBezTo>
                      <a:pt x="12800" y="15471"/>
                      <a:pt x="18960" y="13773"/>
                      <a:pt x="26303" y="11650"/>
                    </a:cubicBezTo>
                    <a:close/>
                    <a:moveTo>
                      <a:pt x="34933" y="9612"/>
                    </a:moveTo>
                    <a:lnTo>
                      <a:pt x="34933" y="9612"/>
                    </a:lnTo>
                    <a:cubicBezTo>
                      <a:pt x="34957" y="9622"/>
                      <a:pt x="34981" y="9632"/>
                      <a:pt x="35007" y="9640"/>
                    </a:cubicBezTo>
                    <a:cubicBezTo>
                      <a:pt x="38863" y="10936"/>
                      <a:pt x="42219" y="12422"/>
                      <a:pt x="45266" y="14187"/>
                    </a:cubicBezTo>
                    <a:cubicBezTo>
                      <a:pt x="46688" y="15005"/>
                      <a:pt x="48085" y="15906"/>
                      <a:pt x="49420" y="16865"/>
                    </a:cubicBezTo>
                    <a:cubicBezTo>
                      <a:pt x="49605" y="16996"/>
                      <a:pt x="49860" y="17147"/>
                      <a:pt x="50140" y="17313"/>
                    </a:cubicBezTo>
                    <a:cubicBezTo>
                      <a:pt x="50823" y="17717"/>
                      <a:pt x="51756" y="18269"/>
                      <a:pt x="51980" y="18794"/>
                    </a:cubicBezTo>
                    <a:cubicBezTo>
                      <a:pt x="52602" y="20234"/>
                      <a:pt x="51573" y="21710"/>
                      <a:pt x="50486" y="22965"/>
                    </a:cubicBezTo>
                    <a:cubicBezTo>
                      <a:pt x="49783" y="23772"/>
                      <a:pt x="47682" y="25938"/>
                      <a:pt x="45382" y="25938"/>
                    </a:cubicBezTo>
                    <a:cubicBezTo>
                      <a:pt x="44773" y="25938"/>
                      <a:pt x="44150" y="25786"/>
                      <a:pt x="43535" y="25417"/>
                    </a:cubicBezTo>
                    <a:cubicBezTo>
                      <a:pt x="42024" y="24509"/>
                      <a:pt x="41157" y="22609"/>
                      <a:pt x="40392" y="20935"/>
                    </a:cubicBezTo>
                    <a:cubicBezTo>
                      <a:pt x="40257" y="20641"/>
                      <a:pt x="40126" y="20354"/>
                      <a:pt x="39996" y="20081"/>
                    </a:cubicBezTo>
                    <a:lnTo>
                      <a:pt x="39088" y="18168"/>
                    </a:lnTo>
                    <a:cubicBezTo>
                      <a:pt x="37752" y="15351"/>
                      <a:pt x="36374" y="12445"/>
                      <a:pt x="34933" y="9612"/>
                    </a:cubicBezTo>
                    <a:close/>
                    <a:moveTo>
                      <a:pt x="30545" y="11464"/>
                    </a:moveTo>
                    <a:cubicBezTo>
                      <a:pt x="31515" y="15113"/>
                      <a:pt x="32384" y="18726"/>
                      <a:pt x="33129" y="22216"/>
                    </a:cubicBezTo>
                    <a:cubicBezTo>
                      <a:pt x="33242" y="22751"/>
                      <a:pt x="33377" y="23300"/>
                      <a:pt x="33513" y="23858"/>
                    </a:cubicBezTo>
                    <a:cubicBezTo>
                      <a:pt x="33858" y="25263"/>
                      <a:pt x="34214" y="26719"/>
                      <a:pt x="34255" y="28086"/>
                    </a:cubicBezTo>
                    <a:cubicBezTo>
                      <a:pt x="34290" y="29168"/>
                      <a:pt x="33894" y="30037"/>
                      <a:pt x="33080" y="30664"/>
                    </a:cubicBezTo>
                    <a:cubicBezTo>
                      <a:pt x="32006" y="31494"/>
                      <a:pt x="30399" y="31797"/>
                      <a:pt x="28891" y="31797"/>
                    </a:cubicBezTo>
                    <a:cubicBezTo>
                      <a:pt x="27837" y="31797"/>
                      <a:pt x="26832" y="31649"/>
                      <a:pt x="26090" y="31430"/>
                    </a:cubicBezTo>
                    <a:cubicBezTo>
                      <a:pt x="24743" y="31039"/>
                      <a:pt x="23788" y="30265"/>
                      <a:pt x="23327" y="29192"/>
                    </a:cubicBezTo>
                    <a:cubicBezTo>
                      <a:pt x="22824" y="28017"/>
                      <a:pt x="22950" y="26591"/>
                      <a:pt x="23682" y="25171"/>
                    </a:cubicBezTo>
                    <a:cubicBezTo>
                      <a:pt x="24111" y="24333"/>
                      <a:pt x="24604" y="23499"/>
                      <a:pt x="25080" y="22692"/>
                    </a:cubicBezTo>
                    <a:cubicBezTo>
                      <a:pt x="25485" y="22011"/>
                      <a:pt x="25902" y="21305"/>
                      <a:pt x="26281" y="20595"/>
                    </a:cubicBezTo>
                    <a:cubicBezTo>
                      <a:pt x="28060" y="17289"/>
                      <a:pt x="29459" y="14292"/>
                      <a:pt x="30545" y="11464"/>
                    </a:cubicBezTo>
                    <a:close/>
                    <a:moveTo>
                      <a:pt x="55894" y="2930"/>
                    </a:moveTo>
                    <a:cubicBezTo>
                      <a:pt x="58052" y="7385"/>
                      <a:pt x="58525" y="12463"/>
                      <a:pt x="57222" y="17260"/>
                    </a:cubicBezTo>
                    <a:cubicBezTo>
                      <a:pt x="56881" y="18527"/>
                      <a:pt x="56415" y="19758"/>
                      <a:pt x="55836" y="20935"/>
                    </a:cubicBezTo>
                    <a:cubicBezTo>
                      <a:pt x="52207" y="28253"/>
                      <a:pt x="44043" y="32018"/>
                      <a:pt x="37831" y="33888"/>
                    </a:cubicBezTo>
                    <a:cubicBezTo>
                      <a:pt x="34794" y="34800"/>
                      <a:pt x="30933" y="35631"/>
                      <a:pt x="26946" y="35631"/>
                    </a:cubicBezTo>
                    <a:cubicBezTo>
                      <a:pt x="24221" y="35631"/>
                      <a:pt x="21437" y="35242"/>
                      <a:pt x="18817" y="34226"/>
                    </a:cubicBezTo>
                    <a:cubicBezTo>
                      <a:pt x="17758" y="33813"/>
                      <a:pt x="16754" y="33314"/>
                      <a:pt x="15833" y="32742"/>
                    </a:cubicBezTo>
                    <a:cubicBezTo>
                      <a:pt x="10207" y="29229"/>
                      <a:pt x="6926" y="23147"/>
                      <a:pt x="4306" y="17674"/>
                    </a:cubicBezTo>
                    <a:cubicBezTo>
                      <a:pt x="4741" y="17564"/>
                      <a:pt x="5173" y="17449"/>
                      <a:pt x="5607" y="17334"/>
                    </a:cubicBezTo>
                    <a:lnTo>
                      <a:pt x="5880" y="17262"/>
                    </a:lnTo>
                    <a:cubicBezTo>
                      <a:pt x="6609" y="20361"/>
                      <a:pt x="8870" y="25486"/>
                      <a:pt x="12158" y="26930"/>
                    </a:cubicBezTo>
                    <a:cubicBezTo>
                      <a:pt x="12740" y="27186"/>
                      <a:pt x="13326" y="27314"/>
                      <a:pt x="13913" y="27314"/>
                    </a:cubicBezTo>
                    <a:cubicBezTo>
                      <a:pt x="14708" y="27314"/>
                      <a:pt x="15504" y="27080"/>
                      <a:pt x="16296" y="26614"/>
                    </a:cubicBezTo>
                    <a:cubicBezTo>
                      <a:pt x="22800" y="22771"/>
                      <a:pt x="26737" y="14587"/>
                      <a:pt x="28174" y="11108"/>
                    </a:cubicBezTo>
                    <a:lnTo>
                      <a:pt x="29410" y="10741"/>
                    </a:lnTo>
                    <a:lnTo>
                      <a:pt x="29410" y="10741"/>
                    </a:lnTo>
                    <a:cubicBezTo>
                      <a:pt x="29220" y="11147"/>
                      <a:pt x="29029" y="11551"/>
                      <a:pt x="28839" y="11956"/>
                    </a:cubicBezTo>
                    <a:cubicBezTo>
                      <a:pt x="27768" y="14238"/>
                      <a:pt x="26660" y="16600"/>
                      <a:pt x="25460" y="18864"/>
                    </a:cubicBezTo>
                    <a:cubicBezTo>
                      <a:pt x="25014" y="19708"/>
                      <a:pt x="24486" y="20563"/>
                      <a:pt x="23978" y="21388"/>
                    </a:cubicBezTo>
                    <a:cubicBezTo>
                      <a:pt x="23076" y="22853"/>
                      <a:pt x="22143" y="24366"/>
                      <a:pt x="21550" y="25968"/>
                    </a:cubicBezTo>
                    <a:cubicBezTo>
                      <a:pt x="20821" y="27929"/>
                      <a:pt x="21196" y="29784"/>
                      <a:pt x="22604" y="31190"/>
                    </a:cubicBezTo>
                    <a:cubicBezTo>
                      <a:pt x="23570" y="32155"/>
                      <a:pt x="24975" y="32851"/>
                      <a:pt x="26559" y="33147"/>
                    </a:cubicBezTo>
                    <a:cubicBezTo>
                      <a:pt x="27304" y="33288"/>
                      <a:pt x="28144" y="33368"/>
                      <a:pt x="29007" y="33368"/>
                    </a:cubicBezTo>
                    <a:cubicBezTo>
                      <a:pt x="31021" y="33368"/>
                      <a:pt x="33158" y="32933"/>
                      <a:pt x="34496" y="31829"/>
                    </a:cubicBezTo>
                    <a:cubicBezTo>
                      <a:pt x="35436" y="31052"/>
                      <a:pt x="35915" y="30023"/>
                      <a:pt x="35918" y="28771"/>
                    </a:cubicBezTo>
                    <a:cubicBezTo>
                      <a:pt x="35923" y="26787"/>
                      <a:pt x="35402" y="24717"/>
                      <a:pt x="34898" y="22716"/>
                    </a:cubicBezTo>
                    <a:cubicBezTo>
                      <a:pt x="34723" y="22023"/>
                      <a:pt x="34549" y="21339"/>
                      <a:pt x="34405" y="20674"/>
                    </a:cubicBezTo>
                    <a:cubicBezTo>
                      <a:pt x="33653" y="17239"/>
                      <a:pt x="32776" y="13663"/>
                      <a:pt x="31796" y="10040"/>
                    </a:cubicBezTo>
                    <a:lnTo>
                      <a:pt x="33434" y="9559"/>
                    </a:lnTo>
                    <a:cubicBezTo>
                      <a:pt x="34626" y="12313"/>
                      <a:pt x="35924" y="15074"/>
                      <a:pt x="37180" y="17748"/>
                    </a:cubicBezTo>
                    <a:lnTo>
                      <a:pt x="37355" y="18119"/>
                    </a:lnTo>
                    <a:cubicBezTo>
                      <a:pt x="37619" y="18682"/>
                      <a:pt x="37875" y="19278"/>
                      <a:pt x="38136" y="19886"/>
                    </a:cubicBezTo>
                    <a:cubicBezTo>
                      <a:pt x="39069" y="22054"/>
                      <a:pt x="40032" y="24296"/>
                      <a:pt x="41641" y="25870"/>
                    </a:cubicBezTo>
                    <a:cubicBezTo>
                      <a:pt x="42734" y="26940"/>
                      <a:pt x="43986" y="27482"/>
                      <a:pt x="45361" y="27482"/>
                    </a:cubicBezTo>
                    <a:cubicBezTo>
                      <a:pt x="45425" y="27482"/>
                      <a:pt x="45488" y="27480"/>
                      <a:pt x="45552" y="27478"/>
                    </a:cubicBezTo>
                    <a:cubicBezTo>
                      <a:pt x="47560" y="27405"/>
                      <a:pt x="49777" y="26154"/>
                      <a:pt x="51638" y="24047"/>
                    </a:cubicBezTo>
                    <a:cubicBezTo>
                      <a:pt x="52829" y="22694"/>
                      <a:pt x="54178" y="20939"/>
                      <a:pt x="54035" y="19356"/>
                    </a:cubicBezTo>
                    <a:cubicBezTo>
                      <a:pt x="53991" y="18866"/>
                      <a:pt x="53787" y="18403"/>
                      <a:pt x="53408" y="17942"/>
                    </a:cubicBezTo>
                    <a:cubicBezTo>
                      <a:pt x="52873" y="17290"/>
                      <a:pt x="52083" y="16762"/>
                      <a:pt x="51386" y="16296"/>
                    </a:cubicBezTo>
                    <a:cubicBezTo>
                      <a:pt x="51131" y="16125"/>
                      <a:pt x="50886" y="15962"/>
                      <a:pt x="50671" y="15803"/>
                    </a:cubicBezTo>
                    <a:cubicBezTo>
                      <a:pt x="46493" y="12722"/>
                      <a:pt x="41865" y="10278"/>
                      <a:pt x="36905" y="8529"/>
                    </a:cubicBezTo>
                    <a:lnTo>
                      <a:pt x="39126" y="7874"/>
                    </a:lnTo>
                    <a:cubicBezTo>
                      <a:pt x="39128" y="7879"/>
                      <a:pt x="39131" y="7883"/>
                      <a:pt x="39134" y="7889"/>
                    </a:cubicBezTo>
                    <a:cubicBezTo>
                      <a:pt x="39203" y="8019"/>
                      <a:pt x="39326" y="8114"/>
                      <a:pt x="39470" y="8146"/>
                    </a:cubicBezTo>
                    <a:cubicBezTo>
                      <a:pt x="42136" y="8772"/>
                      <a:pt x="44549" y="9797"/>
                      <a:pt x="47105" y="10884"/>
                    </a:cubicBezTo>
                    <a:lnTo>
                      <a:pt x="48224" y="11357"/>
                    </a:lnTo>
                    <a:cubicBezTo>
                      <a:pt x="48416" y="11436"/>
                      <a:pt x="48611" y="11520"/>
                      <a:pt x="48809" y="11604"/>
                    </a:cubicBezTo>
                    <a:cubicBezTo>
                      <a:pt x="50181" y="12189"/>
                      <a:pt x="51699" y="12837"/>
                      <a:pt x="53214" y="12837"/>
                    </a:cubicBezTo>
                    <a:cubicBezTo>
                      <a:pt x="53575" y="12837"/>
                      <a:pt x="53934" y="12800"/>
                      <a:pt x="54292" y="12717"/>
                    </a:cubicBezTo>
                    <a:cubicBezTo>
                      <a:pt x="55304" y="12480"/>
                      <a:pt x="56021" y="11937"/>
                      <a:pt x="56423" y="11100"/>
                    </a:cubicBezTo>
                    <a:cubicBezTo>
                      <a:pt x="57462" y="8941"/>
                      <a:pt x="56119" y="5315"/>
                      <a:pt x="55120" y="3157"/>
                    </a:cubicBezTo>
                    <a:lnTo>
                      <a:pt x="55894" y="2930"/>
                    </a:lnTo>
                    <a:close/>
                    <a:moveTo>
                      <a:pt x="58881" y="2056"/>
                    </a:moveTo>
                    <a:cubicBezTo>
                      <a:pt x="58891" y="2081"/>
                      <a:pt x="58903" y="2104"/>
                      <a:pt x="58916" y="2127"/>
                    </a:cubicBezTo>
                    <a:cubicBezTo>
                      <a:pt x="62556" y="8459"/>
                      <a:pt x="62323" y="16614"/>
                      <a:pt x="58306" y="23411"/>
                    </a:cubicBezTo>
                    <a:cubicBezTo>
                      <a:pt x="54598" y="29685"/>
                      <a:pt x="47652" y="34446"/>
                      <a:pt x="38745" y="36822"/>
                    </a:cubicBezTo>
                    <a:cubicBezTo>
                      <a:pt x="34764" y="37884"/>
                      <a:pt x="30945" y="38420"/>
                      <a:pt x="27376" y="38420"/>
                    </a:cubicBezTo>
                    <a:cubicBezTo>
                      <a:pt x="27073" y="38420"/>
                      <a:pt x="26771" y="38417"/>
                      <a:pt x="26471" y="38409"/>
                    </a:cubicBezTo>
                    <a:cubicBezTo>
                      <a:pt x="22515" y="38312"/>
                      <a:pt x="18949" y="37539"/>
                      <a:pt x="15871" y="36112"/>
                    </a:cubicBezTo>
                    <a:cubicBezTo>
                      <a:pt x="8765" y="32828"/>
                      <a:pt x="5662" y="26502"/>
                      <a:pt x="2376" y="19805"/>
                    </a:cubicBezTo>
                    <a:cubicBezTo>
                      <a:pt x="2139" y="19322"/>
                      <a:pt x="1901" y="18837"/>
                      <a:pt x="1661" y="18352"/>
                    </a:cubicBezTo>
                    <a:cubicBezTo>
                      <a:pt x="2092" y="18244"/>
                      <a:pt x="2521" y="18134"/>
                      <a:pt x="2950" y="18023"/>
                    </a:cubicBezTo>
                    <a:lnTo>
                      <a:pt x="3439" y="17897"/>
                    </a:lnTo>
                    <a:cubicBezTo>
                      <a:pt x="4969" y="22417"/>
                      <a:pt x="8639" y="30469"/>
                      <a:pt x="16241" y="34635"/>
                    </a:cubicBezTo>
                    <a:cubicBezTo>
                      <a:pt x="19178" y="36238"/>
                      <a:pt x="22626" y="37103"/>
                      <a:pt x="26487" y="37208"/>
                    </a:cubicBezTo>
                    <a:cubicBezTo>
                      <a:pt x="26716" y="37213"/>
                      <a:pt x="26947" y="37216"/>
                      <a:pt x="27179" y="37216"/>
                    </a:cubicBezTo>
                    <a:cubicBezTo>
                      <a:pt x="31114" y="37216"/>
                      <a:pt x="35496" y="36443"/>
                      <a:pt x="39894" y="34949"/>
                    </a:cubicBezTo>
                    <a:cubicBezTo>
                      <a:pt x="46055" y="32858"/>
                      <a:pt x="54138" y="28737"/>
                      <a:pt x="57668" y="20970"/>
                    </a:cubicBezTo>
                    <a:cubicBezTo>
                      <a:pt x="60333" y="15102"/>
                      <a:pt x="60261" y="8378"/>
                      <a:pt x="57481" y="2467"/>
                    </a:cubicBezTo>
                    <a:lnTo>
                      <a:pt x="57870" y="2352"/>
                    </a:lnTo>
                    <a:cubicBezTo>
                      <a:pt x="58208" y="2252"/>
                      <a:pt x="58545" y="2153"/>
                      <a:pt x="58881" y="2056"/>
                    </a:cubicBezTo>
                    <a:close/>
                    <a:moveTo>
                      <a:pt x="59846" y="1"/>
                    </a:moveTo>
                    <a:cubicBezTo>
                      <a:pt x="59765" y="1"/>
                      <a:pt x="59680" y="13"/>
                      <a:pt x="59592" y="39"/>
                    </a:cubicBezTo>
                    <a:cubicBezTo>
                      <a:pt x="53395" y="1822"/>
                      <a:pt x="47060" y="3575"/>
                      <a:pt x="40933" y="5269"/>
                    </a:cubicBezTo>
                    <a:cubicBezTo>
                      <a:pt x="27611" y="8954"/>
                      <a:pt x="13835" y="12765"/>
                      <a:pt x="527" y="17159"/>
                    </a:cubicBezTo>
                    <a:cubicBezTo>
                      <a:pt x="196" y="17273"/>
                      <a:pt x="0" y="17579"/>
                      <a:pt x="42" y="17923"/>
                    </a:cubicBezTo>
                    <a:cubicBezTo>
                      <a:pt x="73" y="18187"/>
                      <a:pt x="234" y="18401"/>
                      <a:pt x="457" y="18498"/>
                    </a:cubicBezTo>
                    <a:cubicBezTo>
                      <a:pt x="2420" y="25794"/>
                      <a:pt x="7589" y="34760"/>
                      <a:pt x="16278" y="38232"/>
                    </a:cubicBezTo>
                    <a:cubicBezTo>
                      <a:pt x="19588" y="39554"/>
                      <a:pt x="23376" y="40215"/>
                      <a:pt x="27451" y="40215"/>
                    </a:cubicBezTo>
                    <a:cubicBezTo>
                      <a:pt x="31609" y="40215"/>
                      <a:pt x="36066" y="39527"/>
                      <a:pt x="40615" y="38151"/>
                    </a:cubicBezTo>
                    <a:cubicBezTo>
                      <a:pt x="49661" y="35414"/>
                      <a:pt x="56640" y="30222"/>
                      <a:pt x="60266" y="23530"/>
                    </a:cubicBezTo>
                    <a:cubicBezTo>
                      <a:pt x="63864" y="16898"/>
                      <a:pt x="64273" y="9290"/>
                      <a:pt x="61362" y="3168"/>
                    </a:cubicBezTo>
                    <a:cubicBezTo>
                      <a:pt x="61238" y="2569"/>
                      <a:pt x="61087" y="1786"/>
                      <a:pt x="61010" y="980"/>
                    </a:cubicBezTo>
                    <a:cubicBezTo>
                      <a:pt x="60982" y="677"/>
                      <a:pt x="60776" y="486"/>
                      <a:pt x="60545" y="420"/>
                    </a:cubicBezTo>
                    <a:cubicBezTo>
                      <a:pt x="60408" y="181"/>
                      <a:pt x="60159" y="1"/>
                      <a:pt x="5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Google Shape;1286;p41"/>
              <p:cNvSpPr/>
              <p:nvPr/>
            </p:nvSpPr>
            <p:spPr>
              <a:xfrm>
                <a:off x="1756710" y="1628242"/>
                <a:ext cx="57501" cy="2449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1419" extrusionOk="0">
                    <a:moveTo>
                      <a:pt x="332" y="1"/>
                    </a:moveTo>
                    <a:cubicBezTo>
                      <a:pt x="106" y="1"/>
                      <a:pt x="0" y="373"/>
                      <a:pt x="220" y="504"/>
                    </a:cubicBezTo>
                    <a:cubicBezTo>
                      <a:pt x="986" y="952"/>
                      <a:pt x="1855" y="1245"/>
                      <a:pt x="2725" y="1411"/>
                    </a:cubicBezTo>
                    <a:cubicBezTo>
                      <a:pt x="2750" y="1416"/>
                      <a:pt x="2775" y="1418"/>
                      <a:pt x="2799" y="1418"/>
                    </a:cubicBezTo>
                    <a:cubicBezTo>
                      <a:pt x="3195" y="1418"/>
                      <a:pt x="3330" y="793"/>
                      <a:pt x="2907" y="724"/>
                    </a:cubicBezTo>
                    <a:cubicBezTo>
                      <a:pt x="2051" y="582"/>
                      <a:pt x="1238" y="327"/>
                      <a:pt x="423" y="20"/>
                    </a:cubicBezTo>
                    <a:cubicBezTo>
                      <a:pt x="391" y="7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Google Shape;1287;p41"/>
              <p:cNvSpPr/>
              <p:nvPr/>
            </p:nvSpPr>
            <p:spPr>
              <a:xfrm>
                <a:off x="1809379" y="1737584"/>
                <a:ext cx="30140" cy="4027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333" extrusionOk="0">
                    <a:moveTo>
                      <a:pt x="304" y="0"/>
                    </a:moveTo>
                    <a:cubicBezTo>
                      <a:pt x="137" y="0"/>
                      <a:pt x="1" y="206"/>
                      <a:pt x="152" y="362"/>
                    </a:cubicBezTo>
                    <a:cubicBezTo>
                      <a:pt x="625" y="843"/>
                      <a:pt x="847" y="1367"/>
                      <a:pt x="1112" y="1944"/>
                    </a:cubicBezTo>
                    <a:cubicBezTo>
                      <a:pt x="1148" y="2028"/>
                      <a:pt x="1185" y="2113"/>
                      <a:pt x="1227" y="2195"/>
                    </a:cubicBezTo>
                    <a:cubicBezTo>
                      <a:pt x="1273" y="2292"/>
                      <a:pt x="1349" y="2332"/>
                      <a:pt x="1428" y="2332"/>
                    </a:cubicBezTo>
                    <a:cubicBezTo>
                      <a:pt x="1484" y="2332"/>
                      <a:pt x="1542" y="2312"/>
                      <a:pt x="1591" y="2276"/>
                    </a:cubicBezTo>
                    <a:cubicBezTo>
                      <a:pt x="1680" y="2213"/>
                      <a:pt x="1746" y="2107"/>
                      <a:pt x="1720" y="1987"/>
                    </a:cubicBezTo>
                    <a:cubicBezTo>
                      <a:pt x="1585" y="1246"/>
                      <a:pt x="999" y="542"/>
                      <a:pt x="452" y="60"/>
                    </a:cubicBezTo>
                    <a:cubicBezTo>
                      <a:pt x="404" y="18"/>
                      <a:pt x="353" y="0"/>
                      <a:pt x="30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Google Shape;1288;p41"/>
              <p:cNvSpPr/>
              <p:nvPr/>
            </p:nvSpPr>
            <p:spPr>
              <a:xfrm>
                <a:off x="1703299" y="1582634"/>
                <a:ext cx="66461" cy="11031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639" extrusionOk="0">
                    <a:moveTo>
                      <a:pt x="2624" y="1"/>
                    </a:moveTo>
                    <a:cubicBezTo>
                      <a:pt x="1853" y="1"/>
                      <a:pt x="1077" y="21"/>
                      <a:pt x="311" y="61"/>
                    </a:cubicBezTo>
                    <a:cubicBezTo>
                      <a:pt x="0" y="79"/>
                      <a:pt x="6" y="520"/>
                      <a:pt x="307" y="539"/>
                    </a:cubicBezTo>
                    <a:cubicBezTo>
                      <a:pt x="1325" y="610"/>
                      <a:pt x="2360" y="639"/>
                      <a:pt x="3379" y="639"/>
                    </a:cubicBezTo>
                    <a:cubicBezTo>
                      <a:pt x="3398" y="639"/>
                      <a:pt x="3417" y="639"/>
                      <a:pt x="3436" y="639"/>
                    </a:cubicBezTo>
                    <a:cubicBezTo>
                      <a:pt x="3845" y="635"/>
                      <a:pt x="3849" y="11"/>
                      <a:pt x="3440" y="9"/>
                    </a:cubicBezTo>
                    <a:cubicBezTo>
                      <a:pt x="3169" y="3"/>
                      <a:pt x="2897" y="1"/>
                      <a:pt x="262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Google Shape;1289;p41"/>
              <p:cNvSpPr/>
              <p:nvPr/>
            </p:nvSpPr>
            <p:spPr>
              <a:xfrm>
                <a:off x="1782932" y="1755158"/>
                <a:ext cx="31987" cy="3418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980" extrusionOk="0">
                    <a:moveTo>
                      <a:pt x="290" y="0"/>
                    </a:moveTo>
                    <a:cubicBezTo>
                      <a:pt x="84" y="0"/>
                      <a:pt x="1" y="291"/>
                      <a:pt x="224" y="357"/>
                    </a:cubicBezTo>
                    <a:cubicBezTo>
                      <a:pt x="553" y="462"/>
                      <a:pt x="845" y="645"/>
                      <a:pt x="1050" y="931"/>
                    </a:cubicBezTo>
                    <a:cubicBezTo>
                      <a:pt x="1236" y="1196"/>
                      <a:pt x="1275" y="1486"/>
                      <a:pt x="1339" y="1797"/>
                    </a:cubicBezTo>
                    <a:cubicBezTo>
                      <a:pt x="1340" y="1804"/>
                      <a:pt x="1344" y="1816"/>
                      <a:pt x="1346" y="1823"/>
                    </a:cubicBezTo>
                    <a:cubicBezTo>
                      <a:pt x="1376" y="1932"/>
                      <a:pt x="1458" y="1979"/>
                      <a:pt x="1547" y="1979"/>
                    </a:cubicBezTo>
                    <a:cubicBezTo>
                      <a:pt x="1675" y="1979"/>
                      <a:pt x="1818" y="1881"/>
                      <a:pt x="1836" y="1729"/>
                    </a:cubicBezTo>
                    <a:cubicBezTo>
                      <a:pt x="1853" y="1562"/>
                      <a:pt x="1831" y="1394"/>
                      <a:pt x="1776" y="1236"/>
                    </a:cubicBezTo>
                    <a:cubicBezTo>
                      <a:pt x="1584" y="605"/>
                      <a:pt x="940" y="82"/>
                      <a:pt x="322" y="2"/>
                    </a:cubicBezTo>
                    <a:cubicBezTo>
                      <a:pt x="311" y="1"/>
                      <a:pt x="301" y="0"/>
                      <a:pt x="29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Google Shape;1290;p41"/>
              <p:cNvSpPr/>
              <p:nvPr/>
            </p:nvSpPr>
            <p:spPr>
              <a:xfrm>
                <a:off x="1644761" y="1603712"/>
                <a:ext cx="69827" cy="26066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1510" extrusionOk="0">
                    <a:moveTo>
                      <a:pt x="311" y="1"/>
                    </a:moveTo>
                    <a:cubicBezTo>
                      <a:pt x="74" y="1"/>
                      <a:pt x="0" y="378"/>
                      <a:pt x="263" y="465"/>
                    </a:cubicBezTo>
                    <a:cubicBezTo>
                      <a:pt x="1357" y="818"/>
                      <a:pt x="2475" y="1258"/>
                      <a:pt x="3601" y="1502"/>
                    </a:cubicBezTo>
                    <a:cubicBezTo>
                      <a:pt x="3625" y="1507"/>
                      <a:pt x="3648" y="1509"/>
                      <a:pt x="3670" y="1509"/>
                    </a:cubicBezTo>
                    <a:cubicBezTo>
                      <a:pt x="3968" y="1509"/>
                      <a:pt x="4044" y="1085"/>
                      <a:pt x="3746" y="973"/>
                    </a:cubicBezTo>
                    <a:cubicBezTo>
                      <a:pt x="2667" y="556"/>
                      <a:pt x="1497" y="317"/>
                      <a:pt x="381" y="11"/>
                    </a:cubicBezTo>
                    <a:cubicBezTo>
                      <a:pt x="356" y="4"/>
                      <a:pt x="333" y="1"/>
                      <a:pt x="311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Google Shape;1291;p41"/>
              <p:cNvSpPr/>
              <p:nvPr/>
            </p:nvSpPr>
            <p:spPr>
              <a:xfrm>
                <a:off x="1661367" y="1813989"/>
                <a:ext cx="72399" cy="5829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377" extrusionOk="0">
                    <a:moveTo>
                      <a:pt x="393" y="1"/>
                    </a:moveTo>
                    <a:cubicBezTo>
                      <a:pt x="175" y="1"/>
                      <a:pt x="1" y="294"/>
                      <a:pt x="179" y="518"/>
                    </a:cubicBezTo>
                    <a:cubicBezTo>
                      <a:pt x="1026" y="1582"/>
                      <a:pt x="2297" y="2811"/>
                      <a:pt x="3564" y="3351"/>
                    </a:cubicBezTo>
                    <a:cubicBezTo>
                      <a:pt x="3605" y="3369"/>
                      <a:pt x="3648" y="3377"/>
                      <a:pt x="3691" y="3377"/>
                    </a:cubicBezTo>
                    <a:cubicBezTo>
                      <a:pt x="3952" y="3377"/>
                      <a:pt x="4194" y="3074"/>
                      <a:pt x="3939" y="2860"/>
                    </a:cubicBezTo>
                    <a:cubicBezTo>
                      <a:pt x="3390" y="2393"/>
                      <a:pt x="2751" y="2037"/>
                      <a:pt x="2183" y="1575"/>
                    </a:cubicBezTo>
                    <a:cubicBezTo>
                      <a:pt x="1623" y="1118"/>
                      <a:pt x="1114" y="599"/>
                      <a:pt x="594" y="90"/>
                    </a:cubicBezTo>
                    <a:cubicBezTo>
                      <a:pt x="528" y="27"/>
                      <a:pt x="459" y="1"/>
                      <a:pt x="39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Google Shape;1292;p41"/>
              <p:cNvSpPr/>
              <p:nvPr/>
            </p:nvSpPr>
            <p:spPr>
              <a:xfrm>
                <a:off x="1574863" y="1725000"/>
                <a:ext cx="66633" cy="26843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555" extrusionOk="0">
                    <a:moveTo>
                      <a:pt x="332" y="0"/>
                    </a:moveTo>
                    <a:cubicBezTo>
                      <a:pt x="75" y="0"/>
                      <a:pt x="1" y="412"/>
                      <a:pt x="283" y="512"/>
                    </a:cubicBezTo>
                    <a:cubicBezTo>
                      <a:pt x="1296" y="861"/>
                      <a:pt x="2318" y="1293"/>
                      <a:pt x="3359" y="1547"/>
                    </a:cubicBezTo>
                    <a:cubicBezTo>
                      <a:pt x="3380" y="1552"/>
                      <a:pt x="3401" y="1555"/>
                      <a:pt x="3422" y="1555"/>
                    </a:cubicBezTo>
                    <a:cubicBezTo>
                      <a:pt x="3684" y="1555"/>
                      <a:pt x="3860" y="1146"/>
                      <a:pt x="3573" y="1026"/>
                    </a:cubicBezTo>
                    <a:cubicBezTo>
                      <a:pt x="2560" y="604"/>
                      <a:pt x="1467" y="331"/>
                      <a:pt x="415" y="14"/>
                    </a:cubicBezTo>
                    <a:cubicBezTo>
                      <a:pt x="386" y="4"/>
                      <a:pt x="358" y="0"/>
                      <a:pt x="33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Google Shape;1293;p41"/>
              <p:cNvSpPr/>
              <p:nvPr/>
            </p:nvSpPr>
            <p:spPr>
              <a:xfrm>
                <a:off x="1588484" y="1779204"/>
                <a:ext cx="48749" cy="39272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275" extrusionOk="0">
                    <a:moveTo>
                      <a:pt x="406" y="1"/>
                    </a:moveTo>
                    <a:cubicBezTo>
                      <a:pt x="150" y="1"/>
                      <a:pt x="1" y="442"/>
                      <a:pt x="274" y="565"/>
                    </a:cubicBezTo>
                    <a:cubicBezTo>
                      <a:pt x="672" y="745"/>
                      <a:pt x="1038" y="961"/>
                      <a:pt x="1364" y="1247"/>
                    </a:cubicBezTo>
                    <a:cubicBezTo>
                      <a:pt x="1682" y="1523"/>
                      <a:pt x="1908" y="1864"/>
                      <a:pt x="2186" y="2170"/>
                    </a:cubicBezTo>
                    <a:cubicBezTo>
                      <a:pt x="2252" y="2244"/>
                      <a:pt x="2328" y="2275"/>
                      <a:pt x="2402" y="2275"/>
                    </a:cubicBezTo>
                    <a:cubicBezTo>
                      <a:pt x="2621" y="2275"/>
                      <a:pt x="2824" y="2005"/>
                      <a:pt x="2699" y="1769"/>
                    </a:cubicBezTo>
                    <a:cubicBezTo>
                      <a:pt x="2275" y="947"/>
                      <a:pt x="1338" y="356"/>
                      <a:pt x="501" y="21"/>
                    </a:cubicBezTo>
                    <a:cubicBezTo>
                      <a:pt x="468" y="7"/>
                      <a:pt x="436" y="1"/>
                      <a:pt x="40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Google Shape;1294;p41"/>
              <p:cNvSpPr/>
              <p:nvPr/>
            </p:nvSpPr>
            <p:spPr>
              <a:xfrm>
                <a:off x="1577418" y="1830009"/>
                <a:ext cx="64113" cy="70207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4067" extrusionOk="0">
                    <a:moveTo>
                      <a:pt x="420" y="1"/>
                    </a:moveTo>
                    <a:cubicBezTo>
                      <a:pt x="210" y="1"/>
                      <a:pt x="0" y="229"/>
                      <a:pt x="124" y="478"/>
                    </a:cubicBezTo>
                    <a:cubicBezTo>
                      <a:pt x="787" y="1812"/>
                      <a:pt x="1833" y="3190"/>
                      <a:pt x="3089" y="4015"/>
                    </a:cubicBezTo>
                    <a:cubicBezTo>
                      <a:pt x="3143" y="4051"/>
                      <a:pt x="3198" y="4066"/>
                      <a:pt x="3252" y="4066"/>
                    </a:cubicBezTo>
                    <a:cubicBezTo>
                      <a:pt x="3509" y="4066"/>
                      <a:pt x="3713" y="3701"/>
                      <a:pt x="3487" y="3484"/>
                    </a:cubicBezTo>
                    <a:cubicBezTo>
                      <a:pt x="2403" y="2425"/>
                      <a:pt x="1460" y="1475"/>
                      <a:pt x="673" y="154"/>
                    </a:cubicBezTo>
                    <a:cubicBezTo>
                      <a:pt x="608" y="46"/>
                      <a:pt x="514" y="1"/>
                      <a:pt x="42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Google Shape;1295;p41"/>
              <p:cNvSpPr/>
              <p:nvPr/>
            </p:nvSpPr>
            <p:spPr>
              <a:xfrm>
                <a:off x="1520037" y="1702230"/>
                <a:ext cx="48249" cy="59159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3427" extrusionOk="0">
                    <a:moveTo>
                      <a:pt x="375" y="1"/>
                    </a:moveTo>
                    <a:cubicBezTo>
                      <a:pt x="180" y="1"/>
                      <a:pt x="0" y="181"/>
                      <a:pt x="133" y="396"/>
                    </a:cubicBezTo>
                    <a:cubicBezTo>
                      <a:pt x="750" y="1382"/>
                      <a:pt x="1413" y="2367"/>
                      <a:pt x="2114" y="3297"/>
                    </a:cubicBezTo>
                    <a:cubicBezTo>
                      <a:pt x="2185" y="3388"/>
                      <a:pt x="2281" y="3427"/>
                      <a:pt x="2375" y="3427"/>
                    </a:cubicBezTo>
                    <a:cubicBezTo>
                      <a:pt x="2591" y="3427"/>
                      <a:pt x="2794" y="3219"/>
                      <a:pt x="2645" y="2978"/>
                    </a:cubicBezTo>
                    <a:cubicBezTo>
                      <a:pt x="2017" y="2002"/>
                      <a:pt x="1327" y="1038"/>
                      <a:pt x="614" y="118"/>
                    </a:cubicBezTo>
                    <a:cubicBezTo>
                      <a:pt x="549" y="36"/>
                      <a:pt x="460" y="1"/>
                      <a:pt x="37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Google Shape;1296;p41"/>
              <p:cNvSpPr/>
              <p:nvPr/>
            </p:nvSpPr>
            <p:spPr>
              <a:xfrm>
                <a:off x="1379759" y="1751084"/>
                <a:ext cx="17332" cy="73676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268" extrusionOk="0">
                    <a:moveTo>
                      <a:pt x="341" y="0"/>
                    </a:moveTo>
                    <a:cubicBezTo>
                      <a:pt x="179" y="0"/>
                      <a:pt x="1" y="142"/>
                      <a:pt x="30" y="353"/>
                    </a:cubicBezTo>
                    <a:cubicBezTo>
                      <a:pt x="216" y="1602"/>
                      <a:pt x="31" y="2752"/>
                      <a:pt x="33" y="3991"/>
                    </a:cubicBezTo>
                    <a:cubicBezTo>
                      <a:pt x="35" y="4173"/>
                      <a:pt x="170" y="4267"/>
                      <a:pt x="310" y="4267"/>
                    </a:cubicBezTo>
                    <a:cubicBezTo>
                      <a:pt x="427" y="4267"/>
                      <a:pt x="548" y="4201"/>
                      <a:pt x="596" y="4066"/>
                    </a:cubicBezTo>
                    <a:cubicBezTo>
                      <a:pt x="1004" y="2876"/>
                      <a:pt x="828" y="1416"/>
                      <a:pt x="578" y="204"/>
                    </a:cubicBezTo>
                    <a:cubicBezTo>
                      <a:pt x="548" y="61"/>
                      <a:pt x="448" y="0"/>
                      <a:pt x="3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Google Shape;1297;p41"/>
              <p:cNvSpPr/>
              <p:nvPr/>
            </p:nvSpPr>
            <p:spPr>
              <a:xfrm>
                <a:off x="1400077" y="1846736"/>
                <a:ext cx="20767" cy="75178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4355" extrusionOk="0">
                    <a:moveTo>
                      <a:pt x="624" y="0"/>
                    </a:moveTo>
                    <a:cubicBezTo>
                      <a:pt x="500" y="0"/>
                      <a:pt x="373" y="84"/>
                      <a:pt x="373" y="236"/>
                    </a:cubicBezTo>
                    <a:cubicBezTo>
                      <a:pt x="387" y="876"/>
                      <a:pt x="406" y="1514"/>
                      <a:pt x="343" y="2147"/>
                    </a:cubicBezTo>
                    <a:cubicBezTo>
                      <a:pt x="283" y="2787"/>
                      <a:pt x="78" y="3392"/>
                      <a:pt x="16" y="4026"/>
                    </a:cubicBezTo>
                    <a:cubicBezTo>
                      <a:pt x="1" y="4228"/>
                      <a:pt x="186" y="4355"/>
                      <a:pt x="364" y="4355"/>
                    </a:cubicBezTo>
                    <a:cubicBezTo>
                      <a:pt x="475" y="4355"/>
                      <a:pt x="584" y="4305"/>
                      <a:pt x="638" y="4192"/>
                    </a:cubicBezTo>
                    <a:cubicBezTo>
                      <a:pt x="1203" y="3040"/>
                      <a:pt x="1152" y="1399"/>
                      <a:pt x="852" y="173"/>
                    </a:cubicBezTo>
                    <a:cubicBezTo>
                      <a:pt x="823" y="55"/>
                      <a:pt x="724" y="0"/>
                      <a:pt x="6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Google Shape;1298;p41"/>
              <p:cNvSpPr/>
              <p:nvPr/>
            </p:nvSpPr>
            <p:spPr>
              <a:xfrm>
                <a:off x="1392344" y="1943131"/>
                <a:ext cx="18730" cy="4978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884" extrusionOk="0">
                    <a:moveTo>
                      <a:pt x="671" y="0"/>
                    </a:moveTo>
                    <a:cubicBezTo>
                      <a:pt x="540" y="0"/>
                      <a:pt x="417" y="76"/>
                      <a:pt x="381" y="254"/>
                    </a:cubicBezTo>
                    <a:cubicBezTo>
                      <a:pt x="220" y="1022"/>
                      <a:pt x="119" y="1806"/>
                      <a:pt x="23" y="2589"/>
                    </a:cubicBezTo>
                    <a:cubicBezTo>
                      <a:pt x="0" y="2778"/>
                      <a:pt x="163" y="2883"/>
                      <a:pt x="325" y="2883"/>
                    </a:cubicBezTo>
                    <a:cubicBezTo>
                      <a:pt x="454" y="2883"/>
                      <a:pt x="583" y="2816"/>
                      <a:pt x="615" y="2670"/>
                    </a:cubicBezTo>
                    <a:cubicBezTo>
                      <a:pt x="782" y="1928"/>
                      <a:pt x="943" y="1186"/>
                      <a:pt x="1046" y="435"/>
                    </a:cubicBezTo>
                    <a:cubicBezTo>
                      <a:pt x="1084" y="175"/>
                      <a:pt x="869" y="0"/>
                      <a:pt x="67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Google Shape;1299;p41"/>
              <p:cNvSpPr/>
              <p:nvPr/>
            </p:nvSpPr>
            <p:spPr>
              <a:xfrm>
                <a:off x="1320496" y="1805099"/>
                <a:ext cx="37563" cy="8847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125" extrusionOk="0">
                    <a:moveTo>
                      <a:pt x="1865" y="1"/>
                    </a:moveTo>
                    <a:cubicBezTo>
                      <a:pt x="1786" y="1"/>
                      <a:pt x="1711" y="37"/>
                      <a:pt x="1670" y="124"/>
                    </a:cubicBezTo>
                    <a:cubicBezTo>
                      <a:pt x="1004" y="1545"/>
                      <a:pt x="274" y="3171"/>
                      <a:pt x="34" y="4730"/>
                    </a:cubicBezTo>
                    <a:cubicBezTo>
                      <a:pt x="0" y="4936"/>
                      <a:pt x="194" y="5124"/>
                      <a:pt x="371" y="5124"/>
                    </a:cubicBezTo>
                    <a:cubicBezTo>
                      <a:pt x="459" y="5124"/>
                      <a:pt x="543" y="5077"/>
                      <a:pt x="592" y="4961"/>
                    </a:cubicBezTo>
                    <a:cubicBezTo>
                      <a:pt x="1223" y="3482"/>
                      <a:pt x="1608" y="1843"/>
                      <a:pt x="2117" y="311"/>
                    </a:cubicBezTo>
                    <a:cubicBezTo>
                      <a:pt x="2175" y="136"/>
                      <a:pt x="2015" y="1"/>
                      <a:pt x="186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Google Shape;1300;p41"/>
              <p:cNvSpPr/>
              <p:nvPr/>
            </p:nvSpPr>
            <p:spPr>
              <a:xfrm>
                <a:off x="1338501" y="1890204"/>
                <a:ext cx="39393" cy="81583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726" extrusionOk="0">
                    <a:moveTo>
                      <a:pt x="2058" y="0"/>
                    </a:moveTo>
                    <a:cubicBezTo>
                      <a:pt x="1999" y="0"/>
                      <a:pt x="1939" y="29"/>
                      <a:pt x="1900" y="95"/>
                    </a:cubicBezTo>
                    <a:cubicBezTo>
                      <a:pt x="1491" y="763"/>
                      <a:pt x="1226" y="1539"/>
                      <a:pt x="919" y="2259"/>
                    </a:cubicBezTo>
                    <a:cubicBezTo>
                      <a:pt x="633" y="2933"/>
                      <a:pt x="331" y="3598"/>
                      <a:pt x="89" y="4287"/>
                    </a:cubicBezTo>
                    <a:cubicBezTo>
                      <a:pt x="0" y="4529"/>
                      <a:pt x="239" y="4725"/>
                      <a:pt x="455" y="4725"/>
                    </a:cubicBezTo>
                    <a:cubicBezTo>
                      <a:pt x="566" y="4725"/>
                      <a:pt x="671" y="4674"/>
                      <a:pt x="724" y="4551"/>
                    </a:cubicBezTo>
                    <a:cubicBezTo>
                      <a:pt x="1010" y="3876"/>
                      <a:pt x="1252" y="3187"/>
                      <a:pt x="1500" y="2497"/>
                    </a:cubicBezTo>
                    <a:cubicBezTo>
                      <a:pt x="1763" y="1762"/>
                      <a:pt x="2096" y="1014"/>
                      <a:pt x="2254" y="241"/>
                    </a:cubicBezTo>
                    <a:cubicBezTo>
                      <a:pt x="2281" y="102"/>
                      <a:pt x="2170" y="0"/>
                      <a:pt x="205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Google Shape;1301;p41"/>
              <p:cNvSpPr/>
              <p:nvPr/>
            </p:nvSpPr>
            <p:spPr>
              <a:xfrm>
                <a:off x="1233319" y="1731784"/>
                <a:ext cx="5696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722" extrusionOk="0">
                    <a:moveTo>
                      <a:pt x="2872" y="0"/>
                    </a:moveTo>
                    <a:cubicBezTo>
                      <a:pt x="2807" y="0"/>
                      <a:pt x="2739" y="22"/>
                      <a:pt x="2678" y="75"/>
                    </a:cubicBezTo>
                    <a:cubicBezTo>
                      <a:pt x="1818" y="784"/>
                      <a:pt x="993" y="1544"/>
                      <a:pt x="183" y="2314"/>
                    </a:cubicBezTo>
                    <a:cubicBezTo>
                      <a:pt x="0" y="2488"/>
                      <a:pt x="172" y="2722"/>
                      <a:pt x="371" y="2722"/>
                    </a:cubicBezTo>
                    <a:cubicBezTo>
                      <a:pt x="427" y="2722"/>
                      <a:pt x="486" y="2703"/>
                      <a:pt x="539" y="2659"/>
                    </a:cubicBezTo>
                    <a:cubicBezTo>
                      <a:pt x="1407" y="1961"/>
                      <a:pt x="2270" y="1237"/>
                      <a:pt x="3088" y="478"/>
                    </a:cubicBezTo>
                    <a:cubicBezTo>
                      <a:pt x="3299" y="275"/>
                      <a:pt x="3101" y="0"/>
                      <a:pt x="287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Google Shape;1302;p41"/>
              <p:cNvSpPr/>
              <p:nvPr/>
            </p:nvSpPr>
            <p:spPr>
              <a:xfrm>
                <a:off x="1281119" y="1932118"/>
                <a:ext cx="36873" cy="59297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435" extrusionOk="0">
                    <a:moveTo>
                      <a:pt x="1715" y="0"/>
                    </a:moveTo>
                    <a:cubicBezTo>
                      <a:pt x="1620" y="0"/>
                      <a:pt x="1526" y="48"/>
                      <a:pt x="1465" y="163"/>
                    </a:cubicBezTo>
                    <a:cubicBezTo>
                      <a:pt x="968" y="1096"/>
                      <a:pt x="548" y="2088"/>
                      <a:pt x="98" y="3049"/>
                    </a:cubicBezTo>
                    <a:cubicBezTo>
                      <a:pt x="1" y="3250"/>
                      <a:pt x="174" y="3434"/>
                      <a:pt x="343" y="3434"/>
                    </a:cubicBezTo>
                    <a:cubicBezTo>
                      <a:pt x="421" y="3434"/>
                      <a:pt x="498" y="3396"/>
                      <a:pt x="549" y="3302"/>
                    </a:cubicBezTo>
                    <a:cubicBezTo>
                      <a:pt x="1040" y="2370"/>
                      <a:pt x="1577" y="1440"/>
                      <a:pt x="2021" y="482"/>
                    </a:cubicBezTo>
                    <a:cubicBezTo>
                      <a:pt x="2136" y="229"/>
                      <a:pt x="1923" y="0"/>
                      <a:pt x="171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Google Shape;1303;p41"/>
              <p:cNvSpPr/>
              <p:nvPr/>
            </p:nvSpPr>
            <p:spPr>
              <a:xfrm>
                <a:off x="1173089" y="1720408"/>
                <a:ext cx="75731" cy="3257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1887" extrusionOk="0">
                    <a:moveTo>
                      <a:pt x="3987" y="1"/>
                    </a:moveTo>
                    <a:cubicBezTo>
                      <a:pt x="3964" y="1"/>
                      <a:pt x="3939" y="4"/>
                      <a:pt x="3913" y="12"/>
                    </a:cubicBezTo>
                    <a:cubicBezTo>
                      <a:pt x="2674" y="410"/>
                      <a:pt x="1463" y="933"/>
                      <a:pt x="251" y="1410"/>
                    </a:cubicBezTo>
                    <a:cubicBezTo>
                      <a:pt x="1" y="1508"/>
                      <a:pt x="65" y="1886"/>
                      <a:pt x="296" y="1886"/>
                    </a:cubicBezTo>
                    <a:cubicBezTo>
                      <a:pt x="321" y="1886"/>
                      <a:pt x="348" y="1882"/>
                      <a:pt x="377" y="1872"/>
                    </a:cubicBezTo>
                    <a:cubicBezTo>
                      <a:pt x="1631" y="1430"/>
                      <a:pt x="2903" y="1031"/>
                      <a:pt x="4124" y="518"/>
                    </a:cubicBezTo>
                    <a:cubicBezTo>
                      <a:pt x="4387" y="404"/>
                      <a:pt x="4236" y="1"/>
                      <a:pt x="3987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Google Shape;1304;p41"/>
              <p:cNvSpPr/>
              <p:nvPr/>
            </p:nvSpPr>
            <p:spPr>
              <a:xfrm>
                <a:off x="1112030" y="1762132"/>
                <a:ext cx="83654" cy="44451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2575" extrusionOk="0">
                    <a:moveTo>
                      <a:pt x="4464" y="0"/>
                    </a:moveTo>
                    <a:cubicBezTo>
                      <a:pt x="4419" y="0"/>
                      <a:pt x="4371" y="13"/>
                      <a:pt x="4321" y="41"/>
                    </a:cubicBezTo>
                    <a:cubicBezTo>
                      <a:pt x="2986" y="773"/>
                      <a:pt x="1697" y="1504"/>
                      <a:pt x="274" y="2065"/>
                    </a:cubicBezTo>
                    <a:cubicBezTo>
                      <a:pt x="1" y="2171"/>
                      <a:pt x="69" y="2574"/>
                      <a:pt x="320" y="2574"/>
                    </a:cubicBezTo>
                    <a:cubicBezTo>
                      <a:pt x="347" y="2574"/>
                      <a:pt x="377" y="2569"/>
                      <a:pt x="408" y="2559"/>
                    </a:cubicBezTo>
                    <a:cubicBezTo>
                      <a:pt x="1862" y="2043"/>
                      <a:pt x="3333" y="1409"/>
                      <a:pt x="4599" y="521"/>
                    </a:cubicBezTo>
                    <a:cubicBezTo>
                      <a:pt x="4845" y="348"/>
                      <a:pt x="4703" y="0"/>
                      <a:pt x="446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Google Shape;1305;p41"/>
              <p:cNvSpPr/>
              <p:nvPr/>
            </p:nvSpPr>
            <p:spPr>
              <a:xfrm>
                <a:off x="1117761" y="1803320"/>
                <a:ext cx="79787" cy="44209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61" extrusionOk="0">
                    <a:moveTo>
                      <a:pt x="4148" y="1"/>
                    </a:moveTo>
                    <a:cubicBezTo>
                      <a:pt x="4096" y="1"/>
                      <a:pt x="4042" y="17"/>
                      <a:pt x="3991" y="54"/>
                    </a:cubicBezTo>
                    <a:cubicBezTo>
                      <a:pt x="2821" y="901"/>
                      <a:pt x="1644" y="1577"/>
                      <a:pt x="275" y="2062"/>
                    </a:cubicBezTo>
                    <a:cubicBezTo>
                      <a:pt x="0" y="2162"/>
                      <a:pt x="73" y="2560"/>
                      <a:pt x="332" y="2560"/>
                    </a:cubicBezTo>
                    <a:cubicBezTo>
                      <a:pt x="355" y="2560"/>
                      <a:pt x="380" y="2557"/>
                      <a:pt x="407" y="2550"/>
                    </a:cubicBezTo>
                    <a:cubicBezTo>
                      <a:pt x="1850" y="2163"/>
                      <a:pt x="3225" y="1502"/>
                      <a:pt x="4391" y="561"/>
                    </a:cubicBezTo>
                    <a:cubicBezTo>
                      <a:pt x="4622" y="371"/>
                      <a:pt x="4400" y="1"/>
                      <a:pt x="414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Google Shape;1306;p41"/>
              <p:cNvSpPr/>
              <p:nvPr/>
            </p:nvSpPr>
            <p:spPr>
              <a:xfrm>
                <a:off x="1193183" y="1991260"/>
                <a:ext cx="42535" cy="48628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817" extrusionOk="0">
                    <a:moveTo>
                      <a:pt x="294" y="0"/>
                    </a:moveTo>
                    <a:cubicBezTo>
                      <a:pt x="193" y="0"/>
                      <a:pt x="86" y="70"/>
                      <a:pt x="68" y="204"/>
                    </a:cubicBezTo>
                    <a:cubicBezTo>
                      <a:pt x="0" y="719"/>
                      <a:pt x="134" y="1232"/>
                      <a:pt x="401" y="1675"/>
                    </a:cubicBezTo>
                    <a:cubicBezTo>
                      <a:pt x="747" y="2258"/>
                      <a:pt x="1331" y="2703"/>
                      <a:pt x="2011" y="2813"/>
                    </a:cubicBezTo>
                    <a:cubicBezTo>
                      <a:pt x="2028" y="2815"/>
                      <a:pt x="2045" y="2817"/>
                      <a:pt x="2061" y="2817"/>
                    </a:cubicBezTo>
                    <a:cubicBezTo>
                      <a:pt x="2353" y="2817"/>
                      <a:pt x="2464" y="2392"/>
                      <a:pt x="2147" y="2301"/>
                    </a:cubicBezTo>
                    <a:cubicBezTo>
                      <a:pt x="1165" y="2018"/>
                      <a:pt x="523" y="1234"/>
                      <a:pt x="490" y="203"/>
                    </a:cubicBezTo>
                    <a:cubicBezTo>
                      <a:pt x="486" y="66"/>
                      <a:pt x="392" y="0"/>
                      <a:pt x="29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Google Shape;1307;p41"/>
              <p:cNvSpPr/>
              <p:nvPr/>
            </p:nvSpPr>
            <p:spPr>
              <a:xfrm>
                <a:off x="1103986" y="1845908"/>
                <a:ext cx="72744" cy="42207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445" extrusionOk="0">
                    <a:moveTo>
                      <a:pt x="3748" y="1"/>
                    </a:moveTo>
                    <a:cubicBezTo>
                      <a:pt x="3694" y="1"/>
                      <a:pt x="3638" y="18"/>
                      <a:pt x="3584" y="59"/>
                    </a:cubicBezTo>
                    <a:cubicBezTo>
                      <a:pt x="2480" y="902"/>
                      <a:pt x="1423" y="1551"/>
                      <a:pt x="170" y="2140"/>
                    </a:cubicBezTo>
                    <a:cubicBezTo>
                      <a:pt x="1" y="2218"/>
                      <a:pt x="112" y="2444"/>
                      <a:pt x="264" y="2444"/>
                    </a:cubicBezTo>
                    <a:cubicBezTo>
                      <a:pt x="273" y="2444"/>
                      <a:pt x="282" y="2444"/>
                      <a:pt x="292" y="2442"/>
                    </a:cubicBezTo>
                    <a:cubicBezTo>
                      <a:pt x="1628" y="2179"/>
                      <a:pt x="2990" y="1494"/>
                      <a:pt x="3994" y="578"/>
                    </a:cubicBezTo>
                    <a:cubicBezTo>
                      <a:pt x="4213" y="375"/>
                      <a:pt x="3998" y="1"/>
                      <a:pt x="374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Google Shape;1308;p41"/>
              <p:cNvSpPr/>
              <p:nvPr/>
            </p:nvSpPr>
            <p:spPr>
              <a:xfrm>
                <a:off x="1176127" y="2028823"/>
                <a:ext cx="39600" cy="36372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07" extrusionOk="0">
                    <a:moveTo>
                      <a:pt x="210" y="0"/>
                    </a:moveTo>
                    <a:cubicBezTo>
                      <a:pt x="193" y="0"/>
                      <a:pt x="176" y="3"/>
                      <a:pt x="160" y="8"/>
                    </a:cubicBezTo>
                    <a:cubicBezTo>
                      <a:pt x="73" y="31"/>
                      <a:pt x="1" y="111"/>
                      <a:pt x="42" y="214"/>
                    </a:cubicBezTo>
                    <a:cubicBezTo>
                      <a:pt x="339" y="1059"/>
                      <a:pt x="1013" y="1713"/>
                      <a:pt x="1822" y="2076"/>
                    </a:cubicBezTo>
                    <a:cubicBezTo>
                      <a:pt x="1860" y="2096"/>
                      <a:pt x="1903" y="2106"/>
                      <a:pt x="1945" y="2106"/>
                    </a:cubicBezTo>
                    <a:cubicBezTo>
                      <a:pt x="1969" y="2106"/>
                      <a:pt x="1992" y="2103"/>
                      <a:pt x="2015" y="2097"/>
                    </a:cubicBezTo>
                    <a:cubicBezTo>
                      <a:pt x="2221" y="2042"/>
                      <a:pt x="2293" y="1713"/>
                      <a:pt x="2016" y="1608"/>
                    </a:cubicBezTo>
                    <a:cubicBezTo>
                      <a:pt x="1271" y="1308"/>
                      <a:pt x="749" y="766"/>
                      <a:pt x="355" y="82"/>
                    </a:cubicBezTo>
                    <a:cubicBezTo>
                      <a:pt x="324" y="30"/>
                      <a:pt x="268" y="0"/>
                      <a:pt x="21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Google Shape;1309;p41"/>
              <p:cNvSpPr/>
              <p:nvPr/>
            </p:nvSpPr>
            <p:spPr>
              <a:xfrm>
                <a:off x="1029911" y="1753500"/>
                <a:ext cx="78251" cy="48784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2826" extrusionOk="0">
                    <a:moveTo>
                      <a:pt x="4110" y="1"/>
                    </a:moveTo>
                    <a:cubicBezTo>
                      <a:pt x="4064" y="1"/>
                      <a:pt x="4014" y="13"/>
                      <a:pt x="3963" y="42"/>
                    </a:cubicBezTo>
                    <a:cubicBezTo>
                      <a:pt x="2697" y="761"/>
                      <a:pt x="1457" y="1547"/>
                      <a:pt x="241" y="2326"/>
                    </a:cubicBezTo>
                    <a:cubicBezTo>
                      <a:pt x="0" y="2482"/>
                      <a:pt x="145" y="2826"/>
                      <a:pt x="379" y="2826"/>
                    </a:cubicBezTo>
                    <a:cubicBezTo>
                      <a:pt x="421" y="2826"/>
                      <a:pt x="467" y="2814"/>
                      <a:pt x="514" y="2788"/>
                    </a:cubicBezTo>
                    <a:cubicBezTo>
                      <a:pt x="1773" y="2071"/>
                      <a:pt x="3041" y="1337"/>
                      <a:pt x="4261" y="550"/>
                    </a:cubicBezTo>
                    <a:cubicBezTo>
                      <a:pt x="4533" y="380"/>
                      <a:pt x="4369" y="1"/>
                      <a:pt x="411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Google Shape;1310;p41"/>
              <p:cNvSpPr/>
              <p:nvPr/>
            </p:nvSpPr>
            <p:spPr>
              <a:xfrm>
                <a:off x="1038007" y="1831148"/>
                <a:ext cx="53099" cy="38357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222" extrusionOk="0">
                    <a:moveTo>
                      <a:pt x="2670" y="1"/>
                    </a:moveTo>
                    <a:cubicBezTo>
                      <a:pt x="2619" y="1"/>
                      <a:pt x="2564" y="17"/>
                      <a:pt x="2508" y="54"/>
                    </a:cubicBezTo>
                    <a:cubicBezTo>
                      <a:pt x="1720" y="583"/>
                      <a:pt x="971" y="1181"/>
                      <a:pt x="213" y="1743"/>
                    </a:cubicBezTo>
                    <a:cubicBezTo>
                      <a:pt x="0" y="1900"/>
                      <a:pt x="126" y="2222"/>
                      <a:pt x="333" y="2222"/>
                    </a:cubicBezTo>
                    <a:cubicBezTo>
                      <a:pt x="376" y="2222"/>
                      <a:pt x="423" y="2207"/>
                      <a:pt x="471" y="2175"/>
                    </a:cubicBezTo>
                    <a:cubicBezTo>
                      <a:pt x="1253" y="1648"/>
                      <a:pt x="2061" y="1146"/>
                      <a:pt x="2820" y="585"/>
                    </a:cubicBezTo>
                    <a:cubicBezTo>
                      <a:pt x="3075" y="393"/>
                      <a:pt x="2922" y="1"/>
                      <a:pt x="267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oogle Shape;1311;p41"/>
            <p:cNvGrpSpPr/>
            <p:nvPr/>
          </p:nvGrpSpPr>
          <p:grpSpPr>
            <a:xfrm>
              <a:off x="7798909" y="4548284"/>
              <a:ext cx="535612" cy="549745"/>
              <a:chOff x="891532" y="2489185"/>
              <a:chExt cx="855063" cy="877626"/>
            </a:xfrm>
          </p:grpSpPr>
          <p:sp>
            <p:nvSpPr>
              <p:cNvPr id="54" name="Google Shape;1312;p41"/>
              <p:cNvSpPr/>
              <p:nvPr/>
            </p:nvSpPr>
            <p:spPr>
              <a:xfrm>
                <a:off x="1113705" y="2489185"/>
                <a:ext cx="538452" cy="644703"/>
              </a:xfrm>
              <a:custGeom>
                <a:avLst/>
                <a:gdLst/>
                <a:ahLst/>
                <a:cxnLst/>
                <a:rect l="l" t="t" r="r" b="b"/>
                <a:pathLst>
                  <a:path w="31192" h="37347" extrusionOk="0">
                    <a:moveTo>
                      <a:pt x="12856" y="1"/>
                    </a:moveTo>
                    <a:cubicBezTo>
                      <a:pt x="8003" y="1"/>
                      <a:pt x="1" y="8912"/>
                      <a:pt x="1" y="19225"/>
                    </a:cubicBezTo>
                    <a:cubicBezTo>
                      <a:pt x="1" y="29448"/>
                      <a:pt x="1496" y="37346"/>
                      <a:pt x="12567" y="37346"/>
                    </a:cubicBezTo>
                    <a:cubicBezTo>
                      <a:pt x="12663" y="37346"/>
                      <a:pt x="12759" y="37345"/>
                      <a:pt x="12856" y="37344"/>
                    </a:cubicBezTo>
                    <a:cubicBezTo>
                      <a:pt x="31192" y="37121"/>
                      <a:pt x="24572" y="29051"/>
                      <a:pt x="24572" y="18738"/>
                    </a:cubicBezTo>
                    <a:cubicBezTo>
                      <a:pt x="24572" y="8427"/>
                      <a:pt x="17711" y="1"/>
                      <a:pt x="12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Google Shape;1313;p41"/>
              <p:cNvSpPr/>
              <p:nvPr/>
            </p:nvSpPr>
            <p:spPr>
              <a:xfrm>
                <a:off x="1278616" y="2623851"/>
                <a:ext cx="109600" cy="10556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6115" extrusionOk="0">
                    <a:moveTo>
                      <a:pt x="4212" y="1813"/>
                    </a:moveTo>
                    <a:cubicBezTo>
                      <a:pt x="3955" y="2503"/>
                      <a:pt x="3690" y="3168"/>
                      <a:pt x="3465" y="3684"/>
                    </a:cubicBezTo>
                    <a:cubicBezTo>
                      <a:pt x="3074" y="3029"/>
                      <a:pt x="2720" y="2434"/>
                      <a:pt x="2437" y="1958"/>
                    </a:cubicBezTo>
                    <a:cubicBezTo>
                      <a:pt x="2719" y="1935"/>
                      <a:pt x="3015" y="1910"/>
                      <a:pt x="3307" y="1887"/>
                    </a:cubicBezTo>
                    <a:cubicBezTo>
                      <a:pt x="3611" y="1862"/>
                      <a:pt x="3918" y="1838"/>
                      <a:pt x="4212" y="1813"/>
                    </a:cubicBezTo>
                    <a:close/>
                    <a:moveTo>
                      <a:pt x="5460" y="0"/>
                    </a:moveTo>
                    <a:cubicBezTo>
                      <a:pt x="5423" y="0"/>
                      <a:pt x="5386" y="3"/>
                      <a:pt x="5349" y="8"/>
                    </a:cubicBezTo>
                    <a:cubicBezTo>
                      <a:pt x="4842" y="72"/>
                      <a:pt x="3994" y="140"/>
                      <a:pt x="3172" y="206"/>
                    </a:cubicBezTo>
                    <a:cubicBezTo>
                      <a:pt x="2298" y="276"/>
                      <a:pt x="1473" y="342"/>
                      <a:pt x="929" y="411"/>
                    </a:cubicBezTo>
                    <a:cubicBezTo>
                      <a:pt x="326" y="487"/>
                      <a:pt x="0" y="1155"/>
                      <a:pt x="310" y="1678"/>
                    </a:cubicBezTo>
                    <a:cubicBezTo>
                      <a:pt x="310" y="1678"/>
                      <a:pt x="1413" y="3541"/>
                      <a:pt x="2680" y="5657"/>
                    </a:cubicBezTo>
                    <a:cubicBezTo>
                      <a:pt x="2853" y="5945"/>
                      <a:pt x="3150" y="6114"/>
                      <a:pt x="3472" y="6114"/>
                    </a:cubicBezTo>
                    <a:cubicBezTo>
                      <a:pt x="3504" y="6113"/>
                      <a:pt x="3536" y="6112"/>
                      <a:pt x="3568" y="6109"/>
                    </a:cubicBezTo>
                    <a:cubicBezTo>
                      <a:pt x="4063" y="6056"/>
                      <a:pt x="4574" y="6004"/>
                      <a:pt x="6254" y="1118"/>
                    </a:cubicBezTo>
                    <a:cubicBezTo>
                      <a:pt x="6348" y="841"/>
                      <a:pt x="6294" y="538"/>
                      <a:pt x="6110" y="312"/>
                    </a:cubicBezTo>
                    <a:cubicBezTo>
                      <a:pt x="5950" y="114"/>
                      <a:pt x="5710" y="0"/>
                      <a:pt x="5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Google Shape;1314;p41"/>
              <p:cNvSpPr/>
              <p:nvPr/>
            </p:nvSpPr>
            <p:spPr>
              <a:xfrm>
                <a:off x="1244540" y="2550347"/>
                <a:ext cx="57985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135" extrusionOk="0">
                    <a:moveTo>
                      <a:pt x="1679" y="0"/>
                    </a:moveTo>
                    <a:cubicBezTo>
                      <a:pt x="752" y="0"/>
                      <a:pt x="0" y="926"/>
                      <a:pt x="0" y="2067"/>
                    </a:cubicBezTo>
                    <a:cubicBezTo>
                      <a:pt x="0" y="3209"/>
                      <a:pt x="752" y="4134"/>
                      <a:pt x="1679" y="4134"/>
                    </a:cubicBezTo>
                    <a:cubicBezTo>
                      <a:pt x="2605" y="4134"/>
                      <a:pt x="3358" y="3209"/>
                      <a:pt x="3358" y="2067"/>
                    </a:cubicBezTo>
                    <a:cubicBezTo>
                      <a:pt x="3358" y="926"/>
                      <a:pt x="2605" y="0"/>
                      <a:pt x="1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Google Shape;1315;p41"/>
              <p:cNvSpPr/>
              <p:nvPr/>
            </p:nvSpPr>
            <p:spPr>
              <a:xfrm>
                <a:off x="1349532" y="2544995"/>
                <a:ext cx="57985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135" extrusionOk="0">
                    <a:moveTo>
                      <a:pt x="1679" y="1"/>
                    </a:moveTo>
                    <a:cubicBezTo>
                      <a:pt x="737" y="1"/>
                      <a:pt x="0" y="908"/>
                      <a:pt x="0" y="2067"/>
                    </a:cubicBezTo>
                    <a:cubicBezTo>
                      <a:pt x="0" y="3226"/>
                      <a:pt x="737" y="4135"/>
                      <a:pt x="1679" y="4135"/>
                    </a:cubicBezTo>
                    <a:cubicBezTo>
                      <a:pt x="2621" y="4135"/>
                      <a:pt x="3358" y="3227"/>
                      <a:pt x="3358" y="2067"/>
                    </a:cubicBezTo>
                    <a:cubicBezTo>
                      <a:pt x="3358" y="908"/>
                      <a:pt x="2621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Google Shape;1316;p41"/>
              <p:cNvSpPr/>
              <p:nvPr/>
            </p:nvSpPr>
            <p:spPr>
              <a:xfrm>
                <a:off x="891532" y="2489185"/>
                <a:ext cx="855063" cy="877626"/>
              </a:xfrm>
              <a:custGeom>
                <a:avLst/>
                <a:gdLst/>
                <a:ahLst/>
                <a:cxnLst/>
                <a:rect l="l" t="t" r="r" b="b"/>
                <a:pathLst>
                  <a:path w="49533" h="50840" extrusionOk="0">
                    <a:moveTo>
                      <a:pt x="27807" y="20354"/>
                    </a:moveTo>
                    <a:cubicBezTo>
                      <a:pt x="28755" y="20354"/>
                      <a:pt x="29592" y="20595"/>
                      <a:pt x="30192" y="21055"/>
                    </a:cubicBezTo>
                    <a:cubicBezTo>
                      <a:pt x="30342" y="21173"/>
                      <a:pt x="30481" y="21306"/>
                      <a:pt x="30607" y="21450"/>
                    </a:cubicBezTo>
                    <a:lnTo>
                      <a:pt x="24031" y="21572"/>
                    </a:lnTo>
                    <a:cubicBezTo>
                      <a:pt x="25029" y="20909"/>
                      <a:pt x="26173" y="20453"/>
                      <a:pt x="27442" y="20366"/>
                    </a:cubicBezTo>
                    <a:cubicBezTo>
                      <a:pt x="27565" y="20358"/>
                      <a:pt x="27687" y="20354"/>
                      <a:pt x="27807" y="20354"/>
                    </a:cubicBezTo>
                    <a:close/>
                    <a:moveTo>
                      <a:pt x="31531" y="23120"/>
                    </a:moveTo>
                    <a:cubicBezTo>
                      <a:pt x="31606" y="23329"/>
                      <a:pt x="31677" y="23543"/>
                      <a:pt x="31742" y="23765"/>
                    </a:cubicBezTo>
                    <a:cubicBezTo>
                      <a:pt x="29811" y="23841"/>
                      <a:pt x="27870" y="23879"/>
                      <a:pt x="25930" y="23879"/>
                    </a:cubicBezTo>
                    <a:cubicBezTo>
                      <a:pt x="24506" y="23879"/>
                      <a:pt x="23083" y="23858"/>
                      <a:pt x="21664" y="23817"/>
                    </a:cubicBezTo>
                    <a:cubicBezTo>
                      <a:pt x="21801" y="23639"/>
                      <a:pt x="21947" y="23463"/>
                      <a:pt x="22097" y="23291"/>
                    </a:cubicBezTo>
                    <a:lnTo>
                      <a:pt x="22097" y="23290"/>
                    </a:lnTo>
                    <a:cubicBezTo>
                      <a:pt x="22108" y="23290"/>
                      <a:pt x="22117" y="23293"/>
                      <a:pt x="22127" y="23293"/>
                    </a:cubicBezTo>
                    <a:lnTo>
                      <a:pt x="22144" y="23293"/>
                    </a:lnTo>
                    <a:lnTo>
                      <a:pt x="31531" y="23120"/>
                    </a:lnTo>
                    <a:close/>
                    <a:moveTo>
                      <a:pt x="36354" y="11473"/>
                    </a:moveTo>
                    <a:lnTo>
                      <a:pt x="36354" y="11473"/>
                    </a:lnTo>
                    <a:cubicBezTo>
                      <a:pt x="38718" y="12308"/>
                      <a:pt x="40925" y="13432"/>
                      <a:pt x="42821" y="14462"/>
                    </a:cubicBezTo>
                    <a:cubicBezTo>
                      <a:pt x="44691" y="15477"/>
                      <a:pt x="46594" y="16618"/>
                      <a:pt x="47502" y="18422"/>
                    </a:cubicBezTo>
                    <a:cubicBezTo>
                      <a:pt x="47713" y="18841"/>
                      <a:pt x="47787" y="19182"/>
                      <a:pt x="47715" y="19410"/>
                    </a:cubicBezTo>
                    <a:cubicBezTo>
                      <a:pt x="47617" y="19720"/>
                      <a:pt x="47176" y="19904"/>
                      <a:pt x="46771" y="19904"/>
                    </a:cubicBezTo>
                    <a:cubicBezTo>
                      <a:pt x="46701" y="19904"/>
                      <a:pt x="46632" y="19898"/>
                      <a:pt x="46567" y="19887"/>
                    </a:cubicBezTo>
                    <a:cubicBezTo>
                      <a:pt x="46280" y="19839"/>
                      <a:pt x="46113" y="19806"/>
                      <a:pt x="45959" y="19744"/>
                    </a:cubicBezTo>
                    <a:cubicBezTo>
                      <a:pt x="45917" y="19714"/>
                      <a:pt x="45878" y="19683"/>
                      <a:pt x="45833" y="19653"/>
                    </a:cubicBezTo>
                    <a:lnTo>
                      <a:pt x="45830" y="19652"/>
                    </a:lnTo>
                    <a:cubicBezTo>
                      <a:pt x="45616" y="19508"/>
                      <a:pt x="45399" y="19368"/>
                      <a:pt x="45185" y="19235"/>
                    </a:cubicBezTo>
                    <a:cubicBezTo>
                      <a:pt x="45046" y="19147"/>
                      <a:pt x="44890" y="19105"/>
                      <a:pt x="44736" y="19105"/>
                    </a:cubicBezTo>
                    <a:cubicBezTo>
                      <a:pt x="44467" y="19105"/>
                      <a:pt x="44204" y="19233"/>
                      <a:pt x="44041" y="19471"/>
                    </a:cubicBezTo>
                    <a:cubicBezTo>
                      <a:pt x="43785" y="19844"/>
                      <a:pt x="43868" y="20353"/>
                      <a:pt x="44231" y="20623"/>
                    </a:cubicBezTo>
                    <a:cubicBezTo>
                      <a:pt x="44576" y="20880"/>
                      <a:pt x="44825" y="21058"/>
                      <a:pt x="45085" y="21194"/>
                    </a:cubicBezTo>
                    <a:cubicBezTo>
                      <a:pt x="45923" y="21810"/>
                      <a:pt x="46207" y="22382"/>
                      <a:pt x="46178" y="22725"/>
                    </a:cubicBezTo>
                    <a:cubicBezTo>
                      <a:pt x="46163" y="22914"/>
                      <a:pt x="46045" y="23060"/>
                      <a:pt x="45830" y="23158"/>
                    </a:cubicBezTo>
                    <a:cubicBezTo>
                      <a:pt x="45685" y="23223"/>
                      <a:pt x="45494" y="23263"/>
                      <a:pt x="45266" y="23263"/>
                    </a:cubicBezTo>
                    <a:cubicBezTo>
                      <a:pt x="44747" y="23263"/>
                      <a:pt x="44035" y="23055"/>
                      <a:pt x="43230" y="22458"/>
                    </a:cubicBezTo>
                    <a:cubicBezTo>
                      <a:pt x="43080" y="22346"/>
                      <a:pt x="42904" y="22292"/>
                      <a:pt x="42729" y="22292"/>
                    </a:cubicBezTo>
                    <a:cubicBezTo>
                      <a:pt x="42487" y="22292"/>
                      <a:pt x="42248" y="22397"/>
                      <a:pt x="42081" y="22596"/>
                    </a:cubicBezTo>
                    <a:cubicBezTo>
                      <a:pt x="41795" y="22938"/>
                      <a:pt x="41825" y="23444"/>
                      <a:pt x="42151" y="23750"/>
                    </a:cubicBezTo>
                    <a:cubicBezTo>
                      <a:pt x="42992" y="24539"/>
                      <a:pt x="43622" y="25764"/>
                      <a:pt x="43134" y="26484"/>
                    </a:cubicBezTo>
                    <a:cubicBezTo>
                      <a:pt x="42902" y="26828"/>
                      <a:pt x="42452" y="26978"/>
                      <a:pt x="41990" y="26978"/>
                    </a:cubicBezTo>
                    <a:cubicBezTo>
                      <a:pt x="41712" y="26978"/>
                      <a:pt x="41430" y="26924"/>
                      <a:pt x="41187" y="26824"/>
                    </a:cubicBezTo>
                    <a:cubicBezTo>
                      <a:pt x="40395" y="26500"/>
                      <a:pt x="39723" y="25788"/>
                      <a:pt x="39128" y="25121"/>
                    </a:cubicBezTo>
                    <a:cubicBezTo>
                      <a:pt x="39128" y="20463"/>
                      <a:pt x="38162" y="15786"/>
                      <a:pt x="36354" y="11473"/>
                    </a:cubicBezTo>
                    <a:close/>
                    <a:moveTo>
                      <a:pt x="32164" y="25436"/>
                    </a:moveTo>
                    <a:cubicBezTo>
                      <a:pt x="32294" y="25989"/>
                      <a:pt x="32426" y="26564"/>
                      <a:pt x="32549" y="27154"/>
                    </a:cubicBezTo>
                    <a:cubicBezTo>
                      <a:pt x="32264" y="27155"/>
                      <a:pt x="31979" y="27155"/>
                      <a:pt x="31694" y="27155"/>
                    </a:cubicBezTo>
                    <a:cubicBezTo>
                      <a:pt x="27796" y="27155"/>
                      <a:pt x="23863" y="27070"/>
                      <a:pt x="19966" y="26899"/>
                    </a:cubicBezTo>
                    <a:cubicBezTo>
                      <a:pt x="20132" y="26473"/>
                      <a:pt x="20312" y="26051"/>
                      <a:pt x="20518" y="25640"/>
                    </a:cubicBezTo>
                    <a:cubicBezTo>
                      <a:pt x="20546" y="25585"/>
                      <a:pt x="20577" y="25531"/>
                      <a:pt x="20605" y="25476"/>
                    </a:cubicBezTo>
                    <a:cubicBezTo>
                      <a:pt x="22365" y="25538"/>
                      <a:pt x="24132" y="25571"/>
                      <a:pt x="25905" y="25572"/>
                    </a:cubicBezTo>
                    <a:cubicBezTo>
                      <a:pt x="27997" y="25572"/>
                      <a:pt x="30086" y="25523"/>
                      <a:pt x="32164" y="25436"/>
                    </a:cubicBezTo>
                    <a:close/>
                    <a:moveTo>
                      <a:pt x="12980" y="13440"/>
                    </a:moveTo>
                    <a:lnTo>
                      <a:pt x="12980" y="13440"/>
                    </a:lnTo>
                    <a:cubicBezTo>
                      <a:pt x="11501" y="17068"/>
                      <a:pt x="10598" y="20709"/>
                      <a:pt x="10553" y="23327"/>
                    </a:cubicBezTo>
                    <a:cubicBezTo>
                      <a:pt x="10523" y="25054"/>
                      <a:pt x="10667" y="26518"/>
                      <a:pt x="10994" y="27824"/>
                    </a:cubicBezTo>
                    <a:cubicBezTo>
                      <a:pt x="10961" y="27869"/>
                      <a:pt x="10929" y="27911"/>
                      <a:pt x="10897" y="27956"/>
                    </a:cubicBezTo>
                    <a:cubicBezTo>
                      <a:pt x="10074" y="29075"/>
                      <a:pt x="9468" y="29830"/>
                      <a:pt x="8723" y="29830"/>
                    </a:cubicBezTo>
                    <a:cubicBezTo>
                      <a:pt x="8681" y="29830"/>
                      <a:pt x="8639" y="29827"/>
                      <a:pt x="8597" y="29823"/>
                    </a:cubicBezTo>
                    <a:cubicBezTo>
                      <a:pt x="8141" y="29776"/>
                      <a:pt x="7846" y="29575"/>
                      <a:pt x="7669" y="29195"/>
                    </a:cubicBezTo>
                    <a:cubicBezTo>
                      <a:pt x="7341" y="28491"/>
                      <a:pt x="7500" y="27414"/>
                      <a:pt x="7864" y="26704"/>
                    </a:cubicBezTo>
                    <a:cubicBezTo>
                      <a:pt x="7930" y="26602"/>
                      <a:pt x="7992" y="26497"/>
                      <a:pt x="8051" y="26389"/>
                    </a:cubicBezTo>
                    <a:cubicBezTo>
                      <a:pt x="8268" y="25994"/>
                      <a:pt x="8137" y="25498"/>
                      <a:pt x="7753" y="25263"/>
                    </a:cubicBezTo>
                    <a:cubicBezTo>
                      <a:pt x="7616" y="25180"/>
                      <a:pt x="7464" y="25139"/>
                      <a:pt x="7313" y="25139"/>
                    </a:cubicBezTo>
                    <a:cubicBezTo>
                      <a:pt x="7043" y="25139"/>
                      <a:pt x="6777" y="25270"/>
                      <a:pt x="6615" y="25510"/>
                    </a:cubicBezTo>
                    <a:cubicBezTo>
                      <a:pt x="6546" y="25611"/>
                      <a:pt x="6480" y="25719"/>
                      <a:pt x="6418" y="25835"/>
                    </a:cubicBezTo>
                    <a:cubicBezTo>
                      <a:pt x="5747" y="26854"/>
                      <a:pt x="4711" y="27369"/>
                      <a:pt x="3952" y="27369"/>
                    </a:cubicBezTo>
                    <a:cubicBezTo>
                      <a:pt x="3906" y="27369"/>
                      <a:pt x="3860" y="27367"/>
                      <a:pt x="3816" y="27363"/>
                    </a:cubicBezTo>
                    <a:cubicBezTo>
                      <a:pt x="3696" y="27353"/>
                      <a:pt x="3410" y="27310"/>
                      <a:pt x="3352" y="27136"/>
                    </a:cubicBezTo>
                    <a:cubicBezTo>
                      <a:pt x="3246" y="26823"/>
                      <a:pt x="3523" y="25799"/>
                      <a:pt x="5321" y="24151"/>
                    </a:cubicBezTo>
                    <a:cubicBezTo>
                      <a:pt x="5337" y="24137"/>
                      <a:pt x="5354" y="24122"/>
                      <a:pt x="5368" y="24107"/>
                    </a:cubicBezTo>
                    <a:cubicBezTo>
                      <a:pt x="5688" y="23789"/>
                      <a:pt x="5700" y="23276"/>
                      <a:pt x="5397" y="22943"/>
                    </a:cubicBezTo>
                    <a:cubicBezTo>
                      <a:pt x="5231" y="22761"/>
                      <a:pt x="5003" y="22667"/>
                      <a:pt x="4773" y="22667"/>
                    </a:cubicBezTo>
                    <a:cubicBezTo>
                      <a:pt x="4584" y="22667"/>
                      <a:pt x="4394" y="22731"/>
                      <a:pt x="4237" y="22860"/>
                    </a:cubicBezTo>
                    <a:cubicBezTo>
                      <a:pt x="4082" y="22929"/>
                      <a:pt x="3795" y="22967"/>
                      <a:pt x="3476" y="22967"/>
                    </a:cubicBezTo>
                    <a:cubicBezTo>
                      <a:pt x="2879" y="22967"/>
                      <a:pt x="2167" y="22835"/>
                      <a:pt x="1979" y="22532"/>
                    </a:cubicBezTo>
                    <a:cubicBezTo>
                      <a:pt x="1971" y="22520"/>
                      <a:pt x="1301" y="21297"/>
                      <a:pt x="6621" y="17339"/>
                    </a:cubicBezTo>
                    <a:cubicBezTo>
                      <a:pt x="8566" y="15891"/>
                      <a:pt x="10593" y="14766"/>
                      <a:pt x="12739" y="13575"/>
                    </a:cubicBezTo>
                    <a:cubicBezTo>
                      <a:pt x="12820" y="13530"/>
                      <a:pt x="12900" y="13484"/>
                      <a:pt x="12980" y="13440"/>
                    </a:cubicBezTo>
                    <a:close/>
                    <a:moveTo>
                      <a:pt x="19415" y="28565"/>
                    </a:moveTo>
                    <a:cubicBezTo>
                      <a:pt x="23471" y="28750"/>
                      <a:pt x="27573" y="28845"/>
                      <a:pt x="31634" y="28845"/>
                    </a:cubicBezTo>
                    <a:cubicBezTo>
                      <a:pt x="32041" y="28845"/>
                      <a:pt x="32449" y="28844"/>
                      <a:pt x="32856" y="28842"/>
                    </a:cubicBezTo>
                    <a:cubicBezTo>
                      <a:pt x="32951" y="29457"/>
                      <a:pt x="33023" y="30082"/>
                      <a:pt x="33062" y="30707"/>
                    </a:cubicBezTo>
                    <a:lnTo>
                      <a:pt x="18964" y="30441"/>
                    </a:lnTo>
                    <a:cubicBezTo>
                      <a:pt x="19090" y="29807"/>
                      <a:pt x="19240" y="29182"/>
                      <a:pt x="19415" y="28565"/>
                    </a:cubicBezTo>
                    <a:close/>
                    <a:moveTo>
                      <a:pt x="25414" y="1690"/>
                    </a:moveTo>
                    <a:cubicBezTo>
                      <a:pt x="27519" y="1690"/>
                      <a:pt x="29583" y="3235"/>
                      <a:pt x="31726" y="6414"/>
                    </a:cubicBezTo>
                    <a:cubicBezTo>
                      <a:pt x="35428" y="11906"/>
                      <a:pt x="37458" y="18577"/>
                      <a:pt x="37442" y="25200"/>
                    </a:cubicBezTo>
                    <a:cubicBezTo>
                      <a:pt x="37438" y="27375"/>
                      <a:pt x="37195" y="29044"/>
                      <a:pt x="36677" y="30452"/>
                    </a:cubicBezTo>
                    <a:cubicBezTo>
                      <a:pt x="36234" y="31656"/>
                      <a:pt x="35530" y="32760"/>
                      <a:pt x="34638" y="33714"/>
                    </a:cubicBezTo>
                    <a:cubicBezTo>
                      <a:pt x="35104" y="30547"/>
                      <a:pt x="34336" y="27286"/>
                      <a:pt x="33693" y="24577"/>
                    </a:cubicBezTo>
                    <a:cubicBezTo>
                      <a:pt x="33243" y="22673"/>
                      <a:pt x="32715" y="20868"/>
                      <a:pt x="31218" y="19720"/>
                    </a:cubicBezTo>
                    <a:cubicBezTo>
                      <a:pt x="30329" y="19036"/>
                      <a:pt x="29141" y="18668"/>
                      <a:pt x="27827" y="18668"/>
                    </a:cubicBezTo>
                    <a:cubicBezTo>
                      <a:pt x="27662" y="18668"/>
                      <a:pt x="27496" y="18674"/>
                      <a:pt x="27327" y="18686"/>
                    </a:cubicBezTo>
                    <a:cubicBezTo>
                      <a:pt x="23357" y="18956"/>
                      <a:pt x="20428" y="22065"/>
                      <a:pt x="19012" y="24885"/>
                    </a:cubicBezTo>
                    <a:cubicBezTo>
                      <a:pt x="17630" y="27636"/>
                      <a:pt x="17126" y="30748"/>
                      <a:pt x="16764" y="33618"/>
                    </a:cubicBezTo>
                    <a:cubicBezTo>
                      <a:pt x="16190" y="33120"/>
                      <a:pt x="15651" y="32584"/>
                      <a:pt x="15151" y="32011"/>
                    </a:cubicBezTo>
                    <a:cubicBezTo>
                      <a:pt x="14203" y="30925"/>
                      <a:pt x="13528" y="29877"/>
                      <a:pt x="13083" y="28811"/>
                    </a:cubicBezTo>
                    <a:cubicBezTo>
                      <a:pt x="12469" y="27333"/>
                      <a:pt x="12201" y="25601"/>
                      <a:pt x="12240" y="23357"/>
                    </a:cubicBezTo>
                    <a:cubicBezTo>
                      <a:pt x="12372" y="15825"/>
                      <a:pt x="19397" y="1690"/>
                      <a:pt x="25414" y="1690"/>
                    </a:cubicBezTo>
                    <a:close/>
                    <a:moveTo>
                      <a:pt x="18673" y="32122"/>
                    </a:moveTo>
                    <a:lnTo>
                      <a:pt x="33074" y="32393"/>
                    </a:lnTo>
                    <a:cubicBezTo>
                      <a:pt x="33038" y="33102"/>
                      <a:pt x="32943" y="33805"/>
                      <a:pt x="32769" y="34489"/>
                    </a:cubicBezTo>
                    <a:cubicBezTo>
                      <a:pt x="32135" y="34501"/>
                      <a:pt x="31501" y="34507"/>
                      <a:pt x="30867" y="34507"/>
                    </a:cubicBezTo>
                    <a:cubicBezTo>
                      <a:pt x="26717" y="34507"/>
                      <a:pt x="22570" y="34242"/>
                      <a:pt x="18452" y="33710"/>
                    </a:cubicBezTo>
                    <a:cubicBezTo>
                      <a:pt x="18520" y="33182"/>
                      <a:pt x="18593" y="32652"/>
                      <a:pt x="18673" y="32122"/>
                    </a:cubicBezTo>
                    <a:close/>
                    <a:moveTo>
                      <a:pt x="19476" y="35526"/>
                    </a:moveTo>
                    <a:lnTo>
                      <a:pt x="19476" y="35526"/>
                    </a:lnTo>
                    <a:cubicBezTo>
                      <a:pt x="23250" y="35964"/>
                      <a:pt x="27062" y="36198"/>
                      <a:pt x="30863" y="36198"/>
                    </a:cubicBezTo>
                    <a:cubicBezTo>
                      <a:pt x="30984" y="36198"/>
                      <a:pt x="31103" y="36193"/>
                      <a:pt x="31223" y="36193"/>
                    </a:cubicBezTo>
                    <a:cubicBezTo>
                      <a:pt x="29820" y="36863"/>
                      <a:pt x="28268" y="37272"/>
                      <a:pt x="26668" y="37335"/>
                    </a:cubicBezTo>
                    <a:cubicBezTo>
                      <a:pt x="26507" y="37342"/>
                      <a:pt x="26346" y="37345"/>
                      <a:pt x="26185" y="37345"/>
                    </a:cubicBezTo>
                    <a:cubicBezTo>
                      <a:pt x="23897" y="37345"/>
                      <a:pt x="21585" y="36700"/>
                      <a:pt x="19476" y="35526"/>
                    </a:cubicBezTo>
                    <a:close/>
                    <a:moveTo>
                      <a:pt x="25414" y="1"/>
                    </a:moveTo>
                    <a:cubicBezTo>
                      <a:pt x="21076" y="1"/>
                      <a:pt x="16902" y="5144"/>
                      <a:pt x="14088" y="10954"/>
                    </a:cubicBezTo>
                    <a:cubicBezTo>
                      <a:pt x="13982" y="10968"/>
                      <a:pt x="13881" y="11002"/>
                      <a:pt x="13787" y="11054"/>
                    </a:cubicBezTo>
                    <a:cubicBezTo>
                      <a:pt x="13162" y="11410"/>
                      <a:pt x="12540" y="11755"/>
                      <a:pt x="11922" y="12098"/>
                    </a:cubicBezTo>
                    <a:cubicBezTo>
                      <a:pt x="9726" y="13317"/>
                      <a:pt x="7650" y="14470"/>
                      <a:pt x="5615" y="15984"/>
                    </a:cubicBezTo>
                    <a:cubicBezTo>
                      <a:pt x="1697" y="18900"/>
                      <a:pt x="1" y="21035"/>
                      <a:pt x="278" y="22702"/>
                    </a:cubicBezTo>
                    <a:cubicBezTo>
                      <a:pt x="414" y="23517"/>
                      <a:pt x="1012" y="24133"/>
                      <a:pt x="1961" y="24439"/>
                    </a:cubicBezTo>
                    <a:cubicBezTo>
                      <a:pt x="2179" y="24506"/>
                      <a:pt x="2402" y="24558"/>
                      <a:pt x="2628" y="24591"/>
                    </a:cubicBezTo>
                    <a:cubicBezTo>
                      <a:pt x="1575" y="26011"/>
                      <a:pt x="1536" y="27021"/>
                      <a:pt x="1756" y="27674"/>
                    </a:cubicBezTo>
                    <a:cubicBezTo>
                      <a:pt x="2017" y="28447"/>
                      <a:pt x="2732" y="28958"/>
                      <a:pt x="3668" y="29041"/>
                    </a:cubicBezTo>
                    <a:cubicBezTo>
                      <a:pt x="3759" y="29050"/>
                      <a:pt x="3853" y="29054"/>
                      <a:pt x="3949" y="29054"/>
                    </a:cubicBezTo>
                    <a:cubicBezTo>
                      <a:pt x="4522" y="29054"/>
                      <a:pt x="5176" y="28900"/>
                      <a:pt x="5818" y="28577"/>
                    </a:cubicBezTo>
                    <a:cubicBezTo>
                      <a:pt x="5848" y="29039"/>
                      <a:pt x="5949" y="29493"/>
                      <a:pt x="6142" y="29905"/>
                    </a:cubicBezTo>
                    <a:cubicBezTo>
                      <a:pt x="6569" y="30823"/>
                      <a:pt x="7380" y="31390"/>
                      <a:pt x="8424" y="31498"/>
                    </a:cubicBezTo>
                    <a:cubicBezTo>
                      <a:pt x="8527" y="31509"/>
                      <a:pt x="8629" y="31515"/>
                      <a:pt x="8731" y="31515"/>
                    </a:cubicBezTo>
                    <a:cubicBezTo>
                      <a:pt x="10009" y="31515"/>
                      <a:pt x="10921" y="30659"/>
                      <a:pt x="11662" y="29737"/>
                    </a:cubicBezTo>
                    <a:cubicBezTo>
                      <a:pt x="12173" y="30875"/>
                      <a:pt x="12895" y="31985"/>
                      <a:pt x="13882" y="33117"/>
                    </a:cubicBezTo>
                    <a:cubicBezTo>
                      <a:pt x="15488" y="34962"/>
                      <a:pt x="17419" y="36426"/>
                      <a:pt x="19504" y="37437"/>
                    </a:cubicBezTo>
                    <a:cubicBezTo>
                      <a:pt x="19465" y="38667"/>
                      <a:pt x="19427" y="41015"/>
                      <a:pt x="19389" y="43294"/>
                    </a:cubicBezTo>
                    <a:cubicBezTo>
                      <a:pt x="19374" y="44240"/>
                      <a:pt x="19358" y="45199"/>
                      <a:pt x="19343" y="46083"/>
                    </a:cubicBezTo>
                    <a:cubicBezTo>
                      <a:pt x="18265" y="46695"/>
                      <a:pt x="17026" y="48017"/>
                      <a:pt x="16269" y="48894"/>
                    </a:cubicBezTo>
                    <a:cubicBezTo>
                      <a:pt x="15961" y="49246"/>
                      <a:pt x="15999" y="49781"/>
                      <a:pt x="16353" y="50086"/>
                    </a:cubicBezTo>
                    <a:cubicBezTo>
                      <a:pt x="16513" y="50224"/>
                      <a:pt x="16709" y="50292"/>
                      <a:pt x="16904" y="50292"/>
                    </a:cubicBezTo>
                    <a:cubicBezTo>
                      <a:pt x="17142" y="50292"/>
                      <a:pt x="17379" y="50191"/>
                      <a:pt x="17546" y="49995"/>
                    </a:cubicBezTo>
                    <a:cubicBezTo>
                      <a:pt x="18126" y="49323"/>
                      <a:pt x="18766" y="48678"/>
                      <a:pt x="19301" y="48200"/>
                    </a:cubicBezTo>
                    <a:lnTo>
                      <a:pt x="19301" y="48200"/>
                    </a:lnTo>
                    <a:cubicBezTo>
                      <a:pt x="19289" y="48693"/>
                      <a:pt x="19278" y="49110"/>
                      <a:pt x="19267" y="49413"/>
                    </a:cubicBezTo>
                    <a:cubicBezTo>
                      <a:pt x="19249" y="49878"/>
                      <a:pt x="19613" y="50269"/>
                      <a:pt x="20078" y="50287"/>
                    </a:cubicBezTo>
                    <a:lnTo>
                      <a:pt x="20110" y="50287"/>
                    </a:lnTo>
                    <a:cubicBezTo>
                      <a:pt x="20563" y="50287"/>
                      <a:pt x="20935" y="49928"/>
                      <a:pt x="20952" y="49475"/>
                    </a:cubicBezTo>
                    <a:cubicBezTo>
                      <a:pt x="20961" y="49224"/>
                      <a:pt x="20970" y="48896"/>
                      <a:pt x="20980" y="48514"/>
                    </a:cubicBezTo>
                    <a:cubicBezTo>
                      <a:pt x="21270" y="49083"/>
                      <a:pt x="21520" y="49671"/>
                      <a:pt x="21732" y="50273"/>
                    </a:cubicBezTo>
                    <a:cubicBezTo>
                      <a:pt x="21849" y="50612"/>
                      <a:pt x="22168" y="50839"/>
                      <a:pt x="22528" y="50839"/>
                    </a:cubicBezTo>
                    <a:cubicBezTo>
                      <a:pt x="22621" y="50839"/>
                      <a:pt x="22715" y="50823"/>
                      <a:pt x="22804" y="50792"/>
                    </a:cubicBezTo>
                    <a:cubicBezTo>
                      <a:pt x="23244" y="50640"/>
                      <a:pt x="23476" y="50159"/>
                      <a:pt x="23324" y="49720"/>
                    </a:cubicBezTo>
                    <a:cubicBezTo>
                      <a:pt x="22806" y="48232"/>
                      <a:pt x="22021" y="46512"/>
                      <a:pt x="21031" y="45943"/>
                    </a:cubicBezTo>
                    <a:cubicBezTo>
                      <a:pt x="21046" y="45104"/>
                      <a:pt x="21060" y="44207"/>
                      <a:pt x="21075" y="43320"/>
                    </a:cubicBezTo>
                    <a:cubicBezTo>
                      <a:pt x="21106" y="41401"/>
                      <a:pt x="21138" y="39434"/>
                      <a:pt x="21171" y="38137"/>
                    </a:cubicBezTo>
                    <a:cubicBezTo>
                      <a:pt x="22805" y="38718"/>
                      <a:pt x="24505" y="39028"/>
                      <a:pt x="26194" y="39028"/>
                    </a:cubicBezTo>
                    <a:cubicBezTo>
                      <a:pt x="26375" y="39028"/>
                      <a:pt x="26556" y="39023"/>
                      <a:pt x="26737" y="39017"/>
                    </a:cubicBezTo>
                    <a:cubicBezTo>
                      <a:pt x="27795" y="38975"/>
                      <a:pt x="28835" y="38796"/>
                      <a:pt x="29836" y="38508"/>
                    </a:cubicBezTo>
                    <a:lnTo>
                      <a:pt x="29836" y="38508"/>
                    </a:lnTo>
                    <a:cubicBezTo>
                      <a:pt x="29802" y="39718"/>
                      <a:pt x="29769" y="41494"/>
                      <a:pt x="29737" y="43232"/>
                    </a:cubicBezTo>
                    <a:cubicBezTo>
                      <a:pt x="29722" y="44019"/>
                      <a:pt x="29707" y="44814"/>
                      <a:pt x="29692" y="45562"/>
                    </a:cubicBezTo>
                    <a:cubicBezTo>
                      <a:pt x="28591" y="46146"/>
                      <a:pt x="27297" y="47520"/>
                      <a:pt x="26516" y="48426"/>
                    </a:cubicBezTo>
                    <a:cubicBezTo>
                      <a:pt x="26205" y="48778"/>
                      <a:pt x="26242" y="49316"/>
                      <a:pt x="26597" y="49622"/>
                    </a:cubicBezTo>
                    <a:cubicBezTo>
                      <a:pt x="26756" y="49760"/>
                      <a:pt x="26952" y="49827"/>
                      <a:pt x="27147" y="49827"/>
                    </a:cubicBezTo>
                    <a:cubicBezTo>
                      <a:pt x="27387" y="49827"/>
                      <a:pt x="27626" y="49725"/>
                      <a:pt x="27793" y="49528"/>
                    </a:cubicBezTo>
                    <a:cubicBezTo>
                      <a:pt x="28408" y="48814"/>
                      <a:pt x="29092" y="48130"/>
                      <a:pt x="29645" y="47647"/>
                    </a:cubicBezTo>
                    <a:lnTo>
                      <a:pt x="29645" y="47647"/>
                    </a:lnTo>
                    <a:cubicBezTo>
                      <a:pt x="29634" y="48053"/>
                      <a:pt x="29624" y="48409"/>
                      <a:pt x="29613" y="48690"/>
                    </a:cubicBezTo>
                    <a:cubicBezTo>
                      <a:pt x="29596" y="49156"/>
                      <a:pt x="29959" y="49546"/>
                      <a:pt x="30425" y="49564"/>
                    </a:cubicBezTo>
                    <a:lnTo>
                      <a:pt x="30457" y="49564"/>
                    </a:lnTo>
                    <a:cubicBezTo>
                      <a:pt x="30910" y="49563"/>
                      <a:pt x="31282" y="49205"/>
                      <a:pt x="31299" y="48753"/>
                    </a:cubicBezTo>
                    <a:cubicBezTo>
                      <a:pt x="31304" y="48599"/>
                      <a:pt x="31310" y="48420"/>
                      <a:pt x="31315" y="48227"/>
                    </a:cubicBezTo>
                    <a:cubicBezTo>
                      <a:pt x="31568" y="48740"/>
                      <a:pt x="31790" y="49267"/>
                      <a:pt x="31979" y="49807"/>
                    </a:cubicBezTo>
                    <a:cubicBezTo>
                      <a:pt x="32097" y="50145"/>
                      <a:pt x="32416" y="50373"/>
                      <a:pt x="32775" y="50373"/>
                    </a:cubicBezTo>
                    <a:cubicBezTo>
                      <a:pt x="32870" y="50373"/>
                      <a:pt x="32963" y="50357"/>
                      <a:pt x="33052" y="50326"/>
                    </a:cubicBezTo>
                    <a:cubicBezTo>
                      <a:pt x="33492" y="50172"/>
                      <a:pt x="33725" y="49692"/>
                      <a:pt x="33572" y="49253"/>
                    </a:cubicBezTo>
                    <a:cubicBezTo>
                      <a:pt x="33072" y="47815"/>
                      <a:pt x="32322" y="46162"/>
                      <a:pt x="31378" y="45540"/>
                    </a:cubicBezTo>
                    <a:cubicBezTo>
                      <a:pt x="31393" y="44807"/>
                      <a:pt x="31408" y="44031"/>
                      <a:pt x="31422" y="43263"/>
                    </a:cubicBezTo>
                    <a:cubicBezTo>
                      <a:pt x="31461" y="41171"/>
                      <a:pt x="31502" y="39015"/>
                      <a:pt x="31542" y="37892"/>
                    </a:cubicBezTo>
                    <a:cubicBezTo>
                      <a:pt x="34631" y="36535"/>
                      <a:pt x="37146" y="34061"/>
                      <a:pt x="38261" y="31031"/>
                    </a:cubicBezTo>
                    <a:cubicBezTo>
                      <a:pt x="38709" y="29813"/>
                      <a:pt x="38925" y="28552"/>
                      <a:pt x="39031" y="27412"/>
                    </a:cubicBezTo>
                    <a:cubicBezTo>
                      <a:pt x="39476" y="27797"/>
                      <a:pt x="39976" y="28146"/>
                      <a:pt x="40550" y="28381"/>
                    </a:cubicBezTo>
                    <a:cubicBezTo>
                      <a:pt x="40981" y="28558"/>
                      <a:pt x="41480" y="28656"/>
                      <a:pt x="41983" y="28656"/>
                    </a:cubicBezTo>
                    <a:cubicBezTo>
                      <a:pt x="42953" y="28656"/>
                      <a:pt x="43945" y="28291"/>
                      <a:pt x="44533" y="27426"/>
                    </a:cubicBezTo>
                    <a:cubicBezTo>
                      <a:pt x="45057" y="26651"/>
                      <a:pt x="45108" y="25773"/>
                      <a:pt x="44861" y="24926"/>
                    </a:cubicBezTo>
                    <a:lnTo>
                      <a:pt x="44861" y="24926"/>
                    </a:lnTo>
                    <a:cubicBezTo>
                      <a:pt x="44999" y="24942"/>
                      <a:pt x="45135" y="24949"/>
                      <a:pt x="45269" y="24949"/>
                    </a:cubicBezTo>
                    <a:cubicBezTo>
                      <a:pt x="45717" y="24949"/>
                      <a:pt x="46141" y="24863"/>
                      <a:pt x="46526" y="24689"/>
                    </a:cubicBezTo>
                    <a:cubicBezTo>
                      <a:pt x="47294" y="24342"/>
                      <a:pt x="47793" y="23659"/>
                      <a:pt x="47861" y="22861"/>
                    </a:cubicBezTo>
                    <a:cubicBezTo>
                      <a:pt x="47888" y="22532"/>
                      <a:pt x="47853" y="22044"/>
                      <a:pt x="47571" y="21477"/>
                    </a:cubicBezTo>
                    <a:cubicBezTo>
                      <a:pt x="48357" y="21264"/>
                      <a:pt x="49063" y="20740"/>
                      <a:pt x="49325" y="19914"/>
                    </a:cubicBezTo>
                    <a:cubicBezTo>
                      <a:pt x="49533" y="19255"/>
                      <a:pt x="49426" y="18496"/>
                      <a:pt x="49006" y="17662"/>
                    </a:cubicBezTo>
                    <a:cubicBezTo>
                      <a:pt x="47880" y="15424"/>
                      <a:pt x="45637" y="14071"/>
                      <a:pt x="43624" y="12979"/>
                    </a:cubicBezTo>
                    <a:cubicBezTo>
                      <a:pt x="41274" y="11703"/>
                      <a:pt x="38461" y="10279"/>
                      <a:pt x="35406" y="9390"/>
                    </a:cubicBezTo>
                    <a:cubicBezTo>
                      <a:pt x="35404" y="9390"/>
                      <a:pt x="35400" y="9390"/>
                      <a:pt x="35397" y="9388"/>
                    </a:cubicBezTo>
                    <a:cubicBezTo>
                      <a:pt x="34723" y="8033"/>
                      <a:pt x="33967" y="6721"/>
                      <a:pt x="33123" y="5469"/>
                    </a:cubicBezTo>
                    <a:cubicBezTo>
                      <a:pt x="30644" y="1790"/>
                      <a:pt x="28122" y="1"/>
                      <a:pt x="25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" name="Google Shape;1132;p38"/>
          <p:cNvSpPr txBox="1">
            <a:spLocks/>
          </p:cNvSpPr>
          <p:nvPr/>
        </p:nvSpPr>
        <p:spPr>
          <a:xfrm>
            <a:off x="2245068" y="64659"/>
            <a:ext cx="5571066" cy="42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400" dirty="0" smtClean="0">
                <a:latin typeface="Permanent Marker" panose="020B0604020202020204" charset="0"/>
              </a:rPr>
              <a:t>Confiabilidad del instrumento</a:t>
            </a:r>
            <a:endParaRPr lang="es-ES" sz="2400" dirty="0">
              <a:latin typeface="Permanent Mark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68854"/>
              </p:ext>
            </p:extLst>
          </p:nvPr>
        </p:nvGraphicFramePr>
        <p:xfrm>
          <a:off x="3" y="650738"/>
          <a:ext cx="9143997" cy="3767534"/>
        </p:xfrm>
        <a:graphic>
          <a:graphicData uri="http://schemas.openxmlformats.org/drawingml/2006/table">
            <a:tbl>
              <a:tblPr firstRow="1" firstCol="1" bandRow="1">
                <a:tableStyleId>{37946B8D-8EBF-4F5A-906F-1552EC65A5F3}</a:tableStyleId>
              </a:tblPr>
              <a:tblGrid>
                <a:gridCol w="3149599">
                  <a:extLst>
                    <a:ext uri="{9D8B030D-6E8A-4147-A177-3AD203B41FA5}">
                      <a16:colId xmlns:a16="http://schemas.microsoft.com/office/drawing/2014/main" val="43363527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050677155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7445521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964350347"/>
                    </a:ext>
                  </a:extLst>
                </a:gridCol>
                <a:gridCol w="1028698">
                  <a:extLst>
                    <a:ext uri="{9D8B030D-6E8A-4147-A177-3AD203B41FA5}">
                      <a16:colId xmlns:a16="http://schemas.microsoft.com/office/drawing/2014/main" val="3367793690"/>
                    </a:ext>
                  </a:extLst>
                </a:gridCol>
              </a:tblGrid>
              <a:tr h="10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Hipótesis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Coeficiente de </a:t>
                      </a:r>
                      <a:r>
                        <a:rPr lang="es-ES" sz="1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Spearman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Significancia (bilateral)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Interpretación</a:t>
                      </a:r>
                      <a:endParaRPr lang="es-ES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Resultado</a:t>
                      </a:r>
                      <a:endParaRPr lang="es-ES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/>
                </a:tc>
                <a:extLst>
                  <a:ext uri="{0D108BD9-81ED-4DB2-BD59-A6C34878D82A}">
                    <a16:rowId xmlns:a16="http://schemas.microsoft.com/office/drawing/2014/main" val="522698754"/>
                  </a:ext>
                </a:extLst>
              </a:tr>
              <a:tr h="598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H0: Los factores del entorno no intervienen en la decisión de compra de productos e-learning en los dueños de las Pymes en productos e-learning.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0,577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 coeficiente de correlación es significativo pues es menor a 0,05 y existe una correlación positiva considerable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Se acepta H1</a:t>
                      </a:r>
                      <a:endParaRPr lang="es-ES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extLst>
                  <a:ext uri="{0D108BD9-81ED-4DB2-BD59-A6C34878D82A}">
                    <a16:rowId xmlns:a16="http://schemas.microsoft.com/office/drawing/2014/main" val="382064115"/>
                  </a:ext>
                </a:extLst>
              </a:tr>
              <a:tr h="48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H1: Los estímulos de marketing tienen influencia en la decisión de compra de productos e-learning en los dueños de las Pymes.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0234"/>
                  </a:ext>
                </a:extLst>
              </a:tr>
              <a:tr h="598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H0: Los factores del entorno no intervienen en la decisión de compra de productos e-learning en los dueños de las Pymes en productos e-learning.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0,638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 coeficiente de correlación es significativo pues es menor a 0,05 y existe una correlación positiva considerable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Se acepta H1</a:t>
                      </a:r>
                      <a:endParaRPr lang="es-ES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extLst>
                  <a:ext uri="{0D108BD9-81ED-4DB2-BD59-A6C34878D82A}">
                    <a16:rowId xmlns:a16="http://schemas.microsoft.com/office/drawing/2014/main" val="3932731434"/>
                  </a:ext>
                </a:extLst>
              </a:tr>
              <a:tr h="598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H2: Los factores del entorno intervienen en la decisión de compra de productos e-learning en los dueños de las Pymes en productos e-learning.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6014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H0: El proceso de decisión de compra de servicios de los dueños de las PYMES no es el mismo por generaciones</a:t>
                      </a:r>
                      <a:endParaRPr lang="es-ES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-0,005</a:t>
                      </a:r>
                      <a:endParaRPr lang="es-ES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0,917</a:t>
                      </a:r>
                      <a:endParaRPr lang="es-ES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 significancia bilateral es mayor a 0,05, por lo que no existe una correlación</a:t>
                      </a:r>
                      <a:endParaRPr lang="es-ES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Se acepta H0</a:t>
                      </a:r>
                      <a:endParaRPr lang="es-ES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 anchor="ctr"/>
                </a:tc>
                <a:extLst>
                  <a:ext uri="{0D108BD9-81ED-4DB2-BD59-A6C34878D82A}">
                    <a16:rowId xmlns:a16="http://schemas.microsoft.com/office/drawing/2014/main" val="359949442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H3: El proceso de decisión de compra de servicios de los dueños de las PYMES es el mismo por generaciones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7" marR="22867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842313"/>
                  </a:ext>
                </a:extLst>
              </a:tr>
            </a:tbl>
          </a:graphicData>
        </a:graphic>
      </p:graphicFrame>
      <p:grpSp>
        <p:nvGrpSpPr>
          <p:cNvPr id="54" name="Grupo 53"/>
          <p:cNvGrpSpPr/>
          <p:nvPr/>
        </p:nvGrpSpPr>
        <p:grpSpPr>
          <a:xfrm>
            <a:off x="-1" y="-53545"/>
            <a:ext cx="2682964" cy="722455"/>
            <a:chOff x="6163513" y="4096559"/>
            <a:chExt cx="2682964" cy="722455"/>
          </a:xfrm>
        </p:grpSpPr>
        <p:sp>
          <p:nvSpPr>
            <p:cNvPr id="55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solidFill>
                  <a:schemeClr val="tx1"/>
                </a:solidFill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56" name="Google Shape;1132;p38"/>
            <p:cNvSpPr txBox="1">
              <a:spLocks/>
            </p:cNvSpPr>
            <p:nvPr/>
          </p:nvSpPr>
          <p:spPr>
            <a:xfrm>
              <a:off x="6163513" y="4150104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solidFill>
                    <a:schemeClr val="tx1"/>
                  </a:solidFill>
                  <a:latin typeface="Permanent Marker" panose="020B0604020202020204" charset="0"/>
                </a:rPr>
                <a:t>Análisis Multivariado</a:t>
              </a:r>
              <a:endParaRPr lang="es-ES" sz="2000" dirty="0">
                <a:solidFill>
                  <a:schemeClr val="tx1"/>
                </a:solidFill>
                <a:latin typeface="Permanent Marker" panose="020B0604020202020204" charset="0"/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875109" y="3960144"/>
            <a:ext cx="1175889" cy="1183356"/>
            <a:chOff x="7798909" y="3914673"/>
            <a:chExt cx="1175889" cy="1183356"/>
          </a:xfrm>
        </p:grpSpPr>
        <p:grpSp>
          <p:nvGrpSpPr>
            <p:cNvPr id="58" name="Google Shape;1270;p41"/>
            <p:cNvGrpSpPr/>
            <p:nvPr/>
          </p:nvGrpSpPr>
          <p:grpSpPr>
            <a:xfrm>
              <a:off x="8410802" y="3914673"/>
              <a:ext cx="563996" cy="527253"/>
              <a:chOff x="866242" y="485071"/>
              <a:chExt cx="900377" cy="841720"/>
            </a:xfrm>
          </p:grpSpPr>
          <p:sp>
            <p:nvSpPr>
              <p:cNvPr id="101" name="Google Shape;1271;p41"/>
              <p:cNvSpPr/>
              <p:nvPr/>
            </p:nvSpPr>
            <p:spPr>
              <a:xfrm>
                <a:off x="866242" y="528521"/>
                <a:ext cx="900377" cy="794748"/>
              </a:xfrm>
              <a:custGeom>
                <a:avLst/>
                <a:gdLst/>
                <a:ahLst/>
                <a:cxnLst/>
                <a:rect l="l" t="t" r="r" b="b"/>
                <a:pathLst>
                  <a:path w="52158" h="46039" extrusionOk="0">
                    <a:moveTo>
                      <a:pt x="37021" y="1"/>
                    </a:moveTo>
                    <a:cubicBezTo>
                      <a:pt x="36726" y="224"/>
                      <a:pt x="35466" y="298"/>
                      <a:pt x="33929" y="298"/>
                    </a:cubicBezTo>
                    <a:cubicBezTo>
                      <a:pt x="30926" y="298"/>
                      <a:pt x="26865" y="16"/>
                      <a:pt x="26865" y="16"/>
                    </a:cubicBezTo>
                    <a:cubicBezTo>
                      <a:pt x="26865" y="16"/>
                      <a:pt x="24812" y="2982"/>
                      <a:pt x="25065" y="6932"/>
                    </a:cubicBezTo>
                    <a:cubicBezTo>
                      <a:pt x="25295" y="10513"/>
                      <a:pt x="26409" y="17540"/>
                      <a:pt x="24345" y="17540"/>
                    </a:cubicBezTo>
                    <a:cubicBezTo>
                      <a:pt x="24132" y="17540"/>
                      <a:pt x="23885" y="17465"/>
                      <a:pt x="23600" y="17304"/>
                    </a:cubicBezTo>
                    <a:cubicBezTo>
                      <a:pt x="20553" y="15581"/>
                      <a:pt x="23574" y="845"/>
                      <a:pt x="23574" y="845"/>
                    </a:cubicBezTo>
                    <a:lnTo>
                      <a:pt x="23574" y="845"/>
                    </a:lnTo>
                    <a:cubicBezTo>
                      <a:pt x="23574" y="845"/>
                      <a:pt x="20038" y="2085"/>
                      <a:pt x="17416" y="4146"/>
                    </a:cubicBezTo>
                    <a:cubicBezTo>
                      <a:pt x="14796" y="6207"/>
                      <a:pt x="14367" y="6784"/>
                      <a:pt x="14752" y="11475"/>
                    </a:cubicBezTo>
                    <a:cubicBezTo>
                      <a:pt x="15137" y="16165"/>
                      <a:pt x="22041" y="20598"/>
                      <a:pt x="22128" y="23231"/>
                    </a:cubicBezTo>
                    <a:cubicBezTo>
                      <a:pt x="22162" y="24270"/>
                      <a:pt x="21338" y="24938"/>
                      <a:pt x="20232" y="24938"/>
                    </a:cubicBezTo>
                    <a:cubicBezTo>
                      <a:pt x="18533" y="24938"/>
                      <a:pt x="16170" y="23362"/>
                      <a:pt x="15228" y="19127"/>
                    </a:cubicBezTo>
                    <a:cubicBezTo>
                      <a:pt x="13672" y="12135"/>
                      <a:pt x="10746" y="7860"/>
                      <a:pt x="10746" y="7860"/>
                    </a:cubicBezTo>
                    <a:cubicBezTo>
                      <a:pt x="10746" y="7860"/>
                      <a:pt x="7301" y="14284"/>
                      <a:pt x="5741" y="16673"/>
                    </a:cubicBezTo>
                    <a:cubicBezTo>
                      <a:pt x="4181" y="19062"/>
                      <a:pt x="6405" y="20869"/>
                      <a:pt x="9522" y="22922"/>
                    </a:cubicBezTo>
                    <a:cubicBezTo>
                      <a:pt x="12639" y="24975"/>
                      <a:pt x="15883" y="29825"/>
                      <a:pt x="12039" y="29977"/>
                    </a:cubicBezTo>
                    <a:cubicBezTo>
                      <a:pt x="12013" y="29978"/>
                      <a:pt x="11987" y="29979"/>
                      <a:pt x="11961" y="29979"/>
                    </a:cubicBezTo>
                    <a:cubicBezTo>
                      <a:pt x="8144" y="29979"/>
                      <a:pt x="4427" y="18898"/>
                      <a:pt x="4427" y="18897"/>
                    </a:cubicBezTo>
                    <a:lnTo>
                      <a:pt x="4427" y="18897"/>
                    </a:lnTo>
                    <a:cubicBezTo>
                      <a:pt x="4427" y="18898"/>
                      <a:pt x="1" y="29849"/>
                      <a:pt x="6098" y="34943"/>
                    </a:cubicBezTo>
                    <a:cubicBezTo>
                      <a:pt x="8300" y="36781"/>
                      <a:pt x="10693" y="37369"/>
                      <a:pt x="12852" y="37369"/>
                    </a:cubicBezTo>
                    <a:cubicBezTo>
                      <a:pt x="16672" y="37369"/>
                      <a:pt x="19760" y="35529"/>
                      <a:pt x="19760" y="35529"/>
                    </a:cubicBezTo>
                    <a:cubicBezTo>
                      <a:pt x="19760" y="35529"/>
                      <a:pt x="20511" y="42326"/>
                      <a:pt x="29252" y="45358"/>
                    </a:cubicBezTo>
                    <a:cubicBezTo>
                      <a:pt x="30634" y="45837"/>
                      <a:pt x="31944" y="46039"/>
                      <a:pt x="33171" y="46039"/>
                    </a:cubicBezTo>
                    <a:cubicBezTo>
                      <a:pt x="39706" y="46039"/>
                      <a:pt x="43880" y="40316"/>
                      <a:pt x="43880" y="40316"/>
                    </a:cubicBezTo>
                    <a:lnTo>
                      <a:pt x="43880" y="40316"/>
                    </a:lnTo>
                    <a:cubicBezTo>
                      <a:pt x="43261" y="40386"/>
                      <a:pt x="42629" y="40419"/>
                      <a:pt x="41992" y="40419"/>
                    </a:cubicBezTo>
                    <a:cubicBezTo>
                      <a:pt x="35865" y="40419"/>
                      <a:pt x="29303" y="37385"/>
                      <a:pt x="29237" y="35895"/>
                    </a:cubicBezTo>
                    <a:cubicBezTo>
                      <a:pt x="29205" y="35169"/>
                      <a:pt x="29805" y="34779"/>
                      <a:pt x="30890" y="34779"/>
                    </a:cubicBezTo>
                    <a:cubicBezTo>
                      <a:pt x="32269" y="34779"/>
                      <a:pt x="34432" y="35410"/>
                      <a:pt x="37078" y="36787"/>
                    </a:cubicBezTo>
                    <a:cubicBezTo>
                      <a:pt x="40024" y="38321"/>
                      <a:pt x="42132" y="38610"/>
                      <a:pt x="43304" y="38610"/>
                    </a:cubicBezTo>
                    <a:cubicBezTo>
                      <a:pt x="44012" y="38610"/>
                      <a:pt x="44378" y="38504"/>
                      <a:pt x="44378" y="38504"/>
                    </a:cubicBezTo>
                    <a:cubicBezTo>
                      <a:pt x="47014" y="36772"/>
                      <a:pt x="48495" y="32820"/>
                      <a:pt x="48495" y="32820"/>
                    </a:cubicBezTo>
                    <a:lnTo>
                      <a:pt x="48495" y="32820"/>
                    </a:lnTo>
                    <a:cubicBezTo>
                      <a:pt x="46915" y="33383"/>
                      <a:pt x="44946" y="33607"/>
                      <a:pt x="42945" y="33607"/>
                    </a:cubicBezTo>
                    <a:cubicBezTo>
                      <a:pt x="38198" y="33607"/>
                      <a:pt x="33270" y="32346"/>
                      <a:pt x="32922" y="31362"/>
                    </a:cubicBezTo>
                    <a:cubicBezTo>
                      <a:pt x="32641" y="30573"/>
                      <a:pt x="33411" y="30097"/>
                      <a:pt x="35031" y="30097"/>
                    </a:cubicBezTo>
                    <a:cubicBezTo>
                      <a:pt x="36281" y="30097"/>
                      <a:pt x="38038" y="30380"/>
                      <a:pt x="40210" y="31022"/>
                    </a:cubicBezTo>
                    <a:cubicBezTo>
                      <a:pt x="41648" y="31447"/>
                      <a:pt x="43038" y="31598"/>
                      <a:pt x="44289" y="31598"/>
                    </a:cubicBezTo>
                    <a:cubicBezTo>
                      <a:pt x="47373" y="31598"/>
                      <a:pt x="49605" y="30677"/>
                      <a:pt x="49605" y="30677"/>
                    </a:cubicBezTo>
                    <a:cubicBezTo>
                      <a:pt x="48346" y="28212"/>
                      <a:pt x="50531" y="21871"/>
                      <a:pt x="50531" y="21871"/>
                    </a:cubicBezTo>
                    <a:lnTo>
                      <a:pt x="50531" y="21871"/>
                    </a:lnTo>
                    <a:cubicBezTo>
                      <a:pt x="48304" y="23923"/>
                      <a:pt x="43855" y="24847"/>
                      <a:pt x="40502" y="24847"/>
                    </a:cubicBezTo>
                    <a:cubicBezTo>
                      <a:pt x="38063" y="24847"/>
                      <a:pt x="36203" y="24358"/>
                      <a:pt x="36203" y="23456"/>
                    </a:cubicBezTo>
                    <a:cubicBezTo>
                      <a:pt x="36202" y="22049"/>
                      <a:pt x="37623" y="21743"/>
                      <a:pt x="40177" y="21743"/>
                    </a:cubicBezTo>
                    <a:cubicBezTo>
                      <a:pt x="41506" y="21743"/>
                      <a:pt x="43143" y="21826"/>
                      <a:pt x="45045" y="21880"/>
                    </a:cubicBezTo>
                    <a:cubicBezTo>
                      <a:pt x="45187" y="21884"/>
                      <a:pt x="45327" y="21886"/>
                      <a:pt x="45464" y="21886"/>
                    </a:cubicBezTo>
                    <a:cubicBezTo>
                      <a:pt x="50678" y="21886"/>
                      <a:pt x="52129" y="19070"/>
                      <a:pt x="52129" y="19070"/>
                    </a:cubicBezTo>
                    <a:cubicBezTo>
                      <a:pt x="52129" y="19070"/>
                      <a:pt x="52158" y="17671"/>
                      <a:pt x="50177" y="14383"/>
                    </a:cubicBezTo>
                    <a:cubicBezTo>
                      <a:pt x="48197" y="11094"/>
                      <a:pt x="50501" y="2366"/>
                      <a:pt x="50501" y="2366"/>
                    </a:cubicBezTo>
                    <a:cubicBezTo>
                      <a:pt x="50501" y="2366"/>
                      <a:pt x="45879" y="1962"/>
                      <a:pt x="43472" y="978"/>
                    </a:cubicBezTo>
                    <a:cubicBezTo>
                      <a:pt x="42843" y="722"/>
                      <a:pt x="42214" y="588"/>
                      <a:pt x="41621" y="588"/>
                    </a:cubicBezTo>
                    <a:cubicBezTo>
                      <a:pt x="39942" y="588"/>
                      <a:pt x="38562" y="1659"/>
                      <a:pt x="38357" y="4031"/>
                    </a:cubicBezTo>
                    <a:cubicBezTo>
                      <a:pt x="38123" y="6733"/>
                      <a:pt x="35984" y="9729"/>
                      <a:pt x="33789" y="9729"/>
                    </a:cubicBezTo>
                    <a:cubicBezTo>
                      <a:pt x="33377" y="9729"/>
                      <a:pt x="32962" y="9623"/>
                      <a:pt x="32558" y="9389"/>
                    </a:cubicBezTo>
                    <a:cubicBezTo>
                      <a:pt x="30005" y="7912"/>
                      <a:pt x="37021" y="1"/>
                      <a:pt x="370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Google Shape;1272;p41"/>
              <p:cNvSpPr/>
              <p:nvPr/>
            </p:nvSpPr>
            <p:spPr>
              <a:xfrm>
                <a:off x="1114223" y="528815"/>
                <a:ext cx="384574" cy="360061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0858" extrusionOk="0">
                    <a:moveTo>
                      <a:pt x="12499" y="0"/>
                    </a:moveTo>
                    <a:cubicBezTo>
                      <a:pt x="12499" y="0"/>
                      <a:pt x="10446" y="2966"/>
                      <a:pt x="10700" y="6915"/>
                    </a:cubicBezTo>
                    <a:cubicBezTo>
                      <a:pt x="10929" y="10496"/>
                      <a:pt x="12043" y="17523"/>
                      <a:pt x="9980" y="17523"/>
                    </a:cubicBezTo>
                    <a:cubicBezTo>
                      <a:pt x="9767" y="17523"/>
                      <a:pt x="9520" y="17448"/>
                      <a:pt x="9235" y="17287"/>
                    </a:cubicBezTo>
                    <a:cubicBezTo>
                      <a:pt x="6187" y="15564"/>
                      <a:pt x="9209" y="829"/>
                      <a:pt x="9209" y="829"/>
                    </a:cubicBezTo>
                    <a:lnTo>
                      <a:pt x="9209" y="829"/>
                    </a:lnTo>
                    <a:cubicBezTo>
                      <a:pt x="9209" y="829"/>
                      <a:pt x="5672" y="2068"/>
                      <a:pt x="3050" y="4130"/>
                    </a:cubicBezTo>
                    <a:cubicBezTo>
                      <a:pt x="429" y="6192"/>
                      <a:pt x="1" y="6768"/>
                      <a:pt x="386" y="11458"/>
                    </a:cubicBezTo>
                    <a:cubicBezTo>
                      <a:pt x="396" y="11579"/>
                      <a:pt x="413" y="11699"/>
                      <a:pt x="432" y="11819"/>
                    </a:cubicBezTo>
                    <a:cubicBezTo>
                      <a:pt x="863" y="12734"/>
                      <a:pt x="1331" y="13653"/>
                      <a:pt x="1845" y="14568"/>
                    </a:cubicBezTo>
                    <a:cubicBezTo>
                      <a:pt x="4848" y="19927"/>
                      <a:pt x="8608" y="20857"/>
                      <a:pt x="10859" y="20857"/>
                    </a:cubicBezTo>
                    <a:cubicBezTo>
                      <a:pt x="12056" y="20857"/>
                      <a:pt x="12826" y="20594"/>
                      <a:pt x="12826" y="20594"/>
                    </a:cubicBezTo>
                    <a:lnTo>
                      <a:pt x="20473" y="12221"/>
                    </a:lnTo>
                    <a:cubicBezTo>
                      <a:pt x="20076" y="11426"/>
                      <a:pt x="19805" y="10577"/>
                      <a:pt x="19666" y="9701"/>
                    </a:cubicBezTo>
                    <a:cubicBezTo>
                      <a:pt x="19585" y="9709"/>
                      <a:pt x="19505" y="9713"/>
                      <a:pt x="19425" y="9713"/>
                    </a:cubicBezTo>
                    <a:cubicBezTo>
                      <a:pt x="19012" y="9713"/>
                      <a:pt x="18597" y="9607"/>
                      <a:pt x="18193" y="9373"/>
                    </a:cubicBezTo>
                    <a:cubicBezTo>
                      <a:pt x="16274" y="8263"/>
                      <a:pt x="19754" y="3526"/>
                      <a:pt x="21606" y="1235"/>
                    </a:cubicBezTo>
                    <a:cubicBezTo>
                      <a:pt x="21836" y="826"/>
                      <a:pt x="22063" y="453"/>
                      <a:pt x="22278" y="121"/>
                    </a:cubicBezTo>
                    <a:lnTo>
                      <a:pt x="22278" y="121"/>
                    </a:lnTo>
                    <a:cubicBezTo>
                      <a:pt x="21730" y="239"/>
                      <a:pt x="20722" y="281"/>
                      <a:pt x="19554" y="281"/>
                    </a:cubicBezTo>
                    <a:cubicBezTo>
                      <a:pt x="16553" y="281"/>
                      <a:pt x="12499" y="0"/>
                      <a:pt x="12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Google Shape;1273;p41"/>
              <p:cNvSpPr/>
              <p:nvPr/>
            </p:nvSpPr>
            <p:spPr>
              <a:xfrm>
                <a:off x="1183930" y="873033"/>
                <a:ext cx="554627" cy="450223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6081" extrusionOk="0">
                    <a:moveTo>
                      <a:pt x="9599" y="0"/>
                    </a:moveTo>
                    <a:lnTo>
                      <a:pt x="9599" y="0"/>
                    </a:lnTo>
                    <a:cubicBezTo>
                      <a:pt x="3921" y="4914"/>
                      <a:pt x="1" y="16230"/>
                      <a:pt x="1" y="16230"/>
                    </a:cubicBezTo>
                    <a:cubicBezTo>
                      <a:pt x="850" y="15873"/>
                      <a:pt x="1357" y="15574"/>
                      <a:pt x="1357" y="15574"/>
                    </a:cubicBezTo>
                    <a:cubicBezTo>
                      <a:pt x="1357" y="15574"/>
                      <a:pt x="1523" y="17073"/>
                      <a:pt x="2604" y="18977"/>
                    </a:cubicBezTo>
                    <a:lnTo>
                      <a:pt x="6829" y="23435"/>
                    </a:lnTo>
                    <a:lnTo>
                      <a:pt x="6840" y="23443"/>
                    </a:lnTo>
                    <a:lnTo>
                      <a:pt x="14804" y="26080"/>
                    </a:lnTo>
                    <a:cubicBezTo>
                      <a:pt x="21318" y="26058"/>
                      <a:pt x="25477" y="20359"/>
                      <a:pt x="25477" y="20359"/>
                    </a:cubicBezTo>
                    <a:lnTo>
                      <a:pt x="25477" y="20359"/>
                    </a:lnTo>
                    <a:cubicBezTo>
                      <a:pt x="24858" y="20429"/>
                      <a:pt x="24226" y="20462"/>
                      <a:pt x="23589" y="20462"/>
                    </a:cubicBezTo>
                    <a:cubicBezTo>
                      <a:pt x="17462" y="20462"/>
                      <a:pt x="10900" y="17428"/>
                      <a:pt x="10834" y="15938"/>
                    </a:cubicBezTo>
                    <a:cubicBezTo>
                      <a:pt x="10802" y="15212"/>
                      <a:pt x="11402" y="14822"/>
                      <a:pt x="12487" y="14822"/>
                    </a:cubicBezTo>
                    <a:cubicBezTo>
                      <a:pt x="13866" y="14822"/>
                      <a:pt x="16029" y="15453"/>
                      <a:pt x="18675" y="16830"/>
                    </a:cubicBezTo>
                    <a:cubicBezTo>
                      <a:pt x="21621" y="18364"/>
                      <a:pt x="23729" y="18653"/>
                      <a:pt x="24901" y="18653"/>
                    </a:cubicBezTo>
                    <a:cubicBezTo>
                      <a:pt x="25609" y="18653"/>
                      <a:pt x="25975" y="18547"/>
                      <a:pt x="25975" y="18547"/>
                    </a:cubicBezTo>
                    <a:cubicBezTo>
                      <a:pt x="28611" y="16815"/>
                      <a:pt x="30092" y="12863"/>
                      <a:pt x="30092" y="12863"/>
                    </a:cubicBezTo>
                    <a:lnTo>
                      <a:pt x="30092" y="12863"/>
                    </a:lnTo>
                    <a:cubicBezTo>
                      <a:pt x="28512" y="13426"/>
                      <a:pt x="26543" y="13650"/>
                      <a:pt x="24542" y="13650"/>
                    </a:cubicBezTo>
                    <a:cubicBezTo>
                      <a:pt x="19795" y="13650"/>
                      <a:pt x="14867" y="12389"/>
                      <a:pt x="14519" y="11405"/>
                    </a:cubicBezTo>
                    <a:cubicBezTo>
                      <a:pt x="14238" y="10616"/>
                      <a:pt x="15008" y="10139"/>
                      <a:pt x="16629" y="10139"/>
                    </a:cubicBezTo>
                    <a:cubicBezTo>
                      <a:pt x="17879" y="10139"/>
                      <a:pt x="19635" y="10423"/>
                      <a:pt x="21807" y="11065"/>
                    </a:cubicBezTo>
                    <a:cubicBezTo>
                      <a:pt x="23245" y="11490"/>
                      <a:pt x="24635" y="11641"/>
                      <a:pt x="25886" y="11641"/>
                    </a:cubicBezTo>
                    <a:cubicBezTo>
                      <a:pt x="28970" y="11641"/>
                      <a:pt x="31202" y="10720"/>
                      <a:pt x="31202" y="10720"/>
                    </a:cubicBezTo>
                    <a:cubicBezTo>
                      <a:pt x="29942" y="8253"/>
                      <a:pt x="32128" y="1914"/>
                      <a:pt x="32128" y="1914"/>
                    </a:cubicBezTo>
                    <a:lnTo>
                      <a:pt x="32128" y="1914"/>
                    </a:lnTo>
                    <a:cubicBezTo>
                      <a:pt x="31558" y="2439"/>
                      <a:pt x="30840" y="2888"/>
                      <a:pt x="30034" y="3270"/>
                    </a:cubicBezTo>
                    <a:cubicBezTo>
                      <a:pt x="26161" y="6258"/>
                      <a:pt x="21642" y="7184"/>
                      <a:pt x="17842" y="7184"/>
                    </a:cubicBezTo>
                    <a:cubicBezTo>
                      <a:pt x="14237" y="7184"/>
                      <a:pt x="11279" y="6350"/>
                      <a:pt x="10138" y="5653"/>
                    </a:cubicBezTo>
                    <a:cubicBezTo>
                      <a:pt x="7758" y="4199"/>
                      <a:pt x="9599" y="0"/>
                      <a:pt x="9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Google Shape;1274;p41"/>
              <p:cNvSpPr/>
              <p:nvPr/>
            </p:nvSpPr>
            <p:spPr>
              <a:xfrm>
                <a:off x="881848" y="485071"/>
                <a:ext cx="879628" cy="841720"/>
              </a:xfrm>
              <a:custGeom>
                <a:avLst/>
                <a:gdLst/>
                <a:ahLst/>
                <a:cxnLst/>
                <a:rect l="l" t="t" r="r" b="b"/>
                <a:pathLst>
                  <a:path w="50956" h="48760" extrusionOk="0">
                    <a:moveTo>
                      <a:pt x="47582" y="22561"/>
                    </a:moveTo>
                    <a:cubicBezTo>
                      <a:pt x="45309" y="24154"/>
                      <a:pt x="41545" y="24839"/>
                      <a:pt x="38688" y="24839"/>
                    </a:cubicBezTo>
                    <a:cubicBezTo>
                      <a:pt x="37295" y="24839"/>
                      <a:pt x="36118" y="24676"/>
                      <a:pt x="35435" y="24377"/>
                    </a:cubicBezTo>
                    <a:cubicBezTo>
                      <a:pt x="35132" y="24244"/>
                      <a:pt x="35036" y="24129"/>
                      <a:pt x="35027" y="24109"/>
                    </a:cubicBezTo>
                    <a:cubicBezTo>
                      <a:pt x="35027" y="23802"/>
                      <a:pt x="35124" y="23668"/>
                      <a:pt x="35211" y="23585"/>
                    </a:cubicBezTo>
                    <a:cubicBezTo>
                      <a:pt x="35637" y="23173"/>
                      <a:pt x="36772" y="23061"/>
                      <a:pt x="38331" y="23061"/>
                    </a:cubicBezTo>
                    <a:cubicBezTo>
                      <a:pt x="39201" y="23061"/>
                      <a:pt x="40204" y="23095"/>
                      <a:pt x="41288" y="23133"/>
                    </a:cubicBezTo>
                    <a:cubicBezTo>
                      <a:pt x="41886" y="23154"/>
                      <a:pt x="42520" y="23178"/>
                      <a:pt x="43186" y="23196"/>
                    </a:cubicBezTo>
                    <a:cubicBezTo>
                      <a:pt x="43339" y="23200"/>
                      <a:pt x="43490" y="23202"/>
                      <a:pt x="43638" y="23202"/>
                    </a:cubicBezTo>
                    <a:cubicBezTo>
                      <a:pt x="45277" y="23202"/>
                      <a:pt x="46567" y="22938"/>
                      <a:pt x="47582" y="22561"/>
                    </a:cubicBezTo>
                    <a:close/>
                    <a:moveTo>
                      <a:pt x="4068" y="21625"/>
                    </a:moveTo>
                    <a:cubicBezTo>
                      <a:pt x="5007" y="22609"/>
                      <a:pt x="6276" y="23445"/>
                      <a:pt x="7316" y="24130"/>
                    </a:cubicBezTo>
                    <a:cubicBezTo>
                      <a:pt x="9743" y="25728"/>
                      <a:pt x="11542" y="28452"/>
                      <a:pt x="11257" y="29477"/>
                    </a:cubicBezTo>
                    <a:cubicBezTo>
                      <a:pt x="11174" y="29777"/>
                      <a:pt x="10809" y="29941"/>
                      <a:pt x="10174" y="29966"/>
                    </a:cubicBezTo>
                    <a:cubicBezTo>
                      <a:pt x="10159" y="29966"/>
                      <a:pt x="10143" y="29967"/>
                      <a:pt x="10128" y="29967"/>
                    </a:cubicBezTo>
                    <a:cubicBezTo>
                      <a:pt x="8138" y="29967"/>
                      <a:pt x="5643" y="25504"/>
                      <a:pt x="4068" y="21625"/>
                    </a:cubicBezTo>
                    <a:close/>
                    <a:moveTo>
                      <a:pt x="25380" y="1359"/>
                    </a:moveTo>
                    <a:cubicBezTo>
                      <a:pt x="26837" y="1456"/>
                      <a:pt x="29596" y="1616"/>
                      <a:pt x="31875" y="1616"/>
                    </a:cubicBezTo>
                    <a:cubicBezTo>
                      <a:pt x="32470" y="1616"/>
                      <a:pt x="33033" y="1605"/>
                      <a:pt x="33531" y="1579"/>
                    </a:cubicBezTo>
                    <a:lnTo>
                      <a:pt x="33531" y="1579"/>
                    </a:lnTo>
                    <a:cubicBezTo>
                      <a:pt x="31725" y="3809"/>
                      <a:pt x="29201" y="7346"/>
                      <a:pt x="29524" y="9342"/>
                    </a:cubicBezTo>
                    <a:cubicBezTo>
                      <a:pt x="29615" y="9902"/>
                      <a:pt x="29912" y="10343"/>
                      <a:pt x="30386" y="10617"/>
                    </a:cubicBezTo>
                    <a:cubicBezTo>
                      <a:pt x="30884" y="10905"/>
                      <a:pt x="31410" y="11049"/>
                      <a:pt x="31950" y="11049"/>
                    </a:cubicBezTo>
                    <a:cubicBezTo>
                      <a:pt x="32486" y="11049"/>
                      <a:pt x="33035" y="10907"/>
                      <a:pt x="33583" y="10622"/>
                    </a:cubicBezTo>
                    <a:cubicBezTo>
                      <a:pt x="35426" y="9663"/>
                      <a:pt x="36971" y="7135"/>
                      <a:pt x="37179" y="4741"/>
                    </a:cubicBezTo>
                    <a:cubicBezTo>
                      <a:pt x="37282" y="3555"/>
                      <a:pt x="37718" y="2695"/>
                      <a:pt x="38441" y="2254"/>
                    </a:cubicBezTo>
                    <a:cubicBezTo>
                      <a:pt x="38820" y="2022"/>
                      <a:pt x="39279" y="1906"/>
                      <a:pt x="39784" y="1906"/>
                    </a:cubicBezTo>
                    <a:cubicBezTo>
                      <a:pt x="40283" y="1906"/>
                      <a:pt x="40826" y="2019"/>
                      <a:pt x="41380" y="2246"/>
                    </a:cubicBezTo>
                    <a:cubicBezTo>
                      <a:pt x="43262" y="3015"/>
                      <a:pt x="46320" y="3433"/>
                      <a:pt x="47835" y="3602"/>
                    </a:cubicBezTo>
                    <a:cubicBezTo>
                      <a:pt x="47282" y="5979"/>
                      <a:pt x="46010" y="12457"/>
                      <a:pt x="47768" y="15377"/>
                    </a:cubicBezTo>
                    <a:cubicBezTo>
                      <a:pt x="49214" y="17778"/>
                      <a:pt x="49535" y="19097"/>
                      <a:pt x="49606" y="19559"/>
                    </a:cubicBezTo>
                    <a:cubicBezTo>
                      <a:pt x="49224" y="20101"/>
                      <a:pt x="47685" y="21874"/>
                      <a:pt x="43644" y="21874"/>
                    </a:cubicBezTo>
                    <a:cubicBezTo>
                      <a:pt x="43507" y="21874"/>
                      <a:pt x="43366" y="21872"/>
                      <a:pt x="43223" y="21867"/>
                    </a:cubicBezTo>
                    <a:cubicBezTo>
                      <a:pt x="42561" y="21848"/>
                      <a:pt x="41931" y="21826"/>
                      <a:pt x="41331" y="21805"/>
                    </a:cubicBezTo>
                    <a:cubicBezTo>
                      <a:pt x="40233" y="21766"/>
                      <a:pt x="39249" y="21732"/>
                      <a:pt x="38381" y="21732"/>
                    </a:cubicBezTo>
                    <a:cubicBezTo>
                      <a:pt x="36405" y="21732"/>
                      <a:pt x="35031" y="21911"/>
                      <a:pt x="34287" y="22629"/>
                    </a:cubicBezTo>
                    <a:cubicBezTo>
                      <a:pt x="33896" y="23007"/>
                      <a:pt x="33697" y="23506"/>
                      <a:pt x="33698" y="24110"/>
                    </a:cubicBezTo>
                    <a:cubicBezTo>
                      <a:pt x="33698" y="24546"/>
                      <a:pt x="33906" y="25158"/>
                      <a:pt x="34901" y="25595"/>
                    </a:cubicBezTo>
                    <a:cubicBezTo>
                      <a:pt x="35785" y="25982"/>
                      <a:pt x="37114" y="26172"/>
                      <a:pt x="38630" y="26172"/>
                    </a:cubicBezTo>
                    <a:cubicBezTo>
                      <a:pt x="41510" y="26172"/>
                      <a:pt x="45063" y="25486"/>
                      <a:pt x="47509" y="24155"/>
                    </a:cubicBezTo>
                    <a:lnTo>
                      <a:pt x="47509" y="24155"/>
                    </a:lnTo>
                    <a:cubicBezTo>
                      <a:pt x="46987" y="26108"/>
                      <a:pt x="46402" y="29022"/>
                      <a:pt x="46906" y="30922"/>
                    </a:cubicBezTo>
                    <a:cubicBezTo>
                      <a:pt x="46095" y="31170"/>
                      <a:pt x="44445" y="31579"/>
                      <a:pt x="42422" y="31579"/>
                    </a:cubicBezTo>
                    <a:cubicBezTo>
                      <a:pt x="41232" y="31579"/>
                      <a:pt x="39912" y="31437"/>
                      <a:pt x="38557" y="31037"/>
                    </a:cubicBezTo>
                    <a:cubicBezTo>
                      <a:pt x="36409" y="30402"/>
                      <a:pt x="34591" y="30082"/>
                      <a:pt x="33218" y="30082"/>
                    </a:cubicBezTo>
                    <a:cubicBezTo>
                      <a:pt x="32034" y="30082"/>
                      <a:pt x="31181" y="30319"/>
                      <a:pt x="30730" y="30795"/>
                    </a:cubicBezTo>
                    <a:cubicBezTo>
                      <a:pt x="30366" y="31178"/>
                      <a:pt x="30265" y="31704"/>
                      <a:pt x="30454" y="32236"/>
                    </a:cubicBezTo>
                    <a:cubicBezTo>
                      <a:pt x="30596" y="32637"/>
                      <a:pt x="30982" y="32976"/>
                      <a:pt x="31671" y="33304"/>
                    </a:cubicBezTo>
                    <a:cubicBezTo>
                      <a:pt x="33296" y="34076"/>
                      <a:pt x="37289" y="34912"/>
                      <a:pt x="41190" y="34912"/>
                    </a:cubicBezTo>
                    <a:cubicBezTo>
                      <a:pt x="42672" y="34912"/>
                      <a:pt x="44140" y="34791"/>
                      <a:pt x="45460" y="34500"/>
                    </a:cubicBezTo>
                    <a:lnTo>
                      <a:pt x="45460" y="34500"/>
                    </a:lnTo>
                    <a:cubicBezTo>
                      <a:pt x="44830" y="35744"/>
                      <a:pt x="43740" y="37523"/>
                      <a:pt x="42272" y="38535"/>
                    </a:cubicBezTo>
                    <a:cubicBezTo>
                      <a:pt x="42151" y="38557"/>
                      <a:pt x="41886" y="38593"/>
                      <a:pt x="41486" y="38593"/>
                    </a:cubicBezTo>
                    <a:cubicBezTo>
                      <a:pt x="40422" y="38593"/>
                      <a:pt x="38395" y="38335"/>
                      <a:pt x="35544" y="36851"/>
                    </a:cubicBezTo>
                    <a:cubicBezTo>
                      <a:pt x="32923" y="35486"/>
                      <a:pt x="30646" y="34768"/>
                      <a:pt x="29059" y="34768"/>
                    </a:cubicBezTo>
                    <a:cubicBezTo>
                      <a:pt x="28402" y="34768"/>
                      <a:pt x="27863" y="34891"/>
                      <a:pt x="27468" y="35143"/>
                    </a:cubicBezTo>
                    <a:cubicBezTo>
                      <a:pt x="26967" y="35462"/>
                      <a:pt x="26706" y="35971"/>
                      <a:pt x="26733" y="36577"/>
                    </a:cubicBezTo>
                    <a:cubicBezTo>
                      <a:pt x="26753" y="37047"/>
                      <a:pt x="27044" y="37515"/>
                      <a:pt x="27625" y="38010"/>
                    </a:cubicBezTo>
                    <a:cubicBezTo>
                      <a:pt x="29543" y="39648"/>
                      <a:pt x="35106" y="41733"/>
                      <a:pt x="40228" y="41733"/>
                    </a:cubicBezTo>
                    <a:cubicBezTo>
                      <a:pt x="40314" y="41733"/>
                      <a:pt x="40401" y="41733"/>
                      <a:pt x="40487" y="41732"/>
                    </a:cubicBezTo>
                    <a:lnTo>
                      <a:pt x="40487" y="41732"/>
                    </a:lnTo>
                    <a:cubicBezTo>
                      <a:pt x="38835" y="43420"/>
                      <a:pt x="35593" y="46023"/>
                      <a:pt x="31315" y="46023"/>
                    </a:cubicBezTo>
                    <a:cubicBezTo>
                      <a:pt x="30158" y="46023"/>
                      <a:pt x="28926" y="45833"/>
                      <a:pt x="27629" y="45383"/>
                    </a:cubicBezTo>
                    <a:cubicBezTo>
                      <a:pt x="20316" y="42847"/>
                      <a:pt x="18853" y="37482"/>
                      <a:pt x="18620" y="36331"/>
                    </a:cubicBezTo>
                    <a:cubicBezTo>
                      <a:pt x="22834" y="28760"/>
                      <a:pt x="29788" y="18701"/>
                      <a:pt x="40544" y="9492"/>
                    </a:cubicBezTo>
                    <a:cubicBezTo>
                      <a:pt x="40823" y="9252"/>
                      <a:pt x="40855" y="8832"/>
                      <a:pt x="40616" y="8554"/>
                    </a:cubicBezTo>
                    <a:cubicBezTo>
                      <a:pt x="40485" y="8400"/>
                      <a:pt x="40298" y="8321"/>
                      <a:pt x="40111" y="8321"/>
                    </a:cubicBezTo>
                    <a:cubicBezTo>
                      <a:pt x="39958" y="8321"/>
                      <a:pt x="39805" y="8374"/>
                      <a:pt x="39680" y="8481"/>
                    </a:cubicBezTo>
                    <a:cubicBezTo>
                      <a:pt x="28812" y="17787"/>
                      <a:pt x="21763" y="27979"/>
                      <a:pt x="17478" y="35668"/>
                    </a:cubicBezTo>
                    <a:cubicBezTo>
                      <a:pt x="16930" y="35966"/>
                      <a:pt x="14228" y="37337"/>
                      <a:pt x="11003" y="37337"/>
                    </a:cubicBezTo>
                    <a:cubicBezTo>
                      <a:pt x="8968" y="37337"/>
                      <a:pt x="6725" y="36792"/>
                      <a:pt x="4683" y="35086"/>
                    </a:cubicBezTo>
                    <a:cubicBezTo>
                      <a:pt x="3208" y="33854"/>
                      <a:pt x="130" y="30108"/>
                      <a:pt x="2622" y="21559"/>
                    </a:cubicBezTo>
                    <a:lnTo>
                      <a:pt x="2622" y="21559"/>
                    </a:lnTo>
                    <a:cubicBezTo>
                      <a:pt x="3056" y="22660"/>
                      <a:pt x="3650" y="24060"/>
                      <a:pt x="4359" y="25450"/>
                    </a:cubicBezTo>
                    <a:cubicBezTo>
                      <a:pt x="6337" y="29328"/>
                      <a:pt x="8267" y="31297"/>
                      <a:pt x="10118" y="31297"/>
                    </a:cubicBezTo>
                    <a:cubicBezTo>
                      <a:pt x="10154" y="31297"/>
                      <a:pt x="10190" y="31297"/>
                      <a:pt x="10225" y="31295"/>
                    </a:cubicBezTo>
                    <a:cubicBezTo>
                      <a:pt x="11902" y="31227"/>
                      <a:pt x="12394" y="30351"/>
                      <a:pt x="12538" y="29833"/>
                    </a:cubicBezTo>
                    <a:cubicBezTo>
                      <a:pt x="13122" y="27734"/>
                      <a:pt x="10253" y="24471"/>
                      <a:pt x="8048" y="23020"/>
                    </a:cubicBezTo>
                    <a:cubicBezTo>
                      <a:pt x="4258" y="20524"/>
                      <a:pt x="3418" y="19278"/>
                      <a:pt x="4457" y="17689"/>
                    </a:cubicBezTo>
                    <a:cubicBezTo>
                      <a:pt x="5644" y="15873"/>
                      <a:pt x="7836" y="11883"/>
                      <a:pt x="8942" y="9848"/>
                    </a:cubicBezTo>
                    <a:cubicBezTo>
                      <a:pt x="9871" y="11481"/>
                      <a:pt x="11653" y="15038"/>
                      <a:pt x="12739" y="19924"/>
                    </a:cubicBezTo>
                    <a:cubicBezTo>
                      <a:pt x="13722" y="24344"/>
                      <a:pt x="16263" y="26255"/>
                      <a:pt x="18380" y="26255"/>
                    </a:cubicBezTo>
                    <a:cubicBezTo>
                      <a:pt x="18523" y="26255"/>
                      <a:pt x="18663" y="26247"/>
                      <a:pt x="18801" y="26229"/>
                    </a:cubicBezTo>
                    <a:cubicBezTo>
                      <a:pt x="20128" y="26062"/>
                      <a:pt x="20994" y="25109"/>
                      <a:pt x="20952" y="23861"/>
                    </a:cubicBezTo>
                    <a:cubicBezTo>
                      <a:pt x="20907" y="22473"/>
                      <a:pt x="19509" y="20911"/>
                      <a:pt x="17892" y="19102"/>
                    </a:cubicBezTo>
                    <a:cubicBezTo>
                      <a:pt x="15962" y="16943"/>
                      <a:pt x="13775" y="14497"/>
                      <a:pt x="13574" y="12072"/>
                    </a:cubicBezTo>
                    <a:cubicBezTo>
                      <a:pt x="13200" y="7513"/>
                      <a:pt x="13625" y="7178"/>
                      <a:pt x="15988" y="5320"/>
                    </a:cubicBezTo>
                    <a:cubicBezTo>
                      <a:pt x="17596" y="4056"/>
                      <a:pt x="19574" y="3104"/>
                      <a:pt x="20851" y="2562"/>
                    </a:cubicBezTo>
                    <a:lnTo>
                      <a:pt x="20851" y="2562"/>
                    </a:lnTo>
                    <a:cubicBezTo>
                      <a:pt x="19988" y="7204"/>
                      <a:pt x="18570" y="16915"/>
                      <a:pt x="21433" y="18534"/>
                    </a:cubicBezTo>
                    <a:cubicBezTo>
                      <a:pt x="21851" y="18770"/>
                      <a:pt x="22209" y="18856"/>
                      <a:pt x="22509" y="18856"/>
                    </a:cubicBezTo>
                    <a:cubicBezTo>
                      <a:pt x="22842" y="18856"/>
                      <a:pt x="23103" y="18750"/>
                      <a:pt x="23293" y="18626"/>
                    </a:cubicBezTo>
                    <a:cubicBezTo>
                      <a:pt x="24703" y="17714"/>
                      <a:pt x="24518" y="14526"/>
                      <a:pt x="24076" y="9760"/>
                    </a:cubicBezTo>
                    <a:cubicBezTo>
                      <a:pt x="24001" y="8949"/>
                      <a:pt x="23930" y="8189"/>
                      <a:pt x="23888" y="7542"/>
                    </a:cubicBezTo>
                    <a:cubicBezTo>
                      <a:pt x="23700" y="4601"/>
                      <a:pt x="24887" y="2211"/>
                      <a:pt x="25380" y="1359"/>
                    </a:cubicBezTo>
                    <a:close/>
                    <a:moveTo>
                      <a:pt x="35169" y="0"/>
                    </a:moveTo>
                    <a:cubicBezTo>
                      <a:pt x="35043" y="0"/>
                      <a:pt x="34915" y="35"/>
                      <a:pt x="34802" y="107"/>
                    </a:cubicBezTo>
                    <a:cubicBezTo>
                      <a:pt x="34604" y="223"/>
                      <a:pt x="33625" y="288"/>
                      <a:pt x="32101" y="288"/>
                    </a:cubicBezTo>
                    <a:cubicBezTo>
                      <a:pt x="30358" y="288"/>
                      <a:pt x="27902" y="202"/>
                      <a:pt x="25085" y="7"/>
                    </a:cubicBezTo>
                    <a:cubicBezTo>
                      <a:pt x="25061" y="4"/>
                      <a:pt x="25036" y="3"/>
                      <a:pt x="25012" y="3"/>
                    </a:cubicBezTo>
                    <a:cubicBezTo>
                      <a:pt x="24802" y="3"/>
                      <a:pt x="24603" y="109"/>
                      <a:pt x="24478" y="291"/>
                    </a:cubicBezTo>
                    <a:cubicBezTo>
                      <a:pt x="24389" y="420"/>
                      <a:pt x="22297" y="3494"/>
                      <a:pt x="22561" y="7627"/>
                    </a:cubicBezTo>
                    <a:cubicBezTo>
                      <a:pt x="22603" y="8284"/>
                      <a:pt x="22675" y="9054"/>
                      <a:pt x="22753" y="9891"/>
                    </a:cubicBezTo>
                    <a:cubicBezTo>
                      <a:pt x="22966" y="12189"/>
                      <a:pt x="23409" y="16968"/>
                      <a:pt x="22570" y="17512"/>
                    </a:cubicBezTo>
                    <a:cubicBezTo>
                      <a:pt x="22555" y="17521"/>
                      <a:pt x="22532" y="17527"/>
                      <a:pt x="22501" y="17527"/>
                    </a:cubicBezTo>
                    <a:cubicBezTo>
                      <a:pt x="22420" y="17527"/>
                      <a:pt x="22283" y="17489"/>
                      <a:pt x="22087" y="17378"/>
                    </a:cubicBezTo>
                    <a:cubicBezTo>
                      <a:pt x="20465" y="16460"/>
                      <a:pt x="20979" y="8490"/>
                      <a:pt x="22385" y="1630"/>
                    </a:cubicBezTo>
                    <a:cubicBezTo>
                      <a:pt x="22473" y="1202"/>
                      <a:pt x="22137" y="832"/>
                      <a:pt x="21736" y="832"/>
                    </a:cubicBezTo>
                    <a:cubicBezTo>
                      <a:pt x="21664" y="832"/>
                      <a:pt x="21589" y="844"/>
                      <a:pt x="21515" y="870"/>
                    </a:cubicBezTo>
                    <a:cubicBezTo>
                      <a:pt x="21366" y="921"/>
                      <a:pt x="17856" y="2159"/>
                      <a:pt x="15165" y="4276"/>
                    </a:cubicBezTo>
                    <a:cubicBezTo>
                      <a:pt x="12322" y="6511"/>
                      <a:pt x="11847" y="7301"/>
                      <a:pt x="12249" y="12181"/>
                    </a:cubicBezTo>
                    <a:cubicBezTo>
                      <a:pt x="12485" y="15050"/>
                      <a:pt x="14831" y="17673"/>
                      <a:pt x="16901" y="19989"/>
                    </a:cubicBezTo>
                    <a:cubicBezTo>
                      <a:pt x="18225" y="21470"/>
                      <a:pt x="19594" y="23000"/>
                      <a:pt x="19623" y="23906"/>
                    </a:cubicBezTo>
                    <a:cubicBezTo>
                      <a:pt x="19650" y="24720"/>
                      <a:pt x="18872" y="24881"/>
                      <a:pt x="18633" y="24911"/>
                    </a:cubicBezTo>
                    <a:cubicBezTo>
                      <a:pt x="18555" y="24921"/>
                      <a:pt x="18474" y="24926"/>
                      <a:pt x="18391" y="24926"/>
                    </a:cubicBezTo>
                    <a:cubicBezTo>
                      <a:pt x="17026" y="24926"/>
                      <a:pt x="14912" y="23575"/>
                      <a:pt x="14036" y="19635"/>
                    </a:cubicBezTo>
                    <a:cubicBezTo>
                      <a:pt x="12472" y="12604"/>
                      <a:pt x="9577" y="8316"/>
                      <a:pt x="9455" y="8137"/>
                    </a:cubicBezTo>
                    <a:cubicBezTo>
                      <a:pt x="9322" y="7942"/>
                      <a:pt x="9114" y="7847"/>
                      <a:pt x="8908" y="7847"/>
                    </a:cubicBezTo>
                    <a:cubicBezTo>
                      <a:pt x="8676" y="7847"/>
                      <a:pt x="8445" y="7967"/>
                      <a:pt x="8320" y="8199"/>
                    </a:cubicBezTo>
                    <a:cubicBezTo>
                      <a:pt x="8287" y="8261"/>
                      <a:pt x="4871" y="14622"/>
                      <a:pt x="3344" y="16962"/>
                    </a:cubicBezTo>
                    <a:cubicBezTo>
                      <a:pt x="2899" y="17645"/>
                      <a:pt x="2716" y="18289"/>
                      <a:pt x="2727" y="18899"/>
                    </a:cubicBezTo>
                    <a:cubicBezTo>
                      <a:pt x="2691" y="18891"/>
                      <a:pt x="2656" y="18887"/>
                      <a:pt x="2620" y="18886"/>
                    </a:cubicBezTo>
                    <a:cubicBezTo>
                      <a:pt x="2605" y="18885"/>
                      <a:pt x="2590" y="18884"/>
                      <a:pt x="2575" y="18884"/>
                    </a:cubicBezTo>
                    <a:cubicBezTo>
                      <a:pt x="2316" y="18884"/>
                      <a:pt x="2074" y="19045"/>
                      <a:pt x="1971" y="19300"/>
                    </a:cubicBezTo>
                    <a:cubicBezTo>
                      <a:pt x="1924" y="19416"/>
                      <a:pt x="825" y="22160"/>
                      <a:pt x="475" y="25595"/>
                    </a:cubicBezTo>
                    <a:cubicBezTo>
                      <a:pt x="1" y="30240"/>
                      <a:pt x="1161" y="33875"/>
                      <a:pt x="3831" y="36105"/>
                    </a:cubicBezTo>
                    <a:cubicBezTo>
                      <a:pt x="6161" y="38051"/>
                      <a:pt x="8698" y="38672"/>
                      <a:pt x="10986" y="38672"/>
                    </a:cubicBezTo>
                    <a:cubicBezTo>
                      <a:pt x="13149" y="38672"/>
                      <a:pt x="15090" y="38118"/>
                      <a:pt x="16427" y="37602"/>
                    </a:cubicBezTo>
                    <a:lnTo>
                      <a:pt x="16427" y="37602"/>
                    </a:lnTo>
                    <a:cubicBezTo>
                      <a:pt x="13214" y="43693"/>
                      <a:pt x="11902" y="47801"/>
                      <a:pt x="11873" y="47894"/>
                    </a:cubicBezTo>
                    <a:cubicBezTo>
                      <a:pt x="11762" y="48246"/>
                      <a:pt x="11958" y="48621"/>
                      <a:pt x="12310" y="48730"/>
                    </a:cubicBezTo>
                    <a:cubicBezTo>
                      <a:pt x="12375" y="48750"/>
                      <a:pt x="12441" y="48760"/>
                      <a:pt x="12506" y="48760"/>
                    </a:cubicBezTo>
                    <a:cubicBezTo>
                      <a:pt x="12791" y="48760"/>
                      <a:pt x="13055" y="48575"/>
                      <a:pt x="13142" y="48288"/>
                    </a:cubicBezTo>
                    <a:cubicBezTo>
                      <a:pt x="13171" y="48197"/>
                      <a:pt x="14483" y="44084"/>
                      <a:pt x="17710" y="38001"/>
                    </a:cubicBezTo>
                    <a:cubicBezTo>
                      <a:pt x="18000" y="38807"/>
                      <a:pt x="18373" y="39579"/>
                      <a:pt x="18823" y="40308"/>
                    </a:cubicBezTo>
                    <a:cubicBezTo>
                      <a:pt x="20047" y="42296"/>
                      <a:pt x="22493" y="45008"/>
                      <a:pt x="27194" y="46639"/>
                    </a:cubicBezTo>
                    <a:cubicBezTo>
                      <a:pt x="28555" y="47111"/>
                      <a:pt x="29936" y="47349"/>
                      <a:pt x="31296" y="47349"/>
                    </a:cubicBezTo>
                    <a:lnTo>
                      <a:pt x="31299" y="47349"/>
                    </a:lnTo>
                    <a:cubicBezTo>
                      <a:pt x="38136" y="47349"/>
                      <a:pt x="42534" y="41419"/>
                      <a:pt x="42578" y="41360"/>
                    </a:cubicBezTo>
                    <a:cubicBezTo>
                      <a:pt x="42732" y="41146"/>
                      <a:pt x="42748" y="40861"/>
                      <a:pt x="42614" y="40634"/>
                    </a:cubicBezTo>
                    <a:cubicBezTo>
                      <a:pt x="42495" y="40428"/>
                      <a:pt x="42275" y="40303"/>
                      <a:pt x="42041" y="40303"/>
                    </a:cubicBezTo>
                    <a:cubicBezTo>
                      <a:pt x="42016" y="40303"/>
                      <a:pt x="41991" y="40305"/>
                      <a:pt x="41965" y="40308"/>
                    </a:cubicBezTo>
                    <a:cubicBezTo>
                      <a:pt x="41370" y="40376"/>
                      <a:pt x="40759" y="40408"/>
                      <a:pt x="40142" y="40408"/>
                    </a:cubicBezTo>
                    <a:cubicBezTo>
                      <a:pt x="35410" y="40408"/>
                      <a:pt x="30296" y="38541"/>
                      <a:pt x="28487" y="36998"/>
                    </a:cubicBezTo>
                    <a:cubicBezTo>
                      <a:pt x="28118" y="36683"/>
                      <a:pt x="28064" y="36516"/>
                      <a:pt x="28061" y="36516"/>
                    </a:cubicBezTo>
                    <a:cubicBezTo>
                      <a:pt x="28054" y="36371"/>
                      <a:pt x="28094" y="36320"/>
                      <a:pt x="28182" y="36264"/>
                    </a:cubicBezTo>
                    <a:cubicBezTo>
                      <a:pt x="28347" y="36159"/>
                      <a:pt x="28635" y="36094"/>
                      <a:pt x="29044" y="36094"/>
                    </a:cubicBezTo>
                    <a:cubicBezTo>
                      <a:pt x="30146" y="36094"/>
                      <a:pt x="32127" y="36569"/>
                      <a:pt x="34930" y="38029"/>
                    </a:cubicBezTo>
                    <a:cubicBezTo>
                      <a:pt x="37973" y="39613"/>
                      <a:pt x="40195" y="39924"/>
                      <a:pt x="41471" y="39924"/>
                    </a:cubicBezTo>
                    <a:cubicBezTo>
                      <a:pt x="42251" y="39924"/>
                      <a:pt x="42678" y="39807"/>
                      <a:pt x="42722" y="39794"/>
                    </a:cubicBezTo>
                    <a:cubicBezTo>
                      <a:pt x="42786" y="39777"/>
                      <a:pt x="42846" y="39749"/>
                      <a:pt x="42902" y="39712"/>
                    </a:cubicBezTo>
                    <a:cubicBezTo>
                      <a:pt x="45688" y="37882"/>
                      <a:pt x="47214" y="33875"/>
                      <a:pt x="47277" y="33704"/>
                    </a:cubicBezTo>
                    <a:cubicBezTo>
                      <a:pt x="47367" y="33462"/>
                      <a:pt x="47309" y="33189"/>
                      <a:pt x="47128" y="33005"/>
                    </a:cubicBezTo>
                    <a:cubicBezTo>
                      <a:pt x="47001" y="32876"/>
                      <a:pt x="46829" y="32806"/>
                      <a:pt x="46654" y="32806"/>
                    </a:cubicBezTo>
                    <a:cubicBezTo>
                      <a:pt x="46579" y="32806"/>
                      <a:pt x="46504" y="32819"/>
                      <a:pt x="46431" y="32845"/>
                    </a:cubicBezTo>
                    <a:cubicBezTo>
                      <a:pt x="44902" y="33391"/>
                      <a:pt x="43013" y="33606"/>
                      <a:pt x="41099" y="33606"/>
                    </a:cubicBezTo>
                    <a:cubicBezTo>
                      <a:pt x="37499" y="33606"/>
                      <a:pt x="33807" y="32847"/>
                      <a:pt x="32243" y="32102"/>
                    </a:cubicBezTo>
                    <a:cubicBezTo>
                      <a:pt x="31837" y="31910"/>
                      <a:pt x="31714" y="31786"/>
                      <a:pt x="31705" y="31786"/>
                    </a:cubicBezTo>
                    <a:cubicBezTo>
                      <a:pt x="31705" y="31786"/>
                      <a:pt x="31705" y="31786"/>
                      <a:pt x="31705" y="31786"/>
                    </a:cubicBezTo>
                    <a:cubicBezTo>
                      <a:pt x="31686" y="31732"/>
                      <a:pt x="31689" y="31710"/>
                      <a:pt x="31694" y="31709"/>
                    </a:cubicBezTo>
                    <a:cubicBezTo>
                      <a:pt x="31856" y="31538"/>
                      <a:pt x="32338" y="31406"/>
                      <a:pt x="33154" y="31406"/>
                    </a:cubicBezTo>
                    <a:cubicBezTo>
                      <a:pt x="34233" y="31406"/>
                      <a:pt x="35895" y="31636"/>
                      <a:pt x="38181" y="32312"/>
                    </a:cubicBezTo>
                    <a:cubicBezTo>
                      <a:pt x="39703" y="32761"/>
                      <a:pt x="41164" y="32921"/>
                      <a:pt x="42473" y="32921"/>
                    </a:cubicBezTo>
                    <a:cubicBezTo>
                      <a:pt x="45616" y="32921"/>
                      <a:pt x="47885" y="31999"/>
                      <a:pt x="48017" y="31944"/>
                    </a:cubicBezTo>
                    <a:cubicBezTo>
                      <a:pt x="48376" y="31796"/>
                      <a:pt x="48533" y="31373"/>
                      <a:pt x="48356" y="31028"/>
                    </a:cubicBezTo>
                    <a:cubicBezTo>
                      <a:pt x="47425" y="29204"/>
                      <a:pt x="48736" y="24427"/>
                      <a:pt x="49320" y="22739"/>
                    </a:cubicBezTo>
                    <a:cubicBezTo>
                      <a:pt x="49435" y="22405"/>
                      <a:pt x="49268" y="22040"/>
                      <a:pt x="48940" y="21906"/>
                    </a:cubicBezTo>
                    <a:cubicBezTo>
                      <a:pt x="50327" y="21061"/>
                      <a:pt x="50841" y="20101"/>
                      <a:pt x="50878" y="20027"/>
                    </a:cubicBezTo>
                    <a:cubicBezTo>
                      <a:pt x="50924" y="19937"/>
                      <a:pt x="50950" y="19837"/>
                      <a:pt x="50952" y="19735"/>
                    </a:cubicBezTo>
                    <a:cubicBezTo>
                      <a:pt x="50956" y="19572"/>
                      <a:pt x="50922" y="18041"/>
                      <a:pt x="48906" y="14692"/>
                    </a:cubicBezTo>
                    <a:cubicBezTo>
                      <a:pt x="47111" y="11712"/>
                      <a:pt x="49281" y="3274"/>
                      <a:pt x="49303" y="3189"/>
                    </a:cubicBezTo>
                    <a:cubicBezTo>
                      <a:pt x="49409" y="2789"/>
                      <a:pt x="49129" y="2392"/>
                      <a:pt x="48718" y="2357"/>
                    </a:cubicBezTo>
                    <a:cubicBezTo>
                      <a:pt x="48673" y="2353"/>
                      <a:pt x="44163" y="1948"/>
                      <a:pt x="41882" y="1016"/>
                    </a:cubicBezTo>
                    <a:cubicBezTo>
                      <a:pt x="41167" y="724"/>
                      <a:pt x="40454" y="578"/>
                      <a:pt x="39782" y="578"/>
                    </a:cubicBezTo>
                    <a:cubicBezTo>
                      <a:pt x="39033" y="578"/>
                      <a:pt x="38336" y="759"/>
                      <a:pt x="37747" y="1119"/>
                    </a:cubicBezTo>
                    <a:cubicBezTo>
                      <a:pt x="36981" y="1587"/>
                      <a:pt x="36031" y="2574"/>
                      <a:pt x="35854" y="4626"/>
                    </a:cubicBezTo>
                    <a:cubicBezTo>
                      <a:pt x="35685" y="6573"/>
                      <a:pt x="34418" y="8689"/>
                      <a:pt x="32969" y="9444"/>
                    </a:cubicBezTo>
                    <a:cubicBezTo>
                      <a:pt x="32614" y="9628"/>
                      <a:pt x="32277" y="9720"/>
                      <a:pt x="31952" y="9720"/>
                    </a:cubicBezTo>
                    <a:cubicBezTo>
                      <a:pt x="31641" y="9720"/>
                      <a:pt x="31342" y="9636"/>
                      <a:pt x="31050" y="9467"/>
                    </a:cubicBezTo>
                    <a:cubicBezTo>
                      <a:pt x="30926" y="9394"/>
                      <a:pt x="30863" y="9297"/>
                      <a:pt x="30835" y="9131"/>
                    </a:cubicBezTo>
                    <a:cubicBezTo>
                      <a:pt x="30579" y="7544"/>
                      <a:pt x="33670" y="3359"/>
                      <a:pt x="35677" y="1094"/>
                    </a:cubicBezTo>
                    <a:cubicBezTo>
                      <a:pt x="35894" y="850"/>
                      <a:pt x="35893" y="486"/>
                      <a:pt x="35675" y="230"/>
                    </a:cubicBezTo>
                    <a:cubicBezTo>
                      <a:pt x="35546" y="79"/>
                      <a:pt x="35359" y="0"/>
                      <a:pt x="3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oogle Shape;1275;p41"/>
            <p:cNvGrpSpPr/>
            <p:nvPr/>
          </p:nvGrpSpPr>
          <p:grpSpPr>
            <a:xfrm>
              <a:off x="8424956" y="4617588"/>
              <a:ext cx="535681" cy="335165"/>
              <a:chOff x="866225" y="1483287"/>
              <a:chExt cx="1109530" cy="694211"/>
            </a:xfrm>
          </p:grpSpPr>
          <p:sp>
            <p:nvSpPr>
              <p:cNvPr id="66" name="Google Shape;1276;p41"/>
              <p:cNvSpPr/>
              <p:nvPr/>
            </p:nvSpPr>
            <p:spPr>
              <a:xfrm>
                <a:off x="932877" y="1660989"/>
                <a:ext cx="450068" cy="417666"/>
              </a:xfrm>
              <a:custGeom>
                <a:avLst/>
                <a:gdLst/>
                <a:ahLst/>
                <a:cxnLst/>
                <a:rect l="l" t="t" r="r" b="b"/>
                <a:pathLst>
                  <a:path w="26072" h="24195" extrusionOk="0">
                    <a:moveTo>
                      <a:pt x="26071" y="1"/>
                    </a:moveTo>
                    <a:lnTo>
                      <a:pt x="26071" y="1"/>
                    </a:lnTo>
                    <a:cubicBezTo>
                      <a:pt x="25412" y="192"/>
                      <a:pt x="24762" y="389"/>
                      <a:pt x="24104" y="582"/>
                    </a:cubicBezTo>
                    <a:cubicBezTo>
                      <a:pt x="21764" y="6298"/>
                      <a:pt x="17715" y="12874"/>
                      <a:pt x="12292" y="16077"/>
                    </a:cubicBezTo>
                    <a:cubicBezTo>
                      <a:pt x="11516" y="16535"/>
                      <a:pt x="10767" y="16737"/>
                      <a:pt x="10051" y="16737"/>
                    </a:cubicBezTo>
                    <a:cubicBezTo>
                      <a:pt x="5995" y="16737"/>
                      <a:pt x="2999" y="10229"/>
                      <a:pt x="2229" y="6622"/>
                    </a:cubicBezTo>
                    <a:cubicBezTo>
                      <a:pt x="1484" y="6818"/>
                      <a:pt x="747" y="7017"/>
                      <a:pt x="0" y="7201"/>
                    </a:cubicBezTo>
                    <a:cubicBezTo>
                      <a:pt x="34" y="7212"/>
                      <a:pt x="62" y="7235"/>
                      <a:pt x="78" y="7266"/>
                    </a:cubicBezTo>
                    <a:cubicBezTo>
                      <a:pt x="2883" y="13146"/>
                      <a:pt x="6132" y="19132"/>
                      <a:pt x="11823" y="22686"/>
                    </a:cubicBezTo>
                    <a:cubicBezTo>
                      <a:pt x="12798" y="23292"/>
                      <a:pt x="13811" y="23787"/>
                      <a:pt x="14853" y="24195"/>
                    </a:cubicBezTo>
                    <a:lnTo>
                      <a:pt x="16106" y="23405"/>
                    </a:lnTo>
                    <a:lnTo>
                      <a:pt x="16106" y="23405"/>
                    </a:lnTo>
                    <a:cubicBezTo>
                      <a:pt x="16083" y="23411"/>
                      <a:pt x="16060" y="23414"/>
                      <a:pt x="16036" y="23414"/>
                    </a:cubicBezTo>
                    <a:cubicBezTo>
                      <a:pt x="15994" y="23414"/>
                      <a:pt x="15951" y="23404"/>
                      <a:pt x="15912" y="23384"/>
                    </a:cubicBezTo>
                    <a:cubicBezTo>
                      <a:pt x="15103" y="23021"/>
                      <a:pt x="14429" y="22367"/>
                      <a:pt x="14133" y="21522"/>
                    </a:cubicBezTo>
                    <a:cubicBezTo>
                      <a:pt x="14092" y="21419"/>
                      <a:pt x="14164" y="21339"/>
                      <a:pt x="14251" y="21316"/>
                    </a:cubicBezTo>
                    <a:lnTo>
                      <a:pt x="15480" y="20807"/>
                    </a:lnTo>
                    <a:cubicBezTo>
                      <a:pt x="15212" y="20364"/>
                      <a:pt x="15079" y="19851"/>
                      <a:pt x="15147" y="19336"/>
                    </a:cubicBezTo>
                    <a:cubicBezTo>
                      <a:pt x="15165" y="19202"/>
                      <a:pt x="15272" y="19132"/>
                      <a:pt x="15373" y="19132"/>
                    </a:cubicBezTo>
                    <a:cubicBezTo>
                      <a:pt x="15471" y="19132"/>
                      <a:pt x="15565" y="19198"/>
                      <a:pt x="15569" y="19335"/>
                    </a:cubicBezTo>
                    <a:cubicBezTo>
                      <a:pt x="15602" y="20365"/>
                      <a:pt x="16244" y="21150"/>
                      <a:pt x="17226" y="21433"/>
                    </a:cubicBezTo>
                    <a:lnTo>
                      <a:pt x="18943" y="20698"/>
                    </a:lnTo>
                    <a:cubicBezTo>
                      <a:pt x="17728" y="19486"/>
                      <a:pt x="17200" y="17793"/>
                      <a:pt x="17952" y="15772"/>
                    </a:cubicBezTo>
                    <a:cubicBezTo>
                      <a:pt x="18874" y="13291"/>
                      <a:pt x="20613" y="11035"/>
                      <a:pt x="21847" y="8702"/>
                    </a:cubicBezTo>
                    <a:cubicBezTo>
                      <a:pt x="23358" y="5851"/>
                      <a:pt x="24692" y="2916"/>
                      <a:pt x="26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Google Shape;1277;p41"/>
              <p:cNvSpPr/>
              <p:nvPr/>
            </p:nvSpPr>
            <p:spPr>
              <a:xfrm>
                <a:off x="1487376" y="1528084"/>
                <a:ext cx="394241" cy="268018"/>
              </a:xfrm>
              <a:custGeom>
                <a:avLst/>
                <a:gdLst/>
                <a:ahLst/>
                <a:cxnLst/>
                <a:rect l="l" t="t" r="r" b="b"/>
                <a:pathLst>
                  <a:path w="22838" h="15526" extrusionOk="0">
                    <a:moveTo>
                      <a:pt x="20059" y="0"/>
                    </a:moveTo>
                    <a:cubicBezTo>
                      <a:pt x="19618" y="127"/>
                      <a:pt x="19184" y="257"/>
                      <a:pt x="18743" y="384"/>
                    </a:cubicBezTo>
                    <a:cubicBezTo>
                      <a:pt x="20035" y="3088"/>
                      <a:pt x="22267" y="8909"/>
                      <a:pt x="18247" y="9849"/>
                    </a:cubicBezTo>
                    <a:cubicBezTo>
                      <a:pt x="17914" y="9925"/>
                      <a:pt x="17577" y="9960"/>
                      <a:pt x="17238" y="9960"/>
                    </a:cubicBezTo>
                    <a:cubicBezTo>
                      <a:pt x="15558" y="9960"/>
                      <a:pt x="13836" y="9119"/>
                      <a:pt x="12351" y="8501"/>
                    </a:cubicBezTo>
                    <a:cubicBezTo>
                      <a:pt x="9438" y="7276"/>
                      <a:pt x="6638" y="6000"/>
                      <a:pt x="3553" y="5277"/>
                    </a:cubicBezTo>
                    <a:cubicBezTo>
                      <a:pt x="3381" y="5236"/>
                      <a:pt x="3337" y="5048"/>
                      <a:pt x="3387" y="4913"/>
                    </a:cubicBezTo>
                    <a:lnTo>
                      <a:pt x="3387" y="4913"/>
                    </a:lnTo>
                    <a:lnTo>
                      <a:pt x="0" y="5914"/>
                    </a:lnTo>
                    <a:cubicBezTo>
                      <a:pt x="5197" y="7651"/>
                      <a:pt x="10106" y="10177"/>
                      <a:pt x="14522" y="13434"/>
                    </a:cubicBezTo>
                    <a:cubicBezTo>
                      <a:pt x="15320" y="14023"/>
                      <a:pt x="16508" y="14670"/>
                      <a:pt x="17209" y="15526"/>
                    </a:cubicBezTo>
                    <a:lnTo>
                      <a:pt x="18467" y="14976"/>
                    </a:lnTo>
                    <a:cubicBezTo>
                      <a:pt x="18465" y="14969"/>
                      <a:pt x="18461" y="14957"/>
                      <a:pt x="18460" y="14951"/>
                    </a:cubicBezTo>
                    <a:cubicBezTo>
                      <a:pt x="18396" y="14639"/>
                      <a:pt x="18357" y="14349"/>
                      <a:pt x="18171" y="14084"/>
                    </a:cubicBezTo>
                    <a:cubicBezTo>
                      <a:pt x="17966" y="13798"/>
                      <a:pt x="17675" y="13616"/>
                      <a:pt x="17345" y="13511"/>
                    </a:cubicBezTo>
                    <a:cubicBezTo>
                      <a:pt x="17122" y="13444"/>
                      <a:pt x="17205" y="13154"/>
                      <a:pt x="17411" y="13154"/>
                    </a:cubicBezTo>
                    <a:cubicBezTo>
                      <a:pt x="17422" y="13154"/>
                      <a:pt x="17432" y="13155"/>
                      <a:pt x="17443" y="13156"/>
                    </a:cubicBezTo>
                    <a:cubicBezTo>
                      <a:pt x="18061" y="13236"/>
                      <a:pt x="18705" y="13758"/>
                      <a:pt x="18897" y="14389"/>
                    </a:cubicBezTo>
                    <a:lnTo>
                      <a:pt x="19765" y="14079"/>
                    </a:lnTo>
                    <a:cubicBezTo>
                      <a:pt x="19500" y="13501"/>
                      <a:pt x="19279" y="12979"/>
                      <a:pt x="18805" y="12497"/>
                    </a:cubicBezTo>
                    <a:cubicBezTo>
                      <a:pt x="18654" y="12341"/>
                      <a:pt x="18790" y="12135"/>
                      <a:pt x="18957" y="12135"/>
                    </a:cubicBezTo>
                    <a:cubicBezTo>
                      <a:pt x="19006" y="12135"/>
                      <a:pt x="19057" y="12153"/>
                      <a:pt x="19105" y="12194"/>
                    </a:cubicBezTo>
                    <a:cubicBezTo>
                      <a:pt x="19652" y="12676"/>
                      <a:pt x="20238" y="13381"/>
                      <a:pt x="20373" y="14123"/>
                    </a:cubicBezTo>
                    <a:cubicBezTo>
                      <a:pt x="20399" y="14243"/>
                      <a:pt x="20333" y="14348"/>
                      <a:pt x="20244" y="14412"/>
                    </a:cubicBezTo>
                    <a:lnTo>
                      <a:pt x="21512" y="14737"/>
                    </a:lnTo>
                    <a:cubicBezTo>
                      <a:pt x="22838" y="9854"/>
                      <a:pt x="22341" y="4574"/>
                      <a:pt x="20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Google Shape;1278;p41"/>
              <p:cNvSpPr/>
              <p:nvPr/>
            </p:nvSpPr>
            <p:spPr>
              <a:xfrm>
                <a:off x="1178889" y="1642432"/>
                <a:ext cx="679832" cy="460909"/>
              </a:xfrm>
              <a:custGeom>
                <a:avLst/>
                <a:gdLst/>
                <a:ahLst/>
                <a:cxnLst/>
                <a:rect l="l" t="t" r="r" b="b"/>
                <a:pathLst>
                  <a:path w="39382" h="26700" extrusionOk="0">
                    <a:moveTo>
                      <a:pt x="15481" y="0"/>
                    </a:moveTo>
                    <a:cubicBezTo>
                      <a:pt x="14766" y="207"/>
                      <a:pt x="14054" y="421"/>
                      <a:pt x="13340" y="628"/>
                    </a:cubicBezTo>
                    <a:cubicBezTo>
                      <a:pt x="14325" y="4230"/>
                      <a:pt x="15217" y="7859"/>
                      <a:pt x="16018" y="11516"/>
                    </a:cubicBezTo>
                    <a:cubicBezTo>
                      <a:pt x="16580" y="14077"/>
                      <a:pt x="17532" y="16915"/>
                      <a:pt x="17524" y="19551"/>
                    </a:cubicBezTo>
                    <a:cubicBezTo>
                      <a:pt x="17514" y="22859"/>
                      <a:pt x="13963" y="23867"/>
                      <a:pt x="10897" y="23867"/>
                    </a:cubicBezTo>
                    <a:cubicBezTo>
                      <a:pt x="10028" y="23867"/>
                      <a:pt x="9198" y="23786"/>
                      <a:pt x="8499" y="23653"/>
                    </a:cubicBezTo>
                    <a:cubicBezTo>
                      <a:pt x="7010" y="23374"/>
                      <a:pt x="5639" y="22721"/>
                      <a:pt x="4691" y="21773"/>
                    </a:cubicBezTo>
                    <a:lnTo>
                      <a:pt x="2974" y="22508"/>
                    </a:lnTo>
                    <a:cubicBezTo>
                      <a:pt x="3291" y="22598"/>
                      <a:pt x="3180" y="23024"/>
                      <a:pt x="2887" y="23024"/>
                    </a:cubicBezTo>
                    <a:cubicBezTo>
                      <a:pt x="2871" y="23024"/>
                      <a:pt x="2855" y="23022"/>
                      <a:pt x="2838" y="23020"/>
                    </a:cubicBezTo>
                    <a:cubicBezTo>
                      <a:pt x="2158" y="22910"/>
                      <a:pt x="1574" y="22465"/>
                      <a:pt x="1228" y="21882"/>
                    </a:cubicBezTo>
                    <a:lnTo>
                      <a:pt x="0" y="22391"/>
                    </a:lnTo>
                    <a:cubicBezTo>
                      <a:pt x="16" y="22386"/>
                      <a:pt x="33" y="22383"/>
                      <a:pt x="49" y="22383"/>
                    </a:cubicBezTo>
                    <a:cubicBezTo>
                      <a:pt x="107" y="22383"/>
                      <a:pt x="163" y="22413"/>
                      <a:pt x="195" y="22465"/>
                    </a:cubicBezTo>
                    <a:cubicBezTo>
                      <a:pt x="588" y="23149"/>
                      <a:pt x="1110" y="23691"/>
                      <a:pt x="1856" y="23991"/>
                    </a:cubicBezTo>
                    <a:cubicBezTo>
                      <a:pt x="2133" y="24096"/>
                      <a:pt x="2061" y="24425"/>
                      <a:pt x="1855" y="24480"/>
                    </a:cubicBezTo>
                    <a:lnTo>
                      <a:pt x="602" y="25270"/>
                    </a:lnTo>
                    <a:cubicBezTo>
                      <a:pt x="3213" y="26282"/>
                      <a:pt x="6013" y="26700"/>
                      <a:pt x="8843" y="26700"/>
                    </a:cubicBezTo>
                    <a:cubicBezTo>
                      <a:pt x="12566" y="26700"/>
                      <a:pt x="16340" y="25977"/>
                      <a:pt x="19800" y="24938"/>
                    </a:cubicBezTo>
                    <a:cubicBezTo>
                      <a:pt x="26925" y="22794"/>
                      <a:pt x="34538" y="18773"/>
                      <a:pt x="37975" y="11841"/>
                    </a:cubicBezTo>
                    <a:cubicBezTo>
                      <a:pt x="38564" y="10647"/>
                      <a:pt x="39035" y="9399"/>
                      <a:pt x="39382" y="8114"/>
                    </a:cubicBezTo>
                    <a:lnTo>
                      <a:pt x="38114" y="7788"/>
                    </a:lnTo>
                    <a:cubicBezTo>
                      <a:pt x="38065" y="7824"/>
                      <a:pt x="38007" y="7844"/>
                      <a:pt x="37951" y="7844"/>
                    </a:cubicBezTo>
                    <a:cubicBezTo>
                      <a:pt x="37872" y="7844"/>
                      <a:pt x="37796" y="7804"/>
                      <a:pt x="37749" y="7707"/>
                    </a:cubicBezTo>
                    <a:cubicBezTo>
                      <a:pt x="37706" y="7625"/>
                      <a:pt x="37670" y="7540"/>
                      <a:pt x="37634" y="7456"/>
                    </a:cubicBezTo>
                    <a:lnTo>
                      <a:pt x="36767" y="7766"/>
                    </a:lnTo>
                    <a:cubicBezTo>
                      <a:pt x="36822" y="7924"/>
                      <a:pt x="36842" y="8092"/>
                      <a:pt x="36827" y="8259"/>
                    </a:cubicBezTo>
                    <a:cubicBezTo>
                      <a:pt x="36808" y="8411"/>
                      <a:pt x="36666" y="8509"/>
                      <a:pt x="36537" y="8509"/>
                    </a:cubicBezTo>
                    <a:cubicBezTo>
                      <a:pt x="36448" y="8509"/>
                      <a:pt x="36366" y="8462"/>
                      <a:pt x="36336" y="8353"/>
                    </a:cubicBezTo>
                    <a:lnTo>
                      <a:pt x="35078" y="8903"/>
                    </a:lnTo>
                    <a:cubicBezTo>
                      <a:pt x="35388" y="9280"/>
                      <a:pt x="35601" y="9692"/>
                      <a:pt x="35642" y="10163"/>
                    </a:cubicBezTo>
                    <a:cubicBezTo>
                      <a:pt x="35784" y="11720"/>
                      <a:pt x="34292" y="13532"/>
                      <a:pt x="33314" y="14643"/>
                    </a:cubicBezTo>
                    <a:cubicBezTo>
                      <a:pt x="31693" y="16480"/>
                      <a:pt x="29466" y="17982"/>
                      <a:pt x="27248" y="17982"/>
                    </a:cubicBezTo>
                    <a:cubicBezTo>
                      <a:pt x="26038" y="17982"/>
                      <a:pt x="24831" y="17535"/>
                      <a:pt x="23725" y="16452"/>
                    </a:cubicBezTo>
                    <a:cubicBezTo>
                      <a:pt x="21699" y="14469"/>
                      <a:pt x="20674" y="11290"/>
                      <a:pt x="19496" y="8781"/>
                    </a:cubicBezTo>
                    <a:cubicBezTo>
                      <a:pt x="18128" y="5869"/>
                      <a:pt x="16752" y="2952"/>
                      <a:pt x="15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Google Shape;1279;p41"/>
              <p:cNvSpPr/>
              <p:nvPr/>
            </p:nvSpPr>
            <p:spPr>
              <a:xfrm>
                <a:off x="1553095" y="1539546"/>
                <a:ext cx="277857" cy="141552"/>
              </a:xfrm>
              <a:custGeom>
                <a:avLst/>
                <a:gdLst/>
                <a:ahLst/>
                <a:cxnLst/>
                <a:rect l="l" t="t" r="r" b="b"/>
                <a:pathLst>
                  <a:path w="16096" h="8200" extrusionOk="0">
                    <a:moveTo>
                      <a:pt x="11325" y="2497"/>
                    </a:moveTo>
                    <a:cubicBezTo>
                      <a:pt x="11598" y="2497"/>
                      <a:pt x="11870" y="2499"/>
                      <a:pt x="12141" y="2505"/>
                    </a:cubicBezTo>
                    <a:cubicBezTo>
                      <a:pt x="12550" y="2507"/>
                      <a:pt x="12546" y="3131"/>
                      <a:pt x="12137" y="3135"/>
                    </a:cubicBezTo>
                    <a:cubicBezTo>
                      <a:pt x="12118" y="3135"/>
                      <a:pt x="12099" y="3135"/>
                      <a:pt x="12080" y="3135"/>
                    </a:cubicBezTo>
                    <a:cubicBezTo>
                      <a:pt x="11060" y="3135"/>
                      <a:pt x="10026" y="3106"/>
                      <a:pt x="9008" y="3035"/>
                    </a:cubicBezTo>
                    <a:cubicBezTo>
                      <a:pt x="8707" y="3016"/>
                      <a:pt x="8701" y="2575"/>
                      <a:pt x="9012" y="2557"/>
                    </a:cubicBezTo>
                    <a:cubicBezTo>
                      <a:pt x="9778" y="2517"/>
                      <a:pt x="10554" y="2497"/>
                      <a:pt x="11325" y="2497"/>
                    </a:cubicBezTo>
                    <a:close/>
                    <a:moveTo>
                      <a:pt x="5621" y="3718"/>
                    </a:moveTo>
                    <a:cubicBezTo>
                      <a:pt x="5643" y="3718"/>
                      <a:pt x="5666" y="3721"/>
                      <a:pt x="5691" y="3728"/>
                    </a:cubicBezTo>
                    <a:cubicBezTo>
                      <a:pt x="6807" y="4034"/>
                      <a:pt x="7977" y="4273"/>
                      <a:pt x="9056" y="4690"/>
                    </a:cubicBezTo>
                    <a:cubicBezTo>
                      <a:pt x="9354" y="4802"/>
                      <a:pt x="9278" y="5226"/>
                      <a:pt x="8980" y="5226"/>
                    </a:cubicBezTo>
                    <a:cubicBezTo>
                      <a:pt x="8958" y="5226"/>
                      <a:pt x="8935" y="5224"/>
                      <a:pt x="8911" y="5219"/>
                    </a:cubicBezTo>
                    <a:cubicBezTo>
                      <a:pt x="7785" y="4975"/>
                      <a:pt x="6667" y="4535"/>
                      <a:pt x="5573" y="4182"/>
                    </a:cubicBezTo>
                    <a:cubicBezTo>
                      <a:pt x="5310" y="4094"/>
                      <a:pt x="5384" y="3718"/>
                      <a:pt x="5621" y="3718"/>
                    </a:cubicBezTo>
                    <a:close/>
                    <a:moveTo>
                      <a:pt x="12127" y="5139"/>
                    </a:moveTo>
                    <a:cubicBezTo>
                      <a:pt x="12156" y="5139"/>
                      <a:pt x="12186" y="5145"/>
                      <a:pt x="12218" y="5158"/>
                    </a:cubicBezTo>
                    <a:cubicBezTo>
                      <a:pt x="13032" y="5465"/>
                      <a:pt x="13846" y="5720"/>
                      <a:pt x="14702" y="5862"/>
                    </a:cubicBezTo>
                    <a:cubicBezTo>
                      <a:pt x="15125" y="5931"/>
                      <a:pt x="14990" y="6556"/>
                      <a:pt x="14594" y="6556"/>
                    </a:cubicBezTo>
                    <a:cubicBezTo>
                      <a:pt x="14570" y="6556"/>
                      <a:pt x="14545" y="6554"/>
                      <a:pt x="14520" y="6549"/>
                    </a:cubicBezTo>
                    <a:cubicBezTo>
                      <a:pt x="13650" y="6383"/>
                      <a:pt x="12780" y="6091"/>
                      <a:pt x="12015" y="5642"/>
                    </a:cubicBezTo>
                    <a:cubicBezTo>
                      <a:pt x="11794" y="5511"/>
                      <a:pt x="11900" y="5139"/>
                      <a:pt x="12127" y="5139"/>
                    </a:cubicBezTo>
                    <a:close/>
                    <a:moveTo>
                      <a:pt x="13980" y="1"/>
                    </a:moveTo>
                    <a:cubicBezTo>
                      <a:pt x="9325" y="1367"/>
                      <a:pt x="4665" y="2741"/>
                      <a:pt x="1" y="4122"/>
                    </a:cubicBezTo>
                    <a:cubicBezTo>
                      <a:pt x="2848" y="4414"/>
                      <a:pt x="5454" y="5522"/>
                      <a:pt x="8087" y="6602"/>
                    </a:cubicBezTo>
                    <a:cubicBezTo>
                      <a:pt x="9138" y="7033"/>
                      <a:pt x="11387" y="8199"/>
                      <a:pt x="13190" y="8199"/>
                    </a:cubicBezTo>
                    <a:cubicBezTo>
                      <a:pt x="14337" y="8199"/>
                      <a:pt x="15302" y="7727"/>
                      <a:pt x="15663" y="6292"/>
                    </a:cubicBezTo>
                    <a:cubicBezTo>
                      <a:pt x="16095" y="4579"/>
                      <a:pt x="14740" y="1637"/>
                      <a:pt x="13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Google Shape;1280;p41"/>
              <p:cNvSpPr/>
              <p:nvPr/>
            </p:nvSpPr>
            <p:spPr>
              <a:xfrm>
                <a:off x="1458443" y="1636735"/>
                <a:ext cx="321997" cy="299090"/>
              </a:xfrm>
              <a:custGeom>
                <a:avLst/>
                <a:gdLst/>
                <a:ahLst/>
                <a:cxnLst/>
                <a:rect l="l" t="t" r="r" b="b"/>
                <a:pathLst>
                  <a:path w="18653" h="17326" extrusionOk="0">
                    <a:moveTo>
                      <a:pt x="7076" y="5114"/>
                    </a:moveTo>
                    <a:cubicBezTo>
                      <a:pt x="7102" y="5114"/>
                      <a:pt x="7130" y="5119"/>
                      <a:pt x="7159" y="5128"/>
                    </a:cubicBezTo>
                    <a:cubicBezTo>
                      <a:pt x="8211" y="5445"/>
                      <a:pt x="9304" y="5718"/>
                      <a:pt x="10317" y="6140"/>
                    </a:cubicBezTo>
                    <a:cubicBezTo>
                      <a:pt x="10605" y="6260"/>
                      <a:pt x="10428" y="6668"/>
                      <a:pt x="10166" y="6668"/>
                    </a:cubicBezTo>
                    <a:cubicBezTo>
                      <a:pt x="10145" y="6668"/>
                      <a:pt x="10124" y="6665"/>
                      <a:pt x="10103" y="6660"/>
                    </a:cubicBezTo>
                    <a:cubicBezTo>
                      <a:pt x="9062" y="6406"/>
                      <a:pt x="8040" y="5974"/>
                      <a:pt x="7027" y="5625"/>
                    </a:cubicBezTo>
                    <a:cubicBezTo>
                      <a:pt x="6745" y="5526"/>
                      <a:pt x="6819" y="5114"/>
                      <a:pt x="7076" y="5114"/>
                    </a:cubicBezTo>
                    <a:close/>
                    <a:moveTo>
                      <a:pt x="3943" y="3794"/>
                    </a:moveTo>
                    <a:cubicBezTo>
                      <a:pt x="4028" y="3794"/>
                      <a:pt x="4117" y="3829"/>
                      <a:pt x="4182" y="3912"/>
                    </a:cubicBezTo>
                    <a:cubicBezTo>
                      <a:pt x="4895" y="4832"/>
                      <a:pt x="5585" y="5796"/>
                      <a:pt x="6213" y="6772"/>
                    </a:cubicBezTo>
                    <a:cubicBezTo>
                      <a:pt x="6362" y="7013"/>
                      <a:pt x="6159" y="7221"/>
                      <a:pt x="5943" y="7221"/>
                    </a:cubicBezTo>
                    <a:cubicBezTo>
                      <a:pt x="5850" y="7221"/>
                      <a:pt x="5754" y="7182"/>
                      <a:pt x="5683" y="7091"/>
                    </a:cubicBezTo>
                    <a:cubicBezTo>
                      <a:pt x="4982" y="6161"/>
                      <a:pt x="4318" y="5176"/>
                      <a:pt x="3701" y="4190"/>
                    </a:cubicBezTo>
                    <a:cubicBezTo>
                      <a:pt x="3568" y="3975"/>
                      <a:pt x="3748" y="3794"/>
                      <a:pt x="3943" y="3794"/>
                    </a:cubicBezTo>
                    <a:close/>
                    <a:moveTo>
                      <a:pt x="7940" y="8254"/>
                    </a:moveTo>
                    <a:cubicBezTo>
                      <a:pt x="7970" y="8254"/>
                      <a:pt x="8002" y="8260"/>
                      <a:pt x="8036" y="8274"/>
                    </a:cubicBezTo>
                    <a:cubicBezTo>
                      <a:pt x="8871" y="8610"/>
                      <a:pt x="9808" y="9199"/>
                      <a:pt x="10233" y="10022"/>
                    </a:cubicBezTo>
                    <a:cubicBezTo>
                      <a:pt x="10357" y="10259"/>
                      <a:pt x="10154" y="10528"/>
                      <a:pt x="9935" y="10528"/>
                    </a:cubicBezTo>
                    <a:cubicBezTo>
                      <a:pt x="9861" y="10528"/>
                      <a:pt x="9785" y="10497"/>
                      <a:pt x="9719" y="10424"/>
                    </a:cubicBezTo>
                    <a:lnTo>
                      <a:pt x="9719" y="10423"/>
                    </a:lnTo>
                    <a:cubicBezTo>
                      <a:pt x="9441" y="10117"/>
                      <a:pt x="9215" y="9776"/>
                      <a:pt x="8898" y="9500"/>
                    </a:cubicBezTo>
                    <a:cubicBezTo>
                      <a:pt x="8572" y="9214"/>
                      <a:pt x="8206" y="8999"/>
                      <a:pt x="7808" y="8818"/>
                    </a:cubicBezTo>
                    <a:cubicBezTo>
                      <a:pt x="7535" y="8695"/>
                      <a:pt x="7683" y="8254"/>
                      <a:pt x="7940" y="8254"/>
                    </a:cubicBezTo>
                    <a:close/>
                    <a:moveTo>
                      <a:pt x="12148" y="10269"/>
                    </a:moveTo>
                    <a:cubicBezTo>
                      <a:pt x="12213" y="10269"/>
                      <a:pt x="12283" y="10296"/>
                      <a:pt x="12349" y="10359"/>
                    </a:cubicBezTo>
                    <a:cubicBezTo>
                      <a:pt x="12869" y="10868"/>
                      <a:pt x="13378" y="11386"/>
                      <a:pt x="13938" y="11843"/>
                    </a:cubicBezTo>
                    <a:cubicBezTo>
                      <a:pt x="14506" y="12305"/>
                      <a:pt x="15145" y="12662"/>
                      <a:pt x="15695" y="13128"/>
                    </a:cubicBezTo>
                    <a:cubicBezTo>
                      <a:pt x="15949" y="13342"/>
                      <a:pt x="15707" y="13645"/>
                      <a:pt x="15447" y="13645"/>
                    </a:cubicBezTo>
                    <a:cubicBezTo>
                      <a:pt x="15404" y="13645"/>
                      <a:pt x="15361" y="13637"/>
                      <a:pt x="15319" y="13619"/>
                    </a:cubicBezTo>
                    <a:cubicBezTo>
                      <a:pt x="14053" y="13078"/>
                      <a:pt x="12781" y="11850"/>
                      <a:pt x="11934" y="10786"/>
                    </a:cubicBezTo>
                    <a:cubicBezTo>
                      <a:pt x="11756" y="10562"/>
                      <a:pt x="11930" y="10269"/>
                      <a:pt x="12148" y="10269"/>
                    </a:cubicBezTo>
                    <a:close/>
                    <a:moveTo>
                      <a:pt x="7313" y="11197"/>
                    </a:moveTo>
                    <a:cubicBezTo>
                      <a:pt x="7406" y="11197"/>
                      <a:pt x="7500" y="11242"/>
                      <a:pt x="7565" y="11350"/>
                    </a:cubicBezTo>
                    <a:cubicBezTo>
                      <a:pt x="8353" y="12671"/>
                      <a:pt x="9295" y="13621"/>
                      <a:pt x="10380" y="14680"/>
                    </a:cubicBezTo>
                    <a:cubicBezTo>
                      <a:pt x="10605" y="14897"/>
                      <a:pt x="10401" y="15262"/>
                      <a:pt x="10144" y="15262"/>
                    </a:cubicBezTo>
                    <a:cubicBezTo>
                      <a:pt x="10091" y="15262"/>
                      <a:pt x="10036" y="15247"/>
                      <a:pt x="9982" y="15211"/>
                    </a:cubicBezTo>
                    <a:lnTo>
                      <a:pt x="9981" y="15211"/>
                    </a:lnTo>
                    <a:cubicBezTo>
                      <a:pt x="8725" y="14386"/>
                      <a:pt x="7679" y="13008"/>
                      <a:pt x="7016" y="11674"/>
                    </a:cubicBezTo>
                    <a:cubicBezTo>
                      <a:pt x="6892" y="11425"/>
                      <a:pt x="7102" y="11197"/>
                      <a:pt x="7313" y="11197"/>
                    </a:cubicBezTo>
                    <a:close/>
                    <a:moveTo>
                      <a:pt x="405" y="1"/>
                    </a:moveTo>
                    <a:cubicBezTo>
                      <a:pt x="273" y="36"/>
                      <a:pt x="138" y="80"/>
                      <a:pt x="1" y="118"/>
                    </a:cubicBezTo>
                    <a:cubicBezTo>
                      <a:pt x="1901" y="3803"/>
                      <a:pt x="3656" y="7568"/>
                      <a:pt x="5437" y="11313"/>
                    </a:cubicBezTo>
                    <a:cubicBezTo>
                      <a:pt x="6321" y="13164"/>
                      <a:pt x="7226" y="15652"/>
                      <a:pt x="9084" y="16769"/>
                    </a:cubicBezTo>
                    <a:cubicBezTo>
                      <a:pt x="9734" y="17159"/>
                      <a:pt x="10401" y="17325"/>
                      <a:pt x="11064" y="17325"/>
                    </a:cubicBezTo>
                    <a:cubicBezTo>
                      <a:pt x="13098" y="17325"/>
                      <a:pt x="15089" y="15756"/>
                      <a:pt x="16391" y="14259"/>
                    </a:cubicBezTo>
                    <a:cubicBezTo>
                      <a:pt x="17381" y="13118"/>
                      <a:pt x="18652" y="11459"/>
                      <a:pt x="17932" y="9793"/>
                    </a:cubicBezTo>
                    <a:cubicBezTo>
                      <a:pt x="17579" y="8963"/>
                      <a:pt x="15950" y="8226"/>
                      <a:pt x="15278" y="7747"/>
                    </a:cubicBezTo>
                    <a:cubicBezTo>
                      <a:pt x="13931" y="6781"/>
                      <a:pt x="12539" y="5884"/>
                      <a:pt x="11101" y="5055"/>
                    </a:cubicBezTo>
                    <a:cubicBezTo>
                      <a:pt x="7824" y="3157"/>
                      <a:pt x="4375" y="1690"/>
                      <a:pt x="791" y="485"/>
                    </a:cubicBezTo>
                    <a:cubicBezTo>
                      <a:pt x="542" y="406"/>
                      <a:pt x="419" y="205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Google Shape;1281;p41"/>
              <p:cNvSpPr/>
              <p:nvPr/>
            </p:nvSpPr>
            <p:spPr>
              <a:xfrm>
                <a:off x="1245782" y="1665322"/>
                <a:ext cx="218250" cy="371679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21531" extrusionOk="0">
                    <a:moveTo>
                      <a:pt x="8102" y="4968"/>
                    </a:moveTo>
                    <a:cubicBezTo>
                      <a:pt x="8209" y="4968"/>
                      <a:pt x="8309" y="5029"/>
                      <a:pt x="8339" y="5172"/>
                    </a:cubicBezTo>
                    <a:cubicBezTo>
                      <a:pt x="8589" y="6384"/>
                      <a:pt x="8765" y="7844"/>
                      <a:pt x="8357" y="9034"/>
                    </a:cubicBezTo>
                    <a:cubicBezTo>
                      <a:pt x="8309" y="9169"/>
                      <a:pt x="8188" y="9235"/>
                      <a:pt x="8071" y="9235"/>
                    </a:cubicBezTo>
                    <a:cubicBezTo>
                      <a:pt x="7931" y="9235"/>
                      <a:pt x="7796" y="9141"/>
                      <a:pt x="7794" y="8959"/>
                    </a:cubicBezTo>
                    <a:cubicBezTo>
                      <a:pt x="7792" y="7720"/>
                      <a:pt x="7977" y="6570"/>
                      <a:pt x="7791" y="5321"/>
                    </a:cubicBezTo>
                    <a:cubicBezTo>
                      <a:pt x="7762" y="5110"/>
                      <a:pt x="7940" y="4968"/>
                      <a:pt x="8102" y="4968"/>
                    </a:cubicBezTo>
                    <a:close/>
                    <a:moveTo>
                      <a:pt x="6193" y="8098"/>
                    </a:moveTo>
                    <a:cubicBezTo>
                      <a:pt x="6343" y="8098"/>
                      <a:pt x="6503" y="8233"/>
                      <a:pt x="6445" y="8408"/>
                    </a:cubicBezTo>
                    <a:cubicBezTo>
                      <a:pt x="5936" y="9940"/>
                      <a:pt x="5551" y="11580"/>
                      <a:pt x="4920" y="13058"/>
                    </a:cubicBezTo>
                    <a:cubicBezTo>
                      <a:pt x="4871" y="13174"/>
                      <a:pt x="4787" y="13221"/>
                      <a:pt x="4699" y="13221"/>
                    </a:cubicBezTo>
                    <a:cubicBezTo>
                      <a:pt x="4522" y="13221"/>
                      <a:pt x="4328" y="13033"/>
                      <a:pt x="4362" y="12827"/>
                    </a:cubicBezTo>
                    <a:cubicBezTo>
                      <a:pt x="4601" y="11268"/>
                      <a:pt x="5332" y="9642"/>
                      <a:pt x="5998" y="8221"/>
                    </a:cubicBezTo>
                    <a:cubicBezTo>
                      <a:pt x="6039" y="8134"/>
                      <a:pt x="6114" y="8098"/>
                      <a:pt x="6193" y="8098"/>
                    </a:cubicBezTo>
                    <a:close/>
                    <a:moveTo>
                      <a:pt x="9562" y="10509"/>
                    </a:moveTo>
                    <a:cubicBezTo>
                      <a:pt x="9662" y="10509"/>
                      <a:pt x="9761" y="10564"/>
                      <a:pt x="9790" y="10682"/>
                    </a:cubicBezTo>
                    <a:cubicBezTo>
                      <a:pt x="10090" y="11908"/>
                      <a:pt x="10141" y="13549"/>
                      <a:pt x="9575" y="14702"/>
                    </a:cubicBezTo>
                    <a:cubicBezTo>
                      <a:pt x="9521" y="14815"/>
                      <a:pt x="9413" y="14865"/>
                      <a:pt x="9302" y="14865"/>
                    </a:cubicBezTo>
                    <a:cubicBezTo>
                      <a:pt x="9124" y="14865"/>
                      <a:pt x="8939" y="14737"/>
                      <a:pt x="8954" y="14535"/>
                    </a:cubicBezTo>
                    <a:cubicBezTo>
                      <a:pt x="9017" y="13901"/>
                      <a:pt x="9221" y="13297"/>
                      <a:pt x="9281" y="12657"/>
                    </a:cubicBezTo>
                    <a:cubicBezTo>
                      <a:pt x="9344" y="12023"/>
                      <a:pt x="9325" y="11385"/>
                      <a:pt x="9311" y="10745"/>
                    </a:cubicBezTo>
                    <a:cubicBezTo>
                      <a:pt x="9311" y="10593"/>
                      <a:pt x="9438" y="10509"/>
                      <a:pt x="9562" y="10509"/>
                    </a:cubicBezTo>
                    <a:close/>
                    <a:moveTo>
                      <a:pt x="7430" y="13028"/>
                    </a:moveTo>
                    <a:cubicBezTo>
                      <a:pt x="7542" y="13028"/>
                      <a:pt x="7652" y="13129"/>
                      <a:pt x="7625" y="13268"/>
                    </a:cubicBezTo>
                    <a:cubicBezTo>
                      <a:pt x="7467" y="14041"/>
                      <a:pt x="7134" y="14789"/>
                      <a:pt x="6871" y="15524"/>
                    </a:cubicBezTo>
                    <a:cubicBezTo>
                      <a:pt x="6623" y="16214"/>
                      <a:pt x="6381" y="16903"/>
                      <a:pt x="6095" y="17578"/>
                    </a:cubicBezTo>
                    <a:cubicBezTo>
                      <a:pt x="6042" y="17701"/>
                      <a:pt x="5937" y="17752"/>
                      <a:pt x="5826" y="17752"/>
                    </a:cubicBezTo>
                    <a:cubicBezTo>
                      <a:pt x="5610" y="17752"/>
                      <a:pt x="5371" y="17556"/>
                      <a:pt x="5460" y="17314"/>
                    </a:cubicBezTo>
                    <a:cubicBezTo>
                      <a:pt x="5702" y="16625"/>
                      <a:pt x="6004" y="15960"/>
                      <a:pt x="6290" y="15286"/>
                    </a:cubicBezTo>
                    <a:cubicBezTo>
                      <a:pt x="6597" y="14566"/>
                      <a:pt x="6862" y="13791"/>
                      <a:pt x="7271" y="13123"/>
                    </a:cubicBezTo>
                    <a:cubicBezTo>
                      <a:pt x="7310" y="13056"/>
                      <a:pt x="7370" y="13028"/>
                      <a:pt x="7430" y="13028"/>
                    </a:cubicBezTo>
                    <a:close/>
                    <a:moveTo>
                      <a:pt x="3762" y="15455"/>
                    </a:moveTo>
                    <a:cubicBezTo>
                      <a:pt x="3970" y="15455"/>
                      <a:pt x="4183" y="15684"/>
                      <a:pt x="4068" y="15937"/>
                    </a:cubicBezTo>
                    <a:cubicBezTo>
                      <a:pt x="3624" y="16896"/>
                      <a:pt x="3087" y="17825"/>
                      <a:pt x="2596" y="18757"/>
                    </a:cubicBezTo>
                    <a:cubicBezTo>
                      <a:pt x="2545" y="18851"/>
                      <a:pt x="2468" y="18889"/>
                      <a:pt x="2390" y="18889"/>
                    </a:cubicBezTo>
                    <a:cubicBezTo>
                      <a:pt x="2221" y="18889"/>
                      <a:pt x="2048" y="18705"/>
                      <a:pt x="2145" y="18504"/>
                    </a:cubicBezTo>
                    <a:cubicBezTo>
                      <a:pt x="2595" y="17543"/>
                      <a:pt x="3014" y="16551"/>
                      <a:pt x="3512" y="15618"/>
                    </a:cubicBezTo>
                    <a:cubicBezTo>
                      <a:pt x="3573" y="15503"/>
                      <a:pt x="3667" y="15455"/>
                      <a:pt x="3762" y="15455"/>
                    </a:cubicBezTo>
                    <a:close/>
                    <a:moveTo>
                      <a:pt x="9161" y="16093"/>
                    </a:moveTo>
                    <a:cubicBezTo>
                      <a:pt x="9359" y="16093"/>
                      <a:pt x="9574" y="16268"/>
                      <a:pt x="9536" y="16528"/>
                    </a:cubicBezTo>
                    <a:cubicBezTo>
                      <a:pt x="9433" y="17280"/>
                      <a:pt x="9272" y="18021"/>
                      <a:pt x="9105" y="18763"/>
                    </a:cubicBezTo>
                    <a:cubicBezTo>
                      <a:pt x="9073" y="18909"/>
                      <a:pt x="8944" y="18976"/>
                      <a:pt x="8815" y="18976"/>
                    </a:cubicBezTo>
                    <a:cubicBezTo>
                      <a:pt x="8653" y="18976"/>
                      <a:pt x="8490" y="18871"/>
                      <a:pt x="8513" y="18682"/>
                    </a:cubicBezTo>
                    <a:cubicBezTo>
                      <a:pt x="8609" y="17899"/>
                      <a:pt x="8710" y="17115"/>
                      <a:pt x="8871" y="16347"/>
                    </a:cubicBezTo>
                    <a:cubicBezTo>
                      <a:pt x="8907" y="16169"/>
                      <a:pt x="9030" y="16093"/>
                      <a:pt x="9161" y="16093"/>
                    </a:cubicBezTo>
                    <a:close/>
                    <a:moveTo>
                      <a:pt x="8602" y="0"/>
                    </a:moveTo>
                    <a:cubicBezTo>
                      <a:pt x="7349" y="3425"/>
                      <a:pt x="5770" y="6715"/>
                      <a:pt x="4048" y="9918"/>
                    </a:cubicBezTo>
                    <a:cubicBezTo>
                      <a:pt x="3220" y="11462"/>
                      <a:pt x="2242" y="12942"/>
                      <a:pt x="1445" y="14498"/>
                    </a:cubicBezTo>
                    <a:cubicBezTo>
                      <a:pt x="1" y="17297"/>
                      <a:pt x="822" y="20223"/>
                      <a:pt x="4025" y="21156"/>
                    </a:cubicBezTo>
                    <a:cubicBezTo>
                      <a:pt x="4805" y="21385"/>
                      <a:pt x="5823" y="21531"/>
                      <a:pt x="6882" y="21531"/>
                    </a:cubicBezTo>
                    <a:cubicBezTo>
                      <a:pt x="9623" y="21531"/>
                      <a:pt x="12642" y="20557"/>
                      <a:pt x="12550" y="17532"/>
                    </a:cubicBezTo>
                    <a:cubicBezTo>
                      <a:pt x="12492" y="15590"/>
                      <a:pt x="11819" y="13508"/>
                      <a:pt x="11418" y="11614"/>
                    </a:cubicBezTo>
                    <a:cubicBezTo>
                      <a:pt x="10581" y="7717"/>
                      <a:pt x="9642" y="3846"/>
                      <a:pt x="86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Google Shape;1282;p41"/>
              <p:cNvSpPr/>
              <p:nvPr/>
            </p:nvSpPr>
            <p:spPr>
              <a:xfrm>
                <a:off x="980419" y="1676837"/>
                <a:ext cx="348513" cy="251532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14571" extrusionOk="0">
                    <a:moveTo>
                      <a:pt x="15149" y="2524"/>
                    </a:moveTo>
                    <a:cubicBezTo>
                      <a:pt x="15397" y="2524"/>
                      <a:pt x="15547" y="2927"/>
                      <a:pt x="15286" y="3042"/>
                    </a:cubicBezTo>
                    <a:lnTo>
                      <a:pt x="15285" y="3042"/>
                    </a:lnTo>
                    <a:cubicBezTo>
                      <a:pt x="14064" y="3555"/>
                      <a:pt x="12792" y="3955"/>
                      <a:pt x="11538" y="4396"/>
                    </a:cubicBezTo>
                    <a:cubicBezTo>
                      <a:pt x="11509" y="4406"/>
                      <a:pt x="11482" y="4410"/>
                      <a:pt x="11457" y="4410"/>
                    </a:cubicBezTo>
                    <a:cubicBezTo>
                      <a:pt x="11226" y="4410"/>
                      <a:pt x="11162" y="4032"/>
                      <a:pt x="11412" y="3934"/>
                    </a:cubicBezTo>
                    <a:cubicBezTo>
                      <a:pt x="12624" y="3457"/>
                      <a:pt x="13835" y="2934"/>
                      <a:pt x="15074" y="2536"/>
                    </a:cubicBezTo>
                    <a:cubicBezTo>
                      <a:pt x="15100" y="2528"/>
                      <a:pt x="15125" y="2524"/>
                      <a:pt x="15149" y="2524"/>
                    </a:cubicBezTo>
                    <a:close/>
                    <a:moveTo>
                      <a:pt x="17522" y="3184"/>
                    </a:moveTo>
                    <a:cubicBezTo>
                      <a:pt x="17751" y="3184"/>
                      <a:pt x="17950" y="3458"/>
                      <a:pt x="17740" y="3662"/>
                    </a:cubicBezTo>
                    <a:lnTo>
                      <a:pt x="17738" y="3662"/>
                    </a:lnTo>
                    <a:cubicBezTo>
                      <a:pt x="16920" y="4420"/>
                      <a:pt x="16057" y="5144"/>
                      <a:pt x="15189" y="5843"/>
                    </a:cubicBezTo>
                    <a:cubicBezTo>
                      <a:pt x="15136" y="5887"/>
                      <a:pt x="15077" y="5906"/>
                      <a:pt x="15021" y="5906"/>
                    </a:cubicBezTo>
                    <a:cubicBezTo>
                      <a:pt x="14823" y="5906"/>
                      <a:pt x="14652" y="5672"/>
                      <a:pt x="14834" y="5498"/>
                    </a:cubicBezTo>
                    <a:cubicBezTo>
                      <a:pt x="15643" y="4729"/>
                      <a:pt x="16468" y="3968"/>
                      <a:pt x="17328" y="3258"/>
                    </a:cubicBezTo>
                    <a:cubicBezTo>
                      <a:pt x="17389" y="3206"/>
                      <a:pt x="17456" y="3184"/>
                      <a:pt x="17522" y="3184"/>
                    </a:cubicBezTo>
                    <a:close/>
                    <a:moveTo>
                      <a:pt x="6977" y="4442"/>
                    </a:moveTo>
                    <a:cubicBezTo>
                      <a:pt x="7236" y="4442"/>
                      <a:pt x="7400" y="4821"/>
                      <a:pt x="7129" y="4991"/>
                    </a:cubicBezTo>
                    <a:cubicBezTo>
                      <a:pt x="5908" y="5778"/>
                      <a:pt x="4640" y="6512"/>
                      <a:pt x="3381" y="7229"/>
                    </a:cubicBezTo>
                    <a:cubicBezTo>
                      <a:pt x="3334" y="7255"/>
                      <a:pt x="3288" y="7267"/>
                      <a:pt x="3246" y="7267"/>
                    </a:cubicBezTo>
                    <a:cubicBezTo>
                      <a:pt x="3012" y="7267"/>
                      <a:pt x="2867" y="6923"/>
                      <a:pt x="3108" y="6767"/>
                    </a:cubicBezTo>
                    <a:cubicBezTo>
                      <a:pt x="4324" y="5988"/>
                      <a:pt x="5564" y="5202"/>
                      <a:pt x="6830" y="4483"/>
                    </a:cubicBezTo>
                    <a:cubicBezTo>
                      <a:pt x="6881" y="4454"/>
                      <a:pt x="6931" y="4442"/>
                      <a:pt x="6977" y="4442"/>
                    </a:cubicBezTo>
                    <a:close/>
                    <a:moveTo>
                      <a:pt x="12089" y="4941"/>
                    </a:moveTo>
                    <a:cubicBezTo>
                      <a:pt x="12326" y="4941"/>
                      <a:pt x="12469" y="5288"/>
                      <a:pt x="12224" y="5462"/>
                    </a:cubicBezTo>
                    <a:lnTo>
                      <a:pt x="12223" y="5462"/>
                    </a:lnTo>
                    <a:cubicBezTo>
                      <a:pt x="10956" y="6350"/>
                      <a:pt x="9486" y="6984"/>
                      <a:pt x="8032" y="7500"/>
                    </a:cubicBezTo>
                    <a:cubicBezTo>
                      <a:pt x="8001" y="7510"/>
                      <a:pt x="7972" y="7515"/>
                      <a:pt x="7944" y="7515"/>
                    </a:cubicBezTo>
                    <a:cubicBezTo>
                      <a:pt x="7694" y="7515"/>
                      <a:pt x="7625" y="7111"/>
                      <a:pt x="7898" y="7006"/>
                    </a:cubicBezTo>
                    <a:cubicBezTo>
                      <a:pt x="9321" y="6445"/>
                      <a:pt x="10610" y="5714"/>
                      <a:pt x="11946" y="4981"/>
                    </a:cubicBezTo>
                    <a:cubicBezTo>
                      <a:pt x="11995" y="4953"/>
                      <a:pt x="12044" y="4941"/>
                      <a:pt x="12089" y="4941"/>
                    </a:cubicBezTo>
                    <a:close/>
                    <a:moveTo>
                      <a:pt x="12104" y="7328"/>
                    </a:moveTo>
                    <a:cubicBezTo>
                      <a:pt x="12356" y="7328"/>
                      <a:pt x="12578" y="7698"/>
                      <a:pt x="12347" y="7888"/>
                    </a:cubicBezTo>
                    <a:cubicBezTo>
                      <a:pt x="11181" y="8829"/>
                      <a:pt x="9806" y="9490"/>
                      <a:pt x="8364" y="9877"/>
                    </a:cubicBezTo>
                    <a:cubicBezTo>
                      <a:pt x="8338" y="9884"/>
                      <a:pt x="8312" y="9887"/>
                      <a:pt x="8289" y="9887"/>
                    </a:cubicBezTo>
                    <a:cubicBezTo>
                      <a:pt x="8030" y="9887"/>
                      <a:pt x="7957" y="9489"/>
                      <a:pt x="8232" y="9389"/>
                    </a:cubicBezTo>
                    <a:cubicBezTo>
                      <a:pt x="9600" y="8904"/>
                      <a:pt x="10777" y="8228"/>
                      <a:pt x="11947" y="7381"/>
                    </a:cubicBezTo>
                    <a:cubicBezTo>
                      <a:pt x="11998" y="7344"/>
                      <a:pt x="12052" y="7328"/>
                      <a:pt x="12104" y="7328"/>
                    </a:cubicBezTo>
                    <a:close/>
                    <a:moveTo>
                      <a:pt x="6006" y="8940"/>
                    </a:moveTo>
                    <a:cubicBezTo>
                      <a:pt x="6258" y="8940"/>
                      <a:pt x="6411" y="9332"/>
                      <a:pt x="6156" y="9525"/>
                    </a:cubicBezTo>
                    <a:cubicBezTo>
                      <a:pt x="5397" y="10086"/>
                      <a:pt x="4589" y="10587"/>
                      <a:pt x="3807" y="11115"/>
                    </a:cubicBezTo>
                    <a:cubicBezTo>
                      <a:pt x="3759" y="11148"/>
                      <a:pt x="3712" y="11162"/>
                      <a:pt x="3669" y="11162"/>
                    </a:cubicBezTo>
                    <a:cubicBezTo>
                      <a:pt x="3462" y="11162"/>
                      <a:pt x="3336" y="10840"/>
                      <a:pt x="3549" y="10683"/>
                    </a:cubicBezTo>
                    <a:cubicBezTo>
                      <a:pt x="4307" y="10120"/>
                      <a:pt x="5056" y="9522"/>
                      <a:pt x="5844" y="8993"/>
                    </a:cubicBezTo>
                    <a:cubicBezTo>
                      <a:pt x="5900" y="8956"/>
                      <a:pt x="5955" y="8940"/>
                      <a:pt x="6006" y="8940"/>
                    </a:cubicBezTo>
                    <a:close/>
                    <a:moveTo>
                      <a:pt x="10906" y="9794"/>
                    </a:moveTo>
                    <a:cubicBezTo>
                      <a:pt x="11157" y="9794"/>
                      <a:pt x="11373" y="10169"/>
                      <a:pt x="11152" y="10371"/>
                    </a:cubicBezTo>
                    <a:lnTo>
                      <a:pt x="11152" y="10372"/>
                    </a:lnTo>
                    <a:cubicBezTo>
                      <a:pt x="10148" y="11288"/>
                      <a:pt x="8785" y="11973"/>
                      <a:pt x="7450" y="12236"/>
                    </a:cubicBezTo>
                    <a:cubicBezTo>
                      <a:pt x="7440" y="12238"/>
                      <a:pt x="7430" y="12239"/>
                      <a:pt x="7421" y="12239"/>
                    </a:cubicBezTo>
                    <a:cubicBezTo>
                      <a:pt x="7269" y="12239"/>
                      <a:pt x="7159" y="12011"/>
                      <a:pt x="7328" y="11934"/>
                    </a:cubicBezTo>
                    <a:cubicBezTo>
                      <a:pt x="8581" y="11345"/>
                      <a:pt x="9638" y="10696"/>
                      <a:pt x="10742" y="9852"/>
                    </a:cubicBezTo>
                    <a:cubicBezTo>
                      <a:pt x="10796" y="9812"/>
                      <a:pt x="10852" y="9794"/>
                      <a:pt x="10906" y="9794"/>
                    </a:cubicBezTo>
                    <a:close/>
                    <a:moveTo>
                      <a:pt x="20189" y="0"/>
                    </a:moveTo>
                    <a:cubicBezTo>
                      <a:pt x="13479" y="1944"/>
                      <a:pt x="6752" y="3827"/>
                      <a:pt x="1" y="5568"/>
                    </a:cubicBezTo>
                    <a:cubicBezTo>
                      <a:pt x="1022" y="8192"/>
                      <a:pt x="2154" y="10853"/>
                      <a:pt x="4069" y="12967"/>
                    </a:cubicBezTo>
                    <a:cubicBezTo>
                      <a:pt x="5114" y="14117"/>
                      <a:pt x="6156" y="14571"/>
                      <a:pt x="7173" y="14571"/>
                    </a:cubicBezTo>
                    <a:cubicBezTo>
                      <a:pt x="9080" y="14571"/>
                      <a:pt x="10900" y="12979"/>
                      <a:pt x="12490" y="11402"/>
                    </a:cubicBezTo>
                    <a:cubicBezTo>
                      <a:pt x="15791" y="8132"/>
                      <a:pt x="18355" y="4252"/>
                      <a:pt x="20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Google Shape;1283;p41"/>
              <p:cNvSpPr/>
              <p:nvPr/>
            </p:nvSpPr>
            <p:spPr>
              <a:xfrm>
                <a:off x="887855" y="1786006"/>
                <a:ext cx="435740" cy="365171"/>
              </a:xfrm>
              <a:custGeom>
                <a:avLst/>
                <a:gdLst/>
                <a:ahLst/>
                <a:cxnLst/>
                <a:rect l="l" t="t" r="r" b="b"/>
                <a:pathLst>
                  <a:path w="25242" h="21154" extrusionOk="0">
                    <a:moveTo>
                      <a:pt x="2458" y="0"/>
                    </a:moveTo>
                    <a:lnTo>
                      <a:pt x="2458" y="0"/>
                    </a:lnTo>
                    <a:cubicBezTo>
                      <a:pt x="1638" y="209"/>
                      <a:pt x="824" y="423"/>
                      <a:pt x="1" y="627"/>
                    </a:cubicBezTo>
                    <a:cubicBezTo>
                      <a:pt x="3594" y="7853"/>
                      <a:pt x="6665" y="15209"/>
                      <a:pt x="14500" y="18830"/>
                    </a:cubicBezTo>
                    <a:cubicBezTo>
                      <a:pt x="17843" y="20381"/>
                      <a:pt x="21501" y="21062"/>
                      <a:pt x="25211" y="21153"/>
                    </a:cubicBezTo>
                    <a:lnTo>
                      <a:pt x="25241" y="19389"/>
                    </a:lnTo>
                    <a:cubicBezTo>
                      <a:pt x="21697" y="19293"/>
                      <a:pt x="18230" y="18547"/>
                      <a:pt x="15121" y="16851"/>
                    </a:cubicBezTo>
                    <a:cubicBezTo>
                      <a:pt x="8845" y="13410"/>
                      <a:pt x="4628" y="6776"/>
                      <a:pt x="2409" y="140"/>
                    </a:cubicBezTo>
                    <a:cubicBezTo>
                      <a:pt x="2386" y="79"/>
                      <a:pt x="2414" y="32"/>
                      <a:pt x="2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Google Shape;1284;p41"/>
              <p:cNvSpPr/>
              <p:nvPr/>
            </p:nvSpPr>
            <p:spPr>
              <a:xfrm>
                <a:off x="1323068" y="1512720"/>
                <a:ext cx="631341" cy="638661"/>
              </a:xfrm>
              <a:custGeom>
                <a:avLst/>
                <a:gdLst/>
                <a:ahLst/>
                <a:cxnLst/>
                <a:rect l="l" t="t" r="r" b="b"/>
                <a:pathLst>
                  <a:path w="36573" h="36997" extrusionOk="0">
                    <a:moveTo>
                      <a:pt x="32627" y="0"/>
                    </a:moveTo>
                    <a:lnTo>
                      <a:pt x="32627" y="0"/>
                    </a:lnTo>
                    <a:cubicBezTo>
                      <a:pt x="31960" y="189"/>
                      <a:pt x="31292" y="390"/>
                      <a:pt x="30620" y="586"/>
                    </a:cubicBezTo>
                    <a:cubicBezTo>
                      <a:pt x="33448" y="6379"/>
                      <a:pt x="33635" y="13231"/>
                      <a:pt x="30948" y="19149"/>
                    </a:cubicBezTo>
                    <a:cubicBezTo>
                      <a:pt x="27707" y="26283"/>
                      <a:pt x="20507" y="30545"/>
                      <a:pt x="13340" y="32976"/>
                    </a:cubicBezTo>
                    <a:cubicBezTo>
                      <a:pt x="9438" y="34302"/>
                      <a:pt x="5067" y="35229"/>
                      <a:pt x="777" y="35229"/>
                    </a:cubicBezTo>
                    <a:cubicBezTo>
                      <a:pt x="528" y="35229"/>
                      <a:pt x="279" y="35226"/>
                      <a:pt x="30" y="35220"/>
                    </a:cubicBezTo>
                    <a:lnTo>
                      <a:pt x="0" y="36984"/>
                    </a:lnTo>
                    <a:cubicBezTo>
                      <a:pt x="302" y="36992"/>
                      <a:pt x="605" y="36996"/>
                      <a:pt x="908" y="36996"/>
                    </a:cubicBezTo>
                    <a:cubicBezTo>
                      <a:pt x="4797" y="36996"/>
                      <a:pt x="8719" y="36358"/>
                      <a:pt x="12354" y="35389"/>
                    </a:cubicBezTo>
                    <a:cubicBezTo>
                      <a:pt x="20159" y="33307"/>
                      <a:pt x="27869" y="28980"/>
                      <a:pt x="32084" y="21850"/>
                    </a:cubicBezTo>
                    <a:cubicBezTo>
                      <a:pt x="36000" y="15222"/>
                      <a:pt x="36572" y="7025"/>
                      <a:pt x="32697" y="283"/>
                    </a:cubicBezTo>
                    <a:cubicBezTo>
                      <a:pt x="32648" y="198"/>
                      <a:pt x="32623" y="100"/>
                      <a:pt x="326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Google Shape;1285;p41"/>
              <p:cNvSpPr/>
              <p:nvPr/>
            </p:nvSpPr>
            <p:spPr>
              <a:xfrm>
                <a:off x="866225" y="1483287"/>
                <a:ext cx="1109530" cy="694211"/>
              </a:xfrm>
              <a:custGeom>
                <a:avLst/>
                <a:gdLst/>
                <a:ahLst/>
                <a:cxnLst/>
                <a:rect l="l" t="t" r="r" b="b"/>
                <a:pathLst>
                  <a:path w="64274" h="40215" extrusionOk="0">
                    <a:moveTo>
                      <a:pt x="53616" y="3597"/>
                    </a:moveTo>
                    <a:cubicBezTo>
                      <a:pt x="54319" y="5117"/>
                      <a:pt x="55572" y="7930"/>
                      <a:pt x="55179" y="9482"/>
                    </a:cubicBezTo>
                    <a:cubicBezTo>
                      <a:pt x="54997" y="10209"/>
                      <a:pt x="54649" y="10689"/>
                      <a:pt x="54116" y="10948"/>
                    </a:cubicBezTo>
                    <a:cubicBezTo>
                      <a:pt x="53781" y="11111"/>
                      <a:pt x="53392" y="11179"/>
                      <a:pt x="52973" y="11179"/>
                    </a:cubicBezTo>
                    <a:cubicBezTo>
                      <a:pt x="51555" y="11179"/>
                      <a:pt x="49796" y="10399"/>
                      <a:pt x="48639" y="9885"/>
                    </a:cubicBezTo>
                    <a:cubicBezTo>
                      <a:pt x="48389" y="9775"/>
                      <a:pt x="48168" y="9677"/>
                      <a:pt x="47983" y="9601"/>
                    </a:cubicBezTo>
                    <a:lnTo>
                      <a:pt x="47670" y="9472"/>
                    </a:lnTo>
                    <a:cubicBezTo>
                      <a:pt x="45561" y="8606"/>
                      <a:pt x="43393" y="7714"/>
                      <a:pt x="41097" y="7287"/>
                    </a:cubicBezTo>
                    <a:cubicBezTo>
                      <a:pt x="45273" y="6050"/>
                      <a:pt x="49446" y="4819"/>
                      <a:pt x="53616" y="3597"/>
                    </a:cubicBezTo>
                    <a:close/>
                    <a:moveTo>
                      <a:pt x="26303" y="11650"/>
                    </a:moveTo>
                    <a:lnTo>
                      <a:pt x="26303" y="11650"/>
                    </a:lnTo>
                    <a:cubicBezTo>
                      <a:pt x="24455" y="15762"/>
                      <a:pt x="21969" y="19381"/>
                      <a:pt x="18907" y="22414"/>
                    </a:cubicBezTo>
                    <a:cubicBezTo>
                      <a:pt x="17288" y="24020"/>
                      <a:pt x="15549" y="25501"/>
                      <a:pt x="13788" y="25501"/>
                    </a:cubicBezTo>
                    <a:cubicBezTo>
                      <a:pt x="13761" y="25501"/>
                      <a:pt x="13733" y="25501"/>
                      <a:pt x="13707" y="25500"/>
                    </a:cubicBezTo>
                    <a:cubicBezTo>
                      <a:pt x="12711" y="25474"/>
                      <a:pt x="11792" y="24980"/>
                      <a:pt x="10892" y="23990"/>
                    </a:cubicBezTo>
                    <a:cubicBezTo>
                      <a:pt x="9074" y="21984"/>
                      <a:pt x="7960" y="19438"/>
                      <a:pt x="6992" y="16973"/>
                    </a:cubicBezTo>
                    <a:cubicBezTo>
                      <a:pt x="12800" y="15471"/>
                      <a:pt x="18960" y="13773"/>
                      <a:pt x="26303" y="11650"/>
                    </a:cubicBezTo>
                    <a:close/>
                    <a:moveTo>
                      <a:pt x="34933" y="9612"/>
                    </a:moveTo>
                    <a:lnTo>
                      <a:pt x="34933" y="9612"/>
                    </a:lnTo>
                    <a:cubicBezTo>
                      <a:pt x="34957" y="9622"/>
                      <a:pt x="34981" y="9632"/>
                      <a:pt x="35007" y="9640"/>
                    </a:cubicBezTo>
                    <a:cubicBezTo>
                      <a:pt x="38863" y="10936"/>
                      <a:pt x="42219" y="12422"/>
                      <a:pt x="45266" y="14187"/>
                    </a:cubicBezTo>
                    <a:cubicBezTo>
                      <a:pt x="46688" y="15005"/>
                      <a:pt x="48085" y="15906"/>
                      <a:pt x="49420" y="16865"/>
                    </a:cubicBezTo>
                    <a:cubicBezTo>
                      <a:pt x="49605" y="16996"/>
                      <a:pt x="49860" y="17147"/>
                      <a:pt x="50140" y="17313"/>
                    </a:cubicBezTo>
                    <a:cubicBezTo>
                      <a:pt x="50823" y="17717"/>
                      <a:pt x="51756" y="18269"/>
                      <a:pt x="51980" y="18794"/>
                    </a:cubicBezTo>
                    <a:cubicBezTo>
                      <a:pt x="52602" y="20234"/>
                      <a:pt x="51573" y="21710"/>
                      <a:pt x="50486" y="22965"/>
                    </a:cubicBezTo>
                    <a:cubicBezTo>
                      <a:pt x="49783" y="23772"/>
                      <a:pt x="47682" y="25938"/>
                      <a:pt x="45382" y="25938"/>
                    </a:cubicBezTo>
                    <a:cubicBezTo>
                      <a:pt x="44773" y="25938"/>
                      <a:pt x="44150" y="25786"/>
                      <a:pt x="43535" y="25417"/>
                    </a:cubicBezTo>
                    <a:cubicBezTo>
                      <a:pt x="42024" y="24509"/>
                      <a:pt x="41157" y="22609"/>
                      <a:pt x="40392" y="20935"/>
                    </a:cubicBezTo>
                    <a:cubicBezTo>
                      <a:pt x="40257" y="20641"/>
                      <a:pt x="40126" y="20354"/>
                      <a:pt x="39996" y="20081"/>
                    </a:cubicBezTo>
                    <a:lnTo>
                      <a:pt x="39088" y="18168"/>
                    </a:lnTo>
                    <a:cubicBezTo>
                      <a:pt x="37752" y="15351"/>
                      <a:pt x="36374" y="12445"/>
                      <a:pt x="34933" y="9612"/>
                    </a:cubicBezTo>
                    <a:close/>
                    <a:moveTo>
                      <a:pt x="30545" y="11464"/>
                    </a:moveTo>
                    <a:cubicBezTo>
                      <a:pt x="31515" y="15113"/>
                      <a:pt x="32384" y="18726"/>
                      <a:pt x="33129" y="22216"/>
                    </a:cubicBezTo>
                    <a:cubicBezTo>
                      <a:pt x="33242" y="22751"/>
                      <a:pt x="33377" y="23300"/>
                      <a:pt x="33513" y="23858"/>
                    </a:cubicBezTo>
                    <a:cubicBezTo>
                      <a:pt x="33858" y="25263"/>
                      <a:pt x="34214" y="26719"/>
                      <a:pt x="34255" y="28086"/>
                    </a:cubicBezTo>
                    <a:cubicBezTo>
                      <a:pt x="34290" y="29168"/>
                      <a:pt x="33894" y="30037"/>
                      <a:pt x="33080" y="30664"/>
                    </a:cubicBezTo>
                    <a:cubicBezTo>
                      <a:pt x="32006" y="31494"/>
                      <a:pt x="30399" y="31797"/>
                      <a:pt x="28891" y="31797"/>
                    </a:cubicBezTo>
                    <a:cubicBezTo>
                      <a:pt x="27837" y="31797"/>
                      <a:pt x="26832" y="31649"/>
                      <a:pt x="26090" y="31430"/>
                    </a:cubicBezTo>
                    <a:cubicBezTo>
                      <a:pt x="24743" y="31039"/>
                      <a:pt x="23788" y="30265"/>
                      <a:pt x="23327" y="29192"/>
                    </a:cubicBezTo>
                    <a:cubicBezTo>
                      <a:pt x="22824" y="28017"/>
                      <a:pt x="22950" y="26591"/>
                      <a:pt x="23682" y="25171"/>
                    </a:cubicBezTo>
                    <a:cubicBezTo>
                      <a:pt x="24111" y="24333"/>
                      <a:pt x="24604" y="23499"/>
                      <a:pt x="25080" y="22692"/>
                    </a:cubicBezTo>
                    <a:cubicBezTo>
                      <a:pt x="25485" y="22011"/>
                      <a:pt x="25902" y="21305"/>
                      <a:pt x="26281" y="20595"/>
                    </a:cubicBezTo>
                    <a:cubicBezTo>
                      <a:pt x="28060" y="17289"/>
                      <a:pt x="29459" y="14292"/>
                      <a:pt x="30545" y="11464"/>
                    </a:cubicBezTo>
                    <a:close/>
                    <a:moveTo>
                      <a:pt x="55894" y="2930"/>
                    </a:moveTo>
                    <a:cubicBezTo>
                      <a:pt x="58052" y="7385"/>
                      <a:pt x="58525" y="12463"/>
                      <a:pt x="57222" y="17260"/>
                    </a:cubicBezTo>
                    <a:cubicBezTo>
                      <a:pt x="56881" y="18527"/>
                      <a:pt x="56415" y="19758"/>
                      <a:pt x="55836" y="20935"/>
                    </a:cubicBezTo>
                    <a:cubicBezTo>
                      <a:pt x="52207" y="28253"/>
                      <a:pt x="44043" y="32018"/>
                      <a:pt x="37831" y="33888"/>
                    </a:cubicBezTo>
                    <a:cubicBezTo>
                      <a:pt x="34794" y="34800"/>
                      <a:pt x="30933" y="35631"/>
                      <a:pt x="26946" y="35631"/>
                    </a:cubicBezTo>
                    <a:cubicBezTo>
                      <a:pt x="24221" y="35631"/>
                      <a:pt x="21437" y="35242"/>
                      <a:pt x="18817" y="34226"/>
                    </a:cubicBezTo>
                    <a:cubicBezTo>
                      <a:pt x="17758" y="33813"/>
                      <a:pt x="16754" y="33314"/>
                      <a:pt x="15833" y="32742"/>
                    </a:cubicBezTo>
                    <a:cubicBezTo>
                      <a:pt x="10207" y="29229"/>
                      <a:pt x="6926" y="23147"/>
                      <a:pt x="4306" y="17674"/>
                    </a:cubicBezTo>
                    <a:cubicBezTo>
                      <a:pt x="4741" y="17564"/>
                      <a:pt x="5173" y="17449"/>
                      <a:pt x="5607" y="17334"/>
                    </a:cubicBezTo>
                    <a:lnTo>
                      <a:pt x="5880" y="17262"/>
                    </a:lnTo>
                    <a:cubicBezTo>
                      <a:pt x="6609" y="20361"/>
                      <a:pt x="8870" y="25486"/>
                      <a:pt x="12158" y="26930"/>
                    </a:cubicBezTo>
                    <a:cubicBezTo>
                      <a:pt x="12740" y="27186"/>
                      <a:pt x="13326" y="27314"/>
                      <a:pt x="13913" y="27314"/>
                    </a:cubicBezTo>
                    <a:cubicBezTo>
                      <a:pt x="14708" y="27314"/>
                      <a:pt x="15504" y="27080"/>
                      <a:pt x="16296" y="26614"/>
                    </a:cubicBezTo>
                    <a:cubicBezTo>
                      <a:pt x="22800" y="22771"/>
                      <a:pt x="26737" y="14587"/>
                      <a:pt x="28174" y="11108"/>
                    </a:cubicBezTo>
                    <a:lnTo>
                      <a:pt x="29410" y="10741"/>
                    </a:lnTo>
                    <a:lnTo>
                      <a:pt x="29410" y="10741"/>
                    </a:lnTo>
                    <a:cubicBezTo>
                      <a:pt x="29220" y="11147"/>
                      <a:pt x="29029" y="11551"/>
                      <a:pt x="28839" y="11956"/>
                    </a:cubicBezTo>
                    <a:cubicBezTo>
                      <a:pt x="27768" y="14238"/>
                      <a:pt x="26660" y="16600"/>
                      <a:pt x="25460" y="18864"/>
                    </a:cubicBezTo>
                    <a:cubicBezTo>
                      <a:pt x="25014" y="19708"/>
                      <a:pt x="24486" y="20563"/>
                      <a:pt x="23978" y="21388"/>
                    </a:cubicBezTo>
                    <a:cubicBezTo>
                      <a:pt x="23076" y="22853"/>
                      <a:pt x="22143" y="24366"/>
                      <a:pt x="21550" y="25968"/>
                    </a:cubicBezTo>
                    <a:cubicBezTo>
                      <a:pt x="20821" y="27929"/>
                      <a:pt x="21196" y="29784"/>
                      <a:pt x="22604" y="31190"/>
                    </a:cubicBezTo>
                    <a:cubicBezTo>
                      <a:pt x="23570" y="32155"/>
                      <a:pt x="24975" y="32851"/>
                      <a:pt x="26559" y="33147"/>
                    </a:cubicBezTo>
                    <a:cubicBezTo>
                      <a:pt x="27304" y="33288"/>
                      <a:pt x="28144" y="33368"/>
                      <a:pt x="29007" y="33368"/>
                    </a:cubicBezTo>
                    <a:cubicBezTo>
                      <a:pt x="31021" y="33368"/>
                      <a:pt x="33158" y="32933"/>
                      <a:pt x="34496" y="31829"/>
                    </a:cubicBezTo>
                    <a:cubicBezTo>
                      <a:pt x="35436" y="31052"/>
                      <a:pt x="35915" y="30023"/>
                      <a:pt x="35918" y="28771"/>
                    </a:cubicBezTo>
                    <a:cubicBezTo>
                      <a:pt x="35923" y="26787"/>
                      <a:pt x="35402" y="24717"/>
                      <a:pt x="34898" y="22716"/>
                    </a:cubicBezTo>
                    <a:cubicBezTo>
                      <a:pt x="34723" y="22023"/>
                      <a:pt x="34549" y="21339"/>
                      <a:pt x="34405" y="20674"/>
                    </a:cubicBezTo>
                    <a:cubicBezTo>
                      <a:pt x="33653" y="17239"/>
                      <a:pt x="32776" y="13663"/>
                      <a:pt x="31796" y="10040"/>
                    </a:cubicBezTo>
                    <a:lnTo>
                      <a:pt x="33434" y="9559"/>
                    </a:lnTo>
                    <a:cubicBezTo>
                      <a:pt x="34626" y="12313"/>
                      <a:pt x="35924" y="15074"/>
                      <a:pt x="37180" y="17748"/>
                    </a:cubicBezTo>
                    <a:lnTo>
                      <a:pt x="37355" y="18119"/>
                    </a:lnTo>
                    <a:cubicBezTo>
                      <a:pt x="37619" y="18682"/>
                      <a:pt x="37875" y="19278"/>
                      <a:pt x="38136" y="19886"/>
                    </a:cubicBezTo>
                    <a:cubicBezTo>
                      <a:pt x="39069" y="22054"/>
                      <a:pt x="40032" y="24296"/>
                      <a:pt x="41641" y="25870"/>
                    </a:cubicBezTo>
                    <a:cubicBezTo>
                      <a:pt x="42734" y="26940"/>
                      <a:pt x="43986" y="27482"/>
                      <a:pt x="45361" y="27482"/>
                    </a:cubicBezTo>
                    <a:cubicBezTo>
                      <a:pt x="45425" y="27482"/>
                      <a:pt x="45488" y="27480"/>
                      <a:pt x="45552" y="27478"/>
                    </a:cubicBezTo>
                    <a:cubicBezTo>
                      <a:pt x="47560" y="27405"/>
                      <a:pt x="49777" y="26154"/>
                      <a:pt x="51638" y="24047"/>
                    </a:cubicBezTo>
                    <a:cubicBezTo>
                      <a:pt x="52829" y="22694"/>
                      <a:pt x="54178" y="20939"/>
                      <a:pt x="54035" y="19356"/>
                    </a:cubicBezTo>
                    <a:cubicBezTo>
                      <a:pt x="53991" y="18866"/>
                      <a:pt x="53787" y="18403"/>
                      <a:pt x="53408" y="17942"/>
                    </a:cubicBezTo>
                    <a:cubicBezTo>
                      <a:pt x="52873" y="17290"/>
                      <a:pt x="52083" y="16762"/>
                      <a:pt x="51386" y="16296"/>
                    </a:cubicBezTo>
                    <a:cubicBezTo>
                      <a:pt x="51131" y="16125"/>
                      <a:pt x="50886" y="15962"/>
                      <a:pt x="50671" y="15803"/>
                    </a:cubicBezTo>
                    <a:cubicBezTo>
                      <a:pt x="46493" y="12722"/>
                      <a:pt x="41865" y="10278"/>
                      <a:pt x="36905" y="8529"/>
                    </a:cubicBezTo>
                    <a:lnTo>
                      <a:pt x="39126" y="7874"/>
                    </a:lnTo>
                    <a:cubicBezTo>
                      <a:pt x="39128" y="7879"/>
                      <a:pt x="39131" y="7883"/>
                      <a:pt x="39134" y="7889"/>
                    </a:cubicBezTo>
                    <a:cubicBezTo>
                      <a:pt x="39203" y="8019"/>
                      <a:pt x="39326" y="8114"/>
                      <a:pt x="39470" y="8146"/>
                    </a:cubicBezTo>
                    <a:cubicBezTo>
                      <a:pt x="42136" y="8772"/>
                      <a:pt x="44549" y="9797"/>
                      <a:pt x="47105" y="10884"/>
                    </a:cubicBezTo>
                    <a:lnTo>
                      <a:pt x="48224" y="11357"/>
                    </a:lnTo>
                    <a:cubicBezTo>
                      <a:pt x="48416" y="11436"/>
                      <a:pt x="48611" y="11520"/>
                      <a:pt x="48809" y="11604"/>
                    </a:cubicBezTo>
                    <a:cubicBezTo>
                      <a:pt x="50181" y="12189"/>
                      <a:pt x="51699" y="12837"/>
                      <a:pt x="53214" y="12837"/>
                    </a:cubicBezTo>
                    <a:cubicBezTo>
                      <a:pt x="53575" y="12837"/>
                      <a:pt x="53934" y="12800"/>
                      <a:pt x="54292" y="12717"/>
                    </a:cubicBezTo>
                    <a:cubicBezTo>
                      <a:pt x="55304" y="12480"/>
                      <a:pt x="56021" y="11937"/>
                      <a:pt x="56423" y="11100"/>
                    </a:cubicBezTo>
                    <a:cubicBezTo>
                      <a:pt x="57462" y="8941"/>
                      <a:pt x="56119" y="5315"/>
                      <a:pt x="55120" y="3157"/>
                    </a:cubicBezTo>
                    <a:lnTo>
                      <a:pt x="55894" y="2930"/>
                    </a:lnTo>
                    <a:close/>
                    <a:moveTo>
                      <a:pt x="58881" y="2056"/>
                    </a:moveTo>
                    <a:cubicBezTo>
                      <a:pt x="58891" y="2081"/>
                      <a:pt x="58903" y="2104"/>
                      <a:pt x="58916" y="2127"/>
                    </a:cubicBezTo>
                    <a:cubicBezTo>
                      <a:pt x="62556" y="8459"/>
                      <a:pt x="62323" y="16614"/>
                      <a:pt x="58306" y="23411"/>
                    </a:cubicBezTo>
                    <a:cubicBezTo>
                      <a:pt x="54598" y="29685"/>
                      <a:pt x="47652" y="34446"/>
                      <a:pt x="38745" y="36822"/>
                    </a:cubicBezTo>
                    <a:cubicBezTo>
                      <a:pt x="34764" y="37884"/>
                      <a:pt x="30945" y="38420"/>
                      <a:pt x="27376" y="38420"/>
                    </a:cubicBezTo>
                    <a:cubicBezTo>
                      <a:pt x="27073" y="38420"/>
                      <a:pt x="26771" y="38417"/>
                      <a:pt x="26471" y="38409"/>
                    </a:cubicBezTo>
                    <a:cubicBezTo>
                      <a:pt x="22515" y="38312"/>
                      <a:pt x="18949" y="37539"/>
                      <a:pt x="15871" y="36112"/>
                    </a:cubicBezTo>
                    <a:cubicBezTo>
                      <a:pt x="8765" y="32828"/>
                      <a:pt x="5662" y="26502"/>
                      <a:pt x="2376" y="19805"/>
                    </a:cubicBezTo>
                    <a:cubicBezTo>
                      <a:pt x="2139" y="19322"/>
                      <a:pt x="1901" y="18837"/>
                      <a:pt x="1661" y="18352"/>
                    </a:cubicBezTo>
                    <a:cubicBezTo>
                      <a:pt x="2092" y="18244"/>
                      <a:pt x="2521" y="18134"/>
                      <a:pt x="2950" y="18023"/>
                    </a:cubicBezTo>
                    <a:lnTo>
                      <a:pt x="3439" y="17897"/>
                    </a:lnTo>
                    <a:cubicBezTo>
                      <a:pt x="4969" y="22417"/>
                      <a:pt x="8639" y="30469"/>
                      <a:pt x="16241" y="34635"/>
                    </a:cubicBezTo>
                    <a:cubicBezTo>
                      <a:pt x="19178" y="36238"/>
                      <a:pt x="22626" y="37103"/>
                      <a:pt x="26487" y="37208"/>
                    </a:cubicBezTo>
                    <a:cubicBezTo>
                      <a:pt x="26716" y="37213"/>
                      <a:pt x="26947" y="37216"/>
                      <a:pt x="27179" y="37216"/>
                    </a:cubicBezTo>
                    <a:cubicBezTo>
                      <a:pt x="31114" y="37216"/>
                      <a:pt x="35496" y="36443"/>
                      <a:pt x="39894" y="34949"/>
                    </a:cubicBezTo>
                    <a:cubicBezTo>
                      <a:pt x="46055" y="32858"/>
                      <a:pt x="54138" y="28737"/>
                      <a:pt x="57668" y="20970"/>
                    </a:cubicBezTo>
                    <a:cubicBezTo>
                      <a:pt x="60333" y="15102"/>
                      <a:pt x="60261" y="8378"/>
                      <a:pt x="57481" y="2467"/>
                    </a:cubicBezTo>
                    <a:lnTo>
                      <a:pt x="57870" y="2352"/>
                    </a:lnTo>
                    <a:cubicBezTo>
                      <a:pt x="58208" y="2252"/>
                      <a:pt x="58545" y="2153"/>
                      <a:pt x="58881" y="2056"/>
                    </a:cubicBezTo>
                    <a:close/>
                    <a:moveTo>
                      <a:pt x="59846" y="1"/>
                    </a:moveTo>
                    <a:cubicBezTo>
                      <a:pt x="59765" y="1"/>
                      <a:pt x="59680" y="13"/>
                      <a:pt x="59592" y="39"/>
                    </a:cubicBezTo>
                    <a:cubicBezTo>
                      <a:pt x="53395" y="1822"/>
                      <a:pt x="47060" y="3575"/>
                      <a:pt x="40933" y="5269"/>
                    </a:cubicBezTo>
                    <a:cubicBezTo>
                      <a:pt x="27611" y="8954"/>
                      <a:pt x="13835" y="12765"/>
                      <a:pt x="527" y="17159"/>
                    </a:cubicBezTo>
                    <a:cubicBezTo>
                      <a:pt x="196" y="17273"/>
                      <a:pt x="0" y="17579"/>
                      <a:pt x="42" y="17923"/>
                    </a:cubicBezTo>
                    <a:cubicBezTo>
                      <a:pt x="73" y="18187"/>
                      <a:pt x="234" y="18401"/>
                      <a:pt x="457" y="18498"/>
                    </a:cubicBezTo>
                    <a:cubicBezTo>
                      <a:pt x="2420" y="25794"/>
                      <a:pt x="7589" y="34760"/>
                      <a:pt x="16278" y="38232"/>
                    </a:cubicBezTo>
                    <a:cubicBezTo>
                      <a:pt x="19588" y="39554"/>
                      <a:pt x="23376" y="40215"/>
                      <a:pt x="27451" y="40215"/>
                    </a:cubicBezTo>
                    <a:cubicBezTo>
                      <a:pt x="31609" y="40215"/>
                      <a:pt x="36066" y="39527"/>
                      <a:pt x="40615" y="38151"/>
                    </a:cubicBezTo>
                    <a:cubicBezTo>
                      <a:pt x="49661" y="35414"/>
                      <a:pt x="56640" y="30222"/>
                      <a:pt x="60266" y="23530"/>
                    </a:cubicBezTo>
                    <a:cubicBezTo>
                      <a:pt x="63864" y="16898"/>
                      <a:pt x="64273" y="9290"/>
                      <a:pt x="61362" y="3168"/>
                    </a:cubicBezTo>
                    <a:cubicBezTo>
                      <a:pt x="61238" y="2569"/>
                      <a:pt x="61087" y="1786"/>
                      <a:pt x="61010" y="980"/>
                    </a:cubicBezTo>
                    <a:cubicBezTo>
                      <a:pt x="60982" y="677"/>
                      <a:pt x="60776" y="486"/>
                      <a:pt x="60545" y="420"/>
                    </a:cubicBezTo>
                    <a:cubicBezTo>
                      <a:pt x="60408" y="181"/>
                      <a:pt x="60159" y="1"/>
                      <a:pt x="5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Google Shape;1286;p41"/>
              <p:cNvSpPr/>
              <p:nvPr/>
            </p:nvSpPr>
            <p:spPr>
              <a:xfrm>
                <a:off x="1756710" y="1628242"/>
                <a:ext cx="57501" cy="2449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1419" extrusionOk="0">
                    <a:moveTo>
                      <a:pt x="332" y="1"/>
                    </a:moveTo>
                    <a:cubicBezTo>
                      <a:pt x="106" y="1"/>
                      <a:pt x="0" y="373"/>
                      <a:pt x="220" y="504"/>
                    </a:cubicBezTo>
                    <a:cubicBezTo>
                      <a:pt x="986" y="952"/>
                      <a:pt x="1855" y="1245"/>
                      <a:pt x="2725" y="1411"/>
                    </a:cubicBezTo>
                    <a:cubicBezTo>
                      <a:pt x="2750" y="1416"/>
                      <a:pt x="2775" y="1418"/>
                      <a:pt x="2799" y="1418"/>
                    </a:cubicBezTo>
                    <a:cubicBezTo>
                      <a:pt x="3195" y="1418"/>
                      <a:pt x="3330" y="793"/>
                      <a:pt x="2907" y="724"/>
                    </a:cubicBezTo>
                    <a:cubicBezTo>
                      <a:pt x="2051" y="582"/>
                      <a:pt x="1238" y="327"/>
                      <a:pt x="423" y="20"/>
                    </a:cubicBezTo>
                    <a:cubicBezTo>
                      <a:pt x="391" y="7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Google Shape;1287;p41"/>
              <p:cNvSpPr/>
              <p:nvPr/>
            </p:nvSpPr>
            <p:spPr>
              <a:xfrm>
                <a:off x="1809379" y="1737584"/>
                <a:ext cx="30140" cy="4027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333" extrusionOk="0">
                    <a:moveTo>
                      <a:pt x="304" y="0"/>
                    </a:moveTo>
                    <a:cubicBezTo>
                      <a:pt x="137" y="0"/>
                      <a:pt x="1" y="206"/>
                      <a:pt x="152" y="362"/>
                    </a:cubicBezTo>
                    <a:cubicBezTo>
                      <a:pt x="625" y="843"/>
                      <a:pt x="847" y="1367"/>
                      <a:pt x="1112" y="1944"/>
                    </a:cubicBezTo>
                    <a:cubicBezTo>
                      <a:pt x="1148" y="2028"/>
                      <a:pt x="1185" y="2113"/>
                      <a:pt x="1227" y="2195"/>
                    </a:cubicBezTo>
                    <a:cubicBezTo>
                      <a:pt x="1273" y="2292"/>
                      <a:pt x="1349" y="2332"/>
                      <a:pt x="1428" y="2332"/>
                    </a:cubicBezTo>
                    <a:cubicBezTo>
                      <a:pt x="1484" y="2332"/>
                      <a:pt x="1542" y="2312"/>
                      <a:pt x="1591" y="2276"/>
                    </a:cubicBezTo>
                    <a:cubicBezTo>
                      <a:pt x="1680" y="2213"/>
                      <a:pt x="1746" y="2107"/>
                      <a:pt x="1720" y="1987"/>
                    </a:cubicBezTo>
                    <a:cubicBezTo>
                      <a:pt x="1585" y="1246"/>
                      <a:pt x="999" y="542"/>
                      <a:pt x="452" y="60"/>
                    </a:cubicBezTo>
                    <a:cubicBezTo>
                      <a:pt x="404" y="18"/>
                      <a:pt x="353" y="0"/>
                      <a:pt x="30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Google Shape;1288;p41"/>
              <p:cNvSpPr/>
              <p:nvPr/>
            </p:nvSpPr>
            <p:spPr>
              <a:xfrm>
                <a:off x="1703299" y="1582634"/>
                <a:ext cx="66461" cy="11031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639" extrusionOk="0">
                    <a:moveTo>
                      <a:pt x="2624" y="1"/>
                    </a:moveTo>
                    <a:cubicBezTo>
                      <a:pt x="1853" y="1"/>
                      <a:pt x="1077" y="21"/>
                      <a:pt x="311" y="61"/>
                    </a:cubicBezTo>
                    <a:cubicBezTo>
                      <a:pt x="0" y="79"/>
                      <a:pt x="6" y="520"/>
                      <a:pt x="307" y="539"/>
                    </a:cubicBezTo>
                    <a:cubicBezTo>
                      <a:pt x="1325" y="610"/>
                      <a:pt x="2360" y="639"/>
                      <a:pt x="3379" y="639"/>
                    </a:cubicBezTo>
                    <a:cubicBezTo>
                      <a:pt x="3398" y="639"/>
                      <a:pt x="3417" y="639"/>
                      <a:pt x="3436" y="639"/>
                    </a:cubicBezTo>
                    <a:cubicBezTo>
                      <a:pt x="3845" y="635"/>
                      <a:pt x="3849" y="11"/>
                      <a:pt x="3440" y="9"/>
                    </a:cubicBezTo>
                    <a:cubicBezTo>
                      <a:pt x="3169" y="3"/>
                      <a:pt x="2897" y="1"/>
                      <a:pt x="262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Google Shape;1289;p41"/>
              <p:cNvSpPr/>
              <p:nvPr/>
            </p:nvSpPr>
            <p:spPr>
              <a:xfrm>
                <a:off x="1782932" y="1755158"/>
                <a:ext cx="31987" cy="3418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980" extrusionOk="0">
                    <a:moveTo>
                      <a:pt x="290" y="0"/>
                    </a:moveTo>
                    <a:cubicBezTo>
                      <a:pt x="84" y="0"/>
                      <a:pt x="1" y="291"/>
                      <a:pt x="224" y="357"/>
                    </a:cubicBezTo>
                    <a:cubicBezTo>
                      <a:pt x="553" y="462"/>
                      <a:pt x="845" y="645"/>
                      <a:pt x="1050" y="931"/>
                    </a:cubicBezTo>
                    <a:cubicBezTo>
                      <a:pt x="1236" y="1196"/>
                      <a:pt x="1275" y="1486"/>
                      <a:pt x="1339" y="1797"/>
                    </a:cubicBezTo>
                    <a:cubicBezTo>
                      <a:pt x="1340" y="1804"/>
                      <a:pt x="1344" y="1816"/>
                      <a:pt x="1346" y="1823"/>
                    </a:cubicBezTo>
                    <a:cubicBezTo>
                      <a:pt x="1376" y="1932"/>
                      <a:pt x="1458" y="1979"/>
                      <a:pt x="1547" y="1979"/>
                    </a:cubicBezTo>
                    <a:cubicBezTo>
                      <a:pt x="1675" y="1979"/>
                      <a:pt x="1818" y="1881"/>
                      <a:pt x="1836" y="1729"/>
                    </a:cubicBezTo>
                    <a:cubicBezTo>
                      <a:pt x="1853" y="1562"/>
                      <a:pt x="1831" y="1394"/>
                      <a:pt x="1776" y="1236"/>
                    </a:cubicBezTo>
                    <a:cubicBezTo>
                      <a:pt x="1584" y="605"/>
                      <a:pt x="940" y="82"/>
                      <a:pt x="322" y="2"/>
                    </a:cubicBezTo>
                    <a:cubicBezTo>
                      <a:pt x="311" y="1"/>
                      <a:pt x="301" y="0"/>
                      <a:pt x="29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Google Shape;1290;p41"/>
              <p:cNvSpPr/>
              <p:nvPr/>
            </p:nvSpPr>
            <p:spPr>
              <a:xfrm>
                <a:off x="1644761" y="1603712"/>
                <a:ext cx="69827" cy="26066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1510" extrusionOk="0">
                    <a:moveTo>
                      <a:pt x="311" y="1"/>
                    </a:moveTo>
                    <a:cubicBezTo>
                      <a:pt x="74" y="1"/>
                      <a:pt x="0" y="378"/>
                      <a:pt x="263" y="465"/>
                    </a:cubicBezTo>
                    <a:cubicBezTo>
                      <a:pt x="1357" y="818"/>
                      <a:pt x="2475" y="1258"/>
                      <a:pt x="3601" y="1502"/>
                    </a:cubicBezTo>
                    <a:cubicBezTo>
                      <a:pt x="3625" y="1507"/>
                      <a:pt x="3648" y="1509"/>
                      <a:pt x="3670" y="1509"/>
                    </a:cubicBezTo>
                    <a:cubicBezTo>
                      <a:pt x="3968" y="1509"/>
                      <a:pt x="4044" y="1085"/>
                      <a:pt x="3746" y="973"/>
                    </a:cubicBezTo>
                    <a:cubicBezTo>
                      <a:pt x="2667" y="556"/>
                      <a:pt x="1497" y="317"/>
                      <a:pt x="381" y="11"/>
                    </a:cubicBezTo>
                    <a:cubicBezTo>
                      <a:pt x="356" y="4"/>
                      <a:pt x="333" y="1"/>
                      <a:pt x="311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Google Shape;1291;p41"/>
              <p:cNvSpPr/>
              <p:nvPr/>
            </p:nvSpPr>
            <p:spPr>
              <a:xfrm>
                <a:off x="1661367" y="1813989"/>
                <a:ext cx="72399" cy="5829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377" extrusionOk="0">
                    <a:moveTo>
                      <a:pt x="393" y="1"/>
                    </a:moveTo>
                    <a:cubicBezTo>
                      <a:pt x="175" y="1"/>
                      <a:pt x="1" y="294"/>
                      <a:pt x="179" y="518"/>
                    </a:cubicBezTo>
                    <a:cubicBezTo>
                      <a:pt x="1026" y="1582"/>
                      <a:pt x="2297" y="2811"/>
                      <a:pt x="3564" y="3351"/>
                    </a:cubicBezTo>
                    <a:cubicBezTo>
                      <a:pt x="3605" y="3369"/>
                      <a:pt x="3648" y="3377"/>
                      <a:pt x="3691" y="3377"/>
                    </a:cubicBezTo>
                    <a:cubicBezTo>
                      <a:pt x="3952" y="3377"/>
                      <a:pt x="4194" y="3074"/>
                      <a:pt x="3939" y="2860"/>
                    </a:cubicBezTo>
                    <a:cubicBezTo>
                      <a:pt x="3390" y="2393"/>
                      <a:pt x="2751" y="2037"/>
                      <a:pt x="2183" y="1575"/>
                    </a:cubicBezTo>
                    <a:cubicBezTo>
                      <a:pt x="1623" y="1118"/>
                      <a:pt x="1114" y="599"/>
                      <a:pt x="594" y="90"/>
                    </a:cubicBezTo>
                    <a:cubicBezTo>
                      <a:pt x="528" y="27"/>
                      <a:pt x="459" y="1"/>
                      <a:pt x="39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Google Shape;1292;p41"/>
              <p:cNvSpPr/>
              <p:nvPr/>
            </p:nvSpPr>
            <p:spPr>
              <a:xfrm>
                <a:off x="1574863" y="1725000"/>
                <a:ext cx="66633" cy="26843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555" extrusionOk="0">
                    <a:moveTo>
                      <a:pt x="332" y="0"/>
                    </a:moveTo>
                    <a:cubicBezTo>
                      <a:pt x="75" y="0"/>
                      <a:pt x="1" y="412"/>
                      <a:pt x="283" y="512"/>
                    </a:cubicBezTo>
                    <a:cubicBezTo>
                      <a:pt x="1296" y="861"/>
                      <a:pt x="2318" y="1293"/>
                      <a:pt x="3359" y="1547"/>
                    </a:cubicBezTo>
                    <a:cubicBezTo>
                      <a:pt x="3380" y="1552"/>
                      <a:pt x="3401" y="1555"/>
                      <a:pt x="3422" y="1555"/>
                    </a:cubicBezTo>
                    <a:cubicBezTo>
                      <a:pt x="3684" y="1555"/>
                      <a:pt x="3860" y="1146"/>
                      <a:pt x="3573" y="1026"/>
                    </a:cubicBezTo>
                    <a:cubicBezTo>
                      <a:pt x="2560" y="604"/>
                      <a:pt x="1467" y="331"/>
                      <a:pt x="415" y="14"/>
                    </a:cubicBezTo>
                    <a:cubicBezTo>
                      <a:pt x="386" y="4"/>
                      <a:pt x="358" y="0"/>
                      <a:pt x="33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Google Shape;1293;p41"/>
              <p:cNvSpPr/>
              <p:nvPr/>
            </p:nvSpPr>
            <p:spPr>
              <a:xfrm>
                <a:off x="1588484" y="1779204"/>
                <a:ext cx="48749" cy="39272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275" extrusionOk="0">
                    <a:moveTo>
                      <a:pt x="406" y="1"/>
                    </a:moveTo>
                    <a:cubicBezTo>
                      <a:pt x="150" y="1"/>
                      <a:pt x="1" y="442"/>
                      <a:pt x="274" y="565"/>
                    </a:cubicBezTo>
                    <a:cubicBezTo>
                      <a:pt x="672" y="745"/>
                      <a:pt x="1038" y="961"/>
                      <a:pt x="1364" y="1247"/>
                    </a:cubicBezTo>
                    <a:cubicBezTo>
                      <a:pt x="1682" y="1523"/>
                      <a:pt x="1908" y="1864"/>
                      <a:pt x="2186" y="2170"/>
                    </a:cubicBezTo>
                    <a:cubicBezTo>
                      <a:pt x="2252" y="2244"/>
                      <a:pt x="2328" y="2275"/>
                      <a:pt x="2402" y="2275"/>
                    </a:cubicBezTo>
                    <a:cubicBezTo>
                      <a:pt x="2621" y="2275"/>
                      <a:pt x="2824" y="2005"/>
                      <a:pt x="2699" y="1769"/>
                    </a:cubicBezTo>
                    <a:cubicBezTo>
                      <a:pt x="2275" y="947"/>
                      <a:pt x="1338" y="356"/>
                      <a:pt x="501" y="21"/>
                    </a:cubicBezTo>
                    <a:cubicBezTo>
                      <a:pt x="468" y="7"/>
                      <a:pt x="436" y="1"/>
                      <a:pt x="40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Google Shape;1294;p41"/>
              <p:cNvSpPr/>
              <p:nvPr/>
            </p:nvSpPr>
            <p:spPr>
              <a:xfrm>
                <a:off x="1577418" y="1830009"/>
                <a:ext cx="64113" cy="70207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4067" extrusionOk="0">
                    <a:moveTo>
                      <a:pt x="420" y="1"/>
                    </a:moveTo>
                    <a:cubicBezTo>
                      <a:pt x="210" y="1"/>
                      <a:pt x="0" y="229"/>
                      <a:pt x="124" y="478"/>
                    </a:cubicBezTo>
                    <a:cubicBezTo>
                      <a:pt x="787" y="1812"/>
                      <a:pt x="1833" y="3190"/>
                      <a:pt x="3089" y="4015"/>
                    </a:cubicBezTo>
                    <a:cubicBezTo>
                      <a:pt x="3143" y="4051"/>
                      <a:pt x="3198" y="4066"/>
                      <a:pt x="3252" y="4066"/>
                    </a:cubicBezTo>
                    <a:cubicBezTo>
                      <a:pt x="3509" y="4066"/>
                      <a:pt x="3713" y="3701"/>
                      <a:pt x="3487" y="3484"/>
                    </a:cubicBezTo>
                    <a:cubicBezTo>
                      <a:pt x="2403" y="2425"/>
                      <a:pt x="1460" y="1475"/>
                      <a:pt x="673" y="154"/>
                    </a:cubicBezTo>
                    <a:cubicBezTo>
                      <a:pt x="608" y="46"/>
                      <a:pt x="514" y="1"/>
                      <a:pt x="42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Google Shape;1295;p41"/>
              <p:cNvSpPr/>
              <p:nvPr/>
            </p:nvSpPr>
            <p:spPr>
              <a:xfrm>
                <a:off x="1520037" y="1702230"/>
                <a:ext cx="48249" cy="59159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3427" extrusionOk="0">
                    <a:moveTo>
                      <a:pt x="375" y="1"/>
                    </a:moveTo>
                    <a:cubicBezTo>
                      <a:pt x="180" y="1"/>
                      <a:pt x="0" y="181"/>
                      <a:pt x="133" y="396"/>
                    </a:cubicBezTo>
                    <a:cubicBezTo>
                      <a:pt x="750" y="1382"/>
                      <a:pt x="1413" y="2367"/>
                      <a:pt x="2114" y="3297"/>
                    </a:cubicBezTo>
                    <a:cubicBezTo>
                      <a:pt x="2185" y="3388"/>
                      <a:pt x="2281" y="3427"/>
                      <a:pt x="2375" y="3427"/>
                    </a:cubicBezTo>
                    <a:cubicBezTo>
                      <a:pt x="2591" y="3427"/>
                      <a:pt x="2794" y="3219"/>
                      <a:pt x="2645" y="2978"/>
                    </a:cubicBezTo>
                    <a:cubicBezTo>
                      <a:pt x="2017" y="2002"/>
                      <a:pt x="1327" y="1038"/>
                      <a:pt x="614" y="118"/>
                    </a:cubicBezTo>
                    <a:cubicBezTo>
                      <a:pt x="549" y="36"/>
                      <a:pt x="460" y="1"/>
                      <a:pt x="37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Google Shape;1296;p41"/>
              <p:cNvSpPr/>
              <p:nvPr/>
            </p:nvSpPr>
            <p:spPr>
              <a:xfrm>
                <a:off x="1379759" y="1751084"/>
                <a:ext cx="17332" cy="73676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268" extrusionOk="0">
                    <a:moveTo>
                      <a:pt x="341" y="0"/>
                    </a:moveTo>
                    <a:cubicBezTo>
                      <a:pt x="179" y="0"/>
                      <a:pt x="1" y="142"/>
                      <a:pt x="30" y="353"/>
                    </a:cubicBezTo>
                    <a:cubicBezTo>
                      <a:pt x="216" y="1602"/>
                      <a:pt x="31" y="2752"/>
                      <a:pt x="33" y="3991"/>
                    </a:cubicBezTo>
                    <a:cubicBezTo>
                      <a:pt x="35" y="4173"/>
                      <a:pt x="170" y="4267"/>
                      <a:pt x="310" y="4267"/>
                    </a:cubicBezTo>
                    <a:cubicBezTo>
                      <a:pt x="427" y="4267"/>
                      <a:pt x="548" y="4201"/>
                      <a:pt x="596" y="4066"/>
                    </a:cubicBezTo>
                    <a:cubicBezTo>
                      <a:pt x="1004" y="2876"/>
                      <a:pt x="828" y="1416"/>
                      <a:pt x="578" y="204"/>
                    </a:cubicBezTo>
                    <a:cubicBezTo>
                      <a:pt x="548" y="61"/>
                      <a:pt x="448" y="0"/>
                      <a:pt x="3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Google Shape;1297;p41"/>
              <p:cNvSpPr/>
              <p:nvPr/>
            </p:nvSpPr>
            <p:spPr>
              <a:xfrm>
                <a:off x="1400077" y="1846736"/>
                <a:ext cx="20767" cy="75178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4355" extrusionOk="0">
                    <a:moveTo>
                      <a:pt x="624" y="0"/>
                    </a:moveTo>
                    <a:cubicBezTo>
                      <a:pt x="500" y="0"/>
                      <a:pt x="373" y="84"/>
                      <a:pt x="373" y="236"/>
                    </a:cubicBezTo>
                    <a:cubicBezTo>
                      <a:pt x="387" y="876"/>
                      <a:pt x="406" y="1514"/>
                      <a:pt x="343" y="2147"/>
                    </a:cubicBezTo>
                    <a:cubicBezTo>
                      <a:pt x="283" y="2787"/>
                      <a:pt x="78" y="3392"/>
                      <a:pt x="16" y="4026"/>
                    </a:cubicBezTo>
                    <a:cubicBezTo>
                      <a:pt x="1" y="4228"/>
                      <a:pt x="186" y="4355"/>
                      <a:pt x="364" y="4355"/>
                    </a:cubicBezTo>
                    <a:cubicBezTo>
                      <a:pt x="475" y="4355"/>
                      <a:pt x="584" y="4305"/>
                      <a:pt x="638" y="4192"/>
                    </a:cubicBezTo>
                    <a:cubicBezTo>
                      <a:pt x="1203" y="3040"/>
                      <a:pt x="1152" y="1399"/>
                      <a:pt x="852" y="173"/>
                    </a:cubicBezTo>
                    <a:cubicBezTo>
                      <a:pt x="823" y="55"/>
                      <a:pt x="724" y="0"/>
                      <a:pt x="6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Google Shape;1298;p41"/>
              <p:cNvSpPr/>
              <p:nvPr/>
            </p:nvSpPr>
            <p:spPr>
              <a:xfrm>
                <a:off x="1392344" y="1943131"/>
                <a:ext cx="18730" cy="4978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884" extrusionOk="0">
                    <a:moveTo>
                      <a:pt x="671" y="0"/>
                    </a:moveTo>
                    <a:cubicBezTo>
                      <a:pt x="540" y="0"/>
                      <a:pt x="417" y="76"/>
                      <a:pt x="381" y="254"/>
                    </a:cubicBezTo>
                    <a:cubicBezTo>
                      <a:pt x="220" y="1022"/>
                      <a:pt x="119" y="1806"/>
                      <a:pt x="23" y="2589"/>
                    </a:cubicBezTo>
                    <a:cubicBezTo>
                      <a:pt x="0" y="2778"/>
                      <a:pt x="163" y="2883"/>
                      <a:pt x="325" y="2883"/>
                    </a:cubicBezTo>
                    <a:cubicBezTo>
                      <a:pt x="454" y="2883"/>
                      <a:pt x="583" y="2816"/>
                      <a:pt x="615" y="2670"/>
                    </a:cubicBezTo>
                    <a:cubicBezTo>
                      <a:pt x="782" y="1928"/>
                      <a:pt x="943" y="1186"/>
                      <a:pt x="1046" y="435"/>
                    </a:cubicBezTo>
                    <a:cubicBezTo>
                      <a:pt x="1084" y="175"/>
                      <a:pt x="869" y="0"/>
                      <a:pt x="67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Google Shape;1299;p41"/>
              <p:cNvSpPr/>
              <p:nvPr/>
            </p:nvSpPr>
            <p:spPr>
              <a:xfrm>
                <a:off x="1320496" y="1805099"/>
                <a:ext cx="37563" cy="8847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125" extrusionOk="0">
                    <a:moveTo>
                      <a:pt x="1865" y="1"/>
                    </a:moveTo>
                    <a:cubicBezTo>
                      <a:pt x="1786" y="1"/>
                      <a:pt x="1711" y="37"/>
                      <a:pt x="1670" y="124"/>
                    </a:cubicBezTo>
                    <a:cubicBezTo>
                      <a:pt x="1004" y="1545"/>
                      <a:pt x="274" y="3171"/>
                      <a:pt x="34" y="4730"/>
                    </a:cubicBezTo>
                    <a:cubicBezTo>
                      <a:pt x="0" y="4936"/>
                      <a:pt x="194" y="5124"/>
                      <a:pt x="371" y="5124"/>
                    </a:cubicBezTo>
                    <a:cubicBezTo>
                      <a:pt x="459" y="5124"/>
                      <a:pt x="543" y="5077"/>
                      <a:pt x="592" y="4961"/>
                    </a:cubicBezTo>
                    <a:cubicBezTo>
                      <a:pt x="1223" y="3482"/>
                      <a:pt x="1608" y="1843"/>
                      <a:pt x="2117" y="311"/>
                    </a:cubicBezTo>
                    <a:cubicBezTo>
                      <a:pt x="2175" y="136"/>
                      <a:pt x="2015" y="1"/>
                      <a:pt x="186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Google Shape;1300;p41"/>
              <p:cNvSpPr/>
              <p:nvPr/>
            </p:nvSpPr>
            <p:spPr>
              <a:xfrm>
                <a:off x="1338501" y="1890204"/>
                <a:ext cx="39393" cy="81583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726" extrusionOk="0">
                    <a:moveTo>
                      <a:pt x="2058" y="0"/>
                    </a:moveTo>
                    <a:cubicBezTo>
                      <a:pt x="1999" y="0"/>
                      <a:pt x="1939" y="29"/>
                      <a:pt x="1900" y="95"/>
                    </a:cubicBezTo>
                    <a:cubicBezTo>
                      <a:pt x="1491" y="763"/>
                      <a:pt x="1226" y="1539"/>
                      <a:pt x="919" y="2259"/>
                    </a:cubicBezTo>
                    <a:cubicBezTo>
                      <a:pt x="633" y="2933"/>
                      <a:pt x="331" y="3598"/>
                      <a:pt x="89" y="4287"/>
                    </a:cubicBezTo>
                    <a:cubicBezTo>
                      <a:pt x="0" y="4529"/>
                      <a:pt x="239" y="4725"/>
                      <a:pt x="455" y="4725"/>
                    </a:cubicBezTo>
                    <a:cubicBezTo>
                      <a:pt x="566" y="4725"/>
                      <a:pt x="671" y="4674"/>
                      <a:pt x="724" y="4551"/>
                    </a:cubicBezTo>
                    <a:cubicBezTo>
                      <a:pt x="1010" y="3876"/>
                      <a:pt x="1252" y="3187"/>
                      <a:pt x="1500" y="2497"/>
                    </a:cubicBezTo>
                    <a:cubicBezTo>
                      <a:pt x="1763" y="1762"/>
                      <a:pt x="2096" y="1014"/>
                      <a:pt x="2254" y="241"/>
                    </a:cubicBezTo>
                    <a:cubicBezTo>
                      <a:pt x="2281" y="102"/>
                      <a:pt x="2170" y="0"/>
                      <a:pt x="205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Google Shape;1301;p41"/>
              <p:cNvSpPr/>
              <p:nvPr/>
            </p:nvSpPr>
            <p:spPr>
              <a:xfrm>
                <a:off x="1233319" y="1731784"/>
                <a:ext cx="5696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722" extrusionOk="0">
                    <a:moveTo>
                      <a:pt x="2872" y="0"/>
                    </a:moveTo>
                    <a:cubicBezTo>
                      <a:pt x="2807" y="0"/>
                      <a:pt x="2739" y="22"/>
                      <a:pt x="2678" y="75"/>
                    </a:cubicBezTo>
                    <a:cubicBezTo>
                      <a:pt x="1818" y="784"/>
                      <a:pt x="993" y="1544"/>
                      <a:pt x="183" y="2314"/>
                    </a:cubicBezTo>
                    <a:cubicBezTo>
                      <a:pt x="0" y="2488"/>
                      <a:pt x="172" y="2722"/>
                      <a:pt x="371" y="2722"/>
                    </a:cubicBezTo>
                    <a:cubicBezTo>
                      <a:pt x="427" y="2722"/>
                      <a:pt x="486" y="2703"/>
                      <a:pt x="539" y="2659"/>
                    </a:cubicBezTo>
                    <a:cubicBezTo>
                      <a:pt x="1407" y="1961"/>
                      <a:pt x="2270" y="1237"/>
                      <a:pt x="3088" y="478"/>
                    </a:cubicBezTo>
                    <a:cubicBezTo>
                      <a:pt x="3299" y="275"/>
                      <a:pt x="3101" y="0"/>
                      <a:pt x="287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Google Shape;1302;p41"/>
              <p:cNvSpPr/>
              <p:nvPr/>
            </p:nvSpPr>
            <p:spPr>
              <a:xfrm>
                <a:off x="1281119" y="1932118"/>
                <a:ext cx="36873" cy="59297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435" extrusionOk="0">
                    <a:moveTo>
                      <a:pt x="1715" y="0"/>
                    </a:moveTo>
                    <a:cubicBezTo>
                      <a:pt x="1620" y="0"/>
                      <a:pt x="1526" y="48"/>
                      <a:pt x="1465" y="163"/>
                    </a:cubicBezTo>
                    <a:cubicBezTo>
                      <a:pt x="968" y="1096"/>
                      <a:pt x="548" y="2088"/>
                      <a:pt x="98" y="3049"/>
                    </a:cubicBezTo>
                    <a:cubicBezTo>
                      <a:pt x="1" y="3250"/>
                      <a:pt x="174" y="3434"/>
                      <a:pt x="343" y="3434"/>
                    </a:cubicBezTo>
                    <a:cubicBezTo>
                      <a:pt x="421" y="3434"/>
                      <a:pt x="498" y="3396"/>
                      <a:pt x="549" y="3302"/>
                    </a:cubicBezTo>
                    <a:cubicBezTo>
                      <a:pt x="1040" y="2370"/>
                      <a:pt x="1577" y="1440"/>
                      <a:pt x="2021" y="482"/>
                    </a:cubicBezTo>
                    <a:cubicBezTo>
                      <a:pt x="2136" y="229"/>
                      <a:pt x="1923" y="0"/>
                      <a:pt x="171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Google Shape;1303;p41"/>
              <p:cNvSpPr/>
              <p:nvPr/>
            </p:nvSpPr>
            <p:spPr>
              <a:xfrm>
                <a:off x="1173089" y="1720408"/>
                <a:ext cx="75731" cy="3257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1887" extrusionOk="0">
                    <a:moveTo>
                      <a:pt x="3987" y="1"/>
                    </a:moveTo>
                    <a:cubicBezTo>
                      <a:pt x="3964" y="1"/>
                      <a:pt x="3939" y="4"/>
                      <a:pt x="3913" y="12"/>
                    </a:cubicBezTo>
                    <a:cubicBezTo>
                      <a:pt x="2674" y="410"/>
                      <a:pt x="1463" y="933"/>
                      <a:pt x="251" y="1410"/>
                    </a:cubicBezTo>
                    <a:cubicBezTo>
                      <a:pt x="1" y="1508"/>
                      <a:pt x="65" y="1886"/>
                      <a:pt x="296" y="1886"/>
                    </a:cubicBezTo>
                    <a:cubicBezTo>
                      <a:pt x="321" y="1886"/>
                      <a:pt x="348" y="1882"/>
                      <a:pt x="377" y="1872"/>
                    </a:cubicBezTo>
                    <a:cubicBezTo>
                      <a:pt x="1631" y="1430"/>
                      <a:pt x="2903" y="1031"/>
                      <a:pt x="4124" y="518"/>
                    </a:cubicBezTo>
                    <a:cubicBezTo>
                      <a:pt x="4387" y="404"/>
                      <a:pt x="4236" y="1"/>
                      <a:pt x="3987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Google Shape;1304;p41"/>
              <p:cNvSpPr/>
              <p:nvPr/>
            </p:nvSpPr>
            <p:spPr>
              <a:xfrm>
                <a:off x="1112030" y="1762132"/>
                <a:ext cx="83654" cy="44451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2575" extrusionOk="0">
                    <a:moveTo>
                      <a:pt x="4464" y="0"/>
                    </a:moveTo>
                    <a:cubicBezTo>
                      <a:pt x="4419" y="0"/>
                      <a:pt x="4371" y="13"/>
                      <a:pt x="4321" y="41"/>
                    </a:cubicBezTo>
                    <a:cubicBezTo>
                      <a:pt x="2986" y="773"/>
                      <a:pt x="1697" y="1504"/>
                      <a:pt x="274" y="2065"/>
                    </a:cubicBezTo>
                    <a:cubicBezTo>
                      <a:pt x="1" y="2171"/>
                      <a:pt x="69" y="2574"/>
                      <a:pt x="320" y="2574"/>
                    </a:cubicBezTo>
                    <a:cubicBezTo>
                      <a:pt x="347" y="2574"/>
                      <a:pt x="377" y="2569"/>
                      <a:pt x="408" y="2559"/>
                    </a:cubicBezTo>
                    <a:cubicBezTo>
                      <a:pt x="1862" y="2043"/>
                      <a:pt x="3333" y="1409"/>
                      <a:pt x="4599" y="521"/>
                    </a:cubicBezTo>
                    <a:cubicBezTo>
                      <a:pt x="4845" y="348"/>
                      <a:pt x="4703" y="0"/>
                      <a:pt x="446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Google Shape;1305;p41"/>
              <p:cNvSpPr/>
              <p:nvPr/>
            </p:nvSpPr>
            <p:spPr>
              <a:xfrm>
                <a:off x="1117761" y="1803320"/>
                <a:ext cx="79787" cy="44209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61" extrusionOk="0">
                    <a:moveTo>
                      <a:pt x="4148" y="1"/>
                    </a:moveTo>
                    <a:cubicBezTo>
                      <a:pt x="4096" y="1"/>
                      <a:pt x="4042" y="17"/>
                      <a:pt x="3991" y="54"/>
                    </a:cubicBezTo>
                    <a:cubicBezTo>
                      <a:pt x="2821" y="901"/>
                      <a:pt x="1644" y="1577"/>
                      <a:pt x="275" y="2062"/>
                    </a:cubicBezTo>
                    <a:cubicBezTo>
                      <a:pt x="0" y="2162"/>
                      <a:pt x="73" y="2560"/>
                      <a:pt x="332" y="2560"/>
                    </a:cubicBezTo>
                    <a:cubicBezTo>
                      <a:pt x="355" y="2560"/>
                      <a:pt x="380" y="2557"/>
                      <a:pt x="407" y="2550"/>
                    </a:cubicBezTo>
                    <a:cubicBezTo>
                      <a:pt x="1850" y="2163"/>
                      <a:pt x="3225" y="1502"/>
                      <a:pt x="4391" y="561"/>
                    </a:cubicBezTo>
                    <a:cubicBezTo>
                      <a:pt x="4622" y="371"/>
                      <a:pt x="4400" y="1"/>
                      <a:pt x="414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Google Shape;1306;p41"/>
              <p:cNvSpPr/>
              <p:nvPr/>
            </p:nvSpPr>
            <p:spPr>
              <a:xfrm>
                <a:off x="1193183" y="1991260"/>
                <a:ext cx="42535" cy="48628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817" extrusionOk="0">
                    <a:moveTo>
                      <a:pt x="294" y="0"/>
                    </a:moveTo>
                    <a:cubicBezTo>
                      <a:pt x="193" y="0"/>
                      <a:pt x="86" y="70"/>
                      <a:pt x="68" y="204"/>
                    </a:cubicBezTo>
                    <a:cubicBezTo>
                      <a:pt x="0" y="719"/>
                      <a:pt x="134" y="1232"/>
                      <a:pt x="401" y="1675"/>
                    </a:cubicBezTo>
                    <a:cubicBezTo>
                      <a:pt x="747" y="2258"/>
                      <a:pt x="1331" y="2703"/>
                      <a:pt x="2011" y="2813"/>
                    </a:cubicBezTo>
                    <a:cubicBezTo>
                      <a:pt x="2028" y="2815"/>
                      <a:pt x="2045" y="2817"/>
                      <a:pt x="2061" y="2817"/>
                    </a:cubicBezTo>
                    <a:cubicBezTo>
                      <a:pt x="2353" y="2817"/>
                      <a:pt x="2464" y="2392"/>
                      <a:pt x="2147" y="2301"/>
                    </a:cubicBezTo>
                    <a:cubicBezTo>
                      <a:pt x="1165" y="2018"/>
                      <a:pt x="523" y="1234"/>
                      <a:pt x="490" y="203"/>
                    </a:cubicBezTo>
                    <a:cubicBezTo>
                      <a:pt x="486" y="66"/>
                      <a:pt x="392" y="0"/>
                      <a:pt x="29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Google Shape;1307;p41"/>
              <p:cNvSpPr/>
              <p:nvPr/>
            </p:nvSpPr>
            <p:spPr>
              <a:xfrm>
                <a:off x="1103986" y="1845908"/>
                <a:ext cx="72744" cy="42207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445" extrusionOk="0">
                    <a:moveTo>
                      <a:pt x="3748" y="1"/>
                    </a:moveTo>
                    <a:cubicBezTo>
                      <a:pt x="3694" y="1"/>
                      <a:pt x="3638" y="18"/>
                      <a:pt x="3584" y="59"/>
                    </a:cubicBezTo>
                    <a:cubicBezTo>
                      <a:pt x="2480" y="902"/>
                      <a:pt x="1423" y="1551"/>
                      <a:pt x="170" y="2140"/>
                    </a:cubicBezTo>
                    <a:cubicBezTo>
                      <a:pt x="1" y="2218"/>
                      <a:pt x="112" y="2444"/>
                      <a:pt x="264" y="2444"/>
                    </a:cubicBezTo>
                    <a:cubicBezTo>
                      <a:pt x="273" y="2444"/>
                      <a:pt x="282" y="2444"/>
                      <a:pt x="292" y="2442"/>
                    </a:cubicBezTo>
                    <a:cubicBezTo>
                      <a:pt x="1628" y="2179"/>
                      <a:pt x="2990" y="1494"/>
                      <a:pt x="3994" y="578"/>
                    </a:cubicBezTo>
                    <a:cubicBezTo>
                      <a:pt x="4213" y="375"/>
                      <a:pt x="3998" y="1"/>
                      <a:pt x="374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Google Shape;1308;p41"/>
              <p:cNvSpPr/>
              <p:nvPr/>
            </p:nvSpPr>
            <p:spPr>
              <a:xfrm>
                <a:off x="1176127" y="2028823"/>
                <a:ext cx="39600" cy="36372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07" extrusionOk="0">
                    <a:moveTo>
                      <a:pt x="210" y="0"/>
                    </a:moveTo>
                    <a:cubicBezTo>
                      <a:pt x="193" y="0"/>
                      <a:pt x="176" y="3"/>
                      <a:pt x="160" y="8"/>
                    </a:cubicBezTo>
                    <a:cubicBezTo>
                      <a:pt x="73" y="31"/>
                      <a:pt x="1" y="111"/>
                      <a:pt x="42" y="214"/>
                    </a:cubicBezTo>
                    <a:cubicBezTo>
                      <a:pt x="339" y="1059"/>
                      <a:pt x="1013" y="1713"/>
                      <a:pt x="1822" y="2076"/>
                    </a:cubicBezTo>
                    <a:cubicBezTo>
                      <a:pt x="1860" y="2096"/>
                      <a:pt x="1903" y="2106"/>
                      <a:pt x="1945" y="2106"/>
                    </a:cubicBezTo>
                    <a:cubicBezTo>
                      <a:pt x="1969" y="2106"/>
                      <a:pt x="1992" y="2103"/>
                      <a:pt x="2015" y="2097"/>
                    </a:cubicBezTo>
                    <a:cubicBezTo>
                      <a:pt x="2221" y="2042"/>
                      <a:pt x="2293" y="1713"/>
                      <a:pt x="2016" y="1608"/>
                    </a:cubicBezTo>
                    <a:cubicBezTo>
                      <a:pt x="1271" y="1308"/>
                      <a:pt x="749" y="766"/>
                      <a:pt x="355" y="82"/>
                    </a:cubicBezTo>
                    <a:cubicBezTo>
                      <a:pt x="324" y="30"/>
                      <a:pt x="268" y="0"/>
                      <a:pt x="21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Google Shape;1309;p41"/>
              <p:cNvSpPr/>
              <p:nvPr/>
            </p:nvSpPr>
            <p:spPr>
              <a:xfrm>
                <a:off x="1029911" y="1753500"/>
                <a:ext cx="78251" cy="48784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2826" extrusionOk="0">
                    <a:moveTo>
                      <a:pt x="4110" y="1"/>
                    </a:moveTo>
                    <a:cubicBezTo>
                      <a:pt x="4064" y="1"/>
                      <a:pt x="4014" y="13"/>
                      <a:pt x="3963" y="42"/>
                    </a:cubicBezTo>
                    <a:cubicBezTo>
                      <a:pt x="2697" y="761"/>
                      <a:pt x="1457" y="1547"/>
                      <a:pt x="241" y="2326"/>
                    </a:cubicBezTo>
                    <a:cubicBezTo>
                      <a:pt x="0" y="2482"/>
                      <a:pt x="145" y="2826"/>
                      <a:pt x="379" y="2826"/>
                    </a:cubicBezTo>
                    <a:cubicBezTo>
                      <a:pt x="421" y="2826"/>
                      <a:pt x="467" y="2814"/>
                      <a:pt x="514" y="2788"/>
                    </a:cubicBezTo>
                    <a:cubicBezTo>
                      <a:pt x="1773" y="2071"/>
                      <a:pt x="3041" y="1337"/>
                      <a:pt x="4261" y="550"/>
                    </a:cubicBezTo>
                    <a:cubicBezTo>
                      <a:pt x="4533" y="380"/>
                      <a:pt x="4369" y="1"/>
                      <a:pt x="411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Google Shape;1310;p41"/>
              <p:cNvSpPr/>
              <p:nvPr/>
            </p:nvSpPr>
            <p:spPr>
              <a:xfrm>
                <a:off x="1038007" y="1831148"/>
                <a:ext cx="53099" cy="38357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222" extrusionOk="0">
                    <a:moveTo>
                      <a:pt x="2670" y="1"/>
                    </a:moveTo>
                    <a:cubicBezTo>
                      <a:pt x="2619" y="1"/>
                      <a:pt x="2564" y="17"/>
                      <a:pt x="2508" y="54"/>
                    </a:cubicBezTo>
                    <a:cubicBezTo>
                      <a:pt x="1720" y="583"/>
                      <a:pt x="971" y="1181"/>
                      <a:pt x="213" y="1743"/>
                    </a:cubicBezTo>
                    <a:cubicBezTo>
                      <a:pt x="0" y="1900"/>
                      <a:pt x="126" y="2222"/>
                      <a:pt x="333" y="2222"/>
                    </a:cubicBezTo>
                    <a:cubicBezTo>
                      <a:pt x="376" y="2222"/>
                      <a:pt x="423" y="2207"/>
                      <a:pt x="471" y="2175"/>
                    </a:cubicBezTo>
                    <a:cubicBezTo>
                      <a:pt x="1253" y="1648"/>
                      <a:pt x="2061" y="1146"/>
                      <a:pt x="2820" y="585"/>
                    </a:cubicBezTo>
                    <a:cubicBezTo>
                      <a:pt x="3075" y="393"/>
                      <a:pt x="2922" y="1"/>
                      <a:pt x="267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oogle Shape;1311;p41"/>
            <p:cNvGrpSpPr/>
            <p:nvPr/>
          </p:nvGrpSpPr>
          <p:grpSpPr>
            <a:xfrm>
              <a:off x="7798909" y="4548284"/>
              <a:ext cx="535612" cy="549745"/>
              <a:chOff x="891532" y="2489185"/>
              <a:chExt cx="855063" cy="877626"/>
            </a:xfrm>
          </p:grpSpPr>
          <p:sp>
            <p:nvSpPr>
              <p:cNvPr id="61" name="Google Shape;1312;p41"/>
              <p:cNvSpPr/>
              <p:nvPr/>
            </p:nvSpPr>
            <p:spPr>
              <a:xfrm>
                <a:off x="1113705" y="2489185"/>
                <a:ext cx="538452" cy="644703"/>
              </a:xfrm>
              <a:custGeom>
                <a:avLst/>
                <a:gdLst/>
                <a:ahLst/>
                <a:cxnLst/>
                <a:rect l="l" t="t" r="r" b="b"/>
                <a:pathLst>
                  <a:path w="31192" h="37347" extrusionOk="0">
                    <a:moveTo>
                      <a:pt x="12856" y="1"/>
                    </a:moveTo>
                    <a:cubicBezTo>
                      <a:pt x="8003" y="1"/>
                      <a:pt x="1" y="8912"/>
                      <a:pt x="1" y="19225"/>
                    </a:cubicBezTo>
                    <a:cubicBezTo>
                      <a:pt x="1" y="29448"/>
                      <a:pt x="1496" y="37346"/>
                      <a:pt x="12567" y="37346"/>
                    </a:cubicBezTo>
                    <a:cubicBezTo>
                      <a:pt x="12663" y="37346"/>
                      <a:pt x="12759" y="37345"/>
                      <a:pt x="12856" y="37344"/>
                    </a:cubicBezTo>
                    <a:cubicBezTo>
                      <a:pt x="31192" y="37121"/>
                      <a:pt x="24572" y="29051"/>
                      <a:pt x="24572" y="18738"/>
                    </a:cubicBezTo>
                    <a:cubicBezTo>
                      <a:pt x="24572" y="8427"/>
                      <a:pt x="17711" y="1"/>
                      <a:pt x="12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Google Shape;1313;p41"/>
              <p:cNvSpPr/>
              <p:nvPr/>
            </p:nvSpPr>
            <p:spPr>
              <a:xfrm>
                <a:off x="1278616" y="2623851"/>
                <a:ext cx="109600" cy="10556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6115" extrusionOk="0">
                    <a:moveTo>
                      <a:pt x="4212" y="1813"/>
                    </a:moveTo>
                    <a:cubicBezTo>
                      <a:pt x="3955" y="2503"/>
                      <a:pt x="3690" y="3168"/>
                      <a:pt x="3465" y="3684"/>
                    </a:cubicBezTo>
                    <a:cubicBezTo>
                      <a:pt x="3074" y="3029"/>
                      <a:pt x="2720" y="2434"/>
                      <a:pt x="2437" y="1958"/>
                    </a:cubicBezTo>
                    <a:cubicBezTo>
                      <a:pt x="2719" y="1935"/>
                      <a:pt x="3015" y="1910"/>
                      <a:pt x="3307" y="1887"/>
                    </a:cubicBezTo>
                    <a:cubicBezTo>
                      <a:pt x="3611" y="1862"/>
                      <a:pt x="3918" y="1838"/>
                      <a:pt x="4212" y="1813"/>
                    </a:cubicBezTo>
                    <a:close/>
                    <a:moveTo>
                      <a:pt x="5460" y="0"/>
                    </a:moveTo>
                    <a:cubicBezTo>
                      <a:pt x="5423" y="0"/>
                      <a:pt x="5386" y="3"/>
                      <a:pt x="5349" y="8"/>
                    </a:cubicBezTo>
                    <a:cubicBezTo>
                      <a:pt x="4842" y="72"/>
                      <a:pt x="3994" y="140"/>
                      <a:pt x="3172" y="206"/>
                    </a:cubicBezTo>
                    <a:cubicBezTo>
                      <a:pt x="2298" y="276"/>
                      <a:pt x="1473" y="342"/>
                      <a:pt x="929" y="411"/>
                    </a:cubicBezTo>
                    <a:cubicBezTo>
                      <a:pt x="326" y="487"/>
                      <a:pt x="0" y="1155"/>
                      <a:pt x="310" y="1678"/>
                    </a:cubicBezTo>
                    <a:cubicBezTo>
                      <a:pt x="310" y="1678"/>
                      <a:pt x="1413" y="3541"/>
                      <a:pt x="2680" y="5657"/>
                    </a:cubicBezTo>
                    <a:cubicBezTo>
                      <a:pt x="2853" y="5945"/>
                      <a:pt x="3150" y="6114"/>
                      <a:pt x="3472" y="6114"/>
                    </a:cubicBezTo>
                    <a:cubicBezTo>
                      <a:pt x="3504" y="6113"/>
                      <a:pt x="3536" y="6112"/>
                      <a:pt x="3568" y="6109"/>
                    </a:cubicBezTo>
                    <a:cubicBezTo>
                      <a:pt x="4063" y="6056"/>
                      <a:pt x="4574" y="6004"/>
                      <a:pt x="6254" y="1118"/>
                    </a:cubicBezTo>
                    <a:cubicBezTo>
                      <a:pt x="6348" y="841"/>
                      <a:pt x="6294" y="538"/>
                      <a:pt x="6110" y="312"/>
                    </a:cubicBezTo>
                    <a:cubicBezTo>
                      <a:pt x="5950" y="114"/>
                      <a:pt x="5710" y="0"/>
                      <a:pt x="5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Google Shape;1314;p41"/>
              <p:cNvSpPr/>
              <p:nvPr/>
            </p:nvSpPr>
            <p:spPr>
              <a:xfrm>
                <a:off x="1244540" y="2550347"/>
                <a:ext cx="57985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135" extrusionOk="0">
                    <a:moveTo>
                      <a:pt x="1679" y="0"/>
                    </a:moveTo>
                    <a:cubicBezTo>
                      <a:pt x="752" y="0"/>
                      <a:pt x="0" y="926"/>
                      <a:pt x="0" y="2067"/>
                    </a:cubicBezTo>
                    <a:cubicBezTo>
                      <a:pt x="0" y="3209"/>
                      <a:pt x="752" y="4134"/>
                      <a:pt x="1679" y="4134"/>
                    </a:cubicBezTo>
                    <a:cubicBezTo>
                      <a:pt x="2605" y="4134"/>
                      <a:pt x="3358" y="3209"/>
                      <a:pt x="3358" y="2067"/>
                    </a:cubicBezTo>
                    <a:cubicBezTo>
                      <a:pt x="3358" y="926"/>
                      <a:pt x="2605" y="0"/>
                      <a:pt x="1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Google Shape;1315;p41"/>
              <p:cNvSpPr/>
              <p:nvPr/>
            </p:nvSpPr>
            <p:spPr>
              <a:xfrm>
                <a:off x="1349532" y="2544995"/>
                <a:ext cx="57985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135" extrusionOk="0">
                    <a:moveTo>
                      <a:pt x="1679" y="1"/>
                    </a:moveTo>
                    <a:cubicBezTo>
                      <a:pt x="737" y="1"/>
                      <a:pt x="0" y="908"/>
                      <a:pt x="0" y="2067"/>
                    </a:cubicBezTo>
                    <a:cubicBezTo>
                      <a:pt x="0" y="3226"/>
                      <a:pt x="737" y="4135"/>
                      <a:pt x="1679" y="4135"/>
                    </a:cubicBezTo>
                    <a:cubicBezTo>
                      <a:pt x="2621" y="4135"/>
                      <a:pt x="3358" y="3227"/>
                      <a:pt x="3358" y="2067"/>
                    </a:cubicBezTo>
                    <a:cubicBezTo>
                      <a:pt x="3358" y="908"/>
                      <a:pt x="2621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Google Shape;1316;p41"/>
              <p:cNvSpPr/>
              <p:nvPr/>
            </p:nvSpPr>
            <p:spPr>
              <a:xfrm>
                <a:off x="891532" y="2489185"/>
                <a:ext cx="855063" cy="877626"/>
              </a:xfrm>
              <a:custGeom>
                <a:avLst/>
                <a:gdLst/>
                <a:ahLst/>
                <a:cxnLst/>
                <a:rect l="l" t="t" r="r" b="b"/>
                <a:pathLst>
                  <a:path w="49533" h="50840" extrusionOk="0">
                    <a:moveTo>
                      <a:pt x="27807" y="20354"/>
                    </a:moveTo>
                    <a:cubicBezTo>
                      <a:pt x="28755" y="20354"/>
                      <a:pt x="29592" y="20595"/>
                      <a:pt x="30192" y="21055"/>
                    </a:cubicBezTo>
                    <a:cubicBezTo>
                      <a:pt x="30342" y="21173"/>
                      <a:pt x="30481" y="21306"/>
                      <a:pt x="30607" y="21450"/>
                    </a:cubicBezTo>
                    <a:lnTo>
                      <a:pt x="24031" y="21572"/>
                    </a:lnTo>
                    <a:cubicBezTo>
                      <a:pt x="25029" y="20909"/>
                      <a:pt x="26173" y="20453"/>
                      <a:pt x="27442" y="20366"/>
                    </a:cubicBezTo>
                    <a:cubicBezTo>
                      <a:pt x="27565" y="20358"/>
                      <a:pt x="27687" y="20354"/>
                      <a:pt x="27807" y="20354"/>
                    </a:cubicBezTo>
                    <a:close/>
                    <a:moveTo>
                      <a:pt x="31531" y="23120"/>
                    </a:moveTo>
                    <a:cubicBezTo>
                      <a:pt x="31606" y="23329"/>
                      <a:pt x="31677" y="23543"/>
                      <a:pt x="31742" y="23765"/>
                    </a:cubicBezTo>
                    <a:cubicBezTo>
                      <a:pt x="29811" y="23841"/>
                      <a:pt x="27870" y="23879"/>
                      <a:pt x="25930" y="23879"/>
                    </a:cubicBezTo>
                    <a:cubicBezTo>
                      <a:pt x="24506" y="23879"/>
                      <a:pt x="23083" y="23858"/>
                      <a:pt x="21664" y="23817"/>
                    </a:cubicBezTo>
                    <a:cubicBezTo>
                      <a:pt x="21801" y="23639"/>
                      <a:pt x="21947" y="23463"/>
                      <a:pt x="22097" y="23291"/>
                    </a:cubicBezTo>
                    <a:lnTo>
                      <a:pt x="22097" y="23290"/>
                    </a:lnTo>
                    <a:cubicBezTo>
                      <a:pt x="22108" y="23290"/>
                      <a:pt x="22117" y="23293"/>
                      <a:pt x="22127" y="23293"/>
                    </a:cubicBezTo>
                    <a:lnTo>
                      <a:pt x="22144" y="23293"/>
                    </a:lnTo>
                    <a:lnTo>
                      <a:pt x="31531" y="23120"/>
                    </a:lnTo>
                    <a:close/>
                    <a:moveTo>
                      <a:pt x="36354" y="11473"/>
                    </a:moveTo>
                    <a:lnTo>
                      <a:pt x="36354" y="11473"/>
                    </a:lnTo>
                    <a:cubicBezTo>
                      <a:pt x="38718" y="12308"/>
                      <a:pt x="40925" y="13432"/>
                      <a:pt x="42821" y="14462"/>
                    </a:cubicBezTo>
                    <a:cubicBezTo>
                      <a:pt x="44691" y="15477"/>
                      <a:pt x="46594" y="16618"/>
                      <a:pt x="47502" y="18422"/>
                    </a:cubicBezTo>
                    <a:cubicBezTo>
                      <a:pt x="47713" y="18841"/>
                      <a:pt x="47787" y="19182"/>
                      <a:pt x="47715" y="19410"/>
                    </a:cubicBezTo>
                    <a:cubicBezTo>
                      <a:pt x="47617" y="19720"/>
                      <a:pt x="47176" y="19904"/>
                      <a:pt x="46771" y="19904"/>
                    </a:cubicBezTo>
                    <a:cubicBezTo>
                      <a:pt x="46701" y="19904"/>
                      <a:pt x="46632" y="19898"/>
                      <a:pt x="46567" y="19887"/>
                    </a:cubicBezTo>
                    <a:cubicBezTo>
                      <a:pt x="46280" y="19839"/>
                      <a:pt x="46113" y="19806"/>
                      <a:pt x="45959" y="19744"/>
                    </a:cubicBezTo>
                    <a:cubicBezTo>
                      <a:pt x="45917" y="19714"/>
                      <a:pt x="45878" y="19683"/>
                      <a:pt x="45833" y="19653"/>
                    </a:cubicBezTo>
                    <a:lnTo>
                      <a:pt x="45830" y="19652"/>
                    </a:lnTo>
                    <a:cubicBezTo>
                      <a:pt x="45616" y="19508"/>
                      <a:pt x="45399" y="19368"/>
                      <a:pt x="45185" y="19235"/>
                    </a:cubicBezTo>
                    <a:cubicBezTo>
                      <a:pt x="45046" y="19147"/>
                      <a:pt x="44890" y="19105"/>
                      <a:pt x="44736" y="19105"/>
                    </a:cubicBezTo>
                    <a:cubicBezTo>
                      <a:pt x="44467" y="19105"/>
                      <a:pt x="44204" y="19233"/>
                      <a:pt x="44041" y="19471"/>
                    </a:cubicBezTo>
                    <a:cubicBezTo>
                      <a:pt x="43785" y="19844"/>
                      <a:pt x="43868" y="20353"/>
                      <a:pt x="44231" y="20623"/>
                    </a:cubicBezTo>
                    <a:cubicBezTo>
                      <a:pt x="44576" y="20880"/>
                      <a:pt x="44825" y="21058"/>
                      <a:pt x="45085" y="21194"/>
                    </a:cubicBezTo>
                    <a:cubicBezTo>
                      <a:pt x="45923" y="21810"/>
                      <a:pt x="46207" y="22382"/>
                      <a:pt x="46178" y="22725"/>
                    </a:cubicBezTo>
                    <a:cubicBezTo>
                      <a:pt x="46163" y="22914"/>
                      <a:pt x="46045" y="23060"/>
                      <a:pt x="45830" y="23158"/>
                    </a:cubicBezTo>
                    <a:cubicBezTo>
                      <a:pt x="45685" y="23223"/>
                      <a:pt x="45494" y="23263"/>
                      <a:pt x="45266" y="23263"/>
                    </a:cubicBezTo>
                    <a:cubicBezTo>
                      <a:pt x="44747" y="23263"/>
                      <a:pt x="44035" y="23055"/>
                      <a:pt x="43230" y="22458"/>
                    </a:cubicBezTo>
                    <a:cubicBezTo>
                      <a:pt x="43080" y="22346"/>
                      <a:pt x="42904" y="22292"/>
                      <a:pt x="42729" y="22292"/>
                    </a:cubicBezTo>
                    <a:cubicBezTo>
                      <a:pt x="42487" y="22292"/>
                      <a:pt x="42248" y="22397"/>
                      <a:pt x="42081" y="22596"/>
                    </a:cubicBezTo>
                    <a:cubicBezTo>
                      <a:pt x="41795" y="22938"/>
                      <a:pt x="41825" y="23444"/>
                      <a:pt x="42151" y="23750"/>
                    </a:cubicBezTo>
                    <a:cubicBezTo>
                      <a:pt x="42992" y="24539"/>
                      <a:pt x="43622" y="25764"/>
                      <a:pt x="43134" y="26484"/>
                    </a:cubicBezTo>
                    <a:cubicBezTo>
                      <a:pt x="42902" y="26828"/>
                      <a:pt x="42452" y="26978"/>
                      <a:pt x="41990" y="26978"/>
                    </a:cubicBezTo>
                    <a:cubicBezTo>
                      <a:pt x="41712" y="26978"/>
                      <a:pt x="41430" y="26924"/>
                      <a:pt x="41187" y="26824"/>
                    </a:cubicBezTo>
                    <a:cubicBezTo>
                      <a:pt x="40395" y="26500"/>
                      <a:pt x="39723" y="25788"/>
                      <a:pt x="39128" y="25121"/>
                    </a:cubicBezTo>
                    <a:cubicBezTo>
                      <a:pt x="39128" y="20463"/>
                      <a:pt x="38162" y="15786"/>
                      <a:pt x="36354" y="11473"/>
                    </a:cubicBezTo>
                    <a:close/>
                    <a:moveTo>
                      <a:pt x="32164" y="25436"/>
                    </a:moveTo>
                    <a:cubicBezTo>
                      <a:pt x="32294" y="25989"/>
                      <a:pt x="32426" y="26564"/>
                      <a:pt x="32549" y="27154"/>
                    </a:cubicBezTo>
                    <a:cubicBezTo>
                      <a:pt x="32264" y="27155"/>
                      <a:pt x="31979" y="27155"/>
                      <a:pt x="31694" y="27155"/>
                    </a:cubicBezTo>
                    <a:cubicBezTo>
                      <a:pt x="27796" y="27155"/>
                      <a:pt x="23863" y="27070"/>
                      <a:pt x="19966" y="26899"/>
                    </a:cubicBezTo>
                    <a:cubicBezTo>
                      <a:pt x="20132" y="26473"/>
                      <a:pt x="20312" y="26051"/>
                      <a:pt x="20518" y="25640"/>
                    </a:cubicBezTo>
                    <a:cubicBezTo>
                      <a:pt x="20546" y="25585"/>
                      <a:pt x="20577" y="25531"/>
                      <a:pt x="20605" y="25476"/>
                    </a:cubicBezTo>
                    <a:cubicBezTo>
                      <a:pt x="22365" y="25538"/>
                      <a:pt x="24132" y="25571"/>
                      <a:pt x="25905" y="25572"/>
                    </a:cubicBezTo>
                    <a:cubicBezTo>
                      <a:pt x="27997" y="25572"/>
                      <a:pt x="30086" y="25523"/>
                      <a:pt x="32164" y="25436"/>
                    </a:cubicBezTo>
                    <a:close/>
                    <a:moveTo>
                      <a:pt x="12980" y="13440"/>
                    </a:moveTo>
                    <a:lnTo>
                      <a:pt x="12980" y="13440"/>
                    </a:lnTo>
                    <a:cubicBezTo>
                      <a:pt x="11501" y="17068"/>
                      <a:pt x="10598" y="20709"/>
                      <a:pt x="10553" y="23327"/>
                    </a:cubicBezTo>
                    <a:cubicBezTo>
                      <a:pt x="10523" y="25054"/>
                      <a:pt x="10667" y="26518"/>
                      <a:pt x="10994" y="27824"/>
                    </a:cubicBezTo>
                    <a:cubicBezTo>
                      <a:pt x="10961" y="27869"/>
                      <a:pt x="10929" y="27911"/>
                      <a:pt x="10897" y="27956"/>
                    </a:cubicBezTo>
                    <a:cubicBezTo>
                      <a:pt x="10074" y="29075"/>
                      <a:pt x="9468" y="29830"/>
                      <a:pt x="8723" y="29830"/>
                    </a:cubicBezTo>
                    <a:cubicBezTo>
                      <a:pt x="8681" y="29830"/>
                      <a:pt x="8639" y="29827"/>
                      <a:pt x="8597" y="29823"/>
                    </a:cubicBezTo>
                    <a:cubicBezTo>
                      <a:pt x="8141" y="29776"/>
                      <a:pt x="7846" y="29575"/>
                      <a:pt x="7669" y="29195"/>
                    </a:cubicBezTo>
                    <a:cubicBezTo>
                      <a:pt x="7341" y="28491"/>
                      <a:pt x="7500" y="27414"/>
                      <a:pt x="7864" y="26704"/>
                    </a:cubicBezTo>
                    <a:cubicBezTo>
                      <a:pt x="7930" y="26602"/>
                      <a:pt x="7992" y="26497"/>
                      <a:pt x="8051" y="26389"/>
                    </a:cubicBezTo>
                    <a:cubicBezTo>
                      <a:pt x="8268" y="25994"/>
                      <a:pt x="8137" y="25498"/>
                      <a:pt x="7753" y="25263"/>
                    </a:cubicBezTo>
                    <a:cubicBezTo>
                      <a:pt x="7616" y="25180"/>
                      <a:pt x="7464" y="25139"/>
                      <a:pt x="7313" y="25139"/>
                    </a:cubicBezTo>
                    <a:cubicBezTo>
                      <a:pt x="7043" y="25139"/>
                      <a:pt x="6777" y="25270"/>
                      <a:pt x="6615" y="25510"/>
                    </a:cubicBezTo>
                    <a:cubicBezTo>
                      <a:pt x="6546" y="25611"/>
                      <a:pt x="6480" y="25719"/>
                      <a:pt x="6418" y="25835"/>
                    </a:cubicBezTo>
                    <a:cubicBezTo>
                      <a:pt x="5747" y="26854"/>
                      <a:pt x="4711" y="27369"/>
                      <a:pt x="3952" y="27369"/>
                    </a:cubicBezTo>
                    <a:cubicBezTo>
                      <a:pt x="3906" y="27369"/>
                      <a:pt x="3860" y="27367"/>
                      <a:pt x="3816" y="27363"/>
                    </a:cubicBezTo>
                    <a:cubicBezTo>
                      <a:pt x="3696" y="27353"/>
                      <a:pt x="3410" y="27310"/>
                      <a:pt x="3352" y="27136"/>
                    </a:cubicBezTo>
                    <a:cubicBezTo>
                      <a:pt x="3246" y="26823"/>
                      <a:pt x="3523" y="25799"/>
                      <a:pt x="5321" y="24151"/>
                    </a:cubicBezTo>
                    <a:cubicBezTo>
                      <a:pt x="5337" y="24137"/>
                      <a:pt x="5354" y="24122"/>
                      <a:pt x="5368" y="24107"/>
                    </a:cubicBezTo>
                    <a:cubicBezTo>
                      <a:pt x="5688" y="23789"/>
                      <a:pt x="5700" y="23276"/>
                      <a:pt x="5397" y="22943"/>
                    </a:cubicBezTo>
                    <a:cubicBezTo>
                      <a:pt x="5231" y="22761"/>
                      <a:pt x="5003" y="22667"/>
                      <a:pt x="4773" y="22667"/>
                    </a:cubicBezTo>
                    <a:cubicBezTo>
                      <a:pt x="4584" y="22667"/>
                      <a:pt x="4394" y="22731"/>
                      <a:pt x="4237" y="22860"/>
                    </a:cubicBezTo>
                    <a:cubicBezTo>
                      <a:pt x="4082" y="22929"/>
                      <a:pt x="3795" y="22967"/>
                      <a:pt x="3476" y="22967"/>
                    </a:cubicBezTo>
                    <a:cubicBezTo>
                      <a:pt x="2879" y="22967"/>
                      <a:pt x="2167" y="22835"/>
                      <a:pt x="1979" y="22532"/>
                    </a:cubicBezTo>
                    <a:cubicBezTo>
                      <a:pt x="1971" y="22520"/>
                      <a:pt x="1301" y="21297"/>
                      <a:pt x="6621" y="17339"/>
                    </a:cubicBezTo>
                    <a:cubicBezTo>
                      <a:pt x="8566" y="15891"/>
                      <a:pt x="10593" y="14766"/>
                      <a:pt x="12739" y="13575"/>
                    </a:cubicBezTo>
                    <a:cubicBezTo>
                      <a:pt x="12820" y="13530"/>
                      <a:pt x="12900" y="13484"/>
                      <a:pt x="12980" y="13440"/>
                    </a:cubicBezTo>
                    <a:close/>
                    <a:moveTo>
                      <a:pt x="19415" y="28565"/>
                    </a:moveTo>
                    <a:cubicBezTo>
                      <a:pt x="23471" y="28750"/>
                      <a:pt x="27573" y="28845"/>
                      <a:pt x="31634" y="28845"/>
                    </a:cubicBezTo>
                    <a:cubicBezTo>
                      <a:pt x="32041" y="28845"/>
                      <a:pt x="32449" y="28844"/>
                      <a:pt x="32856" y="28842"/>
                    </a:cubicBezTo>
                    <a:cubicBezTo>
                      <a:pt x="32951" y="29457"/>
                      <a:pt x="33023" y="30082"/>
                      <a:pt x="33062" y="30707"/>
                    </a:cubicBezTo>
                    <a:lnTo>
                      <a:pt x="18964" y="30441"/>
                    </a:lnTo>
                    <a:cubicBezTo>
                      <a:pt x="19090" y="29807"/>
                      <a:pt x="19240" y="29182"/>
                      <a:pt x="19415" y="28565"/>
                    </a:cubicBezTo>
                    <a:close/>
                    <a:moveTo>
                      <a:pt x="25414" y="1690"/>
                    </a:moveTo>
                    <a:cubicBezTo>
                      <a:pt x="27519" y="1690"/>
                      <a:pt x="29583" y="3235"/>
                      <a:pt x="31726" y="6414"/>
                    </a:cubicBezTo>
                    <a:cubicBezTo>
                      <a:pt x="35428" y="11906"/>
                      <a:pt x="37458" y="18577"/>
                      <a:pt x="37442" y="25200"/>
                    </a:cubicBezTo>
                    <a:cubicBezTo>
                      <a:pt x="37438" y="27375"/>
                      <a:pt x="37195" y="29044"/>
                      <a:pt x="36677" y="30452"/>
                    </a:cubicBezTo>
                    <a:cubicBezTo>
                      <a:pt x="36234" y="31656"/>
                      <a:pt x="35530" y="32760"/>
                      <a:pt x="34638" y="33714"/>
                    </a:cubicBezTo>
                    <a:cubicBezTo>
                      <a:pt x="35104" y="30547"/>
                      <a:pt x="34336" y="27286"/>
                      <a:pt x="33693" y="24577"/>
                    </a:cubicBezTo>
                    <a:cubicBezTo>
                      <a:pt x="33243" y="22673"/>
                      <a:pt x="32715" y="20868"/>
                      <a:pt x="31218" y="19720"/>
                    </a:cubicBezTo>
                    <a:cubicBezTo>
                      <a:pt x="30329" y="19036"/>
                      <a:pt x="29141" y="18668"/>
                      <a:pt x="27827" y="18668"/>
                    </a:cubicBezTo>
                    <a:cubicBezTo>
                      <a:pt x="27662" y="18668"/>
                      <a:pt x="27496" y="18674"/>
                      <a:pt x="27327" y="18686"/>
                    </a:cubicBezTo>
                    <a:cubicBezTo>
                      <a:pt x="23357" y="18956"/>
                      <a:pt x="20428" y="22065"/>
                      <a:pt x="19012" y="24885"/>
                    </a:cubicBezTo>
                    <a:cubicBezTo>
                      <a:pt x="17630" y="27636"/>
                      <a:pt x="17126" y="30748"/>
                      <a:pt x="16764" y="33618"/>
                    </a:cubicBezTo>
                    <a:cubicBezTo>
                      <a:pt x="16190" y="33120"/>
                      <a:pt x="15651" y="32584"/>
                      <a:pt x="15151" y="32011"/>
                    </a:cubicBezTo>
                    <a:cubicBezTo>
                      <a:pt x="14203" y="30925"/>
                      <a:pt x="13528" y="29877"/>
                      <a:pt x="13083" y="28811"/>
                    </a:cubicBezTo>
                    <a:cubicBezTo>
                      <a:pt x="12469" y="27333"/>
                      <a:pt x="12201" y="25601"/>
                      <a:pt x="12240" y="23357"/>
                    </a:cubicBezTo>
                    <a:cubicBezTo>
                      <a:pt x="12372" y="15825"/>
                      <a:pt x="19397" y="1690"/>
                      <a:pt x="25414" y="1690"/>
                    </a:cubicBezTo>
                    <a:close/>
                    <a:moveTo>
                      <a:pt x="18673" y="32122"/>
                    </a:moveTo>
                    <a:lnTo>
                      <a:pt x="33074" y="32393"/>
                    </a:lnTo>
                    <a:cubicBezTo>
                      <a:pt x="33038" y="33102"/>
                      <a:pt x="32943" y="33805"/>
                      <a:pt x="32769" y="34489"/>
                    </a:cubicBezTo>
                    <a:cubicBezTo>
                      <a:pt x="32135" y="34501"/>
                      <a:pt x="31501" y="34507"/>
                      <a:pt x="30867" y="34507"/>
                    </a:cubicBezTo>
                    <a:cubicBezTo>
                      <a:pt x="26717" y="34507"/>
                      <a:pt x="22570" y="34242"/>
                      <a:pt x="18452" y="33710"/>
                    </a:cubicBezTo>
                    <a:cubicBezTo>
                      <a:pt x="18520" y="33182"/>
                      <a:pt x="18593" y="32652"/>
                      <a:pt x="18673" y="32122"/>
                    </a:cubicBezTo>
                    <a:close/>
                    <a:moveTo>
                      <a:pt x="19476" y="35526"/>
                    </a:moveTo>
                    <a:lnTo>
                      <a:pt x="19476" y="35526"/>
                    </a:lnTo>
                    <a:cubicBezTo>
                      <a:pt x="23250" y="35964"/>
                      <a:pt x="27062" y="36198"/>
                      <a:pt x="30863" y="36198"/>
                    </a:cubicBezTo>
                    <a:cubicBezTo>
                      <a:pt x="30984" y="36198"/>
                      <a:pt x="31103" y="36193"/>
                      <a:pt x="31223" y="36193"/>
                    </a:cubicBezTo>
                    <a:cubicBezTo>
                      <a:pt x="29820" y="36863"/>
                      <a:pt x="28268" y="37272"/>
                      <a:pt x="26668" y="37335"/>
                    </a:cubicBezTo>
                    <a:cubicBezTo>
                      <a:pt x="26507" y="37342"/>
                      <a:pt x="26346" y="37345"/>
                      <a:pt x="26185" y="37345"/>
                    </a:cubicBezTo>
                    <a:cubicBezTo>
                      <a:pt x="23897" y="37345"/>
                      <a:pt x="21585" y="36700"/>
                      <a:pt x="19476" y="35526"/>
                    </a:cubicBezTo>
                    <a:close/>
                    <a:moveTo>
                      <a:pt x="25414" y="1"/>
                    </a:moveTo>
                    <a:cubicBezTo>
                      <a:pt x="21076" y="1"/>
                      <a:pt x="16902" y="5144"/>
                      <a:pt x="14088" y="10954"/>
                    </a:cubicBezTo>
                    <a:cubicBezTo>
                      <a:pt x="13982" y="10968"/>
                      <a:pt x="13881" y="11002"/>
                      <a:pt x="13787" y="11054"/>
                    </a:cubicBezTo>
                    <a:cubicBezTo>
                      <a:pt x="13162" y="11410"/>
                      <a:pt x="12540" y="11755"/>
                      <a:pt x="11922" y="12098"/>
                    </a:cubicBezTo>
                    <a:cubicBezTo>
                      <a:pt x="9726" y="13317"/>
                      <a:pt x="7650" y="14470"/>
                      <a:pt x="5615" y="15984"/>
                    </a:cubicBezTo>
                    <a:cubicBezTo>
                      <a:pt x="1697" y="18900"/>
                      <a:pt x="1" y="21035"/>
                      <a:pt x="278" y="22702"/>
                    </a:cubicBezTo>
                    <a:cubicBezTo>
                      <a:pt x="414" y="23517"/>
                      <a:pt x="1012" y="24133"/>
                      <a:pt x="1961" y="24439"/>
                    </a:cubicBezTo>
                    <a:cubicBezTo>
                      <a:pt x="2179" y="24506"/>
                      <a:pt x="2402" y="24558"/>
                      <a:pt x="2628" y="24591"/>
                    </a:cubicBezTo>
                    <a:cubicBezTo>
                      <a:pt x="1575" y="26011"/>
                      <a:pt x="1536" y="27021"/>
                      <a:pt x="1756" y="27674"/>
                    </a:cubicBezTo>
                    <a:cubicBezTo>
                      <a:pt x="2017" y="28447"/>
                      <a:pt x="2732" y="28958"/>
                      <a:pt x="3668" y="29041"/>
                    </a:cubicBezTo>
                    <a:cubicBezTo>
                      <a:pt x="3759" y="29050"/>
                      <a:pt x="3853" y="29054"/>
                      <a:pt x="3949" y="29054"/>
                    </a:cubicBezTo>
                    <a:cubicBezTo>
                      <a:pt x="4522" y="29054"/>
                      <a:pt x="5176" y="28900"/>
                      <a:pt x="5818" y="28577"/>
                    </a:cubicBezTo>
                    <a:cubicBezTo>
                      <a:pt x="5848" y="29039"/>
                      <a:pt x="5949" y="29493"/>
                      <a:pt x="6142" y="29905"/>
                    </a:cubicBezTo>
                    <a:cubicBezTo>
                      <a:pt x="6569" y="30823"/>
                      <a:pt x="7380" y="31390"/>
                      <a:pt x="8424" y="31498"/>
                    </a:cubicBezTo>
                    <a:cubicBezTo>
                      <a:pt x="8527" y="31509"/>
                      <a:pt x="8629" y="31515"/>
                      <a:pt x="8731" y="31515"/>
                    </a:cubicBezTo>
                    <a:cubicBezTo>
                      <a:pt x="10009" y="31515"/>
                      <a:pt x="10921" y="30659"/>
                      <a:pt x="11662" y="29737"/>
                    </a:cubicBezTo>
                    <a:cubicBezTo>
                      <a:pt x="12173" y="30875"/>
                      <a:pt x="12895" y="31985"/>
                      <a:pt x="13882" y="33117"/>
                    </a:cubicBezTo>
                    <a:cubicBezTo>
                      <a:pt x="15488" y="34962"/>
                      <a:pt x="17419" y="36426"/>
                      <a:pt x="19504" y="37437"/>
                    </a:cubicBezTo>
                    <a:cubicBezTo>
                      <a:pt x="19465" y="38667"/>
                      <a:pt x="19427" y="41015"/>
                      <a:pt x="19389" y="43294"/>
                    </a:cubicBezTo>
                    <a:cubicBezTo>
                      <a:pt x="19374" y="44240"/>
                      <a:pt x="19358" y="45199"/>
                      <a:pt x="19343" y="46083"/>
                    </a:cubicBezTo>
                    <a:cubicBezTo>
                      <a:pt x="18265" y="46695"/>
                      <a:pt x="17026" y="48017"/>
                      <a:pt x="16269" y="48894"/>
                    </a:cubicBezTo>
                    <a:cubicBezTo>
                      <a:pt x="15961" y="49246"/>
                      <a:pt x="15999" y="49781"/>
                      <a:pt x="16353" y="50086"/>
                    </a:cubicBezTo>
                    <a:cubicBezTo>
                      <a:pt x="16513" y="50224"/>
                      <a:pt x="16709" y="50292"/>
                      <a:pt x="16904" y="50292"/>
                    </a:cubicBezTo>
                    <a:cubicBezTo>
                      <a:pt x="17142" y="50292"/>
                      <a:pt x="17379" y="50191"/>
                      <a:pt x="17546" y="49995"/>
                    </a:cubicBezTo>
                    <a:cubicBezTo>
                      <a:pt x="18126" y="49323"/>
                      <a:pt x="18766" y="48678"/>
                      <a:pt x="19301" y="48200"/>
                    </a:cubicBezTo>
                    <a:lnTo>
                      <a:pt x="19301" y="48200"/>
                    </a:lnTo>
                    <a:cubicBezTo>
                      <a:pt x="19289" y="48693"/>
                      <a:pt x="19278" y="49110"/>
                      <a:pt x="19267" y="49413"/>
                    </a:cubicBezTo>
                    <a:cubicBezTo>
                      <a:pt x="19249" y="49878"/>
                      <a:pt x="19613" y="50269"/>
                      <a:pt x="20078" y="50287"/>
                    </a:cubicBezTo>
                    <a:lnTo>
                      <a:pt x="20110" y="50287"/>
                    </a:lnTo>
                    <a:cubicBezTo>
                      <a:pt x="20563" y="50287"/>
                      <a:pt x="20935" y="49928"/>
                      <a:pt x="20952" y="49475"/>
                    </a:cubicBezTo>
                    <a:cubicBezTo>
                      <a:pt x="20961" y="49224"/>
                      <a:pt x="20970" y="48896"/>
                      <a:pt x="20980" y="48514"/>
                    </a:cubicBezTo>
                    <a:cubicBezTo>
                      <a:pt x="21270" y="49083"/>
                      <a:pt x="21520" y="49671"/>
                      <a:pt x="21732" y="50273"/>
                    </a:cubicBezTo>
                    <a:cubicBezTo>
                      <a:pt x="21849" y="50612"/>
                      <a:pt x="22168" y="50839"/>
                      <a:pt x="22528" y="50839"/>
                    </a:cubicBezTo>
                    <a:cubicBezTo>
                      <a:pt x="22621" y="50839"/>
                      <a:pt x="22715" y="50823"/>
                      <a:pt x="22804" y="50792"/>
                    </a:cubicBezTo>
                    <a:cubicBezTo>
                      <a:pt x="23244" y="50640"/>
                      <a:pt x="23476" y="50159"/>
                      <a:pt x="23324" y="49720"/>
                    </a:cubicBezTo>
                    <a:cubicBezTo>
                      <a:pt x="22806" y="48232"/>
                      <a:pt x="22021" y="46512"/>
                      <a:pt x="21031" y="45943"/>
                    </a:cubicBezTo>
                    <a:cubicBezTo>
                      <a:pt x="21046" y="45104"/>
                      <a:pt x="21060" y="44207"/>
                      <a:pt x="21075" y="43320"/>
                    </a:cubicBezTo>
                    <a:cubicBezTo>
                      <a:pt x="21106" y="41401"/>
                      <a:pt x="21138" y="39434"/>
                      <a:pt x="21171" y="38137"/>
                    </a:cubicBezTo>
                    <a:cubicBezTo>
                      <a:pt x="22805" y="38718"/>
                      <a:pt x="24505" y="39028"/>
                      <a:pt x="26194" y="39028"/>
                    </a:cubicBezTo>
                    <a:cubicBezTo>
                      <a:pt x="26375" y="39028"/>
                      <a:pt x="26556" y="39023"/>
                      <a:pt x="26737" y="39017"/>
                    </a:cubicBezTo>
                    <a:cubicBezTo>
                      <a:pt x="27795" y="38975"/>
                      <a:pt x="28835" y="38796"/>
                      <a:pt x="29836" y="38508"/>
                    </a:cubicBezTo>
                    <a:lnTo>
                      <a:pt x="29836" y="38508"/>
                    </a:lnTo>
                    <a:cubicBezTo>
                      <a:pt x="29802" y="39718"/>
                      <a:pt x="29769" y="41494"/>
                      <a:pt x="29737" y="43232"/>
                    </a:cubicBezTo>
                    <a:cubicBezTo>
                      <a:pt x="29722" y="44019"/>
                      <a:pt x="29707" y="44814"/>
                      <a:pt x="29692" y="45562"/>
                    </a:cubicBezTo>
                    <a:cubicBezTo>
                      <a:pt x="28591" y="46146"/>
                      <a:pt x="27297" y="47520"/>
                      <a:pt x="26516" y="48426"/>
                    </a:cubicBezTo>
                    <a:cubicBezTo>
                      <a:pt x="26205" y="48778"/>
                      <a:pt x="26242" y="49316"/>
                      <a:pt x="26597" y="49622"/>
                    </a:cubicBezTo>
                    <a:cubicBezTo>
                      <a:pt x="26756" y="49760"/>
                      <a:pt x="26952" y="49827"/>
                      <a:pt x="27147" y="49827"/>
                    </a:cubicBezTo>
                    <a:cubicBezTo>
                      <a:pt x="27387" y="49827"/>
                      <a:pt x="27626" y="49725"/>
                      <a:pt x="27793" y="49528"/>
                    </a:cubicBezTo>
                    <a:cubicBezTo>
                      <a:pt x="28408" y="48814"/>
                      <a:pt x="29092" y="48130"/>
                      <a:pt x="29645" y="47647"/>
                    </a:cubicBezTo>
                    <a:lnTo>
                      <a:pt x="29645" y="47647"/>
                    </a:lnTo>
                    <a:cubicBezTo>
                      <a:pt x="29634" y="48053"/>
                      <a:pt x="29624" y="48409"/>
                      <a:pt x="29613" y="48690"/>
                    </a:cubicBezTo>
                    <a:cubicBezTo>
                      <a:pt x="29596" y="49156"/>
                      <a:pt x="29959" y="49546"/>
                      <a:pt x="30425" y="49564"/>
                    </a:cubicBezTo>
                    <a:lnTo>
                      <a:pt x="30457" y="49564"/>
                    </a:lnTo>
                    <a:cubicBezTo>
                      <a:pt x="30910" y="49563"/>
                      <a:pt x="31282" y="49205"/>
                      <a:pt x="31299" y="48753"/>
                    </a:cubicBezTo>
                    <a:cubicBezTo>
                      <a:pt x="31304" y="48599"/>
                      <a:pt x="31310" y="48420"/>
                      <a:pt x="31315" y="48227"/>
                    </a:cubicBezTo>
                    <a:cubicBezTo>
                      <a:pt x="31568" y="48740"/>
                      <a:pt x="31790" y="49267"/>
                      <a:pt x="31979" y="49807"/>
                    </a:cubicBezTo>
                    <a:cubicBezTo>
                      <a:pt x="32097" y="50145"/>
                      <a:pt x="32416" y="50373"/>
                      <a:pt x="32775" y="50373"/>
                    </a:cubicBezTo>
                    <a:cubicBezTo>
                      <a:pt x="32870" y="50373"/>
                      <a:pt x="32963" y="50357"/>
                      <a:pt x="33052" y="50326"/>
                    </a:cubicBezTo>
                    <a:cubicBezTo>
                      <a:pt x="33492" y="50172"/>
                      <a:pt x="33725" y="49692"/>
                      <a:pt x="33572" y="49253"/>
                    </a:cubicBezTo>
                    <a:cubicBezTo>
                      <a:pt x="33072" y="47815"/>
                      <a:pt x="32322" y="46162"/>
                      <a:pt x="31378" y="45540"/>
                    </a:cubicBezTo>
                    <a:cubicBezTo>
                      <a:pt x="31393" y="44807"/>
                      <a:pt x="31408" y="44031"/>
                      <a:pt x="31422" y="43263"/>
                    </a:cubicBezTo>
                    <a:cubicBezTo>
                      <a:pt x="31461" y="41171"/>
                      <a:pt x="31502" y="39015"/>
                      <a:pt x="31542" y="37892"/>
                    </a:cubicBezTo>
                    <a:cubicBezTo>
                      <a:pt x="34631" y="36535"/>
                      <a:pt x="37146" y="34061"/>
                      <a:pt x="38261" y="31031"/>
                    </a:cubicBezTo>
                    <a:cubicBezTo>
                      <a:pt x="38709" y="29813"/>
                      <a:pt x="38925" y="28552"/>
                      <a:pt x="39031" y="27412"/>
                    </a:cubicBezTo>
                    <a:cubicBezTo>
                      <a:pt x="39476" y="27797"/>
                      <a:pt x="39976" y="28146"/>
                      <a:pt x="40550" y="28381"/>
                    </a:cubicBezTo>
                    <a:cubicBezTo>
                      <a:pt x="40981" y="28558"/>
                      <a:pt x="41480" y="28656"/>
                      <a:pt x="41983" y="28656"/>
                    </a:cubicBezTo>
                    <a:cubicBezTo>
                      <a:pt x="42953" y="28656"/>
                      <a:pt x="43945" y="28291"/>
                      <a:pt x="44533" y="27426"/>
                    </a:cubicBezTo>
                    <a:cubicBezTo>
                      <a:pt x="45057" y="26651"/>
                      <a:pt x="45108" y="25773"/>
                      <a:pt x="44861" y="24926"/>
                    </a:cubicBezTo>
                    <a:lnTo>
                      <a:pt x="44861" y="24926"/>
                    </a:lnTo>
                    <a:cubicBezTo>
                      <a:pt x="44999" y="24942"/>
                      <a:pt x="45135" y="24949"/>
                      <a:pt x="45269" y="24949"/>
                    </a:cubicBezTo>
                    <a:cubicBezTo>
                      <a:pt x="45717" y="24949"/>
                      <a:pt x="46141" y="24863"/>
                      <a:pt x="46526" y="24689"/>
                    </a:cubicBezTo>
                    <a:cubicBezTo>
                      <a:pt x="47294" y="24342"/>
                      <a:pt x="47793" y="23659"/>
                      <a:pt x="47861" y="22861"/>
                    </a:cubicBezTo>
                    <a:cubicBezTo>
                      <a:pt x="47888" y="22532"/>
                      <a:pt x="47853" y="22044"/>
                      <a:pt x="47571" y="21477"/>
                    </a:cubicBezTo>
                    <a:cubicBezTo>
                      <a:pt x="48357" y="21264"/>
                      <a:pt x="49063" y="20740"/>
                      <a:pt x="49325" y="19914"/>
                    </a:cubicBezTo>
                    <a:cubicBezTo>
                      <a:pt x="49533" y="19255"/>
                      <a:pt x="49426" y="18496"/>
                      <a:pt x="49006" y="17662"/>
                    </a:cubicBezTo>
                    <a:cubicBezTo>
                      <a:pt x="47880" y="15424"/>
                      <a:pt x="45637" y="14071"/>
                      <a:pt x="43624" y="12979"/>
                    </a:cubicBezTo>
                    <a:cubicBezTo>
                      <a:pt x="41274" y="11703"/>
                      <a:pt x="38461" y="10279"/>
                      <a:pt x="35406" y="9390"/>
                    </a:cubicBezTo>
                    <a:cubicBezTo>
                      <a:pt x="35404" y="9390"/>
                      <a:pt x="35400" y="9390"/>
                      <a:pt x="35397" y="9388"/>
                    </a:cubicBezTo>
                    <a:cubicBezTo>
                      <a:pt x="34723" y="8033"/>
                      <a:pt x="33967" y="6721"/>
                      <a:pt x="33123" y="5469"/>
                    </a:cubicBezTo>
                    <a:cubicBezTo>
                      <a:pt x="30644" y="1790"/>
                      <a:pt x="28122" y="1"/>
                      <a:pt x="25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36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69081" y="93025"/>
            <a:ext cx="7984319" cy="3162300"/>
          </a:xfrm>
          <a:prstGeom prst="rect">
            <a:avLst/>
          </a:prstGeom>
          <a:solidFill>
            <a:srgbClr val="FFD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2219206" y="789627"/>
            <a:ext cx="11033006" cy="2451647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IV: PROPUESTA</a:t>
            </a:r>
          </a:p>
        </p:txBody>
      </p:sp>
      <p:grpSp>
        <p:nvGrpSpPr>
          <p:cNvPr id="12" name="Google Shape;10893;p57"/>
          <p:cNvGrpSpPr/>
          <p:nvPr/>
        </p:nvGrpSpPr>
        <p:grpSpPr>
          <a:xfrm>
            <a:off x="748018" y="488834"/>
            <a:ext cx="1879709" cy="2370681"/>
            <a:chOff x="8010427" y="3348503"/>
            <a:chExt cx="278795" cy="351615"/>
          </a:xfrm>
          <a:solidFill>
            <a:schemeClr val="bg1"/>
          </a:solidFill>
        </p:grpSpPr>
        <p:sp>
          <p:nvSpPr>
            <p:cNvPr id="13" name="Google Shape;10894;p57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95;p57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10896;p57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97;p57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41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2682963" cy="668910"/>
            <a:chOff x="6163514" y="4096559"/>
            <a:chExt cx="2682963" cy="668910"/>
          </a:xfrm>
        </p:grpSpPr>
        <p:sp>
          <p:nvSpPr>
            <p:cNvPr id="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4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Perfil del consumidor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86747681"/>
              </p:ext>
            </p:extLst>
          </p:nvPr>
        </p:nvGraphicFramePr>
        <p:xfrm>
          <a:off x="-231237" y="679343"/>
          <a:ext cx="36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1560108"/>
              </p:ext>
            </p:extLst>
          </p:nvPr>
        </p:nvGraphicFramePr>
        <p:xfrm>
          <a:off x="2843481" y="0"/>
          <a:ext cx="36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75537384"/>
              </p:ext>
            </p:extLst>
          </p:nvPr>
        </p:nvGraphicFramePr>
        <p:xfrm>
          <a:off x="5757681" y="618110"/>
          <a:ext cx="36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47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0317" y="56919"/>
            <a:ext cx="9015614" cy="4057882"/>
          </a:xfrm>
          <a:prstGeom prst="rect">
            <a:avLst/>
          </a:prstGeom>
          <a:solidFill>
            <a:srgbClr val="E6B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68966" y="210541"/>
            <a:ext cx="7312922" cy="329081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I: ASPECTOS GENERALES</a:t>
            </a:r>
          </a:p>
        </p:txBody>
      </p:sp>
      <p:grpSp>
        <p:nvGrpSpPr>
          <p:cNvPr id="6" name="Google Shape;10725;p57"/>
          <p:cNvGrpSpPr/>
          <p:nvPr/>
        </p:nvGrpSpPr>
        <p:grpSpPr>
          <a:xfrm>
            <a:off x="154100" y="273844"/>
            <a:ext cx="2570626" cy="2459246"/>
            <a:chOff x="3950316" y="3820307"/>
            <a:chExt cx="369805" cy="353782"/>
          </a:xfrm>
          <a:solidFill>
            <a:schemeClr val="bg1"/>
          </a:solidFill>
        </p:grpSpPr>
        <p:sp>
          <p:nvSpPr>
            <p:cNvPr id="7" name="Google Shape;10726;p57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10727;p57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10728;p57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729;p57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81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2" t="60189" r="19598"/>
          <a:stretch/>
        </p:blipFill>
        <p:spPr bwMode="auto">
          <a:xfrm>
            <a:off x="1" y="668911"/>
            <a:ext cx="4229100" cy="4474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1" b="59833" l="19273" r="80873">
                        <a14:foregroundMark x1="50182" y1="30591" x2="50182" y2="30591"/>
                        <a14:foregroundMark x1="25382" y1="43895" x2="25382" y2="43895"/>
                        <a14:foregroundMark x1="25236" y1="44152" x2="25236" y2="44152"/>
                        <a14:foregroundMark x1="25164" y1="44666" x2="25164" y2="44666"/>
                        <a14:foregroundMark x1="24655" y1="44602" x2="24655" y2="44602"/>
                        <a14:foregroundMark x1="24364" y1="44087" x2="24364" y2="44087"/>
                        <a14:foregroundMark x1="25018" y1="43895" x2="25018" y2="43895"/>
                        <a14:foregroundMark x1="24000" y1="44152" x2="24000" y2="44152"/>
                        <a14:foregroundMark x1="23855" y1="44216" x2="23855" y2="44216"/>
                        <a14:foregroundMark x1="23927" y1="43959" x2="23927" y2="43959"/>
                        <a14:foregroundMark x1="24000" y1="43830" x2="24000" y2="43830"/>
                        <a14:foregroundMark x1="23927" y1="44602" x2="23927" y2="44602"/>
                        <a14:foregroundMark x1="24073" y1="44730" x2="24073" y2="44730"/>
                        <a14:foregroundMark x1="24291" y1="44730" x2="24291" y2="44730"/>
                        <a14:foregroundMark x1="25527" y1="44216" x2="25527" y2="44216"/>
                        <a14:foregroundMark x1="25455" y1="44602" x2="25455" y2="44602"/>
                        <a14:foregroundMark x1="25455" y1="44473" x2="25455" y2="44473"/>
                        <a14:foregroundMark x1="23855" y1="44152" x2="23855" y2="44152"/>
                        <a14:foregroundMark x1="23782" y1="44344" x2="23782" y2="44344"/>
                        <a14:foregroundMark x1="25309" y1="43702" x2="25309" y2="43702"/>
                        <a14:foregroundMark x1="25527" y1="43766" x2="25527" y2="43766"/>
                        <a14:foregroundMark x1="60436" y1="54884" x2="60436" y2="54884"/>
                        <a14:foregroundMark x1="61309" y1="54949" x2="61309" y2="54949"/>
                        <a14:foregroundMark x1="61455" y1="55334" x2="61455" y2="55334"/>
                        <a14:foregroundMark x1="61382" y1="55463" x2="61382" y2="55463"/>
                        <a14:foregroundMark x1="60727" y1="55591" x2="60727" y2="55591"/>
                        <a14:foregroundMark x1="59855" y1="55013" x2="59855" y2="55013"/>
                        <a14:foregroundMark x1="59927" y1="54692" x2="59927" y2="54692"/>
                        <a14:foregroundMark x1="60000" y1="54756" x2="60000" y2="54756"/>
                        <a14:foregroundMark x1="60073" y1="54627" x2="60073" y2="54627"/>
                        <a14:foregroundMark x1="60436" y1="54692" x2="60436" y2="54692"/>
                        <a14:foregroundMark x1="60436" y1="55591" x2="60436" y2="55591"/>
                        <a14:foregroundMark x1="60145" y1="55591" x2="60145" y2="55591"/>
                        <a14:foregroundMark x1="59709" y1="55527" x2="59709" y2="55527"/>
                        <a14:foregroundMark x1="59855" y1="55334" x2="59855" y2="55334"/>
                        <a14:foregroundMark x1="61455" y1="54692" x2="61455" y2="54692"/>
                        <a14:foregroundMark x1="61236" y1="54756" x2="61236" y2="54756"/>
                        <a14:foregroundMark x1="61236" y1="54563" x2="61236" y2="54563"/>
                        <a14:foregroundMark x1="61527" y1="54563" x2="61527" y2="54563"/>
                        <a14:foregroundMark x1="61673" y1="55077" x2="61673" y2="55077"/>
                        <a14:foregroundMark x1="61673" y1="55270" x2="61673" y2="55270"/>
                        <a14:foregroundMark x1="60582" y1="55077" x2="60582" y2="55077"/>
                        <a14:foregroundMark x1="60873" y1="55591" x2="60873" y2="55591"/>
                        <a14:foregroundMark x1="75055" y1="43509" x2="75055" y2="43509"/>
                        <a14:foregroundMark x1="76218" y1="43702" x2="76218" y2="43702"/>
                        <a14:foregroundMark x1="75636" y1="44280" x2="75636" y2="44280"/>
                        <a14:foregroundMark x1="75709" y1="44152" x2="75709" y2="44152"/>
                        <a14:foregroundMark x1="75782" y1="44087" x2="75782" y2="44087"/>
                        <a14:foregroundMark x1="75055" y1="43252" x2="75055" y2="43252"/>
                        <a14:foregroundMark x1="75055" y1="43766" x2="75055" y2="43766"/>
                        <a14:foregroundMark x1="75055" y1="43959" x2="75055" y2="43959"/>
                        <a14:foregroundMark x1="74909" y1="44152" x2="74909" y2="44152"/>
                        <a14:foregroundMark x1="74909" y1="43380" x2="74909" y2="43380"/>
                        <a14:foregroundMark x1="74909" y1="43959" x2="74909" y2="43959"/>
                        <a14:foregroundMark x1="76291" y1="43959" x2="76291" y2="43959"/>
                        <a14:foregroundMark x1="76291" y1="43573" x2="76291" y2="43573"/>
                        <a14:foregroundMark x1="76291" y1="43316" x2="76291" y2="43316"/>
                        <a14:foregroundMark x1="76218" y1="43252" x2="76218" y2="43252"/>
                        <a14:foregroundMark x1="75055" y1="43316" x2="75055" y2="43316"/>
                        <a14:foregroundMark x1="74836" y1="43059" x2="74836" y2="43059"/>
                        <a14:foregroundMark x1="74836" y1="43509" x2="74836" y2="43509"/>
                        <a14:foregroundMark x1="74836" y1="44152" x2="74836" y2="44152"/>
                        <a14:foregroundMark x1="75127" y1="44216" x2="75127" y2="44216"/>
                        <a14:foregroundMark x1="76145" y1="44216" x2="76145" y2="44216"/>
                        <a14:foregroundMark x1="76582" y1="44216" x2="76582" y2="44216"/>
                        <a14:foregroundMark x1="76436" y1="43830" x2="76436" y2="43830"/>
                        <a14:foregroundMark x1="76436" y1="43509" x2="76436" y2="43509"/>
                        <a14:foregroundMark x1="69236" y1="13817" x2="69236" y2="13817"/>
                        <a14:foregroundMark x1="69600" y1="13882" x2="69600" y2="13882"/>
                        <a14:foregroundMark x1="69673" y1="13689" x2="69673" y2="13689"/>
                        <a14:foregroundMark x1="69455" y1="13432" x2="69455" y2="13432"/>
                        <a14:foregroundMark x1="69236" y1="13368" x2="69236" y2="13368"/>
                        <a14:foregroundMark x1="69018" y1="13432" x2="69018" y2="13432"/>
                        <a14:foregroundMark x1="68873" y1="13753" x2="68873" y2="13753"/>
                        <a14:foregroundMark x1="68873" y1="14010" x2="68873" y2="14010"/>
                        <a14:foregroundMark x1="69309" y1="14267" x2="69309" y2="14267"/>
                        <a14:foregroundMark x1="69455" y1="14332" x2="69455" y2="14332"/>
                        <a14:foregroundMark x1="70473" y1="13817" x2="70473" y2="13817"/>
                        <a14:foregroundMark x1="70545" y1="13560" x2="70545" y2="13560"/>
                        <a14:foregroundMark x1="70182" y1="13432" x2="70182" y2="13432"/>
                        <a14:foregroundMark x1="70473" y1="13368" x2="70473" y2="13368"/>
                        <a14:foregroundMark x1="70255" y1="13303" x2="70255" y2="13303"/>
                        <a14:foregroundMark x1="70400" y1="14332" x2="70400" y2="14332"/>
                        <a14:foregroundMark x1="70109" y1="14396" x2="70109" y2="14396"/>
                        <a14:foregroundMark x1="70691" y1="14203" x2="70691" y2="14203"/>
                        <a14:foregroundMark x1="70691" y1="14332" x2="70691" y2="14332"/>
                        <a14:foregroundMark x1="70691" y1="13946" x2="70691" y2="13946"/>
                        <a14:foregroundMark x1="70545" y1="13625" x2="70545" y2="13625"/>
                        <a14:foregroundMark x1="70473" y1="13239" x2="70473" y2="13239"/>
                        <a14:foregroundMark x1="70036" y1="13368" x2="70036" y2="13368"/>
                        <a14:foregroundMark x1="69600" y1="13368" x2="69600" y2="13368"/>
                        <a14:foregroundMark x1="69309" y1="13368" x2="69309" y2="13368"/>
                        <a14:foregroundMark x1="69236" y1="13368" x2="69236" y2="13368"/>
                        <a14:foregroundMark x1="69236" y1="13239" x2="69236" y2="13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02" t="7442" r="19598" b="43006"/>
          <a:stretch/>
        </p:blipFill>
        <p:spPr bwMode="auto">
          <a:xfrm>
            <a:off x="3886200" y="0"/>
            <a:ext cx="5511799" cy="4981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0" y="0"/>
            <a:ext cx="2682963" cy="668910"/>
            <a:chOff x="6163514" y="4096559"/>
            <a:chExt cx="2682963" cy="668910"/>
          </a:xfrm>
        </p:grpSpPr>
        <p:sp>
          <p:nvSpPr>
            <p:cNvPr id="10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11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Perfil del consumidor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3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59766771"/>
              </p:ext>
            </p:extLst>
          </p:nvPr>
        </p:nvGraphicFramePr>
        <p:xfrm>
          <a:off x="0" y="0"/>
          <a:ext cx="9664699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0" y="0"/>
            <a:ext cx="2682963" cy="668910"/>
            <a:chOff x="6163514" y="4096559"/>
            <a:chExt cx="2682963" cy="668910"/>
          </a:xfrm>
        </p:grpSpPr>
        <p:sp>
          <p:nvSpPr>
            <p:cNvPr id="8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9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Perfil del consumidor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8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2682963" cy="668910"/>
            <a:chOff x="6163514" y="4096559"/>
            <a:chExt cx="2682963" cy="668910"/>
          </a:xfrm>
        </p:grpSpPr>
        <p:sp>
          <p:nvSpPr>
            <p:cNvPr id="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4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Perfil del consumidor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sp>
        <p:nvSpPr>
          <p:cNvPr id="6" name="Google Shape;1132;p38"/>
          <p:cNvSpPr txBox="1">
            <a:spLocks/>
          </p:cNvSpPr>
          <p:nvPr/>
        </p:nvSpPr>
        <p:spPr>
          <a:xfrm>
            <a:off x="2245068" y="64659"/>
            <a:ext cx="5571066" cy="42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400" dirty="0" smtClean="0">
                <a:latin typeface="Permanent Marker" panose="020B0604020202020204" charset="0"/>
              </a:rPr>
              <a:t>Por </a:t>
            </a:r>
            <a:r>
              <a:rPr lang="es-ES" sz="2400" dirty="0">
                <a:latin typeface="Permanent Marker" panose="020B0604020202020204" charset="0"/>
              </a:rPr>
              <a:t>Estímulos de marketing.</a:t>
            </a:r>
          </a:p>
        </p:txBody>
      </p:sp>
      <p:sp>
        <p:nvSpPr>
          <p:cNvPr id="9" name="Google Shape;1132;p38"/>
          <p:cNvSpPr txBox="1">
            <a:spLocks/>
          </p:cNvSpPr>
          <p:nvPr/>
        </p:nvSpPr>
        <p:spPr>
          <a:xfrm>
            <a:off x="2205025" y="4339879"/>
            <a:ext cx="3655242" cy="72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Certificado </a:t>
            </a:r>
            <a:r>
              <a:rPr lang="es-ES" sz="2000" dirty="0">
                <a:latin typeface="Permanent Marker" panose="020B0604020202020204" charset="0"/>
              </a:rPr>
              <a:t>que avala la culminación de consumo del producto. </a:t>
            </a:r>
          </a:p>
        </p:txBody>
      </p:sp>
      <p:grpSp>
        <p:nvGrpSpPr>
          <p:cNvPr id="11" name="Google Shape;993;p34"/>
          <p:cNvGrpSpPr/>
          <p:nvPr/>
        </p:nvGrpSpPr>
        <p:grpSpPr>
          <a:xfrm>
            <a:off x="4780104" y="2036936"/>
            <a:ext cx="425280" cy="376618"/>
            <a:chOff x="3978429" y="3101256"/>
            <a:chExt cx="567039" cy="502157"/>
          </a:xfrm>
        </p:grpSpPr>
        <p:sp>
          <p:nvSpPr>
            <p:cNvPr id="39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41" name="Google Shape;996;p34"/>
            <p:cNvSpPr/>
            <p:nvPr/>
          </p:nvSpPr>
          <p:spPr>
            <a:xfrm>
              <a:off x="3978429" y="3101256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13" name="Google Shape;999;p34"/>
          <p:cNvGrpSpPr/>
          <p:nvPr/>
        </p:nvGrpSpPr>
        <p:grpSpPr>
          <a:xfrm>
            <a:off x="3111501" y="978350"/>
            <a:ext cx="425280" cy="376618"/>
            <a:chOff x="1753629" y="1689806"/>
            <a:chExt cx="567039" cy="502157"/>
          </a:xfrm>
        </p:grpSpPr>
        <p:sp>
          <p:nvSpPr>
            <p:cNvPr id="35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37" name="Google Shape;1002;p34"/>
            <p:cNvSpPr/>
            <p:nvPr/>
          </p:nvSpPr>
          <p:spPr>
            <a:xfrm>
              <a:off x="1753629" y="1689806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15" name="Google Shape;1005;p34"/>
          <p:cNvGrpSpPr/>
          <p:nvPr/>
        </p:nvGrpSpPr>
        <p:grpSpPr>
          <a:xfrm>
            <a:off x="3952082" y="1507644"/>
            <a:ext cx="425280" cy="376618"/>
            <a:chOff x="2874404" y="2395531"/>
            <a:chExt cx="567039" cy="502157"/>
          </a:xfrm>
        </p:grpSpPr>
        <p:sp>
          <p:nvSpPr>
            <p:cNvPr id="31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rgbClr val="F5D9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33" name="Google Shape;1008;p34"/>
            <p:cNvSpPr/>
            <p:nvPr/>
          </p:nvSpPr>
          <p:spPr>
            <a:xfrm>
              <a:off x="2874404" y="2395531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20" name="Google Shape;1014;p34"/>
          <p:cNvGrpSpPr/>
          <p:nvPr/>
        </p:nvGrpSpPr>
        <p:grpSpPr>
          <a:xfrm>
            <a:off x="5620683" y="2566230"/>
            <a:ext cx="425280" cy="376618"/>
            <a:chOff x="5099204" y="3806981"/>
            <a:chExt cx="567039" cy="502157"/>
          </a:xfrm>
        </p:grpSpPr>
        <p:sp>
          <p:nvSpPr>
            <p:cNvPr id="27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29" name="Google Shape;1017;p34"/>
            <p:cNvSpPr/>
            <p:nvPr/>
          </p:nvSpPr>
          <p:spPr>
            <a:xfrm>
              <a:off x="5099204" y="3806981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sp>
        <p:nvSpPr>
          <p:cNvPr id="44" name="Google Shape;1132;p38"/>
          <p:cNvSpPr txBox="1">
            <a:spLocks/>
          </p:cNvSpPr>
          <p:nvPr/>
        </p:nvSpPr>
        <p:spPr>
          <a:xfrm>
            <a:off x="160999" y="3477230"/>
            <a:ext cx="5571066" cy="41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Diseño </a:t>
            </a:r>
            <a:r>
              <a:rPr lang="es-ES" sz="2000" dirty="0">
                <a:latin typeface="Permanent Marker" panose="020B0604020202020204" charset="0"/>
              </a:rPr>
              <a:t>de la página </a:t>
            </a:r>
            <a:r>
              <a:rPr lang="es-ES" sz="2000" dirty="0" smtClean="0">
                <a:latin typeface="Permanent Marker" panose="020B0604020202020204" charset="0"/>
              </a:rPr>
              <a:t>web</a:t>
            </a:r>
          </a:p>
        </p:txBody>
      </p:sp>
      <p:sp>
        <p:nvSpPr>
          <p:cNvPr id="45" name="Google Shape;1132;p38"/>
          <p:cNvSpPr txBox="1">
            <a:spLocks/>
          </p:cNvSpPr>
          <p:nvPr/>
        </p:nvSpPr>
        <p:spPr>
          <a:xfrm>
            <a:off x="510238" y="2780796"/>
            <a:ext cx="3469660" cy="67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000" dirty="0" smtClean="0">
                <a:latin typeface="Permanent Marker" panose="020B0604020202020204" charset="0"/>
              </a:rPr>
              <a:t>Proceso </a:t>
            </a:r>
            <a:r>
              <a:rPr lang="es-ES" sz="2000" dirty="0">
                <a:latin typeface="Permanent Marker" panose="020B0604020202020204" charset="0"/>
              </a:rPr>
              <a:t>eficiente en la elaboración de los </a:t>
            </a:r>
            <a:r>
              <a:rPr lang="es-ES" sz="2000" dirty="0" smtClean="0">
                <a:latin typeface="Permanent Marker" panose="020B0604020202020204" charset="0"/>
              </a:rPr>
              <a:t>productos</a:t>
            </a:r>
            <a:endParaRPr lang="es-ES" sz="2000" dirty="0">
              <a:latin typeface="Permanent Marker" panose="020B0604020202020204" charset="0"/>
            </a:endParaRPr>
          </a:p>
        </p:txBody>
      </p:sp>
      <p:sp>
        <p:nvSpPr>
          <p:cNvPr id="46" name="Google Shape;1132;p38"/>
          <p:cNvSpPr txBox="1">
            <a:spLocks/>
          </p:cNvSpPr>
          <p:nvPr/>
        </p:nvSpPr>
        <p:spPr>
          <a:xfrm>
            <a:off x="6053488" y="2551542"/>
            <a:ext cx="2650823" cy="39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Atención </a:t>
            </a:r>
            <a:r>
              <a:rPr lang="es-ES" sz="1800" dirty="0">
                <a:latin typeface="Permanent Marker" panose="020B0604020202020204" charset="0"/>
              </a:rPr>
              <a:t>al </a:t>
            </a:r>
            <a:r>
              <a:rPr lang="es-ES" sz="1800" dirty="0" smtClean="0">
                <a:latin typeface="Permanent Marker" panose="020B0604020202020204" charset="0"/>
              </a:rPr>
              <a:t>cliente</a:t>
            </a:r>
          </a:p>
        </p:txBody>
      </p:sp>
      <p:sp>
        <p:nvSpPr>
          <p:cNvPr id="47" name="Google Shape;1132;p38"/>
          <p:cNvSpPr txBox="1">
            <a:spLocks/>
          </p:cNvSpPr>
          <p:nvPr/>
        </p:nvSpPr>
        <p:spPr>
          <a:xfrm>
            <a:off x="5197481" y="2018894"/>
            <a:ext cx="1908553" cy="40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Accesibilidad</a:t>
            </a:r>
          </a:p>
        </p:txBody>
      </p:sp>
      <p:sp>
        <p:nvSpPr>
          <p:cNvPr id="48" name="Google Shape;1132;p38"/>
          <p:cNvSpPr txBox="1">
            <a:spLocks/>
          </p:cNvSpPr>
          <p:nvPr/>
        </p:nvSpPr>
        <p:spPr>
          <a:xfrm>
            <a:off x="4373381" y="1518533"/>
            <a:ext cx="1247302" cy="35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Precio</a:t>
            </a:r>
          </a:p>
        </p:txBody>
      </p:sp>
      <p:sp>
        <p:nvSpPr>
          <p:cNvPr id="49" name="Google Shape;1132;p38"/>
          <p:cNvSpPr txBox="1">
            <a:spLocks/>
          </p:cNvSpPr>
          <p:nvPr/>
        </p:nvSpPr>
        <p:spPr>
          <a:xfrm>
            <a:off x="3501892" y="983660"/>
            <a:ext cx="4237582" cy="32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Características </a:t>
            </a:r>
            <a:r>
              <a:rPr lang="es-ES" sz="1800" dirty="0">
                <a:latin typeface="Permanent Marker" panose="020B0604020202020204" charset="0"/>
              </a:rPr>
              <a:t>de los </a:t>
            </a:r>
            <a:r>
              <a:rPr lang="es-ES" sz="1800" dirty="0" smtClean="0">
                <a:latin typeface="Permanent Marker" panose="020B0604020202020204" charset="0"/>
              </a:rPr>
              <a:t>productos</a:t>
            </a:r>
          </a:p>
        </p:txBody>
      </p:sp>
      <p:grpSp>
        <p:nvGrpSpPr>
          <p:cNvPr id="50" name="Google Shape;993;p34"/>
          <p:cNvGrpSpPr/>
          <p:nvPr/>
        </p:nvGrpSpPr>
        <p:grpSpPr>
          <a:xfrm>
            <a:off x="1760293" y="4333462"/>
            <a:ext cx="425280" cy="376618"/>
            <a:chOff x="3978429" y="3101256"/>
            <a:chExt cx="567039" cy="502157"/>
          </a:xfrm>
        </p:grpSpPr>
        <p:sp>
          <p:nvSpPr>
            <p:cNvPr id="51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2" name="Google Shape;996;p34"/>
            <p:cNvSpPr/>
            <p:nvPr/>
          </p:nvSpPr>
          <p:spPr>
            <a:xfrm>
              <a:off x="3978429" y="3101256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53" name="Google Shape;999;p34"/>
          <p:cNvGrpSpPr/>
          <p:nvPr/>
        </p:nvGrpSpPr>
        <p:grpSpPr>
          <a:xfrm>
            <a:off x="91690" y="2563690"/>
            <a:ext cx="425280" cy="376618"/>
            <a:chOff x="1753629" y="1689806"/>
            <a:chExt cx="567039" cy="502157"/>
          </a:xfrm>
        </p:grpSpPr>
        <p:sp>
          <p:nvSpPr>
            <p:cNvPr id="54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5" name="Google Shape;1002;p34"/>
            <p:cNvSpPr/>
            <p:nvPr/>
          </p:nvSpPr>
          <p:spPr>
            <a:xfrm>
              <a:off x="1753629" y="1689806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56" name="Google Shape;1005;p34"/>
          <p:cNvGrpSpPr/>
          <p:nvPr/>
        </p:nvGrpSpPr>
        <p:grpSpPr>
          <a:xfrm>
            <a:off x="932271" y="3528404"/>
            <a:ext cx="425280" cy="376618"/>
            <a:chOff x="2874404" y="2395531"/>
            <a:chExt cx="567039" cy="502157"/>
          </a:xfrm>
        </p:grpSpPr>
        <p:sp>
          <p:nvSpPr>
            <p:cNvPr id="57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rgbClr val="F5D9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8" name="Google Shape;1008;p34"/>
            <p:cNvSpPr/>
            <p:nvPr/>
          </p:nvSpPr>
          <p:spPr>
            <a:xfrm>
              <a:off x="2874404" y="2395531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96" name="Google Shape;1358;p43"/>
          <p:cNvGrpSpPr/>
          <p:nvPr/>
        </p:nvGrpSpPr>
        <p:grpSpPr>
          <a:xfrm>
            <a:off x="7739474" y="3636182"/>
            <a:ext cx="1301188" cy="1394559"/>
            <a:chOff x="4752300" y="853075"/>
            <a:chExt cx="3477736" cy="3727292"/>
          </a:xfrm>
        </p:grpSpPr>
        <p:sp>
          <p:nvSpPr>
            <p:cNvPr id="97" name="Google Shape;1359;p43"/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360;p43"/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361;p43"/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362;p43"/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363;p43"/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364;p43"/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365;p43"/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366;p43"/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1367;p43"/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1368;p43"/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1369;p43"/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1370;p43"/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1371;p43"/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372;p43"/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373;p43"/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374;p43"/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375;p43"/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376;p43"/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377;p43"/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378;p43"/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379;p43"/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380;p43"/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381;p43"/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382;p43"/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383;p43"/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384;p43"/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385;p43"/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386;p43"/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387;p43"/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1388;p43"/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389;p43"/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390;p43"/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391;p43"/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392;p43"/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393;p43"/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394;p43"/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395;p43"/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396;p43"/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397;p43"/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398;p43"/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399;p43"/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400;p43"/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5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32;p38"/>
          <p:cNvSpPr txBox="1">
            <a:spLocks/>
          </p:cNvSpPr>
          <p:nvPr/>
        </p:nvSpPr>
        <p:spPr>
          <a:xfrm>
            <a:off x="2288678" y="94038"/>
            <a:ext cx="5571066" cy="42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400" dirty="0" smtClean="0">
                <a:latin typeface="Permanent Marker" panose="020B0604020202020204" charset="0"/>
              </a:rPr>
              <a:t>Por Factores del Entorno</a:t>
            </a:r>
            <a:endParaRPr lang="es-ES" sz="2400" dirty="0">
              <a:latin typeface="Permanent Marker" panose="020B0604020202020204" charset="0"/>
            </a:endParaRPr>
          </a:p>
        </p:txBody>
      </p:sp>
      <p:grpSp>
        <p:nvGrpSpPr>
          <p:cNvPr id="11" name="Google Shape;993;p34"/>
          <p:cNvGrpSpPr/>
          <p:nvPr/>
        </p:nvGrpSpPr>
        <p:grpSpPr>
          <a:xfrm>
            <a:off x="5420877" y="2053869"/>
            <a:ext cx="425280" cy="376618"/>
            <a:chOff x="3978429" y="3101256"/>
            <a:chExt cx="567039" cy="502157"/>
          </a:xfrm>
        </p:grpSpPr>
        <p:sp>
          <p:nvSpPr>
            <p:cNvPr id="39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41" name="Google Shape;996;p34"/>
            <p:cNvSpPr/>
            <p:nvPr/>
          </p:nvSpPr>
          <p:spPr>
            <a:xfrm>
              <a:off x="3978429" y="3101256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13" name="Google Shape;999;p34"/>
          <p:cNvGrpSpPr/>
          <p:nvPr/>
        </p:nvGrpSpPr>
        <p:grpSpPr>
          <a:xfrm>
            <a:off x="3752274" y="893683"/>
            <a:ext cx="425280" cy="376618"/>
            <a:chOff x="1753629" y="1689806"/>
            <a:chExt cx="567039" cy="502157"/>
          </a:xfrm>
        </p:grpSpPr>
        <p:sp>
          <p:nvSpPr>
            <p:cNvPr id="35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37" name="Google Shape;1002;p34"/>
            <p:cNvSpPr/>
            <p:nvPr/>
          </p:nvSpPr>
          <p:spPr>
            <a:xfrm>
              <a:off x="1753629" y="1689806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15" name="Google Shape;1005;p34"/>
          <p:cNvGrpSpPr/>
          <p:nvPr/>
        </p:nvGrpSpPr>
        <p:grpSpPr>
          <a:xfrm>
            <a:off x="4592855" y="1473777"/>
            <a:ext cx="425280" cy="376618"/>
            <a:chOff x="2874404" y="2395531"/>
            <a:chExt cx="567039" cy="502157"/>
          </a:xfrm>
        </p:grpSpPr>
        <p:sp>
          <p:nvSpPr>
            <p:cNvPr id="31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rgbClr val="F5D9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33" name="Google Shape;1008;p34"/>
            <p:cNvSpPr/>
            <p:nvPr/>
          </p:nvSpPr>
          <p:spPr>
            <a:xfrm>
              <a:off x="2874404" y="2395531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20" name="Google Shape;1014;p34"/>
          <p:cNvGrpSpPr/>
          <p:nvPr/>
        </p:nvGrpSpPr>
        <p:grpSpPr>
          <a:xfrm>
            <a:off x="6261456" y="2633963"/>
            <a:ext cx="425280" cy="376618"/>
            <a:chOff x="5099204" y="3806981"/>
            <a:chExt cx="567039" cy="502157"/>
          </a:xfrm>
        </p:grpSpPr>
        <p:sp>
          <p:nvSpPr>
            <p:cNvPr id="27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29" name="Google Shape;1017;p34"/>
            <p:cNvSpPr/>
            <p:nvPr/>
          </p:nvSpPr>
          <p:spPr>
            <a:xfrm>
              <a:off x="5099204" y="3806981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sp>
        <p:nvSpPr>
          <p:cNvPr id="46" name="Google Shape;1132;p38"/>
          <p:cNvSpPr txBox="1">
            <a:spLocks/>
          </p:cNvSpPr>
          <p:nvPr/>
        </p:nvSpPr>
        <p:spPr>
          <a:xfrm>
            <a:off x="6735064" y="2620418"/>
            <a:ext cx="1706789" cy="39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Competidores</a:t>
            </a:r>
          </a:p>
        </p:txBody>
      </p:sp>
      <p:sp>
        <p:nvSpPr>
          <p:cNvPr id="47" name="Google Shape;1132;p38"/>
          <p:cNvSpPr txBox="1">
            <a:spLocks/>
          </p:cNvSpPr>
          <p:nvPr/>
        </p:nvSpPr>
        <p:spPr>
          <a:xfrm>
            <a:off x="5958963" y="2023200"/>
            <a:ext cx="1470596" cy="40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Tecnología </a:t>
            </a:r>
          </a:p>
        </p:txBody>
      </p:sp>
      <p:sp>
        <p:nvSpPr>
          <p:cNvPr id="48" name="Google Shape;1132;p38"/>
          <p:cNvSpPr txBox="1">
            <a:spLocks/>
          </p:cNvSpPr>
          <p:nvPr/>
        </p:nvSpPr>
        <p:spPr>
          <a:xfrm>
            <a:off x="5170901" y="1484666"/>
            <a:ext cx="3386897" cy="35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Situación </a:t>
            </a:r>
            <a:r>
              <a:rPr lang="es-ES" sz="1800" dirty="0">
                <a:latin typeface="Permanent Marker" panose="020B0604020202020204" charset="0"/>
              </a:rPr>
              <a:t>económica del país</a:t>
            </a:r>
            <a:endParaRPr lang="es-ES" sz="1800" dirty="0" smtClean="0">
              <a:latin typeface="Permanent Marker" panose="020B0604020202020204" charset="0"/>
            </a:endParaRPr>
          </a:p>
        </p:txBody>
      </p:sp>
      <p:sp>
        <p:nvSpPr>
          <p:cNvPr id="49" name="Google Shape;1132;p38"/>
          <p:cNvSpPr txBox="1">
            <a:spLocks/>
          </p:cNvSpPr>
          <p:nvPr/>
        </p:nvSpPr>
        <p:spPr>
          <a:xfrm>
            <a:off x="4286243" y="902438"/>
            <a:ext cx="2448821" cy="38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Leyes </a:t>
            </a:r>
            <a:r>
              <a:rPr lang="es-ES" sz="1800" dirty="0">
                <a:latin typeface="Permanent Marker" panose="020B0604020202020204" charset="0"/>
              </a:rPr>
              <a:t>y regulaciones</a:t>
            </a:r>
            <a:endParaRPr lang="es-ES" sz="1800" dirty="0" smtClean="0">
              <a:latin typeface="Permanent Marker" panose="020B0604020202020204" charset="0"/>
            </a:endParaRPr>
          </a:p>
        </p:txBody>
      </p:sp>
      <p:sp>
        <p:nvSpPr>
          <p:cNvPr id="34" name="Google Shape;1132;p38"/>
          <p:cNvSpPr txBox="1">
            <a:spLocks/>
          </p:cNvSpPr>
          <p:nvPr/>
        </p:nvSpPr>
        <p:spPr>
          <a:xfrm>
            <a:off x="-552931" y="2197197"/>
            <a:ext cx="5571066" cy="42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2400" dirty="0" smtClean="0">
                <a:latin typeface="Permanent Marker" panose="020B0604020202020204" charset="0"/>
              </a:rPr>
              <a:t>Por proceso de compra.</a:t>
            </a:r>
            <a:endParaRPr lang="es-ES" sz="2400" dirty="0">
              <a:latin typeface="Permanent Marker" panose="020B0604020202020204" charset="0"/>
            </a:endParaRPr>
          </a:p>
        </p:txBody>
      </p:sp>
      <p:grpSp>
        <p:nvGrpSpPr>
          <p:cNvPr id="36" name="Google Shape;993;p34"/>
          <p:cNvGrpSpPr/>
          <p:nvPr/>
        </p:nvGrpSpPr>
        <p:grpSpPr>
          <a:xfrm>
            <a:off x="1668603" y="4090006"/>
            <a:ext cx="425280" cy="376618"/>
            <a:chOff x="3978429" y="3101256"/>
            <a:chExt cx="567039" cy="502157"/>
          </a:xfrm>
        </p:grpSpPr>
        <p:sp>
          <p:nvSpPr>
            <p:cNvPr id="38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40" name="Google Shape;996;p34"/>
            <p:cNvSpPr/>
            <p:nvPr/>
          </p:nvSpPr>
          <p:spPr>
            <a:xfrm>
              <a:off x="3978429" y="3101256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42" name="Google Shape;999;p34"/>
          <p:cNvGrpSpPr/>
          <p:nvPr/>
        </p:nvGrpSpPr>
        <p:grpSpPr>
          <a:xfrm>
            <a:off x="0" y="2929820"/>
            <a:ext cx="425280" cy="376618"/>
            <a:chOff x="1753629" y="1689806"/>
            <a:chExt cx="567039" cy="502157"/>
          </a:xfrm>
        </p:grpSpPr>
        <p:sp>
          <p:nvSpPr>
            <p:cNvPr id="43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59" name="Google Shape;1002;p34"/>
            <p:cNvSpPr/>
            <p:nvPr/>
          </p:nvSpPr>
          <p:spPr>
            <a:xfrm>
              <a:off x="1753629" y="1689806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60" name="Google Shape;1005;p34"/>
          <p:cNvGrpSpPr/>
          <p:nvPr/>
        </p:nvGrpSpPr>
        <p:grpSpPr>
          <a:xfrm>
            <a:off x="840581" y="3509914"/>
            <a:ext cx="425280" cy="376618"/>
            <a:chOff x="2874404" y="2395531"/>
            <a:chExt cx="567039" cy="502157"/>
          </a:xfrm>
        </p:grpSpPr>
        <p:sp>
          <p:nvSpPr>
            <p:cNvPr id="61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rgbClr val="F5D9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62" name="Google Shape;1008;p34"/>
            <p:cNvSpPr/>
            <p:nvPr/>
          </p:nvSpPr>
          <p:spPr>
            <a:xfrm>
              <a:off x="2874404" y="2395531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grpSp>
        <p:nvGrpSpPr>
          <p:cNvPr id="63" name="Google Shape;1014;p34"/>
          <p:cNvGrpSpPr/>
          <p:nvPr/>
        </p:nvGrpSpPr>
        <p:grpSpPr>
          <a:xfrm>
            <a:off x="2509182" y="4670100"/>
            <a:ext cx="425280" cy="376618"/>
            <a:chOff x="5099204" y="3806981"/>
            <a:chExt cx="567039" cy="502157"/>
          </a:xfrm>
        </p:grpSpPr>
        <p:sp>
          <p:nvSpPr>
            <p:cNvPr id="64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  <p:sp>
          <p:nvSpPr>
            <p:cNvPr id="65" name="Google Shape;1017;p34"/>
            <p:cNvSpPr/>
            <p:nvPr/>
          </p:nvSpPr>
          <p:spPr>
            <a:xfrm>
              <a:off x="5099204" y="3806981"/>
              <a:ext cx="567039" cy="502157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800">
                <a:ea typeface="+mn-ea"/>
              </a:endParaRPr>
            </a:p>
          </p:txBody>
        </p:sp>
      </p:grpSp>
      <p:sp>
        <p:nvSpPr>
          <p:cNvPr id="66" name="Google Shape;1132;p38"/>
          <p:cNvSpPr txBox="1">
            <a:spLocks/>
          </p:cNvSpPr>
          <p:nvPr/>
        </p:nvSpPr>
        <p:spPr>
          <a:xfrm>
            <a:off x="2982790" y="4656555"/>
            <a:ext cx="4828882" cy="39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Tomar </a:t>
            </a:r>
            <a:r>
              <a:rPr lang="es-ES" sz="1800" dirty="0">
                <a:latin typeface="Permanent Marker" panose="020B0604020202020204" charset="0"/>
              </a:rPr>
              <a:t>una buena decisión de compra</a:t>
            </a:r>
            <a:endParaRPr lang="es-ES" sz="1800" dirty="0" smtClean="0">
              <a:latin typeface="Permanent Marker" panose="020B0604020202020204" charset="0"/>
            </a:endParaRPr>
          </a:p>
        </p:txBody>
      </p:sp>
      <p:sp>
        <p:nvSpPr>
          <p:cNvPr id="67" name="Google Shape;1132;p38"/>
          <p:cNvSpPr txBox="1">
            <a:spLocks/>
          </p:cNvSpPr>
          <p:nvPr/>
        </p:nvSpPr>
        <p:spPr>
          <a:xfrm>
            <a:off x="2206688" y="4059337"/>
            <a:ext cx="5349187" cy="40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>
                <a:latin typeface="Permanent Marker" panose="020B0604020202020204" charset="0"/>
              </a:rPr>
              <a:t>R</a:t>
            </a:r>
            <a:r>
              <a:rPr lang="es-ES" sz="1800" dirty="0" smtClean="0">
                <a:latin typeface="Permanent Marker" panose="020B0604020202020204" charset="0"/>
              </a:rPr>
              <a:t>evisar </a:t>
            </a:r>
            <a:r>
              <a:rPr lang="es-ES" sz="1800" dirty="0">
                <a:latin typeface="Permanent Marker" panose="020B0604020202020204" charset="0"/>
              </a:rPr>
              <a:t>la información de los proveedores </a:t>
            </a:r>
            <a:endParaRPr lang="es-ES" sz="1800" dirty="0" smtClean="0">
              <a:latin typeface="Permanent Marker" panose="020B0604020202020204" charset="0"/>
            </a:endParaRPr>
          </a:p>
        </p:txBody>
      </p:sp>
      <p:sp>
        <p:nvSpPr>
          <p:cNvPr id="68" name="Google Shape;1132;p38"/>
          <p:cNvSpPr txBox="1">
            <a:spLocks/>
          </p:cNvSpPr>
          <p:nvPr/>
        </p:nvSpPr>
        <p:spPr>
          <a:xfrm>
            <a:off x="1418627" y="3520803"/>
            <a:ext cx="2940451" cy="35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>
                <a:latin typeface="Permanent Marker" panose="020B0604020202020204" charset="0"/>
              </a:rPr>
              <a:t>A</a:t>
            </a:r>
            <a:r>
              <a:rPr lang="es-ES" sz="1800" dirty="0" smtClean="0">
                <a:latin typeface="Permanent Marker" panose="020B0604020202020204" charset="0"/>
              </a:rPr>
              <a:t>clarar </a:t>
            </a:r>
            <a:r>
              <a:rPr lang="es-ES" sz="1800" dirty="0">
                <a:latin typeface="Permanent Marker" panose="020B0604020202020204" charset="0"/>
              </a:rPr>
              <a:t>las necesidades</a:t>
            </a:r>
            <a:endParaRPr lang="es-ES" sz="1800" dirty="0" smtClean="0">
              <a:latin typeface="Permanent Marker" panose="020B0604020202020204" charset="0"/>
            </a:endParaRPr>
          </a:p>
        </p:txBody>
      </p:sp>
      <p:sp>
        <p:nvSpPr>
          <p:cNvPr id="69" name="Google Shape;1132;p38"/>
          <p:cNvSpPr txBox="1">
            <a:spLocks/>
          </p:cNvSpPr>
          <p:nvPr/>
        </p:nvSpPr>
        <p:spPr>
          <a:xfrm>
            <a:off x="533969" y="2938575"/>
            <a:ext cx="4794813" cy="38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defTabSz="685800"/>
            <a:r>
              <a:rPr lang="es-ES" sz="1800" dirty="0" smtClean="0">
                <a:latin typeface="Permanent Marker" panose="020B0604020202020204" charset="0"/>
              </a:rPr>
              <a:t>Conciencia </a:t>
            </a:r>
            <a:r>
              <a:rPr lang="es-ES" sz="1800" dirty="0">
                <a:latin typeface="Permanent Marker" panose="020B0604020202020204" charset="0"/>
              </a:rPr>
              <a:t>de capacitar a los empleados</a:t>
            </a:r>
            <a:endParaRPr lang="es-ES" sz="1800" dirty="0" smtClean="0">
              <a:latin typeface="Permanent Marker" panose="020B0604020202020204" charset="0"/>
            </a:endParaRPr>
          </a:p>
        </p:txBody>
      </p:sp>
      <p:grpSp>
        <p:nvGrpSpPr>
          <p:cNvPr id="44" name="Google Shape;1358;p43"/>
          <p:cNvGrpSpPr/>
          <p:nvPr/>
        </p:nvGrpSpPr>
        <p:grpSpPr>
          <a:xfrm>
            <a:off x="7739474" y="3636182"/>
            <a:ext cx="1301188" cy="1394559"/>
            <a:chOff x="4752300" y="853075"/>
            <a:chExt cx="3477736" cy="3727292"/>
          </a:xfrm>
        </p:grpSpPr>
        <p:sp>
          <p:nvSpPr>
            <p:cNvPr id="45" name="Google Shape;1359;p43"/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360;p43"/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361;p43"/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362;p43"/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363;p43"/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364;p43"/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365;p43"/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1366;p43"/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1367;p43"/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368;p43"/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369;p43"/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370;p43"/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371;p43"/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372;p43"/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373;p43"/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374;p43"/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375;p43"/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376;p43"/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377;p43"/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378;p43"/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379;p43"/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380;p43"/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381;p43"/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382;p43"/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383;p43"/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384;p43"/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385;p43"/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386;p43"/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387;p43"/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388;p43"/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389;p43"/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390;p43"/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391;p43"/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392;p43"/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393;p43"/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394;p43"/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395;p43"/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396;p43"/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397;p43"/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398;p43"/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399;p43"/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400;p43"/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0" y="0"/>
            <a:ext cx="2682963" cy="668910"/>
            <a:chOff x="6163514" y="4096559"/>
            <a:chExt cx="2682963" cy="668910"/>
          </a:xfrm>
        </p:grpSpPr>
        <p:sp>
          <p:nvSpPr>
            <p:cNvPr id="10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104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Perfil del consumidor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7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47" grpId="0"/>
      <p:bldP spid="48" grpId="0"/>
      <p:bldP spid="49" grpId="0"/>
      <p:bldP spid="66" grpId="0"/>
      <p:bldP spid="67" grpId="0"/>
      <p:bldP spid="68" grpId="0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2682963" cy="642358"/>
            <a:chOff x="6163514" y="4096559"/>
            <a:chExt cx="2682963" cy="642358"/>
          </a:xfrm>
        </p:grpSpPr>
        <p:sp>
          <p:nvSpPr>
            <p:cNvPr id="3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4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540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Arquetipos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3060183215"/>
              </p:ext>
            </p:extLst>
          </p:nvPr>
        </p:nvGraphicFramePr>
        <p:xfrm>
          <a:off x="1059543" y="1121444"/>
          <a:ext cx="8084457" cy="344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5" name="Google Shape;499;p23"/>
          <p:cNvGrpSpPr/>
          <p:nvPr/>
        </p:nvGrpSpPr>
        <p:grpSpPr>
          <a:xfrm>
            <a:off x="3410559" y="3453830"/>
            <a:ext cx="519354" cy="629618"/>
            <a:chOff x="5587702" y="3976345"/>
            <a:chExt cx="519354" cy="629618"/>
          </a:xfrm>
        </p:grpSpPr>
        <p:sp>
          <p:nvSpPr>
            <p:cNvPr id="5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499;p23"/>
          <p:cNvGrpSpPr/>
          <p:nvPr/>
        </p:nvGrpSpPr>
        <p:grpSpPr>
          <a:xfrm>
            <a:off x="540189" y="1648555"/>
            <a:ext cx="519354" cy="629618"/>
            <a:chOff x="5587702" y="3976345"/>
            <a:chExt cx="519354" cy="629618"/>
          </a:xfrm>
        </p:grpSpPr>
        <p:sp>
          <p:nvSpPr>
            <p:cNvPr id="54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128;p45"/>
          <p:cNvGrpSpPr/>
          <p:nvPr/>
        </p:nvGrpSpPr>
        <p:grpSpPr>
          <a:xfrm>
            <a:off x="0" y="3443370"/>
            <a:ext cx="3062881" cy="1601544"/>
            <a:chOff x="4457303" y="2947545"/>
            <a:chExt cx="3062881" cy="1601544"/>
          </a:xfrm>
        </p:grpSpPr>
        <p:grpSp>
          <p:nvGrpSpPr>
            <p:cNvPr id="15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rgbClr val="F5D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rgbClr val="F5D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rgbClr val="FFD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rgbClr val="B0E0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rgbClr val="FFD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rgbClr val="B0E0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rgbClr val="F5D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5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0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83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2496306461"/>
              </p:ext>
            </p:extLst>
          </p:nvPr>
        </p:nvGraphicFramePr>
        <p:xfrm>
          <a:off x="1030514" y="1285459"/>
          <a:ext cx="8374743" cy="344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oogle Shape;499;p23"/>
          <p:cNvGrpSpPr/>
          <p:nvPr/>
        </p:nvGrpSpPr>
        <p:grpSpPr>
          <a:xfrm>
            <a:off x="540189" y="1648555"/>
            <a:ext cx="519354" cy="629618"/>
            <a:chOff x="5587702" y="3976345"/>
            <a:chExt cx="519354" cy="629618"/>
          </a:xfrm>
        </p:grpSpPr>
        <p:sp>
          <p:nvSpPr>
            <p:cNvPr id="7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99;p23"/>
          <p:cNvGrpSpPr/>
          <p:nvPr/>
        </p:nvGrpSpPr>
        <p:grpSpPr>
          <a:xfrm>
            <a:off x="3653503" y="3542669"/>
            <a:ext cx="519354" cy="629618"/>
            <a:chOff x="5587702" y="3976345"/>
            <a:chExt cx="519354" cy="629618"/>
          </a:xfrm>
        </p:grpSpPr>
        <p:sp>
          <p:nvSpPr>
            <p:cNvPr id="11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128;p45"/>
          <p:cNvGrpSpPr/>
          <p:nvPr/>
        </p:nvGrpSpPr>
        <p:grpSpPr>
          <a:xfrm>
            <a:off x="0" y="3443370"/>
            <a:ext cx="3062881" cy="1601544"/>
            <a:chOff x="4457303" y="2947545"/>
            <a:chExt cx="3062881" cy="1601544"/>
          </a:xfrm>
        </p:grpSpPr>
        <p:grpSp>
          <p:nvGrpSpPr>
            <p:cNvPr id="15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rgbClr val="F5D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rgbClr val="F5D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rgbClr val="FFD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rgbClr val="B0E0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rgbClr val="FFD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rgbClr val="B0E0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rgbClr val="F5D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5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0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E6B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Grupo 127"/>
          <p:cNvGrpSpPr/>
          <p:nvPr/>
        </p:nvGrpSpPr>
        <p:grpSpPr>
          <a:xfrm>
            <a:off x="0" y="0"/>
            <a:ext cx="2682963" cy="642358"/>
            <a:chOff x="6163514" y="4096559"/>
            <a:chExt cx="2682963" cy="642358"/>
          </a:xfrm>
        </p:grpSpPr>
        <p:sp>
          <p:nvSpPr>
            <p:cNvPr id="129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130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540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Arquetipos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9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" y="493402"/>
            <a:ext cx="8701645" cy="359571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oogle Shape;11561;p58"/>
          <p:cNvGrpSpPr/>
          <p:nvPr/>
        </p:nvGrpSpPr>
        <p:grpSpPr>
          <a:xfrm>
            <a:off x="275338" y="678254"/>
            <a:ext cx="1911995" cy="1797088"/>
            <a:chOff x="6630539" y="2917502"/>
            <a:chExt cx="371777" cy="349434"/>
          </a:xfrm>
          <a:solidFill>
            <a:schemeClr val="bg1"/>
          </a:solidFill>
        </p:grpSpPr>
        <p:sp>
          <p:nvSpPr>
            <p:cNvPr id="19" name="Google Shape;11562;p58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1563;p58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1564;p58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1565;p58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1566;p58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1567;p58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1568;p58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ítulo 1"/>
          <p:cNvSpPr txBox="1">
            <a:spLocks/>
          </p:cNvSpPr>
          <p:nvPr/>
        </p:nvSpPr>
        <p:spPr>
          <a:xfrm>
            <a:off x="511370" y="2047303"/>
            <a:ext cx="8573157" cy="121500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V: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896262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Permanent Marker" panose="020B0604020202020204" charset="0"/>
              </a:rPr>
              <a:t> Los estímulos de marketing si tienen influencia muy importante en la decisión de compra de los productos e-learning en los dueños de las PYMES del DMQ</a:t>
            </a:r>
            <a:r>
              <a:rPr lang="es-ES" dirty="0" smtClean="0">
                <a:latin typeface="Permanent Marker" panose="020B0604020202020204" charset="0"/>
              </a:rPr>
              <a:t>.</a:t>
            </a:r>
          </a:p>
          <a:p>
            <a:r>
              <a:rPr lang="es-ES" dirty="0">
                <a:latin typeface="Permanent Marker" panose="020B0604020202020204" charset="0"/>
              </a:rPr>
              <a:t>Los factores del entorno externo si tienen influencia en la decisión de compra de los productos e-learning</a:t>
            </a:r>
            <a:r>
              <a:rPr lang="es-ES" dirty="0" smtClean="0">
                <a:latin typeface="Permanent Marker" panose="020B0604020202020204" charset="0"/>
              </a:rPr>
              <a:t>.</a:t>
            </a:r>
          </a:p>
          <a:p>
            <a:r>
              <a:rPr lang="es-ES" dirty="0">
                <a:latin typeface="Permanent Marker" panose="020B0604020202020204" charset="0"/>
              </a:rPr>
              <a:t>En cuanto al proceso de decisión de compra y su influencia en los dueños de las PYMES por generaciones, se encontró que el proceso de compra no es igual en todas las generaciones.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0"/>
            <a:ext cx="2682963" cy="642358"/>
            <a:chOff x="6163514" y="4096559"/>
            <a:chExt cx="2682963" cy="642358"/>
          </a:xfrm>
        </p:grpSpPr>
        <p:sp>
          <p:nvSpPr>
            <p:cNvPr id="5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6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540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Conclusiones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pic>
        <p:nvPicPr>
          <p:cNvPr id="8" name="Google Shape;231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5306" y="4114800"/>
            <a:ext cx="1028694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8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Permanent Marker" panose="020B0604020202020204" charset="0"/>
              </a:rPr>
              <a:t>Orientar </a:t>
            </a:r>
            <a:r>
              <a:rPr lang="es-ES" dirty="0">
                <a:latin typeface="Permanent Marker" panose="020B0604020202020204" charset="0"/>
              </a:rPr>
              <a:t>los esfuerzos de la empresa hacia los estímulos de marketing para contribuir de manera positiva en el incremento de las ventas de los productos e-learning.</a:t>
            </a:r>
          </a:p>
          <a:p>
            <a:r>
              <a:rPr lang="es-ES" dirty="0" smtClean="0">
                <a:latin typeface="Permanent Marker" panose="020B0604020202020204" charset="0"/>
              </a:rPr>
              <a:t>Mantener </a:t>
            </a:r>
            <a:r>
              <a:rPr lang="es-ES" dirty="0">
                <a:latin typeface="Permanent Marker" panose="020B0604020202020204" charset="0"/>
              </a:rPr>
              <a:t>actualizado el catálogo de productos que ofertan las empresas que realizan cursos e-learning, al igual que la información que se expone en los diferentes medios por los cuales ofertan sus productos.</a:t>
            </a:r>
          </a:p>
          <a:p>
            <a:r>
              <a:rPr lang="es-ES" dirty="0" smtClean="0">
                <a:latin typeface="Permanent Marker" panose="020B0604020202020204" charset="0"/>
              </a:rPr>
              <a:t>Desarrollar </a:t>
            </a:r>
            <a:r>
              <a:rPr lang="es-ES" dirty="0">
                <a:latin typeface="Permanent Marker" panose="020B0604020202020204" charset="0"/>
              </a:rPr>
              <a:t>propuestas fáciles de entender para ofertar los productos e-learning y personalizarlas acorde a las necesidades del cliente. Como se mencionó con anterioridad, existe una inclinación positiva a obtener información de la empresa oferente para la toma de decisiones de compra.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-12700"/>
            <a:ext cx="2682963" cy="642358"/>
            <a:chOff x="6163514" y="4096559"/>
            <a:chExt cx="2682963" cy="642358"/>
          </a:xfrm>
        </p:grpSpPr>
        <p:sp>
          <p:nvSpPr>
            <p:cNvPr id="5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Permanent Marker" panose="020B0604020202020204" charset="0"/>
                <a:ea typeface="+mn-ea"/>
              </a:endParaRPr>
            </a:p>
          </p:txBody>
        </p:sp>
        <p:sp>
          <p:nvSpPr>
            <p:cNvPr id="6" name="Google Shape;1132;p38"/>
            <p:cNvSpPr txBox="1">
              <a:spLocks/>
            </p:cNvSpPr>
            <p:nvPr/>
          </p:nvSpPr>
          <p:spPr>
            <a:xfrm>
              <a:off x="6163514" y="4096559"/>
              <a:ext cx="2682963" cy="540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>
                  <a:latin typeface="Permanent Marker" panose="020B0604020202020204" charset="0"/>
                </a:rPr>
                <a:t>Recomendaciones</a:t>
              </a:r>
              <a:endParaRPr lang="es-ES" sz="2000" dirty="0">
                <a:latin typeface="Permanent Marker" panose="020B0604020202020204" charset="0"/>
              </a:endParaRPr>
            </a:p>
          </p:txBody>
        </p:sp>
      </p:grpSp>
      <p:pic>
        <p:nvPicPr>
          <p:cNvPr id="8" name="Google Shape;231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5306" y="4102100"/>
            <a:ext cx="1028694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7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30;p26"/>
          <p:cNvSpPr txBox="1">
            <a:spLocks/>
          </p:cNvSpPr>
          <p:nvPr/>
        </p:nvSpPr>
        <p:spPr>
          <a:xfrm>
            <a:off x="524701" y="1898464"/>
            <a:ext cx="2732702" cy="76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685800"/>
            <a:r>
              <a:rPr lang="es-ES" sz="1800" dirty="0">
                <a:latin typeface="Permanent Marker" panose="020B0604020202020204" charset="0"/>
              </a:rPr>
              <a:t>La capacitación en las empresas es </a:t>
            </a:r>
            <a:r>
              <a:rPr lang="es-ES" sz="1800" dirty="0" smtClean="0">
                <a:latin typeface="Permanent Marker" panose="020B0604020202020204" charset="0"/>
              </a:rPr>
              <a:t>vital</a:t>
            </a:r>
          </a:p>
        </p:txBody>
      </p:sp>
      <p:grpSp>
        <p:nvGrpSpPr>
          <p:cNvPr id="5" name="Google Shape;631;p26"/>
          <p:cNvGrpSpPr/>
          <p:nvPr/>
        </p:nvGrpSpPr>
        <p:grpSpPr>
          <a:xfrm>
            <a:off x="7591425" y="3771900"/>
            <a:ext cx="1421594" cy="1212785"/>
            <a:chOff x="1339725" y="238075"/>
            <a:chExt cx="2758000" cy="2769525"/>
          </a:xfrm>
        </p:grpSpPr>
        <p:sp>
          <p:nvSpPr>
            <p:cNvPr id="6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8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9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2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3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4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5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6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7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8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9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0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1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2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3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4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5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6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7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8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29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0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1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2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3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4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5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6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7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8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9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0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1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2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3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4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5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6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7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8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9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0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1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2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3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4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5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6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7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8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9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0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1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2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3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4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5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6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7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8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9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0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1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2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3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4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FD8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5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6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77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cxnSp>
        <p:nvCxnSpPr>
          <p:cNvPr id="79" name="Google Shape;9305;p52"/>
          <p:cNvCxnSpPr/>
          <p:nvPr/>
        </p:nvCxnSpPr>
        <p:spPr>
          <a:xfrm rot="10800000">
            <a:off x="1505226" y="2823224"/>
            <a:ext cx="0" cy="276732"/>
          </a:xfrm>
          <a:prstGeom prst="straightConnector1">
            <a:avLst/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9306;p52"/>
          <p:cNvCxnSpPr/>
          <p:nvPr/>
        </p:nvCxnSpPr>
        <p:spPr>
          <a:xfrm>
            <a:off x="3432494" y="2967250"/>
            <a:ext cx="0" cy="278975"/>
          </a:xfrm>
          <a:prstGeom prst="straightConnector1">
            <a:avLst/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9307;p52"/>
          <p:cNvCxnSpPr/>
          <p:nvPr/>
        </p:nvCxnSpPr>
        <p:spPr>
          <a:xfrm rot="10800000">
            <a:off x="5392349" y="2535026"/>
            <a:ext cx="0" cy="276732"/>
          </a:xfrm>
          <a:prstGeom prst="straightConnector1">
            <a:avLst/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9308;p52"/>
          <p:cNvCxnSpPr/>
          <p:nvPr/>
        </p:nvCxnSpPr>
        <p:spPr>
          <a:xfrm>
            <a:off x="7359572" y="2668568"/>
            <a:ext cx="0" cy="294673"/>
          </a:xfrm>
          <a:prstGeom prst="straightConnector1">
            <a:avLst/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ángulo 2"/>
          <p:cNvSpPr/>
          <p:nvPr/>
        </p:nvSpPr>
        <p:spPr>
          <a:xfrm>
            <a:off x="2245184" y="3499773"/>
            <a:ext cx="2546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685800"/>
            <a:r>
              <a:rPr lang="es-ES" sz="1800" dirty="0">
                <a:latin typeface="Permanent Marker" panose="020B0604020202020204" charset="0"/>
              </a:rPr>
              <a:t>la tecnología avanza continuamente, abarcando </a:t>
            </a:r>
            <a:r>
              <a:rPr lang="es-ES" sz="1800" dirty="0" smtClean="0">
                <a:latin typeface="Permanent Marker" panose="020B0604020202020204" charset="0"/>
              </a:rPr>
              <a:t>muchas </a:t>
            </a:r>
            <a:r>
              <a:rPr lang="es-ES" sz="1800" dirty="0" smtClean="0">
                <a:latin typeface="Permanent Marker" panose="020B0604020202020204" charset="0"/>
              </a:rPr>
              <a:t>áreas</a:t>
            </a:r>
            <a:endParaRPr lang="es-ES" sz="1800" dirty="0">
              <a:latin typeface="Permanent Marker" panose="020B0604020202020204" charset="0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4460952" y="1685234"/>
            <a:ext cx="226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685800"/>
            <a:r>
              <a:rPr lang="es-ES" sz="1800" dirty="0" smtClean="0">
                <a:latin typeface="Permanent Marker" panose="020B0604020202020204" charset="0"/>
              </a:rPr>
              <a:t>Desconfianza </a:t>
            </a:r>
            <a:r>
              <a:rPr lang="es-ES" sz="1800" dirty="0">
                <a:latin typeface="Permanent Marker" panose="020B0604020202020204" charset="0"/>
              </a:rPr>
              <a:t>en los clientes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6725533" y="3010951"/>
            <a:ext cx="128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685800"/>
            <a:r>
              <a:rPr lang="es-ES" sz="1800" dirty="0" smtClean="0">
                <a:latin typeface="Permanent Marker" panose="020B0604020202020204" charset="0"/>
              </a:rPr>
              <a:t>Pandemia</a:t>
            </a:r>
            <a:endParaRPr lang="es-ES" sz="1800" dirty="0">
              <a:latin typeface="Permanent Marker" panose="020B0604020202020204" charset="0"/>
            </a:endParaRPr>
          </a:p>
        </p:txBody>
      </p:sp>
      <p:cxnSp>
        <p:nvCxnSpPr>
          <p:cNvPr id="91" name="Google Shape;9309;p52"/>
          <p:cNvCxnSpPr/>
          <p:nvPr/>
        </p:nvCxnSpPr>
        <p:spPr>
          <a:xfrm flipH="1">
            <a:off x="1505227" y="2961590"/>
            <a:ext cx="1927265" cy="145147"/>
          </a:xfrm>
          <a:prstGeom prst="straightConnector1">
            <a:avLst/>
          </a:prstGeom>
          <a:noFill/>
          <a:ln w="1905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309;p52"/>
          <p:cNvCxnSpPr/>
          <p:nvPr/>
        </p:nvCxnSpPr>
        <p:spPr>
          <a:xfrm flipH="1">
            <a:off x="3432492" y="2808372"/>
            <a:ext cx="1959856" cy="156806"/>
          </a:xfrm>
          <a:prstGeom prst="straightConnector1">
            <a:avLst/>
          </a:prstGeom>
          <a:noFill/>
          <a:ln w="1905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09;p52"/>
          <p:cNvCxnSpPr/>
          <p:nvPr/>
        </p:nvCxnSpPr>
        <p:spPr>
          <a:xfrm flipH="1">
            <a:off x="5392349" y="2662326"/>
            <a:ext cx="1976589" cy="143974"/>
          </a:xfrm>
          <a:prstGeom prst="straightConnector1">
            <a:avLst/>
          </a:prstGeom>
          <a:noFill/>
          <a:ln w="1905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309;p52"/>
          <p:cNvCxnSpPr/>
          <p:nvPr/>
        </p:nvCxnSpPr>
        <p:spPr>
          <a:xfrm flipH="1">
            <a:off x="7359573" y="2612656"/>
            <a:ext cx="593198" cy="49670"/>
          </a:xfrm>
          <a:prstGeom prst="straightConnector1">
            <a:avLst/>
          </a:prstGeom>
          <a:noFill/>
          <a:ln w="1905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309;p52"/>
          <p:cNvCxnSpPr/>
          <p:nvPr/>
        </p:nvCxnSpPr>
        <p:spPr>
          <a:xfrm flipH="1">
            <a:off x="628650" y="3106737"/>
            <a:ext cx="876576" cy="74279"/>
          </a:xfrm>
          <a:prstGeom prst="straightConnector1">
            <a:avLst/>
          </a:prstGeom>
          <a:noFill/>
          <a:ln w="1905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" name="Grupo 114"/>
          <p:cNvGrpSpPr/>
          <p:nvPr/>
        </p:nvGrpSpPr>
        <p:grpSpPr>
          <a:xfrm>
            <a:off x="0" y="-138938"/>
            <a:ext cx="2695384" cy="781296"/>
            <a:chOff x="6151093" y="3957621"/>
            <a:chExt cx="2695384" cy="781296"/>
          </a:xfrm>
        </p:grpSpPr>
        <p:sp>
          <p:nvSpPr>
            <p:cNvPr id="116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7" name="Google Shape;1132;p38"/>
            <p:cNvSpPr txBox="1">
              <a:spLocks/>
            </p:cNvSpPr>
            <p:nvPr/>
          </p:nvSpPr>
          <p:spPr>
            <a:xfrm>
              <a:off x="6151093" y="395762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/>
                <a:t>INTRODUCCIÓN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4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9317;p52"/>
          <p:cNvGrpSpPr/>
          <p:nvPr/>
        </p:nvGrpSpPr>
        <p:grpSpPr>
          <a:xfrm>
            <a:off x="1292048" y="1870325"/>
            <a:ext cx="2790881" cy="422597"/>
            <a:chOff x="2493852" y="2794333"/>
            <a:chExt cx="259185" cy="98232"/>
          </a:xfrm>
          <a:solidFill>
            <a:srgbClr val="E6B983"/>
          </a:solidFill>
        </p:grpSpPr>
        <p:sp>
          <p:nvSpPr>
            <p:cNvPr id="53" name="Google Shape;9318;p52"/>
            <p:cNvSpPr/>
            <p:nvPr/>
          </p:nvSpPr>
          <p:spPr>
            <a:xfrm>
              <a:off x="2500419" y="2800896"/>
              <a:ext cx="246135" cy="8512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54" name="Google Shape;9319;p52"/>
            <p:cNvSpPr/>
            <p:nvPr/>
          </p:nvSpPr>
          <p:spPr>
            <a:xfrm>
              <a:off x="2493852" y="2794333"/>
              <a:ext cx="15360" cy="15356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55" name="Google Shape;9320;p52"/>
            <p:cNvSpPr/>
            <p:nvPr/>
          </p:nvSpPr>
          <p:spPr>
            <a:xfrm>
              <a:off x="2737686" y="2877210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grpSp>
        <p:nvGrpSpPr>
          <p:cNvPr id="42" name="Google Shape;9325;p52"/>
          <p:cNvGrpSpPr/>
          <p:nvPr/>
        </p:nvGrpSpPr>
        <p:grpSpPr>
          <a:xfrm>
            <a:off x="4460301" y="1870325"/>
            <a:ext cx="165352" cy="422597"/>
            <a:chOff x="2788083" y="2794333"/>
            <a:chExt cx="15356" cy="98232"/>
          </a:xfrm>
          <a:solidFill>
            <a:srgbClr val="B0E0F7"/>
          </a:solidFill>
        </p:grpSpPr>
        <p:sp>
          <p:nvSpPr>
            <p:cNvPr id="46" name="Google Shape;9326;p52"/>
            <p:cNvSpPr/>
            <p:nvPr/>
          </p:nvSpPr>
          <p:spPr>
            <a:xfrm>
              <a:off x="2794655" y="2800905"/>
              <a:ext cx="2213" cy="85114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47" name="Google Shape;9327;p52"/>
            <p:cNvSpPr/>
            <p:nvPr/>
          </p:nvSpPr>
          <p:spPr>
            <a:xfrm>
              <a:off x="2788083" y="2794333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48" name="Google Shape;9328;p52"/>
            <p:cNvSpPr/>
            <p:nvPr/>
          </p:nvSpPr>
          <p:spPr>
            <a:xfrm>
              <a:off x="2788083" y="2877210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grpSp>
        <p:nvGrpSpPr>
          <p:cNvPr id="35" name="Google Shape;9333;p52"/>
          <p:cNvGrpSpPr/>
          <p:nvPr/>
        </p:nvGrpSpPr>
        <p:grpSpPr>
          <a:xfrm>
            <a:off x="5002918" y="1870325"/>
            <a:ext cx="2790881" cy="422597"/>
            <a:chOff x="2838475" y="2794333"/>
            <a:chExt cx="259185" cy="98232"/>
          </a:xfrm>
          <a:solidFill>
            <a:srgbClr val="FFD871"/>
          </a:solidFill>
        </p:grpSpPr>
        <p:sp>
          <p:nvSpPr>
            <p:cNvPr id="39" name="Google Shape;9334;p52"/>
            <p:cNvSpPr/>
            <p:nvPr/>
          </p:nvSpPr>
          <p:spPr>
            <a:xfrm>
              <a:off x="2845042" y="2800896"/>
              <a:ext cx="246122" cy="8512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40" name="Google Shape;9335;p52"/>
            <p:cNvSpPr/>
            <p:nvPr/>
          </p:nvSpPr>
          <p:spPr>
            <a:xfrm>
              <a:off x="3082301" y="2794333"/>
              <a:ext cx="15360" cy="15356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41" name="Google Shape;9336;p52"/>
            <p:cNvSpPr/>
            <p:nvPr/>
          </p:nvSpPr>
          <p:spPr>
            <a:xfrm>
              <a:off x="2838475" y="2877210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grpSp>
        <p:nvGrpSpPr>
          <p:cNvPr id="25" name="Google Shape;9342;p52"/>
          <p:cNvGrpSpPr/>
          <p:nvPr/>
        </p:nvGrpSpPr>
        <p:grpSpPr>
          <a:xfrm>
            <a:off x="4460301" y="3186351"/>
            <a:ext cx="165352" cy="422618"/>
            <a:chOff x="2788083" y="3100241"/>
            <a:chExt cx="15356" cy="98237"/>
          </a:xfrm>
          <a:solidFill>
            <a:srgbClr val="B0E0F7"/>
          </a:solidFill>
        </p:grpSpPr>
        <p:sp>
          <p:nvSpPr>
            <p:cNvPr id="29" name="Google Shape;9343;p52"/>
            <p:cNvSpPr/>
            <p:nvPr/>
          </p:nvSpPr>
          <p:spPr>
            <a:xfrm>
              <a:off x="2794655" y="3106808"/>
              <a:ext cx="2213" cy="8511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30" name="Google Shape;9344;p52"/>
            <p:cNvSpPr/>
            <p:nvPr/>
          </p:nvSpPr>
          <p:spPr>
            <a:xfrm>
              <a:off x="2788083" y="3183117"/>
              <a:ext cx="15356" cy="15360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31" name="Google Shape;9345;p52"/>
            <p:cNvSpPr/>
            <p:nvPr/>
          </p:nvSpPr>
          <p:spPr>
            <a:xfrm>
              <a:off x="2788083" y="3100241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grpSp>
        <p:nvGrpSpPr>
          <p:cNvPr id="18" name="Google Shape;9350;p52"/>
          <p:cNvGrpSpPr/>
          <p:nvPr/>
        </p:nvGrpSpPr>
        <p:grpSpPr>
          <a:xfrm>
            <a:off x="1292048" y="3186351"/>
            <a:ext cx="2790881" cy="422618"/>
            <a:chOff x="2493852" y="3100241"/>
            <a:chExt cx="259185" cy="98237"/>
          </a:xfrm>
          <a:solidFill>
            <a:srgbClr val="E6B983"/>
          </a:solidFill>
        </p:grpSpPr>
        <p:sp>
          <p:nvSpPr>
            <p:cNvPr id="22" name="Google Shape;9351;p52"/>
            <p:cNvSpPr/>
            <p:nvPr/>
          </p:nvSpPr>
          <p:spPr>
            <a:xfrm>
              <a:off x="2500428" y="3106803"/>
              <a:ext cx="246126" cy="8512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23" name="Google Shape;9352;p52"/>
            <p:cNvSpPr/>
            <p:nvPr/>
          </p:nvSpPr>
          <p:spPr>
            <a:xfrm>
              <a:off x="2493852" y="3183117"/>
              <a:ext cx="15360" cy="15360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24" name="Google Shape;9353;p52"/>
            <p:cNvSpPr/>
            <p:nvPr/>
          </p:nvSpPr>
          <p:spPr>
            <a:xfrm>
              <a:off x="2737686" y="3100241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grpSp>
        <p:nvGrpSpPr>
          <p:cNvPr id="11" name="Google Shape;9358;p52"/>
          <p:cNvGrpSpPr/>
          <p:nvPr/>
        </p:nvGrpSpPr>
        <p:grpSpPr>
          <a:xfrm>
            <a:off x="5002918" y="3186351"/>
            <a:ext cx="2790881" cy="422618"/>
            <a:chOff x="2838475" y="3100241"/>
            <a:chExt cx="259185" cy="98237"/>
          </a:xfrm>
          <a:solidFill>
            <a:srgbClr val="FFD871"/>
          </a:solidFill>
        </p:grpSpPr>
        <p:sp>
          <p:nvSpPr>
            <p:cNvPr id="15" name="Google Shape;9359;p52"/>
            <p:cNvSpPr/>
            <p:nvPr/>
          </p:nvSpPr>
          <p:spPr>
            <a:xfrm>
              <a:off x="2845042" y="3106803"/>
              <a:ext cx="246131" cy="8512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16" name="Google Shape;9360;p52"/>
            <p:cNvSpPr/>
            <p:nvPr/>
          </p:nvSpPr>
          <p:spPr>
            <a:xfrm>
              <a:off x="3082301" y="3183117"/>
              <a:ext cx="15360" cy="15360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17" name="Google Shape;9361;p52"/>
            <p:cNvSpPr/>
            <p:nvPr/>
          </p:nvSpPr>
          <p:spPr>
            <a:xfrm>
              <a:off x="2838475" y="3100241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167307" y="1109980"/>
            <a:ext cx="241570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s-ES" sz="1600" kern="1200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Preferencia por cursos presenciales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3335561" y="937272"/>
            <a:ext cx="241560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s-ES" sz="1600" kern="1200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No conocen los beneficios de los productos e-learning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6511378" y="977548"/>
            <a:ext cx="240804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s-ES" sz="1600" kern="1200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Los alumnos necesitan hablar con personas físicamente</a:t>
            </a:r>
          </a:p>
        </p:txBody>
      </p:sp>
      <p:grpSp>
        <p:nvGrpSpPr>
          <p:cNvPr id="71" name="Grupo 70"/>
          <p:cNvGrpSpPr/>
          <p:nvPr/>
        </p:nvGrpSpPr>
        <p:grpSpPr>
          <a:xfrm>
            <a:off x="1687210" y="2383338"/>
            <a:ext cx="5713334" cy="717858"/>
            <a:chOff x="2360364" y="3975603"/>
            <a:chExt cx="7617779" cy="957144"/>
          </a:xfrm>
          <a:noFill/>
        </p:grpSpPr>
        <p:sp>
          <p:nvSpPr>
            <p:cNvPr id="56" name="Google Shape;9312;p52"/>
            <p:cNvSpPr/>
            <p:nvPr/>
          </p:nvSpPr>
          <p:spPr>
            <a:xfrm>
              <a:off x="2360364" y="3975603"/>
              <a:ext cx="7617779" cy="950444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2360364" y="4009418"/>
              <a:ext cx="7617779" cy="923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buClrTx/>
              </a:pPr>
              <a:r>
                <a:rPr lang="es-ES" sz="1950" b="1" kern="1200" dirty="0">
                  <a:solidFill>
                    <a:schemeClr val="tx1"/>
                  </a:solidFill>
                  <a:latin typeface="Permanent Marker" panose="020B0604020202020204" charset="0"/>
                  <a:ea typeface="+mn-ea"/>
                  <a:cs typeface="+mn-cs"/>
                </a:rPr>
                <a:t>Bajo nivel de decisión de compra de productos e-learning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167308" y="3649215"/>
            <a:ext cx="2415705" cy="830997"/>
            <a:chOff x="333829" y="5663436"/>
            <a:chExt cx="3220940" cy="1107995"/>
          </a:xfrm>
          <a:noFill/>
        </p:grpSpPr>
        <p:sp>
          <p:nvSpPr>
            <p:cNvPr id="20" name="Google Shape;9355;p52"/>
            <p:cNvSpPr/>
            <p:nvPr/>
          </p:nvSpPr>
          <p:spPr>
            <a:xfrm>
              <a:off x="333829" y="5704921"/>
              <a:ext cx="3220940" cy="1044217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333830" y="5663436"/>
              <a:ext cx="3220835" cy="110799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buClrTx/>
              </a:pPr>
              <a:r>
                <a:rPr lang="es-ES" sz="1600" kern="1200" dirty="0">
                  <a:solidFill>
                    <a:schemeClr val="tx1"/>
                  </a:solidFill>
                  <a:latin typeface="Permanent Marker" panose="020B0604020202020204" charset="0"/>
                  <a:ea typeface="+mn-ea"/>
                  <a:cs typeface="+mn-cs"/>
                </a:rPr>
                <a:t>Desconfianza en la eficacia de la enseñanza online</a:t>
              </a:r>
            </a:p>
          </p:txBody>
        </p:sp>
      </p:grpSp>
      <p:sp>
        <p:nvSpPr>
          <p:cNvPr id="65" name="Rectángulo 64"/>
          <p:cNvSpPr/>
          <p:nvPr/>
        </p:nvSpPr>
        <p:spPr>
          <a:xfrm>
            <a:off x="3335482" y="3910041"/>
            <a:ext cx="241568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s-ES" sz="1600" kern="1200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Falta de publicidad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6510263" y="3779838"/>
            <a:ext cx="240915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s-ES" sz="1600" kern="1200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Percepción de ausencia de guía humano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0" y="-138938"/>
            <a:ext cx="2695384" cy="781296"/>
            <a:chOff x="6151093" y="3957621"/>
            <a:chExt cx="2695384" cy="781296"/>
          </a:xfrm>
        </p:grpSpPr>
        <p:sp>
          <p:nvSpPr>
            <p:cNvPr id="44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5" name="Google Shape;1132;p38"/>
            <p:cNvSpPr txBox="1">
              <a:spLocks/>
            </p:cNvSpPr>
            <p:nvPr/>
          </p:nvSpPr>
          <p:spPr>
            <a:xfrm>
              <a:off x="6151093" y="395762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/>
                <a:t>PROBLEMA</a:t>
              </a:r>
              <a:endParaRPr lang="es-E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24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993;p34"/>
          <p:cNvGrpSpPr/>
          <p:nvPr/>
        </p:nvGrpSpPr>
        <p:grpSpPr>
          <a:xfrm>
            <a:off x="3826822" y="3670504"/>
            <a:ext cx="4664034" cy="540000"/>
            <a:chOff x="4004961" y="3165868"/>
            <a:chExt cx="6218712" cy="720000"/>
          </a:xfrm>
        </p:grpSpPr>
        <p:sp>
          <p:nvSpPr>
            <p:cNvPr id="35" name="Google Shape;994;p34"/>
            <p:cNvSpPr/>
            <p:nvPr/>
          </p:nvSpPr>
          <p:spPr>
            <a:xfrm>
              <a:off x="4081368" y="3312847"/>
              <a:ext cx="464100" cy="464100"/>
            </a:xfrm>
            <a:prstGeom prst="ellipse">
              <a:avLst/>
            </a:pr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solidFill>
                  <a:schemeClr val="tx1"/>
                </a:solidFill>
                <a:latin typeface="Permanent Marker" panose="020B0604020202020204" charset="0"/>
                <a:ea typeface="+mn-ea"/>
              </a:endParaRPr>
            </a:p>
          </p:txBody>
        </p:sp>
        <p:grpSp>
          <p:nvGrpSpPr>
            <p:cNvPr id="36" name="Google Shape;995;p34"/>
            <p:cNvGrpSpPr/>
            <p:nvPr/>
          </p:nvGrpSpPr>
          <p:grpSpPr>
            <a:xfrm>
              <a:off x="4004961" y="3165868"/>
              <a:ext cx="6218712" cy="720000"/>
              <a:chOff x="122100" y="2382828"/>
              <a:chExt cx="20625915" cy="2298116"/>
            </a:xfrm>
          </p:grpSpPr>
          <p:sp>
            <p:nvSpPr>
              <p:cNvPr id="37" name="Google Shape;996;p34"/>
              <p:cNvSpPr/>
              <p:nvPr/>
            </p:nvSpPr>
            <p:spPr>
              <a:xfrm>
                <a:off x="122100" y="2730488"/>
                <a:ext cx="1880727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050">
                  <a:solidFill>
                    <a:schemeClr val="tx1"/>
                  </a:solidFill>
                  <a:latin typeface="Permanent Marker" panose="020B0604020202020204" charset="0"/>
                  <a:ea typeface="+mn-ea"/>
                </a:endParaRPr>
              </a:p>
            </p:txBody>
          </p:sp>
          <p:sp>
            <p:nvSpPr>
              <p:cNvPr id="38" name="Google Shape;997;p34"/>
              <p:cNvSpPr/>
              <p:nvPr/>
            </p:nvSpPr>
            <p:spPr>
              <a:xfrm>
                <a:off x="1914821" y="2382828"/>
                <a:ext cx="18833194" cy="2298116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050">
                  <a:solidFill>
                    <a:schemeClr val="tx1"/>
                  </a:solidFill>
                  <a:latin typeface="Permanent Marker" panose="020B0604020202020204" charset="0"/>
                  <a:ea typeface="+mn-ea"/>
                </a:endParaRPr>
              </a:p>
            </p:txBody>
          </p:sp>
        </p:grpSp>
      </p:grpSp>
      <p:grpSp>
        <p:nvGrpSpPr>
          <p:cNvPr id="40" name="Google Shape;999;p34"/>
          <p:cNvGrpSpPr/>
          <p:nvPr/>
        </p:nvGrpSpPr>
        <p:grpSpPr>
          <a:xfrm>
            <a:off x="2139967" y="2338246"/>
            <a:ext cx="3698321" cy="540473"/>
            <a:chOff x="1753629" y="1585641"/>
            <a:chExt cx="4931094" cy="720630"/>
          </a:xfrm>
        </p:grpSpPr>
        <p:sp>
          <p:nvSpPr>
            <p:cNvPr id="41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solidFill>
                  <a:schemeClr val="tx1"/>
                </a:solidFill>
                <a:latin typeface="Permanent Marker" panose="020B0604020202020204" charset="0"/>
                <a:ea typeface="+mn-ea"/>
              </a:endParaRPr>
            </a:p>
          </p:txBody>
        </p:sp>
        <p:grpSp>
          <p:nvGrpSpPr>
            <p:cNvPr id="42" name="Google Shape;1001;p34"/>
            <p:cNvGrpSpPr/>
            <p:nvPr/>
          </p:nvGrpSpPr>
          <p:grpSpPr>
            <a:xfrm>
              <a:off x="1753629" y="1585641"/>
              <a:ext cx="4931094" cy="720630"/>
              <a:chOff x="34100" y="1844123"/>
              <a:chExt cx="16355205" cy="2300128"/>
            </a:xfrm>
          </p:grpSpPr>
          <p:sp>
            <p:nvSpPr>
              <p:cNvPr id="43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050">
                  <a:solidFill>
                    <a:schemeClr val="tx1"/>
                  </a:solidFill>
                  <a:latin typeface="Permanent Marker" panose="020B0604020202020204" charset="0"/>
                  <a:ea typeface="+mn-ea"/>
                </a:endParaRPr>
              </a:p>
            </p:txBody>
          </p:sp>
          <p:sp>
            <p:nvSpPr>
              <p:cNvPr id="44" name="Google Shape;1003;p34"/>
              <p:cNvSpPr/>
              <p:nvPr/>
            </p:nvSpPr>
            <p:spPr>
              <a:xfrm>
                <a:off x="2060946" y="1844123"/>
                <a:ext cx="14328359" cy="2300128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050">
                  <a:solidFill>
                    <a:schemeClr val="tx1"/>
                  </a:solidFill>
                  <a:latin typeface="Permanent Marker" panose="020B0604020202020204" charset="0"/>
                  <a:ea typeface="+mn-ea"/>
                </a:endParaRPr>
              </a:p>
            </p:txBody>
          </p:sp>
        </p:grpSp>
      </p:grpSp>
      <p:sp>
        <p:nvSpPr>
          <p:cNvPr id="45" name="Google Shape;1004;p34"/>
          <p:cNvSpPr txBox="1">
            <a:spLocks/>
          </p:cNvSpPr>
          <p:nvPr/>
        </p:nvSpPr>
        <p:spPr>
          <a:xfrm>
            <a:off x="2613574" y="2366041"/>
            <a:ext cx="3224714" cy="51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spcAft>
                <a:spcPts val="120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Permanent Marker" panose="020B0604020202020204" charset="0"/>
              </a:rPr>
              <a:t>Conocer</a:t>
            </a:r>
            <a:r>
              <a:rPr lang="en-US" sz="1800" dirty="0">
                <a:solidFill>
                  <a:schemeClr val="tx1"/>
                </a:solidFill>
                <a:latin typeface="Permanent Marker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Permanent Marker" panose="020B0604020202020204" charset="0"/>
              </a:rPr>
              <a:t>los</a:t>
            </a:r>
            <a:r>
              <a:rPr lang="en-US" sz="1800" dirty="0">
                <a:solidFill>
                  <a:schemeClr val="tx1"/>
                </a:solidFill>
                <a:latin typeface="Permanent Marker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Permanent Marker" panose="020B0604020202020204" charset="0"/>
              </a:rPr>
              <a:t>factores</a:t>
            </a:r>
            <a:endParaRPr lang="en-US" sz="1800" dirty="0">
              <a:solidFill>
                <a:schemeClr val="tx1"/>
              </a:solidFill>
              <a:latin typeface="Permanent Marker" panose="020B0604020202020204" charset="0"/>
            </a:endParaRPr>
          </a:p>
        </p:txBody>
      </p:sp>
      <p:grpSp>
        <p:nvGrpSpPr>
          <p:cNvPr id="46" name="Google Shape;1005;p34"/>
          <p:cNvGrpSpPr/>
          <p:nvPr/>
        </p:nvGrpSpPr>
        <p:grpSpPr>
          <a:xfrm>
            <a:off x="2978905" y="3015034"/>
            <a:ext cx="3665279" cy="540000"/>
            <a:chOff x="2874404" y="2291908"/>
            <a:chExt cx="4887039" cy="720000"/>
          </a:xfrm>
        </p:grpSpPr>
        <p:sp>
          <p:nvSpPr>
            <p:cNvPr id="47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rgbClr val="F5D9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solidFill>
                  <a:schemeClr val="tx1"/>
                </a:solidFill>
                <a:latin typeface="Permanent Marker" panose="020B0604020202020204" charset="0"/>
                <a:ea typeface="+mn-ea"/>
              </a:endParaRPr>
            </a:p>
          </p:txBody>
        </p:sp>
        <p:grpSp>
          <p:nvGrpSpPr>
            <p:cNvPr id="48" name="Google Shape;1007;p34"/>
            <p:cNvGrpSpPr/>
            <p:nvPr/>
          </p:nvGrpSpPr>
          <p:grpSpPr>
            <a:xfrm>
              <a:off x="2874404" y="2291908"/>
              <a:ext cx="4887039" cy="720000"/>
              <a:chOff x="34100" y="1845853"/>
              <a:chExt cx="16209085" cy="2298117"/>
            </a:xfrm>
          </p:grpSpPr>
          <p:sp>
            <p:nvSpPr>
              <p:cNvPr id="49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050">
                  <a:solidFill>
                    <a:schemeClr val="tx1"/>
                  </a:solidFill>
                  <a:latin typeface="Permanent Marker" panose="020B0604020202020204" charset="0"/>
                  <a:ea typeface="+mn-ea"/>
                </a:endParaRPr>
              </a:p>
            </p:txBody>
          </p:sp>
          <p:sp>
            <p:nvSpPr>
              <p:cNvPr id="50" name="Google Shape;1009;p34"/>
              <p:cNvSpPr/>
              <p:nvPr/>
            </p:nvSpPr>
            <p:spPr>
              <a:xfrm>
                <a:off x="1914826" y="1845853"/>
                <a:ext cx="14328359" cy="2298117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050">
                  <a:solidFill>
                    <a:schemeClr val="tx1"/>
                  </a:solidFill>
                  <a:latin typeface="Permanent Marker" panose="020B0604020202020204" charset="0"/>
                  <a:ea typeface="+mn-ea"/>
                </a:endParaRPr>
              </a:p>
            </p:txBody>
          </p:sp>
        </p:grpSp>
      </p:grpSp>
      <p:sp>
        <p:nvSpPr>
          <p:cNvPr id="52" name="Google Shape;1011;p34"/>
          <p:cNvSpPr txBox="1">
            <a:spLocks/>
          </p:cNvSpPr>
          <p:nvPr/>
        </p:nvSpPr>
        <p:spPr>
          <a:xfrm>
            <a:off x="3452511" y="3055578"/>
            <a:ext cx="3191672" cy="47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buNone/>
            </a:pPr>
            <a:r>
              <a:rPr lang="en-US" sz="1800" dirty="0" err="1">
                <a:solidFill>
                  <a:schemeClr val="tx1"/>
                </a:solidFill>
                <a:latin typeface="Permanent Marker" panose="020B0604020202020204" charset="0"/>
              </a:rPr>
              <a:t>Pautas</a:t>
            </a:r>
            <a:r>
              <a:rPr lang="en-US" sz="1800" dirty="0">
                <a:solidFill>
                  <a:schemeClr val="tx1"/>
                </a:solidFill>
                <a:latin typeface="Permanent Marker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Permanent Marker" panose="020B0604020202020204" charset="0"/>
              </a:rPr>
              <a:t>relevantes</a:t>
            </a:r>
            <a:endParaRPr lang="en-US" sz="1800" dirty="0">
              <a:solidFill>
                <a:schemeClr val="tx1"/>
              </a:solidFill>
              <a:latin typeface="Permanent Marker" panose="020B0604020202020204" charset="0"/>
            </a:endParaRPr>
          </a:p>
        </p:txBody>
      </p:sp>
      <p:sp>
        <p:nvSpPr>
          <p:cNvPr id="54" name="Google Shape;1013;p34"/>
          <p:cNvSpPr txBox="1">
            <a:spLocks/>
          </p:cNvSpPr>
          <p:nvPr/>
        </p:nvSpPr>
        <p:spPr>
          <a:xfrm>
            <a:off x="4309405" y="3731939"/>
            <a:ext cx="3968541" cy="53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buNone/>
            </a:pPr>
            <a:r>
              <a:rPr lang="es-ES" sz="1800" dirty="0">
                <a:solidFill>
                  <a:schemeClr val="tx1"/>
                </a:solidFill>
                <a:latin typeface="Permanent Marker" panose="020B0604020202020204" charset="0"/>
              </a:rPr>
              <a:t>Fortalecer la propuesta de valor</a:t>
            </a:r>
          </a:p>
        </p:txBody>
      </p:sp>
      <p:grpSp>
        <p:nvGrpSpPr>
          <p:cNvPr id="55" name="Google Shape;1014;p34"/>
          <p:cNvGrpSpPr/>
          <p:nvPr/>
        </p:nvGrpSpPr>
        <p:grpSpPr>
          <a:xfrm>
            <a:off x="4600654" y="4310032"/>
            <a:ext cx="3677294" cy="540000"/>
            <a:chOff x="5099204" y="3703812"/>
            <a:chExt cx="4903058" cy="720000"/>
          </a:xfrm>
        </p:grpSpPr>
        <p:sp>
          <p:nvSpPr>
            <p:cNvPr id="56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solidFill>
                  <a:schemeClr val="tx1"/>
                </a:solidFill>
                <a:latin typeface="Permanent Marker" panose="020B0604020202020204" charset="0"/>
                <a:ea typeface="+mn-ea"/>
              </a:endParaRPr>
            </a:p>
          </p:txBody>
        </p:sp>
        <p:grpSp>
          <p:nvGrpSpPr>
            <p:cNvPr id="57" name="Google Shape;1016;p34"/>
            <p:cNvGrpSpPr/>
            <p:nvPr/>
          </p:nvGrpSpPr>
          <p:grpSpPr>
            <a:xfrm>
              <a:off x="5099204" y="3703812"/>
              <a:ext cx="4903058" cy="720000"/>
              <a:chOff x="34100" y="1847300"/>
              <a:chExt cx="16262216" cy="2298116"/>
            </a:xfrm>
          </p:grpSpPr>
          <p:sp>
            <p:nvSpPr>
              <p:cNvPr id="58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050">
                  <a:solidFill>
                    <a:schemeClr val="tx1"/>
                  </a:solidFill>
                  <a:latin typeface="Permanent Marker" panose="020B0604020202020204" charset="0"/>
                  <a:ea typeface="+mn-ea"/>
                </a:endParaRPr>
              </a:p>
            </p:txBody>
          </p:sp>
          <p:sp>
            <p:nvSpPr>
              <p:cNvPr id="59" name="Google Shape;1018;p34"/>
              <p:cNvSpPr/>
              <p:nvPr/>
            </p:nvSpPr>
            <p:spPr>
              <a:xfrm>
                <a:off x="1967957" y="1847300"/>
                <a:ext cx="14328359" cy="2298116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050">
                  <a:solidFill>
                    <a:schemeClr val="tx1"/>
                  </a:solidFill>
                  <a:latin typeface="Permanent Marker" panose="020B0604020202020204" charset="0"/>
                  <a:ea typeface="+mn-ea"/>
                </a:endParaRPr>
              </a:p>
            </p:txBody>
          </p:sp>
        </p:grpSp>
      </p:grpSp>
      <p:sp>
        <p:nvSpPr>
          <p:cNvPr id="61" name="Google Shape;1020;p34"/>
          <p:cNvSpPr txBox="1">
            <a:spLocks/>
          </p:cNvSpPr>
          <p:nvPr/>
        </p:nvSpPr>
        <p:spPr>
          <a:xfrm>
            <a:off x="5139081" y="4310032"/>
            <a:ext cx="313886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685800">
              <a:buNone/>
            </a:pPr>
            <a:r>
              <a:rPr lang="en-US" sz="1800" dirty="0">
                <a:solidFill>
                  <a:schemeClr val="tx1"/>
                </a:solidFill>
                <a:latin typeface="Permanent Marker" panose="020B0604020202020204" charset="0"/>
              </a:rPr>
              <a:t>Evita </a:t>
            </a:r>
            <a:r>
              <a:rPr lang="en-US" sz="1800" dirty="0" err="1">
                <a:solidFill>
                  <a:schemeClr val="tx1"/>
                </a:solidFill>
                <a:latin typeface="Permanent Marker" panose="020B0604020202020204" charset="0"/>
              </a:rPr>
              <a:t>aglomeraciones</a:t>
            </a:r>
            <a:endParaRPr lang="en-US" sz="1800" dirty="0">
              <a:solidFill>
                <a:schemeClr val="tx1"/>
              </a:solidFill>
              <a:latin typeface="Permanent Marker" panose="020B0604020202020204" charset="0"/>
            </a:endParaRPr>
          </a:p>
          <a:p>
            <a:pPr marL="0" indent="0" algn="ctr" defTabSz="685800">
              <a:spcBef>
                <a:spcPts val="1200"/>
              </a:spcBef>
              <a:spcAft>
                <a:spcPts val="1200"/>
              </a:spcAft>
              <a:buNone/>
            </a:pPr>
            <a:endParaRPr lang="en-US" sz="750" dirty="0">
              <a:solidFill>
                <a:schemeClr val="tx1"/>
              </a:solidFill>
              <a:latin typeface="Permanent Marker" panose="020B0604020202020204" charset="0"/>
            </a:endParaRPr>
          </a:p>
        </p:txBody>
      </p:sp>
      <p:sp>
        <p:nvSpPr>
          <p:cNvPr id="62" name="Google Shape;1021;p34"/>
          <p:cNvSpPr/>
          <p:nvPr/>
        </p:nvSpPr>
        <p:spPr>
          <a:xfrm rot="-9161867" flipH="1">
            <a:off x="2457650" y="3112920"/>
            <a:ext cx="463816" cy="15237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E6B98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solidFill>
                <a:schemeClr val="tx1"/>
              </a:solidFill>
              <a:latin typeface="Permanent Marker" panose="020B0604020202020204" charset="0"/>
              <a:ea typeface="+mn-ea"/>
            </a:endParaRPr>
          </a:p>
        </p:txBody>
      </p:sp>
      <p:sp>
        <p:nvSpPr>
          <p:cNvPr id="63" name="Google Shape;1022;p34"/>
          <p:cNvSpPr/>
          <p:nvPr/>
        </p:nvSpPr>
        <p:spPr>
          <a:xfrm rot="-9161867" flipH="1">
            <a:off x="3220602" y="3716342"/>
            <a:ext cx="463816" cy="15237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E6B98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solidFill>
                <a:schemeClr val="tx1"/>
              </a:solidFill>
              <a:latin typeface="Permanent Marker" panose="020B0604020202020204" charset="0"/>
              <a:ea typeface="+mn-ea"/>
            </a:endParaRPr>
          </a:p>
        </p:txBody>
      </p:sp>
      <p:sp>
        <p:nvSpPr>
          <p:cNvPr id="64" name="Google Shape;1023;p34"/>
          <p:cNvSpPr/>
          <p:nvPr/>
        </p:nvSpPr>
        <p:spPr>
          <a:xfrm rot="-9161867" flipH="1">
            <a:off x="4020193" y="4336932"/>
            <a:ext cx="463816" cy="15237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E6B98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solidFill>
                <a:schemeClr val="tx1"/>
              </a:solidFill>
              <a:latin typeface="Permanent Marker" panose="020B0604020202020204" charset="0"/>
              <a:ea typeface="+mn-ea"/>
            </a:endParaRPr>
          </a:p>
        </p:txBody>
      </p:sp>
      <p:sp>
        <p:nvSpPr>
          <p:cNvPr id="66" name="TextBox 25"/>
          <p:cNvSpPr txBox="1"/>
          <p:nvPr/>
        </p:nvSpPr>
        <p:spPr>
          <a:xfrm>
            <a:off x="1533174" y="1149189"/>
            <a:ext cx="5153352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es-ES" sz="1950" kern="1200" spc="-113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La capacitación mejora el desempeño de las organizaciones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0" y="-138938"/>
            <a:ext cx="2695384" cy="781296"/>
            <a:chOff x="6151093" y="3957621"/>
            <a:chExt cx="2695384" cy="781296"/>
          </a:xfrm>
        </p:grpSpPr>
        <p:sp>
          <p:nvSpPr>
            <p:cNvPr id="32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3" name="Google Shape;1132;p38"/>
            <p:cNvSpPr txBox="1">
              <a:spLocks/>
            </p:cNvSpPr>
            <p:nvPr/>
          </p:nvSpPr>
          <p:spPr>
            <a:xfrm>
              <a:off x="6151093" y="395762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/>
                <a:t>JUSTIFICACIÓN</a:t>
              </a:r>
              <a:endParaRPr lang="es-ES" sz="2000" dirty="0"/>
            </a:p>
          </p:txBody>
        </p:sp>
      </p:grpSp>
      <p:grpSp>
        <p:nvGrpSpPr>
          <p:cNvPr id="39" name="Google Shape;752;p28"/>
          <p:cNvGrpSpPr/>
          <p:nvPr/>
        </p:nvGrpSpPr>
        <p:grpSpPr>
          <a:xfrm rot="-725115">
            <a:off x="169891" y="3099968"/>
            <a:ext cx="1837211" cy="1817371"/>
            <a:chOff x="6292346" y="1776073"/>
            <a:chExt cx="2430923" cy="2404671"/>
          </a:xfrm>
        </p:grpSpPr>
        <p:sp>
          <p:nvSpPr>
            <p:cNvPr id="51" name="Google Shape;753;p28"/>
            <p:cNvSpPr/>
            <p:nvPr/>
          </p:nvSpPr>
          <p:spPr>
            <a:xfrm>
              <a:off x="8561168" y="2542396"/>
              <a:ext cx="5350" cy="154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4;p28"/>
            <p:cNvSpPr/>
            <p:nvPr/>
          </p:nvSpPr>
          <p:spPr>
            <a:xfrm>
              <a:off x="8450844" y="1776073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5;p28"/>
            <p:cNvSpPr/>
            <p:nvPr/>
          </p:nvSpPr>
          <p:spPr>
            <a:xfrm>
              <a:off x="8468993" y="1794797"/>
              <a:ext cx="226449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6;p28"/>
            <p:cNvSpPr/>
            <p:nvPr/>
          </p:nvSpPr>
          <p:spPr>
            <a:xfrm>
              <a:off x="8267993" y="2156197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57;p28"/>
            <p:cNvSpPr/>
            <p:nvPr/>
          </p:nvSpPr>
          <p:spPr>
            <a:xfrm>
              <a:off x="8296069" y="2179522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58;p28"/>
            <p:cNvSpPr/>
            <p:nvPr/>
          </p:nvSpPr>
          <p:spPr>
            <a:xfrm>
              <a:off x="8448243" y="2249072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59;p28"/>
            <p:cNvSpPr/>
            <p:nvPr/>
          </p:nvSpPr>
          <p:spPr>
            <a:xfrm>
              <a:off x="8099094" y="1941546"/>
              <a:ext cx="366949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0;p28"/>
            <p:cNvSpPr/>
            <p:nvPr/>
          </p:nvSpPr>
          <p:spPr>
            <a:xfrm>
              <a:off x="8115369" y="1958022"/>
              <a:ext cx="328750" cy="324174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61;p28"/>
            <p:cNvSpPr/>
            <p:nvPr/>
          </p:nvSpPr>
          <p:spPr>
            <a:xfrm>
              <a:off x="8261094" y="2139422"/>
              <a:ext cx="112349" cy="101949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2;p28"/>
            <p:cNvSpPr/>
            <p:nvPr/>
          </p:nvSpPr>
          <p:spPr>
            <a:xfrm>
              <a:off x="8165794" y="2008221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3;p28"/>
            <p:cNvSpPr/>
            <p:nvPr/>
          </p:nvSpPr>
          <p:spPr>
            <a:xfrm>
              <a:off x="6292346" y="1906297"/>
              <a:ext cx="1869623" cy="2274447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4;p28"/>
            <p:cNvSpPr/>
            <p:nvPr/>
          </p:nvSpPr>
          <p:spPr>
            <a:xfrm>
              <a:off x="7508645" y="2698446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5;p28"/>
            <p:cNvSpPr/>
            <p:nvPr/>
          </p:nvSpPr>
          <p:spPr>
            <a:xfrm>
              <a:off x="8117120" y="2784046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6;p28"/>
            <p:cNvSpPr/>
            <p:nvPr/>
          </p:nvSpPr>
          <p:spPr>
            <a:xfrm>
              <a:off x="8107245" y="2731120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7;p28"/>
            <p:cNvSpPr/>
            <p:nvPr/>
          </p:nvSpPr>
          <p:spPr>
            <a:xfrm>
              <a:off x="8104169" y="2707371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8;p28"/>
            <p:cNvSpPr/>
            <p:nvPr/>
          </p:nvSpPr>
          <p:spPr>
            <a:xfrm>
              <a:off x="8085945" y="2732671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9;p28"/>
            <p:cNvSpPr/>
            <p:nvPr/>
          </p:nvSpPr>
          <p:spPr>
            <a:xfrm>
              <a:off x="8103820" y="2704171"/>
              <a:ext cx="374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0;p28"/>
            <p:cNvSpPr/>
            <p:nvPr/>
          </p:nvSpPr>
          <p:spPr>
            <a:xfrm>
              <a:off x="8098670" y="2644021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1;p28"/>
            <p:cNvSpPr/>
            <p:nvPr/>
          </p:nvSpPr>
          <p:spPr>
            <a:xfrm>
              <a:off x="8045945" y="2816395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72;p28"/>
            <p:cNvSpPr/>
            <p:nvPr/>
          </p:nvSpPr>
          <p:spPr>
            <a:xfrm>
              <a:off x="7411246" y="1926573"/>
              <a:ext cx="644474" cy="638374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3;p28"/>
            <p:cNvSpPr/>
            <p:nvPr/>
          </p:nvSpPr>
          <p:spPr>
            <a:xfrm>
              <a:off x="8012370" y="2646947"/>
              <a:ext cx="25151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74;p28"/>
            <p:cNvSpPr/>
            <p:nvPr/>
          </p:nvSpPr>
          <p:spPr>
            <a:xfrm>
              <a:off x="7991070" y="2758196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75;p28"/>
            <p:cNvSpPr/>
            <p:nvPr/>
          </p:nvSpPr>
          <p:spPr>
            <a:xfrm>
              <a:off x="7968271" y="2296921"/>
              <a:ext cx="32075" cy="44999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76;p28"/>
            <p:cNvSpPr/>
            <p:nvPr/>
          </p:nvSpPr>
          <p:spPr>
            <a:xfrm>
              <a:off x="7913245" y="2366221"/>
              <a:ext cx="65574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77;p28"/>
            <p:cNvSpPr/>
            <p:nvPr/>
          </p:nvSpPr>
          <p:spPr>
            <a:xfrm>
              <a:off x="7939720" y="2825646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78;p28"/>
            <p:cNvSpPr/>
            <p:nvPr/>
          </p:nvSpPr>
          <p:spPr>
            <a:xfrm>
              <a:off x="7898596" y="2448247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79;p28"/>
            <p:cNvSpPr/>
            <p:nvPr/>
          </p:nvSpPr>
          <p:spPr>
            <a:xfrm>
              <a:off x="7898470" y="2756670"/>
              <a:ext cx="24550" cy="50199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0;p28"/>
            <p:cNvSpPr/>
            <p:nvPr/>
          </p:nvSpPr>
          <p:spPr>
            <a:xfrm>
              <a:off x="7844070" y="2828271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1;p28"/>
            <p:cNvSpPr/>
            <p:nvPr/>
          </p:nvSpPr>
          <p:spPr>
            <a:xfrm>
              <a:off x="7790071" y="2759795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2;p28"/>
            <p:cNvSpPr/>
            <p:nvPr/>
          </p:nvSpPr>
          <p:spPr>
            <a:xfrm>
              <a:off x="7773345" y="2343572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3;p28"/>
            <p:cNvSpPr/>
            <p:nvPr/>
          </p:nvSpPr>
          <p:spPr>
            <a:xfrm>
              <a:off x="7704246" y="2462721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4;p28"/>
            <p:cNvSpPr/>
            <p:nvPr/>
          </p:nvSpPr>
          <p:spPr>
            <a:xfrm>
              <a:off x="7298146" y="2781646"/>
              <a:ext cx="452775" cy="398874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5;p28"/>
            <p:cNvSpPr/>
            <p:nvPr/>
          </p:nvSpPr>
          <p:spPr>
            <a:xfrm>
              <a:off x="7724070" y="2829271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86;p28"/>
            <p:cNvSpPr/>
            <p:nvPr/>
          </p:nvSpPr>
          <p:spPr>
            <a:xfrm>
              <a:off x="7698196" y="2747247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87;p28"/>
            <p:cNvSpPr/>
            <p:nvPr/>
          </p:nvSpPr>
          <p:spPr>
            <a:xfrm>
              <a:off x="7691070" y="3111296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88;p28"/>
            <p:cNvSpPr/>
            <p:nvPr/>
          </p:nvSpPr>
          <p:spPr>
            <a:xfrm>
              <a:off x="6475421" y="3062946"/>
              <a:ext cx="1247074" cy="428874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89;p28"/>
            <p:cNvSpPr/>
            <p:nvPr/>
          </p:nvSpPr>
          <p:spPr>
            <a:xfrm>
              <a:off x="7363470" y="3326646"/>
              <a:ext cx="331650" cy="755124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0;p28"/>
            <p:cNvSpPr/>
            <p:nvPr/>
          </p:nvSpPr>
          <p:spPr>
            <a:xfrm>
              <a:off x="7653520" y="3023546"/>
              <a:ext cx="29450" cy="57299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91;p28"/>
            <p:cNvSpPr/>
            <p:nvPr/>
          </p:nvSpPr>
          <p:spPr>
            <a:xfrm>
              <a:off x="7614870" y="2771796"/>
              <a:ext cx="35549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92;p28"/>
            <p:cNvSpPr/>
            <p:nvPr/>
          </p:nvSpPr>
          <p:spPr>
            <a:xfrm>
              <a:off x="7623145" y="2950996"/>
              <a:ext cx="26124" cy="48301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93;p28"/>
            <p:cNvSpPr/>
            <p:nvPr/>
          </p:nvSpPr>
          <p:spPr>
            <a:xfrm>
              <a:off x="7605471" y="3105124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94;p28"/>
            <p:cNvSpPr/>
            <p:nvPr/>
          </p:nvSpPr>
          <p:spPr>
            <a:xfrm>
              <a:off x="7564895" y="3012399"/>
              <a:ext cx="31549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95;p28"/>
            <p:cNvSpPr/>
            <p:nvPr/>
          </p:nvSpPr>
          <p:spPr>
            <a:xfrm>
              <a:off x="7517695" y="2920624"/>
              <a:ext cx="43576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96;p28"/>
            <p:cNvSpPr/>
            <p:nvPr/>
          </p:nvSpPr>
          <p:spPr>
            <a:xfrm>
              <a:off x="7496695" y="3090872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97;p28"/>
            <p:cNvSpPr/>
            <p:nvPr/>
          </p:nvSpPr>
          <p:spPr>
            <a:xfrm>
              <a:off x="7477470" y="2992647"/>
              <a:ext cx="36476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98;p28"/>
            <p:cNvSpPr/>
            <p:nvPr/>
          </p:nvSpPr>
          <p:spPr>
            <a:xfrm>
              <a:off x="7456420" y="2891948"/>
              <a:ext cx="48275" cy="44074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99;p28"/>
            <p:cNvSpPr/>
            <p:nvPr/>
          </p:nvSpPr>
          <p:spPr>
            <a:xfrm>
              <a:off x="7405170" y="2966722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00;p28"/>
            <p:cNvSpPr/>
            <p:nvPr/>
          </p:nvSpPr>
          <p:spPr>
            <a:xfrm>
              <a:off x="7380870" y="3055224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01;p28"/>
            <p:cNvSpPr/>
            <p:nvPr/>
          </p:nvSpPr>
          <p:spPr>
            <a:xfrm>
              <a:off x="7334247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02;p28"/>
            <p:cNvSpPr/>
            <p:nvPr/>
          </p:nvSpPr>
          <p:spPr>
            <a:xfrm>
              <a:off x="7860723" y="2673976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03;p28"/>
            <p:cNvSpPr/>
            <p:nvPr/>
          </p:nvSpPr>
          <p:spPr>
            <a:xfrm>
              <a:off x="8225298" y="2774901"/>
              <a:ext cx="35574" cy="53951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04;p28"/>
            <p:cNvSpPr/>
            <p:nvPr/>
          </p:nvSpPr>
          <p:spPr>
            <a:xfrm>
              <a:off x="8168673" y="2741201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05;p28"/>
            <p:cNvSpPr/>
            <p:nvPr/>
          </p:nvSpPr>
          <p:spPr>
            <a:xfrm>
              <a:off x="8114772" y="2817701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06;p28"/>
            <p:cNvSpPr/>
            <p:nvPr/>
          </p:nvSpPr>
          <p:spPr>
            <a:xfrm>
              <a:off x="7806748" y="2605676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07;p28"/>
            <p:cNvSpPr/>
            <p:nvPr/>
          </p:nvSpPr>
          <p:spPr>
            <a:xfrm>
              <a:off x="8153298" y="2639901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8;p28"/>
            <p:cNvSpPr/>
            <p:nvPr/>
          </p:nvSpPr>
          <p:spPr>
            <a:xfrm>
              <a:off x="8054722" y="2783176"/>
              <a:ext cx="26975" cy="59424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09;p28"/>
            <p:cNvSpPr/>
            <p:nvPr/>
          </p:nvSpPr>
          <p:spPr>
            <a:xfrm>
              <a:off x="7995572" y="2828251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0;p28"/>
            <p:cNvSpPr/>
            <p:nvPr/>
          </p:nvSpPr>
          <p:spPr>
            <a:xfrm>
              <a:off x="8028923" y="2673452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11;p28"/>
            <p:cNvSpPr/>
            <p:nvPr/>
          </p:nvSpPr>
          <p:spPr>
            <a:xfrm>
              <a:off x="7898597" y="2849026"/>
              <a:ext cx="24850" cy="52526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12;p28"/>
            <p:cNvSpPr/>
            <p:nvPr/>
          </p:nvSpPr>
          <p:spPr>
            <a:xfrm>
              <a:off x="7923023" y="2781751"/>
              <a:ext cx="22925" cy="44299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13;p28"/>
            <p:cNvSpPr/>
            <p:nvPr/>
          </p:nvSpPr>
          <p:spPr>
            <a:xfrm>
              <a:off x="7922047" y="2695102"/>
              <a:ext cx="30000" cy="38874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14;p28"/>
            <p:cNvSpPr/>
            <p:nvPr/>
          </p:nvSpPr>
          <p:spPr>
            <a:xfrm>
              <a:off x="7864048" y="2922501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940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/>
      <p:bldP spid="54" grpId="0"/>
      <p:bldP spid="61" grpId="0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/>
          <p:cNvSpPr/>
          <p:nvPr/>
        </p:nvSpPr>
        <p:spPr>
          <a:xfrm>
            <a:off x="4451969" y="743319"/>
            <a:ext cx="3801854" cy="4392878"/>
          </a:xfrm>
          <a:prstGeom prst="parallelogram">
            <a:avLst>
              <a:gd name="adj" fmla="val 74540"/>
            </a:avLst>
          </a:prstGeom>
          <a:solidFill>
            <a:srgbClr val="B0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100" kern="1200">
              <a:solidFill>
                <a:schemeClr val="tx1"/>
              </a:solidFill>
              <a:latin typeface="Permanent Marker" panose="020B0604020202020204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 flipV="1">
            <a:off x="6566056" y="-1"/>
            <a:ext cx="2577944" cy="2024350"/>
          </a:xfrm>
          <a:prstGeom prst="rtTriangle">
            <a:avLst/>
          </a:prstGeom>
          <a:solidFill>
            <a:srgbClr val="FFD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100" kern="1200">
              <a:solidFill>
                <a:schemeClr val="tx1"/>
              </a:solidFill>
              <a:latin typeface="Permanent Marker" panose="020B0604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1319" y="3587536"/>
            <a:ext cx="318268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" sz="1600" kern="1200" spc="-113" dirty="0" smtClean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Analizar </a:t>
            </a:r>
            <a:r>
              <a:rPr lang="es-ES" sz="1600" kern="1200" spc="-113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los factores que influyen en la decisión de compra de productos e-learning en los dueños de las Pymes del Distrito Metropolitano de Quito</a:t>
            </a:r>
            <a:endParaRPr lang="en-US" sz="1600" kern="1200" spc="-113" dirty="0">
              <a:solidFill>
                <a:schemeClr val="tx1"/>
              </a:solidFill>
              <a:latin typeface="Permanent Marker" panose="020B060402020202020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2806" y="2276039"/>
            <a:ext cx="22641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 defTabSz="685800">
              <a:buClrTx/>
            </a:pPr>
            <a:r>
              <a:rPr lang="en-US" sz="2800" b="1" kern="1200" spc="-225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rPr>
              <a:t>OBJETIVO GENERAL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230134" y="908825"/>
            <a:ext cx="4485104" cy="927391"/>
            <a:chOff x="2649423" y="1000829"/>
            <a:chExt cx="5980139" cy="1236521"/>
          </a:xfrm>
        </p:grpSpPr>
        <p:sp>
          <p:nvSpPr>
            <p:cNvPr id="9" name="TextBox 8"/>
            <p:cNvSpPr txBox="1"/>
            <p:nvPr/>
          </p:nvSpPr>
          <p:spPr>
            <a:xfrm>
              <a:off x="3665536" y="1129354"/>
              <a:ext cx="496402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spc="-113" dirty="0">
                  <a:solidFill>
                    <a:schemeClr val="tx1"/>
                  </a:solidFill>
                  <a:latin typeface="Permanent Marker" panose="020B0604020202020204" charset="0"/>
                  <a:ea typeface="+mn-ea"/>
                  <a:cs typeface="+mn-cs"/>
                </a:rPr>
                <a:t>OBJETIVOS ESPECÍFICOS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649423" y="1000829"/>
              <a:ext cx="870332" cy="903383"/>
            </a:xfrm>
            <a:prstGeom prst="ellipse">
              <a:avLst/>
            </a:prstGeom>
            <a:solidFill>
              <a:srgbClr val="E6B98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00" kern="1200">
                <a:solidFill>
                  <a:schemeClr val="tx1"/>
                </a:solidFill>
                <a:latin typeface="Permanent Marker" panose="020B060402020202020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82715" y="1907708"/>
            <a:ext cx="4660636" cy="738664"/>
            <a:chOff x="2007278" y="2128944"/>
            <a:chExt cx="6214181" cy="984886"/>
          </a:xfrm>
        </p:grpSpPr>
        <p:sp>
          <p:nvSpPr>
            <p:cNvPr id="10" name="TextBox 9"/>
            <p:cNvSpPr txBox="1"/>
            <p:nvPr/>
          </p:nvSpPr>
          <p:spPr>
            <a:xfrm>
              <a:off x="3089451" y="2128944"/>
              <a:ext cx="5132008" cy="984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s-ES" kern="1200" spc="-113" dirty="0">
                  <a:solidFill>
                    <a:schemeClr val="tx1"/>
                  </a:solidFill>
                  <a:latin typeface="Permanent Marker" panose="020B0604020202020204" charset="0"/>
                  <a:ea typeface="+mn-ea"/>
                  <a:cs typeface="+mn-cs"/>
                </a:rPr>
                <a:t>Desarrollar el marco teórico, referencial para fundamentar las variables que influyen en la decisión de compra de productos e-learning</a:t>
              </a:r>
              <a:endParaRPr lang="en-US" kern="1200" spc="-113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007278" y="2179064"/>
              <a:ext cx="870332" cy="903383"/>
            </a:xfrm>
            <a:prstGeom prst="ellipse">
              <a:avLst/>
            </a:prstGeom>
            <a:solidFill>
              <a:srgbClr val="B0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00" kern="1200">
                <a:solidFill>
                  <a:schemeClr val="tx1"/>
                </a:solidFill>
                <a:latin typeface="Permanent Marker" panose="020B060402020202020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48264" y="2981829"/>
            <a:ext cx="4675379" cy="1027643"/>
            <a:chOff x="1365133" y="3357299"/>
            <a:chExt cx="6233839" cy="1370190"/>
          </a:xfrm>
        </p:grpSpPr>
        <p:sp>
          <p:nvSpPr>
            <p:cNvPr id="11" name="TextBox 10"/>
            <p:cNvSpPr txBox="1"/>
            <p:nvPr/>
          </p:nvSpPr>
          <p:spPr>
            <a:xfrm>
              <a:off x="2297618" y="3455347"/>
              <a:ext cx="5301354" cy="12721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s-ES" kern="1200" spc="-113" dirty="0">
                  <a:solidFill>
                    <a:schemeClr val="tx1"/>
                  </a:solidFill>
                  <a:latin typeface="Permanent Marker" panose="020B0604020202020204" charset="0"/>
                  <a:ea typeface="+mn-ea"/>
                  <a:cs typeface="+mn-cs"/>
                </a:rPr>
                <a:t>Elegir la metodología y medios por donde se recolectará los datos para encontrar las variables que influyen en la decisión de compra de productos e-learning</a:t>
              </a:r>
              <a:endParaRPr lang="en-US" kern="1200" spc="-113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65133" y="3357299"/>
              <a:ext cx="870332" cy="903383"/>
            </a:xfrm>
            <a:prstGeom prst="ellipse">
              <a:avLst/>
            </a:prstGeom>
            <a:solidFill>
              <a:srgbClr val="F5D9B8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00" kern="1200">
                <a:solidFill>
                  <a:schemeClr val="tx1"/>
                </a:solidFill>
                <a:latin typeface="Permanent Marker" panose="020B060402020202020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2031" y="4303929"/>
            <a:ext cx="4429809" cy="677537"/>
            <a:chOff x="722988" y="4535535"/>
            <a:chExt cx="5906412" cy="903383"/>
          </a:xfrm>
        </p:grpSpPr>
        <p:sp>
          <p:nvSpPr>
            <p:cNvPr id="12" name="TextBox 11"/>
            <p:cNvSpPr txBox="1"/>
            <p:nvPr/>
          </p:nvSpPr>
          <p:spPr>
            <a:xfrm>
              <a:off x="1707659" y="4633283"/>
              <a:ext cx="4921741" cy="697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s-ES" kern="1200" spc="-113" dirty="0">
                  <a:solidFill>
                    <a:schemeClr val="tx1"/>
                  </a:solidFill>
                  <a:latin typeface="Permanent Marker" panose="020B0604020202020204" charset="0"/>
                  <a:ea typeface="+mn-ea"/>
                  <a:cs typeface="+mn-cs"/>
                </a:rPr>
                <a:t>Reconocer la influencia de los factores en la decisión de compra de productos e-learning</a:t>
              </a:r>
              <a:endParaRPr lang="en-US" kern="1200" spc="-113" dirty="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22988" y="4535535"/>
              <a:ext cx="870332" cy="903383"/>
            </a:xfrm>
            <a:prstGeom prst="ellipse">
              <a:avLst/>
            </a:prstGeom>
            <a:solidFill>
              <a:srgbClr val="FFD87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00" kern="1200">
                <a:solidFill>
                  <a:schemeClr val="tx1"/>
                </a:solidFill>
                <a:latin typeface="Permanent Marker" panose="020B0604020202020204" charset="0"/>
              </a:endParaRPr>
            </a:p>
          </p:txBody>
        </p:sp>
      </p:grpSp>
      <p:grpSp>
        <p:nvGrpSpPr>
          <p:cNvPr id="42" name="Google Shape;10813;p57"/>
          <p:cNvGrpSpPr/>
          <p:nvPr/>
        </p:nvGrpSpPr>
        <p:grpSpPr>
          <a:xfrm>
            <a:off x="2454803" y="1102875"/>
            <a:ext cx="203410" cy="287316"/>
            <a:chOff x="1333682" y="3344330"/>
            <a:chExt cx="271213" cy="383088"/>
          </a:xfrm>
          <a:solidFill>
            <a:schemeClr val="tx1"/>
          </a:solidFill>
        </p:grpSpPr>
        <p:sp>
          <p:nvSpPr>
            <p:cNvPr id="44" name="Google Shape;10814;p57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45" name="Google Shape;10815;p57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55" name="Google Shape;10816;p57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56" name="Google Shape;10817;p57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57" name="Google Shape;10818;p57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58" name="Google Shape;10819;p57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59" name="Google Shape;10820;p57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0" name="Google Shape;10821;p57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1" name="Google Shape;10822;p57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2" name="Google Shape;10823;p57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3" name="Google Shape;10824;p57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64" name="Google Shape;10856;p57"/>
          <p:cNvSpPr/>
          <p:nvPr/>
        </p:nvSpPr>
        <p:spPr>
          <a:xfrm>
            <a:off x="1780650" y="2158745"/>
            <a:ext cx="256879" cy="250643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100" kern="1200">
              <a:solidFill>
                <a:schemeClr val="tx1"/>
              </a:solidFill>
              <a:latin typeface="Permanent Marker" panose="020B0604020202020204" charset="0"/>
              <a:ea typeface="+mn-ea"/>
              <a:cs typeface="+mn-cs"/>
            </a:endParaRPr>
          </a:p>
        </p:txBody>
      </p:sp>
      <p:grpSp>
        <p:nvGrpSpPr>
          <p:cNvPr id="65" name="Google Shape;10786;p57"/>
          <p:cNvGrpSpPr/>
          <p:nvPr/>
        </p:nvGrpSpPr>
        <p:grpSpPr>
          <a:xfrm>
            <a:off x="1069803" y="3184322"/>
            <a:ext cx="209669" cy="272552"/>
            <a:chOff x="3990517" y="3354173"/>
            <a:chExt cx="279559" cy="363402"/>
          </a:xfrm>
          <a:solidFill>
            <a:schemeClr val="tx1"/>
          </a:solidFill>
        </p:grpSpPr>
        <p:sp>
          <p:nvSpPr>
            <p:cNvPr id="66" name="Google Shape;10787;p57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7" name="Google Shape;10788;p57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68" name="Google Shape;10789;p57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grpSp>
        <p:nvGrpSpPr>
          <p:cNvPr id="69" name="Google Shape;12318;p59"/>
          <p:cNvGrpSpPr/>
          <p:nvPr/>
        </p:nvGrpSpPr>
        <p:grpSpPr>
          <a:xfrm>
            <a:off x="471192" y="4510065"/>
            <a:ext cx="274428" cy="262548"/>
            <a:chOff x="2189142" y="2421310"/>
            <a:chExt cx="365904" cy="350064"/>
          </a:xfrm>
          <a:solidFill>
            <a:schemeClr val="tx1"/>
          </a:solidFill>
        </p:grpSpPr>
        <p:sp>
          <p:nvSpPr>
            <p:cNvPr id="70" name="Google Shape;12319;p59"/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1" name="Google Shape;12320;p59"/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2" name="Google Shape;12321;p59"/>
            <p:cNvSpPr/>
            <p:nvPr/>
          </p:nvSpPr>
          <p:spPr>
            <a:xfrm>
              <a:off x="2189142" y="2460149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3" name="Google Shape;12322;p59"/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4" name="Google Shape;12323;p59"/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5" name="Google Shape;12324;p59"/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6" name="Google Shape;12325;p59"/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7" name="Google Shape;12326;p59"/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  <p:sp>
          <p:nvSpPr>
            <p:cNvPr id="78" name="Google Shape;12327;p59"/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100" kern="1200">
                <a:solidFill>
                  <a:schemeClr val="tx1"/>
                </a:solidFill>
                <a:latin typeface="Permanent Marker" panose="020B0604020202020204" charset="0"/>
                <a:ea typeface="+mn-ea"/>
                <a:cs typeface="+mn-cs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0" y="-135068"/>
            <a:ext cx="2695384" cy="781296"/>
            <a:chOff x="6151093" y="3957621"/>
            <a:chExt cx="2695384" cy="781296"/>
          </a:xfrm>
        </p:grpSpPr>
        <p:sp>
          <p:nvSpPr>
            <p:cNvPr id="47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E6B9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48" name="Google Shape;1132;p38"/>
            <p:cNvSpPr txBox="1">
              <a:spLocks/>
            </p:cNvSpPr>
            <p:nvPr/>
          </p:nvSpPr>
          <p:spPr>
            <a:xfrm>
              <a:off x="6151093" y="3957621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/>
                <a:t>OBJETIVOS</a:t>
              </a:r>
              <a:endParaRPr lang="es-E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71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6" grpId="0"/>
      <p:bldP spid="27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8213696" cy="3949700"/>
          </a:xfrm>
          <a:prstGeom prst="rect">
            <a:avLst/>
          </a:prstGeom>
          <a:solidFill>
            <a:srgbClr val="F5D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122009" y="-77923"/>
            <a:ext cx="8335705" cy="320308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buClrTx/>
            </a:pPr>
            <a:r>
              <a:rPr lang="es-E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B0604020202020204" charset="0"/>
              </a:rPr>
              <a:t>CAPITULO II: MARCO TEÓRICO-REFERENCIAL</a:t>
            </a:r>
          </a:p>
        </p:txBody>
      </p:sp>
      <p:grpSp>
        <p:nvGrpSpPr>
          <p:cNvPr id="13" name="Google Shape;10730;p57"/>
          <p:cNvGrpSpPr/>
          <p:nvPr/>
        </p:nvGrpSpPr>
        <p:grpSpPr>
          <a:xfrm>
            <a:off x="254000" y="1931588"/>
            <a:ext cx="1574800" cy="1916512"/>
            <a:chOff x="1761909" y="3811961"/>
            <a:chExt cx="307974" cy="371716"/>
          </a:xfrm>
          <a:solidFill>
            <a:schemeClr val="bg1"/>
          </a:solidFill>
        </p:grpSpPr>
        <p:sp>
          <p:nvSpPr>
            <p:cNvPr id="14" name="Google Shape;10731;p57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10732;p57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733;p57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734;p57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735;p57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736;p57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737;p57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738;p57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739;p57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740;p57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58332" y="3490584"/>
            <a:ext cx="2971757" cy="918232"/>
            <a:chOff x="64403" y="263869"/>
            <a:chExt cx="2971757" cy="918232"/>
          </a:xfrm>
        </p:grpSpPr>
        <p:sp>
          <p:nvSpPr>
            <p:cNvPr id="31" name="Google Shape;712;p27"/>
            <p:cNvSpPr/>
            <p:nvPr/>
          </p:nvSpPr>
          <p:spPr>
            <a:xfrm>
              <a:off x="64403" y="263869"/>
              <a:ext cx="2971757" cy="918232"/>
            </a:xfrm>
            <a:custGeom>
              <a:avLst/>
              <a:gdLst/>
              <a:ahLst/>
              <a:cxnLst/>
              <a:rect l="l" t="t" r="r" b="b"/>
              <a:pathLst>
                <a:path w="72132" h="25868" extrusionOk="0">
                  <a:moveTo>
                    <a:pt x="33085" y="942"/>
                  </a:moveTo>
                  <a:cubicBezTo>
                    <a:pt x="34029" y="942"/>
                    <a:pt x="34973" y="981"/>
                    <a:pt x="35918" y="981"/>
                  </a:cubicBezTo>
                  <a:cubicBezTo>
                    <a:pt x="36232" y="981"/>
                    <a:pt x="36546" y="977"/>
                    <a:pt x="36860" y="965"/>
                  </a:cubicBezTo>
                  <a:cubicBezTo>
                    <a:pt x="36974" y="961"/>
                    <a:pt x="37087" y="959"/>
                    <a:pt x="37201" y="959"/>
                  </a:cubicBezTo>
                  <a:cubicBezTo>
                    <a:pt x="38334" y="959"/>
                    <a:pt x="39474" y="1152"/>
                    <a:pt x="40613" y="1187"/>
                  </a:cubicBezTo>
                  <a:cubicBezTo>
                    <a:pt x="41489" y="1213"/>
                    <a:pt x="42362" y="1268"/>
                    <a:pt x="43236" y="1318"/>
                  </a:cubicBezTo>
                  <a:cubicBezTo>
                    <a:pt x="44236" y="1376"/>
                    <a:pt x="45235" y="1473"/>
                    <a:pt x="46237" y="1513"/>
                  </a:cubicBezTo>
                  <a:cubicBezTo>
                    <a:pt x="47615" y="1566"/>
                    <a:pt x="48965" y="1889"/>
                    <a:pt x="50336" y="1957"/>
                  </a:cubicBezTo>
                  <a:cubicBezTo>
                    <a:pt x="51489" y="2015"/>
                    <a:pt x="52631" y="2162"/>
                    <a:pt x="53763" y="2341"/>
                  </a:cubicBezTo>
                  <a:cubicBezTo>
                    <a:pt x="54605" y="2472"/>
                    <a:pt x="55458" y="2497"/>
                    <a:pt x="56290" y="2667"/>
                  </a:cubicBezTo>
                  <a:cubicBezTo>
                    <a:pt x="57332" y="2879"/>
                    <a:pt x="58390" y="2987"/>
                    <a:pt x="59428" y="3180"/>
                  </a:cubicBezTo>
                  <a:cubicBezTo>
                    <a:pt x="60165" y="3316"/>
                    <a:pt x="60928" y="3360"/>
                    <a:pt x="61647" y="3594"/>
                  </a:cubicBezTo>
                  <a:cubicBezTo>
                    <a:pt x="62527" y="3878"/>
                    <a:pt x="63457" y="3939"/>
                    <a:pt x="64334" y="4249"/>
                  </a:cubicBezTo>
                  <a:cubicBezTo>
                    <a:pt x="64687" y="4375"/>
                    <a:pt x="65082" y="4408"/>
                    <a:pt x="65453" y="4517"/>
                  </a:cubicBezTo>
                  <a:cubicBezTo>
                    <a:pt x="66414" y="4795"/>
                    <a:pt x="67402" y="4988"/>
                    <a:pt x="68339" y="5327"/>
                  </a:cubicBezTo>
                  <a:cubicBezTo>
                    <a:pt x="68732" y="5469"/>
                    <a:pt x="69130" y="5661"/>
                    <a:pt x="69516" y="5844"/>
                  </a:cubicBezTo>
                  <a:cubicBezTo>
                    <a:pt x="69850" y="6004"/>
                    <a:pt x="70184" y="6150"/>
                    <a:pt x="70532" y="6277"/>
                  </a:cubicBezTo>
                  <a:cubicBezTo>
                    <a:pt x="70657" y="6321"/>
                    <a:pt x="70878" y="6372"/>
                    <a:pt x="70791" y="6595"/>
                  </a:cubicBezTo>
                  <a:cubicBezTo>
                    <a:pt x="70758" y="6680"/>
                    <a:pt x="70718" y="6708"/>
                    <a:pt x="70674" y="6708"/>
                  </a:cubicBezTo>
                  <a:cubicBezTo>
                    <a:pt x="70600" y="6708"/>
                    <a:pt x="70516" y="6626"/>
                    <a:pt x="70446" y="6606"/>
                  </a:cubicBezTo>
                  <a:cubicBezTo>
                    <a:pt x="69507" y="6344"/>
                    <a:pt x="68579" y="6035"/>
                    <a:pt x="67608" y="5900"/>
                  </a:cubicBezTo>
                  <a:cubicBezTo>
                    <a:pt x="67541" y="5891"/>
                    <a:pt x="67469" y="5880"/>
                    <a:pt x="67398" y="5880"/>
                  </a:cubicBezTo>
                  <a:cubicBezTo>
                    <a:pt x="67268" y="5880"/>
                    <a:pt x="67139" y="5918"/>
                    <a:pt x="67037" y="6075"/>
                  </a:cubicBezTo>
                  <a:cubicBezTo>
                    <a:pt x="67625" y="6313"/>
                    <a:pt x="68254" y="6345"/>
                    <a:pt x="68834" y="6544"/>
                  </a:cubicBezTo>
                  <a:cubicBezTo>
                    <a:pt x="69301" y="6703"/>
                    <a:pt x="69770" y="6845"/>
                    <a:pt x="70253" y="6932"/>
                  </a:cubicBezTo>
                  <a:cubicBezTo>
                    <a:pt x="70526" y="6981"/>
                    <a:pt x="70467" y="7134"/>
                    <a:pt x="70373" y="7307"/>
                  </a:cubicBezTo>
                  <a:cubicBezTo>
                    <a:pt x="70307" y="7430"/>
                    <a:pt x="70294" y="7568"/>
                    <a:pt x="70148" y="7568"/>
                  </a:cubicBezTo>
                  <a:cubicBezTo>
                    <a:pt x="70105" y="7568"/>
                    <a:pt x="70050" y="7556"/>
                    <a:pt x="69980" y="7528"/>
                  </a:cubicBezTo>
                  <a:cubicBezTo>
                    <a:pt x="69501" y="7339"/>
                    <a:pt x="69021" y="7139"/>
                    <a:pt x="68511" y="7019"/>
                  </a:cubicBezTo>
                  <a:cubicBezTo>
                    <a:pt x="67962" y="6890"/>
                    <a:pt x="67441" y="6655"/>
                    <a:pt x="66794" y="6559"/>
                  </a:cubicBezTo>
                  <a:lnTo>
                    <a:pt x="66794" y="6559"/>
                  </a:lnTo>
                  <a:cubicBezTo>
                    <a:pt x="67069" y="6881"/>
                    <a:pt x="67420" y="6863"/>
                    <a:pt x="67691" y="6948"/>
                  </a:cubicBezTo>
                  <a:cubicBezTo>
                    <a:pt x="68314" y="7145"/>
                    <a:pt x="68877" y="7486"/>
                    <a:pt x="69510" y="7653"/>
                  </a:cubicBezTo>
                  <a:cubicBezTo>
                    <a:pt x="69621" y="7682"/>
                    <a:pt x="69905" y="7771"/>
                    <a:pt x="69744" y="8061"/>
                  </a:cubicBezTo>
                  <a:cubicBezTo>
                    <a:pt x="69648" y="8233"/>
                    <a:pt x="69612" y="8458"/>
                    <a:pt x="69412" y="8458"/>
                  </a:cubicBezTo>
                  <a:cubicBezTo>
                    <a:pt x="69360" y="8458"/>
                    <a:pt x="69296" y="8442"/>
                    <a:pt x="69218" y="8406"/>
                  </a:cubicBezTo>
                  <a:cubicBezTo>
                    <a:pt x="68566" y="8110"/>
                    <a:pt x="67881" y="7885"/>
                    <a:pt x="67181" y="7754"/>
                  </a:cubicBezTo>
                  <a:cubicBezTo>
                    <a:pt x="66443" y="7616"/>
                    <a:pt x="65728" y="7346"/>
                    <a:pt x="64956" y="7346"/>
                  </a:cubicBezTo>
                  <a:cubicBezTo>
                    <a:pt x="64953" y="7346"/>
                    <a:pt x="64949" y="7346"/>
                    <a:pt x="64946" y="7346"/>
                  </a:cubicBezTo>
                  <a:cubicBezTo>
                    <a:pt x="65424" y="7646"/>
                    <a:pt x="65962" y="7837"/>
                    <a:pt x="66497" y="7934"/>
                  </a:cubicBezTo>
                  <a:cubicBezTo>
                    <a:pt x="67315" y="8082"/>
                    <a:pt x="68056" y="8441"/>
                    <a:pt x="68848" y="8652"/>
                  </a:cubicBezTo>
                  <a:cubicBezTo>
                    <a:pt x="68994" y="8691"/>
                    <a:pt x="69129" y="8778"/>
                    <a:pt x="68926" y="8960"/>
                  </a:cubicBezTo>
                  <a:cubicBezTo>
                    <a:pt x="68789" y="9082"/>
                    <a:pt x="68554" y="9151"/>
                    <a:pt x="68591" y="9410"/>
                  </a:cubicBezTo>
                  <a:cubicBezTo>
                    <a:pt x="68573" y="9412"/>
                    <a:pt x="68556" y="9412"/>
                    <a:pt x="68538" y="9412"/>
                  </a:cubicBezTo>
                  <a:cubicBezTo>
                    <a:pt x="68322" y="9412"/>
                    <a:pt x="68125" y="9327"/>
                    <a:pt x="67927" y="9258"/>
                  </a:cubicBezTo>
                  <a:cubicBezTo>
                    <a:pt x="66984" y="8932"/>
                    <a:pt x="66040" y="8610"/>
                    <a:pt x="65068" y="8383"/>
                  </a:cubicBezTo>
                  <a:cubicBezTo>
                    <a:pt x="65052" y="8379"/>
                    <a:pt x="65035" y="8377"/>
                    <a:pt x="65017" y="8377"/>
                  </a:cubicBezTo>
                  <a:cubicBezTo>
                    <a:pt x="64956" y="8377"/>
                    <a:pt x="64888" y="8403"/>
                    <a:pt x="64799" y="8476"/>
                  </a:cubicBezTo>
                  <a:cubicBezTo>
                    <a:pt x="65209" y="8651"/>
                    <a:pt x="65614" y="8838"/>
                    <a:pt x="66030" y="8996"/>
                  </a:cubicBezTo>
                  <a:cubicBezTo>
                    <a:pt x="66590" y="9211"/>
                    <a:pt x="67160" y="9399"/>
                    <a:pt x="67722" y="9608"/>
                  </a:cubicBezTo>
                  <a:cubicBezTo>
                    <a:pt x="67822" y="9646"/>
                    <a:pt x="68060" y="9702"/>
                    <a:pt x="67966" y="9795"/>
                  </a:cubicBezTo>
                  <a:cubicBezTo>
                    <a:pt x="67820" y="9939"/>
                    <a:pt x="67924" y="10278"/>
                    <a:pt x="67639" y="10278"/>
                  </a:cubicBezTo>
                  <a:cubicBezTo>
                    <a:pt x="67629" y="10278"/>
                    <a:pt x="67618" y="10277"/>
                    <a:pt x="67606" y="10276"/>
                  </a:cubicBezTo>
                  <a:cubicBezTo>
                    <a:pt x="67369" y="10255"/>
                    <a:pt x="67126" y="10253"/>
                    <a:pt x="66898" y="10142"/>
                  </a:cubicBezTo>
                  <a:cubicBezTo>
                    <a:pt x="65842" y="9626"/>
                    <a:pt x="64663" y="9586"/>
                    <a:pt x="63548" y="9274"/>
                  </a:cubicBezTo>
                  <a:lnTo>
                    <a:pt x="63548" y="9274"/>
                  </a:lnTo>
                  <a:cubicBezTo>
                    <a:pt x="63998" y="9686"/>
                    <a:pt x="64580" y="9783"/>
                    <a:pt x="65127" y="9966"/>
                  </a:cubicBezTo>
                  <a:cubicBezTo>
                    <a:pt x="65773" y="10183"/>
                    <a:pt x="66415" y="10411"/>
                    <a:pt x="67058" y="10636"/>
                  </a:cubicBezTo>
                  <a:cubicBezTo>
                    <a:pt x="67141" y="10666"/>
                    <a:pt x="67178" y="10727"/>
                    <a:pt x="67153" y="10822"/>
                  </a:cubicBezTo>
                  <a:cubicBezTo>
                    <a:pt x="67125" y="10922"/>
                    <a:pt x="66324" y="11702"/>
                    <a:pt x="66212" y="11702"/>
                  </a:cubicBezTo>
                  <a:cubicBezTo>
                    <a:pt x="66209" y="11702"/>
                    <a:pt x="66207" y="11701"/>
                    <a:pt x="66205" y="11700"/>
                  </a:cubicBezTo>
                  <a:cubicBezTo>
                    <a:pt x="65900" y="11549"/>
                    <a:pt x="65581" y="11441"/>
                    <a:pt x="65259" y="11333"/>
                  </a:cubicBezTo>
                  <a:cubicBezTo>
                    <a:pt x="64494" y="11074"/>
                    <a:pt x="63731" y="10806"/>
                    <a:pt x="62903" y="10806"/>
                  </a:cubicBezTo>
                  <a:cubicBezTo>
                    <a:pt x="62868" y="10806"/>
                    <a:pt x="62832" y="10806"/>
                    <a:pt x="62797" y="10807"/>
                  </a:cubicBezTo>
                  <a:cubicBezTo>
                    <a:pt x="63826" y="11326"/>
                    <a:pt x="64978" y="11555"/>
                    <a:pt x="65989" y="12172"/>
                  </a:cubicBezTo>
                  <a:cubicBezTo>
                    <a:pt x="65776" y="12361"/>
                    <a:pt x="65524" y="12540"/>
                    <a:pt x="65452" y="12865"/>
                  </a:cubicBezTo>
                  <a:cubicBezTo>
                    <a:pt x="65432" y="12953"/>
                    <a:pt x="65367" y="12997"/>
                    <a:pt x="65270" y="12997"/>
                  </a:cubicBezTo>
                  <a:cubicBezTo>
                    <a:pt x="65235" y="12997"/>
                    <a:pt x="65195" y="12991"/>
                    <a:pt x="65152" y="12980"/>
                  </a:cubicBezTo>
                  <a:cubicBezTo>
                    <a:pt x="64604" y="12838"/>
                    <a:pt x="64065" y="12660"/>
                    <a:pt x="63542" y="12446"/>
                  </a:cubicBezTo>
                  <a:cubicBezTo>
                    <a:pt x="63097" y="12262"/>
                    <a:pt x="62560" y="12345"/>
                    <a:pt x="62192" y="11974"/>
                  </a:cubicBezTo>
                  <a:cubicBezTo>
                    <a:pt x="62153" y="11935"/>
                    <a:pt x="62116" y="11921"/>
                    <a:pt x="62080" y="11921"/>
                  </a:cubicBezTo>
                  <a:cubicBezTo>
                    <a:pt x="61997" y="11921"/>
                    <a:pt x="61917" y="11992"/>
                    <a:pt x="61828" y="11992"/>
                  </a:cubicBezTo>
                  <a:cubicBezTo>
                    <a:pt x="61817" y="11992"/>
                    <a:pt x="61806" y="11991"/>
                    <a:pt x="61795" y="11988"/>
                  </a:cubicBezTo>
                  <a:lnTo>
                    <a:pt x="61795" y="11988"/>
                  </a:lnTo>
                  <a:cubicBezTo>
                    <a:pt x="62179" y="12401"/>
                    <a:pt x="62711" y="12521"/>
                    <a:pt x="63184" y="12709"/>
                  </a:cubicBezTo>
                  <a:cubicBezTo>
                    <a:pt x="63785" y="12947"/>
                    <a:pt x="64363" y="13238"/>
                    <a:pt x="64972" y="13459"/>
                  </a:cubicBezTo>
                  <a:cubicBezTo>
                    <a:pt x="65256" y="13561"/>
                    <a:pt x="65419" y="13730"/>
                    <a:pt x="65409" y="14066"/>
                  </a:cubicBezTo>
                  <a:cubicBezTo>
                    <a:pt x="65404" y="14279"/>
                    <a:pt x="65478" y="14499"/>
                    <a:pt x="65547" y="14707"/>
                  </a:cubicBezTo>
                  <a:cubicBezTo>
                    <a:pt x="65574" y="14787"/>
                    <a:pt x="65684" y="14846"/>
                    <a:pt x="65586" y="14943"/>
                  </a:cubicBezTo>
                  <a:cubicBezTo>
                    <a:pt x="65544" y="14984"/>
                    <a:pt x="65497" y="15003"/>
                    <a:pt x="65449" y="15003"/>
                  </a:cubicBezTo>
                  <a:cubicBezTo>
                    <a:pt x="65408" y="15003"/>
                    <a:pt x="65366" y="14989"/>
                    <a:pt x="65325" y="14965"/>
                  </a:cubicBezTo>
                  <a:cubicBezTo>
                    <a:pt x="64759" y="14620"/>
                    <a:pt x="64067" y="14613"/>
                    <a:pt x="63494" y="14272"/>
                  </a:cubicBezTo>
                  <a:cubicBezTo>
                    <a:pt x="63429" y="14234"/>
                    <a:pt x="63355" y="14219"/>
                    <a:pt x="63274" y="14219"/>
                  </a:cubicBezTo>
                  <a:cubicBezTo>
                    <a:pt x="63136" y="14219"/>
                    <a:pt x="62979" y="14262"/>
                    <a:pt x="62814" y="14308"/>
                  </a:cubicBezTo>
                  <a:cubicBezTo>
                    <a:pt x="63815" y="14748"/>
                    <a:pt x="64771" y="15154"/>
                    <a:pt x="65713" y="15590"/>
                  </a:cubicBezTo>
                  <a:cubicBezTo>
                    <a:pt x="66043" y="15744"/>
                    <a:pt x="66332" y="15948"/>
                    <a:pt x="66273" y="16425"/>
                  </a:cubicBezTo>
                  <a:cubicBezTo>
                    <a:pt x="66254" y="16581"/>
                    <a:pt x="66490" y="16770"/>
                    <a:pt x="66679" y="17046"/>
                  </a:cubicBezTo>
                  <a:cubicBezTo>
                    <a:pt x="65459" y="16419"/>
                    <a:pt x="64299" y="15953"/>
                    <a:pt x="63074" y="15673"/>
                  </a:cubicBezTo>
                  <a:lnTo>
                    <a:pt x="63025" y="15800"/>
                  </a:lnTo>
                  <a:cubicBezTo>
                    <a:pt x="63777" y="16108"/>
                    <a:pt x="64545" y="16384"/>
                    <a:pt x="65279" y="16733"/>
                  </a:cubicBezTo>
                  <a:cubicBezTo>
                    <a:pt x="65917" y="17036"/>
                    <a:pt x="66752" y="17133"/>
                    <a:pt x="67016" y="17910"/>
                  </a:cubicBezTo>
                  <a:cubicBezTo>
                    <a:pt x="67126" y="18236"/>
                    <a:pt x="67445" y="18489"/>
                    <a:pt x="67379" y="18890"/>
                  </a:cubicBezTo>
                  <a:cubicBezTo>
                    <a:pt x="67363" y="18990"/>
                    <a:pt x="67448" y="19159"/>
                    <a:pt x="67614" y="19238"/>
                  </a:cubicBezTo>
                  <a:cubicBezTo>
                    <a:pt x="66081" y="18577"/>
                    <a:pt x="64636" y="17733"/>
                    <a:pt x="62896" y="17359"/>
                  </a:cubicBezTo>
                  <a:lnTo>
                    <a:pt x="62896" y="17359"/>
                  </a:lnTo>
                  <a:cubicBezTo>
                    <a:pt x="63189" y="17777"/>
                    <a:pt x="63573" y="17876"/>
                    <a:pt x="63897" y="18037"/>
                  </a:cubicBezTo>
                  <a:cubicBezTo>
                    <a:pt x="64856" y="18517"/>
                    <a:pt x="65886" y="18848"/>
                    <a:pt x="66734" y="19552"/>
                  </a:cubicBezTo>
                  <a:cubicBezTo>
                    <a:pt x="67007" y="19779"/>
                    <a:pt x="67358" y="19989"/>
                    <a:pt x="67668" y="20101"/>
                  </a:cubicBezTo>
                  <a:cubicBezTo>
                    <a:pt x="68152" y="20277"/>
                    <a:pt x="68042" y="20697"/>
                    <a:pt x="68227" y="20979"/>
                  </a:cubicBezTo>
                  <a:cubicBezTo>
                    <a:pt x="68264" y="21034"/>
                    <a:pt x="68331" y="21099"/>
                    <a:pt x="68376" y="21229"/>
                  </a:cubicBezTo>
                  <a:cubicBezTo>
                    <a:pt x="68067" y="21093"/>
                    <a:pt x="67741" y="21198"/>
                    <a:pt x="67515" y="20835"/>
                  </a:cubicBezTo>
                  <a:cubicBezTo>
                    <a:pt x="67412" y="20670"/>
                    <a:pt x="67047" y="20616"/>
                    <a:pt x="66804" y="20525"/>
                  </a:cubicBezTo>
                  <a:cubicBezTo>
                    <a:pt x="66348" y="20353"/>
                    <a:pt x="65856" y="20278"/>
                    <a:pt x="65426" y="20022"/>
                  </a:cubicBezTo>
                  <a:cubicBezTo>
                    <a:pt x="65281" y="19936"/>
                    <a:pt x="65186" y="19891"/>
                    <a:pt x="65095" y="19891"/>
                  </a:cubicBezTo>
                  <a:cubicBezTo>
                    <a:pt x="64986" y="19891"/>
                    <a:pt x="64883" y="19956"/>
                    <a:pt x="64707" y="20091"/>
                  </a:cubicBezTo>
                  <a:cubicBezTo>
                    <a:pt x="65298" y="20423"/>
                    <a:pt x="65901" y="20709"/>
                    <a:pt x="66499" y="21006"/>
                  </a:cubicBezTo>
                  <a:cubicBezTo>
                    <a:pt x="67185" y="21346"/>
                    <a:pt x="67900" y="21675"/>
                    <a:pt x="68480" y="22156"/>
                  </a:cubicBezTo>
                  <a:cubicBezTo>
                    <a:pt x="68874" y="22482"/>
                    <a:pt x="69175" y="23012"/>
                    <a:pt x="69158" y="23604"/>
                  </a:cubicBezTo>
                  <a:cubicBezTo>
                    <a:pt x="69152" y="23799"/>
                    <a:pt x="69042" y="23853"/>
                    <a:pt x="68919" y="23853"/>
                  </a:cubicBezTo>
                  <a:cubicBezTo>
                    <a:pt x="68851" y="23853"/>
                    <a:pt x="68779" y="23837"/>
                    <a:pt x="68718" y="23819"/>
                  </a:cubicBezTo>
                  <a:cubicBezTo>
                    <a:pt x="68389" y="23721"/>
                    <a:pt x="68093" y="23539"/>
                    <a:pt x="67732" y="23539"/>
                  </a:cubicBezTo>
                  <a:cubicBezTo>
                    <a:pt x="67683" y="23539"/>
                    <a:pt x="67632" y="23542"/>
                    <a:pt x="67580" y="23550"/>
                  </a:cubicBezTo>
                  <a:cubicBezTo>
                    <a:pt x="67571" y="23551"/>
                    <a:pt x="67561" y="23552"/>
                    <a:pt x="67552" y="23552"/>
                  </a:cubicBezTo>
                  <a:cubicBezTo>
                    <a:pt x="67336" y="23552"/>
                    <a:pt x="67259" y="23182"/>
                    <a:pt x="66993" y="23182"/>
                  </a:cubicBezTo>
                  <a:cubicBezTo>
                    <a:pt x="66981" y="23182"/>
                    <a:pt x="66969" y="23183"/>
                    <a:pt x="66956" y="23185"/>
                  </a:cubicBezTo>
                  <a:cubicBezTo>
                    <a:pt x="66956" y="23061"/>
                    <a:pt x="66910" y="23031"/>
                    <a:pt x="66849" y="23031"/>
                  </a:cubicBezTo>
                  <a:cubicBezTo>
                    <a:pt x="66800" y="23031"/>
                    <a:pt x="66741" y="23051"/>
                    <a:pt x="66691" y="23056"/>
                  </a:cubicBezTo>
                  <a:cubicBezTo>
                    <a:pt x="66649" y="23061"/>
                    <a:pt x="66610" y="23068"/>
                    <a:pt x="66575" y="23068"/>
                  </a:cubicBezTo>
                  <a:cubicBezTo>
                    <a:pt x="66505" y="23068"/>
                    <a:pt x="66455" y="23038"/>
                    <a:pt x="66453" y="22894"/>
                  </a:cubicBezTo>
                  <a:cubicBezTo>
                    <a:pt x="66451" y="22781"/>
                    <a:pt x="66413" y="22699"/>
                    <a:pt x="66341" y="22699"/>
                  </a:cubicBezTo>
                  <a:cubicBezTo>
                    <a:pt x="66297" y="22699"/>
                    <a:pt x="66241" y="22730"/>
                    <a:pt x="66172" y="22805"/>
                  </a:cubicBezTo>
                  <a:cubicBezTo>
                    <a:pt x="66138" y="22842"/>
                    <a:pt x="66109" y="22857"/>
                    <a:pt x="66084" y="22857"/>
                  </a:cubicBezTo>
                  <a:cubicBezTo>
                    <a:pt x="66028" y="22857"/>
                    <a:pt x="66000" y="22777"/>
                    <a:pt x="66002" y="22713"/>
                  </a:cubicBezTo>
                  <a:cubicBezTo>
                    <a:pt x="66011" y="22524"/>
                    <a:pt x="65895" y="22446"/>
                    <a:pt x="65779" y="22446"/>
                  </a:cubicBezTo>
                  <a:cubicBezTo>
                    <a:pt x="65751" y="22446"/>
                    <a:pt x="65723" y="22451"/>
                    <a:pt x="65697" y="22459"/>
                  </a:cubicBezTo>
                  <a:cubicBezTo>
                    <a:pt x="65637" y="22479"/>
                    <a:pt x="65581" y="22487"/>
                    <a:pt x="65530" y="22487"/>
                  </a:cubicBezTo>
                  <a:cubicBezTo>
                    <a:pt x="65256" y="22487"/>
                    <a:pt x="65089" y="22248"/>
                    <a:pt x="64902" y="22119"/>
                  </a:cubicBezTo>
                  <a:cubicBezTo>
                    <a:pt x="64680" y="21963"/>
                    <a:pt x="64484" y="21825"/>
                    <a:pt x="64210" y="21800"/>
                  </a:cubicBezTo>
                  <a:cubicBezTo>
                    <a:pt x="63863" y="21767"/>
                    <a:pt x="63595" y="21514"/>
                    <a:pt x="63302" y="21404"/>
                  </a:cubicBezTo>
                  <a:cubicBezTo>
                    <a:pt x="62883" y="21245"/>
                    <a:pt x="62452" y="21088"/>
                    <a:pt x="62035" y="20918"/>
                  </a:cubicBezTo>
                  <a:cubicBezTo>
                    <a:pt x="61161" y="20564"/>
                    <a:pt x="60245" y="20355"/>
                    <a:pt x="59365" y="20057"/>
                  </a:cubicBezTo>
                  <a:cubicBezTo>
                    <a:pt x="58840" y="19879"/>
                    <a:pt x="58279" y="19740"/>
                    <a:pt x="57754" y="19580"/>
                  </a:cubicBezTo>
                  <a:cubicBezTo>
                    <a:pt x="56920" y="19326"/>
                    <a:pt x="56047" y="19158"/>
                    <a:pt x="55205" y="18901"/>
                  </a:cubicBezTo>
                  <a:cubicBezTo>
                    <a:pt x="54674" y="18738"/>
                    <a:pt x="54122" y="18756"/>
                    <a:pt x="53585" y="18617"/>
                  </a:cubicBezTo>
                  <a:cubicBezTo>
                    <a:pt x="52960" y="18456"/>
                    <a:pt x="52327" y="18185"/>
                    <a:pt x="51705" y="18170"/>
                  </a:cubicBezTo>
                  <a:cubicBezTo>
                    <a:pt x="50941" y="18151"/>
                    <a:pt x="50228" y="17964"/>
                    <a:pt x="49495" y="17839"/>
                  </a:cubicBezTo>
                  <a:cubicBezTo>
                    <a:pt x="48492" y="17670"/>
                    <a:pt x="47488" y="17590"/>
                    <a:pt x="46470" y="17550"/>
                  </a:cubicBezTo>
                  <a:cubicBezTo>
                    <a:pt x="45508" y="17511"/>
                    <a:pt x="44544" y="17370"/>
                    <a:pt x="43577" y="17298"/>
                  </a:cubicBezTo>
                  <a:cubicBezTo>
                    <a:pt x="43506" y="17293"/>
                    <a:pt x="43436" y="17291"/>
                    <a:pt x="43366" y="17291"/>
                  </a:cubicBezTo>
                  <a:cubicBezTo>
                    <a:pt x="43093" y="17291"/>
                    <a:pt x="42821" y="17322"/>
                    <a:pt x="42550" y="17322"/>
                  </a:cubicBezTo>
                  <a:cubicBezTo>
                    <a:pt x="42368" y="17322"/>
                    <a:pt x="42187" y="17308"/>
                    <a:pt x="42005" y="17262"/>
                  </a:cubicBezTo>
                  <a:cubicBezTo>
                    <a:pt x="41753" y="17197"/>
                    <a:pt x="41499" y="17177"/>
                    <a:pt x="41245" y="17177"/>
                  </a:cubicBezTo>
                  <a:cubicBezTo>
                    <a:pt x="40839" y="17177"/>
                    <a:pt x="40431" y="17228"/>
                    <a:pt x="40023" y="17228"/>
                  </a:cubicBezTo>
                  <a:cubicBezTo>
                    <a:pt x="39926" y="17228"/>
                    <a:pt x="39829" y="17225"/>
                    <a:pt x="39732" y="17218"/>
                  </a:cubicBezTo>
                  <a:cubicBezTo>
                    <a:pt x="39549" y="17204"/>
                    <a:pt x="39364" y="17199"/>
                    <a:pt x="39180" y="17199"/>
                  </a:cubicBezTo>
                  <a:cubicBezTo>
                    <a:pt x="38414" y="17199"/>
                    <a:pt x="37643" y="17291"/>
                    <a:pt x="36875" y="17291"/>
                  </a:cubicBezTo>
                  <a:cubicBezTo>
                    <a:pt x="36859" y="17291"/>
                    <a:pt x="36843" y="17291"/>
                    <a:pt x="36827" y="17291"/>
                  </a:cubicBezTo>
                  <a:cubicBezTo>
                    <a:pt x="36176" y="17289"/>
                    <a:pt x="35519" y="17286"/>
                    <a:pt x="34871" y="17282"/>
                  </a:cubicBezTo>
                  <a:cubicBezTo>
                    <a:pt x="34847" y="17282"/>
                    <a:pt x="34824" y="17282"/>
                    <a:pt x="34801" y="17282"/>
                  </a:cubicBezTo>
                  <a:cubicBezTo>
                    <a:pt x="34299" y="17282"/>
                    <a:pt x="33780" y="17307"/>
                    <a:pt x="33270" y="17336"/>
                  </a:cubicBezTo>
                  <a:cubicBezTo>
                    <a:pt x="31958" y="17409"/>
                    <a:pt x="30648" y="17472"/>
                    <a:pt x="29336" y="17525"/>
                  </a:cubicBezTo>
                  <a:cubicBezTo>
                    <a:pt x="28507" y="17558"/>
                    <a:pt x="27679" y="17624"/>
                    <a:pt x="26852" y="17670"/>
                  </a:cubicBezTo>
                  <a:cubicBezTo>
                    <a:pt x="26310" y="17699"/>
                    <a:pt x="25746" y="17817"/>
                    <a:pt x="25190" y="17875"/>
                  </a:cubicBezTo>
                  <a:cubicBezTo>
                    <a:pt x="24082" y="17987"/>
                    <a:pt x="22971" y="18110"/>
                    <a:pt x="21896" y="18384"/>
                  </a:cubicBezTo>
                  <a:cubicBezTo>
                    <a:pt x="20828" y="18655"/>
                    <a:pt x="19744" y="18859"/>
                    <a:pt x="18672" y="19096"/>
                  </a:cubicBezTo>
                  <a:cubicBezTo>
                    <a:pt x="17470" y="19361"/>
                    <a:pt x="16290" y="19707"/>
                    <a:pt x="15118" y="20050"/>
                  </a:cubicBezTo>
                  <a:cubicBezTo>
                    <a:pt x="14216" y="20315"/>
                    <a:pt x="13287" y="20541"/>
                    <a:pt x="12421" y="20892"/>
                  </a:cubicBezTo>
                  <a:cubicBezTo>
                    <a:pt x="11576" y="21236"/>
                    <a:pt x="10724" y="21586"/>
                    <a:pt x="9873" y="21907"/>
                  </a:cubicBezTo>
                  <a:cubicBezTo>
                    <a:pt x="9349" y="22105"/>
                    <a:pt x="8817" y="22322"/>
                    <a:pt x="8293" y="22523"/>
                  </a:cubicBezTo>
                  <a:cubicBezTo>
                    <a:pt x="7727" y="22739"/>
                    <a:pt x="7144" y="22973"/>
                    <a:pt x="6628" y="23337"/>
                  </a:cubicBezTo>
                  <a:cubicBezTo>
                    <a:pt x="6246" y="23607"/>
                    <a:pt x="5788" y="23778"/>
                    <a:pt x="5363" y="23978"/>
                  </a:cubicBezTo>
                  <a:cubicBezTo>
                    <a:pt x="4839" y="24225"/>
                    <a:pt x="4331" y="24515"/>
                    <a:pt x="3778" y="24711"/>
                  </a:cubicBezTo>
                  <a:cubicBezTo>
                    <a:pt x="3554" y="24791"/>
                    <a:pt x="3385" y="24838"/>
                    <a:pt x="3248" y="24838"/>
                  </a:cubicBezTo>
                  <a:cubicBezTo>
                    <a:pt x="3050" y="24838"/>
                    <a:pt x="2915" y="24741"/>
                    <a:pt x="2768" y="24501"/>
                  </a:cubicBezTo>
                  <a:cubicBezTo>
                    <a:pt x="2634" y="24281"/>
                    <a:pt x="2818" y="23591"/>
                    <a:pt x="3065" y="23408"/>
                  </a:cubicBezTo>
                  <a:cubicBezTo>
                    <a:pt x="3553" y="23047"/>
                    <a:pt x="4113" y="22805"/>
                    <a:pt x="4629" y="22493"/>
                  </a:cubicBezTo>
                  <a:cubicBezTo>
                    <a:pt x="5136" y="22189"/>
                    <a:pt x="5665" y="21918"/>
                    <a:pt x="6203" y="21707"/>
                  </a:cubicBezTo>
                  <a:cubicBezTo>
                    <a:pt x="6996" y="21398"/>
                    <a:pt x="7690" y="20873"/>
                    <a:pt x="8619" y="20693"/>
                  </a:cubicBezTo>
                  <a:cubicBezTo>
                    <a:pt x="8486" y="20626"/>
                    <a:pt x="8365" y="20601"/>
                    <a:pt x="8253" y="20601"/>
                  </a:cubicBezTo>
                  <a:cubicBezTo>
                    <a:pt x="8038" y="20601"/>
                    <a:pt x="7859" y="20694"/>
                    <a:pt x="7698" y="20764"/>
                  </a:cubicBezTo>
                  <a:cubicBezTo>
                    <a:pt x="7221" y="20973"/>
                    <a:pt x="6725" y="21107"/>
                    <a:pt x="6228" y="21254"/>
                  </a:cubicBezTo>
                  <a:cubicBezTo>
                    <a:pt x="5854" y="21365"/>
                    <a:pt x="5540" y="21630"/>
                    <a:pt x="5159" y="21760"/>
                  </a:cubicBezTo>
                  <a:cubicBezTo>
                    <a:pt x="4530" y="21974"/>
                    <a:pt x="3965" y="22330"/>
                    <a:pt x="3392" y="22662"/>
                  </a:cubicBezTo>
                  <a:cubicBezTo>
                    <a:pt x="3346" y="22688"/>
                    <a:pt x="3281" y="22731"/>
                    <a:pt x="3221" y="22731"/>
                  </a:cubicBezTo>
                  <a:cubicBezTo>
                    <a:pt x="3192" y="22731"/>
                    <a:pt x="3165" y="22721"/>
                    <a:pt x="3140" y="22695"/>
                  </a:cubicBezTo>
                  <a:cubicBezTo>
                    <a:pt x="3103" y="22652"/>
                    <a:pt x="3116" y="22546"/>
                    <a:pt x="3132" y="22474"/>
                  </a:cubicBezTo>
                  <a:cubicBezTo>
                    <a:pt x="3211" y="22082"/>
                    <a:pt x="3423" y="21788"/>
                    <a:pt x="3780" y="21593"/>
                  </a:cubicBezTo>
                  <a:cubicBezTo>
                    <a:pt x="4619" y="21135"/>
                    <a:pt x="5399" y="20565"/>
                    <a:pt x="6299" y="20213"/>
                  </a:cubicBezTo>
                  <a:cubicBezTo>
                    <a:pt x="6499" y="20135"/>
                    <a:pt x="6716" y="20025"/>
                    <a:pt x="6869" y="19771"/>
                  </a:cubicBezTo>
                  <a:lnTo>
                    <a:pt x="6869" y="19771"/>
                  </a:lnTo>
                  <a:cubicBezTo>
                    <a:pt x="6307" y="19858"/>
                    <a:pt x="5837" y="20016"/>
                    <a:pt x="5394" y="20326"/>
                  </a:cubicBezTo>
                  <a:cubicBezTo>
                    <a:pt x="4899" y="20670"/>
                    <a:pt x="4260" y="20774"/>
                    <a:pt x="3807" y="21217"/>
                  </a:cubicBezTo>
                  <a:cubicBezTo>
                    <a:pt x="3798" y="21227"/>
                    <a:pt x="3785" y="21231"/>
                    <a:pt x="3771" y="21231"/>
                  </a:cubicBezTo>
                  <a:cubicBezTo>
                    <a:pt x="3703" y="21231"/>
                    <a:pt x="3598" y="21136"/>
                    <a:pt x="3631" y="21022"/>
                  </a:cubicBezTo>
                  <a:cubicBezTo>
                    <a:pt x="3761" y="20580"/>
                    <a:pt x="3865" y="20123"/>
                    <a:pt x="4056" y="19708"/>
                  </a:cubicBezTo>
                  <a:cubicBezTo>
                    <a:pt x="4224" y="19345"/>
                    <a:pt x="4667" y="19295"/>
                    <a:pt x="4985" y="19103"/>
                  </a:cubicBezTo>
                  <a:cubicBezTo>
                    <a:pt x="6229" y="18352"/>
                    <a:pt x="7603" y="17866"/>
                    <a:pt x="8900" y="17220"/>
                  </a:cubicBezTo>
                  <a:cubicBezTo>
                    <a:pt x="9205" y="17068"/>
                    <a:pt x="9548" y="17010"/>
                    <a:pt x="9854" y="16839"/>
                  </a:cubicBezTo>
                  <a:cubicBezTo>
                    <a:pt x="10004" y="16754"/>
                    <a:pt x="10077" y="16628"/>
                    <a:pt x="10187" y="16514"/>
                  </a:cubicBezTo>
                  <a:lnTo>
                    <a:pt x="10187" y="16514"/>
                  </a:lnTo>
                  <a:cubicBezTo>
                    <a:pt x="8248" y="17246"/>
                    <a:pt x="6284" y="17914"/>
                    <a:pt x="4424" y="19025"/>
                  </a:cubicBezTo>
                  <a:cubicBezTo>
                    <a:pt x="4468" y="18491"/>
                    <a:pt x="4503" y="18077"/>
                    <a:pt x="4987" y="17804"/>
                  </a:cubicBezTo>
                  <a:cubicBezTo>
                    <a:pt x="5728" y="17385"/>
                    <a:pt x="6476" y="16989"/>
                    <a:pt x="7278" y="16701"/>
                  </a:cubicBezTo>
                  <a:cubicBezTo>
                    <a:pt x="7481" y="16628"/>
                    <a:pt x="7702" y="16496"/>
                    <a:pt x="7828" y="16387"/>
                  </a:cubicBezTo>
                  <a:cubicBezTo>
                    <a:pt x="8181" y="16081"/>
                    <a:pt x="8641" y="16094"/>
                    <a:pt x="9005" y="15862"/>
                  </a:cubicBezTo>
                  <a:cubicBezTo>
                    <a:pt x="9083" y="15812"/>
                    <a:pt x="9204" y="15812"/>
                    <a:pt x="9170" y="15692"/>
                  </a:cubicBezTo>
                  <a:cubicBezTo>
                    <a:pt x="9151" y="15628"/>
                    <a:pt x="9103" y="15611"/>
                    <a:pt x="9050" y="15611"/>
                  </a:cubicBezTo>
                  <a:cubicBezTo>
                    <a:pt x="9005" y="15611"/>
                    <a:pt x="8958" y="15623"/>
                    <a:pt x="8923" y="15630"/>
                  </a:cubicBezTo>
                  <a:cubicBezTo>
                    <a:pt x="8460" y="15723"/>
                    <a:pt x="8024" y="15896"/>
                    <a:pt x="7596" y="16091"/>
                  </a:cubicBezTo>
                  <a:cubicBezTo>
                    <a:pt x="7114" y="16308"/>
                    <a:pt x="6621" y="16485"/>
                    <a:pt x="6104" y="16595"/>
                  </a:cubicBezTo>
                  <a:cubicBezTo>
                    <a:pt x="5888" y="16640"/>
                    <a:pt x="5815" y="16916"/>
                    <a:pt x="5578" y="16921"/>
                  </a:cubicBezTo>
                  <a:cubicBezTo>
                    <a:pt x="5517" y="16922"/>
                    <a:pt x="5443" y="16931"/>
                    <a:pt x="5378" y="16931"/>
                  </a:cubicBezTo>
                  <a:cubicBezTo>
                    <a:pt x="5316" y="16931"/>
                    <a:pt x="5260" y="16923"/>
                    <a:pt x="5228" y="16893"/>
                  </a:cubicBezTo>
                  <a:cubicBezTo>
                    <a:pt x="5123" y="16795"/>
                    <a:pt x="5256" y="16712"/>
                    <a:pt x="5337" y="16638"/>
                  </a:cubicBezTo>
                  <a:cubicBezTo>
                    <a:pt x="5379" y="16597"/>
                    <a:pt x="5405" y="16529"/>
                    <a:pt x="5417" y="16469"/>
                  </a:cubicBezTo>
                  <a:cubicBezTo>
                    <a:pt x="5650" y="15394"/>
                    <a:pt x="6507" y="15021"/>
                    <a:pt x="7400" y="14665"/>
                  </a:cubicBezTo>
                  <a:cubicBezTo>
                    <a:pt x="7984" y="14433"/>
                    <a:pt x="8546" y="14148"/>
                    <a:pt x="9105" y="13853"/>
                  </a:cubicBezTo>
                  <a:lnTo>
                    <a:pt x="9105" y="13853"/>
                  </a:lnTo>
                  <a:cubicBezTo>
                    <a:pt x="8057" y="13883"/>
                    <a:pt x="7142" y="14355"/>
                    <a:pt x="6142" y="14790"/>
                  </a:cubicBezTo>
                  <a:cubicBezTo>
                    <a:pt x="6296" y="14216"/>
                    <a:pt x="6653" y="13781"/>
                    <a:pt x="6694" y="13240"/>
                  </a:cubicBezTo>
                  <a:cubicBezTo>
                    <a:pt x="6700" y="13156"/>
                    <a:pt x="6803" y="13149"/>
                    <a:pt x="6885" y="13135"/>
                  </a:cubicBezTo>
                  <a:cubicBezTo>
                    <a:pt x="7609" y="13015"/>
                    <a:pt x="8215" y="12581"/>
                    <a:pt x="8905" y="12374"/>
                  </a:cubicBezTo>
                  <a:cubicBezTo>
                    <a:pt x="9513" y="12192"/>
                    <a:pt x="10007" y="11776"/>
                    <a:pt x="10633" y="11554"/>
                  </a:cubicBezTo>
                  <a:cubicBezTo>
                    <a:pt x="10519" y="11498"/>
                    <a:pt x="10409" y="11477"/>
                    <a:pt x="10302" y="11477"/>
                  </a:cubicBezTo>
                  <a:cubicBezTo>
                    <a:pt x="10007" y="11477"/>
                    <a:pt x="9739" y="11643"/>
                    <a:pt x="9488" y="11718"/>
                  </a:cubicBezTo>
                  <a:cubicBezTo>
                    <a:pt x="8584" y="11991"/>
                    <a:pt x="7708" y="12368"/>
                    <a:pt x="6827" y="12721"/>
                  </a:cubicBezTo>
                  <a:cubicBezTo>
                    <a:pt x="6733" y="12759"/>
                    <a:pt x="6651" y="12777"/>
                    <a:pt x="6581" y="12777"/>
                  </a:cubicBezTo>
                  <a:cubicBezTo>
                    <a:pt x="6375" y="12777"/>
                    <a:pt x="6273" y="12621"/>
                    <a:pt x="6246" y="12371"/>
                  </a:cubicBezTo>
                  <a:cubicBezTo>
                    <a:pt x="6220" y="12129"/>
                    <a:pt x="6102" y="11957"/>
                    <a:pt x="5907" y="11892"/>
                  </a:cubicBezTo>
                  <a:cubicBezTo>
                    <a:pt x="5777" y="11849"/>
                    <a:pt x="5710" y="11806"/>
                    <a:pt x="5705" y="11690"/>
                  </a:cubicBezTo>
                  <a:cubicBezTo>
                    <a:pt x="5699" y="11563"/>
                    <a:pt x="5841" y="11565"/>
                    <a:pt x="5911" y="11534"/>
                  </a:cubicBezTo>
                  <a:cubicBezTo>
                    <a:pt x="6463" y="11302"/>
                    <a:pt x="7045" y="11129"/>
                    <a:pt x="7574" y="10855"/>
                  </a:cubicBezTo>
                  <a:cubicBezTo>
                    <a:pt x="8082" y="10592"/>
                    <a:pt x="8682" y="10652"/>
                    <a:pt x="9169" y="10307"/>
                  </a:cubicBezTo>
                  <a:lnTo>
                    <a:pt x="9169" y="10307"/>
                  </a:lnTo>
                  <a:cubicBezTo>
                    <a:pt x="9087" y="10325"/>
                    <a:pt x="9004" y="10331"/>
                    <a:pt x="8922" y="10331"/>
                  </a:cubicBezTo>
                  <a:cubicBezTo>
                    <a:pt x="8742" y="10331"/>
                    <a:pt x="8562" y="10301"/>
                    <a:pt x="8389" y="10301"/>
                  </a:cubicBezTo>
                  <a:cubicBezTo>
                    <a:pt x="8290" y="10301"/>
                    <a:pt x="8194" y="10311"/>
                    <a:pt x="8100" y="10341"/>
                  </a:cubicBezTo>
                  <a:cubicBezTo>
                    <a:pt x="7216" y="10624"/>
                    <a:pt x="6317" y="10867"/>
                    <a:pt x="5462" y="11236"/>
                  </a:cubicBezTo>
                  <a:cubicBezTo>
                    <a:pt x="5350" y="11284"/>
                    <a:pt x="5239" y="11330"/>
                    <a:pt x="5140" y="11330"/>
                  </a:cubicBezTo>
                  <a:cubicBezTo>
                    <a:pt x="5027" y="11330"/>
                    <a:pt x="4928" y="11270"/>
                    <a:pt x="4861" y="11085"/>
                  </a:cubicBezTo>
                  <a:cubicBezTo>
                    <a:pt x="4856" y="11069"/>
                    <a:pt x="4849" y="11055"/>
                    <a:pt x="4839" y="11043"/>
                  </a:cubicBezTo>
                  <a:cubicBezTo>
                    <a:pt x="4514" y="10706"/>
                    <a:pt x="4524" y="10732"/>
                    <a:pt x="5025" y="10540"/>
                  </a:cubicBezTo>
                  <a:cubicBezTo>
                    <a:pt x="5499" y="10357"/>
                    <a:pt x="6019" y="10287"/>
                    <a:pt x="6446" y="9987"/>
                  </a:cubicBezTo>
                  <a:lnTo>
                    <a:pt x="6461" y="10001"/>
                  </a:lnTo>
                  <a:cubicBezTo>
                    <a:pt x="6379" y="9893"/>
                    <a:pt x="6355" y="9766"/>
                    <a:pt x="6228" y="9766"/>
                  </a:cubicBezTo>
                  <a:cubicBezTo>
                    <a:pt x="6173" y="9766"/>
                    <a:pt x="6099" y="9790"/>
                    <a:pt x="5992" y="9850"/>
                  </a:cubicBezTo>
                  <a:cubicBezTo>
                    <a:pt x="5767" y="9974"/>
                    <a:pt x="5455" y="10149"/>
                    <a:pt x="5124" y="10149"/>
                  </a:cubicBezTo>
                  <a:cubicBezTo>
                    <a:pt x="5069" y="10149"/>
                    <a:pt x="5013" y="10144"/>
                    <a:pt x="4956" y="10133"/>
                  </a:cubicBezTo>
                  <a:cubicBezTo>
                    <a:pt x="4945" y="10131"/>
                    <a:pt x="4933" y="10130"/>
                    <a:pt x="4921" y="10130"/>
                  </a:cubicBezTo>
                  <a:cubicBezTo>
                    <a:pt x="4846" y="10130"/>
                    <a:pt x="4757" y="10166"/>
                    <a:pt x="4696" y="10209"/>
                  </a:cubicBezTo>
                  <a:cubicBezTo>
                    <a:pt x="4557" y="10309"/>
                    <a:pt x="4437" y="10424"/>
                    <a:pt x="4257" y="10424"/>
                  </a:cubicBezTo>
                  <a:cubicBezTo>
                    <a:pt x="4226" y="10424"/>
                    <a:pt x="4193" y="10421"/>
                    <a:pt x="4158" y="10413"/>
                  </a:cubicBezTo>
                  <a:cubicBezTo>
                    <a:pt x="3846" y="10347"/>
                    <a:pt x="3619" y="10142"/>
                    <a:pt x="3399" y="9956"/>
                  </a:cubicBezTo>
                  <a:cubicBezTo>
                    <a:pt x="3150" y="9745"/>
                    <a:pt x="3511" y="9750"/>
                    <a:pt x="3581" y="9672"/>
                  </a:cubicBezTo>
                  <a:cubicBezTo>
                    <a:pt x="3707" y="9531"/>
                    <a:pt x="4137" y="9609"/>
                    <a:pt x="4027" y="9352"/>
                  </a:cubicBezTo>
                  <a:cubicBezTo>
                    <a:pt x="4001" y="9290"/>
                    <a:pt x="3958" y="9266"/>
                    <a:pt x="3906" y="9266"/>
                  </a:cubicBezTo>
                  <a:cubicBezTo>
                    <a:pt x="3776" y="9266"/>
                    <a:pt x="3589" y="9418"/>
                    <a:pt x="3473" y="9493"/>
                  </a:cubicBezTo>
                  <a:cubicBezTo>
                    <a:pt x="3352" y="9572"/>
                    <a:pt x="3250" y="9603"/>
                    <a:pt x="3158" y="9603"/>
                  </a:cubicBezTo>
                  <a:cubicBezTo>
                    <a:pt x="2891" y="9603"/>
                    <a:pt x="2724" y="9331"/>
                    <a:pt x="2510" y="9175"/>
                  </a:cubicBezTo>
                  <a:cubicBezTo>
                    <a:pt x="2327" y="9042"/>
                    <a:pt x="2262" y="8780"/>
                    <a:pt x="1911" y="8696"/>
                  </a:cubicBezTo>
                  <a:cubicBezTo>
                    <a:pt x="3651" y="8039"/>
                    <a:pt x="5295" y="7378"/>
                    <a:pt x="7020" y="6884"/>
                  </a:cubicBezTo>
                  <a:cubicBezTo>
                    <a:pt x="6873" y="6803"/>
                    <a:pt x="6800" y="6779"/>
                    <a:pt x="6723" y="6779"/>
                  </a:cubicBezTo>
                  <a:cubicBezTo>
                    <a:pt x="6644" y="6779"/>
                    <a:pt x="6562" y="6805"/>
                    <a:pt x="6391" y="6823"/>
                  </a:cubicBezTo>
                  <a:cubicBezTo>
                    <a:pt x="5584" y="6910"/>
                    <a:pt x="4810" y="7151"/>
                    <a:pt x="4058" y="7397"/>
                  </a:cubicBezTo>
                  <a:cubicBezTo>
                    <a:pt x="3410" y="7608"/>
                    <a:pt x="2711" y="7732"/>
                    <a:pt x="2120" y="8126"/>
                  </a:cubicBezTo>
                  <a:cubicBezTo>
                    <a:pt x="1978" y="8219"/>
                    <a:pt x="1817" y="8368"/>
                    <a:pt x="1651" y="8368"/>
                  </a:cubicBezTo>
                  <a:cubicBezTo>
                    <a:pt x="1563" y="8368"/>
                    <a:pt x="1474" y="8327"/>
                    <a:pt x="1384" y="8215"/>
                  </a:cubicBezTo>
                  <a:cubicBezTo>
                    <a:pt x="1167" y="7940"/>
                    <a:pt x="803" y="7671"/>
                    <a:pt x="1167" y="7238"/>
                  </a:cubicBezTo>
                  <a:cubicBezTo>
                    <a:pt x="1322" y="7053"/>
                    <a:pt x="1355" y="6831"/>
                    <a:pt x="1651" y="6694"/>
                  </a:cubicBezTo>
                  <a:cubicBezTo>
                    <a:pt x="2532" y="6282"/>
                    <a:pt x="3471" y="6042"/>
                    <a:pt x="4385" y="5750"/>
                  </a:cubicBezTo>
                  <a:cubicBezTo>
                    <a:pt x="5270" y="5467"/>
                    <a:pt x="6192" y="5268"/>
                    <a:pt x="7081" y="4980"/>
                  </a:cubicBezTo>
                  <a:cubicBezTo>
                    <a:pt x="8079" y="4656"/>
                    <a:pt x="9126" y="4542"/>
                    <a:pt x="10121" y="4241"/>
                  </a:cubicBezTo>
                  <a:cubicBezTo>
                    <a:pt x="11257" y="3896"/>
                    <a:pt x="12416" y="3650"/>
                    <a:pt x="13561" y="3353"/>
                  </a:cubicBezTo>
                  <a:cubicBezTo>
                    <a:pt x="14295" y="3161"/>
                    <a:pt x="15059" y="3049"/>
                    <a:pt x="15791" y="2866"/>
                  </a:cubicBezTo>
                  <a:cubicBezTo>
                    <a:pt x="16327" y="2731"/>
                    <a:pt x="16885" y="2618"/>
                    <a:pt x="17417" y="2519"/>
                  </a:cubicBezTo>
                  <a:cubicBezTo>
                    <a:pt x="18240" y="2366"/>
                    <a:pt x="19064" y="2190"/>
                    <a:pt x="19896" y="2066"/>
                  </a:cubicBezTo>
                  <a:cubicBezTo>
                    <a:pt x="21314" y="1853"/>
                    <a:pt x="22728" y="1622"/>
                    <a:pt x="24149" y="1426"/>
                  </a:cubicBezTo>
                  <a:cubicBezTo>
                    <a:pt x="25302" y="1266"/>
                    <a:pt x="26464" y="1134"/>
                    <a:pt x="27613" y="1081"/>
                  </a:cubicBezTo>
                  <a:cubicBezTo>
                    <a:pt x="29307" y="1006"/>
                    <a:pt x="31009" y="967"/>
                    <a:pt x="32708" y="945"/>
                  </a:cubicBezTo>
                  <a:cubicBezTo>
                    <a:pt x="32834" y="943"/>
                    <a:pt x="32960" y="942"/>
                    <a:pt x="33085" y="942"/>
                  </a:cubicBezTo>
                  <a:close/>
                  <a:moveTo>
                    <a:pt x="34952" y="1"/>
                  </a:moveTo>
                  <a:cubicBezTo>
                    <a:pt x="34873" y="1"/>
                    <a:pt x="34796" y="8"/>
                    <a:pt x="34720" y="29"/>
                  </a:cubicBezTo>
                  <a:cubicBezTo>
                    <a:pt x="34560" y="72"/>
                    <a:pt x="34401" y="87"/>
                    <a:pt x="34243" y="87"/>
                  </a:cubicBezTo>
                  <a:cubicBezTo>
                    <a:pt x="33952" y="87"/>
                    <a:pt x="33664" y="38"/>
                    <a:pt x="33371" y="38"/>
                  </a:cubicBezTo>
                  <a:cubicBezTo>
                    <a:pt x="33254" y="38"/>
                    <a:pt x="33136" y="46"/>
                    <a:pt x="33017" y="68"/>
                  </a:cubicBezTo>
                  <a:cubicBezTo>
                    <a:pt x="32776" y="111"/>
                    <a:pt x="32518" y="125"/>
                    <a:pt x="32257" y="125"/>
                  </a:cubicBezTo>
                  <a:cubicBezTo>
                    <a:pt x="32021" y="125"/>
                    <a:pt x="31782" y="114"/>
                    <a:pt x="31549" y="102"/>
                  </a:cubicBezTo>
                  <a:cubicBezTo>
                    <a:pt x="31512" y="100"/>
                    <a:pt x="31475" y="100"/>
                    <a:pt x="31438" y="100"/>
                  </a:cubicBezTo>
                  <a:cubicBezTo>
                    <a:pt x="31084" y="100"/>
                    <a:pt x="30724" y="171"/>
                    <a:pt x="30374" y="171"/>
                  </a:cubicBezTo>
                  <a:cubicBezTo>
                    <a:pt x="30273" y="171"/>
                    <a:pt x="30173" y="165"/>
                    <a:pt x="30074" y="150"/>
                  </a:cubicBezTo>
                  <a:cubicBezTo>
                    <a:pt x="29872" y="118"/>
                    <a:pt x="29671" y="107"/>
                    <a:pt x="29471" y="107"/>
                  </a:cubicBezTo>
                  <a:cubicBezTo>
                    <a:pt x="29007" y="107"/>
                    <a:pt x="28546" y="168"/>
                    <a:pt x="28089" y="179"/>
                  </a:cubicBezTo>
                  <a:cubicBezTo>
                    <a:pt x="27488" y="192"/>
                    <a:pt x="26862" y="273"/>
                    <a:pt x="26249" y="337"/>
                  </a:cubicBezTo>
                  <a:cubicBezTo>
                    <a:pt x="25904" y="373"/>
                    <a:pt x="25567" y="417"/>
                    <a:pt x="25219" y="417"/>
                  </a:cubicBezTo>
                  <a:cubicBezTo>
                    <a:pt x="25124" y="417"/>
                    <a:pt x="25028" y="414"/>
                    <a:pt x="24931" y="406"/>
                  </a:cubicBezTo>
                  <a:cubicBezTo>
                    <a:pt x="24910" y="405"/>
                    <a:pt x="24888" y="404"/>
                    <a:pt x="24866" y="404"/>
                  </a:cubicBezTo>
                  <a:cubicBezTo>
                    <a:pt x="24562" y="404"/>
                    <a:pt x="24225" y="546"/>
                    <a:pt x="23903" y="611"/>
                  </a:cubicBezTo>
                  <a:cubicBezTo>
                    <a:pt x="23191" y="755"/>
                    <a:pt x="22440" y="636"/>
                    <a:pt x="21757" y="948"/>
                  </a:cubicBezTo>
                  <a:cubicBezTo>
                    <a:pt x="21585" y="1027"/>
                    <a:pt x="21406" y="1042"/>
                    <a:pt x="21225" y="1042"/>
                  </a:cubicBezTo>
                  <a:cubicBezTo>
                    <a:pt x="21111" y="1042"/>
                    <a:pt x="20997" y="1036"/>
                    <a:pt x="20883" y="1036"/>
                  </a:cubicBezTo>
                  <a:cubicBezTo>
                    <a:pt x="20734" y="1036"/>
                    <a:pt x="20586" y="1047"/>
                    <a:pt x="20442" y="1094"/>
                  </a:cubicBezTo>
                  <a:cubicBezTo>
                    <a:pt x="19531" y="1390"/>
                    <a:pt x="18584" y="1519"/>
                    <a:pt x="17639" y="1633"/>
                  </a:cubicBezTo>
                  <a:cubicBezTo>
                    <a:pt x="17300" y="1675"/>
                    <a:pt x="16985" y="1842"/>
                    <a:pt x="16625" y="1842"/>
                  </a:cubicBezTo>
                  <a:cubicBezTo>
                    <a:pt x="16540" y="1842"/>
                    <a:pt x="16453" y="1833"/>
                    <a:pt x="16363" y="1811"/>
                  </a:cubicBezTo>
                  <a:cubicBezTo>
                    <a:pt x="16355" y="1809"/>
                    <a:pt x="16346" y="1808"/>
                    <a:pt x="16335" y="1808"/>
                  </a:cubicBezTo>
                  <a:cubicBezTo>
                    <a:pt x="16193" y="1808"/>
                    <a:pt x="15836" y="1983"/>
                    <a:pt x="15590" y="2040"/>
                  </a:cubicBezTo>
                  <a:cubicBezTo>
                    <a:pt x="14531" y="2291"/>
                    <a:pt x="13464" y="2485"/>
                    <a:pt x="12423" y="2827"/>
                  </a:cubicBezTo>
                  <a:cubicBezTo>
                    <a:pt x="11687" y="3070"/>
                    <a:pt x="10887" y="3119"/>
                    <a:pt x="10142" y="3341"/>
                  </a:cubicBezTo>
                  <a:cubicBezTo>
                    <a:pt x="9647" y="3489"/>
                    <a:pt x="9136" y="3543"/>
                    <a:pt x="8643" y="3714"/>
                  </a:cubicBezTo>
                  <a:cubicBezTo>
                    <a:pt x="7881" y="3979"/>
                    <a:pt x="7091" y="4244"/>
                    <a:pt x="6317" y="4380"/>
                  </a:cubicBezTo>
                  <a:cubicBezTo>
                    <a:pt x="5755" y="4479"/>
                    <a:pt x="5305" y="4792"/>
                    <a:pt x="4756" y="4869"/>
                  </a:cubicBezTo>
                  <a:cubicBezTo>
                    <a:pt x="4392" y="4919"/>
                    <a:pt x="4058" y="5152"/>
                    <a:pt x="3699" y="5265"/>
                  </a:cubicBezTo>
                  <a:cubicBezTo>
                    <a:pt x="3203" y="5421"/>
                    <a:pt x="2706" y="5583"/>
                    <a:pt x="2212" y="5744"/>
                  </a:cubicBezTo>
                  <a:cubicBezTo>
                    <a:pt x="1377" y="6017"/>
                    <a:pt x="492" y="6268"/>
                    <a:pt x="183" y="7279"/>
                  </a:cubicBezTo>
                  <a:cubicBezTo>
                    <a:pt x="1" y="7873"/>
                    <a:pt x="302" y="9026"/>
                    <a:pt x="815" y="9244"/>
                  </a:cubicBezTo>
                  <a:cubicBezTo>
                    <a:pt x="1241" y="9425"/>
                    <a:pt x="1552" y="9735"/>
                    <a:pt x="1892" y="10005"/>
                  </a:cubicBezTo>
                  <a:cubicBezTo>
                    <a:pt x="2323" y="10347"/>
                    <a:pt x="2614" y="10856"/>
                    <a:pt x="3103" y="11134"/>
                  </a:cubicBezTo>
                  <a:cubicBezTo>
                    <a:pt x="3402" y="11304"/>
                    <a:pt x="3767" y="11552"/>
                    <a:pt x="3889" y="11751"/>
                  </a:cubicBezTo>
                  <a:cubicBezTo>
                    <a:pt x="4161" y="12190"/>
                    <a:pt x="4564" y="12300"/>
                    <a:pt x="4942" y="12499"/>
                  </a:cubicBezTo>
                  <a:cubicBezTo>
                    <a:pt x="5410" y="12747"/>
                    <a:pt x="5533" y="13034"/>
                    <a:pt x="5352" y="13571"/>
                  </a:cubicBezTo>
                  <a:cubicBezTo>
                    <a:pt x="5287" y="13762"/>
                    <a:pt x="5124" y="14023"/>
                    <a:pt x="5192" y="14133"/>
                  </a:cubicBezTo>
                  <a:cubicBezTo>
                    <a:pt x="5340" y="14366"/>
                    <a:pt x="5167" y="14478"/>
                    <a:pt x="5076" y="14536"/>
                  </a:cubicBezTo>
                  <a:cubicBezTo>
                    <a:pt x="4722" y="14765"/>
                    <a:pt x="4624" y="15057"/>
                    <a:pt x="4687" y="15464"/>
                  </a:cubicBezTo>
                  <a:cubicBezTo>
                    <a:pt x="4711" y="15624"/>
                    <a:pt x="4756" y="15906"/>
                    <a:pt x="4436" y="15906"/>
                  </a:cubicBezTo>
                  <a:cubicBezTo>
                    <a:pt x="4434" y="15906"/>
                    <a:pt x="4432" y="15906"/>
                    <a:pt x="4430" y="15906"/>
                  </a:cubicBezTo>
                  <a:cubicBezTo>
                    <a:pt x="4428" y="15906"/>
                    <a:pt x="4426" y="15906"/>
                    <a:pt x="4424" y="15906"/>
                  </a:cubicBezTo>
                  <a:cubicBezTo>
                    <a:pt x="4284" y="15906"/>
                    <a:pt x="4303" y="15993"/>
                    <a:pt x="4275" y="16083"/>
                  </a:cubicBezTo>
                  <a:cubicBezTo>
                    <a:pt x="4197" y="16337"/>
                    <a:pt x="4163" y="16643"/>
                    <a:pt x="3995" y="16821"/>
                  </a:cubicBezTo>
                  <a:cubicBezTo>
                    <a:pt x="3727" y="17110"/>
                    <a:pt x="3663" y="17490"/>
                    <a:pt x="3526" y="17809"/>
                  </a:cubicBezTo>
                  <a:cubicBezTo>
                    <a:pt x="3297" y="18342"/>
                    <a:pt x="3035" y="18883"/>
                    <a:pt x="2913" y="19454"/>
                  </a:cubicBezTo>
                  <a:cubicBezTo>
                    <a:pt x="2845" y="19774"/>
                    <a:pt x="2713" y="20051"/>
                    <a:pt x="2599" y="20345"/>
                  </a:cubicBezTo>
                  <a:cubicBezTo>
                    <a:pt x="2566" y="20432"/>
                    <a:pt x="2323" y="21160"/>
                    <a:pt x="2319" y="21229"/>
                  </a:cubicBezTo>
                  <a:cubicBezTo>
                    <a:pt x="2295" y="21554"/>
                    <a:pt x="1980" y="21902"/>
                    <a:pt x="2029" y="22083"/>
                  </a:cubicBezTo>
                  <a:cubicBezTo>
                    <a:pt x="2128" y="22453"/>
                    <a:pt x="1594" y="22653"/>
                    <a:pt x="1881" y="22988"/>
                  </a:cubicBezTo>
                  <a:cubicBezTo>
                    <a:pt x="1425" y="23319"/>
                    <a:pt x="1879" y="23843"/>
                    <a:pt x="1614" y="24176"/>
                  </a:cubicBezTo>
                  <a:cubicBezTo>
                    <a:pt x="1691" y="24632"/>
                    <a:pt x="1804" y="25014"/>
                    <a:pt x="2085" y="25360"/>
                  </a:cubicBezTo>
                  <a:cubicBezTo>
                    <a:pt x="2371" y="25707"/>
                    <a:pt x="2693" y="25868"/>
                    <a:pt x="3062" y="25868"/>
                  </a:cubicBezTo>
                  <a:cubicBezTo>
                    <a:pt x="3252" y="25868"/>
                    <a:pt x="3455" y="25825"/>
                    <a:pt x="3673" y="25743"/>
                  </a:cubicBezTo>
                  <a:cubicBezTo>
                    <a:pt x="4530" y="25422"/>
                    <a:pt x="5320" y="24963"/>
                    <a:pt x="6159" y="24605"/>
                  </a:cubicBezTo>
                  <a:cubicBezTo>
                    <a:pt x="6676" y="24385"/>
                    <a:pt x="7206" y="24138"/>
                    <a:pt x="7683" y="23850"/>
                  </a:cubicBezTo>
                  <a:cubicBezTo>
                    <a:pt x="8249" y="23511"/>
                    <a:pt x="8875" y="23357"/>
                    <a:pt x="9454" y="23070"/>
                  </a:cubicBezTo>
                  <a:cubicBezTo>
                    <a:pt x="10196" y="22704"/>
                    <a:pt x="11013" y="22489"/>
                    <a:pt x="11795" y="22204"/>
                  </a:cubicBezTo>
                  <a:cubicBezTo>
                    <a:pt x="12296" y="22022"/>
                    <a:pt x="12798" y="21843"/>
                    <a:pt x="13291" y="21641"/>
                  </a:cubicBezTo>
                  <a:cubicBezTo>
                    <a:pt x="13881" y="21400"/>
                    <a:pt x="14524" y="21332"/>
                    <a:pt x="15107" y="21128"/>
                  </a:cubicBezTo>
                  <a:cubicBezTo>
                    <a:pt x="15846" y="20870"/>
                    <a:pt x="16590" y="20636"/>
                    <a:pt x="17341" y="20428"/>
                  </a:cubicBezTo>
                  <a:cubicBezTo>
                    <a:pt x="17974" y="20251"/>
                    <a:pt x="18653" y="20221"/>
                    <a:pt x="19272" y="20011"/>
                  </a:cubicBezTo>
                  <a:cubicBezTo>
                    <a:pt x="19655" y="19880"/>
                    <a:pt x="20094" y="19720"/>
                    <a:pt x="20436" y="19682"/>
                  </a:cubicBezTo>
                  <a:cubicBezTo>
                    <a:pt x="21077" y="19611"/>
                    <a:pt x="21703" y="19453"/>
                    <a:pt x="22343" y="19390"/>
                  </a:cubicBezTo>
                  <a:cubicBezTo>
                    <a:pt x="22534" y="19371"/>
                    <a:pt x="22649" y="19215"/>
                    <a:pt x="22872" y="19215"/>
                  </a:cubicBezTo>
                  <a:cubicBezTo>
                    <a:pt x="22878" y="19215"/>
                    <a:pt x="22885" y="19215"/>
                    <a:pt x="22892" y="19216"/>
                  </a:cubicBezTo>
                  <a:cubicBezTo>
                    <a:pt x="22928" y="19217"/>
                    <a:pt x="22965" y="19218"/>
                    <a:pt x="23001" y="19218"/>
                  </a:cubicBezTo>
                  <a:cubicBezTo>
                    <a:pt x="23493" y="19218"/>
                    <a:pt x="23980" y="19081"/>
                    <a:pt x="24479" y="19048"/>
                  </a:cubicBezTo>
                  <a:cubicBezTo>
                    <a:pt x="25192" y="19001"/>
                    <a:pt x="25906" y="18893"/>
                    <a:pt x="26620" y="18819"/>
                  </a:cubicBezTo>
                  <a:cubicBezTo>
                    <a:pt x="26655" y="18815"/>
                    <a:pt x="26690" y="18814"/>
                    <a:pt x="26726" y="18814"/>
                  </a:cubicBezTo>
                  <a:cubicBezTo>
                    <a:pt x="26871" y="18814"/>
                    <a:pt x="27019" y="18838"/>
                    <a:pt x="27157" y="18838"/>
                  </a:cubicBezTo>
                  <a:cubicBezTo>
                    <a:pt x="27253" y="18838"/>
                    <a:pt x="27344" y="18826"/>
                    <a:pt x="27426" y="18786"/>
                  </a:cubicBezTo>
                  <a:cubicBezTo>
                    <a:pt x="27816" y="18592"/>
                    <a:pt x="28269" y="18609"/>
                    <a:pt x="28624" y="18599"/>
                  </a:cubicBezTo>
                  <a:cubicBezTo>
                    <a:pt x="29619" y="18570"/>
                    <a:pt x="30613" y="18478"/>
                    <a:pt x="31606" y="18423"/>
                  </a:cubicBezTo>
                  <a:cubicBezTo>
                    <a:pt x="31630" y="18422"/>
                    <a:pt x="31653" y="18421"/>
                    <a:pt x="31676" y="18421"/>
                  </a:cubicBezTo>
                  <a:cubicBezTo>
                    <a:pt x="31971" y="18421"/>
                    <a:pt x="32247" y="18517"/>
                    <a:pt x="32540" y="18517"/>
                  </a:cubicBezTo>
                  <a:cubicBezTo>
                    <a:pt x="32599" y="18517"/>
                    <a:pt x="32659" y="18513"/>
                    <a:pt x="32720" y="18504"/>
                  </a:cubicBezTo>
                  <a:cubicBezTo>
                    <a:pt x="32890" y="18478"/>
                    <a:pt x="33049" y="18384"/>
                    <a:pt x="33229" y="18384"/>
                  </a:cubicBezTo>
                  <a:cubicBezTo>
                    <a:pt x="33269" y="18384"/>
                    <a:pt x="33309" y="18388"/>
                    <a:pt x="33350" y="18399"/>
                  </a:cubicBezTo>
                  <a:cubicBezTo>
                    <a:pt x="33635" y="18470"/>
                    <a:pt x="33926" y="18493"/>
                    <a:pt x="34216" y="18493"/>
                  </a:cubicBezTo>
                  <a:cubicBezTo>
                    <a:pt x="34625" y="18493"/>
                    <a:pt x="35035" y="18448"/>
                    <a:pt x="35431" y="18429"/>
                  </a:cubicBezTo>
                  <a:cubicBezTo>
                    <a:pt x="36126" y="18397"/>
                    <a:pt x="36837" y="18444"/>
                    <a:pt x="37548" y="18319"/>
                  </a:cubicBezTo>
                  <a:cubicBezTo>
                    <a:pt x="37713" y="18290"/>
                    <a:pt x="37884" y="18281"/>
                    <a:pt x="38058" y="18281"/>
                  </a:cubicBezTo>
                  <a:cubicBezTo>
                    <a:pt x="38411" y="18281"/>
                    <a:pt x="38778" y="18320"/>
                    <a:pt x="39141" y="18320"/>
                  </a:cubicBezTo>
                  <a:cubicBezTo>
                    <a:pt x="39201" y="18320"/>
                    <a:pt x="39261" y="18319"/>
                    <a:pt x="39321" y="18317"/>
                  </a:cubicBezTo>
                  <a:cubicBezTo>
                    <a:pt x="39444" y="18312"/>
                    <a:pt x="39568" y="18309"/>
                    <a:pt x="39692" y="18309"/>
                  </a:cubicBezTo>
                  <a:cubicBezTo>
                    <a:pt x="40171" y="18309"/>
                    <a:pt x="40651" y="18341"/>
                    <a:pt x="41130" y="18341"/>
                  </a:cubicBezTo>
                  <a:cubicBezTo>
                    <a:pt x="41500" y="18341"/>
                    <a:pt x="41870" y="18322"/>
                    <a:pt x="42240" y="18256"/>
                  </a:cubicBezTo>
                  <a:cubicBezTo>
                    <a:pt x="42244" y="18255"/>
                    <a:pt x="42248" y="18255"/>
                    <a:pt x="42253" y="18255"/>
                  </a:cubicBezTo>
                  <a:cubicBezTo>
                    <a:pt x="42290" y="18255"/>
                    <a:pt x="42333" y="18280"/>
                    <a:pt x="42369" y="18299"/>
                  </a:cubicBezTo>
                  <a:cubicBezTo>
                    <a:pt x="42586" y="18416"/>
                    <a:pt x="42813" y="18441"/>
                    <a:pt x="43042" y="18441"/>
                  </a:cubicBezTo>
                  <a:cubicBezTo>
                    <a:pt x="43221" y="18441"/>
                    <a:pt x="43402" y="18426"/>
                    <a:pt x="43582" y="18426"/>
                  </a:cubicBezTo>
                  <a:cubicBezTo>
                    <a:pt x="43707" y="18426"/>
                    <a:pt x="43832" y="18433"/>
                    <a:pt x="43955" y="18458"/>
                  </a:cubicBezTo>
                  <a:cubicBezTo>
                    <a:pt x="44227" y="18514"/>
                    <a:pt x="44508" y="18533"/>
                    <a:pt x="44791" y="18533"/>
                  </a:cubicBezTo>
                  <a:cubicBezTo>
                    <a:pt x="45033" y="18533"/>
                    <a:pt x="45277" y="18519"/>
                    <a:pt x="45516" y="18502"/>
                  </a:cubicBezTo>
                  <a:cubicBezTo>
                    <a:pt x="45538" y="18501"/>
                    <a:pt x="45559" y="18500"/>
                    <a:pt x="45580" y="18500"/>
                  </a:cubicBezTo>
                  <a:cubicBezTo>
                    <a:pt x="45932" y="18500"/>
                    <a:pt x="46263" y="18693"/>
                    <a:pt x="46601" y="18693"/>
                  </a:cubicBezTo>
                  <a:cubicBezTo>
                    <a:pt x="46694" y="18693"/>
                    <a:pt x="46787" y="18679"/>
                    <a:pt x="46881" y="18642"/>
                  </a:cubicBezTo>
                  <a:cubicBezTo>
                    <a:pt x="46961" y="18610"/>
                    <a:pt x="47038" y="18598"/>
                    <a:pt x="47112" y="18598"/>
                  </a:cubicBezTo>
                  <a:cubicBezTo>
                    <a:pt x="47331" y="18598"/>
                    <a:pt x="47528" y="18706"/>
                    <a:pt x="47713" y="18748"/>
                  </a:cubicBezTo>
                  <a:cubicBezTo>
                    <a:pt x="48424" y="18912"/>
                    <a:pt x="49152" y="18951"/>
                    <a:pt x="49864" y="19097"/>
                  </a:cubicBezTo>
                  <a:cubicBezTo>
                    <a:pt x="50579" y="19244"/>
                    <a:pt x="51340" y="19286"/>
                    <a:pt x="52039" y="19459"/>
                  </a:cubicBezTo>
                  <a:cubicBezTo>
                    <a:pt x="52720" y="19626"/>
                    <a:pt x="53424" y="19791"/>
                    <a:pt x="54104" y="19998"/>
                  </a:cubicBezTo>
                  <a:cubicBezTo>
                    <a:pt x="54933" y="20251"/>
                    <a:pt x="55811" y="20376"/>
                    <a:pt x="56661" y="20608"/>
                  </a:cubicBezTo>
                  <a:cubicBezTo>
                    <a:pt x="57619" y="20868"/>
                    <a:pt x="58582" y="21110"/>
                    <a:pt x="59526" y="21415"/>
                  </a:cubicBezTo>
                  <a:cubicBezTo>
                    <a:pt x="59836" y="21515"/>
                    <a:pt x="60206" y="21504"/>
                    <a:pt x="60452" y="21645"/>
                  </a:cubicBezTo>
                  <a:cubicBezTo>
                    <a:pt x="61308" y="22133"/>
                    <a:pt x="62287" y="22292"/>
                    <a:pt x="63151" y="22752"/>
                  </a:cubicBezTo>
                  <a:cubicBezTo>
                    <a:pt x="63859" y="23130"/>
                    <a:pt x="64670" y="23265"/>
                    <a:pt x="65360" y="23727"/>
                  </a:cubicBezTo>
                  <a:cubicBezTo>
                    <a:pt x="65906" y="24092"/>
                    <a:pt x="66592" y="24223"/>
                    <a:pt x="67120" y="24658"/>
                  </a:cubicBezTo>
                  <a:cubicBezTo>
                    <a:pt x="67235" y="24754"/>
                    <a:pt x="67420" y="24836"/>
                    <a:pt x="67569" y="24836"/>
                  </a:cubicBezTo>
                  <a:cubicBezTo>
                    <a:pt x="67591" y="24836"/>
                    <a:pt x="67613" y="24834"/>
                    <a:pt x="67634" y="24830"/>
                  </a:cubicBezTo>
                  <a:cubicBezTo>
                    <a:pt x="67718" y="24813"/>
                    <a:pt x="67800" y="24806"/>
                    <a:pt x="67880" y="24806"/>
                  </a:cubicBezTo>
                  <a:cubicBezTo>
                    <a:pt x="68221" y="24806"/>
                    <a:pt x="68531" y="24939"/>
                    <a:pt x="68799" y="25091"/>
                  </a:cubicBezTo>
                  <a:cubicBezTo>
                    <a:pt x="68919" y="25159"/>
                    <a:pt x="69025" y="25186"/>
                    <a:pt x="69122" y="25186"/>
                  </a:cubicBezTo>
                  <a:cubicBezTo>
                    <a:pt x="69313" y="25186"/>
                    <a:pt x="69465" y="25080"/>
                    <a:pt x="69614" y="24977"/>
                  </a:cubicBezTo>
                  <a:cubicBezTo>
                    <a:pt x="70219" y="24563"/>
                    <a:pt x="70411" y="23856"/>
                    <a:pt x="70100" y="23076"/>
                  </a:cubicBezTo>
                  <a:cubicBezTo>
                    <a:pt x="70014" y="22861"/>
                    <a:pt x="70128" y="22647"/>
                    <a:pt x="69990" y="22460"/>
                  </a:cubicBezTo>
                  <a:cubicBezTo>
                    <a:pt x="69542" y="21851"/>
                    <a:pt x="69482" y="21077"/>
                    <a:pt x="69123" y="20415"/>
                  </a:cubicBezTo>
                  <a:cubicBezTo>
                    <a:pt x="68886" y="19978"/>
                    <a:pt x="68848" y="19415"/>
                    <a:pt x="68591" y="18940"/>
                  </a:cubicBezTo>
                  <a:cubicBezTo>
                    <a:pt x="68373" y="18532"/>
                    <a:pt x="68287" y="18053"/>
                    <a:pt x="68077" y="17638"/>
                  </a:cubicBezTo>
                  <a:cubicBezTo>
                    <a:pt x="67855" y="17197"/>
                    <a:pt x="67679" y="16743"/>
                    <a:pt x="67496" y="16286"/>
                  </a:cubicBezTo>
                  <a:cubicBezTo>
                    <a:pt x="67340" y="15896"/>
                    <a:pt x="67187" y="15464"/>
                    <a:pt x="66929" y="15150"/>
                  </a:cubicBezTo>
                  <a:cubicBezTo>
                    <a:pt x="66611" y="14761"/>
                    <a:pt x="66497" y="14312"/>
                    <a:pt x="66317" y="13880"/>
                  </a:cubicBezTo>
                  <a:cubicBezTo>
                    <a:pt x="66252" y="13723"/>
                    <a:pt x="66271" y="13547"/>
                    <a:pt x="66411" y="13404"/>
                  </a:cubicBezTo>
                  <a:cubicBezTo>
                    <a:pt x="66703" y="13107"/>
                    <a:pt x="66996" y="12813"/>
                    <a:pt x="67268" y="12498"/>
                  </a:cubicBezTo>
                  <a:cubicBezTo>
                    <a:pt x="67567" y="12150"/>
                    <a:pt x="67900" y="11842"/>
                    <a:pt x="68229" y="11523"/>
                  </a:cubicBezTo>
                  <a:cubicBezTo>
                    <a:pt x="68562" y="11201"/>
                    <a:pt x="68808" y="10787"/>
                    <a:pt x="69141" y="10462"/>
                  </a:cubicBezTo>
                  <a:cubicBezTo>
                    <a:pt x="69742" y="9874"/>
                    <a:pt x="70341" y="9296"/>
                    <a:pt x="70865" y="8628"/>
                  </a:cubicBezTo>
                  <a:cubicBezTo>
                    <a:pt x="71055" y="8387"/>
                    <a:pt x="71183" y="8090"/>
                    <a:pt x="71403" y="7897"/>
                  </a:cubicBezTo>
                  <a:cubicBezTo>
                    <a:pt x="71728" y="7613"/>
                    <a:pt x="71878" y="7250"/>
                    <a:pt x="72010" y="6875"/>
                  </a:cubicBezTo>
                  <a:cubicBezTo>
                    <a:pt x="72132" y="6531"/>
                    <a:pt x="71916" y="5855"/>
                    <a:pt x="71665" y="5721"/>
                  </a:cubicBezTo>
                  <a:cubicBezTo>
                    <a:pt x="71329" y="5543"/>
                    <a:pt x="70978" y="5389"/>
                    <a:pt x="70642" y="5207"/>
                  </a:cubicBezTo>
                  <a:cubicBezTo>
                    <a:pt x="70301" y="5022"/>
                    <a:pt x="69986" y="4844"/>
                    <a:pt x="69567" y="4801"/>
                  </a:cubicBezTo>
                  <a:cubicBezTo>
                    <a:pt x="69131" y="4756"/>
                    <a:pt x="68718" y="4492"/>
                    <a:pt x="68291" y="4336"/>
                  </a:cubicBezTo>
                  <a:cubicBezTo>
                    <a:pt x="67820" y="4161"/>
                    <a:pt x="67286" y="4117"/>
                    <a:pt x="66852" y="3909"/>
                  </a:cubicBezTo>
                  <a:cubicBezTo>
                    <a:pt x="66145" y="3568"/>
                    <a:pt x="65366" y="3554"/>
                    <a:pt x="64639" y="3305"/>
                  </a:cubicBezTo>
                  <a:cubicBezTo>
                    <a:pt x="64144" y="3134"/>
                    <a:pt x="63540" y="3018"/>
                    <a:pt x="62960" y="2970"/>
                  </a:cubicBezTo>
                  <a:cubicBezTo>
                    <a:pt x="62285" y="2912"/>
                    <a:pt x="61646" y="2586"/>
                    <a:pt x="60951" y="2510"/>
                  </a:cubicBezTo>
                  <a:cubicBezTo>
                    <a:pt x="59888" y="2392"/>
                    <a:pt x="58824" y="2248"/>
                    <a:pt x="57771" y="2052"/>
                  </a:cubicBezTo>
                  <a:cubicBezTo>
                    <a:pt x="57139" y="1935"/>
                    <a:pt x="56489" y="1953"/>
                    <a:pt x="55866" y="1767"/>
                  </a:cubicBezTo>
                  <a:cubicBezTo>
                    <a:pt x="55597" y="1688"/>
                    <a:pt x="55321" y="1641"/>
                    <a:pt x="55042" y="1627"/>
                  </a:cubicBezTo>
                  <a:cubicBezTo>
                    <a:pt x="54460" y="1594"/>
                    <a:pt x="53885" y="1470"/>
                    <a:pt x="53302" y="1406"/>
                  </a:cubicBezTo>
                  <a:cubicBezTo>
                    <a:pt x="52746" y="1344"/>
                    <a:pt x="52193" y="1211"/>
                    <a:pt x="51631" y="1156"/>
                  </a:cubicBezTo>
                  <a:cubicBezTo>
                    <a:pt x="51606" y="1153"/>
                    <a:pt x="51582" y="1153"/>
                    <a:pt x="51557" y="1153"/>
                  </a:cubicBezTo>
                  <a:cubicBezTo>
                    <a:pt x="51493" y="1153"/>
                    <a:pt x="51430" y="1159"/>
                    <a:pt x="51363" y="1159"/>
                  </a:cubicBezTo>
                  <a:cubicBezTo>
                    <a:pt x="51322" y="1159"/>
                    <a:pt x="51280" y="1157"/>
                    <a:pt x="51236" y="1149"/>
                  </a:cubicBezTo>
                  <a:cubicBezTo>
                    <a:pt x="50673" y="1051"/>
                    <a:pt x="50099" y="917"/>
                    <a:pt x="49540" y="917"/>
                  </a:cubicBezTo>
                  <a:cubicBezTo>
                    <a:pt x="48875" y="917"/>
                    <a:pt x="48220" y="831"/>
                    <a:pt x="47576" y="738"/>
                  </a:cubicBezTo>
                  <a:cubicBezTo>
                    <a:pt x="46464" y="577"/>
                    <a:pt x="45344" y="575"/>
                    <a:pt x="44229" y="476"/>
                  </a:cubicBezTo>
                  <a:cubicBezTo>
                    <a:pt x="43021" y="369"/>
                    <a:pt x="41793" y="431"/>
                    <a:pt x="40590" y="221"/>
                  </a:cubicBezTo>
                  <a:cubicBezTo>
                    <a:pt x="40555" y="214"/>
                    <a:pt x="40521" y="212"/>
                    <a:pt x="40488" y="212"/>
                  </a:cubicBezTo>
                  <a:cubicBezTo>
                    <a:pt x="40289" y="212"/>
                    <a:pt x="40111" y="304"/>
                    <a:pt x="39924" y="304"/>
                  </a:cubicBezTo>
                  <a:cubicBezTo>
                    <a:pt x="39884" y="304"/>
                    <a:pt x="39843" y="300"/>
                    <a:pt x="39802" y="290"/>
                  </a:cubicBezTo>
                  <a:cubicBezTo>
                    <a:pt x="39150" y="126"/>
                    <a:pt x="38478" y="223"/>
                    <a:pt x="37816" y="131"/>
                  </a:cubicBezTo>
                  <a:cubicBezTo>
                    <a:pt x="37455" y="81"/>
                    <a:pt x="37087" y="57"/>
                    <a:pt x="36720" y="57"/>
                  </a:cubicBezTo>
                  <a:cubicBezTo>
                    <a:pt x="36456" y="57"/>
                    <a:pt x="36194" y="69"/>
                    <a:pt x="35934" y="92"/>
                  </a:cubicBezTo>
                  <a:cubicBezTo>
                    <a:pt x="35897" y="96"/>
                    <a:pt x="35860" y="97"/>
                    <a:pt x="35823" y="97"/>
                  </a:cubicBezTo>
                  <a:cubicBezTo>
                    <a:pt x="35523" y="97"/>
                    <a:pt x="35228" y="1"/>
                    <a:pt x="34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32" name="Google Shape;710;p27"/>
            <p:cNvSpPr txBox="1">
              <a:spLocks/>
            </p:cNvSpPr>
            <p:nvPr/>
          </p:nvSpPr>
          <p:spPr>
            <a:xfrm>
              <a:off x="494304" y="444043"/>
              <a:ext cx="2000248" cy="557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None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omfortaa"/>
                <a:buNone/>
                <a:defRPr sz="30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9pPr>
            </a:lstStyle>
            <a:p>
              <a:pPr defTabSz="685800"/>
              <a:r>
                <a:rPr lang="es-ES" sz="3200" dirty="0" smtClean="0">
                  <a:latin typeface="Permanent Marker" panose="020B0604020202020204" charset="0"/>
                </a:rPr>
                <a:t>TEORICO</a:t>
              </a:r>
              <a:endParaRPr lang="es-ES" sz="3200" dirty="0">
                <a:latin typeface="Permanent Marker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47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0" y="0"/>
            <a:ext cx="2695384" cy="705578"/>
            <a:chOff x="6151093" y="4096559"/>
            <a:chExt cx="2695384" cy="705578"/>
          </a:xfrm>
        </p:grpSpPr>
        <p:sp>
          <p:nvSpPr>
            <p:cNvPr id="30" name="Google Shape;1157;p38"/>
            <p:cNvSpPr/>
            <p:nvPr/>
          </p:nvSpPr>
          <p:spPr>
            <a:xfrm>
              <a:off x="6163514" y="4096559"/>
              <a:ext cx="2682963" cy="64235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B0E0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" name="Google Shape;1132;p38"/>
            <p:cNvSpPr txBox="1">
              <a:spLocks/>
            </p:cNvSpPr>
            <p:nvPr/>
          </p:nvSpPr>
          <p:spPr>
            <a:xfrm>
              <a:off x="6151093" y="4133227"/>
              <a:ext cx="2682963" cy="66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ermanent Marker"/>
                <a:buNone/>
                <a:defRPr sz="1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9pPr>
            </a:lstStyle>
            <a:p>
              <a:pPr defTabSz="685800"/>
              <a:r>
                <a:rPr lang="es-ES" sz="2000" dirty="0" smtClean="0"/>
                <a:t>Comportamiento del consumidor</a:t>
              </a:r>
              <a:endParaRPr lang="es-ES" sz="2000" dirty="0"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2707805" y="36668"/>
            <a:ext cx="6378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6"/>
            <a:r>
              <a:rPr lang="es-ES" sz="2400" dirty="0" smtClean="0">
                <a:latin typeface="Permanent Marker" panose="020B0604020202020204" charset="0"/>
              </a:rPr>
              <a:t>Modelo para las dimensiones y variables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3" y="1030514"/>
            <a:ext cx="8490857" cy="34544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77140" y="4484914"/>
            <a:ext cx="6909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Permanent Marker" panose="020B0604020202020204" charset="0"/>
                <a:ea typeface="Calibri" panose="020F0502020204030204" pitchFamily="34" charset="0"/>
              </a:rPr>
              <a:t>Modelo de decisión de compra organizacional de </a:t>
            </a:r>
            <a:r>
              <a:rPr lang="es-ES" dirty="0" err="1">
                <a:latin typeface="Permanent Marker" panose="020B0604020202020204" charset="0"/>
                <a:ea typeface="Calibri" panose="020F0502020204030204" pitchFamily="34" charset="0"/>
              </a:rPr>
              <a:t>Kotler</a:t>
            </a:r>
            <a:r>
              <a:rPr lang="es-ES" dirty="0">
                <a:latin typeface="Permanent Marker" panose="020B0604020202020204" charset="0"/>
                <a:ea typeface="Calibri" panose="020F0502020204030204" pitchFamily="34" charset="0"/>
              </a:rPr>
              <a:t>. Fuente: Tomado de </a:t>
            </a:r>
            <a:r>
              <a:rPr lang="es-ES" dirty="0" err="1">
                <a:latin typeface="Permanent Marker" panose="020B0604020202020204" charset="0"/>
                <a:ea typeface="Calibri" panose="020F0502020204030204" pitchFamily="34" charset="0"/>
              </a:rPr>
              <a:t>Kotler</a:t>
            </a:r>
            <a:r>
              <a:rPr lang="es-ES" dirty="0">
                <a:latin typeface="Permanent Marker" panose="020B0604020202020204" charset="0"/>
                <a:ea typeface="Calibri" panose="020F0502020204030204" pitchFamily="34" charset="0"/>
              </a:rPr>
              <a:t>, P. (2017, p. 177). Marketing (Décimo sexta ed.). México: Pearson.</a:t>
            </a:r>
            <a:endParaRPr lang="es-ES" dirty="0">
              <a:latin typeface="Permanent Mark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6B983"/>
      </a:accent1>
      <a:accent2>
        <a:srgbClr val="F5D9B8"/>
      </a:accent2>
      <a:accent3>
        <a:srgbClr val="B0E0F7"/>
      </a:accent3>
      <a:accent4>
        <a:srgbClr val="FFD871"/>
      </a:accent4>
      <a:accent5>
        <a:srgbClr val="CFE2F3"/>
      </a:accent5>
      <a:accent6>
        <a:srgbClr val="8DBED6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1332</Words>
  <Application>Microsoft Office PowerPoint</Application>
  <PresentationFormat>Presentación en pantalla (16:9)</PresentationFormat>
  <Paragraphs>276</Paragraphs>
  <Slides>38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</vt:lpstr>
      <vt:lpstr>Permanent Marker</vt:lpstr>
      <vt:lpstr>Wingdings</vt:lpstr>
      <vt:lpstr>Cambria Math</vt:lpstr>
      <vt:lpstr>Calibri</vt:lpstr>
      <vt:lpstr>Times New Roman</vt:lpstr>
      <vt:lpstr>Calibri Light</vt:lpstr>
      <vt:lpstr>Comfortaa</vt:lpstr>
      <vt:lpstr>SKETCH LESSON</vt:lpstr>
      <vt:lpstr>Tema de Office</vt:lpstr>
      <vt:lpstr>FACTORES QUE DETERMINAN LA DECISIÓN DE COMPRA DE PRODUCTOS E-LEARNING EN LOS DUEÑOS DE LAS PYMES DEL DISTRITO METROPOLITANO DE QUITO</vt:lpstr>
      <vt:lpstr>CAPITULO I: ASPECTOS GENERALES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dc:creator>Usuario</dc:creator>
  <cp:lastModifiedBy>esteban córdova</cp:lastModifiedBy>
  <cp:revision>106</cp:revision>
  <dcterms:modified xsi:type="dcterms:W3CDTF">2021-02-22T21:27:32Z</dcterms:modified>
</cp:coreProperties>
</file>