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omments/comment1.xml" ContentType="application/vnd.openxmlformats-officedocument.presentationml.comments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omments/comment2.xml" ContentType="application/vnd.openxmlformats-officedocument.presentationml.comments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omments/comment3.xml" ContentType="application/vnd.openxmlformats-officedocument.presentationml.comments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omments/comment4.xml" ContentType="application/vnd.openxmlformats-officedocument.presentationml.comments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omments/comment5.xml" ContentType="application/vnd.openxmlformats-officedocument.presentationml.comments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7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9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31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32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3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4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5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6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7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8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9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6.xml" ContentType="application/vnd.openxmlformats-officedocument.drawingml.diagramData+xml"/>
  <Override PartName="/ppt/diagrams/data28.xml" ContentType="application/vnd.openxmlformats-officedocument.drawingml.diagramData+xml"/>
  <Override PartName="/ppt/diagrams/data3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40"/>
  </p:notesMasterIdLst>
  <p:sldIdLst>
    <p:sldId id="301" r:id="rId2"/>
    <p:sldId id="303" r:id="rId3"/>
    <p:sldId id="308" r:id="rId4"/>
    <p:sldId id="368" r:id="rId5"/>
    <p:sldId id="365" r:id="rId6"/>
    <p:sldId id="305" r:id="rId7"/>
    <p:sldId id="307" r:id="rId8"/>
    <p:sldId id="310" r:id="rId9"/>
    <p:sldId id="369" r:id="rId10"/>
    <p:sldId id="311" r:id="rId11"/>
    <p:sldId id="414" r:id="rId12"/>
    <p:sldId id="417" r:id="rId13"/>
    <p:sldId id="497" r:id="rId14"/>
    <p:sldId id="500" r:id="rId15"/>
    <p:sldId id="501" r:id="rId16"/>
    <p:sldId id="503" r:id="rId17"/>
    <p:sldId id="498" r:id="rId18"/>
    <p:sldId id="510" r:id="rId19"/>
    <p:sldId id="511" r:id="rId20"/>
    <p:sldId id="512" r:id="rId21"/>
    <p:sldId id="499" r:id="rId22"/>
    <p:sldId id="519" r:id="rId23"/>
    <p:sldId id="520" r:id="rId24"/>
    <p:sldId id="416" r:id="rId25"/>
    <p:sldId id="515" r:id="rId26"/>
    <p:sldId id="521" r:id="rId27"/>
    <p:sldId id="522" r:id="rId28"/>
    <p:sldId id="523" r:id="rId29"/>
    <p:sldId id="524" r:id="rId30"/>
    <p:sldId id="527" r:id="rId31"/>
    <p:sldId id="525" r:id="rId32"/>
    <p:sldId id="528" r:id="rId33"/>
    <p:sldId id="529" r:id="rId34"/>
    <p:sldId id="342" r:id="rId35"/>
    <p:sldId id="454" r:id="rId36"/>
    <p:sldId id="517" r:id="rId37"/>
    <p:sldId id="518" r:id="rId38"/>
    <p:sldId id="294" r:id="rId3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dy Avila" initials="EA" lastIdx="1" clrIdx="0">
    <p:extLst>
      <p:ext uri="{19B8F6BF-5375-455C-9EA6-DF929625EA0E}">
        <p15:presenceInfo xmlns:p15="http://schemas.microsoft.com/office/powerpoint/2012/main" userId="29607ec60a99eb4c" providerId="Windows Live"/>
      </p:ext>
    </p:extLst>
  </p:cmAuthor>
  <p:cmAuthor id="2" name="Felipe" initials="F" lastIdx="10" clrIdx="1">
    <p:extLst>
      <p:ext uri="{19B8F6BF-5375-455C-9EA6-DF929625EA0E}">
        <p15:presenceInfo xmlns:p15="http://schemas.microsoft.com/office/powerpoint/2012/main" userId="Felipe" providerId="None"/>
      </p:ext>
    </p:extLst>
  </p:cmAuthor>
  <p:cmAuthor id="3" name="Bayronn Ernesto Fraga López" initials="BEFL" lastIdx="12" clrIdx="2">
    <p:extLst>
      <p:ext uri="{19B8F6BF-5375-455C-9EA6-DF929625EA0E}">
        <p15:presenceInfo xmlns:p15="http://schemas.microsoft.com/office/powerpoint/2012/main" userId="af89944a44d5b29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7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74" autoAdjust="0"/>
  </p:normalViewPr>
  <p:slideViewPr>
    <p:cSldViewPr>
      <p:cViewPr varScale="1">
        <p:scale>
          <a:sx n="73" d="100"/>
          <a:sy n="73" d="100"/>
        </p:scale>
        <p:origin x="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10-29T13:08:35.777" idx="1">
    <p:pos x="4218" y="818"/>
    <p:text>se eliminan recuadros muy grandes, mayores de 550 píxeles de alto o de ancho</p:text>
    <p:extLst>
      <p:ext uri="{C676402C-5697-4E1C-873F-D02D1690AC5C}">
        <p15:threadingInfo xmlns:p15="http://schemas.microsoft.com/office/powerpoint/2012/main" timeZoneBias="300"/>
      </p:ext>
    </p:extLst>
  </p:cm>
  <p:cm authorId="3" dt="2020-10-29T13:11:00.998" idx="2">
    <p:pos x="4274" y="3138"/>
    <p:text>se normaliza a 1000 píxeles de ancho y de alto la imagen</p:text>
    <p:extLst>
      <p:ext uri="{C676402C-5697-4E1C-873F-D02D1690AC5C}">
        <p15:threadingInfo xmlns:p15="http://schemas.microsoft.com/office/powerpoint/2012/main" timeZoneBias="300"/>
      </p:ext>
    </p:extLst>
  </p:cm>
  <p:cm authorId="3" dt="2020-10-29T13:13:30.587" idx="3">
    <p:pos x="4154" y="1626"/>
    <p:text>4132x5847 desde el pdminer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3-19T23:50:20.675" idx="11">
    <p:pos x="2699" y="1076"/>
    <p:text>80% y 8% de lo ancho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3-19T23:52:34.364" idx="12">
    <p:pos x="10" y="10"/>
    <p:text>80 y 10%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10-29T13:48:22.355" idx="7">
    <p:pos x="5072" y="1560"/>
    <p:text>unir recuadros continuos que están dentro de el ancho más común de todos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10-29T14:10:02.113" idx="8">
    <p:pos x="10" y="10"/>
    <p:text>Se debe mejorar, todo se hizo desde cero.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0.png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ata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C" b="1" noProof="0" dirty="0"/>
            <a:t>Contenido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 b="1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 b="1"/>
        </a:p>
      </dgm:t>
    </dgm:pt>
    <dgm:pt modelId="{D0D20E71-FED1-4623-8034-D329000238BD}">
      <dgm:prSet phldrT="[Texto]"/>
      <dgm:spPr/>
      <dgm:t>
        <a:bodyPr/>
        <a:lstStyle/>
        <a:p>
          <a:r>
            <a:rPr lang="en-US" b="1" dirty="0"/>
            <a:t>INTRODUCCIÓN</a:t>
          </a:r>
          <a:endParaRPr lang="es-ES" b="1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 b="1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 b="1"/>
        </a:p>
      </dgm:t>
    </dgm:pt>
    <dgm:pt modelId="{C718ADCF-EE16-40A9-92E0-023D415A390D}">
      <dgm:prSet phldrT="[Texto]"/>
      <dgm:spPr/>
      <dgm:t>
        <a:bodyPr/>
        <a:lstStyle/>
        <a:p>
          <a:pPr algn="ctr"/>
          <a:r>
            <a:rPr lang="es-ES" b="1" dirty="0"/>
            <a:t>DESARROLLO</a:t>
          </a:r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 b="1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 b="1"/>
        </a:p>
      </dgm:t>
    </dgm:pt>
    <dgm:pt modelId="{0513EB34-D5DA-481B-ABF2-86E7A749B019}">
      <dgm:prSet phldrT="[Texto]"/>
      <dgm:spPr/>
      <dgm:t>
        <a:bodyPr/>
        <a:lstStyle/>
        <a:p>
          <a:r>
            <a:rPr lang="en-US" b="1" dirty="0"/>
            <a:t>PRUEBAS Y RESULTADOS</a:t>
          </a:r>
          <a:endParaRPr lang="es-ES" b="1" dirty="0"/>
        </a:p>
      </dgm:t>
    </dgm:pt>
    <dgm:pt modelId="{DB70EF1C-821B-478A-8ABD-9953864A03C7}" type="parTrans" cxnId="{4D96F5A6-909E-4A72-A717-ADBD82D114D9}">
      <dgm:prSet/>
      <dgm:spPr/>
      <dgm:t>
        <a:bodyPr/>
        <a:lstStyle/>
        <a:p>
          <a:endParaRPr lang="es-ES" b="1"/>
        </a:p>
      </dgm:t>
    </dgm:pt>
    <dgm:pt modelId="{005B4B39-BFCB-4D6A-B6B0-DE43D8DE53C6}" type="sibTrans" cxnId="{4D96F5A6-909E-4A72-A717-ADBD82D114D9}">
      <dgm:prSet/>
      <dgm:spPr/>
      <dgm:t>
        <a:bodyPr/>
        <a:lstStyle/>
        <a:p>
          <a:endParaRPr lang="es-ES" b="1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3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3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1AC24-19E8-4B05-BE18-7F7DC22883F5}" type="pres">
      <dgm:prSet presAssocID="{300571DF-0E8D-4A75-B42A-9E0E27DF9B85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1" presStyleCnt="3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B85963-05E1-4BEC-A86D-23D37A89EA1A}" type="pres">
      <dgm:prSet presAssocID="{DB70EF1C-821B-478A-8ABD-9953864A03C7}" presName="Name13" presStyleLbl="parChTrans1D2" presStyleIdx="2" presStyleCnt="3"/>
      <dgm:spPr/>
      <dgm:t>
        <a:bodyPr/>
        <a:lstStyle/>
        <a:p>
          <a:endParaRPr lang="es-ES"/>
        </a:p>
      </dgm:t>
    </dgm:pt>
    <dgm:pt modelId="{81922897-FF90-4EFE-BA12-6BCDCF62FBC8}" type="pres">
      <dgm:prSet presAssocID="{0513EB34-D5DA-481B-ABF2-86E7A749B019}" presName="childText" presStyleLbl="bgAcc1" presStyleIdx="2" presStyleCnt="3" custScaleX="7396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246CA32-C80F-4790-9467-D9DE57EF02B5}" type="presOf" srcId="{C718ADCF-EE16-40A9-92E0-023D415A390D}" destId="{7210391E-D0BA-4B05-BC9D-4C5F7A7038B2}" srcOrd="0" destOrd="0" presId="urn:microsoft.com/office/officeart/2005/8/layout/hierarchy3"/>
    <dgm:cxn modelId="{12C509C1-BCF8-417C-924A-E54D8E4FCA8F}" type="presOf" srcId="{7061F2FC-F2AB-4DE3-98B0-886576B4E2C6}" destId="{D433476B-D68D-4328-ADAC-B2895D3D50CF}" srcOrd="0" destOrd="0" presId="urn:microsoft.com/office/officeart/2005/8/layout/hierarchy3"/>
    <dgm:cxn modelId="{4D96F5A6-909E-4A72-A717-ADBD82D114D9}" srcId="{CB9964DC-5E01-4879-9733-CDEE2AB1D1F7}" destId="{0513EB34-D5DA-481B-ABF2-86E7A749B019}" srcOrd="2" destOrd="0" parTransId="{DB70EF1C-821B-478A-8ABD-9953864A03C7}" sibTransId="{005B4B39-BFCB-4D6A-B6B0-DE43D8DE53C6}"/>
    <dgm:cxn modelId="{B8C857CF-DE7C-406E-886D-4FE4E4B786EC}" type="presOf" srcId="{CB9964DC-5E01-4879-9733-CDEE2AB1D1F7}" destId="{C7DDC059-89DD-4F99-A10D-9C975D60C8D8}" srcOrd="1" destOrd="0" presId="urn:microsoft.com/office/officeart/2005/8/layout/hierarchy3"/>
    <dgm:cxn modelId="{1C6A7A0A-A2F4-4F62-9006-FFC822F4F8C4}" type="presOf" srcId="{DB70EF1C-821B-478A-8ABD-9953864A03C7}" destId="{0DB85963-05E1-4BEC-A86D-23D37A89EA1A}" srcOrd="0" destOrd="0" presId="urn:microsoft.com/office/officeart/2005/8/layout/hierarchy3"/>
    <dgm:cxn modelId="{E692BC88-010B-4F3F-94D9-18B2AC6355A4}" type="presOf" srcId="{300571DF-0E8D-4A75-B42A-9E0E27DF9B85}" destId="{2A81AC24-19E8-4B05-BE18-7F7DC22883F5}" srcOrd="0" destOrd="0" presId="urn:microsoft.com/office/officeart/2005/8/layout/hierarchy3"/>
    <dgm:cxn modelId="{4AD1123D-AF5C-4D11-8130-811B21E39D74}" type="presOf" srcId="{4349BE00-98CD-4A0C-8970-0800DCF0B510}" destId="{6453487C-0FAF-4B32-BD10-ECD1ABD7E947}" srcOrd="0" destOrd="0" presId="urn:microsoft.com/office/officeart/2005/8/layout/hierarchy3"/>
    <dgm:cxn modelId="{16AA6408-DADC-4706-99CD-8696F8AC0A32}" type="presOf" srcId="{CB9964DC-5E01-4879-9733-CDEE2AB1D1F7}" destId="{ECB1CA3E-26B8-4A39-AEF8-6F06E506D3C7}" srcOrd="0" destOrd="0" presId="urn:microsoft.com/office/officeart/2005/8/layout/hierarchy3"/>
    <dgm:cxn modelId="{1AE8FCE5-194C-4804-A3B2-7644E22921D1}" type="presOf" srcId="{0513EB34-D5DA-481B-ABF2-86E7A749B019}" destId="{81922897-FF90-4EFE-BA12-6BCDCF62FBC8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C4F6E100-D4F6-4439-A0CD-7BE7AA0B8F4E}" type="presOf" srcId="{D0D20E71-FED1-4623-8034-D329000238BD}" destId="{45B98A4A-0B6D-4F48-B74E-847DD2F0977C}" srcOrd="0" destOrd="0" presId="urn:microsoft.com/office/officeart/2005/8/layout/hierarchy3"/>
    <dgm:cxn modelId="{40C4E94A-6523-4E53-98BC-28F920B28A5C}" type="presParOf" srcId="{D433476B-D68D-4328-ADAC-B2895D3D50CF}" destId="{1E58A3BC-F1F7-40EE-89AA-32E802ED4BF7}" srcOrd="0" destOrd="0" presId="urn:microsoft.com/office/officeart/2005/8/layout/hierarchy3"/>
    <dgm:cxn modelId="{6D636542-804E-4694-828E-8EFB8F892341}" type="presParOf" srcId="{1E58A3BC-F1F7-40EE-89AA-32E802ED4BF7}" destId="{D21DF85A-45CA-4CE0-B0ED-CF4615475EE0}" srcOrd="0" destOrd="0" presId="urn:microsoft.com/office/officeart/2005/8/layout/hierarchy3"/>
    <dgm:cxn modelId="{5628D166-9029-483A-8E5F-A0EF324FCC04}" type="presParOf" srcId="{D21DF85A-45CA-4CE0-B0ED-CF4615475EE0}" destId="{ECB1CA3E-26B8-4A39-AEF8-6F06E506D3C7}" srcOrd="0" destOrd="0" presId="urn:microsoft.com/office/officeart/2005/8/layout/hierarchy3"/>
    <dgm:cxn modelId="{2A383C87-2B71-4D13-B8DF-239972E8C1BF}" type="presParOf" srcId="{D21DF85A-45CA-4CE0-B0ED-CF4615475EE0}" destId="{C7DDC059-89DD-4F99-A10D-9C975D60C8D8}" srcOrd="1" destOrd="0" presId="urn:microsoft.com/office/officeart/2005/8/layout/hierarchy3"/>
    <dgm:cxn modelId="{160778B0-BC32-49AD-8032-393BF5B97258}" type="presParOf" srcId="{1E58A3BC-F1F7-40EE-89AA-32E802ED4BF7}" destId="{F784BE88-3DB9-4E87-AFCA-2ED0BF00DEA1}" srcOrd="1" destOrd="0" presId="urn:microsoft.com/office/officeart/2005/8/layout/hierarchy3"/>
    <dgm:cxn modelId="{53B8FF4B-1A0D-4DE1-8312-C4528742FF6B}" type="presParOf" srcId="{F784BE88-3DB9-4E87-AFCA-2ED0BF00DEA1}" destId="{6453487C-0FAF-4B32-BD10-ECD1ABD7E947}" srcOrd="0" destOrd="0" presId="urn:microsoft.com/office/officeart/2005/8/layout/hierarchy3"/>
    <dgm:cxn modelId="{C4DE61A4-14E2-41B3-A51D-0761A9D6DF2E}" type="presParOf" srcId="{F784BE88-3DB9-4E87-AFCA-2ED0BF00DEA1}" destId="{45B98A4A-0B6D-4F48-B74E-847DD2F0977C}" srcOrd="1" destOrd="0" presId="urn:microsoft.com/office/officeart/2005/8/layout/hierarchy3"/>
    <dgm:cxn modelId="{E17BE7C8-C328-47A8-BD0A-39B19E47061E}" type="presParOf" srcId="{F784BE88-3DB9-4E87-AFCA-2ED0BF00DEA1}" destId="{2A81AC24-19E8-4B05-BE18-7F7DC22883F5}" srcOrd="2" destOrd="0" presId="urn:microsoft.com/office/officeart/2005/8/layout/hierarchy3"/>
    <dgm:cxn modelId="{818E7D6F-5583-4BBB-AD7D-2D0F143DB71D}" type="presParOf" srcId="{F784BE88-3DB9-4E87-AFCA-2ED0BF00DEA1}" destId="{7210391E-D0BA-4B05-BC9D-4C5F7A7038B2}" srcOrd="3" destOrd="0" presId="urn:microsoft.com/office/officeart/2005/8/layout/hierarchy3"/>
    <dgm:cxn modelId="{A586693B-1179-4EEC-90B7-6EDEE1138619}" type="presParOf" srcId="{F784BE88-3DB9-4E87-AFCA-2ED0BF00DEA1}" destId="{0DB85963-05E1-4BEC-A86D-23D37A89EA1A}" srcOrd="4" destOrd="0" presId="urn:microsoft.com/office/officeart/2005/8/layout/hierarchy3"/>
    <dgm:cxn modelId="{7823C982-5335-4AF3-9C01-E2F6C00C9C48}" type="presParOf" srcId="{F784BE88-3DB9-4E87-AFCA-2ED0BF00DEA1}" destId="{81922897-FF90-4EFE-BA12-6BCDCF62FBC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 smtClean="0"/>
            <a:t>Conversión de PDF a </a:t>
          </a:r>
          <a:r>
            <a:rPr lang="es-ES" sz="2500" b="1" dirty="0" err="1" smtClean="0"/>
            <a:t>PNG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E2F9DEB-7685-4523-B2DC-B1A32D1754D5}">
      <dgm:prSet phldrT="[Texto]" custT="1"/>
      <dgm:spPr/>
      <dgm:t>
        <a:bodyPr/>
        <a:lstStyle/>
        <a:p>
          <a:pPr algn="l"/>
          <a:r>
            <a:rPr lang="es-EC" sz="2000" noProof="0" dirty="0" smtClean="0"/>
            <a:t>Uso de </a:t>
          </a:r>
          <a:r>
            <a:rPr lang="es-EC" sz="2000" noProof="0" dirty="0" err="1" smtClean="0"/>
            <a:t>Ghostcript</a:t>
          </a:r>
          <a:r>
            <a:rPr lang="es-EC" sz="2000" noProof="0" dirty="0" smtClean="0"/>
            <a:t> por medio de </a:t>
          </a:r>
          <a:r>
            <a:rPr lang="es-EC" sz="2000" noProof="0" dirty="0" err="1" smtClean="0"/>
            <a:t>cmd</a:t>
          </a:r>
          <a:r>
            <a:rPr lang="es-EC" sz="2000" noProof="0" dirty="0" smtClean="0"/>
            <a:t>.</a:t>
          </a:r>
          <a:endParaRPr lang="es-EC" sz="2000" noProof="0" dirty="0"/>
        </a:p>
      </dgm:t>
    </dgm:pt>
    <dgm:pt modelId="{FF5244E1-CF16-4BAC-92D3-2FD3C915AD4D}" type="par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BCDCD4D6-C9AC-48D7-A17B-B177CB3F3C20}" type="sib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133" custLinFactNeighborY="-971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04EAAFF2-F757-4829-8DE2-3822D97053BC}" type="pres">
      <dgm:prSet presAssocID="{FF5244E1-CF16-4BAC-92D3-2FD3C915AD4D}" presName="Name13" presStyleLbl="parChTrans1D2" presStyleIdx="0" presStyleCnt="1"/>
      <dgm:spPr/>
      <dgm:t>
        <a:bodyPr/>
        <a:lstStyle/>
        <a:p>
          <a:endParaRPr lang="es-ES"/>
        </a:p>
      </dgm:t>
    </dgm:pt>
    <dgm:pt modelId="{E71390C3-22EC-4252-819F-F42DBCE732A6}" type="pres">
      <dgm:prSet presAssocID="{DE2F9DEB-7685-4523-B2DC-B1A32D1754D5}" presName="childText" presStyleLbl="bgAcc1" presStyleIdx="0" presStyleCnt="1" custScaleX="616467" custScaleY="70348" custLinFactNeighborX="197" custLinFactNeighborY="121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A1683D1-895E-4990-AE7A-52C3AA1088C6}" type="presOf" srcId="{FF5244E1-CF16-4BAC-92D3-2FD3C915AD4D}" destId="{04EAAFF2-F757-4829-8DE2-3822D97053BC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D73B1C3D-F726-4F3C-AE05-F3C4E7544844}" type="presOf" srcId="{CB9964DC-5E01-4879-9733-CDEE2AB1D1F7}" destId="{C7DDC059-89DD-4F99-A10D-9C975D60C8D8}" srcOrd="1" destOrd="0" presId="urn:microsoft.com/office/officeart/2005/8/layout/hierarchy3"/>
    <dgm:cxn modelId="{B17D47CB-F8A9-4EF2-9DEC-EB1155D26A94}" type="presOf" srcId="{CB9964DC-5E01-4879-9733-CDEE2AB1D1F7}" destId="{ECB1CA3E-26B8-4A39-AEF8-6F06E506D3C7}" srcOrd="0" destOrd="0" presId="urn:microsoft.com/office/officeart/2005/8/layout/hierarchy3"/>
    <dgm:cxn modelId="{E02D0957-49A6-44B8-BF01-DF49D4A8CA74}" type="presOf" srcId="{7061F2FC-F2AB-4DE3-98B0-886576B4E2C6}" destId="{D433476B-D68D-4328-ADAC-B2895D3D50CF}" srcOrd="0" destOrd="0" presId="urn:microsoft.com/office/officeart/2005/8/layout/hierarchy3"/>
    <dgm:cxn modelId="{650F4F51-16B8-4008-82A5-E98C3F83D604}" type="presOf" srcId="{DE2F9DEB-7685-4523-B2DC-B1A32D1754D5}" destId="{E71390C3-22EC-4252-819F-F42DBCE732A6}" srcOrd="0" destOrd="0" presId="urn:microsoft.com/office/officeart/2005/8/layout/hierarchy3"/>
    <dgm:cxn modelId="{FD217914-6802-410E-BEB5-C798C968579E}" srcId="{CB9964DC-5E01-4879-9733-CDEE2AB1D1F7}" destId="{DE2F9DEB-7685-4523-B2DC-B1A32D1754D5}" srcOrd="0" destOrd="0" parTransId="{FF5244E1-CF16-4BAC-92D3-2FD3C915AD4D}" sibTransId="{BCDCD4D6-C9AC-48D7-A17B-B177CB3F3C20}"/>
    <dgm:cxn modelId="{0F8D3713-71D4-48EE-B865-821D2A5C8288}" type="presParOf" srcId="{D433476B-D68D-4328-ADAC-B2895D3D50CF}" destId="{1E58A3BC-F1F7-40EE-89AA-32E802ED4BF7}" srcOrd="0" destOrd="0" presId="urn:microsoft.com/office/officeart/2005/8/layout/hierarchy3"/>
    <dgm:cxn modelId="{886BF322-3143-4196-BDF5-573F64CA31A9}" type="presParOf" srcId="{1E58A3BC-F1F7-40EE-89AA-32E802ED4BF7}" destId="{D21DF85A-45CA-4CE0-B0ED-CF4615475EE0}" srcOrd="0" destOrd="0" presId="urn:microsoft.com/office/officeart/2005/8/layout/hierarchy3"/>
    <dgm:cxn modelId="{1581AD29-E3A1-4478-9042-C44DCC89FC5A}" type="presParOf" srcId="{D21DF85A-45CA-4CE0-B0ED-CF4615475EE0}" destId="{ECB1CA3E-26B8-4A39-AEF8-6F06E506D3C7}" srcOrd="0" destOrd="0" presId="urn:microsoft.com/office/officeart/2005/8/layout/hierarchy3"/>
    <dgm:cxn modelId="{5B49C41A-8EB9-47EF-B92F-793FCADE2846}" type="presParOf" srcId="{D21DF85A-45CA-4CE0-B0ED-CF4615475EE0}" destId="{C7DDC059-89DD-4F99-A10D-9C975D60C8D8}" srcOrd="1" destOrd="0" presId="urn:microsoft.com/office/officeart/2005/8/layout/hierarchy3"/>
    <dgm:cxn modelId="{95CAF582-443B-4A60-8768-2DDE44A43D1C}" type="presParOf" srcId="{1E58A3BC-F1F7-40EE-89AA-32E802ED4BF7}" destId="{F784BE88-3DB9-4E87-AFCA-2ED0BF00DEA1}" srcOrd="1" destOrd="0" presId="urn:microsoft.com/office/officeart/2005/8/layout/hierarchy3"/>
    <dgm:cxn modelId="{2C8754CA-F133-4614-BCDD-7520C81B6ED9}" type="presParOf" srcId="{F784BE88-3DB9-4E87-AFCA-2ED0BF00DEA1}" destId="{04EAAFF2-F757-4829-8DE2-3822D97053BC}" srcOrd="0" destOrd="0" presId="urn:microsoft.com/office/officeart/2005/8/layout/hierarchy3"/>
    <dgm:cxn modelId="{D85A4E7A-9C7C-4DDE-A49C-311E97BAA0D0}" type="presParOf" srcId="{F784BE88-3DB9-4E87-AFCA-2ED0BF00DEA1}" destId="{E71390C3-22EC-4252-819F-F42DBCE732A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dirty="0" smtClean="0"/>
            <a:t>Extraer características 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E2F9DEB-7685-4523-B2DC-B1A32D1754D5}">
      <dgm:prSet phldrT="[Texto]" custT="1"/>
      <dgm:spPr/>
      <dgm:t>
        <a:bodyPr/>
        <a:lstStyle/>
        <a:p>
          <a:pPr algn="just"/>
          <a:r>
            <a:rPr lang="es-EC" sz="2000" noProof="0" dirty="0" smtClean="0"/>
            <a:t>Se extrae el BoundingBox de cada carácter </a:t>
          </a:r>
          <a:endParaRPr lang="es-EC" sz="2000" noProof="0" dirty="0"/>
        </a:p>
      </dgm:t>
    </dgm:pt>
    <dgm:pt modelId="{FF5244E1-CF16-4BAC-92D3-2FD3C915AD4D}" type="par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BCDCD4D6-C9AC-48D7-A17B-B177CB3F3C20}" type="sib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133" custLinFactNeighborY="-971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04EAAFF2-F757-4829-8DE2-3822D97053BC}" type="pres">
      <dgm:prSet presAssocID="{FF5244E1-CF16-4BAC-92D3-2FD3C915AD4D}" presName="Name13" presStyleLbl="parChTrans1D2" presStyleIdx="0" presStyleCnt="1"/>
      <dgm:spPr/>
      <dgm:t>
        <a:bodyPr/>
        <a:lstStyle/>
        <a:p>
          <a:endParaRPr lang="es-ES"/>
        </a:p>
      </dgm:t>
    </dgm:pt>
    <dgm:pt modelId="{E71390C3-22EC-4252-819F-F42DBCE732A6}" type="pres">
      <dgm:prSet presAssocID="{DE2F9DEB-7685-4523-B2DC-B1A32D1754D5}" presName="childText" presStyleLbl="bgAcc1" presStyleIdx="0" presStyleCnt="1" custScaleX="616467" custScaleY="144903" custLinFactNeighborX="197" custLinFactNeighborY="121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A1683D1-895E-4990-AE7A-52C3AA1088C6}" type="presOf" srcId="{FF5244E1-CF16-4BAC-92D3-2FD3C915AD4D}" destId="{04EAAFF2-F757-4829-8DE2-3822D97053BC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D73B1C3D-F726-4F3C-AE05-F3C4E7544844}" type="presOf" srcId="{CB9964DC-5E01-4879-9733-CDEE2AB1D1F7}" destId="{C7DDC059-89DD-4F99-A10D-9C975D60C8D8}" srcOrd="1" destOrd="0" presId="urn:microsoft.com/office/officeart/2005/8/layout/hierarchy3"/>
    <dgm:cxn modelId="{B17D47CB-F8A9-4EF2-9DEC-EB1155D26A94}" type="presOf" srcId="{CB9964DC-5E01-4879-9733-CDEE2AB1D1F7}" destId="{ECB1CA3E-26B8-4A39-AEF8-6F06E506D3C7}" srcOrd="0" destOrd="0" presId="urn:microsoft.com/office/officeart/2005/8/layout/hierarchy3"/>
    <dgm:cxn modelId="{E02D0957-49A6-44B8-BF01-DF49D4A8CA74}" type="presOf" srcId="{7061F2FC-F2AB-4DE3-98B0-886576B4E2C6}" destId="{D433476B-D68D-4328-ADAC-B2895D3D50CF}" srcOrd="0" destOrd="0" presId="urn:microsoft.com/office/officeart/2005/8/layout/hierarchy3"/>
    <dgm:cxn modelId="{650F4F51-16B8-4008-82A5-E98C3F83D604}" type="presOf" srcId="{DE2F9DEB-7685-4523-B2DC-B1A32D1754D5}" destId="{E71390C3-22EC-4252-819F-F42DBCE732A6}" srcOrd="0" destOrd="0" presId="urn:microsoft.com/office/officeart/2005/8/layout/hierarchy3"/>
    <dgm:cxn modelId="{FD217914-6802-410E-BEB5-C798C968579E}" srcId="{CB9964DC-5E01-4879-9733-CDEE2AB1D1F7}" destId="{DE2F9DEB-7685-4523-B2DC-B1A32D1754D5}" srcOrd="0" destOrd="0" parTransId="{FF5244E1-CF16-4BAC-92D3-2FD3C915AD4D}" sibTransId="{BCDCD4D6-C9AC-48D7-A17B-B177CB3F3C20}"/>
    <dgm:cxn modelId="{0F8D3713-71D4-48EE-B865-821D2A5C8288}" type="presParOf" srcId="{D433476B-D68D-4328-ADAC-B2895D3D50CF}" destId="{1E58A3BC-F1F7-40EE-89AA-32E802ED4BF7}" srcOrd="0" destOrd="0" presId="urn:microsoft.com/office/officeart/2005/8/layout/hierarchy3"/>
    <dgm:cxn modelId="{886BF322-3143-4196-BDF5-573F64CA31A9}" type="presParOf" srcId="{1E58A3BC-F1F7-40EE-89AA-32E802ED4BF7}" destId="{D21DF85A-45CA-4CE0-B0ED-CF4615475EE0}" srcOrd="0" destOrd="0" presId="urn:microsoft.com/office/officeart/2005/8/layout/hierarchy3"/>
    <dgm:cxn modelId="{1581AD29-E3A1-4478-9042-C44DCC89FC5A}" type="presParOf" srcId="{D21DF85A-45CA-4CE0-B0ED-CF4615475EE0}" destId="{ECB1CA3E-26B8-4A39-AEF8-6F06E506D3C7}" srcOrd="0" destOrd="0" presId="urn:microsoft.com/office/officeart/2005/8/layout/hierarchy3"/>
    <dgm:cxn modelId="{5B49C41A-8EB9-47EF-B92F-793FCADE2846}" type="presParOf" srcId="{D21DF85A-45CA-4CE0-B0ED-CF4615475EE0}" destId="{C7DDC059-89DD-4F99-A10D-9C975D60C8D8}" srcOrd="1" destOrd="0" presId="urn:microsoft.com/office/officeart/2005/8/layout/hierarchy3"/>
    <dgm:cxn modelId="{95CAF582-443B-4A60-8768-2DDE44A43D1C}" type="presParOf" srcId="{1E58A3BC-F1F7-40EE-89AA-32E802ED4BF7}" destId="{F784BE88-3DB9-4E87-AFCA-2ED0BF00DEA1}" srcOrd="1" destOrd="0" presId="urn:microsoft.com/office/officeart/2005/8/layout/hierarchy3"/>
    <dgm:cxn modelId="{2C8754CA-F133-4614-BCDD-7520C81B6ED9}" type="presParOf" srcId="{F784BE88-3DB9-4E87-AFCA-2ED0BF00DEA1}" destId="{04EAAFF2-F757-4829-8DE2-3822D97053BC}" srcOrd="0" destOrd="0" presId="urn:microsoft.com/office/officeart/2005/8/layout/hierarchy3"/>
    <dgm:cxn modelId="{D85A4E7A-9C7C-4DDE-A49C-311E97BAA0D0}" type="presParOf" srcId="{F784BE88-3DB9-4E87-AFCA-2ED0BF00DEA1}" destId="{E71390C3-22EC-4252-819F-F42DBCE732A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dirty="0" smtClean="0"/>
            <a:t>Modificar características mediante reglas lógicas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3CD44B45-69E6-4281-8F0F-2695D58C9294}">
      <dgm:prSet custT="1"/>
      <dgm:spPr>
        <a:ln>
          <a:solidFill>
            <a:srgbClr val="6B766F"/>
          </a:solidFill>
        </a:ln>
      </dgm:spPr>
      <dgm:t>
        <a:bodyPr/>
        <a:lstStyle/>
        <a:p>
          <a:pPr algn="just"/>
          <a:r>
            <a:rPr lang="es-EC" sz="2000" dirty="0" smtClean="0"/>
            <a:t>Algoritmo LRSA</a:t>
          </a:r>
          <a:endParaRPr lang="es-EC" sz="2000" dirty="0"/>
        </a:p>
      </dgm:t>
    </dgm:pt>
    <dgm:pt modelId="{B9E8D67E-63C3-468B-A054-E92C2F4C1174}" type="sib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03369930-B337-4B21-A8B0-D9BF973727DA}" type="par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11373" custLinFactNeighborY="20164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59B6BAF9-1EE2-43AB-A459-FD0FBACBF21E}" type="pres">
      <dgm:prSet presAssocID="{03369930-B337-4B21-A8B0-D9BF973727DA}" presName="Name13" presStyleLbl="parChTrans1D2" presStyleIdx="0" presStyleCnt="1"/>
      <dgm:spPr/>
      <dgm:t>
        <a:bodyPr/>
        <a:lstStyle/>
        <a:p>
          <a:endParaRPr lang="es-ES"/>
        </a:p>
      </dgm:t>
    </dgm:pt>
    <dgm:pt modelId="{F6C98293-6788-4959-8701-87899D3A5AE8}" type="pres">
      <dgm:prSet presAssocID="{3CD44B45-69E6-4281-8F0F-2695D58C9294}" presName="childText" presStyleLbl="bgAcc1" presStyleIdx="0" presStyleCnt="1" custScaleX="616527" custScaleY="53393" custLinFactNeighborY="1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D246CA8C-6BCB-4E98-AA6D-BD723CE226B8}" type="presOf" srcId="{03369930-B337-4B21-A8B0-D9BF973727DA}" destId="{59B6BAF9-1EE2-43AB-A459-FD0FBACBF21E}" srcOrd="0" destOrd="0" presId="urn:microsoft.com/office/officeart/2005/8/layout/hierarchy3"/>
    <dgm:cxn modelId="{0361BFDA-7BA2-4A80-B053-5AD2C5BE3692}" type="presOf" srcId="{3CD44B45-69E6-4281-8F0F-2695D58C9294}" destId="{F6C98293-6788-4959-8701-87899D3A5AE8}" srcOrd="0" destOrd="0" presId="urn:microsoft.com/office/officeart/2005/8/layout/hierarchy3"/>
    <dgm:cxn modelId="{D73B1C3D-F726-4F3C-AE05-F3C4E7544844}" type="presOf" srcId="{CB9964DC-5E01-4879-9733-CDEE2AB1D1F7}" destId="{C7DDC059-89DD-4F99-A10D-9C975D60C8D8}" srcOrd="1" destOrd="0" presId="urn:microsoft.com/office/officeart/2005/8/layout/hierarchy3"/>
    <dgm:cxn modelId="{B17D47CB-F8A9-4EF2-9DEC-EB1155D26A94}" type="presOf" srcId="{CB9964DC-5E01-4879-9733-CDEE2AB1D1F7}" destId="{ECB1CA3E-26B8-4A39-AEF8-6F06E506D3C7}" srcOrd="0" destOrd="0" presId="urn:microsoft.com/office/officeart/2005/8/layout/hierarchy3"/>
    <dgm:cxn modelId="{6D801860-78B8-4BE7-888F-CF030F24474B}" srcId="{CB9964DC-5E01-4879-9733-CDEE2AB1D1F7}" destId="{3CD44B45-69E6-4281-8F0F-2695D58C9294}" srcOrd="0" destOrd="0" parTransId="{03369930-B337-4B21-A8B0-D9BF973727DA}" sibTransId="{B9E8D67E-63C3-468B-A054-E92C2F4C1174}"/>
    <dgm:cxn modelId="{E02D0957-49A6-44B8-BF01-DF49D4A8CA74}" type="presOf" srcId="{7061F2FC-F2AB-4DE3-98B0-886576B4E2C6}" destId="{D433476B-D68D-4328-ADAC-B2895D3D50CF}" srcOrd="0" destOrd="0" presId="urn:microsoft.com/office/officeart/2005/8/layout/hierarchy3"/>
    <dgm:cxn modelId="{0F8D3713-71D4-48EE-B865-821D2A5C8288}" type="presParOf" srcId="{D433476B-D68D-4328-ADAC-B2895D3D50CF}" destId="{1E58A3BC-F1F7-40EE-89AA-32E802ED4BF7}" srcOrd="0" destOrd="0" presId="urn:microsoft.com/office/officeart/2005/8/layout/hierarchy3"/>
    <dgm:cxn modelId="{886BF322-3143-4196-BDF5-573F64CA31A9}" type="presParOf" srcId="{1E58A3BC-F1F7-40EE-89AA-32E802ED4BF7}" destId="{D21DF85A-45CA-4CE0-B0ED-CF4615475EE0}" srcOrd="0" destOrd="0" presId="urn:microsoft.com/office/officeart/2005/8/layout/hierarchy3"/>
    <dgm:cxn modelId="{1581AD29-E3A1-4478-9042-C44DCC89FC5A}" type="presParOf" srcId="{D21DF85A-45CA-4CE0-B0ED-CF4615475EE0}" destId="{ECB1CA3E-26B8-4A39-AEF8-6F06E506D3C7}" srcOrd="0" destOrd="0" presId="urn:microsoft.com/office/officeart/2005/8/layout/hierarchy3"/>
    <dgm:cxn modelId="{5B49C41A-8EB9-47EF-B92F-793FCADE2846}" type="presParOf" srcId="{D21DF85A-45CA-4CE0-B0ED-CF4615475EE0}" destId="{C7DDC059-89DD-4F99-A10D-9C975D60C8D8}" srcOrd="1" destOrd="0" presId="urn:microsoft.com/office/officeart/2005/8/layout/hierarchy3"/>
    <dgm:cxn modelId="{95CAF582-443B-4A60-8768-2DDE44A43D1C}" type="presParOf" srcId="{1E58A3BC-F1F7-40EE-89AA-32E802ED4BF7}" destId="{F784BE88-3DB9-4E87-AFCA-2ED0BF00DEA1}" srcOrd="1" destOrd="0" presId="urn:microsoft.com/office/officeart/2005/8/layout/hierarchy3"/>
    <dgm:cxn modelId="{1B649FC5-A4B0-4201-8E52-C59B1E641434}" type="presParOf" srcId="{F784BE88-3DB9-4E87-AFCA-2ED0BF00DEA1}" destId="{59B6BAF9-1EE2-43AB-A459-FD0FBACBF21E}" srcOrd="0" destOrd="0" presId="urn:microsoft.com/office/officeart/2005/8/layout/hierarchy3"/>
    <dgm:cxn modelId="{6BACCB20-C772-4C98-8046-34D3974109E7}" type="presParOf" srcId="{F784BE88-3DB9-4E87-AFCA-2ED0BF00DEA1}" destId="{F6C98293-6788-4959-8701-87899D3A5AE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 smtClean="0"/>
            <a:t>Algoritmo LRSA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3012" custLinFactNeighborY="-20886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FF70389-796F-42D5-92B8-095A79D70987}" type="presOf" srcId="{CB9964DC-5E01-4879-9733-CDEE2AB1D1F7}" destId="{C7DDC059-89DD-4F99-A10D-9C975D60C8D8}" srcOrd="1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953E9F5F-702D-40E0-94E6-863EB8FADB1D}" type="presOf" srcId="{7061F2FC-F2AB-4DE3-98B0-886576B4E2C6}" destId="{D433476B-D68D-4328-ADAC-B2895D3D50CF}" srcOrd="0" destOrd="0" presId="urn:microsoft.com/office/officeart/2005/8/layout/hierarchy3"/>
    <dgm:cxn modelId="{DEEE0DF1-28C5-413E-AEF2-B4831BD02F3F}" type="presOf" srcId="{CB9964DC-5E01-4879-9733-CDEE2AB1D1F7}" destId="{ECB1CA3E-26B8-4A39-AEF8-6F06E506D3C7}" srcOrd="0" destOrd="0" presId="urn:microsoft.com/office/officeart/2005/8/layout/hierarchy3"/>
    <dgm:cxn modelId="{A81BF77D-87DA-4CDB-8407-40685C36A0B9}" type="presParOf" srcId="{D433476B-D68D-4328-ADAC-B2895D3D50CF}" destId="{1E58A3BC-F1F7-40EE-89AA-32E802ED4BF7}" srcOrd="0" destOrd="0" presId="urn:microsoft.com/office/officeart/2005/8/layout/hierarchy3"/>
    <dgm:cxn modelId="{47A9C0B3-5F83-4474-9155-AB49B54B6469}" type="presParOf" srcId="{1E58A3BC-F1F7-40EE-89AA-32E802ED4BF7}" destId="{D21DF85A-45CA-4CE0-B0ED-CF4615475EE0}" srcOrd="0" destOrd="0" presId="urn:microsoft.com/office/officeart/2005/8/layout/hierarchy3"/>
    <dgm:cxn modelId="{78025F47-993D-4F3E-B0C6-77A59FAB5D1C}" type="presParOf" srcId="{D21DF85A-45CA-4CE0-B0ED-CF4615475EE0}" destId="{ECB1CA3E-26B8-4A39-AEF8-6F06E506D3C7}" srcOrd="0" destOrd="0" presId="urn:microsoft.com/office/officeart/2005/8/layout/hierarchy3"/>
    <dgm:cxn modelId="{65588EC6-D3F2-41BF-94E7-0D9C6A8589A1}" type="presParOf" srcId="{D21DF85A-45CA-4CE0-B0ED-CF4615475EE0}" destId="{C7DDC059-89DD-4F99-A10D-9C975D60C8D8}" srcOrd="1" destOrd="0" presId="urn:microsoft.com/office/officeart/2005/8/layout/hierarchy3"/>
    <dgm:cxn modelId="{00DD64BD-F6BA-408A-B1A4-4B5E9B53C9EE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 smtClean="0"/>
            <a:t>Algoritmo LRSA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3012" custLinFactNeighborY="-20886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45E627A4-A28A-474C-B87B-187D63D057F4}" type="presOf" srcId="{CB9964DC-5E01-4879-9733-CDEE2AB1D1F7}" destId="{ECB1CA3E-26B8-4A39-AEF8-6F06E506D3C7}" srcOrd="0" destOrd="0" presId="urn:microsoft.com/office/officeart/2005/8/layout/hierarchy3"/>
    <dgm:cxn modelId="{313BE662-8953-4617-A102-12E4EEE98DB8}" type="presOf" srcId="{CB9964DC-5E01-4879-9733-CDEE2AB1D1F7}" destId="{C7DDC059-89DD-4F99-A10D-9C975D60C8D8}" srcOrd="1" destOrd="0" presId="urn:microsoft.com/office/officeart/2005/8/layout/hierarchy3"/>
    <dgm:cxn modelId="{A6615EC0-D48C-43B0-96AD-CA6A4D99B553}" type="presOf" srcId="{7061F2FC-F2AB-4DE3-98B0-886576B4E2C6}" destId="{D433476B-D68D-4328-ADAC-B2895D3D50CF}" srcOrd="0" destOrd="0" presId="urn:microsoft.com/office/officeart/2005/8/layout/hierarchy3"/>
    <dgm:cxn modelId="{CA10A3F0-E825-4335-B25D-968AA77905FB}" type="presParOf" srcId="{D433476B-D68D-4328-ADAC-B2895D3D50CF}" destId="{1E58A3BC-F1F7-40EE-89AA-32E802ED4BF7}" srcOrd="0" destOrd="0" presId="urn:microsoft.com/office/officeart/2005/8/layout/hierarchy3"/>
    <dgm:cxn modelId="{FEB7572D-4669-4798-AEF7-215018481817}" type="presParOf" srcId="{1E58A3BC-F1F7-40EE-89AA-32E802ED4BF7}" destId="{D21DF85A-45CA-4CE0-B0ED-CF4615475EE0}" srcOrd="0" destOrd="0" presId="urn:microsoft.com/office/officeart/2005/8/layout/hierarchy3"/>
    <dgm:cxn modelId="{4700402A-088C-4347-A20F-FF1CDC098A6F}" type="presParOf" srcId="{D21DF85A-45CA-4CE0-B0ED-CF4615475EE0}" destId="{ECB1CA3E-26B8-4A39-AEF8-6F06E506D3C7}" srcOrd="0" destOrd="0" presId="urn:microsoft.com/office/officeart/2005/8/layout/hierarchy3"/>
    <dgm:cxn modelId="{2FD3A0E3-45C6-4C0C-B6D4-C8DEFE7B6B8A}" type="presParOf" srcId="{D21DF85A-45CA-4CE0-B0ED-CF4615475EE0}" destId="{C7DDC059-89DD-4F99-A10D-9C975D60C8D8}" srcOrd="1" destOrd="0" presId="urn:microsoft.com/office/officeart/2005/8/layout/hierarchy3"/>
    <dgm:cxn modelId="{9EA1DDD2-9F2A-4376-8943-A353E4A050A6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 smtClean="0"/>
            <a:t>Eliminar recuadros mediante su altura y ancho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4267" custLinFactNeighborY="-23126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983445A4-4D89-4AAC-8715-4180D2ABCE1F}" type="presOf" srcId="{CB9964DC-5E01-4879-9733-CDEE2AB1D1F7}" destId="{ECB1CA3E-26B8-4A39-AEF8-6F06E506D3C7}" srcOrd="0" destOrd="0" presId="urn:microsoft.com/office/officeart/2005/8/layout/hierarchy3"/>
    <dgm:cxn modelId="{EBB9425E-067D-4540-B2A2-35BEDE09F429}" type="presOf" srcId="{7061F2FC-F2AB-4DE3-98B0-886576B4E2C6}" destId="{D433476B-D68D-4328-ADAC-B2895D3D50CF}" srcOrd="0" destOrd="0" presId="urn:microsoft.com/office/officeart/2005/8/layout/hierarchy3"/>
    <dgm:cxn modelId="{1F4C8A3E-9417-4E27-9664-3930CA36FB88}" type="presOf" srcId="{CB9964DC-5E01-4879-9733-CDEE2AB1D1F7}" destId="{C7DDC059-89DD-4F99-A10D-9C975D60C8D8}" srcOrd="1" destOrd="0" presId="urn:microsoft.com/office/officeart/2005/8/layout/hierarchy3"/>
    <dgm:cxn modelId="{385EE9DA-AB15-4433-AA53-792647C78C25}" type="presParOf" srcId="{D433476B-D68D-4328-ADAC-B2895D3D50CF}" destId="{1E58A3BC-F1F7-40EE-89AA-32E802ED4BF7}" srcOrd="0" destOrd="0" presId="urn:microsoft.com/office/officeart/2005/8/layout/hierarchy3"/>
    <dgm:cxn modelId="{BFD2CD3B-B06F-412B-A0DE-5D359ED9750E}" type="presParOf" srcId="{1E58A3BC-F1F7-40EE-89AA-32E802ED4BF7}" destId="{D21DF85A-45CA-4CE0-B0ED-CF4615475EE0}" srcOrd="0" destOrd="0" presId="urn:microsoft.com/office/officeart/2005/8/layout/hierarchy3"/>
    <dgm:cxn modelId="{300B1DE4-541E-4340-8BEE-3C10480E7F25}" type="presParOf" srcId="{D21DF85A-45CA-4CE0-B0ED-CF4615475EE0}" destId="{ECB1CA3E-26B8-4A39-AEF8-6F06E506D3C7}" srcOrd="0" destOrd="0" presId="urn:microsoft.com/office/officeart/2005/8/layout/hierarchy3"/>
    <dgm:cxn modelId="{DBC0BA43-08A6-44FD-96E8-BBA83F55AEF5}" type="presParOf" srcId="{D21DF85A-45CA-4CE0-B0ED-CF4615475EE0}" destId="{C7DDC059-89DD-4F99-A10D-9C975D60C8D8}" srcOrd="1" destOrd="0" presId="urn:microsoft.com/office/officeart/2005/8/layout/hierarchy3"/>
    <dgm:cxn modelId="{47BC3BC4-4485-4277-97E4-BB6F07BE82BB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 smtClean="0"/>
            <a:t>Eliminar recuadros mediante su alto y su ancho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3012" custLinFactNeighborY="-20886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31513AB-EAF3-4F83-B555-B83D27D64725}" type="presOf" srcId="{CB9964DC-5E01-4879-9733-CDEE2AB1D1F7}" destId="{C7DDC059-89DD-4F99-A10D-9C975D60C8D8}" srcOrd="1" destOrd="0" presId="urn:microsoft.com/office/officeart/2005/8/layout/hierarchy3"/>
    <dgm:cxn modelId="{B77693C2-F99A-4CD7-BD53-FCD7F0958964}" type="presOf" srcId="{CB9964DC-5E01-4879-9733-CDEE2AB1D1F7}" destId="{ECB1CA3E-26B8-4A39-AEF8-6F06E506D3C7}" srcOrd="0" destOrd="0" presId="urn:microsoft.com/office/officeart/2005/8/layout/hierarchy3"/>
    <dgm:cxn modelId="{964BF9FA-9C51-42B0-8324-0C46C2C3471A}" type="presOf" srcId="{7061F2FC-F2AB-4DE3-98B0-886576B4E2C6}" destId="{D433476B-D68D-4328-ADAC-B2895D3D50CF}" srcOrd="0" destOrd="0" presId="urn:microsoft.com/office/officeart/2005/8/layout/hierarchy3"/>
    <dgm:cxn modelId="{A1CF4D39-2586-4C6B-A633-C310CF45D49E}" type="presParOf" srcId="{D433476B-D68D-4328-ADAC-B2895D3D50CF}" destId="{1E58A3BC-F1F7-40EE-89AA-32E802ED4BF7}" srcOrd="0" destOrd="0" presId="urn:microsoft.com/office/officeart/2005/8/layout/hierarchy3"/>
    <dgm:cxn modelId="{AE3B56C3-BE8D-4FEF-9E31-A6A3E90A886F}" type="presParOf" srcId="{1E58A3BC-F1F7-40EE-89AA-32E802ED4BF7}" destId="{D21DF85A-45CA-4CE0-B0ED-CF4615475EE0}" srcOrd="0" destOrd="0" presId="urn:microsoft.com/office/officeart/2005/8/layout/hierarchy3"/>
    <dgm:cxn modelId="{E03987D7-EF4A-4BD9-AB4E-92EAFC55EE6D}" type="presParOf" srcId="{D21DF85A-45CA-4CE0-B0ED-CF4615475EE0}" destId="{ECB1CA3E-26B8-4A39-AEF8-6F06E506D3C7}" srcOrd="0" destOrd="0" presId="urn:microsoft.com/office/officeart/2005/8/layout/hierarchy3"/>
    <dgm:cxn modelId="{A91C645B-53FE-4B96-A4C6-CE3A610F0D70}" type="presParOf" srcId="{D21DF85A-45CA-4CE0-B0ED-CF4615475EE0}" destId="{C7DDC059-89DD-4F99-A10D-9C975D60C8D8}" srcOrd="1" destOrd="0" presId="urn:microsoft.com/office/officeart/2005/8/layout/hierarchy3"/>
    <dgm:cxn modelId="{52D2F201-0589-4D9F-9217-9E12550FF68E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pPr algn="just"/>
          <a:r>
            <a:rPr lang="es-ES" sz="2500" b="1" dirty="0" smtClean="0"/>
            <a:t>Otras funciones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C851F90-36CB-49E2-BC27-E49DD1D0524F}">
      <dgm:prSet/>
      <dgm:spPr/>
      <dgm:t>
        <a:bodyPr/>
        <a:lstStyle/>
        <a:p>
          <a:pPr algn="l"/>
          <a:r>
            <a:rPr lang="es-EC" dirty="0" smtClean="0"/>
            <a:t>Unir recuadros con los mismos recuadros superiores e inferiores </a:t>
          </a:r>
          <a:endParaRPr lang="es-EC" dirty="0"/>
        </a:p>
      </dgm:t>
    </dgm:pt>
    <dgm:pt modelId="{EE4E0896-6046-44CA-B47D-5D2E84D6A5CE}" type="parTrans" cxnId="{28D0FFB4-0A89-459B-944D-26F70CFDE4A7}">
      <dgm:prSet/>
      <dgm:spPr/>
      <dgm:t>
        <a:bodyPr/>
        <a:lstStyle/>
        <a:p>
          <a:endParaRPr lang="es-EC"/>
        </a:p>
      </dgm:t>
    </dgm:pt>
    <dgm:pt modelId="{7B0A04CB-F9B7-4DEE-822E-1D3587DCF39C}" type="sibTrans" cxnId="{28D0FFB4-0A89-459B-944D-26F70CFDE4A7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  <dgm:t>
        <a:bodyPr/>
        <a:lstStyle/>
        <a:p>
          <a:endParaRPr lang="es-EC"/>
        </a:p>
      </dgm:t>
    </dgm:pt>
    <dgm:pt modelId="{D21DF85A-45CA-4CE0-B0ED-CF4615475EE0}" type="pres">
      <dgm:prSet presAssocID="{CB9964DC-5E01-4879-9733-CDEE2AB1D1F7}" presName="rootComposite" presStyleCnt="0"/>
      <dgm:spPr/>
      <dgm:t>
        <a:bodyPr/>
        <a:lstStyle/>
        <a:p>
          <a:endParaRPr lang="es-EC"/>
        </a:p>
      </dgm:t>
    </dgm:pt>
    <dgm:pt modelId="{ECB1CA3E-26B8-4A39-AEF8-6F06E506D3C7}" type="pres">
      <dgm:prSet presAssocID="{CB9964DC-5E01-4879-9733-CDEE2AB1D1F7}" presName="rootText" presStyleLbl="node1" presStyleIdx="0" presStyleCnt="1" custScaleX="612257" custLinFactNeighborX="19841" custLinFactNeighborY="-18099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  <dgm:t>
        <a:bodyPr/>
        <a:lstStyle/>
        <a:p>
          <a:endParaRPr lang="es-EC"/>
        </a:p>
      </dgm:t>
    </dgm:pt>
    <dgm:pt modelId="{1F190993-7D3E-48E2-A95E-B939648913E1}" type="pres">
      <dgm:prSet presAssocID="{EE4E0896-6046-44CA-B47D-5D2E84D6A5CE}" presName="Name13" presStyleLbl="parChTrans1D2" presStyleIdx="0" presStyleCnt="1"/>
      <dgm:spPr/>
      <dgm:t>
        <a:bodyPr/>
        <a:lstStyle/>
        <a:p>
          <a:endParaRPr lang="es-EC"/>
        </a:p>
      </dgm:t>
    </dgm:pt>
    <dgm:pt modelId="{3BADC4D7-71CF-4EDE-B3FC-08D0C4C78336}" type="pres">
      <dgm:prSet presAssocID="{DC851F90-36CB-49E2-BC27-E49DD1D0524F}" presName="childText" presStyleLbl="bgAcc1" presStyleIdx="0" presStyleCnt="1" custScaleX="566054" custLinFactNeighborX="4973" custLinFactNeighborY="-69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2726637-A4F3-4A72-8918-B980B3E4461F}" type="presOf" srcId="{CB9964DC-5E01-4879-9733-CDEE2AB1D1F7}" destId="{ECB1CA3E-26B8-4A39-AEF8-6F06E506D3C7}" srcOrd="0" destOrd="0" presId="urn:microsoft.com/office/officeart/2005/8/layout/hierarchy3"/>
    <dgm:cxn modelId="{979A44AC-F89E-4932-A23D-AC8EC390401B}" type="presOf" srcId="{CB9964DC-5E01-4879-9733-CDEE2AB1D1F7}" destId="{C7DDC059-89DD-4F99-A10D-9C975D60C8D8}" srcOrd="1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8D0FFB4-0A89-459B-944D-26F70CFDE4A7}" srcId="{CB9964DC-5E01-4879-9733-CDEE2AB1D1F7}" destId="{DC851F90-36CB-49E2-BC27-E49DD1D0524F}" srcOrd="0" destOrd="0" parTransId="{EE4E0896-6046-44CA-B47D-5D2E84D6A5CE}" sibTransId="{7B0A04CB-F9B7-4DEE-822E-1D3587DCF39C}"/>
    <dgm:cxn modelId="{FC9E7D32-7F17-49BF-BE1B-0AA5EFFB9B97}" type="presOf" srcId="{DC851F90-36CB-49E2-BC27-E49DD1D0524F}" destId="{3BADC4D7-71CF-4EDE-B3FC-08D0C4C78336}" srcOrd="0" destOrd="0" presId="urn:microsoft.com/office/officeart/2005/8/layout/hierarchy3"/>
    <dgm:cxn modelId="{28DF6455-7684-4513-931A-CA8C1FBE9873}" type="presOf" srcId="{7061F2FC-F2AB-4DE3-98B0-886576B4E2C6}" destId="{D433476B-D68D-4328-ADAC-B2895D3D50CF}" srcOrd="0" destOrd="0" presId="urn:microsoft.com/office/officeart/2005/8/layout/hierarchy3"/>
    <dgm:cxn modelId="{67605BC1-3E81-4235-BCC0-B67F8231B48A}" type="presOf" srcId="{EE4E0896-6046-44CA-B47D-5D2E84D6A5CE}" destId="{1F190993-7D3E-48E2-A95E-B939648913E1}" srcOrd="0" destOrd="0" presId="urn:microsoft.com/office/officeart/2005/8/layout/hierarchy3"/>
    <dgm:cxn modelId="{728D2C73-5262-4A23-8753-855F9CFF8C59}" type="presParOf" srcId="{D433476B-D68D-4328-ADAC-B2895D3D50CF}" destId="{1E58A3BC-F1F7-40EE-89AA-32E802ED4BF7}" srcOrd="0" destOrd="0" presId="urn:microsoft.com/office/officeart/2005/8/layout/hierarchy3"/>
    <dgm:cxn modelId="{AC71B213-8375-4AB7-8012-CB385A57E405}" type="presParOf" srcId="{1E58A3BC-F1F7-40EE-89AA-32E802ED4BF7}" destId="{D21DF85A-45CA-4CE0-B0ED-CF4615475EE0}" srcOrd="0" destOrd="0" presId="urn:microsoft.com/office/officeart/2005/8/layout/hierarchy3"/>
    <dgm:cxn modelId="{8FC4AFFE-C0EF-4ABA-A2E7-A3058CCE402D}" type="presParOf" srcId="{D21DF85A-45CA-4CE0-B0ED-CF4615475EE0}" destId="{ECB1CA3E-26B8-4A39-AEF8-6F06E506D3C7}" srcOrd="0" destOrd="0" presId="urn:microsoft.com/office/officeart/2005/8/layout/hierarchy3"/>
    <dgm:cxn modelId="{5391880A-3AEA-422E-BB09-B2595A84A1CB}" type="presParOf" srcId="{D21DF85A-45CA-4CE0-B0ED-CF4615475EE0}" destId="{C7DDC059-89DD-4F99-A10D-9C975D60C8D8}" srcOrd="1" destOrd="0" presId="urn:microsoft.com/office/officeart/2005/8/layout/hierarchy3"/>
    <dgm:cxn modelId="{2BD43150-0523-40F5-9503-42A3B732D009}" type="presParOf" srcId="{1E58A3BC-F1F7-40EE-89AA-32E802ED4BF7}" destId="{F784BE88-3DB9-4E87-AFCA-2ED0BF00DEA1}" srcOrd="1" destOrd="0" presId="urn:microsoft.com/office/officeart/2005/8/layout/hierarchy3"/>
    <dgm:cxn modelId="{00EAC55A-56EA-44E8-97D5-AEAAF70ACF9E}" type="presParOf" srcId="{F784BE88-3DB9-4E87-AFCA-2ED0BF00DEA1}" destId="{1F190993-7D3E-48E2-A95E-B939648913E1}" srcOrd="0" destOrd="0" presId="urn:microsoft.com/office/officeart/2005/8/layout/hierarchy3"/>
    <dgm:cxn modelId="{1C890973-9ED2-428D-B84E-A4564C9A83D6}" type="presParOf" srcId="{F784BE88-3DB9-4E87-AFCA-2ED0BF00DEA1}" destId="{3BADC4D7-71CF-4EDE-B3FC-08D0C4C7833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pPr algn="just"/>
          <a:r>
            <a:rPr lang="es-ES" sz="2500" b="1" dirty="0" smtClean="0"/>
            <a:t>Otras funciones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8310F558-C018-4AFE-B1CD-83DE451596D4}">
      <dgm:prSet custT="1"/>
      <dgm:spPr/>
      <dgm:t>
        <a:bodyPr/>
        <a:lstStyle/>
        <a:p>
          <a:pPr algn="l"/>
          <a:r>
            <a:rPr lang="es-EC" sz="2000" dirty="0" smtClean="0"/>
            <a:t>Unir recuadros continuos</a:t>
          </a:r>
          <a:endParaRPr lang="es-EC" sz="2000" dirty="0"/>
        </a:p>
      </dgm:t>
    </dgm:pt>
    <dgm:pt modelId="{0F9C36E8-A704-40CA-8F10-3AB7ECD25D7F}" type="parTrans" cxnId="{6A12CCB1-288F-4A20-8E32-FEE477971719}">
      <dgm:prSet/>
      <dgm:spPr/>
      <dgm:t>
        <a:bodyPr/>
        <a:lstStyle/>
        <a:p>
          <a:endParaRPr lang="es-EC"/>
        </a:p>
      </dgm:t>
    </dgm:pt>
    <dgm:pt modelId="{E79306BE-F123-455A-B540-BD6E51BB8BD3}" type="sibTrans" cxnId="{6A12CCB1-288F-4A20-8E32-FEE477971719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  <dgm:t>
        <a:bodyPr/>
        <a:lstStyle/>
        <a:p>
          <a:endParaRPr lang="es-EC"/>
        </a:p>
      </dgm:t>
    </dgm:pt>
    <dgm:pt modelId="{D21DF85A-45CA-4CE0-B0ED-CF4615475EE0}" type="pres">
      <dgm:prSet presAssocID="{CB9964DC-5E01-4879-9733-CDEE2AB1D1F7}" presName="rootComposite" presStyleCnt="0"/>
      <dgm:spPr/>
      <dgm:t>
        <a:bodyPr/>
        <a:lstStyle/>
        <a:p>
          <a:endParaRPr lang="es-EC"/>
        </a:p>
      </dgm:t>
    </dgm:pt>
    <dgm:pt modelId="{ECB1CA3E-26B8-4A39-AEF8-6F06E506D3C7}" type="pres">
      <dgm:prSet presAssocID="{CB9964DC-5E01-4879-9733-CDEE2AB1D1F7}" presName="rootText" presStyleLbl="node1" presStyleIdx="0" presStyleCnt="1" custScaleX="612257" custLinFactNeighborX="0" custLinFactNeighborY="-10546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  <dgm:t>
        <a:bodyPr/>
        <a:lstStyle/>
        <a:p>
          <a:endParaRPr lang="es-EC"/>
        </a:p>
      </dgm:t>
    </dgm:pt>
    <dgm:pt modelId="{A09EF1E2-2496-4FD0-9283-DB082DD9D601}" type="pres">
      <dgm:prSet presAssocID="{0F9C36E8-A704-40CA-8F10-3AB7ECD25D7F}" presName="Name13" presStyleLbl="parChTrans1D2" presStyleIdx="0" presStyleCnt="1"/>
      <dgm:spPr/>
      <dgm:t>
        <a:bodyPr/>
        <a:lstStyle/>
        <a:p>
          <a:endParaRPr lang="es-EC"/>
        </a:p>
      </dgm:t>
    </dgm:pt>
    <dgm:pt modelId="{CD398E57-2024-4452-B55D-1E2FEEC12C5F}" type="pres">
      <dgm:prSet presAssocID="{8310F558-C018-4AFE-B1CD-83DE451596D4}" presName="childText" presStyleLbl="bgAcc1" presStyleIdx="0" presStyleCnt="1" custScaleX="566054" custScaleY="37680" custLinFactNeighborX="4973" custLinFactNeighborY="-69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77F5475A-7310-4B9C-8A04-EBEEBA11CC22}" type="presOf" srcId="{CB9964DC-5E01-4879-9733-CDEE2AB1D1F7}" destId="{C7DDC059-89DD-4F99-A10D-9C975D60C8D8}" srcOrd="1" destOrd="0" presId="urn:microsoft.com/office/officeart/2005/8/layout/hierarchy3"/>
    <dgm:cxn modelId="{D19940F3-CC5F-46F5-9389-C24393D41AA9}" type="presOf" srcId="{8310F558-C018-4AFE-B1CD-83DE451596D4}" destId="{CD398E57-2024-4452-B55D-1E2FEEC12C5F}" srcOrd="0" destOrd="0" presId="urn:microsoft.com/office/officeart/2005/8/layout/hierarchy3"/>
    <dgm:cxn modelId="{DD8601C1-A3B3-4A16-893D-93DCDF68432C}" type="presOf" srcId="{CB9964DC-5E01-4879-9733-CDEE2AB1D1F7}" destId="{ECB1CA3E-26B8-4A39-AEF8-6F06E506D3C7}" srcOrd="0" destOrd="0" presId="urn:microsoft.com/office/officeart/2005/8/layout/hierarchy3"/>
    <dgm:cxn modelId="{6A12CCB1-288F-4A20-8E32-FEE477971719}" srcId="{CB9964DC-5E01-4879-9733-CDEE2AB1D1F7}" destId="{8310F558-C018-4AFE-B1CD-83DE451596D4}" srcOrd="0" destOrd="0" parTransId="{0F9C36E8-A704-40CA-8F10-3AB7ECD25D7F}" sibTransId="{E79306BE-F123-455A-B540-BD6E51BB8BD3}"/>
    <dgm:cxn modelId="{6EC7A777-0D87-4C1E-8BE3-1ABBE5045CAA}" type="presOf" srcId="{0F9C36E8-A704-40CA-8F10-3AB7ECD25D7F}" destId="{A09EF1E2-2496-4FD0-9283-DB082DD9D601}" srcOrd="0" destOrd="0" presId="urn:microsoft.com/office/officeart/2005/8/layout/hierarchy3"/>
    <dgm:cxn modelId="{A6E2119B-7D99-4D46-B1D1-251822EBC825}" type="presOf" srcId="{7061F2FC-F2AB-4DE3-98B0-886576B4E2C6}" destId="{D433476B-D68D-4328-ADAC-B2895D3D50CF}" srcOrd="0" destOrd="0" presId="urn:microsoft.com/office/officeart/2005/8/layout/hierarchy3"/>
    <dgm:cxn modelId="{56862769-16A8-4252-9D20-D4A0F8398B10}" type="presParOf" srcId="{D433476B-D68D-4328-ADAC-B2895D3D50CF}" destId="{1E58A3BC-F1F7-40EE-89AA-32E802ED4BF7}" srcOrd="0" destOrd="0" presId="urn:microsoft.com/office/officeart/2005/8/layout/hierarchy3"/>
    <dgm:cxn modelId="{8A51D711-0FC8-4F1F-899F-C893A3557DF0}" type="presParOf" srcId="{1E58A3BC-F1F7-40EE-89AA-32E802ED4BF7}" destId="{D21DF85A-45CA-4CE0-B0ED-CF4615475EE0}" srcOrd="0" destOrd="0" presId="urn:microsoft.com/office/officeart/2005/8/layout/hierarchy3"/>
    <dgm:cxn modelId="{8AA57471-7A43-491E-86DC-DC8C7A3245C2}" type="presParOf" srcId="{D21DF85A-45CA-4CE0-B0ED-CF4615475EE0}" destId="{ECB1CA3E-26B8-4A39-AEF8-6F06E506D3C7}" srcOrd="0" destOrd="0" presId="urn:microsoft.com/office/officeart/2005/8/layout/hierarchy3"/>
    <dgm:cxn modelId="{A63ABC55-141A-4FFE-88DB-8865F48EBEEB}" type="presParOf" srcId="{D21DF85A-45CA-4CE0-B0ED-CF4615475EE0}" destId="{C7DDC059-89DD-4F99-A10D-9C975D60C8D8}" srcOrd="1" destOrd="0" presId="urn:microsoft.com/office/officeart/2005/8/layout/hierarchy3"/>
    <dgm:cxn modelId="{FCBA120A-D2FF-4EC7-8A42-AD99C3F42973}" type="presParOf" srcId="{1E58A3BC-F1F7-40EE-89AA-32E802ED4BF7}" destId="{F784BE88-3DB9-4E87-AFCA-2ED0BF00DEA1}" srcOrd="1" destOrd="0" presId="urn:microsoft.com/office/officeart/2005/8/layout/hierarchy3"/>
    <dgm:cxn modelId="{76DF6126-25A4-46BC-A527-D227A41C4480}" type="presParOf" srcId="{F784BE88-3DB9-4E87-AFCA-2ED0BF00DEA1}" destId="{A09EF1E2-2496-4FD0-9283-DB082DD9D601}" srcOrd="0" destOrd="0" presId="urn:microsoft.com/office/officeart/2005/8/layout/hierarchy3"/>
    <dgm:cxn modelId="{E1D2AF7F-7C00-4D3E-992E-D7E1996EDD72}" type="presParOf" srcId="{F784BE88-3DB9-4E87-AFCA-2ED0BF00DEA1}" destId="{CD398E57-2024-4452-B55D-1E2FEEC12C5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pPr algn="just"/>
          <a:r>
            <a:rPr lang="es-ES" sz="2500" b="1" dirty="0" smtClean="0"/>
            <a:t>Otras funciones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58C57FE6-BD22-408D-ADE4-3A69D02C269E}">
      <dgm:prSet custT="1"/>
      <dgm:spPr/>
      <dgm:t>
        <a:bodyPr/>
        <a:lstStyle/>
        <a:p>
          <a:pPr algn="l"/>
          <a:r>
            <a:rPr lang="es-EC" sz="2000" dirty="0" smtClean="0"/>
            <a:t>Reestructurar recuadros</a:t>
          </a:r>
          <a:endParaRPr lang="es-EC" sz="2000" dirty="0"/>
        </a:p>
      </dgm:t>
    </dgm:pt>
    <dgm:pt modelId="{EB3E9B48-7DD9-4F94-B569-3C52D1A353B8}" type="parTrans" cxnId="{D380979B-260E-4CF8-867A-757674FB8622}">
      <dgm:prSet/>
      <dgm:spPr/>
      <dgm:t>
        <a:bodyPr/>
        <a:lstStyle/>
        <a:p>
          <a:endParaRPr lang="es-EC"/>
        </a:p>
      </dgm:t>
    </dgm:pt>
    <dgm:pt modelId="{E2EE2ADD-2669-4F45-8DB9-EE82290D5928}" type="sibTrans" cxnId="{D380979B-260E-4CF8-867A-757674FB8622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  <dgm:t>
        <a:bodyPr/>
        <a:lstStyle/>
        <a:p>
          <a:endParaRPr lang="es-EC"/>
        </a:p>
      </dgm:t>
    </dgm:pt>
    <dgm:pt modelId="{D21DF85A-45CA-4CE0-B0ED-CF4615475EE0}" type="pres">
      <dgm:prSet presAssocID="{CB9964DC-5E01-4879-9733-CDEE2AB1D1F7}" presName="rootComposite" presStyleCnt="0"/>
      <dgm:spPr/>
      <dgm:t>
        <a:bodyPr/>
        <a:lstStyle/>
        <a:p>
          <a:endParaRPr lang="es-EC"/>
        </a:p>
      </dgm:t>
    </dgm:pt>
    <dgm:pt modelId="{ECB1CA3E-26B8-4A39-AEF8-6F06E506D3C7}" type="pres">
      <dgm:prSet presAssocID="{CB9964DC-5E01-4879-9733-CDEE2AB1D1F7}" presName="rootText" presStyleLbl="node1" presStyleIdx="0" presStyleCnt="1" custScaleX="612257" custLinFactNeighborX="3012" custLinFactNeighborY="-20886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  <dgm:t>
        <a:bodyPr/>
        <a:lstStyle/>
        <a:p>
          <a:endParaRPr lang="es-EC"/>
        </a:p>
      </dgm:t>
    </dgm:pt>
    <dgm:pt modelId="{2A60711A-3934-42EE-AFDA-6B4CD399BC94}" type="pres">
      <dgm:prSet presAssocID="{EB3E9B48-7DD9-4F94-B569-3C52D1A353B8}" presName="Name13" presStyleLbl="parChTrans1D2" presStyleIdx="0" presStyleCnt="1"/>
      <dgm:spPr/>
      <dgm:t>
        <a:bodyPr/>
        <a:lstStyle/>
        <a:p>
          <a:endParaRPr lang="es-EC"/>
        </a:p>
      </dgm:t>
    </dgm:pt>
    <dgm:pt modelId="{EDFB9A7B-61D9-4E1D-AA88-36C8F4AAD81D}" type="pres">
      <dgm:prSet presAssocID="{58C57FE6-BD22-408D-ADE4-3A69D02C269E}" presName="childText" presStyleLbl="bgAcc1" presStyleIdx="0" presStyleCnt="1" custScaleX="566054" custScaleY="58958" custLinFactNeighborX="4973" custLinFactNeighborY="-69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C43B200-027E-43C9-8CD6-2DC989C5CD59}" type="presOf" srcId="{EB3E9B48-7DD9-4F94-B569-3C52D1A353B8}" destId="{2A60711A-3934-42EE-AFDA-6B4CD399BC94}" srcOrd="0" destOrd="0" presId="urn:microsoft.com/office/officeart/2005/8/layout/hierarchy3"/>
    <dgm:cxn modelId="{2CBCCC65-A994-4D28-B943-A506CBD83CB1}" type="presOf" srcId="{CB9964DC-5E01-4879-9733-CDEE2AB1D1F7}" destId="{ECB1CA3E-26B8-4A39-AEF8-6F06E506D3C7}" srcOrd="0" destOrd="0" presId="urn:microsoft.com/office/officeart/2005/8/layout/hierarchy3"/>
    <dgm:cxn modelId="{D380979B-260E-4CF8-867A-757674FB8622}" srcId="{CB9964DC-5E01-4879-9733-CDEE2AB1D1F7}" destId="{58C57FE6-BD22-408D-ADE4-3A69D02C269E}" srcOrd="0" destOrd="0" parTransId="{EB3E9B48-7DD9-4F94-B569-3C52D1A353B8}" sibTransId="{E2EE2ADD-2669-4F45-8DB9-EE82290D5928}"/>
    <dgm:cxn modelId="{7F39EF79-9E85-4EFB-9FAB-446186101C99}" type="presOf" srcId="{58C57FE6-BD22-408D-ADE4-3A69D02C269E}" destId="{EDFB9A7B-61D9-4E1D-AA88-36C8F4AAD81D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FE07A373-AB19-4811-951E-DEE087FD737E}" type="presOf" srcId="{CB9964DC-5E01-4879-9733-CDEE2AB1D1F7}" destId="{C7DDC059-89DD-4F99-A10D-9C975D60C8D8}" srcOrd="1" destOrd="0" presId="urn:microsoft.com/office/officeart/2005/8/layout/hierarchy3"/>
    <dgm:cxn modelId="{1F657B28-8935-4EDA-9856-0D6AE318F967}" type="presOf" srcId="{7061F2FC-F2AB-4DE3-98B0-886576B4E2C6}" destId="{D433476B-D68D-4328-ADAC-B2895D3D50CF}" srcOrd="0" destOrd="0" presId="urn:microsoft.com/office/officeart/2005/8/layout/hierarchy3"/>
    <dgm:cxn modelId="{417D76C9-52A0-4428-999D-C7B58CFE53D8}" type="presParOf" srcId="{D433476B-D68D-4328-ADAC-B2895D3D50CF}" destId="{1E58A3BC-F1F7-40EE-89AA-32E802ED4BF7}" srcOrd="0" destOrd="0" presId="urn:microsoft.com/office/officeart/2005/8/layout/hierarchy3"/>
    <dgm:cxn modelId="{055064EA-9D4A-4078-8070-FD7D181A027D}" type="presParOf" srcId="{1E58A3BC-F1F7-40EE-89AA-32E802ED4BF7}" destId="{D21DF85A-45CA-4CE0-B0ED-CF4615475EE0}" srcOrd="0" destOrd="0" presId="urn:microsoft.com/office/officeart/2005/8/layout/hierarchy3"/>
    <dgm:cxn modelId="{403DCB64-A06D-4D6A-A844-C1AD3C390E99}" type="presParOf" srcId="{D21DF85A-45CA-4CE0-B0ED-CF4615475EE0}" destId="{ECB1CA3E-26B8-4A39-AEF8-6F06E506D3C7}" srcOrd="0" destOrd="0" presId="urn:microsoft.com/office/officeart/2005/8/layout/hierarchy3"/>
    <dgm:cxn modelId="{583CECA9-8804-40EA-ABD1-5CEF989E3127}" type="presParOf" srcId="{D21DF85A-45CA-4CE0-B0ED-CF4615475EE0}" destId="{C7DDC059-89DD-4F99-A10D-9C975D60C8D8}" srcOrd="1" destOrd="0" presId="urn:microsoft.com/office/officeart/2005/8/layout/hierarchy3"/>
    <dgm:cxn modelId="{3E31A427-169F-4F3D-ACD6-0527CB7B6521}" type="presParOf" srcId="{1E58A3BC-F1F7-40EE-89AA-32E802ED4BF7}" destId="{F784BE88-3DB9-4E87-AFCA-2ED0BF00DEA1}" srcOrd="1" destOrd="0" presId="urn:microsoft.com/office/officeart/2005/8/layout/hierarchy3"/>
    <dgm:cxn modelId="{C716DB2A-4851-4478-824F-B7E25540E9AA}" type="presParOf" srcId="{F784BE88-3DB9-4E87-AFCA-2ED0BF00DEA1}" destId="{2A60711A-3934-42EE-AFDA-6B4CD399BC94}" srcOrd="0" destOrd="0" presId="urn:microsoft.com/office/officeart/2005/8/layout/hierarchy3"/>
    <dgm:cxn modelId="{73B5BFC6-E4B1-40C0-97DA-B37A9F3A12AA}" type="presParOf" srcId="{F784BE88-3DB9-4E87-AFCA-2ED0BF00DEA1}" destId="{EDFB9A7B-61D9-4E1D-AA88-36C8F4AAD81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</dgm:ptLst>
  <dgm:cxnLst>
    <dgm:cxn modelId="{0B21240B-BEB7-447C-AD5E-ECEA358A3188}" type="presOf" srcId="{7061F2FC-F2AB-4DE3-98B0-886576B4E2C6}" destId="{D433476B-D68D-4328-ADAC-B2895D3D50CF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pPr algn="just"/>
          <a:r>
            <a:rPr lang="es-ES" sz="2500" b="1" dirty="0" smtClean="0"/>
            <a:t>Otras funciones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58C57FE6-BD22-408D-ADE4-3A69D02C269E}">
      <dgm:prSet custT="1"/>
      <dgm:spPr/>
      <dgm:t>
        <a:bodyPr/>
        <a:lstStyle/>
        <a:p>
          <a:pPr algn="l"/>
          <a:r>
            <a:rPr lang="es-EC" sz="2000" dirty="0" smtClean="0"/>
            <a:t>Resultado</a:t>
          </a:r>
          <a:endParaRPr lang="es-EC" sz="2000" dirty="0"/>
        </a:p>
      </dgm:t>
    </dgm:pt>
    <dgm:pt modelId="{EB3E9B48-7DD9-4F94-B569-3C52D1A353B8}" type="parTrans" cxnId="{D380979B-260E-4CF8-867A-757674FB8622}">
      <dgm:prSet/>
      <dgm:spPr/>
      <dgm:t>
        <a:bodyPr/>
        <a:lstStyle/>
        <a:p>
          <a:endParaRPr lang="es-EC"/>
        </a:p>
      </dgm:t>
    </dgm:pt>
    <dgm:pt modelId="{E2EE2ADD-2669-4F45-8DB9-EE82290D5928}" type="sibTrans" cxnId="{D380979B-260E-4CF8-867A-757674FB8622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  <dgm:t>
        <a:bodyPr/>
        <a:lstStyle/>
        <a:p>
          <a:endParaRPr lang="es-EC"/>
        </a:p>
      </dgm:t>
    </dgm:pt>
    <dgm:pt modelId="{D21DF85A-45CA-4CE0-B0ED-CF4615475EE0}" type="pres">
      <dgm:prSet presAssocID="{CB9964DC-5E01-4879-9733-CDEE2AB1D1F7}" presName="rootComposite" presStyleCnt="0"/>
      <dgm:spPr/>
      <dgm:t>
        <a:bodyPr/>
        <a:lstStyle/>
        <a:p>
          <a:endParaRPr lang="es-EC"/>
        </a:p>
      </dgm:t>
    </dgm:pt>
    <dgm:pt modelId="{ECB1CA3E-26B8-4A39-AEF8-6F06E506D3C7}" type="pres">
      <dgm:prSet presAssocID="{CB9964DC-5E01-4879-9733-CDEE2AB1D1F7}" presName="rootText" presStyleLbl="node1" presStyleIdx="0" presStyleCnt="1" custScaleX="612257" custLinFactNeighborX="3012" custLinFactNeighborY="-20886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  <dgm:t>
        <a:bodyPr/>
        <a:lstStyle/>
        <a:p>
          <a:endParaRPr lang="es-EC"/>
        </a:p>
      </dgm:t>
    </dgm:pt>
    <dgm:pt modelId="{2A60711A-3934-42EE-AFDA-6B4CD399BC94}" type="pres">
      <dgm:prSet presAssocID="{EB3E9B48-7DD9-4F94-B569-3C52D1A353B8}" presName="Name13" presStyleLbl="parChTrans1D2" presStyleIdx="0" presStyleCnt="1"/>
      <dgm:spPr/>
      <dgm:t>
        <a:bodyPr/>
        <a:lstStyle/>
        <a:p>
          <a:endParaRPr lang="es-EC"/>
        </a:p>
      </dgm:t>
    </dgm:pt>
    <dgm:pt modelId="{EDFB9A7B-61D9-4E1D-AA88-36C8F4AAD81D}" type="pres">
      <dgm:prSet presAssocID="{58C57FE6-BD22-408D-ADE4-3A69D02C269E}" presName="childText" presStyleLbl="bgAcc1" presStyleIdx="0" presStyleCnt="1" custScaleX="566054" custScaleY="58958" custLinFactNeighborX="4973" custLinFactNeighborY="-69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D380979B-260E-4CF8-867A-757674FB8622}" srcId="{CB9964DC-5E01-4879-9733-CDEE2AB1D1F7}" destId="{58C57FE6-BD22-408D-ADE4-3A69D02C269E}" srcOrd="0" destOrd="0" parTransId="{EB3E9B48-7DD9-4F94-B569-3C52D1A353B8}" sibTransId="{E2EE2ADD-2669-4F45-8DB9-EE82290D5928}"/>
    <dgm:cxn modelId="{1A7BE3F3-7452-4814-BCE4-5292176677B5}" type="presOf" srcId="{7061F2FC-F2AB-4DE3-98B0-886576B4E2C6}" destId="{D433476B-D68D-4328-ADAC-B2895D3D50CF}" srcOrd="0" destOrd="0" presId="urn:microsoft.com/office/officeart/2005/8/layout/hierarchy3"/>
    <dgm:cxn modelId="{4D93033C-BE41-47DF-AB2B-BDCDE8F0C6E9}" type="presOf" srcId="{CB9964DC-5E01-4879-9733-CDEE2AB1D1F7}" destId="{ECB1CA3E-26B8-4A39-AEF8-6F06E506D3C7}" srcOrd="0" destOrd="0" presId="urn:microsoft.com/office/officeart/2005/8/layout/hierarchy3"/>
    <dgm:cxn modelId="{4BC7B836-E909-4278-B7E2-E0E284A404AD}" type="presOf" srcId="{CB9964DC-5E01-4879-9733-CDEE2AB1D1F7}" destId="{C7DDC059-89DD-4F99-A10D-9C975D60C8D8}" srcOrd="1" destOrd="0" presId="urn:microsoft.com/office/officeart/2005/8/layout/hierarchy3"/>
    <dgm:cxn modelId="{1491753D-9E7C-4F09-A9E2-1542305CC9AD}" type="presOf" srcId="{58C57FE6-BD22-408D-ADE4-3A69D02C269E}" destId="{EDFB9A7B-61D9-4E1D-AA88-36C8F4AAD81D}" srcOrd="0" destOrd="0" presId="urn:microsoft.com/office/officeart/2005/8/layout/hierarchy3"/>
    <dgm:cxn modelId="{907ACF00-3EB9-4439-86F1-E313A104CAC8}" type="presOf" srcId="{EB3E9B48-7DD9-4F94-B569-3C52D1A353B8}" destId="{2A60711A-3934-42EE-AFDA-6B4CD399BC94}" srcOrd="0" destOrd="0" presId="urn:microsoft.com/office/officeart/2005/8/layout/hierarchy3"/>
    <dgm:cxn modelId="{BF51F31D-EE17-4D48-BD1A-F1906E4AEC98}" type="presParOf" srcId="{D433476B-D68D-4328-ADAC-B2895D3D50CF}" destId="{1E58A3BC-F1F7-40EE-89AA-32E802ED4BF7}" srcOrd="0" destOrd="0" presId="urn:microsoft.com/office/officeart/2005/8/layout/hierarchy3"/>
    <dgm:cxn modelId="{A8B83723-F703-41FD-B1AB-1110D0B4D296}" type="presParOf" srcId="{1E58A3BC-F1F7-40EE-89AA-32E802ED4BF7}" destId="{D21DF85A-45CA-4CE0-B0ED-CF4615475EE0}" srcOrd="0" destOrd="0" presId="urn:microsoft.com/office/officeart/2005/8/layout/hierarchy3"/>
    <dgm:cxn modelId="{BDF096DC-0F75-40C7-A12B-13B7B607383D}" type="presParOf" srcId="{D21DF85A-45CA-4CE0-B0ED-CF4615475EE0}" destId="{ECB1CA3E-26B8-4A39-AEF8-6F06E506D3C7}" srcOrd="0" destOrd="0" presId="urn:microsoft.com/office/officeart/2005/8/layout/hierarchy3"/>
    <dgm:cxn modelId="{C58B6FCF-86F6-4E56-8AB8-6DCDCC6243C4}" type="presParOf" srcId="{D21DF85A-45CA-4CE0-B0ED-CF4615475EE0}" destId="{C7DDC059-89DD-4F99-A10D-9C975D60C8D8}" srcOrd="1" destOrd="0" presId="urn:microsoft.com/office/officeart/2005/8/layout/hierarchy3"/>
    <dgm:cxn modelId="{A64CAE65-4DB6-4ABB-9F8B-FB315771835B}" type="presParOf" srcId="{1E58A3BC-F1F7-40EE-89AA-32E802ED4BF7}" destId="{F784BE88-3DB9-4E87-AFCA-2ED0BF00DEA1}" srcOrd="1" destOrd="0" presId="urn:microsoft.com/office/officeart/2005/8/layout/hierarchy3"/>
    <dgm:cxn modelId="{82AFABE8-E37D-416D-9AEA-ED40BEC59171}" type="presParOf" srcId="{F784BE88-3DB9-4E87-AFCA-2ED0BF00DEA1}" destId="{2A60711A-3934-42EE-AFDA-6B4CD399BC94}" srcOrd="0" destOrd="0" presId="urn:microsoft.com/office/officeart/2005/8/layout/hierarchy3"/>
    <dgm:cxn modelId="{B346A92F-72AF-4EB1-9181-0E9115FD677C}" type="presParOf" srcId="{F784BE88-3DB9-4E87-AFCA-2ED0BF00DEA1}" destId="{EDFB9A7B-61D9-4E1D-AA88-36C8F4AAD81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b="1" dirty="0" smtClean="0"/>
            <a:t>Determinar cadenas de texto  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3012" custLinFactNeighborY="-20886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52D28915-C726-4090-9347-C57909A040B7}" type="presOf" srcId="{CB9964DC-5E01-4879-9733-CDEE2AB1D1F7}" destId="{ECB1CA3E-26B8-4A39-AEF8-6F06E506D3C7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6F01D2E5-6EB2-48DF-B033-3901270E3CB3}" type="presOf" srcId="{7061F2FC-F2AB-4DE3-98B0-886576B4E2C6}" destId="{D433476B-D68D-4328-ADAC-B2895D3D50CF}" srcOrd="0" destOrd="0" presId="urn:microsoft.com/office/officeart/2005/8/layout/hierarchy3"/>
    <dgm:cxn modelId="{F62C7EF6-8CDF-4D2B-AE71-569D5623C7F7}" type="presOf" srcId="{CB9964DC-5E01-4879-9733-CDEE2AB1D1F7}" destId="{C7DDC059-89DD-4F99-A10D-9C975D60C8D8}" srcOrd="1" destOrd="0" presId="urn:microsoft.com/office/officeart/2005/8/layout/hierarchy3"/>
    <dgm:cxn modelId="{868FDDF7-8553-456F-B4DD-3BFCA0CBE63F}" type="presParOf" srcId="{D433476B-D68D-4328-ADAC-B2895D3D50CF}" destId="{1E58A3BC-F1F7-40EE-89AA-32E802ED4BF7}" srcOrd="0" destOrd="0" presId="urn:microsoft.com/office/officeart/2005/8/layout/hierarchy3"/>
    <dgm:cxn modelId="{B963581B-CFE9-4294-9E0A-2D13CF42618F}" type="presParOf" srcId="{1E58A3BC-F1F7-40EE-89AA-32E802ED4BF7}" destId="{D21DF85A-45CA-4CE0-B0ED-CF4615475EE0}" srcOrd="0" destOrd="0" presId="urn:microsoft.com/office/officeart/2005/8/layout/hierarchy3"/>
    <dgm:cxn modelId="{21F96421-B6FB-4AB1-B9DC-B72A71E85ED9}" type="presParOf" srcId="{D21DF85A-45CA-4CE0-B0ED-CF4615475EE0}" destId="{ECB1CA3E-26B8-4A39-AEF8-6F06E506D3C7}" srcOrd="0" destOrd="0" presId="urn:microsoft.com/office/officeart/2005/8/layout/hierarchy3"/>
    <dgm:cxn modelId="{8DF5C886-44CB-474E-9F96-9CB049CC3A25}" type="presParOf" srcId="{D21DF85A-45CA-4CE0-B0ED-CF4615475EE0}" destId="{C7DDC059-89DD-4F99-A10D-9C975D60C8D8}" srcOrd="1" destOrd="0" presId="urn:microsoft.com/office/officeart/2005/8/layout/hierarchy3"/>
    <dgm:cxn modelId="{7E94EB9D-14B5-418B-8933-942BA906E8D1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b="1" dirty="0" smtClean="0"/>
            <a:t>Determinar cadenas de texto  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3012" custLinFactNeighborY="-20886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C2DB3815-BA55-4B4D-BEC9-8FB8E5A292A8}" type="presOf" srcId="{CB9964DC-5E01-4879-9733-CDEE2AB1D1F7}" destId="{C7DDC059-89DD-4F99-A10D-9C975D60C8D8}" srcOrd="1" destOrd="0" presId="urn:microsoft.com/office/officeart/2005/8/layout/hierarchy3"/>
    <dgm:cxn modelId="{C536032D-E10A-4000-ACDE-D547B665471D}" type="presOf" srcId="{CB9964DC-5E01-4879-9733-CDEE2AB1D1F7}" destId="{ECB1CA3E-26B8-4A39-AEF8-6F06E506D3C7}" srcOrd="0" destOrd="0" presId="urn:microsoft.com/office/officeart/2005/8/layout/hierarchy3"/>
    <dgm:cxn modelId="{422268C6-0EC5-48B7-A253-3CFB11C33664}" type="presOf" srcId="{7061F2FC-F2AB-4DE3-98B0-886576B4E2C6}" destId="{D433476B-D68D-4328-ADAC-B2895D3D50CF}" srcOrd="0" destOrd="0" presId="urn:microsoft.com/office/officeart/2005/8/layout/hierarchy3"/>
    <dgm:cxn modelId="{03C85BCD-6AF1-49A0-89D4-2EED73C4BA73}" type="presParOf" srcId="{D433476B-D68D-4328-ADAC-B2895D3D50CF}" destId="{1E58A3BC-F1F7-40EE-89AA-32E802ED4BF7}" srcOrd="0" destOrd="0" presId="urn:microsoft.com/office/officeart/2005/8/layout/hierarchy3"/>
    <dgm:cxn modelId="{77E9E53C-5CF8-4648-8723-0B4667D9B725}" type="presParOf" srcId="{1E58A3BC-F1F7-40EE-89AA-32E802ED4BF7}" destId="{D21DF85A-45CA-4CE0-B0ED-CF4615475EE0}" srcOrd="0" destOrd="0" presId="urn:microsoft.com/office/officeart/2005/8/layout/hierarchy3"/>
    <dgm:cxn modelId="{6D85D3B2-5B38-447C-A9FB-C543342D61FD}" type="presParOf" srcId="{D21DF85A-45CA-4CE0-B0ED-CF4615475EE0}" destId="{ECB1CA3E-26B8-4A39-AEF8-6F06E506D3C7}" srcOrd="0" destOrd="0" presId="urn:microsoft.com/office/officeart/2005/8/layout/hierarchy3"/>
    <dgm:cxn modelId="{26AEC378-2BA4-4CC6-83F9-E5FD496E8FED}" type="presParOf" srcId="{D21DF85A-45CA-4CE0-B0ED-CF4615475EE0}" destId="{C7DDC059-89DD-4F99-A10D-9C975D60C8D8}" srcOrd="1" destOrd="0" presId="urn:microsoft.com/office/officeart/2005/8/layout/hierarchy3"/>
    <dgm:cxn modelId="{556C63AF-86C9-47D5-828B-03E5530647FF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b="1" dirty="0" smtClean="0"/>
            <a:t>Determinar cadenas de texto  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3012" custLinFactNeighborY="-20886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E10EBA1B-6C85-4614-9ACD-49D19390EBAF}" type="presOf" srcId="{CB9964DC-5E01-4879-9733-CDEE2AB1D1F7}" destId="{ECB1CA3E-26B8-4A39-AEF8-6F06E506D3C7}" srcOrd="0" destOrd="0" presId="urn:microsoft.com/office/officeart/2005/8/layout/hierarchy3"/>
    <dgm:cxn modelId="{13072B87-925C-4C32-A89A-C1BA8DF81BF4}" type="presOf" srcId="{CB9964DC-5E01-4879-9733-CDEE2AB1D1F7}" destId="{C7DDC059-89DD-4F99-A10D-9C975D60C8D8}" srcOrd="1" destOrd="0" presId="urn:microsoft.com/office/officeart/2005/8/layout/hierarchy3"/>
    <dgm:cxn modelId="{20C695BF-86D0-4380-BF10-C75C45B3FA18}" type="presOf" srcId="{7061F2FC-F2AB-4DE3-98B0-886576B4E2C6}" destId="{D433476B-D68D-4328-ADAC-B2895D3D50CF}" srcOrd="0" destOrd="0" presId="urn:microsoft.com/office/officeart/2005/8/layout/hierarchy3"/>
    <dgm:cxn modelId="{576F27F9-8180-4B80-9FDF-9C6C77F42A51}" type="presParOf" srcId="{D433476B-D68D-4328-ADAC-B2895D3D50CF}" destId="{1E58A3BC-F1F7-40EE-89AA-32E802ED4BF7}" srcOrd="0" destOrd="0" presId="urn:microsoft.com/office/officeart/2005/8/layout/hierarchy3"/>
    <dgm:cxn modelId="{7F4839F2-2E0D-49F1-9725-FA5E482BCB74}" type="presParOf" srcId="{1E58A3BC-F1F7-40EE-89AA-32E802ED4BF7}" destId="{D21DF85A-45CA-4CE0-B0ED-CF4615475EE0}" srcOrd="0" destOrd="0" presId="urn:microsoft.com/office/officeart/2005/8/layout/hierarchy3"/>
    <dgm:cxn modelId="{7FADDB41-EB11-435B-BBB0-ABC1B65EDE0A}" type="presParOf" srcId="{D21DF85A-45CA-4CE0-B0ED-CF4615475EE0}" destId="{ECB1CA3E-26B8-4A39-AEF8-6F06E506D3C7}" srcOrd="0" destOrd="0" presId="urn:microsoft.com/office/officeart/2005/8/layout/hierarchy3"/>
    <dgm:cxn modelId="{869A442D-8627-46D5-921F-8CB30206A012}" type="presParOf" srcId="{D21DF85A-45CA-4CE0-B0ED-CF4615475EE0}" destId="{C7DDC059-89DD-4F99-A10D-9C975D60C8D8}" srcOrd="1" destOrd="0" presId="urn:microsoft.com/office/officeart/2005/8/layout/hierarchy3"/>
    <dgm:cxn modelId="{0A5D2FAE-4429-4FCF-8AB5-AD0B794F0A90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b="1" dirty="0" smtClean="0"/>
            <a:t>Orden de lectura mediante control difuso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5413" custLinFactNeighborY="-442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D73B1C3D-F726-4F3C-AE05-F3C4E7544844}" type="presOf" srcId="{CB9964DC-5E01-4879-9733-CDEE2AB1D1F7}" destId="{C7DDC059-89DD-4F99-A10D-9C975D60C8D8}" srcOrd="1" destOrd="0" presId="urn:microsoft.com/office/officeart/2005/8/layout/hierarchy3"/>
    <dgm:cxn modelId="{E02D0957-49A6-44B8-BF01-DF49D4A8CA74}" type="presOf" srcId="{7061F2FC-F2AB-4DE3-98B0-886576B4E2C6}" destId="{D433476B-D68D-4328-ADAC-B2895D3D50CF}" srcOrd="0" destOrd="0" presId="urn:microsoft.com/office/officeart/2005/8/layout/hierarchy3"/>
    <dgm:cxn modelId="{B17D47CB-F8A9-4EF2-9DEC-EB1155D26A94}" type="presOf" srcId="{CB9964DC-5E01-4879-9733-CDEE2AB1D1F7}" destId="{ECB1CA3E-26B8-4A39-AEF8-6F06E506D3C7}" srcOrd="0" destOrd="0" presId="urn:microsoft.com/office/officeart/2005/8/layout/hierarchy3"/>
    <dgm:cxn modelId="{0F8D3713-71D4-48EE-B865-821D2A5C8288}" type="presParOf" srcId="{D433476B-D68D-4328-ADAC-B2895D3D50CF}" destId="{1E58A3BC-F1F7-40EE-89AA-32E802ED4BF7}" srcOrd="0" destOrd="0" presId="urn:microsoft.com/office/officeart/2005/8/layout/hierarchy3"/>
    <dgm:cxn modelId="{886BF322-3143-4196-BDF5-573F64CA31A9}" type="presParOf" srcId="{1E58A3BC-F1F7-40EE-89AA-32E802ED4BF7}" destId="{D21DF85A-45CA-4CE0-B0ED-CF4615475EE0}" srcOrd="0" destOrd="0" presId="urn:microsoft.com/office/officeart/2005/8/layout/hierarchy3"/>
    <dgm:cxn modelId="{1581AD29-E3A1-4478-9042-C44DCC89FC5A}" type="presParOf" srcId="{D21DF85A-45CA-4CE0-B0ED-CF4615475EE0}" destId="{ECB1CA3E-26B8-4A39-AEF8-6F06E506D3C7}" srcOrd="0" destOrd="0" presId="urn:microsoft.com/office/officeart/2005/8/layout/hierarchy3"/>
    <dgm:cxn modelId="{5B49C41A-8EB9-47EF-B92F-793FCADE2846}" type="presParOf" srcId="{D21DF85A-45CA-4CE0-B0ED-CF4615475EE0}" destId="{C7DDC059-89DD-4F99-A10D-9C975D60C8D8}" srcOrd="1" destOrd="0" presId="urn:microsoft.com/office/officeart/2005/8/layout/hierarchy3"/>
    <dgm:cxn modelId="{95CAF582-443B-4A60-8768-2DDE44A43D1C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CB9964DC-5E01-4879-9733-CDEE2AB1D1F7}">
          <dgm:prSet phldrT="[Texto]" custT="1"/>
          <dgm:spPr>
            <a:solidFill>
              <a:schemeClr val="accent5">
                <a:lumMod val="75000"/>
              </a:schemeClr>
            </a:solidFill>
          </dgm:spPr>
          <dgm:t>
            <a:bodyPr/>
            <a:lstStyle/>
            <a:p>
              <a:pPr algn="just"/>
              <a:r>
                <a:rPr lang="es-ES" sz="2500" b="1" dirty="0" smtClean="0"/>
                <a:t>Funciones de pertenencia para </a:t>
              </a:r>
              <a14:m>
                <m:oMath xmlns:m="http://schemas.openxmlformats.org/officeDocument/2006/math">
                  <m:r>
                    <a:rPr lang="es-ES" sz="2500" b="1" i="1" dirty="0" smtClean="0">
                      <a:latin typeface="Cambria Math" panose="02040503050406030204" pitchFamily="18" charset="0"/>
                    </a:rPr>
                    <m:t>𝒅𝑷</m:t>
                  </m:r>
                  <m:r>
                    <a:rPr lang="es-ES" sz="2500" b="1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 </m:t>
                  </m:r>
                </m:oMath>
              </a14:m>
              <a:r>
                <a:rPr lang="es-ES" sz="2500" b="1" dirty="0" smtClean="0"/>
                <a:t> </a:t>
              </a:r>
              <a:endParaRPr lang="es-ES" sz="2500" b="1" dirty="0"/>
            </a:p>
          </dgm:t>
        </dgm:pt>
      </mc:Choice>
      <mc:Fallback xmlns="">
        <dgm:pt modelId="{CB9964DC-5E01-4879-9733-CDEE2AB1D1F7}">
          <dgm:prSet phldrT="[Texto]" custT="1"/>
          <dgm:spPr>
            <a:solidFill>
              <a:schemeClr val="accent5">
                <a:lumMod val="75000"/>
              </a:schemeClr>
            </a:solidFill>
          </dgm:spPr>
          <dgm:t>
            <a:bodyPr/>
            <a:lstStyle/>
            <a:p>
              <a:pPr algn="just"/>
              <a:r>
                <a:rPr lang="es-ES" sz="2500" b="1" dirty="0" smtClean="0"/>
                <a:t>Funciones de pertenencia para </a:t>
              </a:r>
              <a:r>
                <a:rPr lang="es-ES" sz="2500" b="1" i="0" dirty="0" smtClean="0">
                  <a:latin typeface="Cambria Math" panose="02040503050406030204" pitchFamily="18" charset="0"/>
                </a:rPr>
                <a:t>𝒅𝑷</a:t>
              </a:r>
              <a:r>
                <a:rPr lang="es-ES" sz="2500" b="1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s-ES" sz="2500" b="1" dirty="0" smtClean="0"/>
                <a:t> </a:t>
              </a:r>
              <a:endParaRPr lang="es-ES" sz="2500" b="1" dirty="0"/>
            </a:p>
          </dgm:t>
        </dgm:pt>
      </mc:Fallback>
    </mc:AlternateConten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5413" custLinFactNeighborY="-442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996C8EC1-26DF-4331-A552-FF321A8CA33B}" type="presOf" srcId="{CB9964DC-5E01-4879-9733-CDEE2AB1D1F7}" destId="{ECB1CA3E-26B8-4A39-AEF8-6F06E506D3C7}" srcOrd="0" destOrd="0" presId="urn:microsoft.com/office/officeart/2005/8/layout/hierarchy3"/>
    <dgm:cxn modelId="{FFE8CC2C-4FD7-4D8E-899C-5BDEDB740ABC}" type="presOf" srcId="{CB9964DC-5E01-4879-9733-CDEE2AB1D1F7}" destId="{C7DDC059-89DD-4F99-A10D-9C975D60C8D8}" srcOrd="1" destOrd="0" presId="urn:microsoft.com/office/officeart/2005/8/layout/hierarchy3"/>
    <dgm:cxn modelId="{DA21701E-CAD1-4A89-95B3-55F3F60FFB31}" type="presOf" srcId="{7061F2FC-F2AB-4DE3-98B0-886576B4E2C6}" destId="{D433476B-D68D-4328-ADAC-B2895D3D50CF}" srcOrd="0" destOrd="0" presId="urn:microsoft.com/office/officeart/2005/8/layout/hierarchy3"/>
    <dgm:cxn modelId="{FD885452-49A4-425E-AE0D-64C21C80461C}" type="presParOf" srcId="{D433476B-D68D-4328-ADAC-B2895D3D50CF}" destId="{1E58A3BC-F1F7-40EE-89AA-32E802ED4BF7}" srcOrd="0" destOrd="0" presId="urn:microsoft.com/office/officeart/2005/8/layout/hierarchy3"/>
    <dgm:cxn modelId="{8B728EF6-CDBF-444A-BE3A-C43AAE46BB5C}" type="presParOf" srcId="{1E58A3BC-F1F7-40EE-89AA-32E802ED4BF7}" destId="{D21DF85A-45CA-4CE0-B0ED-CF4615475EE0}" srcOrd="0" destOrd="0" presId="urn:microsoft.com/office/officeart/2005/8/layout/hierarchy3"/>
    <dgm:cxn modelId="{C22F162B-BBFE-47CC-ACAA-B20571DC2711}" type="presParOf" srcId="{D21DF85A-45CA-4CE0-B0ED-CF4615475EE0}" destId="{ECB1CA3E-26B8-4A39-AEF8-6F06E506D3C7}" srcOrd="0" destOrd="0" presId="urn:microsoft.com/office/officeart/2005/8/layout/hierarchy3"/>
    <dgm:cxn modelId="{33D370B3-3ECF-4AF4-8CA6-720F97789F21}" type="presParOf" srcId="{D21DF85A-45CA-4CE0-B0ED-CF4615475EE0}" destId="{C7DDC059-89DD-4F99-A10D-9C975D60C8D8}" srcOrd="1" destOrd="0" presId="urn:microsoft.com/office/officeart/2005/8/layout/hierarchy3"/>
    <dgm:cxn modelId="{9DDAC17A-7D12-475D-A602-11D94A0358E2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blipFill rotWithShape="0">
          <a:blip xmlns:r="http://schemas.openxmlformats.org/officeDocument/2006/relationships" r:embed="rId1"/>
          <a:stretch>
            <a:fillRect l="-1225"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5413" custLinFactNeighborY="-442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996C8EC1-26DF-4331-A552-FF321A8CA33B}" type="presOf" srcId="{CB9964DC-5E01-4879-9733-CDEE2AB1D1F7}" destId="{ECB1CA3E-26B8-4A39-AEF8-6F06E506D3C7}" srcOrd="0" destOrd="0" presId="urn:microsoft.com/office/officeart/2005/8/layout/hierarchy3"/>
    <dgm:cxn modelId="{FFE8CC2C-4FD7-4D8E-899C-5BDEDB740ABC}" type="presOf" srcId="{CB9964DC-5E01-4879-9733-CDEE2AB1D1F7}" destId="{C7DDC059-89DD-4F99-A10D-9C975D60C8D8}" srcOrd="1" destOrd="0" presId="urn:microsoft.com/office/officeart/2005/8/layout/hierarchy3"/>
    <dgm:cxn modelId="{DA21701E-CAD1-4A89-95B3-55F3F60FFB31}" type="presOf" srcId="{7061F2FC-F2AB-4DE3-98B0-886576B4E2C6}" destId="{D433476B-D68D-4328-ADAC-B2895D3D50CF}" srcOrd="0" destOrd="0" presId="urn:microsoft.com/office/officeart/2005/8/layout/hierarchy3"/>
    <dgm:cxn modelId="{FD885452-49A4-425E-AE0D-64C21C80461C}" type="presParOf" srcId="{D433476B-D68D-4328-ADAC-B2895D3D50CF}" destId="{1E58A3BC-F1F7-40EE-89AA-32E802ED4BF7}" srcOrd="0" destOrd="0" presId="urn:microsoft.com/office/officeart/2005/8/layout/hierarchy3"/>
    <dgm:cxn modelId="{8B728EF6-CDBF-444A-BE3A-C43AAE46BB5C}" type="presParOf" srcId="{1E58A3BC-F1F7-40EE-89AA-32E802ED4BF7}" destId="{D21DF85A-45CA-4CE0-B0ED-CF4615475EE0}" srcOrd="0" destOrd="0" presId="urn:microsoft.com/office/officeart/2005/8/layout/hierarchy3"/>
    <dgm:cxn modelId="{C22F162B-BBFE-47CC-ACAA-B20571DC2711}" type="presParOf" srcId="{D21DF85A-45CA-4CE0-B0ED-CF4615475EE0}" destId="{ECB1CA3E-26B8-4A39-AEF8-6F06E506D3C7}" srcOrd="0" destOrd="0" presId="urn:microsoft.com/office/officeart/2005/8/layout/hierarchy3"/>
    <dgm:cxn modelId="{33D370B3-3ECF-4AF4-8CA6-720F97789F21}" type="presParOf" srcId="{D21DF85A-45CA-4CE0-B0ED-CF4615475EE0}" destId="{C7DDC059-89DD-4F99-A10D-9C975D60C8D8}" srcOrd="1" destOrd="0" presId="urn:microsoft.com/office/officeart/2005/8/layout/hierarchy3"/>
    <dgm:cxn modelId="{9DDAC17A-7D12-475D-A602-11D94A0358E2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CB9964DC-5E01-4879-9733-CDEE2AB1D1F7}">
          <dgm:prSet phldrT="[Texto]" custT="1"/>
          <dgm:spPr>
            <a:solidFill>
              <a:schemeClr val="accent5">
                <a:lumMod val="75000"/>
              </a:schemeClr>
            </a:solidFill>
          </dgm:spPr>
          <dgm:t>
            <a:bodyPr/>
            <a:lstStyle/>
            <a:p>
              <a:pPr algn="just"/>
              <a:r>
                <a:rPr lang="es-ES" sz="2500" b="1" dirty="0" smtClean="0"/>
                <a:t>Funciones de pertenencia para </a:t>
              </a:r>
              <a14:m>
                <m:oMath xmlns:m="http://schemas.openxmlformats.org/officeDocument/2006/math">
                  <m:r>
                    <a:rPr lang="es-ES" sz="2500" b="1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𝜽</m:t>
                  </m:r>
                  <m:r>
                    <a:rPr lang="es-ES" sz="2500" b="1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 </m:t>
                  </m:r>
                </m:oMath>
              </a14:m>
              <a:r>
                <a:rPr lang="es-ES" sz="2500" b="1" dirty="0" smtClean="0"/>
                <a:t> </a:t>
              </a:r>
              <a:endParaRPr lang="es-ES" sz="2500" b="1" dirty="0"/>
            </a:p>
          </dgm:t>
        </dgm:pt>
      </mc:Choice>
      <mc:Fallback xmlns="">
        <dgm:pt modelId="{CB9964DC-5E01-4879-9733-CDEE2AB1D1F7}">
          <dgm:prSet phldrT="[Texto]" custT="1"/>
          <dgm:spPr>
            <a:solidFill>
              <a:schemeClr val="accent5">
                <a:lumMod val="75000"/>
              </a:schemeClr>
            </a:solidFill>
          </dgm:spPr>
          <dgm:t>
            <a:bodyPr/>
            <a:lstStyle/>
            <a:p>
              <a:pPr algn="just"/>
              <a:r>
                <a:rPr lang="es-ES" sz="2500" b="1" dirty="0" smtClean="0"/>
                <a:t>Funciones de pertenencia para </a:t>
              </a:r>
              <a:r>
                <a:rPr lang="es-ES" sz="2500" b="1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𝜽 </a:t>
              </a:r>
              <a:r>
                <a:rPr lang="es-ES" sz="2500" b="1" dirty="0" smtClean="0"/>
                <a:t> </a:t>
              </a:r>
              <a:endParaRPr lang="es-ES" sz="2500" b="1" dirty="0"/>
            </a:p>
          </dgm:t>
        </dgm:pt>
      </mc:Fallback>
    </mc:AlternateConten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5413" custLinFactNeighborY="-442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49D0CDE0-E340-4BFE-B0DF-C60D0C988EE1}" type="presOf" srcId="{7061F2FC-F2AB-4DE3-98B0-886576B4E2C6}" destId="{D433476B-D68D-4328-ADAC-B2895D3D50CF}" srcOrd="0" destOrd="0" presId="urn:microsoft.com/office/officeart/2005/8/layout/hierarchy3"/>
    <dgm:cxn modelId="{87688002-FDE1-4B65-B3E4-711E3ED3DD59}" type="presOf" srcId="{CB9964DC-5E01-4879-9733-CDEE2AB1D1F7}" destId="{C7DDC059-89DD-4F99-A10D-9C975D60C8D8}" srcOrd="1" destOrd="0" presId="urn:microsoft.com/office/officeart/2005/8/layout/hierarchy3"/>
    <dgm:cxn modelId="{41DA5DE0-7D59-4A32-B5E3-D2FD98D1FEC8}" type="presOf" srcId="{CB9964DC-5E01-4879-9733-CDEE2AB1D1F7}" destId="{ECB1CA3E-26B8-4A39-AEF8-6F06E506D3C7}" srcOrd="0" destOrd="0" presId="urn:microsoft.com/office/officeart/2005/8/layout/hierarchy3"/>
    <dgm:cxn modelId="{EE91DA4E-AEE7-4582-8049-C899F3EF0DD5}" type="presParOf" srcId="{D433476B-D68D-4328-ADAC-B2895D3D50CF}" destId="{1E58A3BC-F1F7-40EE-89AA-32E802ED4BF7}" srcOrd="0" destOrd="0" presId="urn:microsoft.com/office/officeart/2005/8/layout/hierarchy3"/>
    <dgm:cxn modelId="{778C51C5-BC48-40AD-BCE2-F7707F8517ED}" type="presParOf" srcId="{1E58A3BC-F1F7-40EE-89AA-32E802ED4BF7}" destId="{D21DF85A-45CA-4CE0-B0ED-CF4615475EE0}" srcOrd="0" destOrd="0" presId="urn:microsoft.com/office/officeart/2005/8/layout/hierarchy3"/>
    <dgm:cxn modelId="{F2A66C77-A23D-4D25-BD61-3407666D0E9C}" type="presParOf" srcId="{D21DF85A-45CA-4CE0-B0ED-CF4615475EE0}" destId="{ECB1CA3E-26B8-4A39-AEF8-6F06E506D3C7}" srcOrd="0" destOrd="0" presId="urn:microsoft.com/office/officeart/2005/8/layout/hierarchy3"/>
    <dgm:cxn modelId="{A8E2E509-FBC2-43AF-B60C-521A26DFC588}" type="presParOf" srcId="{D21DF85A-45CA-4CE0-B0ED-CF4615475EE0}" destId="{C7DDC059-89DD-4F99-A10D-9C975D60C8D8}" srcOrd="1" destOrd="0" presId="urn:microsoft.com/office/officeart/2005/8/layout/hierarchy3"/>
    <dgm:cxn modelId="{FCEFA525-23C3-42FF-81FC-73A28217789B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blipFill rotWithShape="0">
          <a:blip xmlns:r="http://schemas.openxmlformats.org/officeDocument/2006/relationships" r:embed="rId1"/>
          <a:stretch>
            <a:fillRect l="-1225"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5413" custLinFactNeighborY="-442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49D0CDE0-E340-4BFE-B0DF-C60D0C988EE1}" type="presOf" srcId="{7061F2FC-F2AB-4DE3-98B0-886576B4E2C6}" destId="{D433476B-D68D-4328-ADAC-B2895D3D50CF}" srcOrd="0" destOrd="0" presId="urn:microsoft.com/office/officeart/2005/8/layout/hierarchy3"/>
    <dgm:cxn modelId="{87688002-FDE1-4B65-B3E4-711E3ED3DD59}" type="presOf" srcId="{CB9964DC-5E01-4879-9733-CDEE2AB1D1F7}" destId="{C7DDC059-89DD-4F99-A10D-9C975D60C8D8}" srcOrd="1" destOrd="0" presId="urn:microsoft.com/office/officeart/2005/8/layout/hierarchy3"/>
    <dgm:cxn modelId="{41DA5DE0-7D59-4A32-B5E3-D2FD98D1FEC8}" type="presOf" srcId="{CB9964DC-5E01-4879-9733-CDEE2AB1D1F7}" destId="{ECB1CA3E-26B8-4A39-AEF8-6F06E506D3C7}" srcOrd="0" destOrd="0" presId="urn:microsoft.com/office/officeart/2005/8/layout/hierarchy3"/>
    <dgm:cxn modelId="{EE91DA4E-AEE7-4582-8049-C899F3EF0DD5}" type="presParOf" srcId="{D433476B-D68D-4328-ADAC-B2895D3D50CF}" destId="{1E58A3BC-F1F7-40EE-89AA-32E802ED4BF7}" srcOrd="0" destOrd="0" presId="urn:microsoft.com/office/officeart/2005/8/layout/hierarchy3"/>
    <dgm:cxn modelId="{778C51C5-BC48-40AD-BCE2-F7707F8517ED}" type="presParOf" srcId="{1E58A3BC-F1F7-40EE-89AA-32E802ED4BF7}" destId="{D21DF85A-45CA-4CE0-B0ED-CF4615475EE0}" srcOrd="0" destOrd="0" presId="urn:microsoft.com/office/officeart/2005/8/layout/hierarchy3"/>
    <dgm:cxn modelId="{F2A66C77-A23D-4D25-BD61-3407666D0E9C}" type="presParOf" srcId="{D21DF85A-45CA-4CE0-B0ED-CF4615475EE0}" destId="{ECB1CA3E-26B8-4A39-AEF8-6F06E506D3C7}" srcOrd="0" destOrd="0" presId="urn:microsoft.com/office/officeart/2005/8/layout/hierarchy3"/>
    <dgm:cxn modelId="{A8E2E509-FBC2-43AF-B60C-521A26DFC588}" type="presParOf" srcId="{D21DF85A-45CA-4CE0-B0ED-CF4615475EE0}" destId="{C7DDC059-89DD-4F99-A10D-9C975D60C8D8}" srcOrd="1" destOrd="0" presId="urn:microsoft.com/office/officeart/2005/8/layout/hierarchy3"/>
    <dgm:cxn modelId="{FCEFA525-23C3-42FF-81FC-73A28217789B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CB9964DC-5E01-4879-9733-CDEE2AB1D1F7}">
          <dgm:prSet phldrT="[Texto]" custT="1"/>
          <dgm:spPr>
            <a:solidFill>
              <a:schemeClr val="accent5">
                <a:lumMod val="75000"/>
              </a:schemeClr>
            </a:solidFill>
          </dgm:spPr>
          <dgm:t>
            <a:bodyPr/>
            <a:lstStyle/>
            <a:p>
              <a:pPr algn="just"/>
              <a:r>
                <a:rPr lang="es-ES" sz="2500" b="1" dirty="0" smtClean="0"/>
                <a:t>Funciones de pertenencia para </a:t>
              </a:r>
              <a14:m>
                <m:oMath xmlns:m="http://schemas.openxmlformats.org/officeDocument/2006/math">
                  <m:r>
                    <a:rPr lang="es-ES" sz="2500" b="1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𝜽</m:t>
                  </m:r>
                  <m:r>
                    <a:rPr lang="es-ES" sz="2500" b="1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 </m:t>
                  </m:r>
                </m:oMath>
              </a14:m>
              <a:r>
                <a:rPr lang="es-ES" sz="2500" b="1" dirty="0" smtClean="0"/>
                <a:t> </a:t>
              </a:r>
              <a:endParaRPr lang="es-ES" sz="2500" b="1" dirty="0"/>
            </a:p>
          </dgm:t>
        </dgm:pt>
      </mc:Choice>
      <mc:Fallback xmlns="">
        <dgm:pt modelId="{CB9964DC-5E01-4879-9733-CDEE2AB1D1F7}">
          <dgm:prSet phldrT="[Texto]" custT="1"/>
          <dgm:spPr>
            <a:solidFill>
              <a:schemeClr val="accent5">
                <a:lumMod val="75000"/>
              </a:schemeClr>
            </a:solidFill>
          </dgm:spPr>
          <dgm:t>
            <a:bodyPr/>
            <a:lstStyle/>
            <a:p>
              <a:pPr algn="just"/>
              <a:r>
                <a:rPr lang="es-ES" sz="2500" b="1" dirty="0" smtClean="0"/>
                <a:t>Funciones de pertenencia para </a:t>
              </a:r>
              <a:r>
                <a:rPr lang="es-ES" sz="2500" b="1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𝜽 </a:t>
              </a:r>
              <a:r>
                <a:rPr lang="es-ES" sz="2500" b="1" dirty="0" smtClean="0"/>
                <a:t> </a:t>
              </a:r>
              <a:endParaRPr lang="es-ES" sz="2500" b="1" dirty="0"/>
            </a:p>
          </dgm:t>
        </dgm:pt>
      </mc:Fallback>
    </mc:AlternateConten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7800" custLinFactNeighborY="4235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6CD76E7D-DAD9-4FBC-8EEB-85E3EC04A6F9}" type="presOf" srcId="{CB9964DC-5E01-4879-9733-CDEE2AB1D1F7}" destId="{C7DDC059-89DD-4F99-A10D-9C975D60C8D8}" srcOrd="1" destOrd="0" presId="urn:microsoft.com/office/officeart/2005/8/layout/hierarchy3"/>
    <dgm:cxn modelId="{72E57F2F-BC04-4B03-919F-7562A907A864}" type="presOf" srcId="{7061F2FC-F2AB-4DE3-98B0-886576B4E2C6}" destId="{D433476B-D68D-4328-ADAC-B2895D3D50CF}" srcOrd="0" destOrd="0" presId="urn:microsoft.com/office/officeart/2005/8/layout/hierarchy3"/>
    <dgm:cxn modelId="{A5563269-3819-4148-9162-0F7A4F05F619}" type="presOf" srcId="{CB9964DC-5E01-4879-9733-CDEE2AB1D1F7}" destId="{ECB1CA3E-26B8-4A39-AEF8-6F06E506D3C7}" srcOrd="0" destOrd="0" presId="urn:microsoft.com/office/officeart/2005/8/layout/hierarchy3"/>
    <dgm:cxn modelId="{8E5BC5CC-48EB-4BC1-A6D6-765899A7E814}" type="presParOf" srcId="{D433476B-D68D-4328-ADAC-B2895D3D50CF}" destId="{1E58A3BC-F1F7-40EE-89AA-32E802ED4BF7}" srcOrd="0" destOrd="0" presId="urn:microsoft.com/office/officeart/2005/8/layout/hierarchy3"/>
    <dgm:cxn modelId="{33F6BAA2-C129-4C5E-BB5C-D481E1DEA61E}" type="presParOf" srcId="{1E58A3BC-F1F7-40EE-89AA-32E802ED4BF7}" destId="{D21DF85A-45CA-4CE0-B0ED-CF4615475EE0}" srcOrd="0" destOrd="0" presId="urn:microsoft.com/office/officeart/2005/8/layout/hierarchy3"/>
    <dgm:cxn modelId="{8A3130B2-4F44-43D7-B78C-9A64D6E0D7D2}" type="presParOf" srcId="{D21DF85A-45CA-4CE0-B0ED-CF4615475EE0}" destId="{ECB1CA3E-26B8-4A39-AEF8-6F06E506D3C7}" srcOrd="0" destOrd="0" presId="urn:microsoft.com/office/officeart/2005/8/layout/hierarchy3"/>
    <dgm:cxn modelId="{0E7D258B-1E03-4986-BC93-E658318148AD}" type="presParOf" srcId="{D21DF85A-45CA-4CE0-B0ED-CF4615475EE0}" destId="{C7DDC059-89DD-4F99-A10D-9C975D60C8D8}" srcOrd="1" destOrd="0" presId="urn:microsoft.com/office/officeart/2005/8/layout/hierarchy3"/>
    <dgm:cxn modelId="{C577BF9D-29FB-41B5-A2BE-2E25515A9FA6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 smtClean="0"/>
            <a:t>Orden de lectura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E2F9DEB-7685-4523-B2DC-B1A32D1754D5}">
      <dgm:prSet phldrT="[Texto]" custT="1"/>
      <dgm:spPr/>
      <dgm:t>
        <a:bodyPr/>
        <a:lstStyle/>
        <a:p>
          <a:pPr algn="just"/>
          <a:r>
            <a:rPr lang="es-EC" sz="2000" dirty="0" smtClean="0"/>
            <a:t>Los documentos se caracterizan por dos estructuras importantes: la estructura de diseño y la estructura lógica.</a:t>
          </a:r>
          <a:endParaRPr lang="es-ES" sz="2000" dirty="0"/>
        </a:p>
      </dgm:t>
    </dgm:pt>
    <dgm:pt modelId="{FF5244E1-CF16-4BAC-92D3-2FD3C915AD4D}" type="par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BCDCD4D6-C9AC-48D7-A17B-B177CB3F3C20}" type="sib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2765" custLinFactNeighborY="-24422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04EAAFF2-F757-4829-8DE2-3822D97053BC}" type="pres">
      <dgm:prSet presAssocID="{FF5244E1-CF16-4BAC-92D3-2FD3C915AD4D}" presName="Name13" presStyleLbl="parChTrans1D2" presStyleIdx="0" presStyleCnt="1"/>
      <dgm:spPr/>
      <dgm:t>
        <a:bodyPr/>
        <a:lstStyle/>
        <a:p>
          <a:endParaRPr lang="es-ES"/>
        </a:p>
      </dgm:t>
    </dgm:pt>
    <dgm:pt modelId="{E71390C3-22EC-4252-819F-F42DBCE732A6}" type="pres">
      <dgm:prSet presAssocID="{DE2F9DEB-7685-4523-B2DC-B1A32D1754D5}" presName="childText" presStyleLbl="bgAcc1" presStyleIdx="0" presStyleCnt="1" custScaleX="616467" custScaleY="118304" custLinFactNeighborY="-92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A1683D1-895E-4990-AE7A-52C3AA1088C6}" type="presOf" srcId="{FF5244E1-CF16-4BAC-92D3-2FD3C915AD4D}" destId="{04EAAFF2-F757-4829-8DE2-3822D97053BC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D73B1C3D-F726-4F3C-AE05-F3C4E7544844}" type="presOf" srcId="{CB9964DC-5E01-4879-9733-CDEE2AB1D1F7}" destId="{C7DDC059-89DD-4F99-A10D-9C975D60C8D8}" srcOrd="1" destOrd="0" presId="urn:microsoft.com/office/officeart/2005/8/layout/hierarchy3"/>
    <dgm:cxn modelId="{B17D47CB-F8A9-4EF2-9DEC-EB1155D26A94}" type="presOf" srcId="{CB9964DC-5E01-4879-9733-CDEE2AB1D1F7}" destId="{ECB1CA3E-26B8-4A39-AEF8-6F06E506D3C7}" srcOrd="0" destOrd="0" presId="urn:microsoft.com/office/officeart/2005/8/layout/hierarchy3"/>
    <dgm:cxn modelId="{E02D0957-49A6-44B8-BF01-DF49D4A8CA74}" type="presOf" srcId="{7061F2FC-F2AB-4DE3-98B0-886576B4E2C6}" destId="{D433476B-D68D-4328-ADAC-B2895D3D50CF}" srcOrd="0" destOrd="0" presId="urn:microsoft.com/office/officeart/2005/8/layout/hierarchy3"/>
    <dgm:cxn modelId="{650F4F51-16B8-4008-82A5-E98C3F83D604}" type="presOf" srcId="{DE2F9DEB-7685-4523-B2DC-B1A32D1754D5}" destId="{E71390C3-22EC-4252-819F-F42DBCE732A6}" srcOrd="0" destOrd="0" presId="urn:microsoft.com/office/officeart/2005/8/layout/hierarchy3"/>
    <dgm:cxn modelId="{FD217914-6802-410E-BEB5-C798C968579E}" srcId="{CB9964DC-5E01-4879-9733-CDEE2AB1D1F7}" destId="{DE2F9DEB-7685-4523-B2DC-B1A32D1754D5}" srcOrd="0" destOrd="0" parTransId="{FF5244E1-CF16-4BAC-92D3-2FD3C915AD4D}" sibTransId="{BCDCD4D6-C9AC-48D7-A17B-B177CB3F3C20}"/>
    <dgm:cxn modelId="{0F8D3713-71D4-48EE-B865-821D2A5C8288}" type="presParOf" srcId="{D433476B-D68D-4328-ADAC-B2895D3D50CF}" destId="{1E58A3BC-F1F7-40EE-89AA-32E802ED4BF7}" srcOrd="0" destOrd="0" presId="urn:microsoft.com/office/officeart/2005/8/layout/hierarchy3"/>
    <dgm:cxn modelId="{886BF322-3143-4196-BDF5-573F64CA31A9}" type="presParOf" srcId="{1E58A3BC-F1F7-40EE-89AA-32E802ED4BF7}" destId="{D21DF85A-45CA-4CE0-B0ED-CF4615475EE0}" srcOrd="0" destOrd="0" presId="urn:microsoft.com/office/officeart/2005/8/layout/hierarchy3"/>
    <dgm:cxn modelId="{1581AD29-E3A1-4478-9042-C44DCC89FC5A}" type="presParOf" srcId="{D21DF85A-45CA-4CE0-B0ED-CF4615475EE0}" destId="{ECB1CA3E-26B8-4A39-AEF8-6F06E506D3C7}" srcOrd="0" destOrd="0" presId="urn:microsoft.com/office/officeart/2005/8/layout/hierarchy3"/>
    <dgm:cxn modelId="{5B49C41A-8EB9-47EF-B92F-793FCADE2846}" type="presParOf" srcId="{D21DF85A-45CA-4CE0-B0ED-CF4615475EE0}" destId="{C7DDC059-89DD-4F99-A10D-9C975D60C8D8}" srcOrd="1" destOrd="0" presId="urn:microsoft.com/office/officeart/2005/8/layout/hierarchy3"/>
    <dgm:cxn modelId="{95CAF582-443B-4A60-8768-2DDE44A43D1C}" type="presParOf" srcId="{1E58A3BC-F1F7-40EE-89AA-32E802ED4BF7}" destId="{F784BE88-3DB9-4E87-AFCA-2ED0BF00DEA1}" srcOrd="1" destOrd="0" presId="urn:microsoft.com/office/officeart/2005/8/layout/hierarchy3"/>
    <dgm:cxn modelId="{2C8754CA-F133-4614-BCDD-7520C81B6ED9}" type="presParOf" srcId="{F784BE88-3DB9-4E87-AFCA-2ED0BF00DEA1}" destId="{04EAAFF2-F757-4829-8DE2-3822D97053BC}" srcOrd="0" destOrd="0" presId="urn:microsoft.com/office/officeart/2005/8/layout/hierarchy3"/>
    <dgm:cxn modelId="{D85A4E7A-9C7C-4DDE-A49C-311E97BAA0D0}" type="presParOf" srcId="{F784BE88-3DB9-4E87-AFCA-2ED0BF00DEA1}" destId="{E71390C3-22EC-4252-819F-F42DBCE732A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blipFill rotWithShape="0">
          <a:blip xmlns:r="http://schemas.openxmlformats.org/officeDocument/2006/relationships" r:embed="rId1"/>
          <a:stretch>
            <a:fillRect l="-1225"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7800" custLinFactNeighborY="4235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6CD76E7D-DAD9-4FBC-8EEB-85E3EC04A6F9}" type="presOf" srcId="{CB9964DC-5E01-4879-9733-CDEE2AB1D1F7}" destId="{C7DDC059-89DD-4F99-A10D-9C975D60C8D8}" srcOrd="1" destOrd="0" presId="urn:microsoft.com/office/officeart/2005/8/layout/hierarchy3"/>
    <dgm:cxn modelId="{72E57F2F-BC04-4B03-919F-7562A907A864}" type="presOf" srcId="{7061F2FC-F2AB-4DE3-98B0-886576B4E2C6}" destId="{D433476B-D68D-4328-ADAC-B2895D3D50CF}" srcOrd="0" destOrd="0" presId="urn:microsoft.com/office/officeart/2005/8/layout/hierarchy3"/>
    <dgm:cxn modelId="{A5563269-3819-4148-9162-0F7A4F05F619}" type="presOf" srcId="{CB9964DC-5E01-4879-9733-CDEE2AB1D1F7}" destId="{ECB1CA3E-26B8-4A39-AEF8-6F06E506D3C7}" srcOrd="0" destOrd="0" presId="urn:microsoft.com/office/officeart/2005/8/layout/hierarchy3"/>
    <dgm:cxn modelId="{8E5BC5CC-48EB-4BC1-A6D6-765899A7E814}" type="presParOf" srcId="{D433476B-D68D-4328-ADAC-B2895D3D50CF}" destId="{1E58A3BC-F1F7-40EE-89AA-32E802ED4BF7}" srcOrd="0" destOrd="0" presId="urn:microsoft.com/office/officeart/2005/8/layout/hierarchy3"/>
    <dgm:cxn modelId="{33F6BAA2-C129-4C5E-BB5C-D481E1DEA61E}" type="presParOf" srcId="{1E58A3BC-F1F7-40EE-89AA-32E802ED4BF7}" destId="{D21DF85A-45CA-4CE0-B0ED-CF4615475EE0}" srcOrd="0" destOrd="0" presId="urn:microsoft.com/office/officeart/2005/8/layout/hierarchy3"/>
    <dgm:cxn modelId="{8A3130B2-4F44-43D7-B78C-9A64D6E0D7D2}" type="presParOf" srcId="{D21DF85A-45CA-4CE0-B0ED-CF4615475EE0}" destId="{ECB1CA3E-26B8-4A39-AEF8-6F06E506D3C7}" srcOrd="0" destOrd="0" presId="urn:microsoft.com/office/officeart/2005/8/layout/hierarchy3"/>
    <dgm:cxn modelId="{0E7D258B-1E03-4986-BC93-E658318148AD}" type="presParOf" srcId="{D21DF85A-45CA-4CE0-B0ED-CF4615475EE0}" destId="{C7DDC059-89DD-4F99-A10D-9C975D60C8D8}" srcOrd="1" destOrd="0" presId="urn:microsoft.com/office/officeart/2005/8/layout/hierarchy3"/>
    <dgm:cxn modelId="{C577BF9D-29FB-41B5-A2BE-2E25515A9FA6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b="1" dirty="0" smtClean="0"/>
            <a:t>Funciones de pertenencia para “S”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5413" custLinFactNeighborY="-442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6013EA19-6FF9-4C65-8153-E7C33CDB4717}" type="presOf" srcId="{7061F2FC-F2AB-4DE3-98B0-886576B4E2C6}" destId="{D433476B-D68D-4328-ADAC-B2895D3D50CF}" srcOrd="0" destOrd="0" presId="urn:microsoft.com/office/officeart/2005/8/layout/hierarchy3"/>
    <dgm:cxn modelId="{A5330432-C978-49C4-B846-45455D0024D6}" type="presOf" srcId="{CB9964DC-5E01-4879-9733-CDEE2AB1D1F7}" destId="{C7DDC059-89DD-4F99-A10D-9C975D60C8D8}" srcOrd="1" destOrd="0" presId="urn:microsoft.com/office/officeart/2005/8/layout/hierarchy3"/>
    <dgm:cxn modelId="{92D30A1A-4F3D-4D4D-9D2F-93FE1F9DC118}" type="presOf" srcId="{CB9964DC-5E01-4879-9733-CDEE2AB1D1F7}" destId="{ECB1CA3E-26B8-4A39-AEF8-6F06E506D3C7}" srcOrd="0" destOrd="0" presId="urn:microsoft.com/office/officeart/2005/8/layout/hierarchy3"/>
    <dgm:cxn modelId="{A6F38068-DD18-4B49-9E91-025EAF9212DA}" type="presParOf" srcId="{D433476B-D68D-4328-ADAC-B2895D3D50CF}" destId="{1E58A3BC-F1F7-40EE-89AA-32E802ED4BF7}" srcOrd="0" destOrd="0" presId="urn:microsoft.com/office/officeart/2005/8/layout/hierarchy3"/>
    <dgm:cxn modelId="{A4D12F74-9090-460F-9CB9-18EC3646907B}" type="presParOf" srcId="{1E58A3BC-F1F7-40EE-89AA-32E802ED4BF7}" destId="{D21DF85A-45CA-4CE0-B0ED-CF4615475EE0}" srcOrd="0" destOrd="0" presId="urn:microsoft.com/office/officeart/2005/8/layout/hierarchy3"/>
    <dgm:cxn modelId="{23D9468E-F340-4272-B840-615C8AE83095}" type="presParOf" srcId="{D21DF85A-45CA-4CE0-B0ED-CF4615475EE0}" destId="{ECB1CA3E-26B8-4A39-AEF8-6F06E506D3C7}" srcOrd="0" destOrd="0" presId="urn:microsoft.com/office/officeart/2005/8/layout/hierarchy3"/>
    <dgm:cxn modelId="{59164348-0669-4ABD-8CAB-CFD8DDA9F652}" type="presParOf" srcId="{D21DF85A-45CA-4CE0-B0ED-CF4615475EE0}" destId="{C7DDC059-89DD-4F99-A10D-9C975D60C8D8}" srcOrd="1" destOrd="0" presId="urn:microsoft.com/office/officeart/2005/8/layout/hierarchy3"/>
    <dgm:cxn modelId="{11B73662-6960-4EEB-8745-35A3B32EABDA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b="1" dirty="0" smtClean="0"/>
            <a:t>Malla de control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5413" custLinFactNeighborY="-442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9D802D7B-D6BF-4271-8248-7C2AA38318B8}" type="presOf" srcId="{7061F2FC-F2AB-4DE3-98B0-886576B4E2C6}" destId="{D433476B-D68D-4328-ADAC-B2895D3D50CF}" srcOrd="0" destOrd="0" presId="urn:microsoft.com/office/officeart/2005/8/layout/hierarchy3"/>
    <dgm:cxn modelId="{C60CA06B-21CE-4365-A266-1206CD616D04}" type="presOf" srcId="{CB9964DC-5E01-4879-9733-CDEE2AB1D1F7}" destId="{ECB1CA3E-26B8-4A39-AEF8-6F06E506D3C7}" srcOrd="0" destOrd="0" presId="urn:microsoft.com/office/officeart/2005/8/layout/hierarchy3"/>
    <dgm:cxn modelId="{C535E9F0-A0B5-4636-B307-03255A77600F}" type="presOf" srcId="{CB9964DC-5E01-4879-9733-CDEE2AB1D1F7}" destId="{C7DDC059-89DD-4F99-A10D-9C975D60C8D8}" srcOrd="1" destOrd="0" presId="urn:microsoft.com/office/officeart/2005/8/layout/hierarchy3"/>
    <dgm:cxn modelId="{D23FF156-71AD-4F3E-9319-5D819FE01C7F}" type="presParOf" srcId="{D433476B-D68D-4328-ADAC-B2895D3D50CF}" destId="{1E58A3BC-F1F7-40EE-89AA-32E802ED4BF7}" srcOrd="0" destOrd="0" presId="urn:microsoft.com/office/officeart/2005/8/layout/hierarchy3"/>
    <dgm:cxn modelId="{A8AFA754-80DE-4C80-9C5B-25DAD751D462}" type="presParOf" srcId="{1E58A3BC-F1F7-40EE-89AA-32E802ED4BF7}" destId="{D21DF85A-45CA-4CE0-B0ED-CF4615475EE0}" srcOrd="0" destOrd="0" presId="urn:microsoft.com/office/officeart/2005/8/layout/hierarchy3"/>
    <dgm:cxn modelId="{29E28993-FE1D-45AC-A071-9126ABFE6F2A}" type="presParOf" srcId="{D21DF85A-45CA-4CE0-B0ED-CF4615475EE0}" destId="{ECB1CA3E-26B8-4A39-AEF8-6F06E506D3C7}" srcOrd="0" destOrd="0" presId="urn:microsoft.com/office/officeart/2005/8/layout/hierarchy3"/>
    <dgm:cxn modelId="{BDAB6D35-AD76-4517-A276-A76C56A538C4}" type="presParOf" srcId="{D21DF85A-45CA-4CE0-B0ED-CF4615475EE0}" destId="{C7DDC059-89DD-4F99-A10D-9C975D60C8D8}" srcOrd="1" destOrd="0" presId="urn:microsoft.com/office/officeart/2005/8/layout/hierarchy3"/>
    <dgm:cxn modelId="{D2318B8C-DB66-4851-93F4-D47C5E21CA6B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b="1" dirty="0" smtClean="0"/>
            <a:t>Reglas Lingüísticas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5413" custLinFactNeighborY="-442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B5EE7C28-01BC-4C55-B256-630D53A34B85}" type="presOf" srcId="{CB9964DC-5E01-4879-9733-CDEE2AB1D1F7}" destId="{C7DDC059-89DD-4F99-A10D-9C975D60C8D8}" srcOrd="1" destOrd="0" presId="urn:microsoft.com/office/officeart/2005/8/layout/hierarchy3"/>
    <dgm:cxn modelId="{08768132-E9D2-4B74-A2DC-1F7C8EABF9F9}" type="presOf" srcId="{CB9964DC-5E01-4879-9733-CDEE2AB1D1F7}" destId="{ECB1CA3E-26B8-4A39-AEF8-6F06E506D3C7}" srcOrd="0" destOrd="0" presId="urn:microsoft.com/office/officeart/2005/8/layout/hierarchy3"/>
    <dgm:cxn modelId="{6F807DCB-61E9-422A-B2CF-9FD46852A622}" type="presOf" srcId="{7061F2FC-F2AB-4DE3-98B0-886576B4E2C6}" destId="{D433476B-D68D-4328-ADAC-B2895D3D50CF}" srcOrd="0" destOrd="0" presId="urn:microsoft.com/office/officeart/2005/8/layout/hierarchy3"/>
    <dgm:cxn modelId="{F71B7A6D-A606-49F1-867D-DD16B8D73E62}" type="presParOf" srcId="{D433476B-D68D-4328-ADAC-B2895D3D50CF}" destId="{1E58A3BC-F1F7-40EE-89AA-32E802ED4BF7}" srcOrd="0" destOrd="0" presId="urn:microsoft.com/office/officeart/2005/8/layout/hierarchy3"/>
    <dgm:cxn modelId="{90853303-62E5-4273-A741-08E336C49351}" type="presParOf" srcId="{1E58A3BC-F1F7-40EE-89AA-32E802ED4BF7}" destId="{D21DF85A-45CA-4CE0-B0ED-CF4615475EE0}" srcOrd="0" destOrd="0" presId="urn:microsoft.com/office/officeart/2005/8/layout/hierarchy3"/>
    <dgm:cxn modelId="{A4E626B4-4783-49BF-B89F-9EC703125C8E}" type="presParOf" srcId="{D21DF85A-45CA-4CE0-B0ED-CF4615475EE0}" destId="{ECB1CA3E-26B8-4A39-AEF8-6F06E506D3C7}" srcOrd="0" destOrd="0" presId="urn:microsoft.com/office/officeart/2005/8/layout/hierarchy3"/>
    <dgm:cxn modelId="{3CF645B7-5E65-499F-894A-1F5D8923765A}" type="presParOf" srcId="{D21DF85A-45CA-4CE0-B0ED-CF4615475EE0}" destId="{C7DDC059-89DD-4F99-A10D-9C975D60C8D8}" srcOrd="1" destOrd="0" presId="urn:microsoft.com/office/officeart/2005/8/layout/hierarchy3"/>
    <dgm:cxn modelId="{825284B5-D38C-428F-A273-AC0DCB30B6BB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b="1" dirty="0" smtClean="0"/>
            <a:t>Resultados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5413" custLinFactNeighborY="-442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90E8EA53-0562-4999-B725-664D669893C2}" type="presOf" srcId="{CB9964DC-5E01-4879-9733-CDEE2AB1D1F7}" destId="{C7DDC059-89DD-4F99-A10D-9C975D60C8D8}" srcOrd="1" destOrd="0" presId="urn:microsoft.com/office/officeart/2005/8/layout/hierarchy3"/>
    <dgm:cxn modelId="{3267E215-E113-453B-A21E-41428E8DA457}" type="presOf" srcId="{7061F2FC-F2AB-4DE3-98B0-886576B4E2C6}" destId="{D433476B-D68D-4328-ADAC-B2895D3D50CF}" srcOrd="0" destOrd="0" presId="urn:microsoft.com/office/officeart/2005/8/layout/hierarchy3"/>
    <dgm:cxn modelId="{1DC6F0C4-C06B-4BF3-A0E1-2FBFD7F11991}" type="presOf" srcId="{CB9964DC-5E01-4879-9733-CDEE2AB1D1F7}" destId="{ECB1CA3E-26B8-4A39-AEF8-6F06E506D3C7}" srcOrd="0" destOrd="0" presId="urn:microsoft.com/office/officeart/2005/8/layout/hierarchy3"/>
    <dgm:cxn modelId="{C806D83D-5512-4F9F-9D9A-FB9E84B8185E}" type="presParOf" srcId="{D433476B-D68D-4328-ADAC-B2895D3D50CF}" destId="{1E58A3BC-F1F7-40EE-89AA-32E802ED4BF7}" srcOrd="0" destOrd="0" presId="urn:microsoft.com/office/officeart/2005/8/layout/hierarchy3"/>
    <dgm:cxn modelId="{532E137B-0ED4-49B4-B3C8-5AC51151F30C}" type="presParOf" srcId="{1E58A3BC-F1F7-40EE-89AA-32E802ED4BF7}" destId="{D21DF85A-45CA-4CE0-B0ED-CF4615475EE0}" srcOrd="0" destOrd="0" presId="urn:microsoft.com/office/officeart/2005/8/layout/hierarchy3"/>
    <dgm:cxn modelId="{7806C01C-0055-4EE1-807C-A6628C67BB38}" type="presParOf" srcId="{D21DF85A-45CA-4CE0-B0ED-CF4615475EE0}" destId="{ECB1CA3E-26B8-4A39-AEF8-6F06E506D3C7}" srcOrd="0" destOrd="0" presId="urn:microsoft.com/office/officeart/2005/8/layout/hierarchy3"/>
    <dgm:cxn modelId="{C42E4413-A27F-48CE-9C91-D15986E07DA2}" type="presParOf" srcId="{D21DF85A-45CA-4CE0-B0ED-CF4615475EE0}" destId="{C7DDC059-89DD-4F99-A10D-9C975D60C8D8}" srcOrd="1" destOrd="0" presId="urn:microsoft.com/office/officeart/2005/8/layout/hierarchy3"/>
    <dgm:cxn modelId="{FD688188-F3E8-4AA7-B738-5187405D4A0E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b="1" dirty="0" smtClean="0"/>
            <a:t>Resultados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5413" custLinFactNeighborY="-442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3239024A-20FD-47B3-9122-0D36C6E54DAD}" type="presOf" srcId="{7061F2FC-F2AB-4DE3-98B0-886576B4E2C6}" destId="{D433476B-D68D-4328-ADAC-B2895D3D50CF}" srcOrd="0" destOrd="0" presId="urn:microsoft.com/office/officeart/2005/8/layout/hierarchy3"/>
    <dgm:cxn modelId="{0931B9EA-29AB-4F6A-AA77-F87C12608951}" type="presOf" srcId="{CB9964DC-5E01-4879-9733-CDEE2AB1D1F7}" destId="{ECB1CA3E-26B8-4A39-AEF8-6F06E506D3C7}" srcOrd="0" destOrd="0" presId="urn:microsoft.com/office/officeart/2005/8/layout/hierarchy3"/>
    <dgm:cxn modelId="{A35A71BF-6951-47D1-B5CF-AC1490994CFB}" type="presOf" srcId="{CB9964DC-5E01-4879-9733-CDEE2AB1D1F7}" destId="{C7DDC059-89DD-4F99-A10D-9C975D60C8D8}" srcOrd="1" destOrd="0" presId="urn:microsoft.com/office/officeart/2005/8/layout/hierarchy3"/>
    <dgm:cxn modelId="{2AAD088F-5D44-45E1-818C-7E7127D11762}" type="presParOf" srcId="{D433476B-D68D-4328-ADAC-B2895D3D50CF}" destId="{1E58A3BC-F1F7-40EE-89AA-32E802ED4BF7}" srcOrd="0" destOrd="0" presId="urn:microsoft.com/office/officeart/2005/8/layout/hierarchy3"/>
    <dgm:cxn modelId="{DE2A471F-88F9-4BA0-897E-06177C5185F2}" type="presParOf" srcId="{1E58A3BC-F1F7-40EE-89AA-32E802ED4BF7}" destId="{D21DF85A-45CA-4CE0-B0ED-CF4615475EE0}" srcOrd="0" destOrd="0" presId="urn:microsoft.com/office/officeart/2005/8/layout/hierarchy3"/>
    <dgm:cxn modelId="{10D5B6B7-95D6-4D9B-87B8-14B0CE83889C}" type="presParOf" srcId="{D21DF85A-45CA-4CE0-B0ED-CF4615475EE0}" destId="{ECB1CA3E-26B8-4A39-AEF8-6F06E506D3C7}" srcOrd="0" destOrd="0" presId="urn:microsoft.com/office/officeart/2005/8/layout/hierarchy3"/>
    <dgm:cxn modelId="{22DFF9FF-649D-4444-B6BF-3EDCCEF51B6C}" type="presParOf" srcId="{D21DF85A-45CA-4CE0-B0ED-CF4615475EE0}" destId="{C7DDC059-89DD-4F99-A10D-9C975D60C8D8}" srcOrd="1" destOrd="0" presId="urn:microsoft.com/office/officeart/2005/8/layout/hierarchy3"/>
    <dgm:cxn modelId="{06B663BB-1E27-4723-8E51-D793679F0E4A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b="1" dirty="0" smtClean="0"/>
            <a:t>Resultados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5413" custLinFactNeighborY="-442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760B098C-EA38-4D05-B340-B0F77F66F5E1}" type="presOf" srcId="{CB9964DC-5E01-4879-9733-CDEE2AB1D1F7}" destId="{ECB1CA3E-26B8-4A39-AEF8-6F06E506D3C7}" srcOrd="0" destOrd="0" presId="urn:microsoft.com/office/officeart/2005/8/layout/hierarchy3"/>
    <dgm:cxn modelId="{C8A135C9-4CC2-4F1E-85A7-A21118987336}" type="presOf" srcId="{7061F2FC-F2AB-4DE3-98B0-886576B4E2C6}" destId="{D433476B-D68D-4328-ADAC-B2895D3D50CF}" srcOrd="0" destOrd="0" presId="urn:microsoft.com/office/officeart/2005/8/layout/hierarchy3"/>
    <dgm:cxn modelId="{3018B3C9-A126-4E7A-8D09-28BFBE023953}" type="presOf" srcId="{CB9964DC-5E01-4879-9733-CDEE2AB1D1F7}" destId="{C7DDC059-89DD-4F99-A10D-9C975D60C8D8}" srcOrd="1" destOrd="0" presId="urn:microsoft.com/office/officeart/2005/8/layout/hierarchy3"/>
    <dgm:cxn modelId="{B49D72A7-E282-4F88-9204-3E15122FC8B4}" type="presParOf" srcId="{D433476B-D68D-4328-ADAC-B2895D3D50CF}" destId="{1E58A3BC-F1F7-40EE-89AA-32E802ED4BF7}" srcOrd="0" destOrd="0" presId="urn:microsoft.com/office/officeart/2005/8/layout/hierarchy3"/>
    <dgm:cxn modelId="{18E6D431-7213-4091-9734-75DE5F79DE62}" type="presParOf" srcId="{1E58A3BC-F1F7-40EE-89AA-32E802ED4BF7}" destId="{D21DF85A-45CA-4CE0-B0ED-CF4615475EE0}" srcOrd="0" destOrd="0" presId="urn:microsoft.com/office/officeart/2005/8/layout/hierarchy3"/>
    <dgm:cxn modelId="{E18B8995-28E9-4DC1-B8D2-BD7764B266A4}" type="presParOf" srcId="{D21DF85A-45CA-4CE0-B0ED-CF4615475EE0}" destId="{ECB1CA3E-26B8-4A39-AEF8-6F06E506D3C7}" srcOrd="0" destOrd="0" presId="urn:microsoft.com/office/officeart/2005/8/layout/hierarchy3"/>
    <dgm:cxn modelId="{2D50F5BA-5270-4E1C-BA2C-F4244BEC9835}" type="presParOf" srcId="{D21DF85A-45CA-4CE0-B0ED-CF4615475EE0}" destId="{C7DDC059-89DD-4F99-A10D-9C975D60C8D8}" srcOrd="1" destOrd="0" presId="urn:microsoft.com/office/officeart/2005/8/layout/hierarchy3"/>
    <dgm:cxn modelId="{FD3EBED9-8662-4A7A-BC13-A9168DEBC55D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pPr algn="just"/>
          <a:r>
            <a:rPr lang="es-ES" sz="2500" b="1" dirty="0" smtClean="0"/>
            <a:t>Evaluar resultados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62BA3EFC-C558-46FA-81D1-D4333D450695}">
      <dgm:prSet/>
      <dgm:spPr/>
      <dgm:t>
        <a:bodyPr/>
        <a:lstStyle/>
        <a:p>
          <a:pPr algn="l"/>
          <a:r>
            <a:rPr lang="es-EC" dirty="0" smtClean="0"/>
            <a:t>Porcentaje de aciertos con el orden de lectura generado manualmente </a:t>
          </a:r>
          <a:endParaRPr lang="es-EC" dirty="0"/>
        </a:p>
      </dgm:t>
    </dgm:pt>
    <dgm:pt modelId="{62A7A964-6D2B-49BD-BABD-5F87BF938EC4}" type="parTrans" cxnId="{BDD1AB29-A8B5-4436-A5F5-B5A1125FA8CE}">
      <dgm:prSet/>
      <dgm:spPr/>
      <dgm:t>
        <a:bodyPr/>
        <a:lstStyle/>
        <a:p>
          <a:endParaRPr lang="es-EC"/>
        </a:p>
      </dgm:t>
    </dgm:pt>
    <dgm:pt modelId="{822016FA-4D6F-454E-AC42-73636B806852}" type="sibTrans" cxnId="{BDD1AB29-A8B5-4436-A5F5-B5A1125FA8CE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  <dgm:t>
        <a:bodyPr/>
        <a:lstStyle/>
        <a:p>
          <a:endParaRPr lang="es-EC"/>
        </a:p>
      </dgm:t>
    </dgm:pt>
    <dgm:pt modelId="{D21DF85A-45CA-4CE0-B0ED-CF4615475EE0}" type="pres">
      <dgm:prSet presAssocID="{CB9964DC-5E01-4879-9733-CDEE2AB1D1F7}" presName="rootComposite" presStyleCnt="0"/>
      <dgm:spPr/>
      <dgm:t>
        <a:bodyPr/>
        <a:lstStyle/>
        <a:p>
          <a:endParaRPr lang="es-EC"/>
        </a:p>
      </dgm:t>
    </dgm:pt>
    <dgm:pt modelId="{ECB1CA3E-26B8-4A39-AEF8-6F06E506D3C7}" type="pres">
      <dgm:prSet presAssocID="{CB9964DC-5E01-4879-9733-CDEE2AB1D1F7}" presName="rootText" presStyleLbl="node1" presStyleIdx="0" presStyleCnt="1" custScaleX="612257" custLinFactNeighborY="-3472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  <dgm:t>
        <a:bodyPr/>
        <a:lstStyle/>
        <a:p>
          <a:endParaRPr lang="es-EC"/>
        </a:p>
      </dgm:t>
    </dgm:pt>
    <dgm:pt modelId="{19273A7D-C4F2-4FB1-96B9-711146030F1D}" type="pres">
      <dgm:prSet presAssocID="{62A7A964-6D2B-49BD-BABD-5F87BF938EC4}" presName="Name13" presStyleLbl="parChTrans1D2" presStyleIdx="0" presStyleCnt="1"/>
      <dgm:spPr/>
      <dgm:t>
        <a:bodyPr/>
        <a:lstStyle/>
        <a:p>
          <a:endParaRPr lang="es-EC"/>
        </a:p>
      </dgm:t>
    </dgm:pt>
    <dgm:pt modelId="{241A7F92-B6CB-4149-8F1F-3F6A683C0F1E}" type="pres">
      <dgm:prSet presAssocID="{62BA3EFC-C558-46FA-81D1-D4333D450695}" presName="childText" presStyleLbl="bgAcc1" presStyleIdx="0" presStyleCnt="1" custScaleX="4950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4D6FEDA-4440-40AC-8F1F-9C847988BA18}" type="presOf" srcId="{62A7A964-6D2B-49BD-BABD-5F87BF938EC4}" destId="{19273A7D-C4F2-4FB1-96B9-711146030F1D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4C149288-9800-40DB-A1F7-F73CD9619A34}" type="presOf" srcId="{62BA3EFC-C558-46FA-81D1-D4333D450695}" destId="{241A7F92-B6CB-4149-8F1F-3F6A683C0F1E}" srcOrd="0" destOrd="0" presId="urn:microsoft.com/office/officeart/2005/8/layout/hierarchy3"/>
    <dgm:cxn modelId="{D73B1C3D-F726-4F3C-AE05-F3C4E7544844}" type="presOf" srcId="{CB9964DC-5E01-4879-9733-CDEE2AB1D1F7}" destId="{C7DDC059-89DD-4F99-A10D-9C975D60C8D8}" srcOrd="1" destOrd="0" presId="urn:microsoft.com/office/officeart/2005/8/layout/hierarchy3"/>
    <dgm:cxn modelId="{BDD1AB29-A8B5-4436-A5F5-B5A1125FA8CE}" srcId="{CB9964DC-5E01-4879-9733-CDEE2AB1D1F7}" destId="{62BA3EFC-C558-46FA-81D1-D4333D450695}" srcOrd="0" destOrd="0" parTransId="{62A7A964-6D2B-49BD-BABD-5F87BF938EC4}" sibTransId="{822016FA-4D6F-454E-AC42-73636B806852}"/>
    <dgm:cxn modelId="{B17D47CB-F8A9-4EF2-9DEC-EB1155D26A94}" type="presOf" srcId="{CB9964DC-5E01-4879-9733-CDEE2AB1D1F7}" destId="{ECB1CA3E-26B8-4A39-AEF8-6F06E506D3C7}" srcOrd="0" destOrd="0" presId="urn:microsoft.com/office/officeart/2005/8/layout/hierarchy3"/>
    <dgm:cxn modelId="{E02D0957-49A6-44B8-BF01-DF49D4A8CA74}" type="presOf" srcId="{7061F2FC-F2AB-4DE3-98B0-886576B4E2C6}" destId="{D433476B-D68D-4328-ADAC-B2895D3D50CF}" srcOrd="0" destOrd="0" presId="urn:microsoft.com/office/officeart/2005/8/layout/hierarchy3"/>
    <dgm:cxn modelId="{0F8D3713-71D4-48EE-B865-821D2A5C8288}" type="presParOf" srcId="{D433476B-D68D-4328-ADAC-B2895D3D50CF}" destId="{1E58A3BC-F1F7-40EE-89AA-32E802ED4BF7}" srcOrd="0" destOrd="0" presId="urn:microsoft.com/office/officeart/2005/8/layout/hierarchy3"/>
    <dgm:cxn modelId="{886BF322-3143-4196-BDF5-573F64CA31A9}" type="presParOf" srcId="{1E58A3BC-F1F7-40EE-89AA-32E802ED4BF7}" destId="{D21DF85A-45CA-4CE0-B0ED-CF4615475EE0}" srcOrd="0" destOrd="0" presId="urn:microsoft.com/office/officeart/2005/8/layout/hierarchy3"/>
    <dgm:cxn modelId="{1581AD29-E3A1-4478-9042-C44DCC89FC5A}" type="presParOf" srcId="{D21DF85A-45CA-4CE0-B0ED-CF4615475EE0}" destId="{ECB1CA3E-26B8-4A39-AEF8-6F06E506D3C7}" srcOrd="0" destOrd="0" presId="urn:microsoft.com/office/officeart/2005/8/layout/hierarchy3"/>
    <dgm:cxn modelId="{5B49C41A-8EB9-47EF-B92F-793FCADE2846}" type="presParOf" srcId="{D21DF85A-45CA-4CE0-B0ED-CF4615475EE0}" destId="{C7DDC059-89DD-4F99-A10D-9C975D60C8D8}" srcOrd="1" destOrd="0" presId="urn:microsoft.com/office/officeart/2005/8/layout/hierarchy3"/>
    <dgm:cxn modelId="{95CAF582-443B-4A60-8768-2DDE44A43D1C}" type="presParOf" srcId="{1E58A3BC-F1F7-40EE-89AA-32E802ED4BF7}" destId="{F784BE88-3DB9-4E87-AFCA-2ED0BF00DEA1}" srcOrd="1" destOrd="0" presId="urn:microsoft.com/office/officeart/2005/8/layout/hierarchy3"/>
    <dgm:cxn modelId="{D5FD87BC-6B75-4E22-9FE5-DBD35170F837}" type="presParOf" srcId="{F784BE88-3DB9-4E87-AFCA-2ED0BF00DEA1}" destId="{19273A7D-C4F2-4FB1-96B9-711146030F1D}" srcOrd="0" destOrd="0" presId="urn:microsoft.com/office/officeart/2005/8/layout/hierarchy3"/>
    <dgm:cxn modelId="{A9917E05-75C9-418B-BA30-40FAE01540CB}" type="presParOf" srcId="{F784BE88-3DB9-4E87-AFCA-2ED0BF00DEA1}" destId="{241A7F92-B6CB-4149-8F1F-3F6A683C0F1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pPr algn="just"/>
          <a:r>
            <a:rPr lang="es-ES" sz="2500" b="1" dirty="0" smtClean="0"/>
            <a:t>Evaluar resultados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62BA3EFC-C558-46FA-81D1-D4333D450695}">
      <dgm:prSet/>
      <dgm:spPr/>
      <dgm:t>
        <a:bodyPr/>
        <a:lstStyle/>
        <a:p>
          <a:pPr algn="l"/>
          <a:r>
            <a:rPr lang="es-EC" dirty="0" smtClean="0"/>
            <a:t>Mediante comparación estricta del orden de lectura</a:t>
          </a:r>
          <a:endParaRPr lang="es-EC" dirty="0"/>
        </a:p>
      </dgm:t>
    </dgm:pt>
    <dgm:pt modelId="{822016FA-4D6F-454E-AC42-73636B806852}" type="sibTrans" cxnId="{BDD1AB29-A8B5-4436-A5F5-B5A1125FA8CE}">
      <dgm:prSet/>
      <dgm:spPr/>
      <dgm:t>
        <a:bodyPr/>
        <a:lstStyle/>
        <a:p>
          <a:endParaRPr lang="es-EC"/>
        </a:p>
      </dgm:t>
    </dgm:pt>
    <dgm:pt modelId="{62A7A964-6D2B-49BD-BABD-5F87BF938EC4}" type="parTrans" cxnId="{BDD1AB29-A8B5-4436-A5F5-B5A1125FA8CE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  <dgm:t>
        <a:bodyPr/>
        <a:lstStyle/>
        <a:p>
          <a:endParaRPr lang="es-EC"/>
        </a:p>
      </dgm:t>
    </dgm:pt>
    <dgm:pt modelId="{D21DF85A-45CA-4CE0-B0ED-CF4615475EE0}" type="pres">
      <dgm:prSet presAssocID="{CB9964DC-5E01-4879-9733-CDEE2AB1D1F7}" presName="rootComposite" presStyleCnt="0"/>
      <dgm:spPr/>
      <dgm:t>
        <a:bodyPr/>
        <a:lstStyle/>
        <a:p>
          <a:endParaRPr lang="es-EC"/>
        </a:p>
      </dgm:t>
    </dgm:pt>
    <dgm:pt modelId="{ECB1CA3E-26B8-4A39-AEF8-6F06E506D3C7}" type="pres">
      <dgm:prSet presAssocID="{CB9964DC-5E01-4879-9733-CDEE2AB1D1F7}" presName="rootText" presStyleLbl="node1" presStyleIdx="0" presStyleCnt="1" custScaleX="612257" custLinFactNeighborY="-3472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  <dgm:t>
        <a:bodyPr/>
        <a:lstStyle/>
        <a:p>
          <a:endParaRPr lang="es-EC"/>
        </a:p>
      </dgm:t>
    </dgm:pt>
    <dgm:pt modelId="{19273A7D-C4F2-4FB1-96B9-711146030F1D}" type="pres">
      <dgm:prSet presAssocID="{62A7A964-6D2B-49BD-BABD-5F87BF938EC4}" presName="Name13" presStyleLbl="parChTrans1D2" presStyleIdx="0" presStyleCnt="1"/>
      <dgm:spPr/>
      <dgm:t>
        <a:bodyPr/>
        <a:lstStyle/>
        <a:p>
          <a:endParaRPr lang="es-EC"/>
        </a:p>
      </dgm:t>
    </dgm:pt>
    <dgm:pt modelId="{241A7F92-B6CB-4149-8F1F-3F6A683C0F1E}" type="pres">
      <dgm:prSet presAssocID="{62BA3EFC-C558-46FA-81D1-D4333D450695}" presName="childText" presStyleLbl="bgAcc1" presStyleIdx="0" presStyleCnt="1" custScaleX="4950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5A7B0BA-5AA9-4B5F-A166-D1D93D065C6B}" type="presOf" srcId="{CB9964DC-5E01-4879-9733-CDEE2AB1D1F7}" destId="{ECB1CA3E-26B8-4A39-AEF8-6F06E506D3C7}" srcOrd="0" destOrd="0" presId="urn:microsoft.com/office/officeart/2005/8/layout/hierarchy3"/>
    <dgm:cxn modelId="{95F8F304-A54B-4AA7-89E4-D1BC8EB58D3A}" type="presOf" srcId="{62BA3EFC-C558-46FA-81D1-D4333D450695}" destId="{241A7F92-B6CB-4149-8F1F-3F6A683C0F1E}" srcOrd="0" destOrd="0" presId="urn:microsoft.com/office/officeart/2005/8/layout/hierarchy3"/>
    <dgm:cxn modelId="{5F11BC04-95A7-411D-8824-9FFEA5CACC17}" type="presOf" srcId="{62A7A964-6D2B-49BD-BABD-5F87BF938EC4}" destId="{19273A7D-C4F2-4FB1-96B9-711146030F1D}" srcOrd="0" destOrd="0" presId="urn:microsoft.com/office/officeart/2005/8/layout/hierarchy3"/>
    <dgm:cxn modelId="{BDD1AB29-A8B5-4436-A5F5-B5A1125FA8CE}" srcId="{CB9964DC-5E01-4879-9733-CDEE2AB1D1F7}" destId="{62BA3EFC-C558-46FA-81D1-D4333D450695}" srcOrd="0" destOrd="0" parTransId="{62A7A964-6D2B-49BD-BABD-5F87BF938EC4}" sibTransId="{822016FA-4D6F-454E-AC42-73636B806852}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7C7EF189-B69B-4C4B-BF75-D7811B19D2F5}" type="presOf" srcId="{7061F2FC-F2AB-4DE3-98B0-886576B4E2C6}" destId="{D433476B-D68D-4328-ADAC-B2895D3D50CF}" srcOrd="0" destOrd="0" presId="urn:microsoft.com/office/officeart/2005/8/layout/hierarchy3"/>
    <dgm:cxn modelId="{9B158248-738A-4D11-B70E-DA1ECF8D8D7B}" type="presOf" srcId="{CB9964DC-5E01-4879-9733-CDEE2AB1D1F7}" destId="{C7DDC059-89DD-4F99-A10D-9C975D60C8D8}" srcOrd="1" destOrd="0" presId="urn:microsoft.com/office/officeart/2005/8/layout/hierarchy3"/>
    <dgm:cxn modelId="{3CA978E6-C993-4D88-8C96-E000A4612C45}" type="presParOf" srcId="{D433476B-D68D-4328-ADAC-B2895D3D50CF}" destId="{1E58A3BC-F1F7-40EE-89AA-32E802ED4BF7}" srcOrd="0" destOrd="0" presId="urn:microsoft.com/office/officeart/2005/8/layout/hierarchy3"/>
    <dgm:cxn modelId="{4F188E36-3079-4DD0-99AA-0C654F77CB12}" type="presParOf" srcId="{1E58A3BC-F1F7-40EE-89AA-32E802ED4BF7}" destId="{D21DF85A-45CA-4CE0-B0ED-CF4615475EE0}" srcOrd="0" destOrd="0" presId="urn:microsoft.com/office/officeart/2005/8/layout/hierarchy3"/>
    <dgm:cxn modelId="{A25334D8-0253-486C-87E1-0130ECA086B5}" type="presParOf" srcId="{D21DF85A-45CA-4CE0-B0ED-CF4615475EE0}" destId="{ECB1CA3E-26B8-4A39-AEF8-6F06E506D3C7}" srcOrd="0" destOrd="0" presId="urn:microsoft.com/office/officeart/2005/8/layout/hierarchy3"/>
    <dgm:cxn modelId="{170A7156-7443-4B3C-8BBA-42C20628DE8C}" type="presParOf" srcId="{D21DF85A-45CA-4CE0-B0ED-CF4615475EE0}" destId="{C7DDC059-89DD-4F99-A10D-9C975D60C8D8}" srcOrd="1" destOrd="0" presId="urn:microsoft.com/office/officeart/2005/8/layout/hierarchy3"/>
    <dgm:cxn modelId="{5AB8495D-91E2-444C-92E9-2CC584F4FC28}" type="presParOf" srcId="{1E58A3BC-F1F7-40EE-89AA-32E802ED4BF7}" destId="{F784BE88-3DB9-4E87-AFCA-2ED0BF00DEA1}" srcOrd="1" destOrd="0" presId="urn:microsoft.com/office/officeart/2005/8/layout/hierarchy3"/>
    <dgm:cxn modelId="{5B652EEB-BBC7-4D11-82CD-D4D73CB8DAE4}" type="presParOf" srcId="{F784BE88-3DB9-4E87-AFCA-2ED0BF00DEA1}" destId="{19273A7D-C4F2-4FB1-96B9-711146030F1D}" srcOrd="0" destOrd="0" presId="urn:microsoft.com/office/officeart/2005/8/layout/hierarchy3"/>
    <dgm:cxn modelId="{094950A1-7067-4F51-9E4F-41808FAD1E87}" type="presParOf" srcId="{F784BE88-3DB9-4E87-AFCA-2ED0BF00DEA1}" destId="{241A7F92-B6CB-4149-8F1F-3F6A683C0F1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pPr algn="just"/>
          <a:r>
            <a:rPr lang="es-ES" sz="2500" b="1" dirty="0" smtClean="0"/>
            <a:t>Evaluar resultados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62BA3EFC-C558-46FA-81D1-D4333D450695}">
      <dgm:prSet/>
      <dgm:spPr/>
      <dgm:t>
        <a:bodyPr/>
        <a:lstStyle/>
        <a:p>
          <a:pPr algn="l"/>
          <a:r>
            <a:rPr lang="es-EC" dirty="0" smtClean="0"/>
            <a:t>Mediante comparación de elementos conectados en el orden de lectura</a:t>
          </a:r>
          <a:endParaRPr lang="es-EC" dirty="0"/>
        </a:p>
      </dgm:t>
    </dgm:pt>
    <dgm:pt modelId="{822016FA-4D6F-454E-AC42-73636B806852}" type="sibTrans" cxnId="{BDD1AB29-A8B5-4436-A5F5-B5A1125FA8CE}">
      <dgm:prSet/>
      <dgm:spPr/>
      <dgm:t>
        <a:bodyPr/>
        <a:lstStyle/>
        <a:p>
          <a:endParaRPr lang="es-EC"/>
        </a:p>
      </dgm:t>
    </dgm:pt>
    <dgm:pt modelId="{62A7A964-6D2B-49BD-BABD-5F87BF938EC4}" type="parTrans" cxnId="{BDD1AB29-A8B5-4436-A5F5-B5A1125FA8CE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  <dgm:t>
        <a:bodyPr/>
        <a:lstStyle/>
        <a:p>
          <a:endParaRPr lang="es-EC"/>
        </a:p>
      </dgm:t>
    </dgm:pt>
    <dgm:pt modelId="{D21DF85A-45CA-4CE0-B0ED-CF4615475EE0}" type="pres">
      <dgm:prSet presAssocID="{CB9964DC-5E01-4879-9733-CDEE2AB1D1F7}" presName="rootComposite" presStyleCnt="0"/>
      <dgm:spPr/>
      <dgm:t>
        <a:bodyPr/>
        <a:lstStyle/>
        <a:p>
          <a:endParaRPr lang="es-EC"/>
        </a:p>
      </dgm:t>
    </dgm:pt>
    <dgm:pt modelId="{ECB1CA3E-26B8-4A39-AEF8-6F06E506D3C7}" type="pres">
      <dgm:prSet presAssocID="{CB9964DC-5E01-4879-9733-CDEE2AB1D1F7}" presName="rootText" presStyleLbl="node1" presStyleIdx="0" presStyleCnt="1" custScaleX="612257" custLinFactNeighborY="-3472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  <dgm:t>
        <a:bodyPr/>
        <a:lstStyle/>
        <a:p>
          <a:endParaRPr lang="es-EC"/>
        </a:p>
      </dgm:t>
    </dgm:pt>
    <dgm:pt modelId="{19273A7D-C4F2-4FB1-96B9-711146030F1D}" type="pres">
      <dgm:prSet presAssocID="{62A7A964-6D2B-49BD-BABD-5F87BF938EC4}" presName="Name13" presStyleLbl="parChTrans1D2" presStyleIdx="0" presStyleCnt="1"/>
      <dgm:spPr/>
      <dgm:t>
        <a:bodyPr/>
        <a:lstStyle/>
        <a:p>
          <a:endParaRPr lang="es-EC"/>
        </a:p>
      </dgm:t>
    </dgm:pt>
    <dgm:pt modelId="{241A7F92-B6CB-4149-8F1F-3F6A683C0F1E}" type="pres">
      <dgm:prSet presAssocID="{62BA3EFC-C558-46FA-81D1-D4333D450695}" presName="childText" presStyleLbl="bgAcc1" presStyleIdx="0" presStyleCnt="1" custScaleX="4950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1C3B746-EFFF-4627-AD18-9863AA0670D8}" type="presOf" srcId="{62BA3EFC-C558-46FA-81D1-D4333D450695}" destId="{241A7F92-B6CB-4149-8F1F-3F6A683C0F1E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30FCA9E7-DAAF-4675-AF29-8ACA3502CBA7}" type="presOf" srcId="{CB9964DC-5E01-4879-9733-CDEE2AB1D1F7}" destId="{ECB1CA3E-26B8-4A39-AEF8-6F06E506D3C7}" srcOrd="0" destOrd="0" presId="urn:microsoft.com/office/officeart/2005/8/layout/hierarchy3"/>
    <dgm:cxn modelId="{B1B13241-2460-4C19-9744-D35E5E6FF7E8}" type="presOf" srcId="{CB9964DC-5E01-4879-9733-CDEE2AB1D1F7}" destId="{C7DDC059-89DD-4F99-A10D-9C975D60C8D8}" srcOrd="1" destOrd="0" presId="urn:microsoft.com/office/officeart/2005/8/layout/hierarchy3"/>
    <dgm:cxn modelId="{46B84301-2DC9-4D3F-9436-CB80508A7FC4}" type="presOf" srcId="{62A7A964-6D2B-49BD-BABD-5F87BF938EC4}" destId="{19273A7D-C4F2-4FB1-96B9-711146030F1D}" srcOrd="0" destOrd="0" presId="urn:microsoft.com/office/officeart/2005/8/layout/hierarchy3"/>
    <dgm:cxn modelId="{BDD1AB29-A8B5-4436-A5F5-B5A1125FA8CE}" srcId="{CB9964DC-5E01-4879-9733-CDEE2AB1D1F7}" destId="{62BA3EFC-C558-46FA-81D1-D4333D450695}" srcOrd="0" destOrd="0" parTransId="{62A7A964-6D2B-49BD-BABD-5F87BF938EC4}" sibTransId="{822016FA-4D6F-454E-AC42-73636B806852}"/>
    <dgm:cxn modelId="{45E0B630-5440-4FBE-8922-E2460D8E796E}" type="presOf" srcId="{7061F2FC-F2AB-4DE3-98B0-886576B4E2C6}" destId="{D433476B-D68D-4328-ADAC-B2895D3D50CF}" srcOrd="0" destOrd="0" presId="urn:microsoft.com/office/officeart/2005/8/layout/hierarchy3"/>
    <dgm:cxn modelId="{4AF902D3-18C3-4F7A-8C81-D54FCD355E86}" type="presParOf" srcId="{D433476B-D68D-4328-ADAC-B2895D3D50CF}" destId="{1E58A3BC-F1F7-40EE-89AA-32E802ED4BF7}" srcOrd="0" destOrd="0" presId="urn:microsoft.com/office/officeart/2005/8/layout/hierarchy3"/>
    <dgm:cxn modelId="{F91D29FB-E2FB-492C-82B0-9E469B198276}" type="presParOf" srcId="{1E58A3BC-F1F7-40EE-89AA-32E802ED4BF7}" destId="{D21DF85A-45CA-4CE0-B0ED-CF4615475EE0}" srcOrd="0" destOrd="0" presId="urn:microsoft.com/office/officeart/2005/8/layout/hierarchy3"/>
    <dgm:cxn modelId="{8A61883B-4491-4A35-9C26-518338105AC1}" type="presParOf" srcId="{D21DF85A-45CA-4CE0-B0ED-CF4615475EE0}" destId="{ECB1CA3E-26B8-4A39-AEF8-6F06E506D3C7}" srcOrd="0" destOrd="0" presId="urn:microsoft.com/office/officeart/2005/8/layout/hierarchy3"/>
    <dgm:cxn modelId="{7EC7F57E-9191-4AAC-9767-B61E3CD235D0}" type="presParOf" srcId="{D21DF85A-45CA-4CE0-B0ED-CF4615475EE0}" destId="{C7DDC059-89DD-4F99-A10D-9C975D60C8D8}" srcOrd="1" destOrd="0" presId="urn:microsoft.com/office/officeart/2005/8/layout/hierarchy3"/>
    <dgm:cxn modelId="{9E8933EB-19D2-4B64-8364-43BD0CA6F9A6}" type="presParOf" srcId="{1E58A3BC-F1F7-40EE-89AA-32E802ED4BF7}" destId="{F784BE88-3DB9-4E87-AFCA-2ED0BF00DEA1}" srcOrd="1" destOrd="0" presId="urn:microsoft.com/office/officeart/2005/8/layout/hierarchy3"/>
    <dgm:cxn modelId="{70AD874C-1E25-4760-A59E-F3B7EE08616D}" type="presParOf" srcId="{F784BE88-3DB9-4E87-AFCA-2ED0BF00DEA1}" destId="{19273A7D-C4F2-4FB1-96B9-711146030F1D}" srcOrd="0" destOrd="0" presId="urn:microsoft.com/office/officeart/2005/8/layout/hierarchy3"/>
    <dgm:cxn modelId="{4B0E7295-73CA-47AC-84B0-C4D871FA7C37}" type="presParOf" srcId="{F784BE88-3DB9-4E87-AFCA-2ED0BF00DEA1}" destId="{241A7F92-B6CB-4149-8F1F-3F6A683C0F1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pPr algn="just"/>
          <a:r>
            <a:rPr lang="es-ES" sz="2500" b="1" dirty="0" smtClean="0"/>
            <a:t>Justificación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6D3A5916-41BB-41B0-AA11-4772B6FD9C8E}">
      <dgm:prSet/>
      <dgm:spPr/>
      <dgm:t>
        <a:bodyPr/>
        <a:lstStyle/>
        <a:p>
          <a:pPr algn="l"/>
          <a:r>
            <a:rPr lang="es-EC" dirty="0" smtClean="0"/>
            <a:t>Educación inclusiva</a:t>
          </a:r>
          <a:endParaRPr lang="es-EC" dirty="0"/>
        </a:p>
      </dgm:t>
    </dgm:pt>
    <dgm:pt modelId="{92FA349F-4FA4-4A78-82E8-0F349CF2B2BB}" type="parTrans" cxnId="{4CD1E86B-9392-4413-9C26-DB2433076C91}">
      <dgm:prSet/>
      <dgm:spPr/>
      <dgm:t>
        <a:bodyPr/>
        <a:lstStyle/>
        <a:p>
          <a:endParaRPr lang="es-EC"/>
        </a:p>
      </dgm:t>
    </dgm:pt>
    <dgm:pt modelId="{6CCDE5F5-ECE6-4B62-AD9B-D643F0FCD5C9}" type="sibTrans" cxnId="{4CD1E86B-9392-4413-9C26-DB2433076C91}">
      <dgm:prSet/>
      <dgm:spPr/>
      <dgm:t>
        <a:bodyPr/>
        <a:lstStyle/>
        <a:p>
          <a:endParaRPr lang="es-EC"/>
        </a:p>
      </dgm:t>
    </dgm:pt>
    <dgm:pt modelId="{922C7D03-470E-489B-AD3A-D7679EA0DE8A}">
      <dgm:prSet/>
      <dgm:spPr/>
      <dgm:t>
        <a:bodyPr/>
        <a:lstStyle/>
        <a:p>
          <a:pPr algn="l"/>
          <a:r>
            <a:rPr lang="es-EC" dirty="0" smtClean="0"/>
            <a:t>Conversión de texto a voz</a:t>
          </a:r>
          <a:endParaRPr lang="es-EC" dirty="0"/>
        </a:p>
      </dgm:t>
    </dgm:pt>
    <dgm:pt modelId="{173C1EE3-B9DF-4AF8-81B8-A259E14544F0}" type="parTrans" cxnId="{F09880FF-7339-4092-98FD-AE4125D2F11A}">
      <dgm:prSet/>
      <dgm:spPr/>
      <dgm:t>
        <a:bodyPr/>
        <a:lstStyle/>
        <a:p>
          <a:endParaRPr lang="es-EC"/>
        </a:p>
      </dgm:t>
    </dgm:pt>
    <dgm:pt modelId="{9B00DD0E-C9E7-4D3E-BA57-3133B236CD6F}" type="sibTrans" cxnId="{F09880FF-7339-4092-98FD-AE4125D2F11A}">
      <dgm:prSet/>
      <dgm:spPr/>
      <dgm:t>
        <a:bodyPr/>
        <a:lstStyle/>
        <a:p>
          <a:endParaRPr lang="es-EC"/>
        </a:p>
      </dgm:t>
    </dgm:pt>
    <dgm:pt modelId="{8EA5EEE4-290E-498D-A536-EC3B43D56BA1}">
      <dgm:prSet/>
      <dgm:spPr/>
      <dgm:t>
        <a:bodyPr/>
        <a:lstStyle/>
        <a:p>
          <a:r>
            <a:rPr lang="es-EC" dirty="0" smtClean="0"/>
            <a:t>Algoritmos implementados poco reutilizables.</a:t>
          </a:r>
          <a:endParaRPr lang="es-EC" dirty="0"/>
        </a:p>
      </dgm:t>
    </dgm:pt>
    <dgm:pt modelId="{AE1B3AC1-1ACA-42AF-9ADD-878888308FBE}" type="sibTrans" cxnId="{FE31F43E-A5E7-479A-938B-CBFAB3ABB19E}">
      <dgm:prSet/>
      <dgm:spPr/>
      <dgm:t>
        <a:bodyPr/>
        <a:lstStyle/>
        <a:p>
          <a:endParaRPr lang="es-EC"/>
        </a:p>
      </dgm:t>
    </dgm:pt>
    <dgm:pt modelId="{DE5EB4D4-3BF7-4231-935D-46806A1CA935}" type="parTrans" cxnId="{FE31F43E-A5E7-479A-938B-CBFAB3ABB19E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  <dgm:t>
        <a:bodyPr/>
        <a:lstStyle/>
        <a:p>
          <a:endParaRPr lang="es-EC"/>
        </a:p>
      </dgm:t>
    </dgm:pt>
    <dgm:pt modelId="{D21DF85A-45CA-4CE0-B0ED-CF4615475EE0}" type="pres">
      <dgm:prSet presAssocID="{CB9964DC-5E01-4879-9733-CDEE2AB1D1F7}" presName="rootComposite" presStyleCnt="0"/>
      <dgm:spPr/>
      <dgm:t>
        <a:bodyPr/>
        <a:lstStyle/>
        <a:p>
          <a:endParaRPr lang="es-EC"/>
        </a:p>
      </dgm:t>
    </dgm:pt>
    <dgm:pt modelId="{ECB1CA3E-26B8-4A39-AEF8-6F06E506D3C7}" type="pres">
      <dgm:prSet presAssocID="{CB9964DC-5E01-4879-9733-CDEE2AB1D1F7}" presName="rootText" presStyleLbl="node1" presStyleIdx="0" presStyleCnt="1" custScaleX="612257" custLinFactNeighborY="-67354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  <dgm:t>
        <a:bodyPr/>
        <a:lstStyle/>
        <a:p>
          <a:endParaRPr lang="es-EC"/>
        </a:p>
      </dgm:t>
    </dgm:pt>
    <dgm:pt modelId="{8512DE89-09B6-4316-9480-E9ACC636487C}" type="pres">
      <dgm:prSet presAssocID="{DE5EB4D4-3BF7-4231-935D-46806A1CA935}" presName="Name13" presStyleLbl="parChTrans1D2" presStyleIdx="0" presStyleCnt="3"/>
      <dgm:spPr/>
      <dgm:t>
        <a:bodyPr/>
        <a:lstStyle/>
        <a:p>
          <a:endParaRPr lang="es-EC"/>
        </a:p>
      </dgm:t>
    </dgm:pt>
    <dgm:pt modelId="{A67C57B8-85BE-400F-A41A-CDE611354AC7}" type="pres">
      <dgm:prSet presAssocID="{8EA5EEE4-290E-498D-A536-EC3B43D56BA1}" presName="childText" presStyleLbl="bgAcc1" presStyleIdx="0" presStyleCnt="3" custScaleX="5928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E51475-4A4E-4C6F-9197-58A63B4FA650}" type="pres">
      <dgm:prSet presAssocID="{173C1EE3-B9DF-4AF8-81B8-A259E14544F0}" presName="Name13" presStyleLbl="parChTrans1D2" presStyleIdx="1" presStyleCnt="3"/>
      <dgm:spPr/>
      <dgm:t>
        <a:bodyPr/>
        <a:lstStyle/>
        <a:p>
          <a:endParaRPr lang="es-EC"/>
        </a:p>
      </dgm:t>
    </dgm:pt>
    <dgm:pt modelId="{15D2D11A-C35B-4849-9FEC-1EEBE63E7DF9}" type="pres">
      <dgm:prSet presAssocID="{922C7D03-470E-489B-AD3A-D7679EA0DE8A}" presName="childText" presStyleLbl="bgAcc1" presStyleIdx="1" presStyleCnt="3" custScaleX="5966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1F9418-59B1-482A-9813-656C0B755467}" type="pres">
      <dgm:prSet presAssocID="{92FA349F-4FA4-4A78-82E8-0F349CF2B2BB}" presName="Name13" presStyleLbl="parChTrans1D2" presStyleIdx="2" presStyleCnt="3"/>
      <dgm:spPr/>
      <dgm:t>
        <a:bodyPr/>
        <a:lstStyle/>
        <a:p>
          <a:endParaRPr lang="es-EC"/>
        </a:p>
      </dgm:t>
    </dgm:pt>
    <dgm:pt modelId="{14681160-686F-43B5-BAFB-B21ECA7C007A}" type="pres">
      <dgm:prSet presAssocID="{6D3A5916-41BB-41B0-AA11-4772B6FD9C8E}" presName="childText" presStyleLbl="bgAcc1" presStyleIdx="2" presStyleCnt="3" custScaleX="599678" custLinFactNeighborX="-136" custLinFactNeighborY="5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2D8E721-C228-4B25-99FD-FF934181485A}" type="presOf" srcId="{92FA349F-4FA4-4A78-82E8-0F349CF2B2BB}" destId="{021F9418-59B1-482A-9813-656C0B755467}" srcOrd="0" destOrd="0" presId="urn:microsoft.com/office/officeart/2005/8/layout/hierarchy3"/>
    <dgm:cxn modelId="{7CCA9513-16E9-4E78-B405-AA866F2F163B}" type="presOf" srcId="{173C1EE3-B9DF-4AF8-81B8-A259E14544F0}" destId="{26E51475-4A4E-4C6F-9197-58A63B4FA650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B17D47CB-F8A9-4EF2-9DEC-EB1155D26A94}" type="presOf" srcId="{CB9964DC-5E01-4879-9733-CDEE2AB1D1F7}" destId="{ECB1CA3E-26B8-4A39-AEF8-6F06E506D3C7}" srcOrd="0" destOrd="0" presId="urn:microsoft.com/office/officeart/2005/8/layout/hierarchy3"/>
    <dgm:cxn modelId="{F09880FF-7339-4092-98FD-AE4125D2F11A}" srcId="{CB9964DC-5E01-4879-9733-CDEE2AB1D1F7}" destId="{922C7D03-470E-489B-AD3A-D7679EA0DE8A}" srcOrd="1" destOrd="0" parTransId="{173C1EE3-B9DF-4AF8-81B8-A259E14544F0}" sibTransId="{9B00DD0E-C9E7-4D3E-BA57-3133B236CD6F}"/>
    <dgm:cxn modelId="{D73B1C3D-F726-4F3C-AE05-F3C4E7544844}" type="presOf" srcId="{CB9964DC-5E01-4879-9733-CDEE2AB1D1F7}" destId="{C7DDC059-89DD-4F99-A10D-9C975D60C8D8}" srcOrd="1" destOrd="0" presId="urn:microsoft.com/office/officeart/2005/8/layout/hierarchy3"/>
    <dgm:cxn modelId="{CD122FBA-5419-41FB-A9CF-6D7152A3C940}" type="presOf" srcId="{6D3A5916-41BB-41B0-AA11-4772B6FD9C8E}" destId="{14681160-686F-43B5-BAFB-B21ECA7C007A}" srcOrd="0" destOrd="0" presId="urn:microsoft.com/office/officeart/2005/8/layout/hierarchy3"/>
    <dgm:cxn modelId="{4CD1E86B-9392-4413-9C26-DB2433076C91}" srcId="{CB9964DC-5E01-4879-9733-CDEE2AB1D1F7}" destId="{6D3A5916-41BB-41B0-AA11-4772B6FD9C8E}" srcOrd="2" destOrd="0" parTransId="{92FA349F-4FA4-4A78-82E8-0F349CF2B2BB}" sibTransId="{6CCDE5F5-ECE6-4B62-AD9B-D643F0FCD5C9}"/>
    <dgm:cxn modelId="{C15B48BA-3917-49C8-954D-340B7A44C5F1}" type="presOf" srcId="{8EA5EEE4-290E-498D-A536-EC3B43D56BA1}" destId="{A67C57B8-85BE-400F-A41A-CDE611354AC7}" srcOrd="0" destOrd="0" presId="urn:microsoft.com/office/officeart/2005/8/layout/hierarchy3"/>
    <dgm:cxn modelId="{EDCABC98-7169-47FE-B3A7-30F9B75D6564}" type="presOf" srcId="{922C7D03-470E-489B-AD3A-D7679EA0DE8A}" destId="{15D2D11A-C35B-4849-9FEC-1EEBE63E7DF9}" srcOrd="0" destOrd="0" presId="urn:microsoft.com/office/officeart/2005/8/layout/hierarchy3"/>
    <dgm:cxn modelId="{4E9DC88F-0A0C-48E5-9A7E-A0ED1EE41DAB}" type="presOf" srcId="{DE5EB4D4-3BF7-4231-935D-46806A1CA935}" destId="{8512DE89-09B6-4316-9480-E9ACC636487C}" srcOrd="0" destOrd="0" presId="urn:microsoft.com/office/officeart/2005/8/layout/hierarchy3"/>
    <dgm:cxn modelId="{E02D0957-49A6-44B8-BF01-DF49D4A8CA74}" type="presOf" srcId="{7061F2FC-F2AB-4DE3-98B0-886576B4E2C6}" destId="{D433476B-D68D-4328-ADAC-B2895D3D50CF}" srcOrd="0" destOrd="0" presId="urn:microsoft.com/office/officeart/2005/8/layout/hierarchy3"/>
    <dgm:cxn modelId="{FE31F43E-A5E7-479A-938B-CBFAB3ABB19E}" srcId="{CB9964DC-5E01-4879-9733-CDEE2AB1D1F7}" destId="{8EA5EEE4-290E-498D-A536-EC3B43D56BA1}" srcOrd="0" destOrd="0" parTransId="{DE5EB4D4-3BF7-4231-935D-46806A1CA935}" sibTransId="{AE1B3AC1-1ACA-42AF-9ADD-878888308FBE}"/>
    <dgm:cxn modelId="{0F8D3713-71D4-48EE-B865-821D2A5C8288}" type="presParOf" srcId="{D433476B-D68D-4328-ADAC-B2895D3D50CF}" destId="{1E58A3BC-F1F7-40EE-89AA-32E802ED4BF7}" srcOrd="0" destOrd="0" presId="urn:microsoft.com/office/officeart/2005/8/layout/hierarchy3"/>
    <dgm:cxn modelId="{886BF322-3143-4196-BDF5-573F64CA31A9}" type="presParOf" srcId="{1E58A3BC-F1F7-40EE-89AA-32E802ED4BF7}" destId="{D21DF85A-45CA-4CE0-B0ED-CF4615475EE0}" srcOrd="0" destOrd="0" presId="urn:microsoft.com/office/officeart/2005/8/layout/hierarchy3"/>
    <dgm:cxn modelId="{1581AD29-E3A1-4478-9042-C44DCC89FC5A}" type="presParOf" srcId="{D21DF85A-45CA-4CE0-B0ED-CF4615475EE0}" destId="{ECB1CA3E-26B8-4A39-AEF8-6F06E506D3C7}" srcOrd="0" destOrd="0" presId="urn:microsoft.com/office/officeart/2005/8/layout/hierarchy3"/>
    <dgm:cxn modelId="{5B49C41A-8EB9-47EF-B92F-793FCADE2846}" type="presParOf" srcId="{D21DF85A-45CA-4CE0-B0ED-CF4615475EE0}" destId="{C7DDC059-89DD-4F99-A10D-9C975D60C8D8}" srcOrd="1" destOrd="0" presId="urn:microsoft.com/office/officeart/2005/8/layout/hierarchy3"/>
    <dgm:cxn modelId="{95CAF582-443B-4A60-8768-2DDE44A43D1C}" type="presParOf" srcId="{1E58A3BC-F1F7-40EE-89AA-32E802ED4BF7}" destId="{F784BE88-3DB9-4E87-AFCA-2ED0BF00DEA1}" srcOrd="1" destOrd="0" presId="urn:microsoft.com/office/officeart/2005/8/layout/hierarchy3"/>
    <dgm:cxn modelId="{CCE9E43B-3EC6-49DD-8868-1D3B41E6047F}" type="presParOf" srcId="{F784BE88-3DB9-4E87-AFCA-2ED0BF00DEA1}" destId="{8512DE89-09B6-4316-9480-E9ACC636487C}" srcOrd="0" destOrd="0" presId="urn:microsoft.com/office/officeart/2005/8/layout/hierarchy3"/>
    <dgm:cxn modelId="{83E1BA55-B2D0-48CA-A043-F8016A34E839}" type="presParOf" srcId="{F784BE88-3DB9-4E87-AFCA-2ED0BF00DEA1}" destId="{A67C57B8-85BE-400F-A41A-CDE611354AC7}" srcOrd="1" destOrd="0" presId="urn:microsoft.com/office/officeart/2005/8/layout/hierarchy3"/>
    <dgm:cxn modelId="{790C464F-C515-4E77-9904-8855E03EE7F8}" type="presParOf" srcId="{F784BE88-3DB9-4E87-AFCA-2ED0BF00DEA1}" destId="{26E51475-4A4E-4C6F-9197-58A63B4FA650}" srcOrd="2" destOrd="0" presId="urn:microsoft.com/office/officeart/2005/8/layout/hierarchy3"/>
    <dgm:cxn modelId="{8ED747D4-7D90-4A84-851F-9617F40520DD}" type="presParOf" srcId="{F784BE88-3DB9-4E87-AFCA-2ED0BF00DEA1}" destId="{15D2D11A-C35B-4849-9FEC-1EEBE63E7DF9}" srcOrd="3" destOrd="0" presId="urn:microsoft.com/office/officeart/2005/8/layout/hierarchy3"/>
    <dgm:cxn modelId="{313F145B-03E9-4610-BC6A-7DB1DD78E65F}" type="presParOf" srcId="{F784BE88-3DB9-4E87-AFCA-2ED0BF00DEA1}" destId="{021F9418-59B1-482A-9813-656C0B755467}" srcOrd="4" destOrd="0" presId="urn:microsoft.com/office/officeart/2005/8/layout/hierarchy3"/>
    <dgm:cxn modelId="{B3844020-F467-43E3-8AE7-EC3E77F47DB7}" type="presParOf" srcId="{F784BE88-3DB9-4E87-AFCA-2ED0BF00DEA1}" destId="{14681160-686F-43B5-BAFB-B21ECA7C007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r>
            <a:rPr lang="es-ES" sz="4000" b="0" dirty="0"/>
            <a:t>Objetivos</a:t>
          </a:r>
          <a:r>
            <a:rPr lang="es-ES" sz="3200" b="1" dirty="0"/>
            <a:t> 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88653" custLinFactNeighborY="-11094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6B112A14-9192-4202-8CEC-56A3069005E4}" type="presOf" srcId="{7061F2FC-F2AB-4DE3-98B0-886576B4E2C6}" destId="{D433476B-D68D-4328-ADAC-B2895D3D50C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E20E6725-3CFC-4EC2-B97E-E2F537873922}" type="presOf" srcId="{CB9964DC-5E01-4879-9733-CDEE2AB1D1F7}" destId="{C7DDC059-89DD-4F99-A10D-9C975D60C8D8}" srcOrd="1" destOrd="0" presId="urn:microsoft.com/office/officeart/2005/8/layout/hierarchy3"/>
    <dgm:cxn modelId="{52E61FC9-79A3-4989-BAF1-033A4A20ECDB}" type="presOf" srcId="{CB9964DC-5E01-4879-9733-CDEE2AB1D1F7}" destId="{ECB1CA3E-26B8-4A39-AEF8-6F06E506D3C7}" srcOrd="0" destOrd="0" presId="urn:microsoft.com/office/officeart/2005/8/layout/hierarchy3"/>
    <dgm:cxn modelId="{F7AD2BCE-CB92-4132-85F7-CF1FFDD672EF}" type="presParOf" srcId="{D433476B-D68D-4328-ADAC-B2895D3D50CF}" destId="{1E58A3BC-F1F7-40EE-89AA-32E802ED4BF7}" srcOrd="0" destOrd="0" presId="urn:microsoft.com/office/officeart/2005/8/layout/hierarchy3"/>
    <dgm:cxn modelId="{6142DC46-691A-465F-B642-AAC009B563C6}" type="presParOf" srcId="{1E58A3BC-F1F7-40EE-89AA-32E802ED4BF7}" destId="{D21DF85A-45CA-4CE0-B0ED-CF4615475EE0}" srcOrd="0" destOrd="0" presId="urn:microsoft.com/office/officeart/2005/8/layout/hierarchy3"/>
    <dgm:cxn modelId="{5B79AA8A-8AE3-429B-8F6A-B735FB93ADA0}" type="presParOf" srcId="{D21DF85A-45CA-4CE0-B0ED-CF4615475EE0}" destId="{ECB1CA3E-26B8-4A39-AEF8-6F06E506D3C7}" srcOrd="0" destOrd="0" presId="urn:microsoft.com/office/officeart/2005/8/layout/hierarchy3"/>
    <dgm:cxn modelId="{627B98FC-2738-42E3-8A6E-D60FB5972AA4}" type="presParOf" srcId="{D21DF85A-45CA-4CE0-B0ED-CF4615475EE0}" destId="{C7DDC059-89DD-4F99-A10D-9C975D60C8D8}" srcOrd="1" destOrd="0" presId="urn:microsoft.com/office/officeart/2005/8/layout/hierarchy3"/>
    <dgm:cxn modelId="{CB66C71F-3A03-44EC-A706-256764FA22CA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/>
            <a:t>Objetivo General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 sz="2000"/>
        </a:p>
      </dgm:t>
    </dgm:pt>
    <dgm:pt modelId="{96F22CA2-C06A-42C0-A749-F5FF8D22B4D8}">
      <dgm:prSet phldrT="[Texto]" custT="1"/>
      <dgm:spPr/>
      <dgm:t>
        <a:bodyPr/>
        <a:lstStyle/>
        <a:p>
          <a:pPr algn="just"/>
          <a:r>
            <a:rPr lang="es-EC" sz="2500" dirty="0" smtClean="0"/>
            <a:t>Desarrollar un algoritmo de detección de orden de lectura mediante algoritmos de Inteligencia Computacional.</a:t>
          </a:r>
          <a:endParaRPr lang="es-ES" sz="2500" dirty="0"/>
        </a:p>
      </dgm:t>
    </dgm:pt>
    <dgm:pt modelId="{A30D71D6-6E9E-45A7-B5E3-1A352FD1794B}" type="parTrans" cxnId="{EDD057F6-1E9A-4AE6-B728-32DD4875C05B}">
      <dgm:prSet/>
      <dgm:spPr/>
      <dgm:t>
        <a:bodyPr/>
        <a:lstStyle/>
        <a:p>
          <a:endParaRPr lang="es-EC"/>
        </a:p>
      </dgm:t>
    </dgm:pt>
    <dgm:pt modelId="{3A0D5301-0458-4B01-B29A-D512C50CC277}" type="sibTrans" cxnId="{EDD057F6-1E9A-4AE6-B728-32DD4875C05B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552410" custScaleY="88653" custLinFactNeighborX="38281" custLinFactNeighborY="-8355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A5926A14-B16D-48E8-9A03-2E8DF5CC402A}" type="pres">
      <dgm:prSet presAssocID="{A30D71D6-6E9E-45A7-B5E3-1A352FD1794B}" presName="Name13" presStyleLbl="parChTrans1D2" presStyleIdx="0" presStyleCnt="1"/>
      <dgm:spPr/>
      <dgm:t>
        <a:bodyPr/>
        <a:lstStyle/>
        <a:p>
          <a:endParaRPr lang="es-ES"/>
        </a:p>
      </dgm:t>
    </dgm:pt>
    <dgm:pt modelId="{FA206F30-6059-4F25-9FA9-AE75CF188A26}" type="pres">
      <dgm:prSet presAssocID="{96F22CA2-C06A-42C0-A749-F5FF8D22B4D8}" presName="childText" presStyleLbl="bgAcc1" presStyleIdx="0" presStyleCnt="1" custScaleX="673690" custScaleY="2833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EDD057F6-1E9A-4AE6-B728-32DD4875C05B}" srcId="{CB9964DC-5E01-4879-9733-CDEE2AB1D1F7}" destId="{96F22CA2-C06A-42C0-A749-F5FF8D22B4D8}" srcOrd="0" destOrd="0" parTransId="{A30D71D6-6E9E-45A7-B5E3-1A352FD1794B}" sibTransId="{3A0D5301-0458-4B01-B29A-D512C50CC277}"/>
    <dgm:cxn modelId="{07C87C83-51BA-48DE-B9A7-DB917DE6FA74}" type="presOf" srcId="{CB9964DC-5E01-4879-9733-CDEE2AB1D1F7}" destId="{ECB1CA3E-26B8-4A39-AEF8-6F06E506D3C7}" srcOrd="0" destOrd="0" presId="urn:microsoft.com/office/officeart/2005/8/layout/hierarchy3"/>
    <dgm:cxn modelId="{6695F58F-5FBB-4B1B-AD4B-5C5C769EA3FF}" type="presOf" srcId="{CB9964DC-5E01-4879-9733-CDEE2AB1D1F7}" destId="{C7DDC059-89DD-4F99-A10D-9C975D60C8D8}" srcOrd="1" destOrd="0" presId="urn:microsoft.com/office/officeart/2005/8/layout/hierarchy3"/>
    <dgm:cxn modelId="{52AF3939-C74B-4547-940E-EC837BFA7769}" type="presOf" srcId="{7061F2FC-F2AB-4DE3-98B0-886576B4E2C6}" destId="{D433476B-D68D-4328-ADAC-B2895D3D50CF}" srcOrd="0" destOrd="0" presId="urn:microsoft.com/office/officeart/2005/8/layout/hierarchy3"/>
    <dgm:cxn modelId="{6F70CA2A-0EB3-45BA-91B9-B85F6646819A}" type="presOf" srcId="{96F22CA2-C06A-42C0-A749-F5FF8D22B4D8}" destId="{FA206F30-6059-4F25-9FA9-AE75CF188A26}" srcOrd="0" destOrd="0" presId="urn:microsoft.com/office/officeart/2005/8/layout/hierarchy3"/>
    <dgm:cxn modelId="{09C0D3DC-85CC-4659-AC63-AB3679C5418D}" type="presOf" srcId="{A30D71D6-6E9E-45A7-B5E3-1A352FD1794B}" destId="{A5926A14-B16D-48E8-9A03-2E8DF5CC402A}" srcOrd="0" destOrd="0" presId="urn:microsoft.com/office/officeart/2005/8/layout/hierarchy3"/>
    <dgm:cxn modelId="{18415D40-92E5-4EA4-A812-08145825552A}" type="presParOf" srcId="{D433476B-D68D-4328-ADAC-B2895D3D50CF}" destId="{1E58A3BC-F1F7-40EE-89AA-32E802ED4BF7}" srcOrd="0" destOrd="0" presId="urn:microsoft.com/office/officeart/2005/8/layout/hierarchy3"/>
    <dgm:cxn modelId="{B888D0AC-1EFA-47A4-B8C5-17F9864D89B7}" type="presParOf" srcId="{1E58A3BC-F1F7-40EE-89AA-32E802ED4BF7}" destId="{D21DF85A-45CA-4CE0-B0ED-CF4615475EE0}" srcOrd="0" destOrd="0" presId="urn:microsoft.com/office/officeart/2005/8/layout/hierarchy3"/>
    <dgm:cxn modelId="{D6DB8E50-CB56-4852-9950-56DD3EDF38B4}" type="presParOf" srcId="{D21DF85A-45CA-4CE0-B0ED-CF4615475EE0}" destId="{ECB1CA3E-26B8-4A39-AEF8-6F06E506D3C7}" srcOrd="0" destOrd="0" presId="urn:microsoft.com/office/officeart/2005/8/layout/hierarchy3"/>
    <dgm:cxn modelId="{9F552045-D92B-43B0-A37D-3E5222B0B704}" type="presParOf" srcId="{D21DF85A-45CA-4CE0-B0ED-CF4615475EE0}" destId="{C7DDC059-89DD-4F99-A10D-9C975D60C8D8}" srcOrd="1" destOrd="0" presId="urn:microsoft.com/office/officeart/2005/8/layout/hierarchy3"/>
    <dgm:cxn modelId="{126D856E-BB89-44BF-AC12-4E0C2C35E890}" type="presParOf" srcId="{1E58A3BC-F1F7-40EE-89AA-32E802ED4BF7}" destId="{F784BE88-3DB9-4E87-AFCA-2ED0BF00DEA1}" srcOrd="1" destOrd="0" presId="urn:microsoft.com/office/officeart/2005/8/layout/hierarchy3"/>
    <dgm:cxn modelId="{F28E2928-F252-4EDB-B435-19DF75234869}" type="presParOf" srcId="{F784BE88-3DB9-4E87-AFCA-2ED0BF00DEA1}" destId="{A5926A14-B16D-48E8-9A03-2E8DF5CC402A}" srcOrd="0" destOrd="0" presId="urn:microsoft.com/office/officeart/2005/8/layout/hierarchy3"/>
    <dgm:cxn modelId="{55C72F86-9B51-40E5-AD09-79F5039CFA24}" type="presParOf" srcId="{F784BE88-3DB9-4E87-AFCA-2ED0BF00DEA1}" destId="{FA206F30-6059-4F25-9FA9-AE75CF188A2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r>
            <a:rPr lang="es-ES" sz="4000" b="0" dirty="0"/>
            <a:t>Objetivos</a:t>
          </a:r>
          <a:r>
            <a:rPr lang="es-ES" sz="3200" b="0" dirty="0"/>
            <a:t> 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88653" custLinFactNeighborY="-21613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6B112A14-9192-4202-8CEC-56A3069005E4}" type="presOf" srcId="{7061F2FC-F2AB-4DE3-98B0-886576B4E2C6}" destId="{D433476B-D68D-4328-ADAC-B2895D3D50C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E20E6725-3CFC-4EC2-B97E-E2F537873922}" type="presOf" srcId="{CB9964DC-5E01-4879-9733-CDEE2AB1D1F7}" destId="{C7DDC059-89DD-4F99-A10D-9C975D60C8D8}" srcOrd="1" destOrd="0" presId="urn:microsoft.com/office/officeart/2005/8/layout/hierarchy3"/>
    <dgm:cxn modelId="{52E61FC9-79A3-4989-BAF1-033A4A20ECDB}" type="presOf" srcId="{CB9964DC-5E01-4879-9733-CDEE2AB1D1F7}" destId="{ECB1CA3E-26B8-4A39-AEF8-6F06E506D3C7}" srcOrd="0" destOrd="0" presId="urn:microsoft.com/office/officeart/2005/8/layout/hierarchy3"/>
    <dgm:cxn modelId="{F7AD2BCE-CB92-4132-85F7-CF1FFDD672EF}" type="presParOf" srcId="{D433476B-D68D-4328-ADAC-B2895D3D50CF}" destId="{1E58A3BC-F1F7-40EE-89AA-32E802ED4BF7}" srcOrd="0" destOrd="0" presId="urn:microsoft.com/office/officeart/2005/8/layout/hierarchy3"/>
    <dgm:cxn modelId="{6142DC46-691A-465F-B642-AAC009B563C6}" type="presParOf" srcId="{1E58A3BC-F1F7-40EE-89AA-32E802ED4BF7}" destId="{D21DF85A-45CA-4CE0-B0ED-CF4615475EE0}" srcOrd="0" destOrd="0" presId="urn:microsoft.com/office/officeart/2005/8/layout/hierarchy3"/>
    <dgm:cxn modelId="{5B79AA8A-8AE3-429B-8F6A-B735FB93ADA0}" type="presParOf" srcId="{D21DF85A-45CA-4CE0-B0ED-CF4615475EE0}" destId="{ECB1CA3E-26B8-4A39-AEF8-6F06E506D3C7}" srcOrd="0" destOrd="0" presId="urn:microsoft.com/office/officeart/2005/8/layout/hierarchy3"/>
    <dgm:cxn modelId="{627B98FC-2738-42E3-8A6E-D60FB5972AA4}" type="presParOf" srcId="{D21DF85A-45CA-4CE0-B0ED-CF4615475EE0}" destId="{C7DDC059-89DD-4F99-A10D-9C975D60C8D8}" srcOrd="1" destOrd="0" presId="urn:microsoft.com/office/officeart/2005/8/layout/hierarchy3"/>
    <dgm:cxn modelId="{CB66C71F-3A03-44EC-A706-256764FA22CA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pPr algn="l"/>
          <a:r>
            <a:rPr lang="es-ES" sz="2500" b="1" dirty="0"/>
            <a:t>Objetivos Específicos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E2F9DEB-7685-4523-B2DC-B1A32D1754D5}">
      <dgm:prSet phldrT="[Texto]" custT="1"/>
      <dgm:spPr/>
      <dgm:t>
        <a:bodyPr/>
        <a:lstStyle/>
        <a:p>
          <a:pPr algn="l"/>
          <a:r>
            <a:rPr lang="es-EC" sz="2000" dirty="0" smtClean="0"/>
            <a:t>Realizar un estudio del estado del arte de los métodos y algoritmos de segmentación y detección de orden de lectura de documentos.</a:t>
          </a:r>
          <a:endParaRPr lang="es-ES" sz="2000" dirty="0"/>
        </a:p>
      </dgm:t>
    </dgm:pt>
    <dgm:pt modelId="{FF5244E1-CF16-4BAC-92D3-2FD3C915AD4D}" type="par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BCDCD4D6-C9AC-48D7-A17B-B177CB3F3C20}" type="sib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834F458C-154E-46FF-A8D3-E5993912B8BD}">
      <dgm:prSet custT="1"/>
      <dgm:spPr/>
      <dgm:t>
        <a:bodyPr/>
        <a:lstStyle/>
        <a:p>
          <a:pPr algn="l"/>
          <a:r>
            <a:rPr lang="es-EC" sz="2000" u="none" dirty="0" smtClean="0">
              <a:uFillTx/>
            </a:rPr>
            <a:t>Implementar el algoritmo de detección de orden de lectura, basado en Inteligencia Computacional. </a:t>
          </a:r>
          <a:endParaRPr lang="es-EC" sz="2000" dirty="0"/>
        </a:p>
      </dgm:t>
    </dgm:pt>
    <dgm:pt modelId="{4184DDA8-3130-4A2A-8F8B-B17D516CA3A1}" type="parTrans" cxnId="{1B93A210-4D58-43C2-AA64-C355CB737F7B}">
      <dgm:prSet/>
      <dgm:spPr/>
      <dgm:t>
        <a:bodyPr/>
        <a:lstStyle/>
        <a:p>
          <a:pPr algn="just"/>
          <a:endParaRPr lang="es-EC"/>
        </a:p>
      </dgm:t>
    </dgm:pt>
    <dgm:pt modelId="{DAB85B2B-E7ED-46A4-9F62-3982837DCF7B}" type="sibTrans" cxnId="{1B93A210-4D58-43C2-AA64-C355CB737F7B}">
      <dgm:prSet/>
      <dgm:spPr/>
      <dgm:t>
        <a:bodyPr/>
        <a:lstStyle/>
        <a:p>
          <a:pPr algn="just"/>
          <a:endParaRPr lang="es-EC"/>
        </a:p>
      </dgm:t>
    </dgm:pt>
    <dgm:pt modelId="{2CC03ADB-B4B6-46E2-B906-0324971262B4}">
      <dgm:prSet custT="1"/>
      <dgm:spPr/>
      <dgm:t>
        <a:bodyPr/>
        <a:lstStyle/>
        <a:p>
          <a:pPr algn="l"/>
          <a:r>
            <a:rPr lang="es-EC" sz="2000" u="none" dirty="0" smtClean="0">
              <a:uFillTx/>
            </a:rPr>
            <a:t>Implementar métricas que permitan evaluar el desempeño y rendimiento del sistema realizado. </a:t>
          </a:r>
          <a:endParaRPr lang="es-EC" sz="2000" dirty="0"/>
        </a:p>
      </dgm:t>
    </dgm:pt>
    <dgm:pt modelId="{11572283-6303-4770-A1FB-46D3715A733E}" type="sibTrans" cxnId="{3BAAA845-0EEC-4558-9EBF-140ABFAB2864}">
      <dgm:prSet/>
      <dgm:spPr/>
      <dgm:t>
        <a:bodyPr/>
        <a:lstStyle/>
        <a:p>
          <a:pPr algn="just"/>
          <a:endParaRPr lang="es-EC"/>
        </a:p>
      </dgm:t>
    </dgm:pt>
    <dgm:pt modelId="{D454725B-CB62-42DD-BC97-59C3CD1A5DBF}" type="parTrans" cxnId="{3BAAA845-0EEC-4558-9EBF-140ABFAB2864}">
      <dgm:prSet/>
      <dgm:spPr/>
      <dgm:t>
        <a:bodyPr/>
        <a:lstStyle/>
        <a:p>
          <a:pPr algn="just"/>
          <a:endParaRPr lang="es-EC"/>
        </a:p>
      </dgm:t>
    </dgm:pt>
    <dgm:pt modelId="{3CD44B45-69E6-4281-8F0F-2695D58C9294}">
      <dgm:prSet custT="1"/>
      <dgm:spPr/>
      <dgm:t>
        <a:bodyPr/>
        <a:lstStyle/>
        <a:p>
          <a:pPr algn="l"/>
          <a:r>
            <a:rPr lang="es-EC" sz="2000" u="none" dirty="0" smtClean="0">
              <a:uFillTx/>
            </a:rPr>
            <a:t>Implementar el algoritmo de segmentación de documentos y extracción de características. </a:t>
          </a:r>
          <a:endParaRPr lang="es-EC" sz="2000" dirty="0"/>
        </a:p>
      </dgm:t>
    </dgm:pt>
    <dgm:pt modelId="{B9E8D67E-63C3-468B-A054-E92C2F4C1174}" type="sib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03369930-B337-4B21-A8B0-D9BF973727DA}" type="par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48AAEAB2-3D9D-4108-8F86-511792F7593E}">
      <dgm:prSet custT="1"/>
      <dgm:spPr/>
      <dgm:t>
        <a:bodyPr/>
        <a:lstStyle/>
        <a:p>
          <a:pPr algn="l"/>
          <a:r>
            <a:rPr lang="es-EC" sz="2000" u="none" dirty="0" smtClean="0">
              <a:uFillTx/>
            </a:rPr>
            <a:t>Desarrollar la interfaz gráfica para el manejo y presentación de los resultados.  </a:t>
          </a:r>
          <a:endParaRPr lang="es-EC" sz="2000" dirty="0"/>
        </a:p>
      </dgm:t>
    </dgm:pt>
    <dgm:pt modelId="{FAC1B2AA-CB80-492E-9886-CF8AA2E0A0F0}" type="parTrans" cxnId="{DF8306AD-F530-476E-AFB0-238AF4D8E67F}">
      <dgm:prSet/>
      <dgm:spPr/>
      <dgm:t>
        <a:bodyPr/>
        <a:lstStyle/>
        <a:p>
          <a:endParaRPr lang="es-EC"/>
        </a:p>
      </dgm:t>
    </dgm:pt>
    <dgm:pt modelId="{4BE505B7-44C4-4C1A-8445-934ABCC597C2}" type="sibTrans" cxnId="{DF8306AD-F530-476E-AFB0-238AF4D8E67F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  <dgm:t>
        <a:bodyPr/>
        <a:lstStyle/>
        <a:p>
          <a:endParaRPr lang="es-EC"/>
        </a:p>
      </dgm:t>
    </dgm:pt>
    <dgm:pt modelId="{D21DF85A-45CA-4CE0-B0ED-CF4615475EE0}" type="pres">
      <dgm:prSet presAssocID="{CB9964DC-5E01-4879-9733-CDEE2AB1D1F7}" presName="rootComposite" presStyleCnt="0"/>
      <dgm:spPr/>
      <dgm:t>
        <a:bodyPr/>
        <a:lstStyle/>
        <a:p>
          <a:endParaRPr lang="es-EC"/>
        </a:p>
      </dgm:t>
    </dgm:pt>
    <dgm:pt modelId="{ECB1CA3E-26B8-4A39-AEF8-6F06E506D3C7}" type="pres">
      <dgm:prSet presAssocID="{CB9964DC-5E01-4879-9733-CDEE2AB1D1F7}" presName="rootText" presStyleLbl="node1" presStyleIdx="0" presStyleCnt="1" custScaleX="612257" custLinFactNeighborY="-67354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  <dgm:t>
        <a:bodyPr/>
        <a:lstStyle/>
        <a:p>
          <a:endParaRPr lang="es-EC"/>
        </a:p>
      </dgm:t>
    </dgm:pt>
    <dgm:pt modelId="{04EAAFF2-F757-4829-8DE2-3822D97053BC}" type="pres">
      <dgm:prSet presAssocID="{FF5244E1-CF16-4BAC-92D3-2FD3C915AD4D}" presName="Name13" presStyleLbl="parChTrans1D2" presStyleIdx="0" presStyleCnt="5"/>
      <dgm:spPr/>
      <dgm:t>
        <a:bodyPr/>
        <a:lstStyle/>
        <a:p>
          <a:endParaRPr lang="es-ES"/>
        </a:p>
      </dgm:t>
    </dgm:pt>
    <dgm:pt modelId="{E71390C3-22EC-4252-819F-F42DBCE732A6}" type="pres">
      <dgm:prSet presAssocID="{DE2F9DEB-7685-4523-B2DC-B1A32D1754D5}" presName="childText" presStyleLbl="bgAcc1" presStyleIdx="0" presStyleCnt="5" custScaleX="616467" custScaleY="157822" custLinFactNeighborY="-247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B6BAF9-1EE2-43AB-A459-FD0FBACBF21E}" type="pres">
      <dgm:prSet presAssocID="{03369930-B337-4B21-A8B0-D9BF973727DA}" presName="Name13" presStyleLbl="parChTrans1D2" presStyleIdx="1" presStyleCnt="5"/>
      <dgm:spPr/>
      <dgm:t>
        <a:bodyPr/>
        <a:lstStyle/>
        <a:p>
          <a:endParaRPr lang="es-ES"/>
        </a:p>
      </dgm:t>
    </dgm:pt>
    <dgm:pt modelId="{F6C98293-6788-4959-8701-87899D3A5AE8}" type="pres">
      <dgm:prSet presAssocID="{3CD44B45-69E6-4281-8F0F-2695D58C9294}" presName="childText" presStyleLbl="bgAcc1" presStyleIdx="1" presStyleCnt="5" custScaleX="616527" custScaleY="99663" custLinFactNeighborY="-163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26813A-3C70-474F-B955-22D5A57A2315}" type="pres">
      <dgm:prSet presAssocID="{4184DDA8-3130-4A2A-8F8B-B17D516CA3A1}" presName="Name13" presStyleLbl="parChTrans1D2" presStyleIdx="2" presStyleCnt="5"/>
      <dgm:spPr/>
      <dgm:t>
        <a:bodyPr/>
        <a:lstStyle/>
        <a:p>
          <a:endParaRPr lang="es-ES"/>
        </a:p>
      </dgm:t>
    </dgm:pt>
    <dgm:pt modelId="{67999C8A-4352-4DC7-8C6E-BB5B23401E84}" type="pres">
      <dgm:prSet presAssocID="{834F458C-154E-46FF-A8D3-E5993912B8BD}" presName="childText" presStyleLbl="bgAcc1" presStyleIdx="2" presStyleCnt="5" custScaleX="617507" custScaleY="107259" custLinFactNeighborY="-105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6B7C70-4F68-48A3-BB0F-04FE4316F421}" type="pres">
      <dgm:prSet presAssocID="{FAC1B2AA-CB80-492E-9886-CF8AA2E0A0F0}" presName="Name13" presStyleLbl="parChTrans1D2" presStyleIdx="3" presStyleCnt="5"/>
      <dgm:spPr/>
      <dgm:t>
        <a:bodyPr/>
        <a:lstStyle/>
        <a:p>
          <a:endParaRPr lang="es-EC"/>
        </a:p>
      </dgm:t>
    </dgm:pt>
    <dgm:pt modelId="{1744D744-F4BA-4A0B-9302-DD50E71B02C2}" type="pres">
      <dgm:prSet presAssocID="{48AAEAB2-3D9D-4108-8F86-511792F7593E}" presName="childText" presStyleLbl="bgAcc1" presStyleIdx="3" presStyleCnt="5" custScaleX="6301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D4C765-696D-454D-9ACB-C863AE1F46AA}" type="pres">
      <dgm:prSet presAssocID="{D454725B-CB62-42DD-BC97-59C3CD1A5DBF}" presName="Name13" presStyleLbl="parChTrans1D2" presStyleIdx="4" presStyleCnt="5"/>
      <dgm:spPr/>
      <dgm:t>
        <a:bodyPr/>
        <a:lstStyle/>
        <a:p>
          <a:endParaRPr lang="es-ES"/>
        </a:p>
      </dgm:t>
    </dgm:pt>
    <dgm:pt modelId="{0E689972-6746-480E-BAF1-03CE98143681}" type="pres">
      <dgm:prSet presAssocID="{2CC03ADB-B4B6-46E2-B906-0324971262B4}" presName="childText" presStyleLbl="bgAcc1" presStyleIdx="4" presStyleCnt="5" custScaleX="616527" custScaleY="1143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FAC42F0-4A41-4301-9A31-54B470F93039}" type="presOf" srcId="{48AAEAB2-3D9D-4108-8F86-511792F7593E}" destId="{1744D744-F4BA-4A0B-9302-DD50E71B02C2}" srcOrd="0" destOrd="0" presId="urn:microsoft.com/office/officeart/2005/8/layout/hierarchy3"/>
    <dgm:cxn modelId="{B17D47CB-F8A9-4EF2-9DEC-EB1155D26A94}" type="presOf" srcId="{CB9964DC-5E01-4879-9733-CDEE2AB1D1F7}" destId="{ECB1CA3E-26B8-4A39-AEF8-6F06E506D3C7}" srcOrd="0" destOrd="0" presId="urn:microsoft.com/office/officeart/2005/8/layout/hierarchy3"/>
    <dgm:cxn modelId="{E02D0957-49A6-44B8-BF01-DF49D4A8CA74}" type="presOf" srcId="{7061F2FC-F2AB-4DE3-98B0-886576B4E2C6}" destId="{D433476B-D68D-4328-ADAC-B2895D3D50CF}" srcOrd="0" destOrd="0" presId="urn:microsoft.com/office/officeart/2005/8/layout/hierarchy3"/>
    <dgm:cxn modelId="{765784B1-1212-4A53-81F6-3E8044102E19}" type="presOf" srcId="{FAC1B2AA-CB80-492E-9886-CF8AA2E0A0F0}" destId="{DE6B7C70-4F68-48A3-BB0F-04FE4316F421}" srcOrd="0" destOrd="0" presId="urn:microsoft.com/office/officeart/2005/8/layout/hierarchy3"/>
    <dgm:cxn modelId="{8034C1DE-A968-47AF-9B32-B71351912D20}" type="presOf" srcId="{D454725B-CB62-42DD-BC97-59C3CD1A5DBF}" destId="{9ED4C765-696D-454D-9ACB-C863AE1F46AA}" srcOrd="0" destOrd="0" presId="urn:microsoft.com/office/officeart/2005/8/layout/hierarchy3"/>
    <dgm:cxn modelId="{BEB013DC-75F4-42E3-9FE5-83303C1EA145}" type="presOf" srcId="{4184DDA8-3130-4A2A-8F8B-B17D516CA3A1}" destId="{CC26813A-3C70-474F-B955-22D5A57A2315}" srcOrd="0" destOrd="0" presId="urn:microsoft.com/office/officeart/2005/8/layout/hierarchy3"/>
    <dgm:cxn modelId="{FA1683D1-895E-4990-AE7A-52C3AA1088C6}" type="presOf" srcId="{FF5244E1-CF16-4BAC-92D3-2FD3C915AD4D}" destId="{04EAAFF2-F757-4829-8DE2-3822D97053BC}" srcOrd="0" destOrd="0" presId="urn:microsoft.com/office/officeart/2005/8/layout/hierarchy3"/>
    <dgm:cxn modelId="{D246CA8C-6BCB-4E98-AA6D-BD723CE226B8}" type="presOf" srcId="{03369930-B337-4B21-A8B0-D9BF973727DA}" destId="{59B6BAF9-1EE2-43AB-A459-FD0FBACBF21E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DF8306AD-F530-476E-AFB0-238AF4D8E67F}" srcId="{CB9964DC-5E01-4879-9733-CDEE2AB1D1F7}" destId="{48AAEAB2-3D9D-4108-8F86-511792F7593E}" srcOrd="3" destOrd="0" parTransId="{FAC1B2AA-CB80-492E-9886-CF8AA2E0A0F0}" sibTransId="{4BE505B7-44C4-4C1A-8445-934ABCC597C2}"/>
    <dgm:cxn modelId="{1B93A210-4D58-43C2-AA64-C355CB737F7B}" srcId="{CB9964DC-5E01-4879-9733-CDEE2AB1D1F7}" destId="{834F458C-154E-46FF-A8D3-E5993912B8BD}" srcOrd="2" destOrd="0" parTransId="{4184DDA8-3130-4A2A-8F8B-B17D516CA3A1}" sibTransId="{DAB85B2B-E7ED-46A4-9F62-3982837DCF7B}"/>
    <dgm:cxn modelId="{D73B1C3D-F726-4F3C-AE05-F3C4E7544844}" type="presOf" srcId="{CB9964DC-5E01-4879-9733-CDEE2AB1D1F7}" destId="{C7DDC059-89DD-4F99-A10D-9C975D60C8D8}" srcOrd="1" destOrd="0" presId="urn:microsoft.com/office/officeart/2005/8/layout/hierarchy3"/>
    <dgm:cxn modelId="{3BAAA845-0EEC-4558-9EBF-140ABFAB2864}" srcId="{CB9964DC-5E01-4879-9733-CDEE2AB1D1F7}" destId="{2CC03ADB-B4B6-46E2-B906-0324971262B4}" srcOrd="4" destOrd="0" parTransId="{D454725B-CB62-42DD-BC97-59C3CD1A5DBF}" sibTransId="{11572283-6303-4770-A1FB-46D3715A733E}"/>
    <dgm:cxn modelId="{0361BFDA-7BA2-4A80-B053-5AD2C5BE3692}" type="presOf" srcId="{3CD44B45-69E6-4281-8F0F-2695D58C9294}" destId="{F6C98293-6788-4959-8701-87899D3A5AE8}" srcOrd="0" destOrd="0" presId="urn:microsoft.com/office/officeart/2005/8/layout/hierarchy3"/>
    <dgm:cxn modelId="{D77877AF-AB2E-4C10-BE50-0A156C9C10D3}" type="presOf" srcId="{2CC03ADB-B4B6-46E2-B906-0324971262B4}" destId="{0E689972-6746-480E-BAF1-03CE98143681}" srcOrd="0" destOrd="0" presId="urn:microsoft.com/office/officeart/2005/8/layout/hierarchy3"/>
    <dgm:cxn modelId="{6D801860-78B8-4BE7-888F-CF030F24474B}" srcId="{CB9964DC-5E01-4879-9733-CDEE2AB1D1F7}" destId="{3CD44B45-69E6-4281-8F0F-2695D58C9294}" srcOrd="1" destOrd="0" parTransId="{03369930-B337-4B21-A8B0-D9BF973727DA}" sibTransId="{B9E8D67E-63C3-468B-A054-E92C2F4C1174}"/>
    <dgm:cxn modelId="{650F4F51-16B8-4008-82A5-E98C3F83D604}" type="presOf" srcId="{DE2F9DEB-7685-4523-B2DC-B1A32D1754D5}" destId="{E71390C3-22EC-4252-819F-F42DBCE732A6}" srcOrd="0" destOrd="0" presId="urn:microsoft.com/office/officeart/2005/8/layout/hierarchy3"/>
    <dgm:cxn modelId="{FD217914-6802-410E-BEB5-C798C968579E}" srcId="{CB9964DC-5E01-4879-9733-CDEE2AB1D1F7}" destId="{DE2F9DEB-7685-4523-B2DC-B1A32D1754D5}" srcOrd="0" destOrd="0" parTransId="{FF5244E1-CF16-4BAC-92D3-2FD3C915AD4D}" sibTransId="{BCDCD4D6-C9AC-48D7-A17B-B177CB3F3C20}"/>
    <dgm:cxn modelId="{3E0E0B74-1AC2-4C83-88EB-95B286F8C8A0}" type="presOf" srcId="{834F458C-154E-46FF-A8D3-E5993912B8BD}" destId="{67999C8A-4352-4DC7-8C6E-BB5B23401E84}" srcOrd="0" destOrd="0" presId="urn:microsoft.com/office/officeart/2005/8/layout/hierarchy3"/>
    <dgm:cxn modelId="{0F8D3713-71D4-48EE-B865-821D2A5C8288}" type="presParOf" srcId="{D433476B-D68D-4328-ADAC-B2895D3D50CF}" destId="{1E58A3BC-F1F7-40EE-89AA-32E802ED4BF7}" srcOrd="0" destOrd="0" presId="urn:microsoft.com/office/officeart/2005/8/layout/hierarchy3"/>
    <dgm:cxn modelId="{886BF322-3143-4196-BDF5-573F64CA31A9}" type="presParOf" srcId="{1E58A3BC-F1F7-40EE-89AA-32E802ED4BF7}" destId="{D21DF85A-45CA-4CE0-B0ED-CF4615475EE0}" srcOrd="0" destOrd="0" presId="urn:microsoft.com/office/officeart/2005/8/layout/hierarchy3"/>
    <dgm:cxn modelId="{1581AD29-E3A1-4478-9042-C44DCC89FC5A}" type="presParOf" srcId="{D21DF85A-45CA-4CE0-B0ED-CF4615475EE0}" destId="{ECB1CA3E-26B8-4A39-AEF8-6F06E506D3C7}" srcOrd="0" destOrd="0" presId="urn:microsoft.com/office/officeart/2005/8/layout/hierarchy3"/>
    <dgm:cxn modelId="{5B49C41A-8EB9-47EF-B92F-793FCADE2846}" type="presParOf" srcId="{D21DF85A-45CA-4CE0-B0ED-CF4615475EE0}" destId="{C7DDC059-89DD-4F99-A10D-9C975D60C8D8}" srcOrd="1" destOrd="0" presId="urn:microsoft.com/office/officeart/2005/8/layout/hierarchy3"/>
    <dgm:cxn modelId="{95CAF582-443B-4A60-8768-2DDE44A43D1C}" type="presParOf" srcId="{1E58A3BC-F1F7-40EE-89AA-32E802ED4BF7}" destId="{F784BE88-3DB9-4E87-AFCA-2ED0BF00DEA1}" srcOrd="1" destOrd="0" presId="urn:microsoft.com/office/officeart/2005/8/layout/hierarchy3"/>
    <dgm:cxn modelId="{2C8754CA-F133-4614-BCDD-7520C81B6ED9}" type="presParOf" srcId="{F784BE88-3DB9-4E87-AFCA-2ED0BF00DEA1}" destId="{04EAAFF2-F757-4829-8DE2-3822D97053BC}" srcOrd="0" destOrd="0" presId="urn:microsoft.com/office/officeart/2005/8/layout/hierarchy3"/>
    <dgm:cxn modelId="{D85A4E7A-9C7C-4DDE-A49C-311E97BAA0D0}" type="presParOf" srcId="{F784BE88-3DB9-4E87-AFCA-2ED0BF00DEA1}" destId="{E71390C3-22EC-4252-819F-F42DBCE732A6}" srcOrd="1" destOrd="0" presId="urn:microsoft.com/office/officeart/2005/8/layout/hierarchy3"/>
    <dgm:cxn modelId="{1B649FC5-A4B0-4201-8E52-C59B1E641434}" type="presParOf" srcId="{F784BE88-3DB9-4E87-AFCA-2ED0BF00DEA1}" destId="{59B6BAF9-1EE2-43AB-A459-FD0FBACBF21E}" srcOrd="2" destOrd="0" presId="urn:microsoft.com/office/officeart/2005/8/layout/hierarchy3"/>
    <dgm:cxn modelId="{6BACCB20-C772-4C98-8046-34D3974109E7}" type="presParOf" srcId="{F784BE88-3DB9-4E87-AFCA-2ED0BF00DEA1}" destId="{F6C98293-6788-4959-8701-87899D3A5AE8}" srcOrd="3" destOrd="0" presId="urn:microsoft.com/office/officeart/2005/8/layout/hierarchy3"/>
    <dgm:cxn modelId="{9E032769-D5B6-476C-9F6C-281C282000C5}" type="presParOf" srcId="{F784BE88-3DB9-4E87-AFCA-2ED0BF00DEA1}" destId="{CC26813A-3C70-474F-B955-22D5A57A2315}" srcOrd="4" destOrd="0" presId="urn:microsoft.com/office/officeart/2005/8/layout/hierarchy3"/>
    <dgm:cxn modelId="{768EDE1B-9765-489E-BE8D-03149BEEFDFB}" type="presParOf" srcId="{F784BE88-3DB9-4E87-AFCA-2ED0BF00DEA1}" destId="{67999C8A-4352-4DC7-8C6E-BB5B23401E84}" srcOrd="5" destOrd="0" presId="urn:microsoft.com/office/officeart/2005/8/layout/hierarchy3"/>
    <dgm:cxn modelId="{D6660685-4D8C-49CA-A59E-130AA8002420}" type="presParOf" srcId="{F784BE88-3DB9-4E87-AFCA-2ED0BF00DEA1}" destId="{DE6B7C70-4F68-48A3-BB0F-04FE4316F421}" srcOrd="6" destOrd="0" presId="urn:microsoft.com/office/officeart/2005/8/layout/hierarchy3"/>
    <dgm:cxn modelId="{7859AE6A-D159-4CF5-8A6B-3AFF8F897DE7}" type="presParOf" srcId="{F784BE88-3DB9-4E87-AFCA-2ED0BF00DEA1}" destId="{1744D744-F4BA-4A0B-9302-DD50E71B02C2}" srcOrd="7" destOrd="0" presId="urn:microsoft.com/office/officeart/2005/8/layout/hierarchy3"/>
    <dgm:cxn modelId="{9181F89E-80CF-4498-BC9B-658AE458E35C}" type="presParOf" srcId="{F784BE88-3DB9-4E87-AFCA-2ED0BF00DEA1}" destId="{9ED4C765-696D-454D-9ACB-C863AE1F46AA}" srcOrd="8" destOrd="0" presId="urn:microsoft.com/office/officeart/2005/8/layout/hierarchy3"/>
    <dgm:cxn modelId="{0ADB04C8-90EF-4A93-9D51-15CE0A12FF5A}" type="presParOf" srcId="{F784BE88-3DB9-4E87-AFCA-2ED0BF00DEA1}" destId="{0E689972-6746-480E-BAF1-03CE98143681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374188-6430-4F34-A4F1-9509F1CDCDC8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91B4F4F-81B2-4E04-94E4-1BA5503F7902}">
      <dgm:prSet phldrT="[Texto]"/>
      <dgm:spPr/>
      <dgm:t>
        <a:bodyPr/>
        <a:lstStyle/>
        <a:p>
          <a:r>
            <a:rPr lang="es-EC" dirty="0" smtClean="0"/>
            <a:t>Convertir Pdf a Png</a:t>
          </a:r>
          <a:endParaRPr lang="es-EC" dirty="0"/>
        </a:p>
      </dgm:t>
    </dgm:pt>
    <dgm:pt modelId="{3613FA4F-7DD3-47C2-8D73-19040D181626}" type="parTrans" cxnId="{77F7B789-A940-4B69-AD4E-94758807F8BD}">
      <dgm:prSet/>
      <dgm:spPr/>
      <dgm:t>
        <a:bodyPr/>
        <a:lstStyle/>
        <a:p>
          <a:endParaRPr lang="es-EC"/>
        </a:p>
      </dgm:t>
    </dgm:pt>
    <dgm:pt modelId="{188EAB2A-D17D-4D89-9935-816D4A9C0313}" type="sibTrans" cxnId="{77F7B789-A940-4B69-AD4E-94758807F8BD}">
      <dgm:prSet/>
      <dgm:spPr/>
      <dgm:t>
        <a:bodyPr/>
        <a:lstStyle/>
        <a:p>
          <a:endParaRPr lang="es-EC"/>
        </a:p>
      </dgm:t>
    </dgm:pt>
    <dgm:pt modelId="{19B87F73-C0F2-4166-952C-20513A3B1C57}">
      <dgm:prSet phldrT="[Texto]"/>
      <dgm:spPr/>
      <dgm:t>
        <a:bodyPr/>
        <a:lstStyle/>
        <a:p>
          <a:r>
            <a:rPr lang="es-EC" dirty="0" smtClean="0"/>
            <a:t>Extraer características </a:t>
          </a:r>
          <a:endParaRPr lang="es-EC" dirty="0"/>
        </a:p>
      </dgm:t>
    </dgm:pt>
    <dgm:pt modelId="{01EE7F66-EB1C-4ACF-BBC9-2822CF11FDC7}" type="parTrans" cxnId="{D833FB07-7B10-4DB7-898D-085365B2EF8B}">
      <dgm:prSet/>
      <dgm:spPr/>
      <dgm:t>
        <a:bodyPr/>
        <a:lstStyle/>
        <a:p>
          <a:endParaRPr lang="es-EC"/>
        </a:p>
      </dgm:t>
    </dgm:pt>
    <dgm:pt modelId="{20B21825-14DE-4420-B0D7-5773F52453E1}" type="sibTrans" cxnId="{D833FB07-7B10-4DB7-898D-085365B2EF8B}">
      <dgm:prSet/>
      <dgm:spPr/>
      <dgm:t>
        <a:bodyPr/>
        <a:lstStyle/>
        <a:p>
          <a:endParaRPr lang="es-EC"/>
        </a:p>
      </dgm:t>
    </dgm:pt>
    <dgm:pt modelId="{9F478C53-5993-46EC-9584-2DDB041AF927}">
      <dgm:prSet phldrT="[Texto]"/>
      <dgm:spPr/>
      <dgm:t>
        <a:bodyPr/>
        <a:lstStyle/>
        <a:p>
          <a:r>
            <a:rPr lang="es-EC" dirty="0" smtClean="0"/>
            <a:t>Modificar características mediante reglas fuzzy y lógicas</a:t>
          </a:r>
          <a:endParaRPr lang="es-EC" dirty="0"/>
        </a:p>
      </dgm:t>
    </dgm:pt>
    <dgm:pt modelId="{AC1D6A13-3CE5-417F-9370-84B5338BD5A0}" type="parTrans" cxnId="{EE8AE0E3-5EDA-49D5-9E06-7A51F2A16DD8}">
      <dgm:prSet/>
      <dgm:spPr/>
      <dgm:t>
        <a:bodyPr/>
        <a:lstStyle/>
        <a:p>
          <a:endParaRPr lang="es-EC"/>
        </a:p>
      </dgm:t>
    </dgm:pt>
    <dgm:pt modelId="{F012576F-5427-422A-A869-008EE38E9A79}" type="sibTrans" cxnId="{EE8AE0E3-5EDA-49D5-9E06-7A51F2A16DD8}">
      <dgm:prSet/>
      <dgm:spPr/>
      <dgm:t>
        <a:bodyPr/>
        <a:lstStyle/>
        <a:p>
          <a:endParaRPr lang="es-EC"/>
        </a:p>
      </dgm:t>
    </dgm:pt>
    <dgm:pt modelId="{DF744A1B-4D18-4BAF-981F-839EF788D246}">
      <dgm:prSet phldrT="[Texto]"/>
      <dgm:spPr/>
      <dgm:t>
        <a:bodyPr/>
        <a:lstStyle/>
        <a:p>
          <a:r>
            <a:rPr lang="es-EC" dirty="0" smtClean="0"/>
            <a:t>Determinar cadenas de texto  </a:t>
          </a:r>
          <a:endParaRPr lang="es-EC" dirty="0"/>
        </a:p>
      </dgm:t>
    </dgm:pt>
    <dgm:pt modelId="{83DD32A8-A78C-4C7E-9BCF-3CE8E59309A6}" type="parTrans" cxnId="{20CEDDC2-0C5E-48C0-BAF0-614DFB4E8E13}">
      <dgm:prSet/>
      <dgm:spPr/>
      <dgm:t>
        <a:bodyPr/>
        <a:lstStyle/>
        <a:p>
          <a:endParaRPr lang="es-EC"/>
        </a:p>
      </dgm:t>
    </dgm:pt>
    <dgm:pt modelId="{5FF968DA-7ADD-447E-BA2D-A0277EF9C004}" type="sibTrans" cxnId="{20CEDDC2-0C5E-48C0-BAF0-614DFB4E8E13}">
      <dgm:prSet/>
      <dgm:spPr/>
      <dgm:t>
        <a:bodyPr/>
        <a:lstStyle/>
        <a:p>
          <a:endParaRPr lang="es-EC"/>
        </a:p>
      </dgm:t>
    </dgm:pt>
    <dgm:pt modelId="{D00DE425-77F5-45C4-91D9-4ED79D40B40E}">
      <dgm:prSet phldrT="[Texto]"/>
      <dgm:spPr/>
      <dgm:t>
        <a:bodyPr/>
        <a:lstStyle/>
        <a:p>
          <a:r>
            <a:rPr lang="es-EC" dirty="0" smtClean="0"/>
            <a:t>Orden de lectura mediante control difuso</a:t>
          </a:r>
          <a:endParaRPr lang="es-EC" dirty="0"/>
        </a:p>
      </dgm:t>
    </dgm:pt>
    <dgm:pt modelId="{938EA446-5BBF-47C7-BD8D-A0488EAE85C0}" type="parTrans" cxnId="{EE0B2310-B83A-4A09-8AA0-3DF6D71952C8}">
      <dgm:prSet/>
      <dgm:spPr/>
      <dgm:t>
        <a:bodyPr/>
        <a:lstStyle/>
        <a:p>
          <a:endParaRPr lang="es-EC"/>
        </a:p>
      </dgm:t>
    </dgm:pt>
    <dgm:pt modelId="{88EE9B74-DCCC-4FE6-8D17-12367D2950AE}" type="sibTrans" cxnId="{EE0B2310-B83A-4A09-8AA0-3DF6D71952C8}">
      <dgm:prSet/>
      <dgm:spPr/>
      <dgm:t>
        <a:bodyPr/>
        <a:lstStyle/>
        <a:p>
          <a:endParaRPr lang="es-EC"/>
        </a:p>
      </dgm:t>
    </dgm:pt>
    <dgm:pt modelId="{70F64856-4458-404D-83E4-CF8F80108A61}" type="pres">
      <dgm:prSet presAssocID="{F0374188-6430-4F34-A4F1-9509F1CDCD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70FEB66-D08C-4519-A79B-CFE9BA0FBF13}" type="pres">
      <dgm:prSet presAssocID="{591B4F4F-81B2-4E04-94E4-1BA5503F790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480C46-3307-45E7-83F5-D246D37FDC81}" type="pres">
      <dgm:prSet presAssocID="{188EAB2A-D17D-4D89-9935-816D4A9C0313}" presName="sibTrans" presStyleLbl="sibTrans2D1" presStyleIdx="0" presStyleCnt="4"/>
      <dgm:spPr/>
      <dgm:t>
        <a:bodyPr/>
        <a:lstStyle/>
        <a:p>
          <a:endParaRPr lang="es-EC"/>
        </a:p>
      </dgm:t>
    </dgm:pt>
    <dgm:pt modelId="{2CD362CE-8592-4AE6-97C4-B391A4920F0D}" type="pres">
      <dgm:prSet presAssocID="{188EAB2A-D17D-4D89-9935-816D4A9C0313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D6376046-BC99-47C8-B3B2-AF0174C4E2A0}" type="pres">
      <dgm:prSet presAssocID="{19B87F73-C0F2-4166-952C-20513A3B1C5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4624A3-0C2E-411A-A8BF-FC7C3B3479A1}" type="pres">
      <dgm:prSet presAssocID="{20B21825-14DE-4420-B0D7-5773F52453E1}" presName="sibTrans" presStyleLbl="sibTrans2D1" presStyleIdx="1" presStyleCnt="4"/>
      <dgm:spPr/>
      <dgm:t>
        <a:bodyPr/>
        <a:lstStyle/>
        <a:p>
          <a:endParaRPr lang="es-EC"/>
        </a:p>
      </dgm:t>
    </dgm:pt>
    <dgm:pt modelId="{93F010CD-EDBD-4AF1-8F12-4C755B82B91E}" type="pres">
      <dgm:prSet presAssocID="{20B21825-14DE-4420-B0D7-5773F52453E1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B6586348-4F2F-4244-BD7D-FD34CAFF4A67}" type="pres">
      <dgm:prSet presAssocID="{9F478C53-5993-46EC-9584-2DDB041AF9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8ED91C-150C-44E6-86E5-EA75AA3781C2}" type="pres">
      <dgm:prSet presAssocID="{F012576F-5427-422A-A869-008EE38E9A79}" presName="sibTrans" presStyleLbl="sibTrans2D1" presStyleIdx="2" presStyleCnt="4"/>
      <dgm:spPr/>
      <dgm:t>
        <a:bodyPr/>
        <a:lstStyle/>
        <a:p>
          <a:endParaRPr lang="es-EC"/>
        </a:p>
      </dgm:t>
    </dgm:pt>
    <dgm:pt modelId="{FD7F6C9D-6C17-4C06-BF1E-6083AB5AE955}" type="pres">
      <dgm:prSet presAssocID="{F012576F-5427-422A-A869-008EE38E9A79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DF286880-6ED0-48A7-B753-0E7365654726}" type="pres">
      <dgm:prSet presAssocID="{DF744A1B-4D18-4BAF-981F-839EF788D24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F970BE-428E-4C6A-B39B-0D6F5D9DB2DA}" type="pres">
      <dgm:prSet presAssocID="{5FF968DA-7ADD-447E-BA2D-A0277EF9C004}" presName="sibTrans" presStyleLbl="sibTrans2D1" presStyleIdx="3" presStyleCnt="4"/>
      <dgm:spPr/>
      <dgm:t>
        <a:bodyPr/>
        <a:lstStyle/>
        <a:p>
          <a:endParaRPr lang="es-EC"/>
        </a:p>
      </dgm:t>
    </dgm:pt>
    <dgm:pt modelId="{EC0518FE-30B3-44BE-A8DD-D5CC16DC4BEA}" type="pres">
      <dgm:prSet presAssocID="{5FF968DA-7ADD-447E-BA2D-A0277EF9C004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D8CC5ED8-86AB-41DB-8744-C23246522956}" type="pres">
      <dgm:prSet presAssocID="{D00DE425-77F5-45C4-91D9-4ED79D40B40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833FB07-7B10-4DB7-898D-085365B2EF8B}" srcId="{F0374188-6430-4F34-A4F1-9509F1CDCDC8}" destId="{19B87F73-C0F2-4166-952C-20513A3B1C57}" srcOrd="1" destOrd="0" parTransId="{01EE7F66-EB1C-4ACF-BBC9-2822CF11FDC7}" sibTransId="{20B21825-14DE-4420-B0D7-5773F52453E1}"/>
    <dgm:cxn modelId="{C96E09C9-F72F-4DF6-AA67-973954E8AEEE}" type="presOf" srcId="{188EAB2A-D17D-4D89-9935-816D4A9C0313}" destId="{DB480C46-3307-45E7-83F5-D246D37FDC81}" srcOrd="0" destOrd="0" presId="urn:microsoft.com/office/officeart/2005/8/layout/process5"/>
    <dgm:cxn modelId="{8169A557-1304-4A4A-AE6F-836333C2CDF5}" type="presOf" srcId="{9F478C53-5993-46EC-9584-2DDB041AF927}" destId="{B6586348-4F2F-4244-BD7D-FD34CAFF4A67}" srcOrd="0" destOrd="0" presId="urn:microsoft.com/office/officeart/2005/8/layout/process5"/>
    <dgm:cxn modelId="{234A0FBF-2803-4850-BDB4-4BDD86648B9F}" type="presOf" srcId="{188EAB2A-D17D-4D89-9935-816D4A9C0313}" destId="{2CD362CE-8592-4AE6-97C4-B391A4920F0D}" srcOrd="1" destOrd="0" presId="urn:microsoft.com/office/officeart/2005/8/layout/process5"/>
    <dgm:cxn modelId="{30AA4367-59E0-4517-82F4-3ACEA10BB66A}" type="presOf" srcId="{F0374188-6430-4F34-A4F1-9509F1CDCDC8}" destId="{70F64856-4458-404D-83E4-CF8F80108A61}" srcOrd="0" destOrd="0" presId="urn:microsoft.com/office/officeart/2005/8/layout/process5"/>
    <dgm:cxn modelId="{878E5B96-6861-469C-B987-A8D3AF3AC82B}" type="presOf" srcId="{F012576F-5427-422A-A869-008EE38E9A79}" destId="{FD7F6C9D-6C17-4C06-BF1E-6083AB5AE955}" srcOrd="1" destOrd="0" presId="urn:microsoft.com/office/officeart/2005/8/layout/process5"/>
    <dgm:cxn modelId="{446B639D-CFED-4081-9469-7B5E45801306}" type="presOf" srcId="{D00DE425-77F5-45C4-91D9-4ED79D40B40E}" destId="{D8CC5ED8-86AB-41DB-8744-C23246522956}" srcOrd="0" destOrd="0" presId="urn:microsoft.com/office/officeart/2005/8/layout/process5"/>
    <dgm:cxn modelId="{EE8AE0E3-5EDA-49D5-9E06-7A51F2A16DD8}" srcId="{F0374188-6430-4F34-A4F1-9509F1CDCDC8}" destId="{9F478C53-5993-46EC-9584-2DDB041AF927}" srcOrd="2" destOrd="0" parTransId="{AC1D6A13-3CE5-417F-9370-84B5338BD5A0}" sibTransId="{F012576F-5427-422A-A869-008EE38E9A79}"/>
    <dgm:cxn modelId="{7EDE80DE-A044-4EE2-B818-1ADF3AA94775}" type="presOf" srcId="{DF744A1B-4D18-4BAF-981F-839EF788D246}" destId="{DF286880-6ED0-48A7-B753-0E7365654726}" srcOrd="0" destOrd="0" presId="urn:microsoft.com/office/officeart/2005/8/layout/process5"/>
    <dgm:cxn modelId="{20CEDDC2-0C5E-48C0-BAF0-614DFB4E8E13}" srcId="{F0374188-6430-4F34-A4F1-9509F1CDCDC8}" destId="{DF744A1B-4D18-4BAF-981F-839EF788D246}" srcOrd="3" destOrd="0" parTransId="{83DD32A8-A78C-4C7E-9BCF-3CE8E59309A6}" sibTransId="{5FF968DA-7ADD-447E-BA2D-A0277EF9C004}"/>
    <dgm:cxn modelId="{EE0B2310-B83A-4A09-8AA0-3DF6D71952C8}" srcId="{F0374188-6430-4F34-A4F1-9509F1CDCDC8}" destId="{D00DE425-77F5-45C4-91D9-4ED79D40B40E}" srcOrd="4" destOrd="0" parTransId="{938EA446-5BBF-47C7-BD8D-A0488EAE85C0}" sibTransId="{88EE9B74-DCCC-4FE6-8D17-12367D2950AE}"/>
    <dgm:cxn modelId="{77F7B789-A940-4B69-AD4E-94758807F8BD}" srcId="{F0374188-6430-4F34-A4F1-9509F1CDCDC8}" destId="{591B4F4F-81B2-4E04-94E4-1BA5503F7902}" srcOrd="0" destOrd="0" parTransId="{3613FA4F-7DD3-47C2-8D73-19040D181626}" sibTransId="{188EAB2A-D17D-4D89-9935-816D4A9C0313}"/>
    <dgm:cxn modelId="{6DC4FBB9-79D0-4BE4-973F-7F3622D05EF9}" type="presOf" srcId="{19B87F73-C0F2-4166-952C-20513A3B1C57}" destId="{D6376046-BC99-47C8-B3B2-AF0174C4E2A0}" srcOrd="0" destOrd="0" presId="urn:microsoft.com/office/officeart/2005/8/layout/process5"/>
    <dgm:cxn modelId="{A18C85F6-F9CE-4F74-8356-D9C6BE3022D0}" type="presOf" srcId="{20B21825-14DE-4420-B0D7-5773F52453E1}" destId="{93F010CD-EDBD-4AF1-8F12-4C755B82B91E}" srcOrd="1" destOrd="0" presId="urn:microsoft.com/office/officeart/2005/8/layout/process5"/>
    <dgm:cxn modelId="{361C219B-FABA-4E6D-8A6B-1BB09B8432F7}" type="presOf" srcId="{5FF968DA-7ADD-447E-BA2D-A0277EF9C004}" destId="{E5F970BE-428E-4C6A-B39B-0D6F5D9DB2DA}" srcOrd="0" destOrd="0" presId="urn:microsoft.com/office/officeart/2005/8/layout/process5"/>
    <dgm:cxn modelId="{7540C0C8-A9CD-4093-84C0-7E680B094A18}" type="presOf" srcId="{591B4F4F-81B2-4E04-94E4-1BA5503F7902}" destId="{870FEB66-D08C-4519-A79B-CFE9BA0FBF13}" srcOrd="0" destOrd="0" presId="urn:microsoft.com/office/officeart/2005/8/layout/process5"/>
    <dgm:cxn modelId="{9DE73A64-CC75-4788-B332-063AEF60212C}" type="presOf" srcId="{F012576F-5427-422A-A869-008EE38E9A79}" destId="{C48ED91C-150C-44E6-86E5-EA75AA3781C2}" srcOrd="0" destOrd="0" presId="urn:microsoft.com/office/officeart/2005/8/layout/process5"/>
    <dgm:cxn modelId="{AB6B60B6-577A-4AEE-B649-D49F1DE686F5}" type="presOf" srcId="{5FF968DA-7ADD-447E-BA2D-A0277EF9C004}" destId="{EC0518FE-30B3-44BE-A8DD-D5CC16DC4BEA}" srcOrd="1" destOrd="0" presId="urn:microsoft.com/office/officeart/2005/8/layout/process5"/>
    <dgm:cxn modelId="{76E36C78-5678-45B4-B020-805D389AA46E}" type="presOf" srcId="{20B21825-14DE-4420-B0D7-5773F52453E1}" destId="{914624A3-0C2E-411A-A8BF-FC7C3B3479A1}" srcOrd="0" destOrd="0" presId="urn:microsoft.com/office/officeart/2005/8/layout/process5"/>
    <dgm:cxn modelId="{3A9A5A60-F311-4F34-8643-A57B24172507}" type="presParOf" srcId="{70F64856-4458-404D-83E4-CF8F80108A61}" destId="{870FEB66-D08C-4519-A79B-CFE9BA0FBF13}" srcOrd="0" destOrd="0" presId="urn:microsoft.com/office/officeart/2005/8/layout/process5"/>
    <dgm:cxn modelId="{1B666EDE-AF17-41DA-98E1-2783C3DC6529}" type="presParOf" srcId="{70F64856-4458-404D-83E4-CF8F80108A61}" destId="{DB480C46-3307-45E7-83F5-D246D37FDC81}" srcOrd="1" destOrd="0" presId="urn:microsoft.com/office/officeart/2005/8/layout/process5"/>
    <dgm:cxn modelId="{423B9E36-700D-4F97-9E07-8FCD79224FB0}" type="presParOf" srcId="{DB480C46-3307-45E7-83F5-D246D37FDC81}" destId="{2CD362CE-8592-4AE6-97C4-B391A4920F0D}" srcOrd="0" destOrd="0" presId="urn:microsoft.com/office/officeart/2005/8/layout/process5"/>
    <dgm:cxn modelId="{2268E2E4-79CF-4D32-BA65-5132420230A4}" type="presParOf" srcId="{70F64856-4458-404D-83E4-CF8F80108A61}" destId="{D6376046-BC99-47C8-B3B2-AF0174C4E2A0}" srcOrd="2" destOrd="0" presId="urn:microsoft.com/office/officeart/2005/8/layout/process5"/>
    <dgm:cxn modelId="{59F16522-E112-492B-8094-140AF0847803}" type="presParOf" srcId="{70F64856-4458-404D-83E4-CF8F80108A61}" destId="{914624A3-0C2E-411A-A8BF-FC7C3B3479A1}" srcOrd="3" destOrd="0" presId="urn:microsoft.com/office/officeart/2005/8/layout/process5"/>
    <dgm:cxn modelId="{01258DEF-C4DE-4C4B-890C-490DED26CBCB}" type="presParOf" srcId="{914624A3-0C2E-411A-A8BF-FC7C3B3479A1}" destId="{93F010CD-EDBD-4AF1-8F12-4C755B82B91E}" srcOrd="0" destOrd="0" presId="urn:microsoft.com/office/officeart/2005/8/layout/process5"/>
    <dgm:cxn modelId="{C4CDFC53-0368-49FF-865C-46802B3BE28E}" type="presParOf" srcId="{70F64856-4458-404D-83E4-CF8F80108A61}" destId="{B6586348-4F2F-4244-BD7D-FD34CAFF4A67}" srcOrd="4" destOrd="0" presId="urn:microsoft.com/office/officeart/2005/8/layout/process5"/>
    <dgm:cxn modelId="{1E935DA9-C107-454B-815C-3077D580229D}" type="presParOf" srcId="{70F64856-4458-404D-83E4-CF8F80108A61}" destId="{C48ED91C-150C-44E6-86E5-EA75AA3781C2}" srcOrd="5" destOrd="0" presId="urn:microsoft.com/office/officeart/2005/8/layout/process5"/>
    <dgm:cxn modelId="{BA05A182-B849-4565-92AC-1BA2C3E22262}" type="presParOf" srcId="{C48ED91C-150C-44E6-86E5-EA75AA3781C2}" destId="{FD7F6C9D-6C17-4C06-BF1E-6083AB5AE955}" srcOrd="0" destOrd="0" presId="urn:microsoft.com/office/officeart/2005/8/layout/process5"/>
    <dgm:cxn modelId="{AAE0A157-08A3-4D7A-B8AB-83AF441E24A9}" type="presParOf" srcId="{70F64856-4458-404D-83E4-CF8F80108A61}" destId="{DF286880-6ED0-48A7-B753-0E7365654726}" srcOrd="6" destOrd="0" presId="urn:microsoft.com/office/officeart/2005/8/layout/process5"/>
    <dgm:cxn modelId="{BC4BA2A3-BEFE-473D-911F-BE34FA5BE32C}" type="presParOf" srcId="{70F64856-4458-404D-83E4-CF8F80108A61}" destId="{E5F970BE-428E-4C6A-B39B-0D6F5D9DB2DA}" srcOrd="7" destOrd="0" presId="urn:microsoft.com/office/officeart/2005/8/layout/process5"/>
    <dgm:cxn modelId="{5BB61C37-D2F7-4962-AC3D-9DEB9C29FDCA}" type="presParOf" srcId="{E5F970BE-428E-4C6A-B39B-0D6F5D9DB2DA}" destId="{EC0518FE-30B3-44BE-A8DD-D5CC16DC4BEA}" srcOrd="0" destOrd="0" presId="urn:microsoft.com/office/officeart/2005/8/layout/process5"/>
    <dgm:cxn modelId="{5891C1BE-6456-46D1-ADC2-EC19759762D3}" type="presParOf" srcId="{70F64856-4458-404D-83E4-CF8F80108A61}" destId="{D8CC5ED8-86AB-41DB-8744-C23246522956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156322"/>
          <a:ext cx="8439470" cy="68920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Funciones de pertenencia para </a:t>
          </a:r>
          <a14:m xmlns:a14="http://schemas.microsoft.com/office/drawing/2010/main">
            <m:oMath xmlns:m="http://schemas.openxmlformats.org/officeDocument/2006/math">
              <m:r>
                <a:rPr lang="es-ES" sz="2500" b="1" i="1" kern="1200" dirty="0" smtClean="0">
                  <a:latin typeface="Cambria Math" panose="02040503050406030204" pitchFamily="18" charset="0"/>
                </a:rPr>
                <m:t>𝒅𝑷</m:t>
              </m:r>
              <m:r>
                <a:rPr lang="es-ES" sz="2500" b="1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 </m:t>
              </m:r>
            </m:oMath>
          </a14:m>
          <a:r>
            <a:rPr lang="es-ES" sz="2500" b="1" kern="1200" dirty="0" smtClean="0"/>
            <a:t> </a:t>
          </a:r>
          <a:endParaRPr lang="es-ES" sz="2500" b="1" kern="1200" dirty="0"/>
        </a:p>
      </dsp:txBody>
      <dsp:txXfrm>
        <a:off x="20186" y="176508"/>
        <a:ext cx="8399098" cy="64883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156322"/>
          <a:ext cx="8439470" cy="68920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Funciones de pertenencia para </a:t>
          </a:r>
          <a14:m xmlns:a14="http://schemas.microsoft.com/office/drawing/2010/main">
            <m:oMath xmlns:m="http://schemas.openxmlformats.org/officeDocument/2006/math">
              <m:r>
                <a:rPr lang="es-ES" sz="2500" b="1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𝜽</m:t>
              </m:r>
              <m:r>
                <a:rPr lang="es-ES" sz="2500" b="1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 </m:t>
              </m:r>
            </m:oMath>
          </a14:m>
          <a:r>
            <a:rPr lang="es-ES" sz="2500" b="1" kern="1200" dirty="0" smtClean="0"/>
            <a:t> </a:t>
          </a:r>
          <a:endParaRPr lang="es-ES" sz="2500" b="1" kern="1200" dirty="0"/>
        </a:p>
      </dsp:txBody>
      <dsp:txXfrm>
        <a:off x="20186" y="176508"/>
        <a:ext cx="8399098" cy="64883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" y="216022"/>
          <a:ext cx="8439470" cy="68920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Funciones de pertenencia para </a:t>
          </a:r>
          <a14:m xmlns:a14="http://schemas.microsoft.com/office/drawing/2010/main">
            <m:oMath xmlns:m="http://schemas.openxmlformats.org/officeDocument/2006/math">
              <m:r>
                <a:rPr lang="es-ES" sz="2500" b="1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𝜽</m:t>
              </m:r>
              <m:r>
                <a:rPr lang="es-ES" sz="2500" b="1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 </m:t>
              </m:r>
            </m:oMath>
          </a14:m>
          <a:r>
            <a:rPr lang="es-ES" sz="2500" b="1" kern="1200" dirty="0" smtClean="0"/>
            <a:t> </a:t>
          </a:r>
          <a:endParaRPr lang="es-ES" sz="2500" b="1" kern="1200" dirty="0"/>
        </a:p>
      </dsp:txBody>
      <dsp:txXfrm>
        <a:off x="20187" y="236208"/>
        <a:ext cx="8399098" cy="648837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485FD-E422-4D71-8642-B348180B4D2B}" type="datetimeFigureOut">
              <a:rPr lang="es-EC" smtClean="0"/>
              <a:t>22/3/2021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7FF29-937A-4C45-AFAA-BDB4E26825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2604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7FF29-937A-4C45-AFAA-BDB4E268252C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82292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7FF29-937A-4C45-AFAA-BDB4E268252C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709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F48-548C-4CA0-BFD1-2CCD451C9D3E}" type="datetimeFigureOut">
              <a:rPr lang="es-EC" smtClean="0"/>
              <a:t>22/3/2021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2867-7A34-4851-A574-CCCB92E444F9}" type="slidenum">
              <a:rPr lang="es-EC" smtClean="0"/>
              <a:t>‹Nº›</a:t>
            </a:fld>
            <a:endParaRPr lang="es-EC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F48-548C-4CA0-BFD1-2CCD451C9D3E}" type="datetimeFigureOut">
              <a:rPr lang="es-EC" smtClean="0"/>
              <a:t>22/3/2021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2867-7A34-4851-A574-CCCB92E444F9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F48-548C-4CA0-BFD1-2CCD451C9D3E}" type="datetimeFigureOut">
              <a:rPr lang="es-EC" smtClean="0"/>
              <a:t>22/3/2021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2867-7A34-4851-A574-CCCB92E444F9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F48-548C-4CA0-BFD1-2CCD451C9D3E}" type="datetimeFigureOut">
              <a:rPr lang="es-EC" smtClean="0"/>
              <a:t>22/3/2021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2867-7A34-4851-A574-CCCB92E444F9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F48-548C-4CA0-BFD1-2CCD451C9D3E}" type="datetimeFigureOut">
              <a:rPr lang="es-EC" smtClean="0"/>
              <a:t>22/3/2021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2867-7A34-4851-A574-CCCB92E444F9}" type="slidenum">
              <a:rPr lang="es-EC" smtClean="0"/>
              <a:t>‹Nº›</a:t>
            </a:fld>
            <a:endParaRPr lang="es-EC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F48-548C-4CA0-BFD1-2CCD451C9D3E}" type="datetimeFigureOut">
              <a:rPr lang="es-EC" smtClean="0"/>
              <a:t>22/3/2021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2867-7A34-4851-A574-CCCB92E444F9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F48-548C-4CA0-BFD1-2CCD451C9D3E}" type="datetimeFigureOut">
              <a:rPr lang="es-EC" smtClean="0"/>
              <a:t>22/3/2021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2867-7A34-4851-A574-CCCB92E444F9}" type="slidenum">
              <a:rPr lang="es-EC" smtClean="0"/>
              <a:t>‹Nº›</a:t>
            </a:fld>
            <a:endParaRPr lang="es-EC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F48-548C-4CA0-BFD1-2CCD451C9D3E}" type="datetimeFigureOut">
              <a:rPr lang="es-EC" smtClean="0"/>
              <a:t>22/3/2021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2867-7A34-4851-A574-CCCB92E444F9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F48-548C-4CA0-BFD1-2CCD451C9D3E}" type="datetimeFigureOut">
              <a:rPr lang="es-EC" smtClean="0"/>
              <a:t>22/3/2021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2867-7A34-4851-A574-CCCB92E444F9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F48-548C-4CA0-BFD1-2CCD451C9D3E}" type="datetimeFigureOut">
              <a:rPr lang="es-EC" smtClean="0"/>
              <a:t>22/3/2021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2867-7A34-4851-A574-CCCB92E444F9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F48-548C-4CA0-BFD1-2CCD451C9D3E}" type="datetimeFigureOut">
              <a:rPr lang="es-EC" smtClean="0"/>
              <a:t>22/3/2021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2867-7A34-4851-A574-CCCB92E444F9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CFE7F48-548C-4CA0-BFD1-2CCD451C9D3E}" type="datetimeFigureOut">
              <a:rPr lang="es-EC" smtClean="0"/>
              <a:t>22/3/2021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84E2867-7A34-4851-A574-CCCB92E444F9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6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diagramLayout" Target="../diagrams/layout11.xml"/><Relationship Id="rId7" Type="http://schemas.openxmlformats.org/officeDocument/2006/relationships/image" Target="../media/image8.tmp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diagramLayout" Target="../diagrams/layout12.xml"/><Relationship Id="rId7" Type="http://schemas.openxmlformats.org/officeDocument/2006/relationships/image" Target="../media/image10.tmp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10" Type="http://schemas.openxmlformats.org/officeDocument/2006/relationships/image" Target="../media/image13.tmp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12.tm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mp"/><Relationship Id="rId3" Type="http://schemas.openxmlformats.org/officeDocument/2006/relationships/diagramLayout" Target="../diagrams/layout15.xml"/><Relationship Id="rId7" Type="http://schemas.openxmlformats.org/officeDocument/2006/relationships/image" Target="../media/image17.tmp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comments" Target="../comments/commen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mp"/><Relationship Id="rId3" Type="http://schemas.openxmlformats.org/officeDocument/2006/relationships/diagramLayout" Target="../diagrams/layout16.xml"/><Relationship Id="rId7" Type="http://schemas.openxmlformats.org/officeDocument/2006/relationships/image" Target="../media/image17.tmp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comments" Target="../comments/commen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mp"/><Relationship Id="rId3" Type="http://schemas.openxmlformats.org/officeDocument/2006/relationships/diagramLayout" Target="../diagrams/layout17.xml"/><Relationship Id="rId7" Type="http://schemas.openxmlformats.org/officeDocument/2006/relationships/image" Target="../media/image19.tmp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mp"/><Relationship Id="rId3" Type="http://schemas.openxmlformats.org/officeDocument/2006/relationships/diagramLayout" Target="../diagrams/layout18.xml"/><Relationship Id="rId7" Type="http://schemas.openxmlformats.org/officeDocument/2006/relationships/image" Target="../media/image21.tmp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Relationship Id="rId9" Type="http://schemas.openxmlformats.org/officeDocument/2006/relationships/comments" Target="../comments/commen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mp"/><Relationship Id="rId3" Type="http://schemas.openxmlformats.org/officeDocument/2006/relationships/diagramLayout" Target="../diagrams/layout19.xml"/><Relationship Id="rId7" Type="http://schemas.openxmlformats.org/officeDocument/2006/relationships/image" Target="../media/image23.tmp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mp"/><Relationship Id="rId3" Type="http://schemas.openxmlformats.org/officeDocument/2006/relationships/diagramLayout" Target="../diagrams/layout20.xml"/><Relationship Id="rId7" Type="http://schemas.openxmlformats.org/officeDocument/2006/relationships/image" Target="../media/image24.tmp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Relationship Id="rId9" Type="http://schemas.openxmlformats.org/officeDocument/2006/relationships/comments" Target="../comments/commen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26.tmp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7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28.tmp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29.emf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12" Type="http://schemas.openxmlformats.org/officeDocument/2006/relationships/image" Target="../media/image31.tmp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openxmlformats.org/officeDocument/2006/relationships/image" Target="../media/image30.png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6.xml"/><Relationship Id="rId7" Type="http://schemas.openxmlformats.org/officeDocument/2006/relationships/diagramData" Target="../diagrams/data28.xml"/><Relationship Id="rId12" Type="http://schemas.openxmlformats.org/officeDocument/2006/relationships/image" Target="../media/image33.tmp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11" Type="http://schemas.openxmlformats.org/officeDocument/2006/relationships/image" Target="../media/image32.png"/><Relationship Id="rId5" Type="http://schemas.openxmlformats.org/officeDocument/2006/relationships/diagramColors" Target="../diagrams/colors26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30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openxmlformats.org/officeDocument/2006/relationships/image" Target="../media/image34.tmp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openxmlformats.org/officeDocument/2006/relationships/image" Target="../media/image35.tmp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36.tmp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7" Type="http://schemas.openxmlformats.org/officeDocument/2006/relationships/image" Target="../media/image37.tmp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7" Type="http://schemas.openxmlformats.org/officeDocument/2006/relationships/image" Target="../media/image38.tmp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7" Type="http://schemas.openxmlformats.org/officeDocument/2006/relationships/image" Target="../media/image39.tmp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7" Type="http://schemas.openxmlformats.org/officeDocument/2006/relationships/image" Target="../media/image40.tmp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7" Type="http://schemas.openxmlformats.org/officeDocument/2006/relationships/image" Target="../media/image41.png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7" Type="http://schemas.openxmlformats.org/officeDocument/2006/relationships/image" Target="../media/image42.jpeg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4.jp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3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81790" y="4990381"/>
            <a:ext cx="3852428" cy="807864"/>
          </a:xfrm>
        </p:spPr>
        <p:txBody>
          <a:bodyPr>
            <a:normAutofit/>
          </a:bodyPr>
          <a:lstStyle/>
          <a:p>
            <a:pPr algn="ctr"/>
            <a:r>
              <a:rPr lang="es-EC" sz="2000" b="1" dirty="0" smtClean="0"/>
              <a:t>Autor: Daniel Fraga</a:t>
            </a:r>
          </a:p>
        </p:txBody>
      </p:sp>
      <p:pic>
        <p:nvPicPr>
          <p:cNvPr id="5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267" y="491382"/>
            <a:ext cx="3585474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4 Rectángulo"/>
          <p:cNvSpPr/>
          <p:nvPr/>
        </p:nvSpPr>
        <p:spPr>
          <a:xfrm>
            <a:off x="683568" y="1710899"/>
            <a:ext cx="8064896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C" sz="2500" b="1" dirty="0" smtClean="0"/>
              <a:t>DETECCIÓN DE ORDEN DE LECTURA DE UN DOCUMENTO EN BASE A INTELIGENCIA COMPUTACIONAL</a:t>
            </a:r>
            <a:endParaRPr lang="es-EC" sz="2500" b="1" dirty="0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1151620" y="3626926"/>
            <a:ext cx="6912768" cy="11782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2800" dirty="0"/>
              <a:t>Departamento de </a:t>
            </a:r>
            <a:r>
              <a:rPr lang="es-EC" sz="2800" dirty="0" smtClean="0"/>
              <a:t>Eléctrica, Electrónica </a:t>
            </a:r>
            <a:r>
              <a:rPr lang="es-EC" sz="2800" smtClean="0"/>
              <a:t>y Telecomunicaciones</a:t>
            </a:r>
            <a:endParaRPr lang="es-EC" sz="2800" dirty="0"/>
          </a:p>
          <a:p>
            <a:pPr algn="ctr"/>
            <a:r>
              <a:rPr lang="es-EC" sz="2800" dirty="0"/>
              <a:t>Carrera de Ingeniería en Electrónica, Automatización y Control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2285746" y="5798245"/>
            <a:ext cx="464451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800" b="1" dirty="0" smtClean="0"/>
              <a:t>.</a:t>
            </a:r>
            <a:endParaRPr lang="es-EC" sz="1800" b="1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1</a:t>
            </a:fld>
            <a:endParaRPr lang="es-ES" altLang="en-US" sz="1400"/>
          </a:p>
        </p:txBody>
      </p:sp>
    </p:spTree>
    <p:extLst>
      <p:ext uri="{BB962C8B-B14F-4D97-AF65-F5344CB8AC3E}">
        <p14:creationId xmlns:p14="http://schemas.microsoft.com/office/powerpoint/2010/main" val="17509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885644067"/>
              </p:ext>
            </p:extLst>
          </p:nvPr>
        </p:nvGraphicFramePr>
        <p:xfrm>
          <a:off x="251520" y="290479"/>
          <a:ext cx="843947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10</a:t>
            </a:fld>
            <a:endParaRPr lang="es-ES" altLang="en-US" sz="1400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-319" y="12043"/>
            <a:ext cx="3885716" cy="577588"/>
            <a:chOff x="317893" y="5912661"/>
            <a:chExt cx="3761619" cy="597075"/>
          </a:xfrm>
        </p:grpSpPr>
        <p:sp>
          <p:nvSpPr>
            <p:cNvPr id="13" name="Pentagon 42"/>
            <p:cNvSpPr/>
            <p:nvPr/>
          </p:nvSpPr>
          <p:spPr>
            <a:xfrm>
              <a:off x="2527771" y="5912661"/>
              <a:ext cx="1551741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Pentagon 47"/>
            <p:cNvSpPr/>
            <p:nvPr/>
          </p:nvSpPr>
          <p:spPr>
            <a:xfrm>
              <a:off x="1218268" y="5915810"/>
              <a:ext cx="170038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bg1"/>
                  </a:solidFill>
                </a:rPr>
                <a:t>    Desarrollo</a:t>
              </a:r>
            </a:p>
          </p:txBody>
        </p:sp>
        <p:sp>
          <p:nvSpPr>
            <p:cNvPr id="15" name="Pentagon 48"/>
            <p:cNvSpPr/>
            <p:nvPr/>
          </p:nvSpPr>
          <p:spPr>
            <a:xfrm>
              <a:off x="317893" y="5913345"/>
              <a:ext cx="1350460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 descr="PDFMiner - Python PDF Parser and Analyzer - Hacking Review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2" t="21895" r="70349" b="31821"/>
          <a:stretch/>
        </p:blipFill>
        <p:spPr bwMode="auto">
          <a:xfrm>
            <a:off x="467544" y="2909686"/>
            <a:ext cx="1601147" cy="232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8"/>
          <a:srcRect l="57640" t="13949" r="26590" b="73250"/>
          <a:stretch/>
        </p:blipFill>
        <p:spPr>
          <a:xfrm>
            <a:off x="3083930" y="3392128"/>
            <a:ext cx="5812669" cy="1329279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2212626" y="3868284"/>
            <a:ext cx="703189" cy="41174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002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AAFF2-F757-4829-8DE2-3822D970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1390C3-22EC-4252-819F-F42DBCE73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3496877854"/>
              </p:ext>
            </p:extLst>
          </p:nvPr>
        </p:nvGraphicFramePr>
        <p:xfrm>
          <a:off x="323527" y="764704"/>
          <a:ext cx="843947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11</a:t>
            </a:fld>
            <a:endParaRPr lang="es-ES" altLang="en-US" sz="1400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-319" y="12043"/>
            <a:ext cx="3885716" cy="577588"/>
            <a:chOff x="317893" y="5912661"/>
            <a:chExt cx="3761619" cy="597075"/>
          </a:xfrm>
        </p:grpSpPr>
        <p:sp>
          <p:nvSpPr>
            <p:cNvPr id="13" name="Pentagon 42"/>
            <p:cNvSpPr/>
            <p:nvPr/>
          </p:nvSpPr>
          <p:spPr>
            <a:xfrm>
              <a:off x="2527771" y="5912661"/>
              <a:ext cx="1551741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Pentagon 47"/>
            <p:cNvSpPr/>
            <p:nvPr/>
          </p:nvSpPr>
          <p:spPr>
            <a:xfrm>
              <a:off x="1218268" y="5915810"/>
              <a:ext cx="170038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bg1"/>
                  </a:solidFill>
                </a:rPr>
                <a:t>    Desarrollo</a:t>
              </a:r>
            </a:p>
          </p:txBody>
        </p:sp>
        <p:sp>
          <p:nvSpPr>
            <p:cNvPr id="15" name="Pentagon 48"/>
            <p:cNvSpPr/>
            <p:nvPr/>
          </p:nvSpPr>
          <p:spPr>
            <a:xfrm>
              <a:off x="317893" y="5913345"/>
              <a:ext cx="1350460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69" y="3244901"/>
            <a:ext cx="2528390" cy="3477442"/>
          </a:xfrm>
          <a:prstGeom prst="rect">
            <a:avLst/>
          </a:prstGeom>
        </p:spPr>
      </p:pic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59" y="3244033"/>
            <a:ext cx="3848637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6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AAFF2-F757-4829-8DE2-3822D970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1390C3-22EC-4252-819F-F42DBCE73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3159412" y="2100088"/>
            <a:ext cx="2780740" cy="4757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/>
          <p:cNvSpPr/>
          <p:nvPr/>
        </p:nvSpPr>
        <p:spPr>
          <a:xfrm>
            <a:off x="6228184" y="2100088"/>
            <a:ext cx="2780740" cy="4757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83161" y="2100087"/>
            <a:ext cx="2699348" cy="4757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3237855131"/>
              </p:ext>
            </p:extLst>
          </p:nvPr>
        </p:nvGraphicFramePr>
        <p:xfrm>
          <a:off x="410655" y="390602"/>
          <a:ext cx="8439472" cy="1450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12</a:t>
            </a:fld>
            <a:endParaRPr lang="es-ES" altLang="en-US" sz="1400"/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-319" y="12043"/>
            <a:ext cx="3885716" cy="577588"/>
            <a:chOff x="317893" y="5912661"/>
            <a:chExt cx="3761619" cy="597075"/>
          </a:xfrm>
        </p:grpSpPr>
        <p:sp>
          <p:nvSpPr>
            <p:cNvPr id="12" name="Pentagon 42"/>
            <p:cNvSpPr/>
            <p:nvPr/>
          </p:nvSpPr>
          <p:spPr>
            <a:xfrm>
              <a:off x="2527771" y="5912661"/>
              <a:ext cx="1551741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Pentagon 47"/>
            <p:cNvSpPr/>
            <p:nvPr/>
          </p:nvSpPr>
          <p:spPr>
            <a:xfrm>
              <a:off x="1218268" y="5915810"/>
              <a:ext cx="170038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bg1"/>
                  </a:solidFill>
                </a:rPr>
                <a:t>    Desarrollo</a:t>
              </a:r>
            </a:p>
          </p:txBody>
        </p:sp>
        <p:sp>
          <p:nvSpPr>
            <p:cNvPr id="14" name="Pentagon 48"/>
            <p:cNvSpPr/>
            <p:nvPr/>
          </p:nvSpPr>
          <p:spPr>
            <a:xfrm>
              <a:off x="317893" y="5913345"/>
              <a:ext cx="1350460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48" y="2996952"/>
            <a:ext cx="2524889" cy="2438964"/>
          </a:xfrm>
          <a:prstGeom prst="rect">
            <a:avLst/>
          </a:prstGeom>
        </p:spPr>
      </p:pic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64" y="2139329"/>
            <a:ext cx="2395001" cy="2369791"/>
          </a:xfrm>
          <a:prstGeom prst="rect">
            <a:avLst/>
          </a:prstGeom>
        </p:spPr>
      </p:pic>
      <p:pic>
        <p:nvPicPr>
          <p:cNvPr id="4" name="Imagen 3" descr="Recorte de pantalla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" r="11703"/>
          <a:stretch/>
        </p:blipFill>
        <p:spPr>
          <a:xfrm>
            <a:off x="3330064" y="4681539"/>
            <a:ext cx="2449209" cy="2084818"/>
          </a:xfrm>
          <a:prstGeom prst="rect">
            <a:avLst/>
          </a:prstGeom>
        </p:spPr>
      </p:pic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92" y="3157681"/>
            <a:ext cx="2501751" cy="2427374"/>
          </a:xfrm>
          <a:prstGeom prst="rect">
            <a:avLst/>
          </a:prstGeom>
        </p:spPr>
      </p:pic>
      <p:sp>
        <p:nvSpPr>
          <p:cNvPr id="9" name="Flecha derecha 8"/>
          <p:cNvSpPr/>
          <p:nvPr/>
        </p:nvSpPr>
        <p:spPr>
          <a:xfrm>
            <a:off x="2744419" y="4051649"/>
            <a:ext cx="502275" cy="427394"/>
          </a:xfrm>
          <a:prstGeom prst="rightArrow">
            <a:avLst/>
          </a:prstGeom>
        </p:spPr>
        <p:style>
          <a:lnRef idx="2">
            <a:schemeClr val="accent6"/>
          </a:lnRef>
          <a:fillRef idx="1002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Flecha derecha 18"/>
          <p:cNvSpPr/>
          <p:nvPr/>
        </p:nvSpPr>
        <p:spPr>
          <a:xfrm>
            <a:off x="5895717" y="4051649"/>
            <a:ext cx="502275" cy="427394"/>
          </a:xfrm>
          <a:prstGeom prst="rightArrow">
            <a:avLst/>
          </a:prstGeom>
        </p:spPr>
        <p:style>
          <a:lnRef idx="2">
            <a:schemeClr val="accent6"/>
          </a:lnRef>
          <a:fillRef idx="1002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51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B6BAF9-1EE2-43AB-A459-FD0FBACBF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98293-6788-4959-8701-87899D3A5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43630"/>
            <a:ext cx="4859990" cy="2900807"/>
          </a:xfrm>
          <a:prstGeom prst="rect">
            <a:avLst/>
          </a:prstGeom>
        </p:spPr>
      </p:pic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3976816661"/>
              </p:ext>
            </p:extLst>
          </p:nvPr>
        </p:nvGraphicFramePr>
        <p:xfrm>
          <a:off x="308992" y="620688"/>
          <a:ext cx="843947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13</a:t>
            </a:fld>
            <a:endParaRPr lang="es-ES" altLang="en-US" sz="1400"/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-319" y="12043"/>
            <a:ext cx="3885716" cy="577588"/>
            <a:chOff x="317893" y="5912661"/>
            <a:chExt cx="3761619" cy="597075"/>
          </a:xfrm>
        </p:grpSpPr>
        <p:sp>
          <p:nvSpPr>
            <p:cNvPr id="12" name="Pentagon 42"/>
            <p:cNvSpPr/>
            <p:nvPr/>
          </p:nvSpPr>
          <p:spPr>
            <a:xfrm>
              <a:off x="2527771" y="5912661"/>
              <a:ext cx="1551741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Pentagon 47"/>
            <p:cNvSpPr/>
            <p:nvPr/>
          </p:nvSpPr>
          <p:spPr>
            <a:xfrm>
              <a:off x="1218268" y="5915810"/>
              <a:ext cx="170038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bg1"/>
                  </a:solidFill>
                </a:rPr>
                <a:t>    Desarrollo</a:t>
              </a:r>
            </a:p>
          </p:txBody>
        </p:sp>
        <p:sp>
          <p:nvSpPr>
            <p:cNvPr id="14" name="Pentagon 48"/>
            <p:cNvSpPr/>
            <p:nvPr/>
          </p:nvSpPr>
          <p:spPr>
            <a:xfrm>
              <a:off x="317893" y="5913345"/>
              <a:ext cx="1350460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Imagen 8" descr="Recorte de pantalla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" t="4812" r="79956" b="82603"/>
          <a:stretch/>
        </p:blipFill>
        <p:spPr>
          <a:xfrm>
            <a:off x="729129" y="1621615"/>
            <a:ext cx="2808311" cy="1447345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>
            <a:off x="1808001" y="3248980"/>
            <a:ext cx="7477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1808001" y="3140968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2555776" y="3140968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1864447" y="3352346"/>
            <a:ext cx="87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err="1" smtClean="0"/>
              <a:t>vh</a:t>
            </a:r>
            <a:r>
              <a:rPr lang="es-EC" dirty="0" smtClean="0"/>
              <a:t>*2</a:t>
            </a:r>
            <a:endParaRPr lang="es-EC" dirty="0"/>
          </a:p>
        </p:txBody>
      </p:sp>
      <p:sp>
        <p:nvSpPr>
          <p:cNvPr id="23" name="Flecha derecha 22"/>
          <p:cNvSpPr/>
          <p:nvPr/>
        </p:nvSpPr>
        <p:spPr>
          <a:xfrm rot="1836215">
            <a:off x="3135502" y="3307806"/>
            <a:ext cx="795563" cy="553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385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2" y="4919374"/>
            <a:ext cx="8564170" cy="1543265"/>
          </a:xfrm>
          <a:prstGeom prst="rect">
            <a:avLst/>
          </a:prstGeom>
        </p:spPr>
      </p:pic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2874476787"/>
              </p:ext>
            </p:extLst>
          </p:nvPr>
        </p:nvGraphicFramePr>
        <p:xfrm>
          <a:off x="308992" y="439475"/>
          <a:ext cx="843947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14</a:t>
            </a:fld>
            <a:endParaRPr lang="es-ES" altLang="en-US" sz="1400"/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-319" y="12043"/>
            <a:ext cx="3885716" cy="577588"/>
            <a:chOff x="317893" y="5912661"/>
            <a:chExt cx="3761619" cy="597075"/>
          </a:xfrm>
        </p:grpSpPr>
        <p:sp>
          <p:nvSpPr>
            <p:cNvPr id="12" name="Pentagon 42"/>
            <p:cNvSpPr/>
            <p:nvPr/>
          </p:nvSpPr>
          <p:spPr>
            <a:xfrm>
              <a:off x="2527771" y="5912661"/>
              <a:ext cx="1551741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Pentagon 47"/>
            <p:cNvSpPr/>
            <p:nvPr/>
          </p:nvSpPr>
          <p:spPr>
            <a:xfrm>
              <a:off x="1218268" y="5915810"/>
              <a:ext cx="170038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bg1"/>
                  </a:solidFill>
                </a:rPr>
                <a:t>    Desarrollo</a:t>
              </a:r>
            </a:p>
          </p:txBody>
        </p:sp>
        <p:sp>
          <p:nvSpPr>
            <p:cNvPr id="14" name="Pentagon 48"/>
            <p:cNvSpPr/>
            <p:nvPr/>
          </p:nvSpPr>
          <p:spPr>
            <a:xfrm>
              <a:off x="317893" y="5913345"/>
              <a:ext cx="1350460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Imagen 1" descr="Recorte de pantalla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t="22438" r="960" b="40153"/>
          <a:stretch/>
        </p:blipFill>
        <p:spPr>
          <a:xfrm>
            <a:off x="1619673" y="1484784"/>
            <a:ext cx="5283223" cy="306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3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903430211"/>
              </p:ext>
            </p:extLst>
          </p:nvPr>
        </p:nvGraphicFramePr>
        <p:xfrm>
          <a:off x="308992" y="620688"/>
          <a:ext cx="843947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15</a:t>
            </a:fld>
            <a:endParaRPr lang="es-ES" altLang="en-US" sz="1400"/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-319" y="12043"/>
            <a:ext cx="3885716" cy="577588"/>
            <a:chOff x="317893" y="5912661"/>
            <a:chExt cx="3761619" cy="597075"/>
          </a:xfrm>
        </p:grpSpPr>
        <p:sp>
          <p:nvSpPr>
            <p:cNvPr id="12" name="Pentagon 42"/>
            <p:cNvSpPr/>
            <p:nvPr/>
          </p:nvSpPr>
          <p:spPr>
            <a:xfrm>
              <a:off x="2527771" y="5912661"/>
              <a:ext cx="1551741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Pentagon 47"/>
            <p:cNvSpPr/>
            <p:nvPr/>
          </p:nvSpPr>
          <p:spPr>
            <a:xfrm>
              <a:off x="1218268" y="5915810"/>
              <a:ext cx="170038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bg1"/>
                  </a:solidFill>
                </a:rPr>
                <a:t>    Desarrollo</a:t>
              </a:r>
            </a:p>
          </p:txBody>
        </p:sp>
        <p:sp>
          <p:nvSpPr>
            <p:cNvPr id="14" name="Pentagon 48"/>
            <p:cNvSpPr/>
            <p:nvPr/>
          </p:nvSpPr>
          <p:spPr>
            <a:xfrm>
              <a:off x="317893" y="5913345"/>
              <a:ext cx="1350460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74" y="1707622"/>
            <a:ext cx="3774493" cy="4420217"/>
          </a:xfrm>
          <a:prstGeom prst="rect">
            <a:avLst/>
          </a:prstGeom>
        </p:spPr>
      </p:pic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45" y="1825008"/>
            <a:ext cx="3708548" cy="408679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39552" y="4149080"/>
            <a:ext cx="3630478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/>
          <p:cNvSpPr/>
          <p:nvPr/>
        </p:nvSpPr>
        <p:spPr>
          <a:xfrm>
            <a:off x="4469914" y="4149080"/>
            <a:ext cx="3630478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511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1274539178"/>
              </p:ext>
            </p:extLst>
          </p:nvPr>
        </p:nvGraphicFramePr>
        <p:xfrm>
          <a:off x="308992" y="620688"/>
          <a:ext cx="843947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16</a:t>
            </a:fld>
            <a:endParaRPr lang="es-ES" altLang="en-US" sz="1400"/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-319" y="12043"/>
            <a:ext cx="3885716" cy="577588"/>
            <a:chOff x="317893" y="5912661"/>
            <a:chExt cx="3761619" cy="597075"/>
          </a:xfrm>
        </p:grpSpPr>
        <p:sp>
          <p:nvSpPr>
            <p:cNvPr id="12" name="Pentagon 42"/>
            <p:cNvSpPr/>
            <p:nvPr/>
          </p:nvSpPr>
          <p:spPr>
            <a:xfrm>
              <a:off x="2527771" y="5912661"/>
              <a:ext cx="1551741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Pentagon 47"/>
            <p:cNvSpPr/>
            <p:nvPr/>
          </p:nvSpPr>
          <p:spPr>
            <a:xfrm>
              <a:off x="1218268" y="5915810"/>
              <a:ext cx="170038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bg1"/>
                  </a:solidFill>
                </a:rPr>
                <a:t>    Desarrollo</a:t>
              </a:r>
            </a:p>
          </p:txBody>
        </p:sp>
        <p:sp>
          <p:nvSpPr>
            <p:cNvPr id="14" name="Pentagon 48"/>
            <p:cNvSpPr/>
            <p:nvPr/>
          </p:nvSpPr>
          <p:spPr>
            <a:xfrm>
              <a:off x="317893" y="5913345"/>
              <a:ext cx="1350460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Imagen 1" descr="Recorte de pantalla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05" b="26846"/>
          <a:stretch/>
        </p:blipFill>
        <p:spPr>
          <a:xfrm>
            <a:off x="1617124" y="2091285"/>
            <a:ext cx="6068655" cy="1389301"/>
          </a:xfrm>
          <a:prstGeom prst="rect">
            <a:avLst/>
          </a:prstGeom>
        </p:spPr>
      </p:pic>
      <p:pic>
        <p:nvPicPr>
          <p:cNvPr id="3" name="Imagen 2" descr="Recorte de pantalla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4" b="27275"/>
          <a:stretch/>
        </p:blipFill>
        <p:spPr>
          <a:xfrm>
            <a:off x="704859" y="4365104"/>
            <a:ext cx="7647737" cy="149420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268588" y="169151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Recuadros originales</a:t>
            </a:r>
            <a:endParaRPr lang="es-EC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398352" y="3987481"/>
            <a:ext cx="567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Recuadros eliminados</a:t>
            </a:r>
            <a:endParaRPr lang="es-EC" b="1" dirty="0"/>
          </a:p>
        </p:txBody>
      </p:sp>
      <p:sp>
        <p:nvSpPr>
          <p:cNvPr id="15" name="Rectángulo 14"/>
          <p:cNvSpPr/>
          <p:nvPr/>
        </p:nvSpPr>
        <p:spPr>
          <a:xfrm>
            <a:off x="1835696" y="2205046"/>
            <a:ext cx="446768" cy="1275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/>
          <p:cNvSpPr/>
          <p:nvPr/>
        </p:nvSpPr>
        <p:spPr>
          <a:xfrm>
            <a:off x="4204683" y="2205046"/>
            <a:ext cx="446768" cy="1275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/>
          <p:cNvSpPr/>
          <p:nvPr/>
        </p:nvSpPr>
        <p:spPr>
          <a:xfrm>
            <a:off x="5292080" y="2091285"/>
            <a:ext cx="1281590" cy="4016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647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37907625"/>
              </p:ext>
            </p:extLst>
          </p:nvPr>
        </p:nvGraphicFramePr>
        <p:xfrm>
          <a:off x="323528" y="588042"/>
          <a:ext cx="843947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17</a:t>
            </a:fld>
            <a:endParaRPr lang="es-ES" altLang="en-US" sz="1400"/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-319" y="12043"/>
            <a:ext cx="3885716" cy="577588"/>
            <a:chOff x="317893" y="5912661"/>
            <a:chExt cx="3761619" cy="597075"/>
          </a:xfrm>
        </p:grpSpPr>
        <p:sp>
          <p:nvSpPr>
            <p:cNvPr id="12" name="Pentagon 42"/>
            <p:cNvSpPr/>
            <p:nvPr/>
          </p:nvSpPr>
          <p:spPr>
            <a:xfrm>
              <a:off x="2527771" y="5912661"/>
              <a:ext cx="1551741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Pentagon 47"/>
            <p:cNvSpPr/>
            <p:nvPr/>
          </p:nvSpPr>
          <p:spPr>
            <a:xfrm>
              <a:off x="1218268" y="5915810"/>
              <a:ext cx="170038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bg1"/>
                  </a:solidFill>
                </a:rPr>
                <a:t>    Desarrollo</a:t>
              </a:r>
            </a:p>
          </p:txBody>
        </p:sp>
        <p:sp>
          <p:nvSpPr>
            <p:cNvPr id="14" name="Pentagon 48"/>
            <p:cNvSpPr/>
            <p:nvPr/>
          </p:nvSpPr>
          <p:spPr>
            <a:xfrm>
              <a:off x="317893" y="5913345"/>
              <a:ext cx="1350460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4" name="Imagen 3" descr="Recorte de pantalla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/>
          <a:stretch/>
        </p:blipFill>
        <p:spPr>
          <a:xfrm>
            <a:off x="766283" y="2964306"/>
            <a:ext cx="3032362" cy="2208810"/>
          </a:xfrm>
          <a:prstGeom prst="rect">
            <a:avLst/>
          </a:prstGeom>
        </p:spPr>
      </p:pic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64306"/>
            <a:ext cx="3233731" cy="2112122"/>
          </a:xfrm>
          <a:prstGeom prst="rect">
            <a:avLst/>
          </a:prstGeom>
        </p:spPr>
      </p:pic>
      <p:sp>
        <p:nvSpPr>
          <p:cNvPr id="8" name="Flecha derecha 7"/>
          <p:cNvSpPr/>
          <p:nvPr/>
        </p:nvSpPr>
        <p:spPr>
          <a:xfrm>
            <a:off x="4146061" y="3753350"/>
            <a:ext cx="665532" cy="384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65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190993-7D3E-48E2-A95E-B93964891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ADC4D7-71CF-4EDE-B3FC-08D0C4C78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4082801106"/>
              </p:ext>
            </p:extLst>
          </p:nvPr>
        </p:nvGraphicFramePr>
        <p:xfrm>
          <a:off x="328300" y="650290"/>
          <a:ext cx="8439472" cy="1194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18</a:t>
            </a:fld>
            <a:endParaRPr lang="es-ES" altLang="en-US" sz="1400"/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-319" y="12043"/>
            <a:ext cx="3885716" cy="577588"/>
            <a:chOff x="317893" y="5912661"/>
            <a:chExt cx="3761619" cy="597075"/>
          </a:xfrm>
        </p:grpSpPr>
        <p:sp>
          <p:nvSpPr>
            <p:cNvPr id="12" name="Pentagon 42"/>
            <p:cNvSpPr/>
            <p:nvPr/>
          </p:nvSpPr>
          <p:spPr>
            <a:xfrm>
              <a:off x="2527771" y="5912661"/>
              <a:ext cx="1551741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Pentagon 47"/>
            <p:cNvSpPr/>
            <p:nvPr/>
          </p:nvSpPr>
          <p:spPr>
            <a:xfrm>
              <a:off x="1218268" y="5915810"/>
              <a:ext cx="170038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bg1"/>
                  </a:solidFill>
                </a:rPr>
                <a:t>    Desarrollo</a:t>
              </a:r>
            </a:p>
          </p:txBody>
        </p:sp>
        <p:sp>
          <p:nvSpPr>
            <p:cNvPr id="14" name="Pentagon 48"/>
            <p:cNvSpPr/>
            <p:nvPr/>
          </p:nvSpPr>
          <p:spPr>
            <a:xfrm>
              <a:off x="317893" y="5913345"/>
              <a:ext cx="1350460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93" y="2739977"/>
            <a:ext cx="6799610" cy="1210890"/>
          </a:xfrm>
          <a:prstGeom prst="rect">
            <a:avLst/>
          </a:prstGeom>
        </p:spPr>
      </p:pic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72695"/>
            <a:ext cx="6286919" cy="1152128"/>
          </a:xfrm>
          <a:prstGeom prst="rect">
            <a:avLst/>
          </a:prstGeom>
        </p:spPr>
      </p:pic>
      <p:sp>
        <p:nvSpPr>
          <p:cNvPr id="8" name="Flecha abajo 7"/>
          <p:cNvSpPr/>
          <p:nvPr/>
        </p:nvSpPr>
        <p:spPr>
          <a:xfrm>
            <a:off x="4590920" y="4101727"/>
            <a:ext cx="407155" cy="504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Rectángulo 14"/>
          <p:cNvSpPr/>
          <p:nvPr/>
        </p:nvSpPr>
        <p:spPr>
          <a:xfrm>
            <a:off x="1429468" y="3140967"/>
            <a:ext cx="3358555" cy="2658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/>
          <p:cNvSpPr/>
          <p:nvPr/>
        </p:nvSpPr>
        <p:spPr>
          <a:xfrm>
            <a:off x="4611141" y="2799624"/>
            <a:ext cx="3489251" cy="3413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/>
          <p:cNvSpPr/>
          <p:nvPr/>
        </p:nvSpPr>
        <p:spPr>
          <a:xfrm>
            <a:off x="1435942" y="5162066"/>
            <a:ext cx="3358555" cy="2658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/>
          <p:cNvSpPr/>
          <p:nvPr/>
        </p:nvSpPr>
        <p:spPr>
          <a:xfrm>
            <a:off x="4548036" y="4754196"/>
            <a:ext cx="3358555" cy="4078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066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9EF1E2-2496-4FD0-9283-DB082DD9D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398E57-2024-4452-B55D-1E2FEEC12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3158331192"/>
              </p:ext>
            </p:extLst>
          </p:nvPr>
        </p:nvGraphicFramePr>
        <p:xfrm>
          <a:off x="323528" y="692696"/>
          <a:ext cx="8439472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19</a:t>
            </a:fld>
            <a:endParaRPr lang="es-ES" altLang="en-US" sz="1400"/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-319" y="12043"/>
            <a:ext cx="3885716" cy="577588"/>
            <a:chOff x="317893" y="5912661"/>
            <a:chExt cx="3761619" cy="597075"/>
          </a:xfrm>
        </p:grpSpPr>
        <p:sp>
          <p:nvSpPr>
            <p:cNvPr id="12" name="Pentagon 42"/>
            <p:cNvSpPr/>
            <p:nvPr/>
          </p:nvSpPr>
          <p:spPr>
            <a:xfrm>
              <a:off x="2527771" y="5912661"/>
              <a:ext cx="1551741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Pentagon 47"/>
            <p:cNvSpPr/>
            <p:nvPr/>
          </p:nvSpPr>
          <p:spPr>
            <a:xfrm>
              <a:off x="1218268" y="5915810"/>
              <a:ext cx="170038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bg1"/>
                  </a:solidFill>
                </a:rPr>
                <a:t>    Desarrollo</a:t>
              </a:r>
            </a:p>
          </p:txBody>
        </p:sp>
        <p:sp>
          <p:nvSpPr>
            <p:cNvPr id="14" name="Pentagon 48"/>
            <p:cNvSpPr/>
            <p:nvPr/>
          </p:nvSpPr>
          <p:spPr>
            <a:xfrm>
              <a:off x="317893" y="5913345"/>
              <a:ext cx="1350460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2" y="2163913"/>
            <a:ext cx="3456384" cy="4081312"/>
          </a:xfrm>
          <a:prstGeom prst="rect">
            <a:avLst/>
          </a:prstGeom>
        </p:spPr>
      </p:pic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94" y="2242145"/>
            <a:ext cx="3327803" cy="3924848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4228781" y="3823333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751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60711A-3934-42EE-AFDA-6B4CD399B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FB9A7B-61D9-4E1D-AA88-36C8F4AAD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288430272"/>
              </p:ext>
            </p:extLst>
          </p:nvPr>
        </p:nvGraphicFramePr>
        <p:xfrm>
          <a:off x="467544" y="980728"/>
          <a:ext cx="8028384" cy="51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2</a:t>
            </a:fld>
            <a:endParaRPr lang="es-ES" altLang="en-US" sz="1400"/>
          </a:p>
        </p:txBody>
      </p:sp>
    </p:spTree>
    <p:extLst>
      <p:ext uri="{BB962C8B-B14F-4D97-AF65-F5344CB8AC3E}">
        <p14:creationId xmlns:p14="http://schemas.microsoft.com/office/powerpoint/2010/main" val="102964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B85963-05E1-4BEC-A86D-23D37A89E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922897-FF90-4EFE-BA12-6BCDCF62F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4248945874"/>
              </p:ext>
            </p:extLst>
          </p:nvPr>
        </p:nvGraphicFramePr>
        <p:xfrm>
          <a:off x="323528" y="692696"/>
          <a:ext cx="8439472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20</a:t>
            </a:fld>
            <a:endParaRPr lang="es-ES" altLang="en-US" sz="1400"/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-319" y="12043"/>
            <a:ext cx="3885716" cy="577588"/>
            <a:chOff x="317893" y="5912661"/>
            <a:chExt cx="3761619" cy="597075"/>
          </a:xfrm>
        </p:grpSpPr>
        <p:sp>
          <p:nvSpPr>
            <p:cNvPr id="12" name="Pentagon 42"/>
            <p:cNvSpPr/>
            <p:nvPr/>
          </p:nvSpPr>
          <p:spPr>
            <a:xfrm>
              <a:off x="2527771" y="5912661"/>
              <a:ext cx="1551741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Pentagon 47"/>
            <p:cNvSpPr/>
            <p:nvPr/>
          </p:nvSpPr>
          <p:spPr>
            <a:xfrm>
              <a:off x="1218268" y="5915810"/>
              <a:ext cx="170038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bg1"/>
                  </a:solidFill>
                </a:rPr>
                <a:t>    Desarrollo</a:t>
              </a:r>
            </a:p>
          </p:txBody>
        </p:sp>
        <p:sp>
          <p:nvSpPr>
            <p:cNvPr id="14" name="Pentagon 48"/>
            <p:cNvSpPr/>
            <p:nvPr/>
          </p:nvSpPr>
          <p:spPr>
            <a:xfrm>
              <a:off x="317893" y="5913345"/>
              <a:ext cx="1350460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94" y="2242145"/>
            <a:ext cx="3327803" cy="4003079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4228781" y="3823333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Imagen 3" descr="Recorte de pantalla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0"/>
          <a:stretch/>
        </p:blipFill>
        <p:spPr>
          <a:xfrm>
            <a:off x="697187" y="2242146"/>
            <a:ext cx="3396101" cy="400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7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60711A-3934-42EE-AFDA-6B4CD399B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FB9A7B-61D9-4E1D-AA88-36C8F4AAD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3098514345"/>
              </p:ext>
            </p:extLst>
          </p:nvPr>
        </p:nvGraphicFramePr>
        <p:xfrm>
          <a:off x="395536" y="692696"/>
          <a:ext cx="8439472" cy="1040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21</a:t>
            </a:fld>
            <a:endParaRPr lang="es-ES" altLang="en-US" sz="1400"/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-319" y="12043"/>
            <a:ext cx="3885716" cy="577588"/>
            <a:chOff x="317893" y="5912661"/>
            <a:chExt cx="3761619" cy="597075"/>
          </a:xfrm>
        </p:grpSpPr>
        <p:sp>
          <p:nvSpPr>
            <p:cNvPr id="12" name="Pentagon 42"/>
            <p:cNvSpPr/>
            <p:nvPr/>
          </p:nvSpPr>
          <p:spPr>
            <a:xfrm>
              <a:off x="2527771" y="5912661"/>
              <a:ext cx="1551741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Pentagon 47"/>
            <p:cNvSpPr/>
            <p:nvPr/>
          </p:nvSpPr>
          <p:spPr>
            <a:xfrm>
              <a:off x="1218268" y="5915810"/>
              <a:ext cx="170038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bg1"/>
                  </a:solidFill>
                </a:rPr>
                <a:t>    Desarrollo</a:t>
              </a:r>
            </a:p>
          </p:txBody>
        </p:sp>
        <p:sp>
          <p:nvSpPr>
            <p:cNvPr id="14" name="Pentagon 48"/>
            <p:cNvSpPr/>
            <p:nvPr/>
          </p:nvSpPr>
          <p:spPr>
            <a:xfrm>
              <a:off x="317893" y="5913345"/>
              <a:ext cx="1350460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54" y="1733454"/>
            <a:ext cx="6519636" cy="433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/>
          </p:nvPr>
        </p:nvGraphicFramePr>
        <p:xfrm>
          <a:off x="395536" y="692696"/>
          <a:ext cx="8439472" cy="1040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22</a:t>
            </a:fld>
            <a:endParaRPr lang="es-ES" altLang="en-US" sz="1400"/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-319" y="12043"/>
            <a:ext cx="3885716" cy="577588"/>
            <a:chOff x="317893" y="5912661"/>
            <a:chExt cx="3761619" cy="597075"/>
          </a:xfrm>
        </p:grpSpPr>
        <p:sp>
          <p:nvSpPr>
            <p:cNvPr id="12" name="Pentagon 42"/>
            <p:cNvSpPr/>
            <p:nvPr/>
          </p:nvSpPr>
          <p:spPr>
            <a:xfrm>
              <a:off x="2527771" y="5912661"/>
              <a:ext cx="1551741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Pentagon 47"/>
            <p:cNvSpPr/>
            <p:nvPr/>
          </p:nvSpPr>
          <p:spPr>
            <a:xfrm>
              <a:off x="1218268" y="5915810"/>
              <a:ext cx="170038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bg1"/>
                  </a:solidFill>
                </a:rPr>
                <a:t>    Desarrollo</a:t>
              </a:r>
            </a:p>
          </p:txBody>
        </p:sp>
        <p:sp>
          <p:nvSpPr>
            <p:cNvPr id="14" name="Pentagon 48"/>
            <p:cNvSpPr/>
            <p:nvPr/>
          </p:nvSpPr>
          <p:spPr>
            <a:xfrm>
              <a:off x="317893" y="5913345"/>
              <a:ext cx="1350460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760" y="1635449"/>
            <a:ext cx="701992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9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/>
          </p:nvPr>
        </p:nvGraphicFramePr>
        <p:xfrm>
          <a:off x="395536" y="692696"/>
          <a:ext cx="8439472" cy="1040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23</a:t>
            </a:fld>
            <a:endParaRPr lang="es-ES" altLang="en-US" sz="1400"/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-319" y="12043"/>
            <a:ext cx="3885716" cy="577588"/>
            <a:chOff x="317893" y="5912661"/>
            <a:chExt cx="3761619" cy="597075"/>
          </a:xfrm>
        </p:grpSpPr>
        <p:sp>
          <p:nvSpPr>
            <p:cNvPr id="12" name="Pentagon 42"/>
            <p:cNvSpPr/>
            <p:nvPr/>
          </p:nvSpPr>
          <p:spPr>
            <a:xfrm>
              <a:off x="2527771" y="5912661"/>
              <a:ext cx="1551741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Pentagon 47"/>
            <p:cNvSpPr/>
            <p:nvPr/>
          </p:nvSpPr>
          <p:spPr>
            <a:xfrm>
              <a:off x="1218268" y="5915810"/>
              <a:ext cx="170038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bg1"/>
                  </a:solidFill>
                </a:rPr>
                <a:t>    Desarrollo</a:t>
              </a:r>
            </a:p>
          </p:txBody>
        </p:sp>
        <p:sp>
          <p:nvSpPr>
            <p:cNvPr id="14" name="Pentagon 48"/>
            <p:cNvSpPr/>
            <p:nvPr/>
          </p:nvSpPr>
          <p:spPr>
            <a:xfrm>
              <a:off x="317893" y="5913345"/>
              <a:ext cx="1350460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71355"/>
            <a:ext cx="5716327" cy="501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176976969"/>
              </p:ext>
            </p:extLst>
          </p:nvPr>
        </p:nvGraphicFramePr>
        <p:xfrm>
          <a:off x="323528" y="692696"/>
          <a:ext cx="8439472" cy="1062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24</a:t>
            </a:fld>
            <a:endParaRPr lang="es-ES" altLang="en-US" sz="1400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-319" y="12043"/>
            <a:ext cx="3885716" cy="577588"/>
            <a:chOff x="317893" y="5912661"/>
            <a:chExt cx="3761619" cy="597075"/>
          </a:xfrm>
        </p:grpSpPr>
        <p:sp>
          <p:nvSpPr>
            <p:cNvPr id="13" name="Pentagon 42"/>
            <p:cNvSpPr/>
            <p:nvPr/>
          </p:nvSpPr>
          <p:spPr>
            <a:xfrm>
              <a:off x="2527771" y="5912661"/>
              <a:ext cx="1551741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Pentagon 47"/>
            <p:cNvSpPr/>
            <p:nvPr/>
          </p:nvSpPr>
          <p:spPr>
            <a:xfrm>
              <a:off x="1218268" y="5915810"/>
              <a:ext cx="170038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bg1"/>
                  </a:solidFill>
                </a:rPr>
                <a:t>    Desarrollo</a:t>
              </a:r>
            </a:p>
          </p:txBody>
        </p:sp>
        <p:sp>
          <p:nvSpPr>
            <p:cNvPr id="15" name="Pentagon 48"/>
            <p:cNvSpPr/>
            <p:nvPr/>
          </p:nvSpPr>
          <p:spPr>
            <a:xfrm>
              <a:off x="317893" y="5913345"/>
              <a:ext cx="1350460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760" y="1619471"/>
            <a:ext cx="7776430" cy="462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7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4 Diagrama"/>
              <p:cNvGraphicFramePr/>
              <p:nvPr>
                <p:extLst>
                  <p:ext uri="{D42A27DB-BD31-4B8C-83A1-F6EECF244321}">
                    <p14:modId xmlns:p14="http://schemas.microsoft.com/office/powerpoint/2010/main" val="2072907021"/>
                  </p:ext>
                </p:extLst>
              </p:nvPr>
            </p:nvGraphicFramePr>
            <p:xfrm>
              <a:off x="323528" y="692696"/>
              <a:ext cx="8439472" cy="106287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4 Diagrama"/>
              <p:cNvGraphicFramePr/>
              <p:nvPr>
                <p:extLst>
                  <p:ext uri="{D42A27DB-BD31-4B8C-83A1-F6EECF244321}">
                    <p14:modId xmlns:p14="http://schemas.microsoft.com/office/powerpoint/2010/main" val="2072907021"/>
                  </p:ext>
                </p:extLst>
              </p:nvPr>
            </p:nvGraphicFramePr>
            <p:xfrm>
              <a:off x="323528" y="692696"/>
              <a:ext cx="8439472" cy="106287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9" name="Slide Number Placeholder 3"/>
          <p:cNvSpPr txBox="1">
            <a:spLocks/>
          </p:cNvSpPr>
          <p:nvPr/>
        </p:nvSpPr>
        <p:spPr>
          <a:xfrm>
            <a:off x="6629400" y="602025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25</a:t>
            </a:fld>
            <a:endParaRPr lang="es-ES" altLang="en-US" sz="1400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-319" y="12043"/>
            <a:ext cx="3885716" cy="577588"/>
            <a:chOff x="317893" y="5912661"/>
            <a:chExt cx="3761619" cy="597075"/>
          </a:xfrm>
        </p:grpSpPr>
        <p:sp>
          <p:nvSpPr>
            <p:cNvPr id="13" name="Pentagon 42"/>
            <p:cNvSpPr/>
            <p:nvPr/>
          </p:nvSpPr>
          <p:spPr>
            <a:xfrm>
              <a:off x="2527771" y="5912661"/>
              <a:ext cx="1551741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Pentagon 47"/>
            <p:cNvSpPr/>
            <p:nvPr/>
          </p:nvSpPr>
          <p:spPr>
            <a:xfrm>
              <a:off x="1218268" y="5915810"/>
              <a:ext cx="170038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bg1"/>
                  </a:solidFill>
                </a:rPr>
                <a:t>    Desarrollo</a:t>
              </a:r>
            </a:p>
          </p:txBody>
        </p:sp>
        <p:sp>
          <p:nvSpPr>
            <p:cNvPr id="15" name="Pentagon 48"/>
            <p:cNvSpPr/>
            <p:nvPr/>
          </p:nvSpPr>
          <p:spPr>
            <a:xfrm>
              <a:off x="317893" y="5913345"/>
              <a:ext cx="1350460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4397" y="2479956"/>
            <a:ext cx="2996134" cy="2270241"/>
          </a:xfrm>
          <a:prstGeom prst="rect">
            <a:avLst/>
          </a:prstGeom>
        </p:spPr>
      </p:pic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420888"/>
            <a:ext cx="4192551" cy="251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4 Diagrama"/>
              <p:cNvGraphicFramePr/>
              <p:nvPr>
                <p:extLst>
                  <p:ext uri="{D42A27DB-BD31-4B8C-83A1-F6EECF244321}">
                    <p14:modId xmlns:p14="http://schemas.microsoft.com/office/powerpoint/2010/main" val="2955712817"/>
                  </p:ext>
                </p:extLst>
              </p:nvPr>
            </p:nvGraphicFramePr>
            <p:xfrm>
              <a:off x="323528" y="692696"/>
              <a:ext cx="8439472" cy="106287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4 Diagrama"/>
              <p:cNvGraphicFramePr/>
              <p:nvPr>
                <p:extLst>
                  <p:ext uri="{D42A27DB-BD31-4B8C-83A1-F6EECF244321}">
                    <p14:modId xmlns:p14="http://schemas.microsoft.com/office/powerpoint/2010/main" val="2955712817"/>
                  </p:ext>
                </p:extLst>
              </p:nvPr>
            </p:nvGraphicFramePr>
            <p:xfrm>
              <a:off x="323528" y="692696"/>
              <a:ext cx="8439472" cy="106287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9" name="Slide Number Placeholder 3"/>
          <p:cNvSpPr txBox="1">
            <a:spLocks/>
          </p:cNvSpPr>
          <p:nvPr/>
        </p:nvSpPr>
        <p:spPr>
          <a:xfrm>
            <a:off x="6629400" y="602025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26</a:t>
            </a:fld>
            <a:endParaRPr lang="es-ES" altLang="en-US" sz="1400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-319" y="12043"/>
            <a:ext cx="3885716" cy="577588"/>
            <a:chOff x="317893" y="5912661"/>
            <a:chExt cx="3761619" cy="597075"/>
          </a:xfrm>
        </p:grpSpPr>
        <p:sp>
          <p:nvSpPr>
            <p:cNvPr id="13" name="Pentagon 42"/>
            <p:cNvSpPr/>
            <p:nvPr/>
          </p:nvSpPr>
          <p:spPr>
            <a:xfrm>
              <a:off x="2527771" y="5912661"/>
              <a:ext cx="1551741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Pentagon 47"/>
            <p:cNvSpPr/>
            <p:nvPr/>
          </p:nvSpPr>
          <p:spPr>
            <a:xfrm>
              <a:off x="1218268" y="5915810"/>
              <a:ext cx="170038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bg1"/>
                  </a:solidFill>
                </a:rPr>
                <a:t>    Desarrollo</a:t>
              </a:r>
            </a:p>
          </p:txBody>
        </p:sp>
        <p:sp>
          <p:nvSpPr>
            <p:cNvPr id="15" name="Pentagon 48"/>
            <p:cNvSpPr/>
            <p:nvPr/>
          </p:nvSpPr>
          <p:spPr>
            <a:xfrm>
              <a:off x="317893" y="5913345"/>
              <a:ext cx="1350460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7011" y="2538039"/>
            <a:ext cx="3111742" cy="2667207"/>
          </a:xfrm>
          <a:prstGeom prst="rect">
            <a:avLst/>
          </a:prstGeom>
        </p:spPr>
      </p:pic>
      <p:pic>
        <p:nvPicPr>
          <p:cNvPr id="12" name="Imagen 11" descr="Recorte de pantalla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14" y="2538039"/>
            <a:ext cx="4417130" cy="310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4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4 Diagrama"/>
              <p:cNvGraphicFramePr/>
              <p:nvPr>
                <p:extLst>
                  <p:ext uri="{D42A27DB-BD31-4B8C-83A1-F6EECF244321}">
                    <p14:modId xmlns:p14="http://schemas.microsoft.com/office/powerpoint/2010/main" val="4035526312"/>
                  </p:ext>
                </p:extLst>
              </p:nvPr>
            </p:nvGraphicFramePr>
            <p:xfrm>
              <a:off x="323528" y="692696"/>
              <a:ext cx="8439472" cy="106287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4 Diagrama"/>
              <p:cNvGraphicFramePr/>
              <p:nvPr>
                <p:extLst>
                  <p:ext uri="{D42A27DB-BD31-4B8C-83A1-F6EECF244321}">
                    <p14:modId xmlns:p14="http://schemas.microsoft.com/office/powerpoint/2010/main" val="4035526312"/>
                  </p:ext>
                </p:extLst>
              </p:nvPr>
            </p:nvGraphicFramePr>
            <p:xfrm>
              <a:off x="323528" y="692696"/>
              <a:ext cx="8439472" cy="106287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9" name="Slide Number Placeholder 3"/>
          <p:cNvSpPr txBox="1">
            <a:spLocks/>
          </p:cNvSpPr>
          <p:nvPr/>
        </p:nvSpPr>
        <p:spPr>
          <a:xfrm>
            <a:off x="6629400" y="602025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27</a:t>
            </a:fld>
            <a:endParaRPr lang="es-ES" altLang="en-US" sz="1400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-319" y="12043"/>
            <a:ext cx="3885716" cy="577588"/>
            <a:chOff x="317893" y="5912661"/>
            <a:chExt cx="3761619" cy="597075"/>
          </a:xfrm>
        </p:grpSpPr>
        <p:sp>
          <p:nvSpPr>
            <p:cNvPr id="13" name="Pentagon 42"/>
            <p:cNvSpPr/>
            <p:nvPr/>
          </p:nvSpPr>
          <p:spPr>
            <a:xfrm>
              <a:off x="2527771" y="5912661"/>
              <a:ext cx="1551741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Pentagon 47"/>
            <p:cNvSpPr/>
            <p:nvPr/>
          </p:nvSpPr>
          <p:spPr>
            <a:xfrm>
              <a:off x="1218268" y="5915810"/>
              <a:ext cx="170038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bg1"/>
                  </a:solidFill>
                </a:rPr>
                <a:t>    Desarrollo</a:t>
              </a:r>
            </a:p>
          </p:txBody>
        </p:sp>
        <p:sp>
          <p:nvSpPr>
            <p:cNvPr id="15" name="Pentagon 48"/>
            <p:cNvSpPr/>
            <p:nvPr/>
          </p:nvSpPr>
          <p:spPr>
            <a:xfrm>
              <a:off x="317893" y="5913345"/>
              <a:ext cx="1350460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4" name="Imagen 3" descr="Recorte de pantalla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5529" r="2015" b="2753"/>
          <a:stretch/>
        </p:blipFill>
        <p:spPr>
          <a:xfrm>
            <a:off x="1907704" y="2276872"/>
            <a:ext cx="5486158" cy="331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6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3052843813"/>
              </p:ext>
            </p:extLst>
          </p:nvPr>
        </p:nvGraphicFramePr>
        <p:xfrm>
          <a:off x="323528" y="692696"/>
          <a:ext cx="8439472" cy="1062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>
          <a:xfrm>
            <a:off x="6629400" y="602025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28</a:t>
            </a:fld>
            <a:endParaRPr lang="es-ES" altLang="en-US" sz="1400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-319" y="12043"/>
            <a:ext cx="3885716" cy="577588"/>
            <a:chOff x="317893" y="5912661"/>
            <a:chExt cx="3761619" cy="597075"/>
          </a:xfrm>
        </p:grpSpPr>
        <p:sp>
          <p:nvSpPr>
            <p:cNvPr id="13" name="Pentagon 42"/>
            <p:cNvSpPr/>
            <p:nvPr/>
          </p:nvSpPr>
          <p:spPr>
            <a:xfrm>
              <a:off x="2527771" y="5912661"/>
              <a:ext cx="1551741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Pentagon 47"/>
            <p:cNvSpPr/>
            <p:nvPr/>
          </p:nvSpPr>
          <p:spPr>
            <a:xfrm>
              <a:off x="1218268" y="5915810"/>
              <a:ext cx="170038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bg1"/>
                  </a:solidFill>
                </a:rPr>
                <a:t>    Desarrollo</a:t>
              </a:r>
            </a:p>
          </p:txBody>
        </p:sp>
        <p:sp>
          <p:nvSpPr>
            <p:cNvPr id="15" name="Pentagon 48"/>
            <p:cNvSpPr/>
            <p:nvPr/>
          </p:nvSpPr>
          <p:spPr>
            <a:xfrm>
              <a:off x="317893" y="5913345"/>
              <a:ext cx="1350460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60" y="2276872"/>
            <a:ext cx="7168477" cy="341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2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1531317815"/>
              </p:ext>
            </p:extLst>
          </p:nvPr>
        </p:nvGraphicFramePr>
        <p:xfrm>
          <a:off x="323528" y="692696"/>
          <a:ext cx="8439472" cy="1062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>
          <a:xfrm>
            <a:off x="6629400" y="602025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29</a:t>
            </a:fld>
            <a:endParaRPr lang="es-ES" altLang="en-US" sz="1400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-319" y="12043"/>
            <a:ext cx="3885716" cy="577588"/>
            <a:chOff x="317893" y="5912661"/>
            <a:chExt cx="3761619" cy="597075"/>
          </a:xfrm>
        </p:grpSpPr>
        <p:sp>
          <p:nvSpPr>
            <p:cNvPr id="13" name="Pentagon 42"/>
            <p:cNvSpPr/>
            <p:nvPr/>
          </p:nvSpPr>
          <p:spPr>
            <a:xfrm>
              <a:off x="2527771" y="5912661"/>
              <a:ext cx="1551741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Pentagon 47"/>
            <p:cNvSpPr/>
            <p:nvPr/>
          </p:nvSpPr>
          <p:spPr>
            <a:xfrm>
              <a:off x="1218268" y="5915810"/>
              <a:ext cx="170038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bg1"/>
                  </a:solidFill>
                </a:rPr>
                <a:t>    Desarrollo</a:t>
              </a:r>
            </a:p>
          </p:txBody>
        </p:sp>
        <p:sp>
          <p:nvSpPr>
            <p:cNvPr id="15" name="Pentagon 48"/>
            <p:cNvSpPr/>
            <p:nvPr/>
          </p:nvSpPr>
          <p:spPr>
            <a:xfrm>
              <a:off x="317893" y="5913345"/>
              <a:ext cx="1350460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93" y="1687145"/>
            <a:ext cx="6403879" cy="440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6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381001" y="3086742"/>
            <a:ext cx="8381998" cy="684516"/>
            <a:chOff x="1" y="290735"/>
            <a:chExt cx="8381998" cy="684516"/>
          </a:xfrm>
        </p:grpSpPr>
        <p:sp>
          <p:nvSpPr>
            <p:cNvPr id="8" name="Rectángulo: esquinas redondeadas 7"/>
            <p:cNvSpPr/>
            <p:nvPr/>
          </p:nvSpPr>
          <p:spPr>
            <a:xfrm>
              <a:off x="1" y="290735"/>
              <a:ext cx="8381998" cy="6845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ángulo: esquinas redondeadas 4"/>
            <p:cNvSpPr txBox="1"/>
            <p:nvPr/>
          </p:nvSpPr>
          <p:spPr>
            <a:xfrm>
              <a:off x="20050" y="310784"/>
              <a:ext cx="8341900" cy="644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105" tIns="52070" rIns="78105" bIns="52070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4100" b="1" kern="1200" dirty="0"/>
                <a:t>INTRODUCCION</a:t>
              </a:r>
            </a:p>
          </p:txBody>
        </p:sp>
      </p:grpSp>
      <p:sp>
        <p:nvSpPr>
          <p:cNvPr id="6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3</a:t>
            </a:fld>
            <a:endParaRPr lang="es-ES" altLang="en-US" sz="1400"/>
          </a:p>
        </p:txBody>
      </p:sp>
    </p:spTree>
    <p:extLst>
      <p:ext uri="{BB962C8B-B14F-4D97-AF65-F5344CB8AC3E}">
        <p14:creationId xmlns:p14="http://schemas.microsoft.com/office/powerpoint/2010/main" val="342150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2265070930"/>
              </p:ext>
            </p:extLst>
          </p:nvPr>
        </p:nvGraphicFramePr>
        <p:xfrm>
          <a:off x="323528" y="692696"/>
          <a:ext cx="8439472" cy="1062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>
          <a:xfrm>
            <a:off x="6629400" y="602025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30</a:t>
            </a:fld>
            <a:endParaRPr lang="es-ES" altLang="en-US" sz="1400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-319" y="12043"/>
            <a:ext cx="3885716" cy="577588"/>
            <a:chOff x="317893" y="5912661"/>
            <a:chExt cx="3761619" cy="597075"/>
          </a:xfrm>
        </p:grpSpPr>
        <p:sp>
          <p:nvSpPr>
            <p:cNvPr id="13" name="Pentagon 42"/>
            <p:cNvSpPr/>
            <p:nvPr/>
          </p:nvSpPr>
          <p:spPr>
            <a:xfrm>
              <a:off x="2527771" y="5912661"/>
              <a:ext cx="1551741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Pentagon 47"/>
            <p:cNvSpPr/>
            <p:nvPr/>
          </p:nvSpPr>
          <p:spPr>
            <a:xfrm>
              <a:off x="1218268" y="5915810"/>
              <a:ext cx="170038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bg1"/>
                  </a:solidFill>
                </a:rPr>
                <a:t>    Desarrollo</a:t>
              </a:r>
            </a:p>
          </p:txBody>
        </p:sp>
        <p:sp>
          <p:nvSpPr>
            <p:cNvPr id="15" name="Pentagon 48"/>
            <p:cNvSpPr/>
            <p:nvPr/>
          </p:nvSpPr>
          <p:spPr>
            <a:xfrm>
              <a:off x="317893" y="5913345"/>
              <a:ext cx="1350460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88" y="1628800"/>
            <a:ext cx="5904656" cy="501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6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4204743314"/>
              </p:ext>
            </p:extLst>
          </p:nvPr>
        </p:nvGraphicFramePr>
        <p:xfrm>
          <a:off x="323528" y="692696"/>
          <a:ext cx="8439472" cy="1062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>
          <a:xfrm>
            <a:off x="6629400" y="602025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31</a:t>
            </a:fld>
            <a:endParaRPr lang="es-ES" altLang="en-US" sz="1400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-319" y="12043"/>
            <a:ext cx="3885716" cy="577588"/>
            <a:chOff x="317893" y="5912661"/>
            <a:chExt cx="3761619" cy="597075"/>
          </a:xfrm>
        </p:grpSpPr>
        <p:sp>
          <p:nvSpPr>
            <p:cNvPr id="13" name="Pentagon 42"/>
            <p:cNvSpPr/>
            <p:nvPr/>
          </p:nvSpPr>
          <p:spPr>
            <a:xfrm>
              <a:off x="2527771" y="5912661"/>
              <a:ext cx="1551741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Pentagon 47"/>
            <p:cNvSpPr/>
            <p:nvPr/>
          </p:nvSpPr>
          <p:spPr>
            <a:xfrm>
              <a:off x="1218268" y="5915810"/>
              <a:ext cx="170038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bg1"/>
                  </a:solidFill>
                </a:rPr>
                <a:t>    Desarrollo</a:t>
              </a:r>
            </a:p>
          </p:txBody>
        </p:sp>
        <p:sp>
          <p:nvSpPr>
            <p:cNvPr id="15" name="Pentagon 48"/>
            <p:cNvSpPr/>
            <p:nvPr/>
          </p:nvSpPr>
          <p:spPr>
            <a:xfrm>
              <a:off x="317893" y="5913345"/>
              <a:ext cx="1350460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64" y="1556792"/>
            <a:ext cx="4737808" cy="51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7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/>
          </p:nvPr>
        </p:nvGraphicFramePr>
        <p:xfrm>
          <a:off x="323528" y="692696"/>
          <a:ext cx="8439472" cy="1062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>
          <a:xfrm>
            <a:off x="6629400" y="602025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32</a:t>
            </a:fld>
            <a:endParaRPr lang="es-ES" altLang="en-US" sz="1400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-319" y="12043"/>
            <a:ext cx="3885716" cy="577588"/>
            <a:chOff x="317893" y="5912661"/>
            <a:chExt cx="3761619" cy="597075"/>
          </a:xfrm>
        </p:grpSpPr>
        <p:sp>
          <p:nvSpPr>
            <p:cNvPr id="13" name="Pentagon 42"/>
            <p:cNvSpPr/>
            <p:nvPr/>
          </p:nvSpPr>
          <p:spPr>
            <a:xfrm>
              <a:off x="2527771" y="5912661"/>
              <a:ext cx="1551741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Pentagon 47"/>
            <p:cNvSpPr/>
            <p:nvPr/>
          </p:nvSpPr>
          <p:spPr>
            <a:xfrm>
              <a:off x="1218268" y="5915810"/>
              <a:ext cx="170038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bg1"/>
                  </a:solidFill>
                </a:rPr>
                <a:t>    Desarrollo</a:t>
              </a:r>
            </a:p>
          </p:txBody>
        </p:sp>
        <p:sp>
          <p:nvSpPr>
            <p:cNvPr id="15" name="Pentagon 48"/>
            <p:cNvSpPr/>
            <p:nvPr/>
          </p:nvSpPr>
          <p:spPr>
            <a:xfrm>
              <a:off x="317893" y="5913345"/>
              <a:ext cx="1350460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72" y="1556945"/>
            <a:ext cx="4140784" cy="530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3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/>
          </p:nvPr>
        </p:nvGraphicFramePr>
        <p:xfrm>
          <a:off x="323528" y="692696"/>
          <a:ext cx="8439472" cy="1062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>
          <a:xfrm>
            <a:off x="6629400" y="602025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33</a:t>
            </a:fld>
            <a:endParaRPr lang="es-ES" altLang="en-US" sz="1400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-319" y="12043"/>
            <a:ext cx="3885716" cy="577588"/>
            <a:chOff x="317893" y="5912661"/>
            <a:chExt cx="3761619" cy="597075"/>
          </a:xfrm>
        </p:grpSpPr>
        <p:sp>
          <p:nvSpPr>
            <p:cNvPr id="13" name="Pentagon 42"/>
            <p:cNvSpPr/>
            <p:nvPr/>
          </p:nvSpPr>
          <p:spPr>
            <a:xfrm>
              <a:off x="2527771" y="5912661"/>
              <a:ext cx="1551741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Pentagon 47"/>
            <p:cNvSpPr/>
            <p:nvPr/>
          </p:nvSpPr>
          <p:spPr>
            <a:xfrm>
              <a:off x="1218268" y="5915810"/>
              <a:ext cx="170038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bg1"/>
                  </a:solidFill>
                </a:rPr>
                <a:t>    Desarrollo</a:t>
              </a:r>
            </a:p>
          </p:txBody>
        </p:sp>
        <p:sp>
          <p:nvSpPr>
            <p:cNvPr id="15" name="Pentagon 48"/>
            <p:cNvSpPr/>
            <p:nvPr/>
          </p:nvSpPr>
          <p:spPr>
            <a:xfrm>
              <a:off x="317893" y="5913345"/>
              <a:ext cx="1350460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28800"/>
            <a:ext cx="4721696" cy="50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467544" y="2420888"/>
            <a:ext cx="8381998" cy="2088232"/>
            <a:chOff x="1" y="290735"/>
            <a:chExt cx="8381998" cy="684516"/>
          </a:xfrm>
        </p:grpSpPr>
        <p:sp>
          <p:nvSpPr>
            <p:cNvPr id="8" name="Rectángulo: esquinas redondeadas 7"/>
            <p:cNvSpPr/>
            <p:nvPr/>
          </p:nvSpPr>
          <p:spPr>
            <a:xfrm>
              <a:off x="1" y="290735"/>
              <a:ext cx="8381998" cy="6845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ángulo: esquinas redondeadas 4"/>
            <p:cNvSpPr txBox="1"/>
            <p:nvPr/>
          </p:nvSpPr>
          <p:spPr>
            <a:xfrm>
              <a:off x="20050" y="310784"/>
              <a:ext cx="8341900" cy="644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105" tIns="52070" rIns="78105" bIns="52070" numCol="1" spcCol="1270" anchor="ctr" anchorCtr="0">
              <a:noAutofit/>
            </a:bodyPr>
            <a:lstStyle/>
            <a:p>
              <a:pPr lvl="0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100" b="1" dirty="0" smtClean="0"/>
                <a:t>RESULTADOS</a:t>
              </a:r>
              <a:endParaRPr lang="es-ES" sz="4100" b="1" kern="1200" dirty="0"/>
            </a:p>
          </p:txBody>
        </p:sp>
      </p:grpSp>
      <p:sp>
        <p:nvSpPr>
          <p:cNvPr id="10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34</a:t>
            </a:fld>
            <a:endParaRPr lang="es-ES" altLang="en-US" sz="1400"/>
          </a:p>
        </p:txBody>
      </p:sp>
    </p:spTree>
    <p:extLst>
      <p:ext uri="{BB962C8B-B14F-4D97-AF65-F5344CB8AC3E}">
        <p14:creationId xmlns:p14="http://schemas.microsoft.com/office/powerpoint/2010/main" val="190058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1373515048"/>
              </p:ext>
            </p:extLst>
          </p:nvPr>
        </p:nvGraphicFramePr>
        <p:xfrm>
          <a:off x="323528" y="745210"/>
          <a:ext cx="8439472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35</a:t>
            </a:fld>
            <a:endParaRPr lang="es-ES" altLang="en-US" sz="1400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-319" y="12043"/>
            <a:ext cx="3885716" cy="577588"/>
            <a:chOff x="317893" y="5912661"/>
            <a:chExt cx="3761619" cy="597075"/>
          </a:xfrm>
        </p:grpSpPr>
        <p:sp>
          <p:nvSpPr>
            <p:cNvPr id="13" name="Pentagon 42"/>
            <p:cNvSpPr/>
            <p:nvPr/>
          </p:nvSpPr>
          <p:spPr>
            <a:xfrm>
              <a:off x="2527771" y="5912661"/>
              <a:ext cx="1551741" cy="59543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bg1"/>
                  </a:solidFill>
                </a:rPr>
                <a:t>     Resultados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Pentagon 47"/>
            <p:cNvSpPr/>
            <p:nvPr/>
          </p:nvSpPr>
          <p:spPr>
            <a:xfrm>
              <a:off x="1218268" y="5915810"/>
              <a:ext cx="170038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tx1"/>
                  </a:solidFill>
                </a:rPr>
                <a:t>    Desarrollo</a:t>
              </a:r>
            </a:p>
          </p:txBody>
        </p:sp>
        <p:sp>
          <p:nvSpPr>
            <p:cNvPr id="15" name="Pentagon 48"/>
            <p:cNvSpPr/>
            <p:nvPr/>
          </p:nvSpPr>
          <p:spPr>
            <a:xfrm>
              <a:off x="317893" y="5913345"/>
              <a:ext cx="1350460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AutoShape 2" descr="https://lh3.googleusercontent.com/JQpg2n7IsaYnXjjUeUXbYVK9cqPLwySugT0pnLlstVKGu_DdAuY34Kd6p-JsYEttS7q1qjXW7Mko_TQ7PW5YtfSb1yO5__KUXAI4IkGvumI4ZQsH37bmM2O8hKX624H2hd55YunubAvCiLJlb6h_xsoJPc5_-kjO8FPmwWPOg3H-uJhFePvsh39SqzexPXpkn-3Sl7XB_bZgysaSpZKkyrXqIf3EjwfpPUF1qIYMQgN4aGc1vZdZi7yzMaEM3O6uj_BVacoIqSAiOM-kR4JdrEC5uENzAMvQPG0G_b-GknbV54yjIlvK_tLDX-ryAWv8bS6lAUC_oCWs5CYC4czeovaFH9l8FDBdslwfuvvrTfPkJW8SQQo5dVLllftaVjO-fhaeTbHjpUePq1gazQWSFaBFM9LDcAdBditKKjtLHup2PYGi-AnDpMjYhKnMjus0wzSy5876ZkniQbHDhyLPcuoJBZz_MnH9gp2tqid7BkXwm6tzdJnTH2I_uFas7dcFZWJ6dVj_1etxaEk1461TLU2CK4IPuOqmbAYJQMNyTXTo2nKRO6K8rTHsimAs6SX5mlpSUYiXkAam53DY6fxub01pTTUY2JV2Bn7p4CITeocARTmiwiA1=w883-h662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0" name="Picture 2" descr="Cómo obtener tus resultados de pruebas online | Onlineexambuilder.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489" y="3193482"/>
            <a:ext cx="5352529" cy="263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1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2417240777"/>
              </p:ext>
            </p:extLst>
          </p:nvPr>
        </p:nvGraphicFramePr>
        <p:xfrm>
          <a:off x="323528" y="745210"/>
          <a:ext cx="8439472" cy="2140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36</a:t>
            </a:fld>
            <a:endParaRPr lang="es-ES" altLang="en-US" sz="1400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-319" y="12043"/>
            <a:ext cx="3885716" cy="577588"/>
            <a:chOff x="317893" y="5912661"/>
            <a:chExt cx="3761619" cy="597075"/>
          </a:xfrm>
        </p:grpSpPr>
        <p:sp>
          <p:nvSpPr>
            <p:cNvPr id="13" name="Pentagon 42"/>
            <p:cNvSpPr/>
            <p:nvPr/>
          </p:nvSpPr>
          <p:spPr>
            <a:xfrm>
              <a:off x="2527771" y="5912661"/>
              <a:ext cx="1551741" cy="59543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bg1"/>
                  </a:solidFill>
                </a:rPr>
                <a:t>     Resultados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Pentagon 47"/>
            <p:cNvSpPr/>
            <p:nvPr/>
          </p:nvSpPr>
          <p:spPr>
            <a:xfrm>
              <a:off x="1218268" y="5915810"/>
              <a:ext cx="170038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tx1"/>
                  </a:solidFill>
                </a:rPr>
                <a:t>    Desarrollo</a:t>
              </a:r>
            </a:p>
          </p:txBody>
        </p:sp>
        <p:sp>
          <p:nvSpPr>
            <p:cNvPr id="15" name="Pentagon 48"/>
            <p:cNvSpPr/>
            <p:nvPr/>
          </p:nvSpPr>
          <p:spPr>
            <a:xfrm>
              <a:off x="317893" y="5913345"/>
              <a:ext cx="1350460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AutoShape 2" descr="https://lh3.googleusercontent.com/JQpg2n7IsaYnXjjUeUXbYVK9cqPLwySugT0pnLlstVKGu_DdAuY34Kd6p-JsYEttS7q1qjXW7Mko_TQ7PW5YtfSb1yO5__KUXAI4IkGvumI4ZQsH37bmM2O8hKX624H2hd55YunubAvCiLJlb6h_xsoJPc5_-kjO8FPmwWPOg3H-uJhFePvsh39SqzexPXpkn-3Sl7XB_bZgysaSpZKkyrXqIf3EjwfpPUF1qIYMQgN4aGc1vZdZi7yzMaEM3O6uj_BVacoIqSAiOM-kR4JdrEC5uENzAMvQPG0G_b-GknbV54yjIlvK_tLDX-ryAWv8bS6lAUC_oCWs5CYC4czeovaFH9l8FDBdslwfuvvrTfPkJW8SQQo5dVLllftaVjO-fhaeTbHjpUePq1gazQWSFaBFM9LDcAdBditKKjtLHup2PYGi-AnDpMjYhKnMjus0wzSy5876ZkniQbHDhyLPcuoJBZz_MnH9gp2tqid7BkXwm6tzdJnTH2I_uFas7dcFZWJ6dVj_1etxaEk1461TLU2CK4IPuOqmbAYJQMNyTXTo2nKRO6K8rTHsimAs6SX5mlpSUYiXkAam53DY6fxub01pTTUY2JV2Bn7p4CITeocARTmiwiA1=w883-h662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691251"/>
              </p:ext>
            </p:extLst>
          </p:nvPr>
        </p:nvGraphicFramePr>
        <p:xfrm>
          <a:off x="4087555" y="2924944"/>
          <a:ext cx="3724805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4961"/>
                <a:gridCol w="744961"/>
                <a:gridCol w="744961"/>
                <a:gridCol w="744961"/>
                <a:gridCol w="744961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2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3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4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6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265605"/>
              </p:ext>
            </p:extLst>
          </p:nvPr>
        </p:nvGraphicFramePr>
        <p:xfrm>
          <a:off x="4065082" y="4007176"/>
          <a:ext cx="3724805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4961"/>
                <a:gridCol w="744961"/>
                <a:gridCol w="744961"/>
                <a:gridCol w="744961"/>
                <a:gridCol w="744961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2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6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4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5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5" name="Conector recto de flecha 4"/>
          <p:cNvCxnSpPr/>
          <p:nvPr/>
        </p:nvCxnSpPr>
        <p:spPr>
          <a:xfrm>
            <a:off x="4499992" y="3362712"/>
            <a:ext cx="0" cy="5703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5220072" y="3362712"/>
            <a:ext cx="0" cy="5703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5940152" y="3362712"/>
            <a:ext cx="0" cy="5703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6660232" y="3362712"/>
            <a:ext cx="0" cy="5703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7380312" y="3362712"/>
            <a:ext cx="0" cy="5703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878308" y="292137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Datos extraídos por el programa</a:t>
            </a:r>
            <a:endParaRPr lang="es-EC" dirty="0"/>
          </a:p>
        </p:txBody>
      </p:sp>
      <p:sp>
        <p:nvSpPr>
          <p:cNvPr id="20" name="CuadroTexto 19"/>
          <p:cNvSpPr txBox="1"/>
          <p:nvPr/>
        </p:nvSpPr>
        <p:spPr>
          <a:xfrm>
            <a:off x="881384" y="4051786"/>
            <a:ext cx="2958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Base de datos creada</a:t>
            </a:r>
            <a:endParaRPr lang="es-EC" dirty="0"/>
          </a:p>
        </p:txBody>
      </p: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775989"/>
              </p:ext>
            </p:extLst>
          </p:nvPr>
        </p:nvGraphicFramePr>
        <p:xfrm>
          <a:off x="1382613" y="4468934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Número</a:t>
                      </a:r>
                      <a:r>
                        <a:rPr lang="es-EC" baseline="0" dirty="0" smtClean="0"/>
                        <a:t> de columnas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Porcentaje de acierto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Una</a:t>
                      </a:r>
                      <a:r>
                        <a:rPr lang="es-EC" baseline="0" dirty="0" smtClean="0"/>
                        <a:t> columna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99.1%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Dos columnas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78.7%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Tres</a:t>
                      </a:r>
                      <a:r>
                        <a:rPr lang="es-EC" baseline="0" dirty="0" smtClean="0"/>
                        <a:t> columnas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92.25%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/>
                        <a:t>Promedio 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/>
                        <a:t>90.3%</a:t>
                      </a:r>
                      <a:endParaRPr lang="es-EC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01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4257597675"/>
              </p:ext>
            </p:extLst>
          </p:nvPr>
        </p:nvGraphicFramePr>
        <p:xfrm>
          <a:off x="307975" y="481233"/>
          <a:ext cx="8439472" cy="2140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37</a:t>
            </a:fld>
            <a:endParaRPr lang="es-ES" altLang="en-US" sz="1400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-319" y="12043"/>
            <a:ext cx="3885716" cy="577588"/>
            <a:chOff x="317893" y="5912661"/>
            <a:chExt cx="3761619" cy="597075"/>
          </a:xfrm>
        </p:grpSpPr>
        <p:sp>
          <p:nvSpPr>
            <p:cNvPr id="13" name="Pentagon 42"/>
            <p:cNvSpPr/>
            <p:nvPr/>
          </p:nvSpPr>
          <p:spPr>
            <a:xfrm>
              <a:off x="2527771" y="5912661"/>
              <a:ext cx="1551741" cy="59543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bg1"/>
                  </a:solidFill>
                </a:rPr>
                <a:t>     Resultados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Pentagon 47"/>
            <p:cNvSpPr/>
            <p:nvPr/>
          </p:nvSpPr>
          <p:spPr>
            <a:xfrm>
              <a:off x="1218268" y="5915810"/>
              <a:ext cx="170038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tx1"/>
                  </a:solidFill>
                </a:rPr>
                <a:t>    Desarrollo</a:t>
              </a:r>
            </a:p>
          </p:txBody>
        </p:sp>
        <p:sp>
          <p:nvSpPr>
            <p:cNvPr id="15" name="Pentagon 48"/>
            <p:cNvSpPr/>
            <p:nvPr/>
          </p:nvSpPr>
          <p:spPr>
            <a:xfrm>
              <a:off x="317893" y="5913345"/>
              <a:ext cx="1350460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AutoShape 2" descr="https://lh3.googleusercontent.com/JQpg2n7IsaYnXjjUeUXbYVK9cqPLwySugT0pnLlstVKGu_DdAuY34Kd6p-JsYEttS7q1qjXW7Mko_TQ7PW5YtfSb1yO5__KUXAI4IkGvumI4ZQsH37bmM2O8hKX624H2hd55YunubAvCiLJlb6h_xsoJPc5_-kjO8FPmwWPOg3H-uJhFePvsh39SqzexPXpkn-3Sl7XB_bZgysaSpZKkyrXqIf3EjwfpPUF1qIYMQgN4aGc1vZdZi7yzMaEM3O6uj_BVacoIqSAiOM-kR4JdrEC5uENzAMvQPG0G_b-GknbV54yjIlvK_tLDX-ryAWv8bS6lAUC_oCWs5CYC4czeovaFH9l8FDBdslwfuvvrTfPkJW8SQQo5dVLllftaVjO-fhaeTbHjpUePq1gazQWSFaBFM9LDcAdBditKKjtLHup2PYGi-AnDpMjYhKnMjus0wzSy5876ZkniQbHDhyLPcuoJBZz_MnH9gp2tqid7BkXwm6tzdJnTH2I_uFas7dcFZWJ6dVj_1etxaEk1461TLU2CK4IPuOqmbAYJQMNyTXTo2nKRO6K8rTHsimAs6SX5mlpSUYiXkAam53DY6fxub01pTTUY2JV2Bn7p4CITeocARTmiwiA1=w883-h662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683609"/>
              </p:ext>
            </p:extLst>
          </p:nvPr>
        </p:nvGraphicFramePr>
        <p:xfrm>
          <a:off x="4087555" y="2996952"/>
          <a:ext cx="3724805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4961"/>
                <a:gridCol w="744961"/>
                <a:gridCol w="744961"/>
                <a:gridCol w="744961"/>
                <a:gridCol w="744961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2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3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6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7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026893"/>
              </p:ext>
            </p:extLst>
          </p:nvPr>
        </p:nvGraphicFramePr>
        <p:xfrm>
          <a:off x="4087555" y="3933056"/>
          <a:ext cx="3724805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4961"/>
                <a:gridCol w="744961"/>
                <a:gridCol w="744961"/>
                <a:gridCol w="744961"/>
                <a:gridCol w="744961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6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7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2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3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519079"/>
              </p:ext>
            </p:extLst>
          </p:nvPr>
        </p:nvGraphicFramePr>
        <p:xfrm>
          <a:off x="1382613" y="4468934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Número</a:t>
                      </a:r>
                      <a:r>
                        <a:rPr lang="es-EC" baseline="0" dirty="0" smtClean="0"/>
                        <a:t> de columnas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Porcentaje de acierto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Una</a:t>
                      </a:r>
                      <a:r>
                        <a:rPr lang="es-EC" baseline="0" dirty="0" smtClean="0"/>
                        <a:t> columna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99.6%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Dos columnas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92.94%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Tres</a:t>
                      </a:r>
                      <a:r>
                        <a:rPr lang="es-EC" baseline="0" dirty="0" smtClean="0"/>
                        <a:t> columnas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97%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/>
                        <a:t>Promedio 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/>
                        <a:t>95%</a:t>
                      </a:r>
                      <a:endParaRPr lang="es-EC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lecha circular 3"/>
          <p:cNvSpPr/>
          <p:nvPr/>
        </p:nvSpPr>
        <p:spPr>
          <a:xfrm>
            <a:off x="4211960" y="2489437"/>
            <a:ext cx="845214" cy="939563"/>
          </a:xfrm>
          <a:prstGeom prst="circularArrow">
            <a:avLst>
              <a:gd name="adj1" fmla="val 5943"/>
              <a:gd name="adj2" fmla="val 1300893"/>
              <a:gd name="adj3" fmla="val 20491502"/>
              <a:gd name="adj4" fmla="val 10843845"/>
              <a:gd name="adj5" fmla="val 108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0000"/>
              </a:solidFill>
            </a:endParaRPr>
          </a:p>
        </p:txBody>
      </p:sp>
      <p:sp>
        <p:nvSpPr>
          <p:cNvPr id="22" name="Flecha circular 21"/>
          <p:cNvSpPr/>
          <p:nvPr/>
        </p:nvSpPr>
        <p:spPr>
          <a:xfrm>
            <a:off x="5057174" y="2492896"/>
            <a:ext cx="845214" cy="939563"/>
          </a:xfrm>
          <a:prstGeom prst="circularArrow">
            <a:avLst>
              <a:gd name="adj1" fmla="val 5943"/>
              <a:gd name="adj2" fmla="val 1300893"/>
              <a:gd name="adj3" fmla="val 20491502"/>
              <a:gd name="adj4" fmla="val 10843845"/>
              <a:gd name="adj5" fmla="val 108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0000"/>
              </a:solidFill>
            </a:endParaRPr>
          </a:p>
        </p:txBody>
      </p:sp>
      <p:sp>
        <p:nvSpPr>
          <p:cNvPr id="23" name="Flecha circular 22"/>
          <p:cNvSpPr/>
          <p:nvPr/>
        </p:nvSpPr>
        <p:spPr>
          <a:xfrm>
            <a:off x="5952531" y="2489437"/>
            <a:ext cx="845214" cy="939563"/>
          </a:xfrm>
          <a:prstGeom prst="circularArrow">
            <a:avLst>
              <a:gd name="adj1" fmla="val 5943"/>
              <a:gd name="adj2" fmla="val 1300893"/>
              <a:gd name="adj3" fmla="val 20491502"/>
              <a:gd name="adj4" fmla="val 10843845"/>
              <a:gd name="adj5" fmla="val 108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0000"/>
              </a:solidFill>
            </a:endParaRPr>
          </a:p>
        </p:txBody>
      </p:sp>
      <p:sp>
        <p:nvSpPr>
          <p:cNvPr id="24" name="Flecha circular 23"/>
          <p:cNvSpPr/>
          <p:nvPr/>
        </p:nvSpPr>
        <p:spPr>
          <a:xfrm>
            <a:off x="6813019" y="2493126"/>
            <a:ext cx="845214" cy="939563"/>
          </a:xfrm>
          <a:prstGeom prst="circularArrow">
            <a:avLst>
              <a:gd name="adj1" fmla="val 5943"/>
              <a:gd name="adj2" fmla="val 1300893"/>
              <a:gd name="adj3" fmla="val 20491502"/>
              <a:gd name="adj4" fmla="val 10843845"/>
              <a:gd name="adj5" fmla="val 108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0000"/>
              </a:solidFill>
            </a:endParaRPr>
          </a:p>
        </p:txBody>
      </p:sp>
      <p:sp>
        <p:nvSpPr>
          <p:cNvPr id="25" name="Flecha circular 24"/>
          <p:cNvSpPr/>
          <p:nvPr/>
        </p:nvSpPr>
        <p:spPr>
          <a:xfrm>
            <a:off x="4272348" y="3414794"/>
            <a:ext cx="845214" cy="939563"/>
          </a:xfrm>
          <a:prstGeom prst="circularArrow">
            <a:avLst>
              <a:gd name="adj1" fmla="val 5943"/>
              <a:gd name="adj2" fmla="val 1300893"/>
              <a:gd name="adj3" fmla="val 20491502"/>
              <a:gd name="adj4" fmla="val 10843845"/>
              <a:gd name="adj5" fmla="val 108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0000"/>
              </a:solidFill>
            </a:endParaRPr>
          </a:p>
        </p:txBody>
      </p:sp>
      <p:sp>
        <p:nvSpPr>
          <p:cNvPr id="26" name="Flecha circular 25"/>
          <p:cNvSpPr/>
          <p:nvPr/>
        </p:nvSpPr>
        <p:spPr>
          <a:xfrm>
            <a:off x="5117562" y="3425541"/>
            <a:ext cx="845214" cy="939563"/>
          </a:xfrm>
          <a:prstGeom prst="circularArrow">
            <a:avLst>
              <a:gd name="adj1" fmla="val 5943"/>
              <a:gd name="adj2" fmla="val 1300893"/>
              <a:gd name="adj3" fmla="val 20491502"/>
              <a:gd name="adj4" fmla="val 10843845"/>
              <a:gd name="adj5" fmla="val 108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0000"/>
              </a:solidFill>
            </a:endParaRPr>
          </a:p>
        </p:txBody>
      </p:sp>
      <p:sp>
        <p:nvSpPr>
          <p:cNvPr id="27" name="Flecha circular 26"/>
          <p:cNvSpPr/>
          <p:nvPr/>
        </p:nvSpPr>
        <p:spPr>
          <a:xfrm>
            <a:off x="6012919" y="3429000"/>
            <a:ext cx="845214" cy="939563"/>
          </a:xfrm>
          <a:prstGeom prst="circularArrow">
            <a:avLst>
              <a:gd name="adj1" fmla="val 5943"/>
              <a:gd name="adj2" fmla="val 1300893"/>
              <a:gd name="adj3" fmla="val 20491502"/>
              <a:gd name="adj4" fmla="val 10843845"/>
              <a:gd name="adj5" fmla="val 108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0000"/>
              </a:solidFill>
            </a:endParaRPr>
          </a:p>
        </p:txBody>
      </p:sp>
      <p:sp>
        <p:nvSpPr>
          <p:cNvPr id="28" name="Flecha circular 27"/>
          <p:cNvSpPr/>
          <p:nvPr/>
        </p:nvSpPr>
        <p:spPr>
          <a:xfrm>
            <a:off x="6873407" y="3425541"/>
            <a:ext cx="845214" cy="939563"/>
          </a:xfrm>
          <a:prstGeom prst="circularArrow">
            <a:avLst>
              <a:gd name="adj1" fmla="val 5943"/>
              <a:gd name="adj2" fmla="val 1300893"/>
              <a:gd name="adj3" fmla="val 20491502"/>
              <a:gd name="adj4" fmla="val 10843845"/>
              <a:gd name="adj5" fmla="val 108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64229" y="3370816"/>
            <a:ext cx="523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>
                <a:solidFill>
                  <a:srgbClr val="FF0000"/>
                </a:solidFill>
              </a:rPr>
              <a:t>x</a:t>
            </a:r>
            <a:endParaRPr lang="es-EC" sz="3600" b="1" dirty="0">
              <a:solidFill>
                <a:srgbClr val="FF0000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6187788" y="3401555"/>
            <a:ext cx="523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>
                <a:solidFill>
                  <a:srgbClr val="FF0000"/>
                </a:solidFill>
              </a:rPr>
              <a:t>x</a:t>
            </a:r>
            <a:endParaRPr lang="es-EC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heck Images, Stock Photos &amp; Vectors | Shutterstock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4" t="25637" r="23263" b="31479"/>
          <a:stretch/>
        </p:blipFill>
        <p:spPr bwMode="auto">
          <a:xfrm>
            <a:off x="5281140" y="3528417"/>
            <a:ext cx="503262" cy="40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heck Images, Stock Photos &amp; Vectors | Shutterstock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4" t="25637" r="23263" b="31479"/>
          <a:stretch/>
        </p:blipFill>
        <p:spPr bwMode="auto">
          <a:xfrm>
            <a:off x="7038550" y="3558478"/>
            <a:ext cx="503262" cy="40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32"/>
          <p:cNvSpPr txBox="1"/>
          <p:nvPr/>
        </p:nvSpPr>
        <p:spPr>
          <a:xfrm>
            <a:off x="1031393" y="292438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Datos extraídos por el programa</a:t>
            </a:r>
            <a:endParaRPr lang="es-EC" dirty="0"/>
          </a:p>
        </p:txBody>
      </p:sp>
      <p:sp>
        <p:nvSpPr>
          <p:cNvPr id="34" name="CuadroTexto 33"/>
          <p:cNvSpPr txBox="1"/>
          <p:nvPr/>
        </p:nvSpPr>
        <p:spPr>
          <a:xfrm>
            <a:off x="1060120" y="3885927"/>
            <a:ext cx="2958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Base de datos creada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0026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image.slidesharecdn.com/diapositivadetecnolgiaenlaeducacin-141005173802-conversion-gate01/95/diapositiva-de-tecnolgia-en-la-educacin-10-638.jpg?cb=141253085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9" r="37037"/>
          <a:stretch/>
        </p:blipFill>
        <p:spPr bwMode="auto">
          <a:xfrm>
            <a:off x="1403648" y="1268760"/>
            <a:ext cx="4896544" cy="456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38</a:t>
            </a:fld>
            <a:endParaRPr lang="es-ES" altLang="en-US" sz="1400"/>
          </a:p>
        </p:txBody>
      </p:sp>
    </p:spTree>
    <p:extLst>
      <p:ext uri="{BB962C8B-B14F-4D97-AF65-F5344CB8AC3E}">
        <p14:creationId xmlns:p14="http://schemas.microsoft.com/office/powerpoint/2010/main" val="175689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5 Diagrama"/>
          <p:cNvGraphicFramePr/>
          <p:nvPr>
            <p:extLst>
              <p:ext uri="{D42A27DB-BD31-4B8C-83A1-F6EECF244321}">
                <p14:modId xmlns:p14="http://schemas.microsoft.com/office/powerpoint/2010/main" val="818096966"/>
              </p:ext>
            </p:extLst>
          </p:nvPr>
        </p:nvGraphicFramePr>
        <p:xfrm>
          <a:off x="395536" y="332656"/>
          <a:ext cx="8382000" cy="780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43AF908C-076E-4FB3-8B0D-B1FA4702EDFF}" type="slidenum">
              <a:rPr lang="es-ES" smtClean="0"/>
              <a:t>4</a:t>
            </a:fld>
            <a:endParaRPr lang="es-ES"/>
          </a:p>
        </p:txBody>
      </p:sp>
      <p:graphicFrame>
        <p:nvGraphicFramePr>
          <p:cNvPr id="9" name="4 Diagrama"/>
          <p:cNvGraphicFramePr/>
          <p:nvPr>
            <p:extLst>
              <p:ext uri="{D42A27DB-BD31-4B8C-83A1-F6EECF244321}">
                <p14:modId xmlns:p14="http://schemas.microsoft.com/office/powerpoint/2010/main" val="1579779170"/>
              </p:ext>
            </p:extLst>
          </p:nvPr>
        </p:nvGraphicFramePr>
        <p:xfrm>
          <a:off x="304800" y="746833"/>
          <a:ext cx="8382000" cy="2538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4</a:t>
            </a:fld>
            <a:endParaRPr lang="es-ES" altLang="en-US" sz="1400"/>
          </a:p>
        </p:txBody>
      </p:sp>
      <p:grpSp>
        <p:nvGrpSpPr>
          <p:cNvPr id="19" name="Group 40"/>
          <p:cNvGrpSpPr>
            <a:grpSpLocks/>
          </p:cNvGrpSpPr>
          <p:nvPr/>
        </p:nvGrpSpPr>
        <p:grpSpPr bwMode="auto">
          <a:xfrm>
            <a:off x="-319" y="12043"/>
            <a:ext cx="3885716" cy="577588"/>
            <a:chOff x="317893" y="5912661"/>
            <a:chExt cx="3761619" cy="597075"/>
          </a:xfrm>
        </p:grpSpPr>
        <p:sp>
          <p:nvSpPr>
            <p:cNvPr id="21" name="Pentagon 42"/>
            <p:cNvSpPr/>
            <p:nvPr/>
          </p:nvSpPr>
          <p:spPr>
            <a:xfrm>
              <a:off x="2527771" y="5912661"/>
              <a:ext cx="1551741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Pentagon 47"/>
            <p:cNvSpPr/>
            <p:nvPr/>
          </p:nvSpPr>
          <p:spPr>
            <a:xfrm>
              <a:off x="1218268" y="5915810"/>
              <a:ext cx="170038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Desarrollo</a:t>
              </a:r>
            </a:p>
          </p:txBody>
        </p:sp>
        <p:sp>
          <p:nvSpPr>
            <p:cNvPr id="24" name="Pentagon 48"/>
            <p:cNvSpPr/>
            <p:nvPr/>
          </p:nvSpPr>
          <p:spPr>
            <a:xfrm>
              <a:off x="317893" y="5913345"/>
              <a:ext cx="1350460" cy="59543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bg1"/>
                  </a:solidFill>
                </a:rPr>
                <a:t>Introducción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1008"/>
          <p:cNvPicPr/>
          <p:nvPr/>
        </p:nvPicPr>
        <p:blipFill>
          <a:blip r:embed="rId12"/>
          <a:stretch>
            <a:fillRect/>
          </a:stretch>
        </p:blipFill>
        <p:spPr>
          <a:xfrm>
            <a:off x="1979712" y="2981382"/>
            <a:ext cx="2536924" cy="3392289"/>
          </a:xfrm>
          <a:prstGeom prst="rect">
            <a:avLst/>
          </a:prstGeom>
        </p:spPr>
      </p:pic>
      <p:pic>
        <p:nvPicPr>
          <p:cNvPr id="13" name="Picture 1010"/>
          <p:cNvPicPr/>
          <p:nvPr/>
        </p:nvPicPr>
        <p:blipFill>
          <a:blip r:embed="rId13"/>
          <a:stretch>
            <a:fillRect/>
          </a:stretch>
        </p:blipFill>
        <p:spPr>
          <a:xfrm>
            <a:off x="4495800" y="2959430"/>
            <a:ext cx="289857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2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EAAFF2-F757-4829-8DE2-3822D970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1390C3-22EC-4252-819F-F42DBCE73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43AF908C-076E-4FB3-8B0D-B1FA4702EDFF}" type="slidenum">
              <a:rPr lang="es-ES" smtClean="0"/>
              <a:t>5</a:t>
            </a:fld>
            <a:endParaRPr lang="es-ES"/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5</a:t>
            </a:fld>
            <a:endParaRPr lang="es-ES" altLang="en-US" sz="1400"/>
          </a:p>
        </p:txBody>
      </p:sp>
      <p:graphicFrame>
        <p:nvGraphicFramePr>
          <p:cNvPr id="26" name="4 Diagrama"/>
          <p:cNvGraphicFramePr/>
          <p:nvPr>
            <p:extLst>
              <p:ext uri="{D42A27DB-BD31-4B8C-83A1-F6EECF244321}">
                <p14:modId xmlns:p14="http://schemas.microsoft.com/office/powerpoint/2010/main" val="1230334699"/>
              </p:ext>
            </p:extLst>
          </p:nvPr>
        </p:nvGraphicFramePr>
        <p:xfrm>
          <a:off x="304800" y="746833"/>
          <a:ext cx="8382000" cy="347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-319" y="12043"/>
            <a:ext cx="3885716" cy="577588"/>
            <a:chOff x="317893" y="5912661"/>
            <a:chExt cx="3761619" cy="597075"/>
          </a:xfrm>
        </p:grpSpPr>
        <p:sp>
          <p:nvSpPr>
            <p:cNvPr id="43" name="Pentagon 42"/>
            <p:cNvSpPr/>
            <p:nvPr/>
          </p:nvSpPr>
          <p:spPr>
            <a:xfrm>
              <a:off x="2527771" y="5912661"/>
              <a:ext cx="1551741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4" name="Pentagon 47"/>
            <p:cNvSpPr/>
            <p:nvPr/>
          </p:nvSpPr>
          <p:spPr>
            <a:xfrm>
              <a:off x="1218268" y="5915810"/>
              <a:ext cx="170038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Desarrollo</a:t>
              </a:r>
            </a:p>
          </p:txBody>
        </p:sp>
        <p:sp>
          <p:nvSpPr>
            <p:cNvPr id="45" name="Pentagon 48"/>
            <p:cNvSpPr/>
            <p:nvPr/>
          </p:nvSpPr>
          <p:spPr>
            <a:xfrm>
              <a:off x="317893" y="5913345"/>
              <a:ext cx="1350460" cy="59543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bg1"/>
                  </a:solidFill>
                </a:rPr>
                <a:t>Introducción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 descr="5 pautas para aplicar la educación inclusiva | Blog Vicens Viv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07509"/>
            <a:ext cx="4842514" cy="21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95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8512DE89-09B6-4316-9480-E9ACC6364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A67C57B8-85BE-400F-A41A-CDE611354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26E51475-4A4E-4C6F-9197-58A63B4FA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15D2D11A-C35B-4849-9FEC-1EEBE63E7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021F9418-59B1-482A-9813-656C0B755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14681160-686F-43B5-BAFB-B21ECA7C0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Diagrama"/>
          <p:cNvGraphicFramePr/>
          <p:nvPr>
            <p:extLst>
              <p:ext uri="{D42A27DB-BD31-4B8C-83A1-F6EECF244321}">
                <p14:modId xmlns:p14="http://schemas.microsoft.com/office/powerpoint/2010/main" val="3302089234"/>
              </p:ext>
            </p:extLst>
          </p:nvPr>
        </p:nvGraphicFramePr>
        <p:xfrm>
          <a:off x="381000" y="609600"/>
          <a:ext cx="83820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974142028"/>
              </p:ext>
            </p:extLst>
          </p:nvPr>
        </p:nvGraphicFramePr>
        <p:xfrm>
          <a:off x="304800" y="2133600"/>
          <a:ext cx="83820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43AF908C-076E-4FB3-8B0D-B1FA4702EDFF}" type="slidenum">
              <a:rPr lang="es-ES" smtClean="0"/>
              <a:t>6</a:t>
            </a:fld>
            <a:endParaRPr lang="es-ES"/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6</a:t>
            </a:fld>
            <a:endParaRPr lang="es-ES" altLang="en-US" sz="1400"/>
          </a:p>
        </p:txBody>
      </p:sp>
      <p:grpSp>
        <p:nvGrpSpPr>
          <p:cNvPr id="16" name="Group 40"/>
          <p:cNvGrpSpPr>
            <a:grpSpLocks/>
          </p:cNvGrpSpPr>
          <p:nvPr/>
        </p:nvGrpSpPr>
        <p:grpSpPr bwMode="auto">
          <a:xfrm>
            <a:off x="-319" y="12043"/>
            <a:ext cx="3885716" cy="577588"/>
            <a:chOff x="317893" y="5912661"/>
            <a:chExt cx="3761619" cy="597075"/>
          </a:xfrm>
        </p:grpSpPr>
        <p:sp>
          <p:nvSpPr>
            <p:cNvPr id="18" name="Pentagon 42"/>
            <p:cNvSpPr/>
            <p:nvPr/>
          </p:nvSpPr>
          <p:spPr>
            <a:xfrm>
              <a:off x="2527771" y="5912661"/>
              <a:ext cx="1551741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Pentagon 47"/>
            <p:cNvSpPr/>
            <p:nvPr/>
          </p:nvSpPr>
          <p:spPr>
            <a:xfrm>
              <a:off x="1218268" y="5915810"/>
              <a:ext cx="170038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Desarrollo</a:t>
              </a:r>
            </a:p>
          </p:txBody>
        </p:sp>
        <p:sp>
          <p:nvSpPr>
            <p:cNvPr id="20" name="Pentagon 48"/>
            <p:cNvSpPr/>
            <p:nvPr/>
          </p:nvSpPr>
          <p:spPr>
            <a:xfrm>
              <a:off x="317893" y="5913345"/>
              <a:ext cx="1350460" cy="59543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bg1"/>
                  </a:solidFill>
                </a:rPr>
                <a:t>Introducción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10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926A14-B16D-48E8-9A03-2E8DF5CC4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206F30-6059-4F25-9FA9-AE75CF188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Diagrama"/>
          <p:cNvGraphicFramePr/>
          <p:nvPr>
            <p:extLst>
              <p:ext uri="{D42A27DB-BD31-4B8C-83A1-F6EECF244321}">
                <p14:modId xmlns:p14="http://schemas.microsoft.com/office/powerpoint/2010/main" val="3323050870"/>
              </p:ext>
            </p:extLst>
          </p:nvPr>
        </p:nvGraphicFramePr>
        <p:xfrm>
          <a:off x="381000" y="609600"/>
          <a:ext cx="83820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1051159101"/>
              </p:ext>
            </p:extLst>
          </p:nvPr>
        </p:nvGraphicFramePr>
        <p:xfrm>
          <a:off x="381000" y="1556792"/>
          <a:ext cx="8382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43AF908C-076E-4FB3-8B0D-B1FA4702EDFF}" type="slidenum">
              <a:rPr lang="es-ES" smtClean="0"/>
              <a:t>7</a:t>
            </a:fld>
            <a:endParaRPr lang="es-ES"/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6876256" y="6262142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7</a:t>
            </a:fld>
            <a:endParaRPr lang="es-ES" altLang="en-US" sz="1400"/>
          </a:p>
        </p:txBody>
      </p: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-319" y="12043"/>
            <a:ext cx="3885716" cy="577588"/>
            <a:chOff x="317893" y="5912661"/>
            <a:chExt cx="3761619" cy="597075"/>
          </a:xfrm>
        </p:grpSpPr>
        <p:sp>
          <p:nvSpPr>
            <p:cNvPr id="14" name="Pentagon 42"/>
            <p:cNvSpPr/>
            <p:nvPr/>
          </p:nvSpPr>
          <p:spPr>
            <a:xfrm>
              <a:off x="2527771" y="5912661"/>
              <a:ext cx="1551741" cy="59543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Pentagon 47"/>
            <p:cNvSpPr/>
            <p:nvPr/>
          </p:nvSpPr>
          <p:spPr>
            <a:xfrm>
              <a:off x="1218268" y="5915810"/>
              <a:ext cx="170038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Desarrollo</a:t>
              </a:r>
            </a:p>
          </p:txBody>
        </p:sp>
        <p:sp>
          <p:nvSpPr>
            <p:cNvPr id="23" name="Pentagon 48"/>
            <p:cNvSpPr/>
            <p:nvPr/>
          </p:nvSpPr>
          <p:spPr>
            <a:xfrm>
              <a:off x="317893" y="5913345"/>
              <a:ext cx="1350460" cy="59543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bg1"/>
                  </a:solidFill>
                </a:rPr>
                <a:t>Introducción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14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AAFF2-F757-4829-8DE2-3822D970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1390C3-22EC-4252-819F-F42DBCE73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B6BAF9-1EE2-43AB-A459-FD0FBACBF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98293-6788-4959-8701-87899D3A5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26813A-3C70-474F-B955-22D5A57A2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999C8A-4352-4DC7-8C6E-BB5B23401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6B7C70-4F68-48A3-BB0F-04FE4316F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44D744-F4BA-4A0B-9302-DD50E71B0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D4C765-696D-454D-9ACB-C863AE1F4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689972-6746-480E-BAF1-03CE98143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381001" y="3086742"/>
            <a:ext cx="8381998" cy="684516"/>
            <a:chOff x="1" y="290735"/>
            <a:chExt cx="8381998" cy="684516"/>
          </a:xfrm>
        </p:grpSpPr>
        <p:sp>
          <p:nvSpPr>
            <p:cNvPr id="8" name="Rectángulo: esquinas redondeadas 7"/>
            <p:cNvSpPr/>
            <p:nvPr/>
          </p:nvSpPr>
          <p:spPr>
            <a:xfrm>
              <a:off x="1" y="290735"/>
              <a:ext cx="8381998" cy="6845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ángulo: esquinas redondeadas 4"/>
            <p:cNvSpPr txBox="1"/>
            <p:nvPr/>
          </p:nvSpPr>
          <p:spPr>
            <a:xfrm>
              <a:off x="20050" y="310784"/>
              <a:ext cx="8341900" cy="644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105" tIns="52070" rIns="78105" bIns="52070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4100" b="1" dirty="0" smtClean="0"/>
                <a:t>DESARROLLO</a:t>
              </a:r>
              <a:r>
                <a:rPr lang="es-ES" sz="4100" b="1" kern="1200" dirty="0" smtClean="0"/>
                <a:t> </a:t>
              </a:r>
              <a:endParaRPr lang="es-ES" sz="4100" b="1" kern="1200" dirty="0"/>
            </a:p>
          </p:txBody>
        </p:sp>
      </p:grpSp>
      <p:sp>
        <p:nvSpPr>
          <p:cNvPr id="6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es-ES" altLang="en-US" sz="1400"/>
          </a:p>
        </p:txBody>
      </p:sp>
    </p:spTree>
    <p:extLst>
      <p:ext uri="{BB962C8B-B14F-4D97-AF65-F5344CB8AC3E}">
        <p14:creationId xmlns:p14="http://schemas.microsoft.com/office/powerpoint/2010/main" val="1512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9</a:t>
            </a:fld>
            <a:endParaRPr lang="es-ES" altLang="en-US" sz="1400"/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-319" y="12043"/>
            <a:ext cx="3885716" cy="577588"/>
            <a:chOff x="317893" y="5912660"/>
            <a:chExt cx="3761619" cy="597080"/>
          </a:xfrm>
        </p:grpSpPr>
        <p:sp>
          <p:nvSpPr>
            <p:cNvPr id="12" name="Pentagon 42"/>
            <p:cNvSpPr/>
            <p:nvPr/>
          </p:nvSpPr>
          <p:spPr>
            <a:xfrm>
              <a:off x="2527771" y="5912660"/>
              <a:ext cx="1551741" cy="595433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Pentagon 47"/>
            <p:cNvSpPr/>
            <p:nvPr/>
          </p:nvSpPr>
          <p:spPr>
            <a:xfrm>
              <a:off x="1218268" y="5915812"/>
              <a:ext cx="1700386" cy="593928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bg1"/>
                  </a:solidFill>
                </a:rPr>
                <a:t>    Desarrollo</a:t>
              </a:r>
            </a:p>
          </p:txBody>
        </p:sp>
        <p:sp>
          <p:nvSpPr>
            <p:cNvPr id="14" name="Pentagon 48"/>
            <p:cNvSpPr/>
            <p:nvPr/>
          </p:nvSpPr>
          <p:spPr>
            <a:xfrm>
              <a:off x="317893" y="5913343"/>
              <a:ext cx="1350460" cy="595433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395536" y="1052736"/>
            <a:ext cx="8398570" cy="685869"/>
            <a:chOff x="92364" y="0"/>
            <a:chExt cx="8398570" cy="685869"/>
          </a:xfrm>
        </p:grpSpPr>
        <p:sp>
          <p:nvSpPr>
            <p:cNvPr id="15" name="Rectángulo redondeado 14"/>
            <p:cNvSpPr/>
            <p:nvPr/>
          </p:nvSpPr>
          <p:spPr>
            <a:xfrm>
              <a:off x="92364" y="0"/>
              <a:ext cx="8398570" cy="68586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ángulo 15"/>
            <p:cNvSpPr/>
            <p:nvPr/>
          </p:nvSpPr>
          <p:spPr>
            <a:xfrm>
              <a:off x="112452" y="20088"/>
              <a:ext cx="8358394" cy="645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625" tIns="31750" rIns="47625" bIns="31750" numCol="1" spcCol="1270" anchor="ctr" anchorCtr="0">
              <a:noAutofit/>
            </a:bodyPr>
            <a:lstStyle/>
            <a:p>
              <a:pPr lvl="0" algn="just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500" b="1" kern="1200" dirty="0" smtClean="0"/>
                <a:t>Etapas</a:t>
              </a:r>
              <a:endParaRPr lang="es-ES" sz="2500" b="1" kern="1200" dirty="0"/>
            </a:p>
          </p:txBody>
        </p:sp>
      </p:grp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28278426"/>
              </p:ext>
            </p:extLst>
          </p:nvPr>
        </p:nvGraphicFramePr>
        <p:xfrm>
          <a:off x="827584" y="1758693"/>
          <a:ext cx="7344816" cy="4550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33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Personalizado 5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16842</TotalTime>
  <Words>641</Words>
  <Application>Microsoft Office PowerPoint</Application>
  <PresentationFormat>Presentación en pantalla (4:3)</PresentationFormat>
  <Paragraphs>260</Paragraphs>
  <Slides>38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2" baseType="lpstr">
      <vt:lpstr>Arial</vt:lpstr>
      <vt:lpstr>Calibri</vt:lpstr>
      <vt:lpstr>Cambria Math</vt:lpstr>
      <vt:lpstr>Claridad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EDDY</dc:creator>
  <cp:lastModifiedBy>Calderon Garcia Angel David</cp:lastModifiedBy>
  <cp:revision>486</cp:revision>
  <dcterms:created xsi:type="dcterms:W3CDTF">2015-05-10T03:58:12Z</dcterms:created>
  <dcterms:modified xsi:type="dcterms:W3CDTF">2021-03-22T17:40:25Z</dcterms:modified>
</cp:coreProperties>
</file>