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35"/>
  </p:notesMasterIdLst>
  <p:handoutMasterIdLst>
    <p:handoutMasterId r:id="rId36"/>
  </p:handoutMasterIdLst>
  <p:sldIdLst>
    <p:sldId id="257" r:id="rId5"/>
    <p:sldId id="282" r:id="rId6"/>
    <p:sldId id="258" r:id="rId7"/>
    <p:sldId id="281" r:id="rId8"/>
    <p:sldId id="280" r:id="rId9"/>
    <p:sldId id="279" r:id="rId10"/>
    <p:sldId id="309" r:id="rId11"/>
    <p:sldId id="283" r:id="rId12"/>
    <p:sldId id="284" r:id="rId13"/>
    <p:sldId id="308" r:id="rId14"/>
    <p:sldId id="293" r:id="rId15"/>
    <p:sldId id="291" r:id="rId16"/>
    <p:sldId id="294" r:id="rId17"/>
    <p:sldId id="292" r:id="rId18"/>
    <p:sldId id="295" r:id="rId19"/>
    <p:sldId id="298" r:id="rId20"/>
    <p:sldId id="299" r:id="rId21"/>
    <p:sldId id="300" r:id="rId22"/>
    <p:sldId id="301" r:id="rId23"/>
    <p:sldId id="302" r:id="rId24"/>
    <p:sldId id="304" r:id="rId25"/>
    <p:sldId id="307" r:id="rId26"/>
    <p:sldId id="303" r:id="rId27"/>
    <p:sldId id="305" r:id="rId28"/>
    <p:sldId id="306" r:id="rId29"/>
    <p:sldId id="287" r:id="rId30"/>
    <p:sldId id="288" r:id="rId31"/>
    <p:sldId id="286" r:id="rId32"/>
    <p:sldId id="289" r:id="rId33"/>
    <p:sldId id="290" r:id="rId3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ruben taipe hidalgo" initials="prth" lastIdx="1" clrIdx="0">
    <p:extLst>
      <p:ext uri="{19B8F6BF-5375-455C-9EA6-DF929625EA0E}">
        <p15:presenceInfo xmlns:p15="http://schemas.microsoft.com/office/powerpoint/2012/main" userId="pablo ruben taipe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AE518-9A7D-4120-932E-D90D7725F0F5}" v="728" dt="2021-03-21T05:33:13.748"/>
    <p1510:client id="{8549FD40-BE67-40E3-807A-77B7AC6865ED}" v="3007" dt="2021-03-21T06:29:29.3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notesViewPr>
    <p:cSldViewPr snapToGrid="0">
      <p:cViewPr varScale="1">
        <p:scale>
          <a:sx n="74" d="100"/>
          <a:sy n="74" d="100"/>
        </p:scale>
        <p:origin x="192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UPER%20USUARIO\Downloads\Trade_Map_-_Lista_de_los_mercados_importadores_para_un_producto_exportado_por_Keny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Exportaciones de rosa hacia Suiza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v>TM (peso neto)</c:v>
          </c:tx>
          <c:spPr>
            <a:solidFill>
              <a:schemeClr val="accent2">
                <a:lumMod val="50000"/>
              </a:schemeClr>
            </a:solidFill>
            <a:ln>
              <a:noFill/>
            </a:ln>
            <a:effectLst/>
          </c:spPr>
          <c:invertIfNegative val="0"/>
          <c:cat>
            <c:numRef>
              <c:f>Hoja1!$A$19:$A$24</c:f>
              <c:numCache>
                <c:formatCode>General</c:formatCode>
                <c:ptCount val="6"/>
                <c:pt idx="0">
                  <c:v>2014</c:v>
                </c:pt>
                <c:pt idx="1">
                  <c:v>2015</c:v>
                </c:pt>
                <c:pt idx="2">
                  <c:v>2016</c:v>
                </c:pt>
                <c:pt idx="3">
                  <c:v>2017</c:v>
                </c:pt>
                <c:pt idx="4">
                  <c:v>2018</c:v>
                </c:pt>
                <c:pt idx="5">
                  <c:v>2019</c:v>
                </c:pt>
              </c:numCache>
            </c:numRef>
          </c:cat>
          <c:val>
            <c:numRef>
              <c:f>Hoja1!$D$19:$D$24</c:f>
              <c:numCache>
                <c:formatCode>General</c:formatCode>
                <c:ptCount val="6"/>
                <c:pt idx="0">
                  <c:v>1209.27</c:v>
                </c:pt>
                <c:pt idx="1">
                  <c:v>1064.6099999999999</c:v>
                </c:pt>
                <c:pt idx="2">
                  <c:v>1258.48</c:v>
                </c:pt>
                <c:pt idx="3">
                  <c:v>1179.53</c:v>
                </c:pt>
                <c:pt idx="4">
                  <c:v>1170.6400000000001</c:v>
                </c:pt>
                <c:pt idx="5">
                  <c:v>1124.24</c:v>
                </c:pt>
              </c:numCache>
            </c:numRef>
          </c:val>
          <c:extLst>
            <c:ext xmlns:c16="http://schemas.microsoft.com/office/drawing/2014/chart" uri="{C3380CC4-5D6E-409C-BE32-E72D297353CC}">
              <c16:uniqueId val="{00000000-DD66-4073-B0EC-63FCD92D35BC}"/>
            </c:ext>
          </c:extLst>
        </c:ser>
        <c:ser>
          <c:idx val="1"/>
          <c:order val="1"/>
          <c:tx>
            <c:v>FOB (millones USD)</c:v>
          </c:tx>
          <c:spPr>
            <a:solidFill>
              <a:srgbClr val="008000"/>
            </a:solidFill>
            <a:ln>
              <a:noFill/>
            </a:ln>
            <a:effectLst/>
          </c:spPr>
          <c:invertIfNegative val="0"/>
          <c:cat>
            <c:numRef>
              <c:f>Hoja1!$A$19:$A$24</c:f>
              <c:numCache>
                <c:formatCode>General</c:formatCode>
                <c:ptCount val="6"/>
                <c:pt idx="0">
                  <c:v>2014</c:v>
                </c:pt>
                <c:pt idx="1">
                  <c:v>2015</c:v>
                </c:pt>
                <c:pt idx="2">
                  <c:v>2016</c:v>
                </c:pt>
                <c:pt idx="3">
                  <c:v>2017</c:v>
                </c:pt>
                <c:pt idx="4">
                  <c:v>2018</c:v>
                </c:pt>
                <c:pt idx="5">
                  <c:v>2019</c:v>
                </c:pt>
              </c:numCache>
            </c:numRef>
          </c:cat>
          <c:val>
            <c:numRef>
              <c:f>Hoja1!$E$19:$E$24</c:f>
              <c:numCache>
                <c:formatCode>General</c:formatCode>
                <c:ptCount val="6"/>
                <c:pt idx="0">
                  <c:v>9194.0499999999993</c:v>
                </c:pt>
                <c:pt idx="1">
                  <c:v>7913.45</c:v>
                </c:pt>
                <c:pt idx="2">
                  <c:v>8593.51</c:v>
                </c:pt>
                <c:pt idx="3">
                  <c:v>8515.01</c:v>
                </c:pt>
                <c:pt idx="4">
                  <c:v>8320.58</c:v>
                </c:pt>
                <c:pt idx="5">
                  <c:v>8304.2900000000009</c:v>
                </c:pt>
              </c:numCache>
            </c:numRef>
          </c:val>
          <c:extLst>
            <c:ext xmlns:c16="http://schemas.microsoft.com/office/drawing/2014/chart" uri="{C3380CC4-5D6E-409C-BE32-E72D297353CC}">
              <c16:uniqueId val="{00000001-DD66-4073-B0EC-63FCD92D35BC}"/>
            </c:ext>
          </c:extLst>
        </c:ser>
        <c:dLbls>
          <c:showLegendKey val="0"/>
          <c:showVal val="0"/>
          <c:showCatName val="0"/>
          <c:showSerName val="0"/>
          <c:showPercent val="0"/>
          <c:showBubbleSize val="0"/>
        </c:dLbls>
        <c:gapWidth val="150"/>
        <c:axId val="1110100256"/>
        <c:axId val="1110105248"/>
      </c:barChart>
      <c:catAx>
        <c:axId val="11101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110105248"/>
        <c:crosses val="autoZero"/>
        <c:auto val="1"/>
        <c:lblAlgn val="ctr"/>
        <c:lblOffset val="100"/>
        <c:noMultiLvlLbl val="0"/>
      </c:catAx>
      <c:valAx>
        <c:axId val="111010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110100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Exportaciones de Rosa fresca cortada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v>TM (peso neto)</c:v>
          </c:tx>
          <c:spPr>
            <a:solidFill>
              <a:srgbClr val="A42D0C"/>
            </a:solidFill>
            <a:ln>
              <a:noFill/>
            </a:ln>
            <a:effectLst/>
          </c:spPr>
          <c:invertIfNegative val="0"/>
          <c:cat>
            <c:numRef>
              <c:f>Hoja1!$A$3:$A$8</c:f>
              <c:numCache>
                <c:formatCode>General</c:formatCode>
                <c:ptCount val="6"/>
                <c:pt idx="0">
                  <c:v>2014</c:v>
                </c:pt>
                <c:pt idx="1">
                  <c:v>2015</c:v>
                </c:pt>
                <c:pt idx="2">
                  <c:v>2016</c:v>
                </c:pt>
                <c:pt idx="3">
                  <c:v>2017</c:v>
                </c:pt>
                <c:pt idx="4">
                  <c:v>2018</c:v>
                </c:pt>
                <c:pt idx="5">
                  <c:v>2019</c:v>
                </c:pt>
              </c:numCache>
            </c:numRef>
          </c:cat>
          <c:val>
            <c:numRef>
              <c:f>Hoja1!$B$3:$B$8</c:f>
              <c:numCache>
                <c:formatCode>General</c:formatCode>
                <c:ptCount val="6"/>
                <c:pt idx="0">
                  <c:v>120.27</c:v>
                </c:pt>
                <c:pt idx="1">
                  <c:v>111.43</c:v>
                </c:pt>
                <c:pt idx="2">
                  <c:v>109.85</c:v>
                </c:pt>
                <c:pt idx="3">
                  <c:v>113.86</c:v>
                </c:pt>
                <c:pt idx="4">
                  <c:v>118.17</c:v>
                </c:pt>
                <c:pt idx="5">
                  <c:v>122.82</c:v>
                </c:pt>
              </c:numCache>
            </c:numRef>
          </c:val>
          <c:extLst>
            <c:ext xmlns:c16="http://schemas.microsoft.com/office/drawing/2014/chart" uri="{C3380CC4-5D6E-409C-BE32-E72D297353CC}">
              <c16:uniqueId val="{00000000-2808-41FA-A03B-97E43AB399A3}"/>
            </c:ext>
          </c:extLst>
        </c:ser>
        <c:ser>
          <c:idx val="1"/>
          <c:order val="1"/>
          <c:tx>
            <c:v>FOB (millones USD)</c:v>
          </c:tx>
          <c:spPr>
            <a:solidFill>
              <a:srgbClr val="355E8B"/>
            </a:solidFill>
            <a:ln>
              <a:noFill/>
            </a:ln>
            <a:effectLst/>
          </c:spPr>
          <c:invertIfNegative val="0"/>
          <c:cat>
            <c:numRef>
              <c:f>Hoja1!$A$3:$A$8</c:f>
              <c:numCache>
                <c:formatCode>General</c:formatCode>
                <c:ptCount val="6"/>
                <c:pt idx="0">
                  <c:v>2014</c:v>
                </c:pt>
                <c:pt idx="1">
                  <c:v>2015</c:v>
                </c:pt>
                <c:pt idx="2">
                  <c:v>2016</c:v>
                </c:pt>
                <c:pt idx="3">
                  <c:v>2017</c:v>
                </c:pt>
                <c:pt idx="4">
                  <c:v>2018</c:v>
                </c:pt>
                <c:pt idx="5">
                  <c:v>2019</c:v>
                </c:pt>
              </c:numCache>
            </c:numRef>
          </c:cat>
          <c:val>
            <c:numRef>
              <c:f>Hoja1!$C$3:$C$8</c:f>
              <c:numCache>
                <c:formatCode>General</c:formatCode>
                <c:ptCount val="6"/>
                <c:pt idx="0">
                  <c:v>697.6</c:v>
                </c:pt>
                <c:pt idx="1">
                  <c:v>604.5</c:v>
                </c:pt>
                <c:pt idx="2">
                  <c:v>600.6</c:v>
                </c:pt>
                <c:pt idx="3">
                  <c:v>597.79999999999995</c:v>
                </c:pt>
                <c:pt idx="4">
                  <c:v>605.5</c:v>
                </c:pt>
                <c:pt idx="5">
                  <c:v>649</c:v>
                </c:pt>
              </c:numCache>
            </c:numRef>
          </c:val>
          <c:extLst>
            <c:ext xmlns:c16="http://schemas.microsoft.com/office/drawing/2014/chart" uri="{C3380CC4-5D6E-409C-BE32-E72D297353CC}">
              <c16:uniqueId val="{00000001-2808-41FA-A03B-97E43AB399A3}"/>
            </c:ext>
          </c:extLst>
        </c:ser>
        <c:dLbls>
          <c:showLegendKey val="0"/>
          <c:showVal val="0"/>
          <c:showCatName val="0"/>
          <c:showSerName val="0"/>
          <c:showPercent val="0"/>
          <c:showBubbleSize val="0"/>
        </c:dLbls>
        <c:gapWidth val="150"/>
        <c:axId val="1115096208"/>
        <c:axId val="1115101200"/>
      </c:barChart>
      <c:catAx>
        <c:axId val="111509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115101200"/>
        <c:crosses val="autoZero"/>
        <c:auto val="1"/>
        <c:lblAlgn val="ctr"/>
        <c:lblOffset val="100"/>
        <c:noMultiLvlLbl val="0"/>
      </c:catAx>
      <c:valAx>
        <c:axId val="111510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115096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Sheet1!$C$3</c:f>
              <c:strCache>
                <c:ptCount val="1"/>
                <c:pt idx="0">
                  <c:v>Participación en las importaciones mundiales (%)</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Sheet1!$B$4:$B$16</c:f>
              <c:strCache>
                <c:ptCount val="13"/>
                <c:pt idx="0">
                  <c:v>EE. UU.</c:v>
                </c:pt>
                <c:pt idx="1">
                  <c:v>Países Bajos</c:v>
                </c:pt>
                <c:pt idx="2">
                  <c:v>Alemania</c:v>
                </c:pt>
                <c:pt idx="3">
                  <c:v>Belarús</c:v>
                </c:pt>
                <c:pt idx="4">
                  <c:v>Reino Unido</c:v>
                </c:pt>
                <c:pt idx="5">
                  <c:v>Rusia</c:v>
                </c:pt>
                <c:pt idx="6">
                  <c:v>Francia</c:v>
                </c:pt>
                <c:pt idx="7">
                  <c:v>Bélgica</c:v>
                </c:pt>
                <c:pt idx="8">
                  <c:v>Polonia</c:v>
                </c:pt>
                <c:pt idx="9">
                  <c:v>Italia</c:v>
                </c:pt>
                <c:pt idx="10">
                  <c:v>Arabia Saudita</c:v>
                </c:pt>
                <c:pt idx="11">
                  <c:v>Suiza</c:v>
                </c:pt>
                <c:pt idx="12">
                  <c:v>Noruega</c:v>
                </c:pt>
              </c:strCache>
            </c:strRef>
          </c:cat>
          <c:val>
            <c:numRef>
              <c:f>Sheet1!$C$4:$C$16</c:f>
              <c:numCache>
                <c:formatCode>General</c:formatCode>
                <c:ptCount val="13"/>
                <c:pt idx="0">
                  <c:v>20.9</c:v>
                </c:pt>
                <c:pt idx="1">
                  <c:v>15.4</c:v>
                </c:pt>
                <c:pt idx="2">
                  <c:v>10.8</c:v>
                </c:pt>
                <c:pt idx="3">
                  <c:v>6.7</c:v>
                </c:pt>
                <c:pt idx="4">
                  <c:v>5.6</c:v>
                </c:pt>
                <c:pt idx="5">
                  <c:v>4.8</c:v>
                </c:pt>
                <c:pt idx="6">
                  <c:v>4.2</c:v>
                </c:pt>
                <c:pt idx="7">
                  <c:v>3.6</c:v>
                </c:pt>
                <c:pt idx="8">
                  <c:v>2.9</c:v>
                </c:pt>
                <c:pt idx="9">
                  <c:v>2.4</c:v>
                </c:pt>
                <c:pt idx="10">
                  <c:v>2</c:v>
                </c:pt>
                <c:pt idx="11">
                  <c:v>1.9</c:v>
                </c:pt>
                <c:pt idx="12">
                  <c:v>1.4</c:v>
                </c:pt>
              </c:numCache>
            </c:numRef>
          </c:val>
          <c:extLst>
            <c:ext xmlns:c16="http://schemas.microsoft.com/office/drawing/2014/chart" uri="{C3380CC4-5D6E-409C-BE32-E72D297353CC}">
              <c16:uniqueId val="{00000000-2819-474D-849D-7894F292927E}"/>
            </c:ext>
          </c:extLst>
        </c:ser>
        <c:dLbls>
          <c:showLegendKey val="0"/>
          <c:showVal val="1"/>
          <c:showCatName val="0"/>
          <c:showSerName val="0"/>
          <c:showPercent val="0"/>
          <c:showBubbleSize val="0"/>
        </c:dLbls>
        <c:gapWidth val="150"/>
        <c:shape val="box"/>
        <c:axId val="1230267520"/>
        <c:axId val="1230260032"/>
        <c:axId val="0"/>
      </c:bar3DChart>
      <c:catAx>
        <c:axId val="1230267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Países importadores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30260032"/>
        <c:crosses val="autoZero"/>
        <c:auto val="1"/>
        <c:lblAlgn val="ctr"/>
        <c:lblOffset val="100"/>
        <c:noMultiLvlLbl val="0"/>
      </c:catAx>
      <c:valAx>
        <c:axId val="123026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err="1">
                    <a:effectLst/>
                  </a:rPr>
                  <a:t>Participación</a:t>
                </a:r>
                <a:r>
                  <a:rPr lang="en-US" sz="1000" b="0" i="0" baseline="0">
                    <a:effectLst/>
                  </a:rPr>
                  <a:t> </a:t>
                </a:r>
                <a:r>
                  <a:rPr lang="en-US" sz="1000" b="0" i="0" baseline="0" err="1">
                    <a:effectLst/>
                  </a:rPr>
                  <a:t>en</a:t>
                </a:r>
                <a:r>
                  <a:rPr lang="en-US" sz="1000" b="0" i="0" baseline="0">
                    <a:effectLst/>
                  </a:rPr>
                  <a:t> las </a:t>
                </a:r>
                <a:r>
                  <a:rPr lang="en-US" sz="1000" b="0" i="0" baseline="0" err="1">
                    <a:effectLst/>
                  </a:rPr>
                  <a:t>importaciones</a:t>
                </a:r>
                <a:r>
                  <a:rPr lang="en-US" sz="1000" b="0" i="0" baseline="0">
                    <a:effectLst/>
                  </a:rPr>
                  <a:t> </a:t>
                </a:r>
                <a:r>
                  <a:rPr lang="en-US" sz="1000" b="0" i="0" baseline="0" err="1">
                    <a:effectLst/>
                  </a:rPr>
                  <a:t>mundiales</a:t>
                </a:r>
                <a:r>
                  <a:rPr lang="en-US" sz="1000" b="0" i="0" baseline="0">
                    <a:effectLst/>
                  </a:rPr>
                  <a:t> (%)</a:t>
                </a:r>
                <a:endParaRPr lang="es-EC"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302675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605292496313223E-2"/>
          <c:y val="9.608882541814244E-2"/>
          <c:w val="0.90239470750368678"/>
          <c:h val="0.6268005226879021"/>
        </c:manualLayout>
      </c:layout>
      <c:bar3DChart>
        <c:barDir val="col"/>
        <c:grouping val="clustered"/>
        <c:varyColors val="0"/>
        <c:ser>
          <c:idx val="0"/>
          <c:order val="0"/>
          <c:tx>
            <c:strRef>
              <c:f>'[Trade_Map_-_Lista_de_los_mercados_importadores_para_un_producto_exportado_por_Kenya.xls]Hoja1'!$C$22</c:f>
              <c:strCache>
                <c:ptCount val="1"/>
                <c:pt idx="0">
                  <c:v>Participación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'[Trade_Map_-_Lista_de_los_mercados_importadores_para_un_producto_exportado_por_Kenya.xls]Hoja1'!$B$23:$B$32</c:f>
              <c:strCache>
                <c:ptCount val="10"/>
                <c:pt idx="0">
                  <c:v>Países Bajos</c:v>
                </c:pt>
                <c:pt idx="1">
                  <c:v>Colombia</c:v>
                </c:pt>
                <c:pt idx="2">
                  <c:v>Ecuador</c:v>
                </c:pt>
                <c:pt idx="3">
                  <c:v>Keniia</c:v>
                </c:pt>
                <c:pt idx="4">
                  <c:v>Etiopía</c:v>
                </c:pt>
                <c:pt idx="5">
                  <c:v>Malasia</c:v>
                </c:pt>
                <c:pt idx="6">
                  <c:v>China</c:v>
                </c:pt>
                <c:pt idx="7">
                  <c:v>Italia</c:v>
                </c:pt>
                <c:pt idx="8">
                  <c:v>Bélgica</c:v>
                </c:pt>
                <c:pt idx="9">
                  <c:v>Alemania</c:v>
                </c:pt>
              </c:strCache>
            </c:strRef>
          </c:cat>
          <c:val>
            <c:numRef>
              <c:f>'[Trade_Map_-_Lista_de_los_mercados_importadores_para_un_producto_exportado_por_Kenya.xls]Hoja1'!$C$23:$C$32</c:f>
              <c:numCache>
                <c:formatCode>0.00%</c:formatCode>
                <c:ptCount val="10"/>
                <c:pt idx="0">
                  <c:v>0.48699999999999999</c:v>
                </c:pt>
                <c:pt idx="1">
                  <c:v>0.16200000000000001</c:v>
                </c:pt>
                <c:pt idx="2">
                  <c:v>0.10199999999999999</c:v>
                </c:pt>
                <c:pt idx="3">
                  <c:v>6.3E-2</c:v>
                </c:pt>
                <c:pt idx="4">
                  <c:v>2.3E-2</c:v>
                </c:pt>
                <c:pt idx="5">
                  <c:v>1.2E-2</c:v>
                </c:pt>
                <c:pt idx="6">
                  <c:v>1.2E-2</c:v>
                </c:pt>
                <c:pt idx="7">
                  <c:v>1.0999999999999999E-2</c:v>
                </c:pt>
                <c:pt idx="8" formatCode="0%">
                  <c:v>0.01</c:v>
                </c:pt>
                <c:pt idx="9">
                  <c:v>8.0000000000000002E-3</c:v>
                </c:pt>
              </c:numCache>
            </c:numRef>
          </c:val>
          <c:extLst>
            <c:ext xmlns:c16="http://schemas.microsoft.com/office/drawing/2014/chart" uri="{C3380CC4-5D6E-409C-BE32-E72D297353CC}">
              <c16:uniqueId val="{00000000-188E-40CB-82D3-18D7E5B76261}"/>
            </c:ext>
          </c:extLst>
        </c:ser>
        <c:dLbls>
          <c:showLegendKey val="0"/>
          <c:showVal val="1"/>
          <c:showCatName val="0"/>
          <c:showSerName val="0"/>
          <c:showPercent val="0"/>
          <c:showBubbleSize val="0"/>
        </c:dLbls>
        <c:gapWidth val="75"/>
        <c:shape val="box"/>
        <c:axId val="307528064"/>
        <c:axId val="307545984"/>
        <c:axId val="0"/>
      </c:bar3DChart>
      <c:catAx>
        <c:axId val="307528064"/>
        <c:scaling>
          <c:orientation val="minMax"/>
        </c:scaling>
        <c:delete val="0"/>
        <c:axPos val="b"/>
        <c:title>
          <c:tx>
            <c:rich>
              <a:bodyPr/>
              <a:lstStyle/>
              <a:p>
                <a:pPr algn="ctr" rtl="0">
                  <a:defRPr lang="es-EC" sz="1000" b="0" i="0" u="none" strike="noStrike" kern="1200" baseline="0" dirty="0">
                    <a:solidFill>
                      <a:prstClr val="black">
                        <a:lumMod val="65000"/>
                        <a:lumOff val="35000"/>
                      </a:prstClr>
                    </a:solidFill>
                    <a:latin typeface="+mn-lt"/>
                    <a:ea typeface="+mn-ea"/>
                    <a:cs typeface="+mn-cs"/>
                  </a:defRPr>
                </a:pPr>
                <a:r>
                  <a:rPr lang="es-EC" sz="1000" b="0" i="0" u="none" strike="noStrike" kern="1200" baseline="0">
                    <a:solidFill>
                      <a:prstClr val="black">
                        <a:lumMod val="65000"/>
                        <a:lumOff val="35000"/>
                      </a:prstClr>
                    </a:solidFill>
                    <a:latin typeface="+mn-lt"/>
                    <a:ea typeface="+mn-ea"/>
                    <a:cs typeface="+mn-cs"/>
                  </a:rPr>
                  <a:t>Países importadores</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7545984"/>
        <c:crosses val="autoZero"/>
        <c:auto val="1"/>
        <c:lblAlgn val="ctr"/>
        <c:lblOffset val="100"/>
        <c:noMultiLvlLbl val="0"/>
      </c:catAx>
      <c:valAx>
        <c:axId val="307545984"/>
        <c:scaling>
          <c:orientation val="minMax"/>
        </c:scaling>
        <c:delete val="1"/>
        <c:axPos val="l"/>
        <c:title>
          <c:tx>
            <c:rich>
              <a:bodyPr/>
              <a:lstStyle/>
              <a:p>
                <a:pPr>
                  <a:defRPr/>
                </a:pPr>
                <a:r>
                  <a:rPr lang="en-US" sz="1000" b="0" i="0" u="none" strike="noStrike" baseline="0" err="1">
                    <a:effectLst/>
                  </a:rPr>
                  <a:t>Participación</a:t>
                </a:r>
                <a:r>
                  <a:rPr lang="en-US" sz="1000" b="0" i="0" u="none" strike="noStrike" baseline="0">
                    <a:effectLst/>
                  </a:rPr>
                  <a:t> </a:t>
                </a:r>
                <a:r>
                  <a:rPr lang="en-US" sz="1000" b="0" i="0" u="none" strike="noStrike" baseline="0" err="1">
                    <a:effectLst/>
                  </a:rPr>
                  <a:t>en</a:t>
                </a:r>
                <a:r>
                  <a:rPr lang="en-US" sz="1000" b="0" i="0" u="none" strike="noStrike" baseline="0">
                    <a:effectLst/>
                  </a:rPr>
                  <a:t> las </a:t>
                </a:r>
                <a:r>
                  <a:rPr lang="en-US" sz="1000" b="0" i="0" u="none" strike="noStrike" baseline="0" err="1">
                    <a:effectLst/>
                  </a:rPr>
                  <a:t>importaciones</a:t>
                </a:r>
                <a:r>
                  <a:rPr lang="en-US" sz="1000" b="0" i="0" u="none" strike="noStrike" baseline="0">
                    <a:effectLst/>
                  </a:rPr>
                  <a:t> </a:t>
                </a:r>
                <a:r>
                  <a:rPr lang="en-US" sz="1000" b="0" i="0" u="none" strike="noStrike" baseline="0" err="1">
                    <a:effectLst/>
                  </a:rPr>
                  <a:t>mundiales</a:t>
                </a:r>
                <a:r>
                  <a:rPr lang="en-US" sz="1000" b="0" i="0" u="none" strike="noStrike" baseline="0">
                    <a:effectLst/>
                  </a:rPr>
                  <a:t> </a:t>
                </a:r>
                <a:endParaRPr lang="es-EC"/>
              </a:p>
            </c:rich>
          </c:tx>
          <c:layout>
            <c:manualLayout>
              <c:xMode val="edge"/>
              <c:yMode val="edge"/>
              <c:x val="3.7890363640157021E-2"/>
              <c:y val="9.2085124359053167E-2"/>
            </c:manualLayout>
          </c:layout>
          <c:overlay val="0"/>
        </c:title>
        <c:numFmt formatCode="0.00%" sourceLinked="1"/>
        <c:majorTickMark val="none"/>
        <c:minorTickMark val="none"/>
        <c:tickLblPos val="nextTo"/>
        <c:crossAx val="307528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ata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0CCF2-790E-4D86-9FC5-076426CB4120}" type="doc">
      <dgm:prSet loTypeId="urn:microsoft.com/office/officeart/2005/8/layout/venn3" loCatId="relationship" qsTypeId="urn:microsoft.com/office/officeart/2005/8/quickstyle/3d3" qsCatId="3D" csTypeId="urn:microsoft.com/office/officeart/2005/8/colors/accent1_4" csCatId="accent1" phldr="1"/>
      <dgm:spPr/>
      <dgm:t>
        <a:bodyPr/>
        <a:lstStyle/>
        <a:p>
          <a:endParaRPr lang="es-ES"/>
        </a:p>
      </dgm:t>
    </dgm:pt>
    <dgm:pt modelId="{ED2A5951-D398-4533-9BB1-9479C64293DF}">
      <dgm:prSet phldrT="[Texto]" custT="1"/>
      <dgm:spPr/>
      <dgm:t>
        <a:bodyPr/>
        <a:lstStyle/>
        <a:p>
          <a:pPr rtl="0"/>
          <a:r>
            <a:rPr lang="es-ES" sz="1700" b="0">
              <a:latin typeface="+mn-lt"/>
            </a:rPr>
            <a:t>Productores – Exportadores de rosa ecuatoriana</a:t>
          </a:r>
        </a:p>
      </dgm:t>
    </dgm:pt>
    <dgm:pt modelId="{C35D09A0-824F-495C-8B04-0D4CBC01C340}" type="parTrans" cxnId="{8CF632ED-A269-4730-892A-874DF0141CD9}">
      <dgm:prSet/>
      <dgm:spPr/>
      <dgm:t>
        <a:bodyPr/>
        <a:lstStyle/>
        <a:p>
          <a:endParaRPr lang="es-ES" sz="1700">
            <a:solidFill>
              <a:schemeClr val="tx1"/>
            </a:solidFill>
            <a:latin typeface="+mn-lt"/>
          </a:endParaRPr>
        </a:p>
      </dgm:t>
    </dgm:pt>
    <dgm:pt modelId="{D63B32E5-22D2-42D4-9D83-93513CD4EF6E}" type="sibTrans" cxnId="{8CF632ED-A269-4730-892A-874DF0141CD9}">
      <dgm:prSet/>
      <dgm:spPr/>
      <dgm:t>
        <a:bodyPr/>
        <a:lstStyle/>
        <a:p>
          <a:endParaRPr lang="es-ES" sz="1700">
            <a:solidFill>
              <a:schemeClr val="tx1"/>
            </a:solidFill>
            <a:latin typeface="+mn-lt"/>
          </a:endParaRPr>
        </a:p>
      </dgm:t>
    </dgm:pt>
    <dgm:pt modelId="{AEC75359-A6C7-4C57-900C-14DDE1EFE7D9}">
      <dgm:prSet phldrT="[Texto]" custT="1"/>
      <dgm:spPr/>
      <dgm:t>
        <a:bodyPr/>
        <a:lstStyle/>
        <a:p>
          <a:r>
            <a:rPr lang="es-ES" sz="1700" b="0">
              <a:latin typeface="+mn-lt"/>
            </a:rPr>
            <a:t>Factores de competitividad</a:t>
          </a:r>
        </a:p>
      </dgm:t>
    </dgm:pt>
    <dgm:pt modelId="{1C3D0646-B4FF-4DDA-9B88-4FA931741573}" type="parTrans" cxnId="{13FAE73F-0EEA-4623-942C-B05089DC8837}">
      <dgm:prSet/>
      <dgm:spPr/>
      <dgm:t>
        <a:bodyPr/>
        <a:lstStyle/>
        <a:p>
          <a:endParaRPr lang="es-ES" sz="1700">
            <a:solidFill>
              <a:schemeClr val="tx1"/>
            </a:solidFill>
            <a:latin typeface="+mn-lt"/>
          </a:endParaRPr>
        </a:p>
      </dgm:t>
    </dgm:pt>
    <dgm:pt modelId="{0C847508-A09C-4D9B-9A09-83F46FCA5D76}" type="sibTrans" cxnId="{13FAE73F-0EEA-4623-942C-B05089DC8837}">
      <dgm:prSet/>
      <dgm:spPr/>
      <dgm:t>
        <a:bodyPr/>
        <a:lstStyle/>
        <a:p>
          <a:endParaRPr lang="es-ES" sz="1700">
            <a:solidFill>
              <a:schemeClr val="tx1"/>
            </a:solidFill>
            <a:latin typeface="+mn-lt"/>
          </a:endParaRPr>
        </a:p>
      </dgm:t>
    </dgm:pt>
    <dgm:pt modelId="{8DE63BCF-F720-4BCD-8CA3-013C5A189FF1}">
      <dgm:prSet phldrT="[Texto]" phldr="0" custT="1"/>
      <dgm:spPr/>
      <dgm:t>
        <a:bodyPr/>
        <a:lstStyle/>
        <a:p>
          <a:pPr rtl="0"/>
          <a:r>
            <a:rPr lang="es-ES" sz="1700">
              <a:latin typeface="+mn-lt"/>
            </a:rPr>
            <a:t>Exportaciones de rosa fresca cortada</a:t>
          </a:r>
        </a:p>
      </dgm:t>
    </dgm:pt>
    <dgm:pt modelId="{6C89F2E1-FA6A-4E2C-8EB9-A4DFB51CC218}" type="parTrans" cxnId="{AEAF11A3-A13B-480B-BAC0-0851A0016F32}">
      <dgm:prSet/>
      <dgm:spPr/>
      <dgm:t>
        <a:bodyPr/>
        <a:lstStyle/>
        <a:p>
          <a:endParaRPr lang="es-ES" sz="1700">
            <a:solidFill>
              <a:schemeClr val="tx1"/>
            </a:solidFill>
            <a:latin typeface="+mn-lt"/>
          </a:endParaRPr>
        </a:p>
      </dgm:t>
    </dgm:pt>
    <dgm:pt modelId="{C5B1F7D5-658C-4283-9016-F77327D2E6CC}" type="sibTrans" cxnId="{AEAF11A3-A13B-480B-BAC0-0851A0016F32}">
      <dgm:prSet/>
      <dgm:spPr/>
      <dgm:t>
        <a:bodyPr/>
        <a:lstStyle/>
        <a:p>
          <a:endParaRPr lang="es-ES" sz="1700">
            <a:solidFill>
              <a:schemeClr val="tx1"/>
            </a:solidFill>
            <a:latin typeface="+mn-lt"/>
          </a:endParaRPr>
        </a:p>
      </dgm:t>
    </dgm:pt>
    <dgm:pt modelId="{86ADB5A8-E0AC-4457-B818-92BF3764A9B7}">
      <dgm:prSet phldrT="[Texto]" phldr="0" custT="1"/>
      <dgm:spPr/>
      <dgm:t>
        <a:bodyPr/>
        <a:lstStyle/>
        <a:p>
          <a:r>
            <a:rPr lang="es-ES" sz="1700">
              <a:latin typeface="+mn-lt"/>
            </a:rPr>
            <a:t>Mercado destino: EFTA (Suiza)</a:t>
          </a:r>
        </a:p>
      </dgm:t>
    </dgm:pt>
    <dgm:pt modelId="{80CB86B2-F751-47FF-88A3-929273FDEAC0}" type="parTrans" cxnId="{F6D32F75-2C82-4A38-B8BF-3FA60EEA2E64}">
      <dgm:prSet/>
      <dgm:spPr/>
      <dgm:t>
        <a:bodyPr/>
        <a:lstStyle/>
        <a:p>
          <a:endParaRPr lang="es-ES" sz="1700">
            <a:solidFill>
              <a:schemeClr val="tx1"/>
            </a:solidFill>
            <a:latin typeface="+mn-lt"/>
          </a:endParaRPr>
        </a:p>
      </dgm:t>
    </dgm:pt>
    <dgm:pt modelId="{DDE74B04-C37D-4D92-9A19-CA2DB7BB0450}" type="sibTrans" cxnId="{F6D32F75-2C82-4A38-B8BF-3FA60EEA2E64}">
      <dgm:prSet/>
      <dgm:spPr/>
      <dgm:t>
        <a:bodyPr/>
        <a:lstStyle/>
        <a:p>
          <a:endParaRPr lang="es-ES" sz="1700">
            <a:solidFill>
              <a:schemeClr val="tx1"/>
            </a:solidFill>
            <a:latin typeface="+mn-lt"/>
          </a:endParaRPr>
        </a:p>
      </dgm:t>
    </dgm:pt>
    <dgm:pt modelId="{EAA620CA-3B13-48FD-B180-DC76F927AB53}">
      <dgm:prSet phldrT="[Texto]" phldr="0" custT="1"/>
      <dgm:spPr/>
      <dgm:t>
        <a:bodyPr/>
        <a:lstStyle/>
        <a:p>
          <a:pPr rtl="0"/>
          <a:r>
            <a:rPr lang="es-ES" sz="1700">
              <a:latin typeface="+mn-lt"/>
            </a:rPr>
            <a:t>Acuerdo Comercial Ecuador-EFTA</a:t>
          </a:r>
        </a:p>
      </dgm:t>
    </dgm:pt>
    <dgm:pt modelId="{18504DB1-A39E-4B1E-9D28-F418332C9B0D}" type="parTrans" cxnId="{74ACFA97-4C52-499F-8220-A2288A815C29}">
      <dgm:prSet/>
      <dgm:spPr/>
      <dgm:t>
        <a:bodyPr/>
        <a:lstStyle/>
        <a:p>
          <a:endParaRPr lang="es-ES" sz="1700">
            <a:solidFill>
              <a:schemeClr val="tx1"/>
            </a:solidFill>
            <a:latin typeface="+mn-lt"/>
          </a:endParaRPr>
        </a:p>
      </dgm:t>
    </dgm:pt>
    <dgm:pt modelId="{F41F8471-AE6E-4437-8D14-A3CE62A410EB}" type="sibTrans" cxnId="{74ACFA97-4C52-499F-8220-A2288A815C29}">
      <dgm:prSet/>
      <dgm:spPr/>
      <dgm:t>
        <a:bodyPr/>
        <a:lstStyle/>
        <a:p>
          <a:endParaRPr lang="es-ES" sz="1700">
            <a:solidFill>
              <a:schemeClr val="tx1"/>
            </a:solidFill>
            <a:latin typeface="+mn-lt"/>
          </a:endParaRPr>
        </a:p>
      </dgm:t>
    </dgm:pt>
    <dgm:pt modelId="{820191FC-5F43-45C6-88DF-855F018ADA69}">
      <dgm:prSet phldrT="[Texto]" phldr="0" custT="1"/>
      <dgm:spPr/>
      <dgm:t>
        <a:bodyPr/>
        <a:lstStyle/>
        <a:p>
          <a:pPr rtl="0"/>
          <a:r>
            <a:rPr lang="es-ES" sz="1700">
              <a:latin typeface="+mn-lt"/>
            </a:rPr>
            <a:t>Ampliar y potencializar el mercado de rosas frescas</a:t>
          </a:r>
        </a:p>
      </dgm:t>
    </dgm:pt>
    <dgm:pt modelId="{B2F145B4-F403-4A6D-8043-A9F57198585D}" type="parTrans" cxnId="{00B1FF7D-727E-4871-8F1D-99E98CE5AC19}">
      <dgm:prSet/>
      <dgm:spPr/>
      <dgm:t>
        <a:bodyPr/>
        <a:lstStyle/>
        <a:p>
          <a:endParaRPr lang="es-ES" sz="1700">
            <a:solidFill>
              <a:schemeClr val="tx1"/>
            </a:solidFill>
            <a:latin typeface="+mn-lt"/>
          </a:endParaRPr>
        </a:p>
      </dgm:t>
    </dgm:pt>
    <dgm:pt modelId="{02F8287B-2289-4A23-8A79-224A7749C37E}" type="sibTrans" cxnId="{00B1FF7D-727E-4871-8F1D-99E98CE5AC19}">
      <dgm:prSet/>
      <dgm:spPr/>
      <dgm:t>
        <a:bodyPr/>
        <a:lstStyle/>
        <a:p>
          <a:endParaRPr lang="es-ES" sz="1700">
            <a:solidFill>
              <a:schemeClr val="tx1"/>
            </a:solidFill>
            <a:latin typeface="+mn-lt"/>
          </a:endParaRPr>
        </a:p>
      </dgm:t>
    </dgm:pt>
    <dgm:pt modelId="{0C8CD7B1-1786-4A67-8DF9-A77B0EF08F5B}">
      <dgm:prSet phldr="0" custT="1"/>
      <dgm:spPr/>
      <dgm:t>
        <a:bodyPr/>
        <a:lstStyle/>
        <a:p>
          <a:pPr rtl="0"/>
          <a:r>
            <a:rPr lang="es-ES" sz="1700">
              <a:latin typeface="+mn-lt"/>
            </a:rPr>
            <a:t>Conocimiento de un posible escenario comercial</a:t>
          </a:r>
        </a:p>
      </dgm:t>
    </dgm:pt>
    <dgm:pt modelId="{ED403FD1-7F2F-4E59-BA9D-1048FE99F59E}" type="parTrans" cxnId="{56729DF6-D6E5-4651-8338-8FF15EEEACE6}">
      <dgm:prSet/>
      <dgm:spPr/>
      <dgm:t>
        <a:bodyPr/>
        <a:lstStyle/>
        <a:p>
          <a:endParaRPr lang="es-ES" sz="1700">
            <a:solidFill>
              <a:schemeClr val="tx1"/>
            </a:solidFill>
            <a:latin typeface="+mn-lt"/>
          </a:endParaRPr>
        </a:p>
      </dgm:t>
    </dgm:pt>
    <dgm:pt modelId="{07F519B8-65F0-4694-B8CB-91862930C769}" type="sibTrans" cxnId="{56729DF6-D6E5-4651-8338-8FF15EEEACE6}">
      <dgm:prSet/>
      <dgm:spPr/>
      <dgm:t>
        <a:bodyPr/>
        <a:lstStyle/>
        <a:p>
          <a:endParaRPr lang="es-ES" sz="1700">
            <a:solidFill>
              <a:schemeClr val="tx1"/>
            </a:solidFill>
            <a:latin typeface="+mn-lt"/>
          </a:endParaRPr>
        </a:p>
      </dgm:t>
    </dgm:pt>
    <dgm:pt modelId="{F5BEEDD8-A5E7-46EB-B0CE-458B8A51521D}">
      <dgm:prSet phldr="0" custT="1"/>
      <dgm:spPr/>
      <dgm:t>
        <a:bodyPr/>
        <a:lstStyle/>
        <a:p>
          <a:pPr rtl="0"/>
          <a:r>
            <a:rPr lang="es-ES" sz="1700" b="0" dirty="0">
              <a:latin typeface="+mn-lt"/>
            </a:rPr>
            <a:t>Antecedentes, situación actual</a:t>
          </a:r>
        </a:p>
      </dgm:t>
    </dgm:pt>
    <dgm:pt modelId="{BEFAA614-6ED3-456C-8771-2C0B16AB5EBF}" type="parTrans" cxnId="{45416C0F-516C-4BCB-93F1-AC49EAA132A4}">
      <dgm:prSet/>
      <dgm:spPr/>
      <dgm:t>
        <a:bodyPr/>
        <a:lstStyle/>
        <a:p>
          <a:endParaRPr lang="es-ES" sz="1700">
            <a:solidFill>
              <a:schemeClr val="tx1"/>
            </a:solidFill>
            <a:latin typeface="+mn-lt"/>
          </a:endParaRPr>
        </a:p>
      </dgm:t>
    </dgm:pt>
    <dgm:pt modelId="{47560049-81C5-4466-A9A4-90D6FD483D66}" type="sibTrans" cxnId="{45416C0F-516C-4BCB-93F1-AC49EAA132A4}">
      <dgm:prSet/>
      <dgm:spPr/>
      <dgm:t>
        <a:bodyPr/>
        <a:lstStyle/>
        <a:p>
          <a:endParaRPr lang="es-ES" sz="1700">
            <a:solidFill>
              <a:schemeClr val="tx1"/>
            </a:solidFill>
            <a:latin typeface="+mn-lt"/>
          </a:endParaRPr>
        </a:p>
      </dgm:t>
    </dgm:pt>
    <dgm:pt modelId="{BC172A0C-B8D1-4695-8908-FC3E546D025E}">
      <dgm:prSet phldr="0" custT="1"/>
      <dgm:spPr/>
      <dgm:t>
        <a:bodyPr/>
        <a:lstStyle/>
        <a:p>
          <a:pPr rtl="0"/>
          <a:r>
            <a:rPr lang="es-ES" sz="1700">
              <a:latin typeface="+mn-lt"/>
            </a:rPr>
            <a:t>Evolución periodo 2014-2019</a:t>
          </a:r>
        </a:p>
      </dgm:t>
    </dgm:pt>
    <dgm:pt modelId="{E55BA5BE-6B71-498D-8543-5741B52AAC14}" type="parTrans" cxnId="{6097F988-F1C7-467C-A0D6-3929AD23761C}">
      <dgm:prSet/>
      <dgm:spPr/>
      <dgm:t>
        <a:bodyPr/>
        <a:lstStyle/>
        <a:p>
          <a:endParaRPr lang="es-ES" sz="1700">
            <a:solidFill>
              <a:schemeClr val="tx1"/>
            </a:solidFill>
            <a:latin typeface="+mn-lt"/>
          </a:endParaRPr>
        </a:p>
      </dgm:t>
    </dgm:pt>
    <dgm:pt modelId="{972BB274-4E06-4518-BF28-D0F268D6766E}" type="sibTrans" cxnId="{6097F988-F1C7-467C-A0D6-3929AD23761C}">
      <dgm:prSet/>
      <dgm:spPr/>
      <dgm:t>
        <a:bodyPr/>
        <a:lstStyle/>
        <a:p>
          <a:endParaRPr lang="es-ES" sz="1700">
            <a:solidFill>
              <a:schemeClr val="tx1"/>
            </a:solidFill>
            <a:latin typeface="+mn-lt"/>
          </a:endParaRPr>
        </a:p>
      </dgm:t>
    </dgm:pt>
    <dgm:pt modelId="{F48812A9-CB23-46FE-80EB-1360FF13E942}" type="pres">
      <dgm:prSet presAssocID="{C390CCF2-790E-4D86-9FC5-076426CB4120}" presName="Name0" presStyleCnt="0">
        <dgm:presLayoutVars>
          <dgm:dir/>
          <dgm:resizeHandles val="exact"/>
        </dgm:presLayoutVars>
      </dgm:prSet>
      <dgm:spPr/>
      <dgm:t>
        <a:bodyPr/>
        <a:lstStyle/>
        <a:p>
          <a:endParaRPr lang="es-ES"/>
        </a:p>
      </dgm:t>
    </dgm:pt>
    <dgm:pt modelId="{0BA5B82E-9C3F-42DD-8976-A8D79335B5B9}" type="pres">
      <dgm:prSet presAssocID="{ED2A5951-D398-4533-9BB1-9479C64293DF}" presName="Name5" presStyleLbl="vennNode1" presStyleIdx="0" presStyleCnt="3">
        <dgm:presLayoutVars>
          <dgm:bulletEnabled val="1"/>
        </dgm:presLayoutVars>
      </dgm:prSet>
      <dgm:spPr/>
      <dgm:t>
        <a:bodyPr/>
        <a:lstStyle/>
        <a:p>
          <a:endParaRPr lang="es-ES"/>
        </a:p>
      </dgm:t>
    </dgm:pt>
    <dgm:pt modelId="{11F9D55D-54F1-45D1-A679-3BDF4756D319}" type="pres">
      <dgm:prSet presAssocID="{D63B32E5-22D2-42D4-9D83-93513CD4EF6E}" presName="space" presStyleCnt="0"/>
      <dgm:spPr/>
    </dgm:pt>
    <dgm:pt modelId="{14090A3E-1857-4E7F-9041-57335E46F427}" type="pres">
      <dgm:prSet presAssocID="{8DE63BCF-F720-4BCD-8CA3-013C5A189FF1}" presName="Name5" presStyleLbl="vennNode1" presStyleIdx="1" presStyleCnt="3">
        <dgm:presLayoutVars>
          <dgm:bulletEnabled val="1"/>
        </dgm:presLayoutVars>
      </dgm:prSet>
      <dgm:spPr/>
      <dgm:t>
        <a:bodyPr/>
        <a:lstStyle/>
        <a:p>
          <a:endParaRPr lang="es-ES"/>
        </a:p>
      </dgm:t>
    </dgm:pt>
    <dgm:pt modelId="{99382976-C3F5-4EB5-B42D-9EFB28CF3D93}" type="pres">
      <dgm:prSet presAssocID="{C5B1F7D5-658C-4283-9016-F77327D2E6CC}" presName="space" presStyleCnt="0"/>
      <dgm:spPr/>
    </dgm:pt>
    <dgm:pt modelId="{C4D27262-CB18-415D-8AD0-63834D7CE181}" type="pres">
      <dgm:prSet presAssocID="{EAA620CA-3B13-48FD-B180-DC76F927AB53}" presName="Name5" presStyleLbl="vennNode1" presStyleIdx="2" presStyleCnt="3">
        <dgm:presLayoutVars>
          <dgm:bulletEnabled val="1"/>
        </dgm:presLayoutVars>
      </dgm:prSet>
      <dgm:spPr/>
      <dgm:t>
        <a:bodyPr/>
        <a:lstStyle/>
        <a:p>
          <a:endParaRPr lang="es-ES"/>
        </a:p>
      </dgm:t>
    </dgm:pt>
  </dgm:ptLst>
  <dgm:cxnLst>
    <dgm:cxn modelId="{56729DF6-D6E5-4651-8338-8FF15EEEACE6}" srcId="{EAA620CA-3B13-48FD-B180-DC76F927AB53}" destId="{0C8CD7B1-1786-4A67-8DF9-A77B0EF08F5B}" srcOrd="0" destOrd="0" parTransId="{ED403FD1-7F2F-4E59-BA9D-1048FE99F59E}" sibTransId="{07F519B8-65F0-4694-B8CB-91862930C769}"/>
    <dgm:cxn modelId="{8CF632ED-A269-4730-892A-874DF0141CD9}" srcId="{C390CCF2-790E-4D86-9FC5-076426CB4120}" destId="{ED2A5951-D398-4533-9BB1-9479C64293DF}" srcOrd="0" destOrd="0" parTransId="{C35D09A0-824F-495C-8B04-0D4CBC01C340}" sibTransId="{D63B32E5-22D2-42D4-9D83-93513CD4EF6E}"/>
    <dgm:cxn modelId="{3EE166BD-EA4F-4C02-B7FA-EF3FBB01046F}" type="presOf" srcId="{AEC75359-A6C7-4C57-900C-14DDE1EFE7D9}" destId="{0BA5B82E-9C3F-42DD-8976-A8D79335B5B9}" srcOrd="0" destOrd="2" presId="urn:microsoft.com/office/officeart/2005/8/layout/venn3"/>
    <dgm:cxn modelId="{AD056DA9-BA01-4E53-B739-21125D2005B3}" type="presOf" srcId="{86ADB5A8-E0AC-4457-B818-92BF3764A9B7}" destId="{14090A3E-1857-4E7F-9041-57335E46F427}" srcOrd="0" destOrd="2" presId="urn:microsoft.com/office/officeart/2005/8/layout/venn3"/>
    <dgm:cxn modelId="{0FC5B6B0-BD14-41FE-AE32-D55DD33E0A89}" type="presOf" srcId="{820191FC-5F43-45C6-88DF-855F018ADA69}" destId="{C4D27262-CB18-415D-8AD0-63834D7CE181}" srcOrd="0" destOrd="2" presId="urn:microsoft.com/office/officeart/2005/8/layout/venn3"/>
    <dgm:cxn modelId="{64051996-D196-4853-AA1E-7E10D986FA71}" type="presOf" srcId="{BC172A0C-B8D1-4695-8908-FC3E546D025E}" destId="{14090A3E-1857-4E7F-9041-57335E46F427}" srcOrd="0" destOrd="1" presId="urn:microsoft.com/office/officeart/2005/8/layout/venn3"/>
    <dgm:cxn modelId="{EDE6D1CA-4AF1-4FBD-A853-9D9A6F48AD82}" type="presOf" srcId="{EAA620CA-3B13-48FD-B180-DC76F927AB53}" destId="{C4D27262-CB18-415D-8AD0-63834D7CE181}" srcOrd="0" destOrd="0" presId="urn:microsoft.com/office/officeart/2005/8/layout/venn3"/>
    <dgm:cxn modelId="{74ACFA97-4C52-499F-8220-A2288A815C29}" srcId="{C390CCF2-790E-4D86-9FC5-076426CB4120}" destId="{EAA620CA-3B13-48FD-B180-DC76F927AB53}" srcOrd="2" destOrd="0" parTransId="{18504DB1-A39E-4B1E-9D28-F418332C9B0D}" sibTransId="{F41F8471-AE6E-4437-8D14-A3CE62A410EB}"/>
    <dgm:cxn modelId="{F6D32F75-2C82-4A38-B8BF-3FA60EEA2E64}" srcId="{8DE63BCF-F720-4BCD-8CA3-013C5A189FF1}" destId="{86ADB5A8-E0AC-4457-B818-92BF3764A9B7}" srcOrd="1" destOrd="0" parTransId="{80CB86B2-F751-47FF-88A3-929273FDEAC0}" sibTransId="{DDE74B04-C37D-4D92-9A19-CA2DB7BB0450}"/>
    <dgm:cxn modelId="{13FAE73F-0EEA-4623-942C-B05089DC8837}" srcId="{ED2A5951-D398-4533-9BB1-9479C64293DF}" destId="{AEC75359-A6C7-4C57-900C-14DDE1EFE7D9}" srcOrd="1" destOrd="0" parTransId="{1C3D0646-B4FF-4DDA-9B88-4FA931741573}" sibTransId="{0C847508-A09C-4D9B-9A09-83F46FCA5D76}"/>
    <dgm:cxn modelId="{E40F4344-1F12-4A9C-B258-E46884F7128C}" type="presOf" srcId="{8DE63BCF-F720-4BCD-8CA3-013C5A189FF1}" destId="{14090A3E-1857-4E7F-9041-57335E46F427}" srcOrd="0" destOrd="0" presId="urn:microsoft.com/office/officeart/2005/8/layout/venn3"/>
    <dgm:cxn modelId="{940734CE-EDC5-4C4E-A013-9DD677A3D1B9}" type="presOf" srcId="{0C8CD7B1-1786-4A67-8DF9-A77B0EF08F5B}" destId="{C4D27262-CB18-415D-8AD0-63834D7CE181}" srcOrd="0" destOrd="1" presId="urn:microsoft.com/office/officeart/2005/8/layout/venn3"/>
    <dgm:cxn modelId="{00B1FF7D-727E-4871-8F1D-99E98CE5AC19}" srcId="{EAA620CA-3B13-48FD-B180-DC76F927AB53}" destId="{820191FC-5F43-45C6-88DF-855F018ADA69}" srcOrd="1" destOrd="0" parTransId="{B2F145B4-F403-4A6D-8043-A9F57198585D}" sibTransId="{02F8287B-2289-4A23-8A79-224A7749C37E}"/>
    <dgm:cxn modelId="{45416C0F-516C-4BCB-93F1-AC49EAA132A4}" srcId="{ED2A5951-D398-4533-9BB1-9479C64293DF}" destId="{F5BEEDD8-A5E7-46EB-B0CE-458B8A51521D}" srcOrd="0" destOrd="0" parTransId="{BEFAA614-6ED3-456C-8771-2C0B16AB5EBF}" sibTransId="{47560049-81C5-4466-A9A4-90D6FD483D66}"/>
    <dgm:cxn modelId="{F5D2AAC2-15D1-4729-B17B-5E361EDC9F72}" type="presOf" srcId="{C390CCF2-790E-4D86-9FC5-076426CB4120}" destId="{F48812A9-CB23-46FE-80EB-1360FF13E942}" srcOrd="0" destOrd="0" presId="urn:microsoft.com/office/officeart/2005/8/layout/venn3"/>
    <dgm:cxn modelId="{4AF927B0-5FFC-446D-A4DD-F0B133100AE2}" type="presOf" srcId="{F5BEEDD8-A5E7-46EB-B0CE-458B8A51521D}" destId="{0BA5B82E-9C3F-42DD-8976-A8D79335B5B9}" srcOrd="0" destOrd="1" presId="urn:microsoft.com/office/officeart/2005/8/layout/venn3"/>
    <dgm:cxn modelId="{6097F988-F1C7-467C-A0D6-3929AD23761C}" srcId="{8DE63BCF-F720-4BCD-8CA3-013C5A189FF1}" destId="{BC172A0C-B8D1-4695-8908-FC3E546D025E}" srcOrd="0" destOrd="0" parTransId="{E55BA5BE-6B71-498D-8543-5741B52AAC14}" sibTransId="{972BB274-4E06-4518-BF28-D0F268D6766E}"/>
    <dgm:cxn modelId="{C9EC5056-4E63-4411-A90F-E7AC18F359D4}" type="presOf" srcId="{ED2A5951-D398-4533-9BB1-9479C64293DF}" destId="{0BA5B82E-9C3F-42DD-8976-A8D79335B5B9}" srcOrd="0" destOrd="0" presId="urn:microsoft.com/office/officeart/2005/8/layout/venn3"/>
    <dgm:cxn modelId="{AEAF11A3-A13B-480B-BAC0-0851A0016F32}" srcId="{C390CCF2-790E-4D86-9FC5-076426CB4120}" destId="{8DE63BCF-F720-4BCD-8CA3-013C5A189FF1}" srcOrd="1" destOrd="0" parTransId="{6C89F2E1-FA6A-4E2C-8EB9-A4DFB51CC218}" sibTransId="{C5B1F7D5-658C-4283-9016-F77327D2E6CC}"/>
    <dgm:cxn modelId="{C82D1E8C-4158-4A1B-98B5-B4F68A4E6448}" type="presParOf" srcId="{F48812A9-CB23-46FE-80EB-1360FF13E942}" destId="{0BA5B82E-9C3F-42DD-8976-A8D79335B5B9}" srcOrd="0" destOrd="0" presId="urn:microsoft.com/office/officeart/2005/8/layout/venn3"/>
    <dgm:cxn modelId="{2532831B-6DDC-4334-A0A5-B718BAE38D3C}" type="presParOf" srcId="{F48812A9-CB23-46FE-80EB-1360FF13E942}" destId="{11F9D55D-54F1-45D1-A679-3BDF4756D319}" srcOrd="1" destOrd="0" presId="urn:microsoft.com/office/officeart/2005/8/layout/venn3"/>
    <dgm:cxn modelId="{3F1804C0-7720-44D8-8760-E5D76C96011B}" type="presParOf" srcId="{F48812A9-CB23-46FE-80EB-1360FF13E942}" destId="{14090A3E-1857-4E7F-9041-57335E46F427}" srcOrd="2" destOrd="0" presId="urn:microsoft.com/office/officeart/2005/8/layout/venn3"/>
    <dgm:cxn modelId="{91E6B66C-680C-42AA-8214-2C9B569B2E57}" type="presParOf" srcId="{F48812A9-CB23-46FE-80EB-1360FF13E942}" destId="{99382976-C3F5-4EB5-B42D-9EFB28CF3D93}" srcOrd="3" destOrd="0" presId="urn:microsoft.com/office/officeart/2005/8/layout/venn3"/>
    <dgm:cxn modelId="{DFDE1C2F-991A-4AFA-A656-AED91A6C5A54}" type="presParOf" srcId="{F48812A9-CB23-46FE-80EB-1360FF13E942}" destId="{C4D27262-CB18-415D-8AD0-63834D7CE18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710575-CA9B-4C05-BCB9-E8A5D5F1CB5A}" type="doc">
      <dgm:prSet loTypeId="urn:microsoft.com/office/officeart/2009/3/layout/HorizontalOrganizationChart" loCatId="hierarchy" qsTypeId="urn:microsoft.com/office/officeart/2005/8/quickstyle/simple2" qsCatId="simple" csTypeId="urn:microsoft.com/office/officeart/2005/8/colors/accent4_1" csCatId="accent4" phldr="1"/>
      <dgm:spPr/>
      <dgm:t>
        <a:bodyPr/>
        <a:lstStyle/>
        <a:p>
          <a:endParaRPr lang="es-ES"/>
        </a:p>
      </dgm:t>
    </dgm:pt>
    <dgm:pt modelId="{BD913636-7CF9-47F7-8292-86E5516FC134}">
      <dgm:prSet phldrT="[Texto]" custT="1"/>
      <dgm:spPr>
        <a:solidFill>
          <a:schemeClr val="accent6">
            <a:lumMod val="20000"/>
            <a:lumOff val="80000"/>
          </a:schemeClr>
        </a:solidFill>
      </dgm:spPr>
      <dgm:t>
        <a:bodyPr/>
        <a:lstStyle/>
        <a:p>
          <a:r>
            <a:rPr lang="es-ES" sz="1700" b="1" dirty="0"/>
            <a:t>Clasificación</a:t>
          </a:r>
        </a:p>
      </dgm:t>
    </dgm:pt>
    <dgm:pt modelId="{DCE29AC0-D53D-439C-8D24-8F3EE7B48091}" type="parTrans" cxnId="{73927ACF-4D94-440D-979D-8178304F727D}">
      <dgm:prSet/>
      <dgm:spPr/>
      <dgm:t>
        <a:bodyPr/>
        <a:lstStyle/>
        <a:p>
          <a:endParaRPr lang="es-ES" sz="1700"/>
        </a:p>
      </dgm:t>
    </dgm:pt>
    <dgm:pt modelId="{D48CA56B-16B3-4746-8F27-763E1DA56412}" type="sibTrans" cxnId="{73927ACF-4D94-440D-979D-8178304F727D}">
      <dgm:prSet/>
      <dgm:spPr/>
      <dgm:t>
        <a:bodyPr/>
        <a:lstStyle/>
        <a:p>
          <a:endParaRPr lang="es-ES" sz="1700"/>
        </a:p>
      </dgm:t>
    </dgm:pt>
    <dgm:pt modelId="{A6EF1001-6E59-462F-8F95-92B24EAE3C89}">
      <dgm:prSet phldrT="[Texto]" custT="1"/>
      <dgm:spPr>
        <a:solidFill>
          <a:schemeClr val="accent1">
            <a:lumMod val="20000"/>
            <a:lumOff val="80000"/>
          </a:schemeClr>
        </a:solidFill>
      </dgm:spPr>
      <dgm:t>
        <a:bodyPr/>
        <a:lstStyle/>
        <a:p>
          <a:r>
            <a:rPr lang="es-ES" sz="1700" dirty="0"/>
            <a:t>Arancelaria</a:t>
          </a:r>
        </a:p>
      </dgm:t>
    </dgm:pt>
    <dgm:pt modelId="{CF6FAA83-9541-449E-AF9E-B5220B043581}" type="parTrans" cxnId="{96D6560A-E94F-4267-8866-B867662ED0F7}">
      <dgm:prSet/>
      <dgm:spPr/>
      <dgm:t>
        <a:bodyPr/>
        <a:lstStyle/>
        <a:p>
          <a:endParaRPr lang="es-ES" sz="1700"/>
        </a:p>
      </dgm:t>
    </dgm:pt>
    <dgm:pt modelId="{80044E37-E3BA-45AD-95D6-D77495D08439}" type="sibTrans" cxnId="{96D6560A-E94F-4267-8866-B867662ED0F7}">
      <dgm:prSet/>
      <dgm:spPr/>
      <dgm:t>
        <a:bodyPr/>
        <a:lstStyle/>
        <a:p>
          <a:endParaRPr lang="es-ES" sz="1700"/>
        </a:p>
      </dgm:t>
    </dgm:pt>
    <dgm:pt modelId="{CBC8214F-4EDA-4C5E-9C5C-8BEA0DBE392A}">
      <dgm:prSet phldrT="[Texto]" custT="1"/>
      <dgm:spPr>
        <a:solidFill>
          <a:schemeClr val="accent6">
            <a:lumMod val="20000"/>
            <a:lumOff val="80000"/>
          </a:schemeClr>
        </a:solidFill>
      </dgm:spPr>
      <dgm:t>
        <a:bodyPr/>
        <a:lstStyle/>
        <a:p>
          <a:r>
            <a:rPr lang="es-ES" sz="1700" b="1" dirty="0"/>
            <a:t>Requisitos para exportación (Resumen Pro-Ecuador)</a:t>
          </a:r>
        </a:p>
      </dgm:t>
    </dgm:pt>
    <dgm:pt modelId="{78F899DB-5F4C-4780-A8C8-C552C40E29D6}" type="parTrans" cxnId="{02223962-5CA2-48F5-8F32-26D6DEC7A669}">
      <dgm:prSet/>
      <dgm:spPr/>
      <dgm:t>
        <a:bodyPr/>
        <a:lstStyle/>
        <a:p>
          <a:endParaRPr lang="es-ES" sz="1700"/>
        </a:p>
      </dgm:t>
    </dgm:pt>
    <dgm:pt modelId="{7CBA6D91-15C5-4105-B268-86E9D33C6153}" type="sibTrans" cxnId="{02223962-5CA2-48F5-8F32-26D6DEC7A669}">
      <dgm:prSet/>
      <dgm:spPr/>
      <dgm:t>
        <a:bodyPr/>
        <a:lstStyle/>
        <a:p>
          <a:endParaRPr lang="es-ES" sz="1700"/>
        </a:p>
      </dgm:t>
    </dgm:pt>
    <dgm:pt modelId="{C187B8BD-9F51-4B22-88A0-35D345485CE7}">
      <dgm:prSet phldrT="[Texto]" custT="1"/>
      <dgm:spPr>
        <a:solidFill>
          <a:schemeClr val="accent1">
            <a:lumMod val="20000"/>
            <a:lumOff val="80000"/>
          </a:schemeClr>
        </a:solidFill>
      </dgm:spPr>
      <dgm:t>
        <a:bodyPr/>
        <a:lstStyle/>
        <a:p>
          <a:r>
            <a:rPr lang="es-ES" sz="1700" dirty="0"/>
            <a:t>Verificación del Estatus Fitosanitario</a:t>
          </a:r>
        </a:p>
      </dgm:t>
    </dgm:pt>
    <dgm:pt modelId="{87BDA987-6C95-49F6-A039-EEBD4A1A30A6}" type="parTrans" cxnId="{3A9D1920-1C38-491E-BE78-C737DDFE0230}">
      <dgm:prSet/>
      <dgm:spPr/>
      <dgm:t>
        <a:bodyPr/>
        <a:lstStyle/>
        <a:p>
          <a:endParaRPr lang="es-ES" sz="1700"/>
        </a:p>
      </dgm:t>
    </dgm:pt>
    <dgm:pt modelId="{7DE9610C-A8AF-48D5-9E16-570A78B217D8}" type="sibTrans" cxnId="{3A9D1920-1C38-491E-BE78-C737DDFE0230}">
      <dgm:prSet/>
      <dgm:spPr/>
      <dgm:t>
        <a:bodyPr/>
        <a:lstStyle/>
        <a:p>
          <a:endParaRPr lang="es-ES" sz="1700"/>
        </a:p>
      </dgm:t>
    </dgm:pt>
    <dgm:pt modelId="{E1DA1174-982D-442A-AC4C-3EB20F462E25}">
      <dgm:prSet phldrT="[Texto]" custT="1"/>
      <dgm:spPr>
        <a:solidFill>
          <a:schemeClr val="accent1">
            <a:lumMod val="20000"/>
            <a:lumOff val="80000"/>
          </a:schemeClr>
        </a:solidFill>
      </dgm:spPr>
      <dgm:t>
        <a:bodyPr/>
        <a:lstStyle/>
        <a:p>
          <a:r>
            <a:rPr lang="es-ES" sz="1700" dirty="0"/>
            <a:t>Registro en Agrocalidad</a:t>
          </a:r>
        </a:p>
      </dgm:t>
    </dgm:pt>
    <dgm:pt modelId="{12E5F35E-6889-4762-A9F0-83B29D2FC3BB}" type="parTrans" cxnId="{452EB6FE-60D4-4453-AEB3-DD8E0DC87FC5}">
      <dgm:prSet/>
      <dgm:spPr/>
      <dgm:t>
        <a:bodyPr/>
        <a:lstStyle/>
        <a:p>
          <a:endParaRPr lang="es-ES" sz="1700"/>
        </a:p>
      </dgm:t>
    </dgm:pt>
    <dgm:pt modelId="{438604D1-3E3C-4BB0-B8B6-489DE5912E7F}" type="sibTrans" cxnId="{452EB6FE-60D4-4453-AEB3-DD8E0DC87FC5}">
      <dgm:prSet/>
      <dgm:spPr/>
      <dgm:t>
        <a:bodyPr/>
        <a:lstStyle/>
        <a:p>
          <a:endParaRPr lang="es-ES" sz="1700"/>
        </a:p>
      </dgm:t>
    </dgm:pt>
    <dgm:pt modelId="{CE5F6CD7-889F-4661-B268-B470A0BD6FE9}">
      <dgm:prSet phldrT="[Texto]" custT="1"/>
      <dgm:spPr>
        <a:solidFill>
          <a:schemeClr val="accent1">
            <a:lumMod val="20000"/>
            <a:lumOff val="80000"/>
          </a:schemeClr>
        </a:solidFill>
      </dgm:spPr>
      <dgm:t>
        <a:bodyPr/>
        <a:lstStyle/>
        <a:p>
          <a:r>
            <a:rPr lang="es-ES" sz="1700" dirty="0"/>
            <a:t>Inspección de Agrocalidad</a:t>
          </a:r>
        </a:p>
      </dgm:t>
    </dgm:pt>
    <dgm:pt modelId="{3FA3FFF3-F83A-4291-B0F1-5A7CEF881590}" type="parTrans" cxnId="{F9B7F158-4C27-4EF4-80C9-8A6428B5289E}">
      <dgm:prSet/>
      <dgm:spPr/>
      <dgm:t>
        <a:bodyPr/>
        <a:lstStyle/>
        <a:p>
          <a:endParaRPr lang="es-ES" sz="1700"/>
        </a:p>
      </dgm:t>
    </dgm:pt>
    <dgm:pt modelId="{D6DE8B08-8225-45EF-BE42-4733E3D4C36F}" type="sibTrans" cxnId="{F9B7F158-4C27-4EF4-80C9-8A6428B5289E}">
      <dgm:prSet/>
      <dgm:spPr/>
      <dgm:t>
        <a:bodyPr/>
        <a:lstStyle/>
        <a:p>
          <a:endParaRPr lang="es-ES" sz="1700"/>
        </a:p>
      </dgm:t>
    </dgm:pt>
    <dgm:pt modelId="{E161B5FB-3032-4319-8837-F13DE013224A}">
      <dgm:prSet phldrT="[Texto]" custT="1"/>
      <dgm:spPr>
        <a:solidFill>
          <a:schemeClr val="accent1">
            <a:lumMod val="20000"/>
            <a:lumOff val="80000"/>
          </a:schemeClr>
        </a:solidFill>
      </dgm:spPr>
      <dgm:t>
        <a:bodyPr/>
        <a:lstStyle/>
        <a:p>
          <a:r>
            <a:rPr lang="es-ES" sz="1700" dirty="0"/>
            <a:t>Industrial internacional (CIIU)</a:t>
          </a:r>
        </a:p>
      </dgm:t>
    </dgm:pt>
    <dgm:pt modelId="{3309769D-7A4F-4AA3-B347-1D4A9882B7C3}" type="parTrans" cxnId="{A7C09F2A-7AF2-4155-BB02-F10D96786823}">
      <dgm:prSet/>
      <dgm:spPr/>
      <dgm:t>
        <a:bodyPr/>
        <a:lstStyle/>
        <a:p>
          <a:endParaRPr lang="es-ES"/>
        </a:p>
      </dgm:t>
    </dgm:pt>
    <dgm:pt modelId="{54DEE400-CA57-4DC4-BCB1-BA876CBADC57}" type="sibTrans" cxnId="{A7C09F2A-7AF2-4155-BB02-F10D96786823}">
      <dgm:prSet/>
      <dgm:spPr/>
      <dgm:t>
        <a:bodyPr/>
        <a:lstStyle/>
        <a:p>
          <a:endParaRPr lang="es-ES"/>
        </a:p>
      </dgm:t>
    </dgm:pt>
    <dgm:pt modelId="{A507EEB8-4810-4E80-9794-2F62A1513C71}">
      <dgm:prSet phldrT="[Texto]" custT="1"/>
      <dgm:spPr/>
      <dgm:t>
        <a:bodyPr/>
        <a:lstStyle/>
        <a:p>
          <a:r>
            <a:rPr lang="es-ES" sz="1700" dirty="0"/>
            <a:t>Revisión de restricción sanitaria en el país de destino</a:t>
          </a:r>
        </a:p>
      </dgm:t>
    </dgm:pt>
    <dgm:pt modelId="{64EE0F40-126A-4E1E-8F34-83180B76EBC2}" type="parTrans" cxnId="{A15105A9-30C4-4C66-AFBC-75449DA1E05B}">
      <dgm:prSet/>
      <dgm:spPr/>
      <dgm:t>
        <a:bodyPr/>
        <a:lstStyle/>
        <a:p>
          <a:endParaRPr lang="es-ES"/>
        </a:p>
      </dgm:t>
    </dgm:pt>
    <dgm:pt modelId="{FD1C177A-2933-4C9A-9DF3-58C798D11D09}" type="sibTrans" cxnId="{A15105A9-30C4-4C66-AFBC-75449DA1E05B}">
      <dgm:prSet/>
      <dgm:spPr/>
      <dgm:t>
        <a:bodyPr/>
        <a:lstStyle/>
        <a:p>
          <a:endParaRPr lang="es-ES"/>
        </a:p>
      </dgm:t>
    </dgm:pt>
    <dgm:pt modelId="{D7E0684A-EACE-4D53-AFE8-616BC9D6CA9E}">
      <dgm:prSet phldrT="[Texto]" custT="1"/>
      <dgm:spPr/>
      <dgm:t>
        <a:bodyPr/>
        <a:lstStyle/>
        <a:p>
          <a:r>
            <a:rPr lang="es-ES" sz="1700" dirty="0"/>
            <a:t>Registro de Operador</a:t>
          </a:r>
        </a:p>
      </dgm:t>
    </dgm:pt>
    <dgm:pt modelId="{DDCEC2DC-F682-49C5-AA71-BD0A01194028}" type="parTrans" cxnId="{6DE0072D-C596-4D7F-A872-4C95F7F96025}">
      <dgm:prSet/>
      <dgm:spPr/>
      <dgm:t>
        <a:bodyPr/>
        <a:lstStyle/>
        <a:p>
          <a:endParaRPr lang="es-ES"/>
        </a:p>
      </dgm:t>
    </dgm:pt>
    <dgm:pt modelId="{5888F8E7-6A59-43E6-8DE7-DCA7A8A2A641}" type="sibTrans" cxnId="{6DE0072D-C596-4D7F-A872-4C95F7F96025}">
      <dgm:prSet/>
      <dgm:spPr/>
      <dgm:t>
        <a:bodyPr/>
        <a:lstStyle/>
        <a:p>
          <a:endParaRPr lang="es-ES"/>
        </a:p>
      </dgm:t>
    </dgm:pt>
    <dgm:pt modelId="{F1465975-228B-4148-AE40-0577AD837E99}">
      <dgm:prSet phldrT="[Texto]" custT="1"/>
      <dgm:spPr/>
      <dgm:t>
        <a:bodyPr/>
        <a:lstStyle/>
        <a:p>
          <a:r>
            <a:rPr lang="es-ES" sz="1700" dirty="0"/>
            <a:t>Certificado de registro y código de Operador de Agrocalidad</a:t>
          </a:r>
        </a:p>
      </dgm:t>
    </dgm:pt>
    <dgm:pt modelId="{64602ACD-6C38-4EF7-9490-FF23EC91E21F}" type="parTrans" cxnId="{6C20B66F-A3E0-4042-88DE-DA76918CB735}">
      <dgm:prSet/>
      <dgm:spPr/>
      <dgm:t>
        <a:bodyPr/>
        <a:lstStyle/>
        <a:p>
          <a:endParaRPr lang="es-ES"/>
        </a:p>
      </dgm:t>
    </dgm:pt>
    <dgm:pt modelId="{668C8A9D-A849-4440-8CB1-74D1C552D0A5}" type="sibTrans" cxnId="{6C20B66F-A3E0-4042-88DE-DA76918CB735}">
      <dgm:prSet/>
      <dgm:spPr/>
      <dgm:t>
        <a:bodyPr/>
        <a:lstStyle/>
        <a:p>
          <a:endParaRPr lang="es-ES"/>
        </a:p>
      </dgm:t>
    </dgm:pt>
    <dgm:pt modelId="{2380C26C-B013-412D-A360-B129D5B59D4E}">
      <dgm:prSet phldrT="[Texto]" custT="1"/>
      <dgm:spPr/>
      <dgm:t>
        <a:bodyPr/>
        <a:lstStyle/>
        <a:p>
          <a:r>
            <a:rPr lang="es-ES" sz="1700" dirty="0"/>
            <a:t>A011903 Rosa</a:t>
          </a:r>
        </a:p>
      </dgm:t>
    </dgm:pt>
    <dgm:pt modelId="{3134A1D4-E3F5-46E0-AD3A-C80C05C5EBE6}" type="parTrans" cxnId="{2F5DFA68-20F2-4834-A93F-AB03B329A85A}">
      <dgm:prSet/>
      <dgm:spPr/>
      <dgm:t>
        <a:bodyPr/>
        <a:lstStyle/>
        <a:p>
          <a:endParaRPr lang="es-ES"/>
        </a:p>
      </dgm:t>
    </dgm:pt>
    <dgm:pt modelId="{00FBBC66-C3EB-43F9-A007-5EE5445AC3CA}" type="sibTrans" cxnId="{2F5DFA68-20F2-4834-A93F-AB03B329A85A}">
      <dgm:prSet/>
      <dgm:spPr/>
      <dgm:t>
        <a:bodyPr/>
        <a:lstStyle/>
        <a:p>
          <a:endParaRPr lang="es-ES"/>
        </a:p>
      </dgm:t>
    </dgm:pt>
    <dgm:pt modelId="{2AFCB3A7-75AE-4283-A2EC-BC22BFE3C0B2}">
      <dgm:prSet phldrT="[Texto]" custT="1"/>
      <dgm:spPr/>
      <dgm:t>
        <a:bodyPr/>
        <a:lstStyle/>
        <a:p>
          <a:r>
            <a:rPr lang="es-ES" sz="1700" dirty="0"/>
            <a:t>0603.11.00.00 Rosa fresca cortada</a:t>
          </a:r>
        </a:p>
      </dgm:t>
    </dgm:pt>
    <dgm:pt modelId="{A935C6EC-F8EB-4566-BCF9-81144B11BDE4}" type="parTrans" cxnId="{B4F5ABAA-9328-4568-B912-E4B8BB2C6B03}">
      <dgm:prSet/>
      <dgm:spPr/>
      <dgm:t>
        <a:bodyPr/>
        <a:lstStyle/>
        <a:p>
          <a:endParaRPr lang="es-ES"/>
        </a:p>
      </dgm:t>
    </dgm:pt>
    <dgm:pt modelId="{708C54F5-D551-4DF0-BFD3-779629679D8C}" type="sibTrans" cxnId="{B4F5ABAA-9328-4568-B912-E4B8BB2C6B03}">
      <dgm:prSet/>
      <dgm:spPr/>
      <dgm:t>
        <a:bodyPr/>
        <a:lstStyle/>
        <a:p>
          <a:endParaRPr lang="es-ES"/>
        </a:p>
      </dgm:t>
    </dgm:pt>
    <dgm:pt modelId="{D3CB16A3-70EB-4B6F-ABED-492F0C15BE2E}">
      <dgm:prSet phldrT="[Texto]" custT="1"/>
      <dgm:spPr>
        <a:solidFill>
          <a:schemeClr val="accent1">
            <a:lumMod val="20000"/>
            <a:lumOff val="80000"/>
          </a:schemeClr>
        </a:solidFill>
      </dgm:spPr>
      <dgm:t>
        <a:bodyPr/>
        <a:lstStyle/>
        <a:p>
          <a:r>
            <a:rPr lang="es-ES" sz="1700" dirty="0"/>
            <a:t>Certificado Fitosanitario</a:t>
          </a:r>
        </a:p>
      </dgm:t>
    </dgm:pt>
    <dgm:pt modelId="{17529D56-FBDE-4A15-9203-14EF44893483}" type="parTrans" cxnId="{339BC2C1-C4E5-4088-918A-9CEB12095C47}">
      <dgm:prSet/>
      <dgm:spPr/>
      <dgm:t>
        <a:bodyPr/>
        <a:lstStyle/>
        <a:p>
          <a:endParaRPr lang="es-ES"/>
        </a:p>
      </dgm:t>
    </dgm:pt>
    <dgm:pt modelId="{0D00A1C8-ABB5-45FC-B1E6-ECA57DBF7C4E}" type="sibTrans" cxnId="{339BC2C1-C4E5-4088-918A-9CEB12095C47}">
      <dgm:prSet/>
      <dgm:spPr/>
      <dgm:t>
        <a:bodyPr/>
        <a:lstStyle/>
        <a:p>
          <a:endParaRPr lang="es-ES"/>
        </a:p>
      </dgm:t>
    </dgm:pt>
    <dgm:pt modelId="{0F788F65-A50E-4F5A-A8B3-C742F9FD0127}">
      <dgm:prSet phldrT="[Texto]" custT="1"/>
      <dgm:spPr/>
      <dgm:t>
        <a:bodyPr/>
        <a:lstStyle/>
        <a:p>
          <a:r>
            <a:rPr lang="es-ES" sz="1700" dirty="0"/>
            <a:t>Documentación</a:t>
          </a:r>
        </a:p>
      </dgm:t>
    </dgm:pt>
    <dgm:pt modelId="{8E8509A0-6969-4D5D-80F3-82B2312D1C91}" type="parTrans" cxnId="{D8307DA1-D594-4A1F-8AAD-AE3E5EAEB617}">
      <dgm:prSet/>
      <dgm:spPr/>
      <dgm:t>
        <a:bodyPr/>
        <a:lstStyle/>
        <a:p>
          <a:endParaRPr lang="es-ES"/>
        </a:p>
      </dgm:t>
    </dgm:pt>
    <dgm:pt modelId="{E784EBC8-7D4E-4B75-9C18-6B15F9749847}" type="sibTrans" cxnId="{D8307DA1-D594-4A1F-8AAD-AE3E5EAEB617}">
      <dgm:prSet/>
      <dgm:spPr/>
      <dgm:t>
        <a:bodyPr/>
        <a:lstStyle/>
        <a:p>
          <a:endParaRPr lang="es-ES"/>
        </a:p>
      </dgm:t>
    </dgm:pt>
    <dgm:pt modelId="{FD5DB607-6330-4FE2-8DE8-0DDCE5AEF8AA}">
      <dgm:prSet phldrT="[Texto]" custT="1"/>
      <dgm:spPr/>
      <dgm:t>
        <a:bodyPr/>
        <a:lstStyle/>
        <a:p>
          <a:r>
            <a:rPr lang="es-ES" sz="1700" dirty="0"/>
            <a:t>Pre inspección</a:t>
          </a:r>
        </a:p>
      </dgm:t>
    </dgm:pt>
    <dgm:pt modelId="{E8CDBA89-327D-4B30-A1D9-1E055DC69C62}" type="parTrans" cxnId="{4FD0F735-9BE2-43AD-B28D-85D730FA380F}">
      <dgm:prSet/>
      <dgm:spPr/>
      <dgm:t>
        <a:bodyPr/>
        <a:lstStyle/>
        <a:p>
          <a:endParaRPr lang="es-ES"/>
        </a:p>
      </dgm:t>
    </dgm:pt>
    <dgm:pt modelId="{3C43DE45-82DD-4C3A-9CCD-E823D0F66E3D}" type="sibTrans" cxnId="{4FD0F735-9BE2-43AD-B28D-85D730FA380F}">
      <dgm:prSet/>
      <dgm:spPr/>
      <dgm:t>
        <a:bodyPr/>
        <a:lstStyle/>
        <a:p>
          <a:endParaRPr lang="es-ES"/>
        </a:p>
      </dgm:t>
    </dgm:pt>
    <dgm:pt modelId="{909F25B5-E95F-4EBD-9623-50C025677117}">
      <dgm:prSet phldrT="[Texto]" custT="1"/>
      <dgm:spPr/>
      <dgm:t>
        <a:bodyPr/>
        <a:lstStyle/>
        <a:p>
          <a:r>
            <a:rPr lang="es-ES" sz="1700" dirty="0"/>
            <a:t>Inspección</a:t>
          </a:r>
        </a:p>
      </dgm:t>
    </dgm:pt>
    <dgm:pt modelId="{A37EA432-BF9E-4D68-879B-044408E068C4}" type="parTrans" cxnId="{7D62855A-1F54-4CDB-9896-CDEB4E9E0ABB}">
      <dgm:prSet/>
      <dgm:spPr/>
      <dgm:t>
        <a:bodyPr/>
        <a:lstStyle/>
        <a:p>
          <a:endParaRPr lang="es-ES"/>
        </a:p>
      </dgm:t>
    </dgm:pt>
    <dgm:pt modelId="{8C8AB41B-4F74-44BA-AD27-6B8C0F67BDA7}" type="sibTrans" cxnId="{7D62855A-1F54-4CDB-9896-CDEB4E9E0ABB}">
      <dgm:prSet/>
      <dgm:spPr/>
      <dgm:t>
        <a:bodyPr/>
        <a:lstStyle/>
        <a:p>
          <a:endParaRPr lang="es-ES"/>
        </a:p>
      </dgm:t>
    </dgm:pt>
    <dgm:pt modelId="{7CD458F8-A370-4E8D-8B59-46BAF33E0BB3}">
      <dgm:prSet phldrT="[Texto]" custT="1"/>
      <dgm:spPr/>
      <dgm:t>
        <a:bodyPr/>
        <a:lstStyle/>
        <a:p>
          <a:r>
            <a:rPr lang="es-ES" sz="1700" dirty="0"/>
            <a:t>Información de proveedores y sitios de operación</a:t>
          </a:r>
        </a:p>
      </dgm:t>
    </dgm:pt>
    <dgm:pt modelId="{BFC10E52-7B23-4A7F-88AE-6F053DDBA657}" type="sibTrans" cxnId="{2CA44187-AA01-46D3-9E0E-4D304C0C5271}">
      <dgm:prSet/>
      <dgm:spPr/>
      <dgm:t>
        <a:bodyPr/>
        <a:lstStyle/>
        <a:p>
          <a:endParaRPr lang="es-ES"/>
        </a:p>
      </dgm:t>
    </dgm:pt>
    <dgm:pt modelId="{F50551D3-E807-449D-954A-A8C342F6DD6A}" type="parTrans" cxnId="{2CA44187-AA01-46D3-9E0E-4D304C0C5271}">
      <dgm:prSet/>
      <dgm:spPr/>
      <dgm:t>
        <a:bodyPr/>
        <a:lstStyle/>
        <a:p>
          <a:endParaRPr lang="es-ES"/>
        </a:p>
      </dgm:t>
    </dgm:pt>
    <dgm:pt modelId="{EC7B3680-C7C4-4792-A4FE-BE9692AC6BA7}" type="pres">
      <dgm:prSet presAssocID="{EF710575-CA9B-4C05-BCB9-E8A5D5F1CB5A}" presName="hierChild1" presStyleCnt="0">
        <dgm:presLayoutVars>
          <dgm:orgChart val="1"/>
          <dgm:chPref val="1"/>
          <dgm:dir/>
          <dgm:animOne val="branch"/>
          <dgm:animLvl val="lvl"/>
          <dgm:resizeHandles/>
        </dgm:presLayoutVars>
      </dgm:prSet>
      <dgm:spPr/>
      <dgm:t>
        <a:bodyPr/>
        <a:lstStyle/>
        <a:p>
          <a:endParaRPr lang="es-ES"/>
        </a:p>
      </dgm:t>
    </dgm:pt>
    <dgm:pt modelId="{11F87A47-6E28-4EFE-BA7F-A0F208A714AB}" type="pres">
      <dgm:prSet presAssocID="{BD913636-7CF9-47F7-8292-86E5516FC134}" presName="hierRoot1" presStyleCnt="0">
        <dgm:presLayoutVars>
          <dgm:hierBranch val="init"/>
        </dgm:presLayoutVars>
      </dgm:prSet>
      <dgm:spPr/>
    </dgm:pt>
    <dgm:pt modelId="{358BFCC6-02D0-4CA6-BA3B-392777AC8278}" type="pres">
      <dgm:prSet presAssocID="{BD913636-7CF9-47F7-8292-86E5516FC134}" presName="rootComposite1" presStyleCnt="0"/>
      <dgm:spPr/>
    </dgm:pt>
    <dgm:pt modelId="{83716845-85B1-4F52-A316-FD660391B971}" type="pres">
      <dgm:prSet presAssocID="{BD913636-7CF9-47F7-8292-86E5516FC134}" presName="rootText1" presStyleLbl="node0" presStyleIdx="0" presStyleCnt="2">
        <dgm:presLayoutVars>
          <dgm:chPref val="3"/>
        </dgm:presLayoutVars>
      </dgm:prSet>
      <dgm:spPr>
        <a:prstGeom prst="flowChartAlternateProcess">
          <a:avLst/>
        </a:prstGeom>
      </dgm:spPr>
      <dgm:t>
        <a:bodyPr/>
        <a:lstStyle/>
        <a:p>
          <a:endParaRPr lang="es-ES"/>
        </a:p>
      </dgm:t>
    </dgm:pt>
    <dgm:pt modelId="{48281461-E4FB-432F-A04B-6442EB023697}" type="pres">
      <dgm:prSet presAssocID="{BD913636-7CF9-47F7-8292-86E5516FC134}" presName="rootConnector1" presStyleLbl="node1" presStyleIdx="0" presStyleCnt="0"/>
      <dgm:spPr/>
      <dgm:t>
        <a:bodyPr/>
        <a:lstStyle/>
        <a:p>
          <a:endParaRPr lang="es-ES"/>
        </a:p>
      </dgm:t>
    </dgm:pt>
    <dgm:pt modelId="{8ADD781D-2D7F-4261-8BDC-114C511AD4C9}" type="pres">
      <dgm:prSet presAssocID="{BD913636-7CF9-47F7-8292-86E5516FC134}" presName="hierChild2" presStyleCnt="0"/>
      <dgm:spPr/>
    </dgm:pt>
    <dgm:pt modelId="{FAED69C8-ADE8-4BAA-AFD9-4F9DE14F6FB8}" type="pres">
      <dgm:prSet presAssocID="{3309769D-7A4F-4AA3-B347-1D4A9882B7C3}" presName="Name64" presStyleLbl="parChTrans1D2" presStyleIdx="0" presStyleCnt="6"/>
      <dgm:spPr/>
      <dgm:t>
        <a:bodyPr/>
        <a:lstStyle/>
        <a:p>
          <a:endParaRPr lang="es-ES"/>
        </a:p>
      </dgm:t>
    </dgm:pt>
    <dgm:pt modelId="{81BD9230-7EC5-4A47-A6A1-16B3081D84C5}" type="pres">
      <dgm:prSet presAssocID="{E161B5FB-3032-4319-8837-F13DE013224A}" presName="hierRoot2" presStyleCnt="0">
        <dgm:presLayoutVars>
          <dgm:hierBranch val="init"/>
        </dgm:presLayoutVars>
      </dgm:prSet>
      <dgm:spPr/>
    </dgm:pt>
    <dgm:pt modelId="{646F20E7-A9CF-4D55-A800-14C4E94419E2}" type="pres">
      <dgm:prSet presAssocID="{E161B5FB-3032-4319-8837-F13DE013224A}" presName="rootComposite" presStyleCnt="0"/>
      <dgm:spPr/>
    </dgm:pt>
    <dgm:pt modelId="{C5FA2D97-B94D-44C3-B26B-8DABE811E7D8}" type="pres">
      <dgm:prSet presAssocID="{E161B5FB-3032-4319-8837-F13DE013224A}" presName="rootText" presStyleLbl="node2" presStyleIdx="0" presStyleCnt="6" custScaleX="103404">
        <dgm:presLayoutVars>
          <dgm:chPref val="3"/>
        </dgm:presLayoutVars>
      </dgm:prSet>
      <dgm:spPr>
        <a:prstGeom prst="flowChartAlternateProcess">
          <a:avLst/>
        </a:prstGeom>
      </dgm:spPr>
      <dgm:t>
        <a:bodyPr/>
        <a:lstStyle/>
        <a:p>
          <a:endParaRPr lang="es-ES"/>
        </a:p>
      </dgm:t>
    </dgm:pt>
    <dgm:pt modelId="{BE4C31DE-4D26-4FA1-A2E5-4026DEB4695F}" type="pres">
      <dgm:prSet presAssocID="{E161B5FB-3032-4319-8837-F13DE013224A}" presName="rootConnector" presStyleLbl="node2" presStyleIdx="0" presStyleCnt="6"/>
      <dgm:spPr/>
      <dgm:t>
        <a:bodyPr/>
        <a:lstStyle/>
        <a:p>
          <a:endParaRPr lang="es-ES"/>
        </a:p>
      </dgm:t>
    </dgm:pt>
    <dgm:pt modelId="{A4BF90DB-A275-4E2E-BF80-985FC2FC0C0F}" type="pres">
      <dgm:prSet presAssocID="{E161B5FB-3032-4319-8837-F13DE013224A}" presName="hierChild4" presStyleCnt="0"/>
      <dgm:spPr/>
    </dgm:pt>
    <dgm:pt modelId="{DF37BE1C-63D3-4A2A-9FDB-42CA33FB9B0E}" type="pres">
      <dgm:prSet presAssocID="{3134A1D4-E3F5-46E0-AD3A-C80C05C5EBE6}" presName="Name64" presStyleLbl="parChTrans1D3" presStyleIdx="0" presStyleCnt="6"/>
      <dgm:spPr/>
      <dgm:t>
        <a:bodyPr/>
        <a:lstStyle/>
        <a:p>
          <a:endParaRPr lang="es-ES"/>
        </a:p>
      </dgm:t>
    </dgm:pt>
    <dgm:pt modelId="{D8E964AA-A1B2-4AF9-A3CE-E86C2ADA6EA1}" type="pres">
      <dgm:prSet presAssocID="{2380C26C-B013-412D-A360-B129D5B59D4E}" presName="hierRoot2" presStyleCnt="0">
        <dgm:presLayoutVars>
          <dgm:hierBranch val="init"/>
        </dgm:presLayoutVars>
      </dgm:prSet>
      <dgm:spPr/>
    </dgm:pt>
    <dgm:pt modelId="{32BA6D43-B8D2-47E7-AF40-CF2513C10FA7}" type="pres">
      <dgm:prSet presAssocID="{2380C26C-B013-412D-A360-B129D5B59D4E}" presName="rootComposite" presStyleCnt="0"/>
      <dgm:spPr/>
    </dgm:pt>
    <dgm:pt modelId="{B1ABB78B-CEE1-4E53-8037-A8739B04B1DB}" type="pres">
      <dgm:prSet presAssocID="{2380C26C-B013-412D-A360-B129D5B59D4E}" presName="rootText" presStyleLbl="node3" presStyleIdx="0" presStyleCnt="6" custScaleX="119239">
        <dgm:presLayoutVars>
          <dgm:chPref val="3"/>
        </dgm:presLayoutVars>
      </dgm:prSet>
      <dgm:spPr>
        <a:prstGeom prst="flowChartAlternateProcess">
          <a:avLst/>
        </a:prstGeom>
      </dgm:spPr>
      <dgm:t>
        <a:bodyPr/>
        <a:lstStyle/>
        <a:p>
          <a:endParaRPr lang="es-ES"/>
        </a:p>
      </dgm:t>
    </dgm:pt>
    <dgm:pt modelId="{E21C8DB4-9E4B-4F0E-B44D-14A9C0E824B5}" type="pres">
      <dgm:prSet presAssocID="{2380C26C-B013-412D-A360-B129D5B59D4E}" presName="rootConnector" presStyleLbl="node3" presStyleIdx="0" presStyleCnt="6"/>
      <dgm:spPr/>
      <dgm:t>
        <a:bodyPr/>
        <a:lstStyle/>
        <a:p>
          <a:endParaRPr lang="es-ES"/>
        </a:p>
      </dgm:t>
    </dgm:pt>
    <dgm:pt modelId="{AB5C6A44-C768-42E1-9075-5096232629A2}" type="pres">
      <dgm:prSet presAssocID="{2380C26C-B013-412D-A360-B129D5B59D4E}" presName="hierChild4" presStyleCnt="0"/>
      <dgm:spPr/>
    </dgm:pt>
    <dgm:pt modelId="{4FFCABAA-25AB-44E1-9A34-AC345F4B6F95}" type="pres">
      <dgm:prSet presAssocID="{2380C26C-B013-412D-A360-B129D5B59D4E}" presName="hierChild5" presStyleCnt="0"/>
      <dgm:spPr/>
    </dgm:pt>
    <dgm:pt modelId="{A6950066-6244-4426-A9BF-1AE53856A702}" type="pres">
      <dgm:prSet presAssocID="{E161B5FB-3032-4319-8837-F13DE013224A}" presName="hierChild5" presStyleCnt="0"/>
      <dgm:spPr/>
    </dgm:pt>
    <dgm:pt modelId="{0C7A9C88-88D4-4B2A-99A4-2F7B774ECC2A}" type="pres">
      <dgm:prSet presAssocID="{CF6FAA83-9541-449E-AF9E-B5220B043581}" presName="Name64" presStyleLbl="parChTrans1D2" presStyleIdx="1" presStyleCnt="6"/>
      <dgm:spPr/>
      <dgm:t>
        <a:bodyPr/>
        <a:lstStyle/>
        <a:p>
          <a:endParaRPr lang="es-ES"/>
        </a:p>
      </dgm:t>
    </dgm:pt>
    <dgm:pt modelId="{5F370798-B3AF-4323-9471-622FB04A8002}" type="pres">
      <dgm:prSet presAssocID="{A6EF1001-6E59-462F-8F95-92B24EAE3C89}" presName="hierRoot2" presStyleCnt="0">
        <dgm:presLayoutVars>
          <dgm:hierBranch val="init"/>
        </dgm:presLayoutVars>
      </dgm:prSet>
      <dgm:spPr/>
    </dgm:pt>
    <dgm:pt modelId="{4BC6E8B1-BB4A-431B-B096-5387F19C2D32}" type="pres">
      <dgm:prSet presAssocID="{A6EF1001-6E59-462F-8F95-92B24EAE3C89}" presName="rootComposite" presStyleCnt="0"/>
      <dgm:spPr/>
    </dgm:pt>
    <dgm:pt modelId="{671B189C-4A58-407F-A066-7152A664BEF7}" type="pres">
      <dgm:prSet presAssocID="{A6EF1001-6E59-462F-8F95-92B24EAE3C89}" presName="rootText" presStyleLbl="node2" presStyleIdx="1" presStyleCnt="6" custScaleX="103404">
        <dgm:presLayoutVars>
          <dgm:chPref val="3"/>
        </dgm:presLayoutVars>
      </dgm:prSet>
      <dgm:spPr>
        <a:prstGeom prst="flowChartAlternateProcess">
          <a:avLst/>
        </a:prstGeom>
      </dgm:spPr>
      <dgm:t>
        <a:bodyPr/>
        <a:lstStyle/>
        <a:p>
          <a:endParaRPr lang="es-ES"/>
        </a:p>
      </dgm:t>
    </dgm:pt>
    <dgm:pt modelId="{B3BEDB52-C776-4112-B088-D1CB63664CE7}" type="pres">
      <dgm:prSet presAssocID="{A6EF1001-6E59-462F-8F95-92B24EAE3C89}" presName="rootConnector" presStyleLbl="node2" presStyleIdx="1" presStyleCnt="6"/>
      <dgm:spPr/>
      <dgm:t>
        <a:bodyPr/>
        <a:lstStyle/>
        <a:p>
          <a:endParaRPr lang="es-ES"/>
        </a:p>
      </dgm:t>
    </dgm:pt>
    <dgm:pt modelId="{11AC3959-AF15-4D1B-9700-074DCCC2C213}" type="pres">
      <dgm:prSet presAssocID="{A6EF1001-6E59-462F-8F95-92B24EAE3C89}" presName="hierChild4" presStyleCnt="0"/>
      <dgm:spPr/>
    </dgm:pt>
    <dgm:pt modelId="{8E66D836-4FC6-48B1-81C4-84C04B6DB871}" type="pres">
      <dgm:prSet presAssocID="{A935C6EC-F8EB-4566-BCF9-81144B11BDE4}" presName="Name64" presStyleLbl="parChTrans1D3" presStyleIdx="1" presStyleCnt="6"/>
      <dgm:spPr/>
      <dgm:t>
        <a:bodyPr/>
        <a:lstStyle/>
        <a:p>
          <a:endParaRPr lang="es-ES"/>
        </a:p>
      </dgm:t>
    </dgm:pt>
    <dgm:pt modelId="{767A71CE-CC2E-45C8-9D1D-08267534BAE0}" type="pres">
      <dgm:prSet presAssocID="{2AFCB3A7-75AE-4283-A2EC-BC22BFE3C0B2}" presName="hierRoot2" presStyleCnt="0">
        <dgm:presLayoutVars>
          <dgm:hierBranch val="init"/>
        </dgm:presLayoutVars>
      </dgm:prSet>
      <dgm:spPr/>
    </dgm:pt>
    <dgm:pt modelId="{31B934B9-F564-423C-B2D2-B2CF57934911}" type="pres">
      <dgm:prSet presAssocID="{2AFCB3A7-75AE-4283-A2EC-BC22BFE3C0B2}" presName="rootComposite" presStyleCnt="0"/>
      <dgm:spPr/>
    </dgm:pt>
    <dgm:pt modelId="{A9D87DFE-67F2-4781-A27F-3B7C1050246B}" type="pres">
      <dgm:prSet presAssocID="{2AFCB3A7-75AE-4283-A2EC-BC22BFE3C0B2}" presName="rootText" presStyleLbl="node3" presStyleIdx="1" presStyleCnt="6" custScaleX="119239">
        <dgm:presLayoutVars>
          <dgm:chPref val="3"/>
        </dgm:presLayoutVars>
      </dgm:prSet>
      <dgm:spPr>
        <a:prstGeom prst="flowChartAlternateProcess">
          <a:avLst/>
        </a:prstGeom>
      </dgm:spPr>
      <dgm:t>
        <a:bodyPr/>
        <a:lstStyle/>
        <a:p>
          <a:endParaRPr lang="es-ES"/>
        </a:p>
      </dgm:t>
    </dgm:pt>
    <dgm:pt modelId="{0B8A81BE-0AA6-4FB3-847E-F1A984986C26}" type="pres">
      <dgm:prSet presAssocID="{2AFCB3A7-75AE-4283-A2EC-BC22BFE3C0B2}" presName="rootConnector" presStyleLbl="node3" presStyleIdx="1" presStyleCnt="6"/>
      <dgm:spPr/>
      <dgm:t>
        <a:bodyPr/>
        <a:lstStyle/>
        <a:p>
          <a:endParaRPr lang="es-ES"/>
        </a:p>
      </dgm:t>
    </dgm:pt>
    <dgm:pt modelId="{83566108-689D-4189-AF25-13755C1220F9}" type="pres">
      <dgm:prSet presAssocID="{2AFCB3A7-75AE-4283-A2EC-BC22BFE3C0B2}" presName="hierChild4" presStyleCnt="0"/>
      <dgm:spPr/>
    </dgm:pt>
    <dgm:pt modelId="{2F525F43-05DC-4BE5-BCDA-AF5D3DDB6BA5}" type="pres">
      <dgm:prSet presAssocID="{2AFCB3A7-75AE-4283-A2EC-BC22BFE3C0B2}" presName="hierChild5" presStyleCnt="0"/>
      <dgm:spPr/>
    </dgm:pt>
    <dgm:pt modelId="{2C4BF580-02AD-4F0C-8D16-32BC5D943660}" type="pres">
      <dgm:prSet presAssocID="{A6EF1001-6E59-462F-8F95-92B24EAE3C89}" presName="hierChild5" presStyleCnt="0"/>
      <dgm:spPr/>
    </dgm:pt>
    <dgm:pt modelId="{770CFA25-27F3-44EE-9F91-3172578A077B}" type="pres">
      <dgm:prSet presAssocID="{BD913636-7CF9-47F7-8292-86E5516FC134}" presName="hierChild3" presStyleCnt="0"/>
      <dgm:spPr/>
    </dgm:pt>
    <dgm:pt modelId="{7822C12F-967B-49AE-90D3-FE15DFEC9CC2}" type="pres">
      <dgm:prSet presAssocID="{CBC8214F-4EDA-4C5E-9C5C-8BEA0DBE392A}" presName="hierRoot1" presStyleCnt="0">
        <dgm:presLayoutVars>
          <dgm:hierBranch val="init"/>
        </dgm:presLayoutVars>
      </dgm:prSet>
      <dgm:spPr/>
    </dgm:pt>
    <dgm:pt modelId="{0FBB0A80-A57C-48AE-8B0C-983573681AC1}" type="pres">
      <dgm:prSet presAssocID="{CBC8214F-4EDA-4C5E-9C5C-8BEA0DBE392A}" presName="rootComposite1" presStyleCnt="0"/>
      <dgm:spPr/>
    </dgm:pt>
    <dgm:pt modelId="{3A4845CF-379E-40E7-83CE-5BBE11A53FF4}" type="pres">
      <dgm:prSet presAssocID="{CBC8214F-4EDA-4C5E-9C5C-8BEA0DBE392A}" presName="rootText1" presStyleLbl="node0" presStyleIdx="1" presStyleCnt="2" custScaleY="210110">
        <dgm:presLayoutVars>
          <dgm:chPref val="3"/>
        </dgm:presLayoutVars>
      </dgm:prSet>
      <dgm:spPr>
        <a:prstGeom prst="flowChartAlternateProcess">
          <a:avLst/>
        </a:prstGeom>
      </dgm:spPr>
      <dgm:t>
        <a:bodyPr/>
        <a:lstStyle/>
        <a:p>
          <a:endParaRPr lang="es-ES"/>
        </a:p>
      </dgm:t>
    </dgm:pt>
    <dgm:pt modelId="{0451182F-EAEB-401E-9482-4708F4181D47}" type="pres">
      <dgm:prSet presAssocID="{CBC8214F-4EDA-4C5E-9C5C-8BEA0DBE392A}" presName="rootConnector1" presStyleLbl="node1" presStyleIdx="0" presStyleCnt="0"/>
      <dgm:spPr/>
      <dgm:t>
        <a:bodyPr/>
        <a:lstStyle/>
        <a:p>
          <a:endParaRPr lang="es-ES"/>
        </a:p>
      </dgm:t>
    </dgm:pt>
    <dgm:pt modelId="{15563CA8-B4A9-4451-9E71-2364DD5D3712}" type="pres">
      <dgm:prSet presAssocID="{CBC8214F-4EDA-4C5E-9C5C-8BEA0DBE392A}" presName="hierChild2" presStyleCnt="0"/>
      <dgm:spPr/>
    </dgm:pt>
    <dgm:pt modelId="{3F3430E4-D0E0-4501-BE0D-CC160A350CA9}" type="pres">
      <dgm:prSet presAssocID="{87BDA987-6C95-49F6-A039-EEBD4A1A30A6}" presName="Name64" presStyleLbl="parChTrans1D2" presStyleIdx="2" presStyleCnt="6"/>
      <dgm:spPr/>
      <dgm:t>
        <a:bodyPr/>
        <a:lstStyle/>
        <a:p>
          <a:endParaRPr lang="es-ES"/>
        </a:p>
      </dgm:t>
    </dgm:pt>
    <dgm:pt modelId="{8F72E526-2D65-4C74-99D8-41DF9BAB4E5D}" type="pres">
      <dgm:prSet presAssocID="{C187B8BD-9F51-4B22-88A0-35D345485CE7}" presName="hierRoot2" presStyleCnt="0">
        <dgm:presLayoutVars>
          <dgm:hierBranch val="init"/>
        </dgm:presLayoutVars>
      </dgm:prSet>
      <dgm:spPr/>
    </dgm:pt>
    <dgm:pt modelId="{62089E21-B477-4797-B109-DBADF92C5456}" type="pres">
      <dgm:prSet presAssocID="{C187B8BD-9F51-4B22-88A0-35D345485CE7}" presName="rootComposite" presStyleCnt="0"/>
      <dgm:spPr/>
    </dgm:pt>
    <dgm:pt modelId="{2270C26D-0FA2-4798-AC62-7E1160F1FD9E}" type="pres">
      <dgm:prSet presAssocID="{C187B8BD-9F51-4B22-88A0-35D345485CE7}" presName="rootText" presStyleLbl="node2" presStyleIdx="2" presStyleCnt="6" custScaleX="103404">
        <dgm:presLayoutVars>
          <dgm:chPref val="3"/>
        </dgm:presLayoutVars>
      </dgm:prSet>
      <dgm:spPr>
        <a:prstGeom prst="flowChartAlternateProcess">
          <a:avLst/>
        </a:prstGeom>
      </dgm:spPr>
      <dgm:t>
        <a:bodyPr/>
        <a:lstStyle/>
        <a:p>
          <a:endParaRPr lang="es-ES"/>
        </a:p>
      </dgm:t>
    </dgm:pt>
    <dgm:pt modelId="{DDBB74C5-9DB1-44B5-A438-237BF1A139DD}" type="pres">
      <dgm:prSet presAssocID="{C187B8BD-9F51-4B22-88A0-35D345485CE7}" presName="rootConnector" presStyleLbl="node2" presStyleIdx="2" presStyleCnt="6"/>
      <dgm:spPr/>
      <dgm:t>
        <a:bodyPr/>
        <a:lstStyle/>
        <a:p>
          <a:endParaRPr lang="es-ES"/>
        </a:p>
      </dgm:t>
    </dgm:pt>
    <dgm:pt modelId="{A1C39CA4-BC7E-4311-8129-6E9C75D48F01}" type="pres">
      <dgm:prSet presAssocID="{C187B8BD-9F51-4B22-88A0-35D345485CE7}" presName="hierChild4" presStyleCnt="0"/>
      <dgm:spPr/>
    </dgm:pt>
    <dgm:pt modelId="{E11B575A-A833-4A32-903E-9669F7CE2E22}" type="pres">
      <dgm:prSet presAssocID="{64EE0F40-126A-4E1E-8F34-83180B76EBC2}" presName="Name64" presStyleLbl="parChTrans1D3" presStyleIdx="2" presStyleCnt="6"/>
      <dgm:spPr/>
      <dgm:t>
        <a:bodyPr/>
        <a:lstStyle/>
        <a:p>
          <a:endParaRPr lang="es-ES"/>
        </a:p>
      </dgm:t>
    </dgm:pt>
    <dgm:pt modelId="{94408A85-CB88-4E62-8BB6-B4B27D760A9A}" type="pres">
      <dgm:prSet presAssocID="{A507EEB8-4810-4E80-9794-2F62A1513C71}" presName="hierRoot2" presStyleCnt="0">
        <dgm:presLayoutVars>
          <dgm:hierBranch val="init"/>
        </dgm:presLayoutVars>
      </dgm:prSet>
      <dgm:spPr/>
    </dgm:pt>
    <dgm:pt modelId="{38201830-71FD-40F7-80A3-E68E7571334F}" type="pres">
      <dgm:prSet presAssocID="{A507EEB8-4810-4E80-9794-2F62A1513C71}" presName="rootComposite" presStyleCnt="0"/>
      <dgm:spPr/>
    </dgm:pt>
    <dgm:pt modelId="{4060ED1D-83AF-4712-A808-91D4A2D36578}" type="pres">
      <dgm:prSet presAssocID="{A507EEB8-4810-4E80-9794-2F62A1513C71}" presName="rootText" presStyleLbl="node3" presStyleIdx="2" presStyleCnt="6" custScaleX="158985">
        <dgm:presLayoutVars>
          <dgm:chPref val="3"/>
        </dgm:presLayoutVars>
      </dgm:prSet>
      <dgm:spPr>
        <a:prstGeom prst="flowChartAlternateProcess">
          <a:avLst/>
        </a:prstGeom>
      </dgm:spPr>
      <dgm:t>
        <a:bodyPr/>
        <a:lstStyle/>
        <a:p>
          <a:endParaRPr lang="es-ES"/>
        </a:p>
      </dgm:t>
    </dgm:pt>
    <dgm:pt modelId="{BA2158CD-4D6D-4635-9B4B-E5ECAAF8AD32}" type="pres">
      <dgm:prSet presAssocID="{A507EEB8-4810-4E80-9794-2F62A1513C71}" presName="rootConnector" presStyleLbl="node3" presStyleIdx="2" presStyleCnt="6"/>
      <dgm:spPr/>
      <dgm:t>
        <a:bodyPr/>
        <a:lstStyle/>
        <a:p>
          <a:endParaRPr lang="es-ES"/>
        </a:p>
      </dgm:t>
    </dgm:pt>
    <dgm:pt modelId="{8CA7C26F-6909-4D1B-A94E-164B43C5447D}" type="pres">
      <dgm:prSet presAssocID="{A507EEB8-4810-4E80-9794-2F62A1513C71}" presName="hierChild4" presStyleCnt="0"/>
      <dgm:spPr/>
    </dgm:pt>
    <dgm:pt modelId="{623C9B70-502E-4356-A49D-E3AA4EBF10ED}" type="pres">
      <dgm:prSet presAssocID="{A507EEB8-4810-4E80-9794-2F62A1513C71}" presName="hierChild5" presStyleCnt="0"/>
      <dgm:spPr/>
    </dgm:pt>
    <dgm:pt modelId="{C48D3B74-57BE-4319-A7D0-FB917722A47E}" type="pres">
      <dgm:prSet presAssocID="{C187B8BD-9F51-4B22-88A0-35D345485CE7}" presName="hierChild5" presStyleCnt="0"/>
      <dgm:spPr/>
    </dgm:pt>
    <dgm:pt modelId="{3AB26959-E9C9-4669-BD52-AB962F79E251}" type="pres">
      <dgm:prSet presAssocID="{12E5F35E-6889-4762-A9F0-83B29D2FC3BB}" presName="Name64" presStyleLbl="parChTrans1D2" presStyleIdx="3" presStyleCnt="6"/>
      <dgm:spPr/>
      <dgm:t>
        <a:bodyPr/>
        <a:lstStyle/>
        <a:p>
          <a:endParaRPr lang="es-ES"/>
        </a:p>
      </dgm:t>
    </dgm:pt>
    <dgm:pt modelId="{93A76311-6BC8-423C-8FBA-22650ABF1960}" type="pres">
      <dgm:prSet presAssocID="{E1DA1174-982D-442A-AC4C-3EB20F462E25}" presName="hierRoot2" presStyleCnt="0">
        <dgm:presLayoutVars>
          <dgm:hierBranch val="init"/>
        </dgm:presLayoutVars>
      </dgm:prSet>
      <dgm:spPr/>
    </dgm:pt>
    <dgm:pt modelId="{518BF814-66DE-40EB-B806-E753CBF0F5BF}" type="pres">
      <dgm:prSet presAssocID="{E1DA1174-982D-442A-AC4C-3EB20F462E25}" presName="rootComposite" presStyleCnt="0"/>
      <dgm:spPr/>
    </dgm:pt>
    <dgm:pt modelId="{B9450F22-5D78-48DB-BC7C-114E572177DF}" type="pres">
      <dgm:prSet presAssocID="{E1DA1174-982D-442A-AC4C-3EB20F462E25}" presName="rootText" presStyleLbl="node2" presStyleIdx="3" presStyleCnt="6" custScaleX="103404">
        <dgm:presLayoutVars>
          <dgm:chPref val="3"/>
        </dgm:presLayoutVars>
      </dgm:prSet>
      <dgm:spPr>
        <a:prstGeom prst="flowChartAlternateProcess">
          <a:avLst/>
        </a:prstGeom>
      </dgm:spPr>
      <dgm:t>
        <a:bodyPr/>
        <a:lstStyle/>
        <a:p>
          <a:endParaRPr lang="es-ES"/>
        </a:p>
      </dgm:t>
    </dgm:pt>
    <dgm:pt modelId="{74472818-72E5-4DB6-8511-CAF08A32C0AD}" type="pres">
      <dgm:prSet presAssocID="{E1DA1174-982D-442A-AC4C-3EB20F462E25}" presName="rootConnector" presStyleLbl="node2" presStyleIdx="3" presStyleCnt="6"/>
      <dgm:spPr/>
      <dgm:t>
        <a:bodyPr/>
        <a:lstStyle/>
        <a:p>
          <a:endParaRPr lang="es-ES"/>
        </a:p>
      </dgm:t>
    </dgm:pt>
    <dgm:pt modelId="{CA89775A-DE14-4BDB-B94B-6CEB56715E4E}" type="pres">
      <dgm:prSet presAssocID="{E1DA1174-982D-442A-AC4C-3EB20F462E25}" presName="hierChild4" presStyleCnt="0"/>
      <dgm:spPr/>
    </dgm:pt>
    <dgm:pt modelId="{B53F38D8-EC16-4088-B306-28C5ABE4E385}" type="pres">
      <dgm:prSet presAssocID="{DDCEC2DC-F682-49C5-AA71-BD0A01194028}" presName="Name64" presStyleLbl="parChTrans1D3" presStyleIdx="3" presStyleCnt="6"/>
      <dgm:spPr/>
      <dgm:t>
        <a:bodyPr/>
        <a:lstStyle/>
        <a:p>
          <a:endParaRPr lang="es-ES"/>
        </a:p>
      </dgm:t>
    </dgm:pt>
    <dgm:pt modelId="{A33BD72C-0286-406E-BD77-AC939E438107}" type="pres">
      <dgm:prSet presAssocID="{D7E0684A-EACE-4D53-AFE8-616BC9D6CA9E}" presName="hierRoot2" presStyleCnt="0">
        <dgm:presLayoutVars>
          <dgm:hierBranch val="init"/>
        </dgm:presLayoutVars>
      </dgm:prSet>
      <dgm:spPr/>
    </dgm:pt>
    <dgm:pt modelId="{8ABE2C63-60B5-4B8D-8B68-E0A3304F0031}" type="pres">
      <dgm:prSet presAssocID="{D7E0684A-EACE-4D53-AFE8-616BC9D6CA9E}" presName="rootComposite" presStyleCnt="0"/>
      <dgm:spPr/>
    </dgm:pt>
    <dgm:pt modelId="{C8B483AE-34BD-4D2B-8081-5179A821D52F}" type="pres">
      <dgm:prSet presAssocID="{D7E0684A-EACE-4D53-AFE8-616BC9D6CA9E}" presName="rootText" presStyleLbl="node3" presStyleIdx="3" presStyleCnt="6">
        <dgm:presLayoutVars>
          <dgm:chPref val="3"/>
        </dgm:presLayoutVars>
      </dgm:prSet>
      <dgm:spPr>
        <a:prstGeom prst="flowChartAlternateProcess">
          <a:avLst/>
        </a:prstGeom>
      </dgm:spPr>
      <dgm:t>
        <a:bodyPr/>
        <a:lstStyle/>
        <a:p>
          <a:endParaRPr lang="es-ES"/>
        </a:p>
      </dgm:t>
    </dgm:pt>
    <dgm:pt modelId="{DA3B3D77-E135-4A5A-BDF5-F6555928B53C}" type="pres">
      <dgm:prSet presAssocID="{D7E0684A-EACE-4D53-AFE8-616BC9D6CA9E}" presName="rootConnector" presStyleLbl="node3" presStyleIdx="3" presStyleCnt="6"/>
      <dgm:spPr/>
      <dgm:t>
        <a:bodyPr/>
        <a:lstStyle/>
        <a:p>
          <a:endParaRPr lang="es-ES"/>
        </a:p>
      </dgm:t>
    </dgm:pt>
    <dgm:pt modelId="{700D9F9E-AFDA-403F-AAD5-01A56A442ED3}" type="pres">
      <dgm:prSet presAssocID="{D7E0684A-EACE-4D53-AFE8-616BC9D6CA9E}" presName="hierChild4" presStyleCnt="0"/>
      <dgm:spPr/>
    </dgm:pt>
    <dgm:pt modelId="{D04E6BA8-B850-4579-AAA5-9934446D8EB9}" type="pres">
      <dgm:prSet presAssocID="{F50551D3-E807-449D-954A-A8C342F6DD6A}" presName="Name64" presStyleLbl="parChTrans1D4" presStyleIdx="0" presStyleCnt="3"/>
      <dgm:spPr/>
      <dgm:t>
        <a:bodyPr/>
        <a:lstStyle/>
        <a:p>
          <a:endParaRPr lang="es-ES"/>
        </a:p>
      </dgm:t>
    </dgm:pt>
    <dgm:pt modelId="{69366927-88D6-44D9-A9A2-EB89A9A1EC6A}" type="pres">
      <dgm:prSet presAssocID="{7CD458F8-A370-4E8D-8B59-46BAF33E0BB3}" presName="hierRoot2" presStyleCnt="0">
        <dgm:presLayoutVars>
          <dgm:hierBranch val="init"/>
        </dgm:presLayoutVars>
      </dgm:prSet>
      <dgm:spPr/>
    </dgm:pt>
    <dgm:pt modelId="{630718DA-5256-4884-9248-0279DC9A2895}" type="pres">
      <dgm:prSet presAssocID="{7CD458F8-A370-4E8D-8B59-46BAF33E0BB3}" presName="rootComposite" presStyleCnt="0"/>
      <dgm:spPr/>
    </dgm:pt>
    <dgm:pt modelId="{5DA86CDB-F358-4F77-9B11-188CE1ED2733}" type="pres">
      <dgm:prSet presAssocID="{7CD458F8-A370-4E8D-8B59-46BAF33E0BB3}" presName="rootText" presStyleLbl="node4" presStyleIdx="0" presStyleCnt="3" custScaleX="156658">
        <dgm:presLayoutVars>
          <dgm:chPref val="3"/>
        </dgm:presLayoutVars>
      </dgm:prSet>
      <dgm:spPr>
        <a:prstGeom prst="flowChartAlternateProcess">
          <a:avLst/>
        </a:prstGeom>
      </dgm:spPr>
      <dgm:t>
        <a:bodyPr/>
        <a:lstStyle/>
        <a:p>
          <a:endParaRPr lang="es-ES"/>
        </a:p>
      </dgm:t>
    </dgm:pt>
    <dgm:pt modelId="{B6418C3C-9C98-462E-8C7B-A00782298CD1}" type="pres">
      <dgm:prSet presAssocID="{7CD458F8-A370-4E8D-8B59-46BAF33E0BB3}" presName="rootConnector" presStyleLbl="node4" presStyleIdx="0" presStyleCnt="3"/>
      <dgm:spPr/>
      <dgm:t>
        <a:bodyPr/>
        <a:lstStyle/>
        <a:p>
          <a:endParaRPr lang="es-ES"/>
        </a:p>
      </dgm:t>
    </dgm:pt>
    <dgm:pt modelId="{4D4FDBB4-1EEC-486E-88CC-F2A6B8378B4F}" type="pres">
      <dgm:prSet presAssocID="{7CD458F8-A370-4E8D-8B59-46BAF33E0BB3}" presName="hierChild4" presStyleCnt="0"/>
      <dgm:spPr/>
    </dgm:pt>
    <dgm:pt modelId="{4D3334D2-9FE7-4121-BEA0-946206D25E2D}" type="pres">
      <dgm:prSet presAssocID="{7CD458F8-A370-4E8D-8B59-46BAF33E0BB3}" presName="hierChild5" presStyleCnt="0"/>
      <dgm:spPr/>
    </dgm:pt>
    <dgm:pt modelId="{935E5693-446A-4565-A440-32441F87407B}" type="pres">
      <dgm:prSet presAssocID="{D7E0684A-EACE-4D53-AFE8-616BC9D6CA9E}" presName="hierChild5" presStyleCnt="0"/>
      <dgm:spPr/>
    </dgm:pt>
    <dgm:pt modelId="{3A333F51-616F-4A94-8F1E-EB5FC893E2AA}" type="pres">
      <dgm:prSet presAssocID="{E1DA1174-982D-442A-AC4C-3EB20F462E25}" presName="hierChild5" presStyleCnt="0"/>
      <dgm:spPr/>
    </dgm:pt>
    <dgm:pt modelId="{0E4850E9-FC29-443D-A5F0-B287D2AFAD15}" type="pres">
      <dgm:prSet presAssocID="{3FA3FFF3-F83A-4291-B0F1-5A7CEF881590}" presName="Name64" presStyleLbl="parChTrans1D2" presStyleIdx="4" presStyleCnt="6"/>
      <dgm:spPr/>
      <dgm:t>
        <a:bodyPr/>
        <a:lstStyle/>
        <a:p>
          <a:endParaRPr lang="es-ES"/>
        </a:p>
      </dgm:t>
    </dgm:pt>
    <dgm:pt modelId="{B629133D-1F34-4AC1-8B1C-404E1EC6A151}" type="pres">
      <dgm:prSet presAssocID="{CE5F6CD7-889F-4661-B268-B470A0BD6FE9}" presName="hierRoot2" presStyleCnt="0">
        <dgm:presLayoutVars>
          <dgm:hierBranch val="init"/>
        </dgm:presLayoutVars>
      </dgm:prSet>
      <dgm:spPr/>
    </dgm:pt>
    <dgm:pt modelId="{555B2FED-13EF-49DB-85C8-5E485077BEAD}" type="pres">
      <dgm:prSet presAssocID="{CE5F6CD7-889F-4661-B268-B470A0BD6FE9}" presName="rootComposite" presStyleCnt="0"/>
      <dgm:spPr/>
    </dgm:pt>
    <dgm:pt modelId="{909E89A8-42A2-4A28-B563-0C0472579A91}" type="pres">
      <dgm:prSet presAssocID="{CE5F6CD7-889F-4661-B268-B470A0BD6FE9}" presName="rootText" presStyleLbl="node2" presStyleIdx="4" presStyleCnt="6" custScaleX="103404">
        <dgm:presLayoutVars>
          <dgm:chPref val="3"/>
        </dgm:presLayoutVars>
      </dgm:prSet>
      <dgm:spPr>
        <a:prstGeom prst="flowChartAlternateProcess">
          <a:avLst/>
        </a:prstGeom>
      </dgm:spPr>
      <dgm:t>
        <a:bodyPr/>
        <a:lstStyle/>
        <a:p>
          <a:endParaRPr lang="es-ES"/>
        </a:p>
      </dgm:t>
    </dgm:pt>
    <dgm:pt modelId="{4E8A3F84-6672-4A55-9C9A-0BF313A7185B}" type="pres">
      <dgm:prSet presAssocID="{CE5F6CD7-889F-4661-B268-B470A0BD6FE9}" presName="rootConnector" presStyleLbl="node2" presStyleIdx="4" presStyleCnt="6"/>
      <dgm:spPr/>
      <dgm:t>
        <a:bodyPr/>
        <a:lstStyle/>
        <a:p>
          <a:endParaRPr lang="es-ES"/>
        </a:p>
      </dgm:t>
    </dgm:pt>
    <dgm:pt modelId="{FA9B5981-E625-4A8D-9BA8-A5ED45A0B159}" type="pres">
      <dgm:prSet presAssocID="{CE5F6CD7-889F-4661-B268-B470A0BD6FE9}" presName="hierChild4" presStyleCnt="0"/>
      <dgm:spPr/>
    </dgm:pt>
    <dgm:pt modelId="{F00D3550-A1CB-4617-8830-11487153CC86}" type="pres">
      <dgm:prSet presAssocID="{64602ACD-6C38-4EF7-9490-FF23EC91E21F}" presName="Name64" presStyleLbl="parChTrans1D3" presStyleIdx="4" presStyleCnt="6"/>
      <dgm:spPr/>
      <dgm:t>
        <a:bodyPr/>
        <a:lstStyle/>
        <a:p>
          <a:endParaRPr lang="es-ES"/>
        </a:p>
      </dgm:t>
    </dgm:pt>
    <dgm:pt modelId="{6FC98870-7294-4FAB-8425-0A1235BD79A6}" type="pres">
      <dgm:prSet presAssocID="{F1465975-228B-4148-AE40-0577AD837E99}" presName="hierRoot2" presStyleCnt="0">
        <dgm:presLayoutVars>
          <dgm:hierBranch val="init"/>
        </dgm:presLayoutVars>
      </dgm:prSet>
      <dgm:spPr/>
    </dgm:pt>
    <dgm:pt modelId="{CEA6DE27-F568-4B1C-AD72-AEE8918427B5}" type="pres">
      <dgm:prSet presAssocID="{F1465975-228B-4148-AE40-0577AD837E99}" presName="rootComposite" presStyleCnt="0"/>
      <dgm:spPr/>
    </dgm:pt>
    <dgm:pt modelId="{1D407108-5DD6-4645-BF20-1812F7C71ED8}" type="pres">
      <dgm:prSet presAssocID="{F1465975-228B-4148-AE40-0577AD837E99}" presName="rootText" presStyleLbl="node3" presStyleIdx="4" presStyleCnt="6" custScaleX="158985">
        <dgm:presLayoutVars>
          <dgm:chPref val="3"/>
        </dgm:presLayoutVars>
      </dgm:prSet>
      <dgm:spPr>
        <a:prstGeom prst="flowChartAlternateProcess">
          <a:avLst/>
        </a:prstGeom>
      </dgm:spPr>
      <dgm:t>
        <a:bodyPr/>
        <a:lstStyle/>
        <a:p>
          <a:endParaRPr lang="es-ES"/>
        </a:p>
      </dgm:t>
    </dgm:pt>
    <dgm:pt modelId="{98BAFA85-0EA8-4A98-894C-1607B02D0BA9}" type="pres">
      <dgm:prSet presAssocID="{F1465975-228B-4148-AE40-0577AD837E99}" presName="rootConnector" presStyleLbl="node3" presStyleIdx="4" presStyleCnt="6"/>
      <dgm:spPr/>
      <dgm:t>
        <a:bodyPr/>
        <a:lstStyle/>
        <a:p>
          <a:endParaRPr lang="es-ES"/>
        </a:p>
      </dgm:t>
    </dgm:pt>
    <dgm:pt modelId="{5F51F802-1495-416D-B7E2-CDDC8FFF93B8}" type="pres">
      <dgm:prSet presAssocID="{F1465975-228B-4148-AE40-0577AD837E99}" presName="hierChild4" presStyleCnt="0"/>
      <dgm:spPr/>
    </dgm:pt>
    <dgm:pt modelId="{247C00B4-D8C3-4870-A1A6-04688DCD3837}" type="pres">
      <dgm:prSet presAssocID="{F1465975-228B-4148-AE40-0577AD837E99}" presName="hierChild5" presStyleCnt="0"/>
      <dgm:spPr/>
    </dgm:pt>
    <dgm:pt modelId="{0A09C821-1035-4EE1-A518-E01B9B93B9EC}" type="pres">
      <dgm:prSet presAssocID="{CE5F6CD7-889F-4661-B268-B470A0BD6FE9}" presName="hierChild5" presStyleCnt="0"/>
      <dgm:spPr/>
    </dgm:pt>
    <dgm:pt modelId="{CD676770-9D0F-4C4C-A2CE-38396E4305D7}" type="pres">
      <dgm:prSet presAssocID="{17529D56-FBDE-4A15-9203-14EF44893483}" presName="Name64" presStyleLbl="parChTrans1D2" presStyleIdx="5" presStyleCnt="6"/>
      <dgm:spPr/>
      <dgm:t>
        <a:bodyPr/>
        <a:lstStyle/>
        <a:p>
          <a:endParaRPr lang="es-ES"/>
        </a:p>
      </dgm:t>
    </dgm:pt>
    <dgm:pt modelId="{06DD9567-F320-4DDC-9C2F-02F67CDF79BA}" type="pres">
      <dgm:prSet presAssocID="{D3CB16A3-70EB-4B6F-ABED-492F0C15BE2E}" presName="hierRoot2" presStyleCnt="0">
        <dgm:presLayoutVars>
          <dgm:hierBranch val="init"/>
        </dgm:presLayoutVars>
      </dgm:prSet>
      <dgm:spPr/>
    </dgm:pt>
    <dgm:pt modelId="{C918F136-6E10-45F4-9318-216C6F44E461}" type="pres">
      <dgm:prSet presAssocID="{D3CB16A3-70EB-4B6F-ABED-492F0C15BE2E}" presName="rootComposite" presStyleCnt="0"/>
      <dgm:spPr/>
    </dgm:pt>
    <dgm:pt modelId="{CFC64E12-3A76-46DD-9253-0891C1C7CBEC}" type="pres">
      <dgm:prSet presAssocID="{D3CB16A3-70EB-4B6F-ABED-492F0C15BE2E}" presName="rootText" presStyleLbl="node2" presStyleIdx="5" presStyleCnt="6" custScaleX="103404">
        <dgm:presLayoutVars>
          <dgm:chPref val="3"/>
        </dgm:presLayoutVars>
      </dgm:prSet>
      <dgm:spPr>
        <a:prstGeom prst="flowChartAlternateProcess">
          <a:avLst/>
        </a:prstGeom>
      </dgm:spPr>
      <dgm:t>
        <a:bodyPr/>
        <a:lstStyle/>
        <a:p>
          <a:endParaRPr lang="es-ES"/>
        </a:p>
      </dgm:t>
    </dgm:pt>
    <dgm:pt modelId="{8CA18345-CFB5-4E3D-A8C2-DF9280E3A529}" type="pres">
      <dgm:prSet presAssocID="{D3CB16A3-70EB-4B6F-ABED-492F0C15BE2E}" presName="rootConnector" presStyleLbl="node2" presStyleIdx="5" presStyleCnt="6"/>
      <dgm:spPr/>
      <dgm:t>
        <a:bodyPr/>
        <a:lstStyle/>
        <a:p>
          <a:endParaRPr lang="es-ES"/>
        </a:p>
      </dgm:t>
    </dgm:pt>
    <dgm:pt modelId="{8576A565-33A1-4317-8C82-3F05CA58318C}" type="pres">
      <dgm:prSet presAssocID="{D3CB16A3-70EB-4B6F-ABED-492F0C15BE2E}" presName="hierChild4" presStyleCnt="0"/>
      <dgm:spPr/>
    </dgm:pt>
    <dgm:pt modelId="{8DCD6D72-41FC-4223-BDD2-D6A0AC1113A8}" type="pres">
      <dgm:prSet presAssocID="{8E8509A0-6969-4D5D-80F3-82B2312D1C91}" presName="Name64" presStyleLbl="parChTrans1D3" presStyleIdx="5" presStyleCnt="6"/>
      <dgm:spPr/>
      <dgm:t>
        <a:bodyPr/>
        <a:lstStyle/>
        <a:p>
          <a:endParaRPr lang="es-ES"/>
        </a:p>
      </dgm:t>
    </dgm:pt>
    <dgm:pt modelId="{7D3DCFEB-9814-4812-9EC2-8F8692E34561}" type="pres">
      <dgm:prSet presAssocID="{0F788F65-A50E-4F5A-A8B3-C742F9FD0127}" presName="hierRoot2" presStyleCnt="0">
        <dgm:presLayoutVars>
          <dgm:hierBranch/>
        </dgm:presLayoutVars>
      </dgm:prSet>
      <dgm:spPr/>
    </dgm:pt>
    <dgm:pt modelId="{7B3C90B0-8CEA-492D-9748-90115357A2F1}" type="pres">
      <dgm:prSet presAssocID="{0F788F65-A50E-4F5A-A8B3-C742F9FD0127}" presName="rootComposite" presStyleCnt="0"/>
      <dgm:spPr/>
    </dgm:pt>
    <dgm:pt modelId="{69A5A9D8-CEED-41FD-B8A1-881FF9A349D1}" type="pres">
      <dgm:prSet presAssocID="{0F788F65-A50E-4F5A-A8B3-C742F9FD0127}" presName="rootText" presStyleLbl="node3" presStyleIdx="5" presStyleCnt="6" custScaleX="85290">
        <dgm:presLayoutVars>
          <dgm:chPref val="3"/>
        </dgm:presLayoutVars>
      </dgm:prSet>
      <dgm:spPr>
        <a:prstGeom prst="flowChartAlternateProcess">
          <a:avLst/>
        </a:prstGeom>
      </dgm:spPr>
      <dgm:t>
        <a:bodyPr/>
        <a:lstStyle/>
        <a:p>
          <a:endParaRPr lang="es-ES"/>
        </a:p>
      </dgm:t>
    </dgm:pt>
    <dgm:pt modelId="{6DFE9CDA-FBB6-4792-AF6A-0E9D8CDBB66D}" type="pres">
      <dgm:prSet presAssocID="{0F788F65-A50E-4F5A-A8B3-C742F9FD0127}" presName="rootConnector" presStyleLbl="node3" presStyleIdx="5" presStyleCnt="6"/>
      <dgm:spPr/>
      <dgm:t>
        <a:bodyPr/>
        <a:lstStyle/>
        <a:p>
          <a:endParaRPr lang="es-ES"/>
        </a:p>
      </dgm:t>
    </dgm:pt>
    <dgm:pt modelId="{8E1103BA-FBE0-4FA0-B782-876DD1A1156D}" type="pres">
      <dgm:prSet presAssocID="{0F788F65-A50E-4F5A-A8B3-C742F9FD0127}" presName="hierChild4" presStyleCnt="0"/>
      <dgm:spPr/>
    </dgm:pt>
    <dgm:pt modelId="{00B6AEE7-A807-4E0C-BBF1-EC88F84B424D}" type="pres">
      <dgm:prSet presAssocID="{E8CDBA89-327D-4B30-A1D9-1E055DC69C62}" presName="Name64" presStyleLbl="parChTrans1D4" presStyleIdx="1" presStyleCnt="3"/>
      <dgm:spPr/>
      <dgm:t>
        <a:bodyPr/>
        <a:lstStyle/>
        <a:p>
          <a:endParaRPr lang="es-ES"/>
        </a:p>
      </dgm:t>
    </dgm:pt>
    <dgm:pt modelId="{669AED9A-3E00-48F6-BB63-2096921A0511}" type="pres">
      <dgm:prSet presAssocID="{FD5DB607-6330-4FE2-8DE8-0DDCE5AEF8AA}" presName="hierRoot2" presStyleCnt="0">
        <dgm:presLayoutVars>
          <dgm:hierBranch val="init"/>
        </dgm:presLayoutVars>
      </dgm:prSet>
      <dgm:spPr/>
    </dgm:pt>
    <dgm:pt modelId="{A50E8900-FC2F-454B-B17D-2FDFDEE081B7}" type="pres">
      <dgm:prSet presAssocID="{FD5DB607-6330-4FE2-8DE8-0DDCE5AEF8AA}" presName="rootComposite" presStyleCnt="0"/>
      <dgm:spPr/>
    </dgm:pt>
    <dgm:pt modelId="{3A3AF889-7D9C-4F1B-86C3-D467058E15D9}" type="pres">
      <dgm:prSet presAssocID="{FD5DB607-6330-4FE2-8DE8-0DDCE5AEF8AA}" presName="rootText" presStyleLbl="node4" presStyleIdx="1" presStyleCnt="3" custScaleX="76888">
        <dgm:presLayoutVars>
          <dgm:chPref val="3"/>
        </dgm:presLayoutVars>
      </dgm:prSet>
      <dgm:spPr>
        <a:prstGeom prst="flowChartAlternateProcess">
          <a:avLst/>
        </a:prstGeom>
      </dgm:spPr>
      <dgm:t>
        <a:bodyPr/>
        <a:lstStyle/>
        <a:p>
          <a:endParaRPr lang="es-ES"/>
        </a:p>
      </dgm:t>
    </dgm:pt>
    <dgm:pt modelId="{F7BAD39C-F267-40CC-9C0C-AB8F09A0F86E}" type="pres">
      <dgm:prSet presAssocID="{FD5DB607-6330-4FE2-8DE8-0DDCE5AEF8AA}" presName="rootConnector" presStyleLbl="node4" presStyleIdx="1" presStyleCnt="3"/>
      <dgm:spPr/>
      <dgm:t>
        <a:bodyPr/>
        <a:lstStyle/>
        <a:p>
          <a:endParaRPr lang="es-ES"/>
        </a:p>
      </dgm:t>
    </dgm:pt>
    <dgm:pt modelId="{0EC994DB-A489-4574-AB3E-2A126241B281}" type="pres">
      <dgm:prSet presAssocID="{FD5DB607-6330-4FE2-8DE8-0DDCE5AEF8AA}" presName="hierChild4" presStyleCnt="0"/>
      <dgm:spPr/>
    </dgm:pt>
    <dgm:pt modelId="{6546FC4E-29DF-4B01-8148-404B1786AA88}" type="pres">
      <dgm:prSet presAssocID="{A37EA432-BF9E-4D68-879B-044408E068C4}" presName="Name64" presStyleLbl="parChTrans1D4" presStyleIdx="2" presStyleCnt="3"/>
      <dgm:spPr/>
      <dgm:t>
        <a:bodyPr/>
        <a:lstStyle/>
        <a:p>
          <a:endParaRPr lang="es-ES"/>
        </a:p>
      </dgm:t>
    </dgm:pt>
    <dgm:pt modelId="{A089660E-A224-405D-B2F5-BCBD5FCB4EA0}" type="pres">
      <dgm:prSet presAssocID="{909F25B5-E95F-4EBD-9623-50C025677117}" presName="hierRoot2" presStyleCnt="0">
        <dgm:presLayoutVars>
          <dgm:hierBranch val="init"/>
        </dgm:presLayoutVars>
      </dgm:prSet>
      <dgm:spPr/>
    </dgm:pt>
    <dgm:pt modelId="{C1D6DF52-5059-4D9D-83BB-44E48DA994F6}" type="pres">
      <dgm:prSet presAssocID="{909F25B5-E95F-4EBD-9623-50C025677117}" presName="rootComposite" presStyleCnt="0"/>
      <dgm:spPr/>
    </dgm:pt>
    <dgm:pt modelId="{E317ECD9-556C-4957-A387-BC22E63F2F2C}" type="pres">
      <dgm:prSet presAssocID="{909F25B5-E95F-4EBD-9623-50C025677117}" presName="rootText" presStyleLbl="node4" presStyleIdx="2" presStyleCnt="3" custScaleX="76888">
        <dgm:presLayoutVars>
          <dgm:chPref val="3"/>
        </dgm:presLayoutVars>
      </dgm:prSet>
      <dgm:spPr>
        <a:prstGeom prst="flowChartAlternateProcess">
          <a:avLst/>
        </a:prstGeom>
      </dgm:spPr>
      <dgm:t>
        <a:bodyPr/>
        <a:lstStyle/>
        <a:p>
          <a:endParaRPr lang="es-ES"/>
        </a:p>
      </dgm:t>
    </dgm:pt>
    <dgm:pt modelId="{6E40CC66-FB83-4D76-B3A0-C50C4DF2B784}" type="pres">
      <dgm:prSet presAssocID="{909F25B5-E95F-4EBD-9623-50C025677117}" presName="rootConnector" presStyleLbl="node4" presStyleIdx="2" presStyleCnt="3"/>
      <dgm:spPr/>
      <dgm:t>
        <a:bodyPr/>
        <a:lstStyle/>
        <a:p>
          <a:endParaRPr lang="es-ES"/>
        </a:p>
      </dgm:t>
    </dgm:pt>
    <dgm:pt modelId="{4C98E6E8-8BDB-431A-BAB8-30618F3FDA93}" type="pres">
      <dgm:prSet presAssocID="{909F25B5-E95F-4EBD-9623-50C025677117}" presName="hierChild4" presStyleCnt="0"/>
      <dgm:spPr/>
    </dgm:pt>
    <dgm:pt modelId="{670A6BBE-62F4-499E-9AB4-F1803D427536}" type="pres">
      <dgm:prSet presAssocID="{909F25B5-E95F-4EBD-9623-50C025677117}" presName="hierChild5" presStyleCnt="0"/>
      <dgm:spPr/>
    </dgm:pt>
    <dgm:pt modelId="{90297001-2543-47FD-AD9F-C71ABC124D38}" type="pres">
      <dgm:prSet presAssocID="{FD5DB607-6330-4FE2-8DE8-0DDCE5AEF8AA}" presName="hierChild5" presStyleCnt="0"/>
      <dgm:spPr/>
    </dgm:pt>
    <dgm:pt modelId="{E2D8A070-279A-4429-B212-BF2C4DF53CB1}" type="pres">
      <dgm:prSet presAssocID="{0F788F65-A50E-4F5A-A8B3-C742F9FD0127}" presName="hierChild5" presStyleCnt="0"/>
      <dgm:spPr/>
    </dgm:pt>
    <dgm:pt modelId="{E5B802BA-C977-4951-92CD-42190E7F0A7E}" type="pres">
      <dgm:prSet presAssocID="{D3CB16A3-70EB-4B6F-ABED-492F0C15BE2E}" presName="hierChild5" presStyleCnt="0"/>
      <dgm:spPr/>
    </dgm:pt>
    <dgm:pt modelId="{25C1BD39-3B84-4F29-960A-DBAD087DADDF}" type="pres">
      <dgm:prSet presAssocID="{CBC8214F-4EDA-4C5E-9C5C-8BEA0DBE392A}" presName="hierChild3" presStyleCnt="0"/>
      <dgm:spPr/>
    </dgm:pt>
  </dgm:ptLst>
  <dgm:cxnLst>
    <dgm:cxn modelId="{C67C01FA-D72E-4E58-81A5-73DDEEEEC311}" type="presOf" srcId="{8E8509A0-6969-4D5D-80F3-82B2312D1C91}" destId="{8DCD6D72-41FC-4223-BDD2-D6A0AC1113A8}" srcOrd="0" destOrd="0" presId="urn:microsoft.com/office/officeart/2009/3/layout/HorizontalOrganizationChart"/>
    <dgm:cxn modelId="{A50873AA-F17E-4854-A40F-A8E75987BAF4}" type="presOf" srcId="{2AFCB3A7-75AE-4283-A2EC-BC22BFE3C0B2}" destId="{0B8A81BE-0AA6-4FB3-847E-F1A984986C26}" srcOrd="1" destOrd="0" presId="urn:microsoft.com/office/officeart/2009/3/layout/HorizontalOrganizationChart"/>
    <dgm:cxn modelId="{F8174AD1-F7E0-4E94-A43D-74456683CD90}" type="presOf" srcId="{C187B8BD-9F51-4B22-88A0-35D345485CE7}" destId="{2270C26D-0FA2-4798-AC62-7E1160F1FD9E}" srcOrd="0" destOrd="0" presId="urn:microsoft.com/office/officeart/2009/3/layout/HorizontalOrganizationChart"/>
    <dgm:cxn modelId="{40CDD138-46A7-4E76-BABB-7E81E3936D8E}" type="presOf" srcId="{E161B5FB-3032-4319-8837-F13DE013224A}" destId="{BE4C31DE-4D26-4FA1-A2E5-4026DEB4695F}" srcOrd="1" destOrd="0" presId="urn:microsoft.com/office/officeart/2009/3/layout/HorizontalOrganizationChart"/>
    <dgm:cxn modelId="{B3DBDF40-AEF3-4A2D-8058-6566ACCFBD28}" type="presOf" srcId="{7CD458F8-A370-4E8D-8B59-46BAF33E0BB3}" destId="{5DA86CDB-F358-4F77-9B11-188CE1ED2733}" srcOrd="0" destOrd="0" presId="urn:microsoft.com/office/officeart/2009/3/layout/HorizontalOrganizationChart"/>
    <dgm:cxn modelId="{2DB2A8F0-7D53-426E-A105-FE9EB1A49591}" type="presOf" srcId="{A507EEB8-4810-4E80-9794-2F62A1513C71}" destId="{BA2158CD-4D6D-4635-9B4B-E5ECAAF8AD32}" srcOrd="1" destOrd="0" presId="urn:microsoft.com/office/officeart/2009/3/layout/HorizontalOrganizationChart"/>
    <dgm:cxn modelId="{109A4B6D-77E5-4650-A0E2-F2192A6725BB}" type="presOf" srcId="{A935C6EC-F8EB-4566-BCF9-81144B11BDE4}" destId="{8E66D836-4FC6-48B1-81C4-84C04B6DB871}" srcOrd="0" destOrd="0" presId="urn:microsoft.com/office/officeart/2009/3/layout/HorizontalOrganizationChart"/>
    <dgm:cxn modelId="{E2002521-1204-4B7C-89A2-7FD5CA0235F0}" type="presOf" srcId="{3309769D-7A4F-4AA3-B347-1D4A9882B7C3}" destId="{FAED69C8-ADE8-4BAA-AFD9-4F9DE14F6FB8}" srcOrd="0" destOrd="0" presId="urn:microsoft.com/office/officeart/2009/3/layout/HorizontalOrganizationChart"/>
    <dgm:cxn modelId="{E2780406-4D6E-452C-824E-273A02CA71C7}" type="presOf" srcId="{CF6FAA83-9541-449E-AF9E-B5220B043581}" destId="{0C7A9C88-88D4-4B2A-99A4-2F7B774ECC2A}" srcOrd="0" destOrd="0" presId="urn:microsoft.com/office/officeart/2009/3/layout/HorizontalOrganizationChart"/>
    <dgm:cxn modelId="{0B8998CC-BA14-41AD-8635-37C9C8C2C845}" type="presOf" srcId="{E1DA1174-982D-442A-AC4C-3EB20F462E25}" destId="{74472818-72E5-4DB6-8511-CAF08A32C0AD}" srcOrd="1" destOrd="0" presId="urn:microsoft.com/office/officeart/2009/3/layout/HorizontalOrganizationChart"/>
    <dgm:cxn modelId="{720EDF51-F1A5-476C-89DF-672B451A7FB7}" type="presOf" srcId="{909F25B5-E95F-4EBD-9623-50C025677117}" destId="{E317ECD9-556C-4957-A387-BC22E63F2F2C}" srcOrd="0" destOrd="0" presId="urn:microsoft.com/office/officeart/2009/3/layout/HorizontalOrganizationChart"/>
    <dgm:cxn modelId="{3D37D4C4-0E4E-4119-9766-1CA0C77370F7}" type="presOf" srcId="{EF710575-CA9B-4C05-BCB9-E8A5D5F1CB5A}" destId="{EC7B3680-C7C4-4792-A4FE-BE9692AC6BA7}" srcOrd="0" destOrd="0" presId="urn:microsoft.com/office/officeart/2009/3/layout/HorizontalOrganizationChart"/>
    <dgm:cxn modelId="{9421FEBC-FB47-4DB4-B92D-14C885CFADCD}" type="presOf" srcId="{3134A1D4-E3F5-46E0-AD3A-C80C05C5EBE6}" destId="{DF37BE1C-63D3-4A2A-9FDB-42CA33FB9B0E}" srcOrd="0" destOrd="0" presId="urn:microsoft.com/office/officeart/2009/3/layout/HorizontalOrganizationChart"/>
    <dgm:cxn modelId="{6C20B66F-A3E0-4042-88DE-DA76918CB735}" srcId="{CE5F6CD7-889F-4661-B268-B470A0BD6FE9}" destId="{F1465975-228B-4148-AE40-0577AD837E99}" srcOrd="0" destOrd="0" parTransId="{64602ACD-6C38-4EF7-9490-FF23EC91E21F}" sibTransId="{668C8A9D-A849-4440-8CB1-74D1C552D0A5}"/>
    <dgm:cxn modelId="{02223962-5CA2-48F5-8F32-26D6DEC7A669}" srcId="{EF710575-CA9B-4C05-BCB9-E8A5D5F1CB5A}" destId="{CBC8214F-4EDA-4C5E-9C5C-8BEA0DBE392A}" srcOrd="1" destOrd="0" parTransId="{78F899DB-5F4C-4780-A8C8-C552C40E29D6}" sibTransId="{7CBA6D91-15C5-4105-B268-86E9D33C6153}"/>
    <dgm:cxn modelId="{452EB6FE-60D4-4453-AEB3-DD8E0DC87FC5}" srcId="{CBC8214F-4EDA-4C5E-9C5C-8BEA0DBE392A}" destId="{E1DA1174-982D-442A-AC4C-3EB20F462E25}" srcOrd="1" destOrd="0" parTransId="{12E5F35E-6889-4762-A9F0-83B29D2FC3BB}" sibTransId="{438604D1-3E3C-4BB0-B8B6-489DE5912E7F}"/>
    <dgm:cxn modelId="{5F9E6C2B-69A6-4560-B954-5FD2DD3F52DF}" type="presOf" srcId="{D7E0684A-EACE-4D53-AFE8-616BC9D6CA9E}" destId="{DA3B3D77-E135-4A5A-BDF5-F6555928B53C}" srcOrd="1" destOrd="0" presId="urn:microsoft.com/office/officeart/2009/3/layout/HorizontalOrganizationChart"/>
    <dgm:cxn modelId="{1B2F0940-7C3C-4637-A68C-17906F1B4BBC}" type="presOf" srcId="{2380C26C-B013-412D-A360-B129D5B59D4E}" destId="{B1ABB78B-CEE1-4E53-8037-A8739B04B1DB}" srcOrd="0" destOrd="0" presId="urn:microsoft.com/office/officeart/2009/3/layout/HorizontalOrganizationChart"/>
    <dgm:cxn modelId="{BB4730CF-F516-4C8B-B634-8DE745231D94}" type="presOf" srcId="{A507EEB8-4810-4E80-9794-2F62A1513C71}" destId="{4060ED1D-83AF-4712-A808-91D4A2D36578}" srcOrd="0" destOrd="0" presId="urn:microsoft.com/office/officeart/2009/3/layout/HorizontalOrganizationChart"/>
    <dgm:cxn modelId="{C048349C-8DE3-4744-BF61-3CFA6A71F9F5}" type="presOf" srcId="{17529D56-FBDE-4A15-9203-14EF44893483}" destId="{CD676770-9D0F-4C4C-A2CE-38396E4305D7}" srcOrd="0" destOrd="0" presId="urn:microsoft.com/office/officeart/2009/3/layout/HorizontalOrganizationChart"/>
    <dgm:cxn modelId="{339BC2C1-C4E5-4088-918A-9CEB12095C47}" srcId="{CBC8214F-4EDA-4C5E-9C5C-8BEA0DBE392A}" destId="{D3CB16A3-70EB-4B6F-ABED-492F0C15BE2E}" srcOrd="3" destOrd="0" parTransId="{17529D56-FBDE-4A15-9203-14EF44893483}" sibTransId="{0D00A1C8-ABB5-45FC-B1E6-ECA57DBF7C4E}"/>
    <dgm:cxn modelId="{DFE401A1-BF8C-4080-A15C-3E4552BF5411}" type="presOf" srcId="{F1465975-228B-4148-AE40-0577AD837E99}" destId="{1D407108-5DD6-4645-BF20-1812F7C71ED8}" srcOrd="0" destOrd="0" presId="urn:microsoft.com/office/officeart/2009/3/layout/HorizontalOrganizationChart"/>
    <dgm:cxn modelId="{D1FB2D0C-899C-4EB8-901C-61830875A12C}" type="presOf" srcId="{0F788F65-A50E-4F5A-A8B3-C742F9FD0127}" destId="{6DFE9CDA-FBB6-4792-AF6A-0E9D8CDBB66D}" srcOrd="1" destOrd="0" presId="urn:microsoft.com/office/officeart/2009/3/layout/HorizontalOrganizationChart"/>
    <dgm:cxn modelId="{28BA7F1D-7FF9-4A65-A4BA-5FDA721B5DEE}" type="presOf" srcId="{2380C26C-B013-412D-A360-B129D5B59D4E}" destId="{E21C8DB4-9E4B-4F0E-B44D-14A9C0E824B5}" srcOrd="1" destOrd="0" presId="urn:microsoft.com/office/officeart/2009/3/layout/HorizontalOrganizationChart"/>
    <dgm:cxn modelId="{BC660D91-830D-44F9-B62C-8B0F5948880E}" type="presOf" srcId="{64EE0F40-126A-4E1E-8F34-83180B76EBC2}" destId="{E11B575A-A833-4A32-903E-9669F7CE2E22}" srcOrd="0" destOrd="0" presId="urn:microsoft.com/office/officeart/2009/3/layout/HorizontalOrganizationChart"/>
    <dgm:cxn modelId="{089657A5-0B1D-4E1B-9F6B-2F60DBA73599}" type="presOf" srcId="{E1DA1174-982D-442A-AC4C-3EB20F462E25}" destId="{B9450F22-5D78-48DB-BC7C-114E572177DF}" srcOrd="0" destOrd="0" presId="urn:microsoft.com/office/officeart/2009/3/layout/HorizontalOrganizationChart"/>
    <dgm:cxn modelId="{73862E8C-03B1-4FB2-BD31-E43AE88453AA}" type="presOf" srcId="{FD5DB607-6330-4FE2-8DE8-0DDCE5AEF8AA}" destId="{3A3AF889-7D9C-4F1B-86C3-D467058E15D9}" srcOrd="0" destOrd="0" presId="urn:microsoft.com/office/officeart/2009/3/layout/HorizontalOrganizationChart"/>
    <dgm:cxn modelId="{5BC106F8-C35E-4646-A351-31171914178B}" type="presOf" srcId="{DDCEC2DC-F682-49C5-AA71-BD0A01194028}" destId="{B53F38D8-EC16-4088-B306-28C5ABE4E385}" srcOrd="0" destOrd="0" presId="urn:microsoft.com/office/officeart/2009/3/layout/HorizontalOrganizationChart"/>
    <dgm:cxn modelId="{3A9D1920-1C38-491E-BE78-C737DDFE0230}" srcId="{CBC8214F-4EDA-4C5E-9C5C-8BEA0DBE392A}" destId="{C187B8BD-9F51-4B22-88A0-35D345485CE7}" srcOrd="0" destOrd="0" parTransId="{87BDA987-6C95-49F6-A039-EEBD4A1A30A6}" sibTransId="{7DE9610C-A8AF-48D5-9E16-570A78B217D8}"/>
    <dgm:cxn modelId="{151A716D-8A66-4319-8537-68D303987631}" type="presOf" srcId="{BD913636-7CF9-47F7-8292-86E5516FC134}" destId="{83716845-85B1-4F52-A316-FD660391B971}" srcOrd="0" destOrd="0" presId="urn:microsoft.com/office/officeart/2009/3/layout/HorizontalOrganizationChart"/>
    <dgm:cxn modelId="{54478529-7319-4D62-8B07-1DDF3FA9440F}" type="presOf" srcId="{A37EA432-BF9E-4D68-879B-044408E068C4}" destId="{6546FC4E-29DF-4B01-8148-404B1786AA88}" srcOrd="0" destOrd="0" presId="urn:microsoft.com/office/officeart/2009/3/layout/HorizontalOrganizationChart"/>
    <dgm:cxn modelId="{245F22D6-8C4C-45E2-A5AB-2073CEBE9895}" type="presOf" srcId="{E8CDBA89-327D-4B30-A1D9-1E055DC69C62}" destId="{00B6AEE7-A807-4E0C-BBF1-EC88F84B424D}" srcOrd="0" destOrd="0" presId="urn:microsoft.com/office/officeart/2009/3/layout/HorizontalOrganizationChart"/>
    <dgm:cxn modelId="{3F8128D8-9425-41CB-AB5E-4F146E714ABF}" type="presOf" srcId="{BD913636-7CF9-47F7-8292-86E5516FC134}" destId="{48281461-E4FB-432F-A04B-6442EB023697}" srcOrd="1" destOrd="0" presId="urn:microsoft.com/office/officeart/2009/3/layout/HorizontalOrganizationChart"/>
    <dgm:cxn modelId="{543F5B75-8978-473F-8D59-AEB27B02129B}" type="presOf" srcId="{FD5DB607-6330-4FE2-8DE8-0DDCE5AEF8AA}" destId="{F7BAD39C-F267-40CC-9C0C-AB8F09A0F86E}" srcOrd="1" destOrd="0" presId="urn:microsoft.com/office/officeart/2009/3/layout/HorizontalOrganizationChart"/>
    <dgm:cxn modelId="{DFFF1CEE-12F8-490B-B52E-094FB9D39FB7}" type="presOf" srcId="{64602ACD-6C38-4EF7-9490-FF23EC91E21F}" destId="{F00D3550-A1CB-4617-8830-11487153CC86}" srcOrd="0" destOrd="0" presId="urn:microsoft.com/office/officeart/2009/3/layout/HorizontalOrganizationChart"/>
    <dgm:cxn modelId="{73927ACF-4D94-440D-979D-8178304F727D}" srcId="{EF710575-CA9B-4C05-BCB9-E8A5D5F1CB5A}" destId="{BD913636-7CF9-47F7-8292-86E5516FC134}" srcOrd="0" destOrd="0" parTransId="{DCE29AC0-D53D-439C-8D24-8F3EE7B48091}" sibTransId="{D48CA56B-16B3-4746-8F27-763E1DA56412}"/>
    <dgm:cxn modelId="{60CF502A-3204-439E-BEC4-D22F1740F0AD}" type="presOf" srcId="{12E5F35E-6889-4762-A9F0-83B29D2FC3BB}" destId="{3AB26959-E9C9-4669-BD52-AB962F79E251}" srcOrd="0" destOrd="0" presId="urn:microsoft.com/office/officeart/2009/3/layout/HorizontalOrganizationChart"/>
    <dgm:cxn modelId="{3DD422CE-F1D8-49DF-84BC-9E33A589412F}" type="presOf" srcId="{D7E0684A-EACE-4D53-AFE8-616BC9D6CA9E}" destId="{C8B483AE-34BD-4D2B-8081-5179A821D52F}" srcOrd="0" destOrd="0" presId="urn:microsoft.com/office/officeart/2009/3/layout/HorizontalOrganizationChart"/>
    <dgm:cxn modelId="{D8307DA1-D594-4A1F-8AAD-AE3E5EAEB617}" srcId="{D3CB16A3-70EB-4B6F-ABED-492F0C15BE2E}" destId="{0F788F65-A50E-4F5A-A8B3-C742F9FD0127}" srcOrd="0" destOrd="0" parTransId="{8E8509A0-6969-4D5D-80F3-82B2312D1C91}" sibTransId="{E784EBC8-7D4E-4B75-9C18-6B15F9749847}"/>
    <dgm:cxn modelId="{DD0FE75F-D437-44D8-B4E4-5C08C20DCECB}" type="presOf" srcId="{C187B8BD-9F51-4B22-88A0-35D345485CE7}" destId="{DDBB74C5-9DB1-44B5-A438-237BF1A139DD}" srcOrd="1" destOrd="0" presId="urn:microsoft.com/office/officeart/2009/3/layout/HorizontalOrganizationChart"/>
    <dgm:cxn modelId="{993F76FD-1F40-465C-9101-181FA17557AA}" type="presOf" srcId="{CE5F6CD7-889F-4661-B268-B470A0BD6FE9}" destId="{909E89A8-42A2-4A28-B563-0C0472579A91}" srcOrd="0" destOrd="0" presId="urn:microsoft.com/office/officeart/2009/3/layout/HorizontalOrganizationChart"/>
    <dgm:cxn modelId="{4FD0F735-9BE2-43AD-B28D-85D730FA380F}" srcId="{0F788F65-A50E-4F5A-A8B3-C742F9FD0127}" destId="{FD5DB607-6330-4FE2-8DE8-0DDCE5AEF8AA}" srcOrd="0" destOrd="0" parTransId="{E8CDBA89-327D-4B30-A1D9-1E055DC69C62}" sibTransId="{3C43DE45-82DD-4C3A-9CCD-E823D0F66E3D}"/>
    <dgm:cxn modelId="{A15105A9-30C4-4C66-AFBC-75449DA1E05B}" srcId="{C187B8BD-9F51-4B22-88A0-35D345485CE7}" destId="{A507EEB8-4810-4E80-9794-2F62A1513C71}" srcOrd="0" destOrd="0" parTransId="{64EE0F40-126A-4E1E-8F34-83180B76EBC2}" sibTransId="{FD1C177A-2933-4C9A-9DF3-58C798D11D09}"/>
    <dgm:cxn modelId="{2990B9AC-FD15-42CD-8D28-1379051E9498}" type="presOf" srcId="{F50551D3-E807-449D-954A-A8C342F6DD6A}" destId="{D04E6BA8-B850-4579-AAA5-9934446D8EB9}" srcOrd="0" destOrd="0" presId="urn:microsoft.com/office/officeart/2009/3/layout/HorizontalOrganizationChart"/>
    <dgm:cxn modelId="{2CE2AD92-DEA1-4935-91B7-1254C5082C21}" type="presOf" srcId="{A6EF1001-6E59-462F-8F95-92B24EAE3C89}" destId="{671B189C-4A58-407F-A066-7152A664BEF7}" srcOrd="0" destOrd="0" presId="urn:microsoft.com/office/officeart/2009/3/layout/HorizontalOrganizationChart"/>
    <dgm:cxn modelId="{2981FB3A-A379-4ED9-97B5-0B89FC83EFD2}" type="presOf" srcId="{CE5F6CD7-889F-4661-B268-B470A0BD6FE9}" destId="{4E8A3F84-6672-4A55-9C9A-0BF313A7185B}" srcOrd="1" destOrd="0" presId="urn:microsoft.com/office/officeart/2009/3/layout/HorizontalOrganizationChart"/>
    <dgm:cxn modelId="{0EA02F30-23D2-427A-AE93-DD2979FDCF41}" type="presOf" srcId="{E161B5FB-3032-4319-8837-F13DE013224A}" destId="{C5FA2D97-B94D-44C3-B26B-8DABE811E7D8}" srcOrd="0" destOrd="0" presId="urn:microsoft.com/office/officeart/2009/3/layout/HorizontalOrganizationChart"/>
    <dgm:cxn modelId="{F9B7F158-4C27-4EF4-80C9-8A6428B5289E}" srcId="{CBC8214F-4EDA-4C5E-9C5C-8BEA0DBE392A}" destId="{CE5F6CD7-889F-4661-B268-B470A0BD6FE9}" srcOrd="2" destOrd="0" parTransId="{3FA3FFF3-F83A-4291-B0F1-5A7CEF881590}" sibTransId="{D6DE8B08-8225-45EF-BE42-4733E3D4C36F}"/>
    <dgm:cxn modelId="{96D6560A-E94F-4267-8866-B867662ED0F7}" srcId="{BD913636-7CF9-47F7-8292-86E5516FC134}" destId="{A6EF1001-6E59-462F-8F95-92B24EAE3C89}" srcOrd="1" destOrd="0" parTransId="{CF6FAA83-9541-449E-AF9E-B5220B043581}" sibTransId="{80044E37-E3BA-45AD-95D6-D77495D08439}"/>
    <dgm:cxn modelId="{7D62855A-1F54-4CDB-9896-CDEB4E9E0ABB}" srcId="{FD5DB607-6330-4FE2-8DE8-0DDCE5AEF8AA}" destId="{909F25B5-E95F-4EBD-9623-50C025677117}" srcOrd="0" destOrd="0" parTransId="{A37EA432-BF9E-4D68-879B-044408E068C4}" sibTransId="{8C8AB41B-4F74-44BA-AD27-6B8C0F67BDA7}"/>
    <dgm:cxn modelId="{6DE0072D-C596-4D7F-A872-4C95F7F96025}" srcId="{E1DA1174-982D-442A-AC4C-3EB20F462E25}" destId="{D7E0684A-EACE-4D53-AFE8-616BC9D6CA9E}" srcOrd="0" destOrd="0" parTransId="{DDCEC2DC-F682-49C5-AA71-BD0A01194028}" sibTransId="{5888F8E7-6A59-43E6-8DE7-DCA7A8A2A641}"/>
    <dgm:cxn modelId="{87309149-EEE6-4FEE-A2AC-1E765AA5ED39}" type="presOf" srcId="{D3CB16A3-70EB-4B6F-ABED-492F0C15BE2E}" destId="{CFC64E12-3A76-46DD-9253-0891C1C7CBEC}" srcOrd="0" destOrd="0" presId="urn:microsoft.com/office/officeart/2009/3/layout/HorizontalOrganizationChart"/>
    <dgm:cxn modelId="{5FAF12E6-ABA9-4056-ACB1-D888E8E31A76}" type="presOf" srcId="{0F788F65-A50E-4F5A-A8B3-C742F9FD0127}" destId="{69A5A9D8-CEED-41FD-B8A1-881FF9A349D1}" srcOrd="0" destOrd="0" presId="urn:microsoft.com/office/officeart/2009/3/layout/HorizontalOrganizationChart"/>
    <dgm:cxn modelId="{2F5DFA68-20F2-4834-A93F-AB03B329A85A}" srcId="{E161B5FB-3032-4319-8837-F13DE013224A}" destId="{2380C26C-B013-412D-A360-B129D5B59D4E}" srcOrd="0" destOrd="0" parTransId="{3134A1D4-E3F5-46E0-AD3A-C80C05C5EBE6}" sibTransId="{00FBBC66-C3EB-43F9-A007-5EE5445AC3CA}"/>
    <dgm:cxn modelId="{71538042-43B6-4A76-98AF-8C9A1109A2F1}" type="presOf" srcId="{87BDA987-6C95-49F6-A039-EEBD4A1A30A6}" destId="{3F3430E4-D0E0-4501-BE0D-CC160A350CA9}" srcOrd="0" destOrd="0" presId="urn:microsoft.com/office/officeart/2009/3/layout/HorizontalOrganizationChart"/>
    <dgm:cxn modelId="{A7C09F2A-7AF2-4155-BB02-F10D96786823}" srcId="{BD913636-7CF9-47F7-8292-86E5516FC134}" destId="{E161B5FB-3032-4319-8837-F13DE013224A}" srcOrd="0" destOrd="0" parTransId="{3309769D-7A4F-4AA3-B347-1D4A9882B7C3}" sibTransId="{54DEE400-CA57-4DC4-BCB1-BA876CBADC57}"/>
    <dgm:cxn modelId="{C9BC133B-353C-48FC-ADB7-5F1C4A458C2C}" type="presOf" srcId="{CBC8214F-4EDA-4C5E-9C5C-8BEA0DBE392A}" destId="{0451182F-EAEB-401E-9482-4708F4181D47}" srcOrd="1" destOrd="0" presId="urn:microsoft.com/office/officeart/2009/3/layout/HorizontalOrganizationChart"/>
    <dgm:cxn modelId="{2CA44187-AA01-46D3-9E0E-4D304C0C5271}" srcId="{D7E0684A-EACE-4D53-AFE8-616BC9D6CA9E}" destId="{7CD458F8-A370-4E8D-8B59-46BAF33E0BB3}" srcOrd="0" destOrd="0" parTransId="{F50551D3-E807-449D-954A-A8C342F6DD6A}" sibTransId="{BFC10E52-7B23-4A7F-88AE-6F053DDBA657}"/>
    <dgm:cxn modelId="{F16D9926-6B36-4CA7-8BB9-F236B7483D63}" type="presOf" srcId="{2AFCB3A7-75AE-4283-A2EC-BC22BFE3C0B2}" destId="{A9D87DFE-67F2-4781-A27F-3B7C1050246B}" srcOrd="0" destOrd="0" presId="urn:microsoft.com/office/officeart/2009/3/layout/HorizontalOrganizationChart"/>
    <dgm:cxn modelId="{D0D70488-8088-46E1-A839-608844330AAA}" type="presOf" srcId="{7CD458F8-A370-4E8D-8B59-46BAF33E0BB3}" destId="{B6418C3C-9C98-462E-8C7B-A00782298CD1}" srcOrd="1" destOrd="0" presId="urn:microsoft.com/office/officeart/2009/3/layout/HorizontalOrganizationChart"/>
    <dgm:cxn modelId="{4F33F658-1F35-4E76-8320-31930A50EDCF}" type="presOf" srcId="{A6EF1001-6E59-462F-8F95-92B24EAE3C89}" destId="{B3BEDB52-C776-4112-B088-D1CB63664CE7}" srcOrd="1" destOrd="0" presId="urn:microsoft.com/office/officeart/2009/3/layout/HorizontalOrganizationChart"/>
    <dgm:cxn modelId="{D3E3EFC0-99D8-4769-B42D-1C3117B6110B}" type="presOf" srcId="{F1465975-228B-4148-AE40-0577AD837E99}" destId="{98BAFA85-0EA8-4A98-894C-1607B02D0BA9}" srcOrd="1" destOrd="0" presId="urn:microsoft.com/office/officeart/2009/3/layout/HorizontalOrganizationChart"/>
    <dgm:cxn modelId="{B4F5ABAA-9328-4568-B912-E4B8BB2C6B03}" srcId="{A6EF1001-6E59-462F-8F95-92B24EAE3C89}" destId="{2AFCB3A7-75AE-4283-A2EC-BC22BFE3C0B2}" srcOrd="0" destOrd="0" parTransId="{A935C6EC-F8EB-4566-BCF9-81144B11BDE4}" sibTransId="{708C54F5-D551-4DF0-BFD3-779629679D8C}"/>
    <dgm:cxn modelId="{2D584A58-DB44-4952-B1AC-501218C47BB2}" type="presOf" srcId="{D3CB16A3-70EB-4B6F-ABED-492F0C15BE2E}" destId="{8CA18345-CFB5-4E3D-A8C2-DF9280E3A529}" srcOrd="1" destOrd="0" presId="urn:microsoft.com/office/officeart/2009/3/layout/HorizontalOrganizationChart"/>
    <dgm:cxn modelId="{59063D0C-F318-4771-B025-5229511B8855}" type="presOf" srcId="{3FA3FFF3-F83A-4291-B0F1-5A7CEF881590}" destId="{0E4850E9-FC29-443D-A5F0-B287D2AFAD15}" srcOrd="0" destOrd="0" presId="urn:microsoft.com/office/officeart/2009/3/layout/HorizontalOrganizationChart"/>
    <dgm:cxn modelId="{63F654FF-47D3-4042-9FEA-507B5CED594E}" type="presOf" srcId="{CBC8214F-4EDA-4C5E-9C5C-8BEA0DBE392A}" destId="{3A4845CF-379E-40E7-83CE-5BBE11A53FF4}" srcOrd="0" destOrd="0" presId="urn:microsoft.com/office/officeart/2009/3/layout/HorizontalOrganizationChart"/>
    <dgm:cxn modelId="{4E7EC66E-BE93-4BBA-8944-18B55B87A3BD}" type="presOf" srcId="{909F25B5-E95F-4EBD-9623-50C025677117}" destId="{6E40CC66-FB83-4D76-B3A0-C50C4DF2B784}" srcOrd="1" destOrd="0" presId="urn:microsoft.com/office/officeart/2009/3/layout/HorizontalOrganizationChart"/>
    <dgm:cxn modelId="{5AF634BF-6C1C-438B-84D9-8A7C63A6F7D4}" type="presParOf" srcId="{EC7B3680-C7C4-4792-A4FE-BE9692AC6BA7}" destId="{11F87A47-6E28-4EFE-BA7F-A0F208A714AB}" srcOrd="0" destOrd="0" presId="urn:microsoft.com/office/officeart/2009/3/layout/HorizontalOrganizationChart"/>
    <dgm:cxn modelId="{AC9D3855-E916-4568-9167-E0985CBF04F8}" type="presParOf" srcId="{11F87A47-6E28-4EFE-BA7F-A0F208A714AB}" destId="{358BFCC6-02D0-4CA6-BA3B-392777AC8278}" srcOrd="0" destOrd="0" presId="urn:microsoft.com/office/officeart/2009/3/layout/HorizontalOrganizationChart"/>
    <dgm:cxn modelId="{AF9B8D38-54DD-48CC-AA56-DEE422D5CE7A}" type="presParOf" srcId="{358BFCC6-02D0-4CA6-BA3B-392777AC8278}" destId="{83716845-85B1-4F52-A316-FD660391B971}" srcOrd="0" destOrd="0" presId="urn:microsoft.com/office/officeart/2009/3/layout/HorizontalOrganizationChart"/>
    <dgm:cxn modelId="{09328C1D-253D-4EC2-B02E-9BAAF64DD3EE}" type="presParOf" srcId="{358BFCC6-02D0-4CA6-BA3B-392777AC8278}" destId="{48281461-E4FB-432F-A04B-6442EB023697}" srcOrd="1" destOrd="0" presId="urn:microsoft.com/office/officeart/2009/3/layout/HorizontalOrganizationChart"/>
    <dgm:cxn modelId="{187A960C-FA93-4801-922A-FDFB294D2B66}" type="presParOf" srcId="{11F87A47-6E28-4EFE-BA7F-A0F208A714AB}" destId="{8ADD781D-2D7F-4261-8BDC-114C511AD4C9}" srcOrd="1" destOrd="0" presId="urn:microsoft.com/office/officeart/2009/3/layout/HorizontalOrganizationChart"/>
    <dgm:cxn modelId="{FE573B66-2C71-4CB2-AFEA-139F358DD109}" type="presParOf" srcId="{8ADD781D-2D7F-4261-8BDC-114C511AD4C9}" destId="{FAED69C8-ADE8-4BAA-AFD9-4F9DE14F6FB8}" srcOrd="0" destOrd="0" presId="urn:microsoft.com/office/officeart/2009/3/layout/HorizontalOrganizationChart"/>
    <dgm:cxn modelId="{1DAC7D53-8CB6-4738-864B-7C4541830B92}" type="presParOf" srcId="{8ADD781D-2D7F-4261-8BDC-114C511AD4C9}" destId="{81BD9230-7EC5-4A47-A6A1-16B3081D84C5}" srcOrd="1" destOrd="0" presId="urn:microsoft.com/office/officeart/2009/3/layout/HorizontalOrganizationChart"/>
    <dgm:cxn modelId="{826578E6-BB5D-48A4-909B-7527AB673816}" type="presParOf" srcId="{81BD9230-7EC5-4A47-A6A1-16B3081D84C5}" destId="{646F20E7-A9CF-4D55-A800-14C4E94419E2}" srcOrd="0" destOrd="0" presId="urn:microsoft.com/office/officeart/2009/3/layout/HorizontalOrganizationChart"/>
    <dgm:cxn modelId="{AE99AEFB-FCDA-47A1-8B9B-A209AA3FFB53}" type="presParOf" srcId="{646F20E7-A9CF-4D55-A800-14C4E94419E2}" destId="{C5FA2D97-B94D-44C3-B26B-8DABE811E7D8}" srcOrd="0" destOrd="0" presId="urn:microsoft.com/office/officeart/2009/3/layout/HorizontalOrganizationChart"/>
    <dgm:cxn modelId="{FAD0EA84-0D39-4AC5-8798-1B44FD258064}" type="presParOf" srcId="{646F20E7-A9CF-4D55-A800-14C4E94419E2}" destId="{BE4C31DE-4D26-4FA1-A2E5-4026DEB4695F}" srcOrd="1" destOrd="0" presId="urn:microsoft.com/office/officeart/2009/3/layout/HorizontalOrganizationChart"/>
    <dgm:cxn modelId="{1EB255FD-E43E-4531-9D79-9BFCCD247657}" type="presParOf" srcId="{81BD9230-7EC5-4A47-A6A1-16B3081D84C5}" destId="{A4BF90DB-A275-4E2E-BF80-985FC2FC0C0F}" srcOrd="1" destOrd="0" presId="urn:microsoft.com/office/officeart/2009/3/layout/HorizontalOrganizationChart"/>
    <dgm:cxn modelId="{8E6D8C2A-1A35-4CEA-BABF-AD8982A3D25E}" type="presParOf" srcId="{A4BF90DB-A275-4E2E-BF80-985FC2FC0C0F}" destId="{DF37BE1C-63D3-4A2A-9FDB-42CA33FB9B0E}" srcOrd="0" destOrd="0" presId="urn:microsoft.com/office/officeart/2009/3/layout/HorizontalOrganizationChart"/>
    <dgm:cxn modelId="{EEE94A40-68FD-4947-9F75-39AC6740C7A8}" type="presParOf" srcId="{A4BF90DB-A275-4E2E-BF80-985FC2FC0C0F}" destId="{D8E964AA-A1B2-4AF9-A3CE-E86C2ADA6EA1}" srcOrd="1" destOrd="0" presId="urn:microsoft.com/office/officeart/2009/3/layout/HorizontalOrganizationChart"/>
    <dgm:cxn modelId="{10D0A429-2634-4145-A2CB-94B47D5FDA6C}" type="presParOf" srcId="{D8E964AA-A1B2-4AF9-A3CE-E86C2ADA6EA1}" destId="{32BA6D43-B8D2-47E7-AF40-CF2513C10FA7}" srcOrd="0" destOrd="0" presId="urn:microsoft.com/office/officeart/2009/3/layout/HorizontalOrganizationChart"/>
    <dgm:cxn modelId="{4655DE0B-C16F-4779-A583-EF3DCA579AF4}" type="presParOf" srcId="{32BA6D43-B8D2-47E7-AF40-CF2513C10FA7}" destId="{B1ABB78B-CEE1-4E53-8037-A8739B04B1DB}" srcOrd="0" destOrd="0" presId="urn:microsoft.com/office/officeart/2009/3/layout/HorizontalOrganizationChart"/>
    <dgm:cxn modelId="{8BC2C093-103B-453A-91BF-F87FBFEC5B48}" type="presParOf" srcId="{32BA6D43-B8D2-47E7-AF40-CF2513C10FA7}" destId="{E21C8DB4-9E4B-4F0E-B44D-14A9C0E824B5}" srcOrd="1" destOrd="0" presId="urn:microsoft.com/office/officeart/2009/3/layout/HorizontalOrganizationChart"/>
    <dgm:cxn modelId="{DA9E3E78-5E90-4D3D-81CF-0909F314B7BD}" type="presParOf" srcId="{D8E964AA-A1B2-4AF9-A3CE-E86C2ADA6EA1}" destId="{AB5C6A44-C768-42E1-9075-5096232629A2}" srcOrd="1" destOrd="0" presId="urn:microsoft.com/office/officeart/2009/3/layout/HorizontalOrganizationChart"/>
    <dgm:cxn modelId="{80A996C4-DCC0-4F78-8680-96C5EA07EE54}" type="presParOf" srcId="{D8E964AA-A1B2-4AF9-A3CE-E86C2ADA6EA1}" destId="{4FFCABAA-25AB-44E1-9A34-AC345F4B6F95}" srcOrd="2" destOrd="0" presId="urn:microsoft.com/office/officeart/2009/3/layout/HorizontalOrganizationChart"/>
    <dgm:cxn modelId="{005CB88C-3EA3-418C-9DE7-4C6D8172F6CC}" type="presParOf" srcId="{81BD9230-7EC5-4A47-A6A1-16B3081D84C5}" destId="{A6950066-6244-4426-A9BF-1AE53856A702}" srcOrd="2" destOrd="0" presId="urn:microsoft.com/office/officeart/2009/3/layout/HorizontalOrganizationChart"/>
    <dgm:cxn modelId="{4A268D8B-8ABD-4FED-B35C-7487EE83F090}" type="presParOf" srcId="{8ADD781D-2D7F-4261-8BDC-114C511AD4C9}" destId="{0C7A9C88-88D4-4B2A-99A4-2F7B774ECC2A}" srcOrd="2" destOrd="0" presId="urn:microsoft.com/office/officeart/2009/3/layout/HorizontalOrganizationChart"/>
    <dgm:cxn modelId="{ED03AE05-7EA4-464F-A34D-79BD2532E237}" type="presParOf" srcId="{8ADD781D-2D7F-4261-8BDC-114C511AD4C9}" destId="{5F370798-B3AF-4323-9471-622FB04A8002}" srcOrd="3" destOrd="0" presId="urn:microsoft.com/office/officeart/2009/3/layout/HorizontalOrganizationChart"/>
    <dgm:cxn modelId="{8C103F47-CC78-4823-8F60-DCFF18220095}" type="presParOf" srcId="{5F370798-B3AF-4323-9471-622FB04A8002}" destId="{4BC6E8B1-BB4A-431B-B096-5387F19C2D32}" srcOrd="0" destOrd="0" presId="urn:microsoft.com/office/officeart/2009/3/layout/HorizontalOrganizationChart"/>
    <dgm:cxn modelId="{2E292405-E575-4D9A-A391-8C9CB309925C}" type="presParOf" srcId="{4BC6E8B1-BB4A-431B-B096-5387F19C2D32}" destId="{671B189C-4A58-407F-A066-7152A664BEF7}" srcOrd="0" destOrd="0" presId="urn:microsoft.com/office/officeart/2009/3/layout/HorizontalOrganizationChart"/>
    <dgm:cxn modelId="{7751051C-D8A8-4FEA-9399-3E56FA7ECCE7}" type="presParOf" srcId="{4BC6E8B1-BB4A-431B-B096-5387F19C2D32}" destId="{B3BEDB52-C776-4112-B088-D1CB63664CE7}" srcOrd="1" destOrd="0" presId="urn:microsoft.com/office/officeart/2009/3/layout/HorizontalOrganizationChart"/>
    <dgm:cxn modelId="{113895EC-55BD-4888-A0FA-9F27A661218E}" type="presParOf" srcId="{5F370798-B3AF-4323-9471-622FB04A8002}" destId="{11AC3959-AF15-4D1B-9700-074DCCC2C213}" srcOrd="1" destOrd="0" presId="urn:microsoft.com/office/officeart/2009/3/layout/HorizontalOrganizationChart"/>
    <dgm:cxn modelId="{F0557E3C-50D0-4828-BEDC-CC4C2D0C0592}" type="presParOf" srcId="{11AC3959-AF15-4D1B-9700-074DCCC2C213}" destId="{8E66D836-4FC6-48B1-81C4-84C04B6DB871}" srcOrd="0" destOrd="0" presId="urn:microsoft.com/office/officeart/2009/3/layout/HorizontalOrganizationChart"/>
    <dgm:cxn modelId="{40C466F4-3644-4C66-B013-373EAEC7F089}" type="presParOf" srcId="{11AC3959-AF15-4D1B-9700-074DCCC2C213}" destId="{767A71CE-CC2E-45C8-9D1D-08267534BAE0}" srcOrd="1" destOrd="0" presId="urn:microsoft.com/office/officeart/2009/3/layout/HorizontalOrganizationChart"/>
    <dgm:cxn modelId="{90C54DBB-89AB-4DF9-9C77-A00A9EEDC469}" type="presParOf" srcId="{767A71CE-CC2E-45C8-9D1D-08267534BAE0}" destId="{31B934B9-F564-423C-B2D2-B2CF57934911}" srcOrd="0" destOrd="0" presId="urn:microsoft.com/office/officeart/2009/3/layout/HorizontalOrganizationChart"/>
    <dgm:cxn modelId="{B1DFF043-98AB-4D84-9CB7-F6F049F64B26}" type="presParOf" srcId="{31B934B9-F564-423C-B2D2-B2CF57934911}" destId="{A9D87DFE-67F2-4781-A27F-3B7C1050246B}" srcOrd="0" destOrd="0" presId="urn:microsoft.com/office/officeart/2009/3/layout/HorizontalOrganizationChart"/>
    <dgm:cxn modelId="{2F24ED20-A88F-431B-A469-AAD3EBDE1294}" type="presParOf" srcId="{31B934B9-F564-423C-B2D2-B2CF57934911}" destId="{0B8A81BE-0AA6-4FB3-847E-F1A984986C26}" srcOrd="1" destOrd="0" presId="urn:microsoft.com/office/officeart/2009/3/layout/HorizontalOrganizationChart"/>
    <dgm:cxn modelId="{837EE06E-6C03-403E-8CE5-941617F5D06C}" type="presParOf" srcId="{767A71CE-CC2E-45C8-9D1D-08267534BAE0}" destId="{83566108-689D-4189-AF25-13755C1220F9}" srcOrd="1" destOrd="0" presId="urn:microsoft.com/office/officeart/2009/3/layout/HorizontalOrganizationChart"/>
    <dgm:cxn modelId="{DDC42694-5E8F-441D-9C95-36C89F928776}" type="presParOf" srcId="{767A71CE-CC2E-45C8-9D1D-08267534BAE0}" destId="{2F525F43-05DC-4BE5-BCDA-AF5D3DDB6BA5}" srcOrd="2" destOrd="0" presId="urn:microsoft.com/office/officeart/2009/3/layout/HorizontalOrganizationChart"/>
    <dgm:cxn modelId="{6215C8C8-D033-4FFC-8F2B-E1F22CE1B8B3}" type="presParOf" srcId="{5F370798-B3AF-4323-9471-622FB04A8002}" destId="{2C4BF580-02AD-4F0C-8D16-32BC5D943660}" srcOrd="2" destOrd="0" presId="urn:microsoft.com/office/officeart/2009/3/layout/HorizontalOrganizationChart"/>
    <dgm:cxn modelId="{AA0345E7-C2E5-48CB-AD34-F2C7CA147B2C}" type="presParOf" srcId="{11F87A47-6E28-4EFE-BA7F-A0F208A714AB}" destId="{770CFA25-27F3-44EE-9F91-3172578A077B}" srcOrd="2" destOrd="0" presId="urn:microsoft.com/office/officeart/2009/3/layout/HorizontalOrganizationChart"/>
    <dgm:cxn modelId="{C92B5326-2DFE-4376-96D1-01BD66036533}" type="presParOf" srcId="{EC7B3680-C7C4-4792-A4FE-BE9692AC6BA7}" destId="{7822C12F-967B-49AE-90D3-FE15DFEC9CC2}" srcOrd="1" destOrd="0" presId="urn:microsoft.com/office/officeart/2009/3/layout/HorizontalOrganizationChart"/>
    <dgm:cxn modelId="{1347BC16-6793-4C8C-B8E6-095E759B177A}" type="presParOf" srcId="{7822C12F-967B-49AE-90D3-FE15DFEC9CC2}" destId="{0FBB0A80-A57C-48AE-8B0C-983573681AC1}" srcOrd="0" destOrd="0" presId="urn:microsoft.com/office/officeart/2009/3/layout/HorizontalOrganizationChart"/>
    <dgm:cxn modelId="{DA2EA7C6-6469-4769-BB21-EB3FADE43931}" type="presParOf" srcId="{0FBB0A80-A57C-48AE-8B0C-983573681AC1}" destId="{3A4845CF-379E-40E7-83CE-5BBE11A53FF4}" srcOrd="0" destOrd="0" presId="urn:microsoft.com/office/officeart/2009/3/layout/HorizontalOrganizationChart"/>
    <dgm:cxn modelId="{FB42E0FC-A7B1-485F-9EFB-D3CCB410D508}" type="presParOf" srcId="{0FBB0A80-A57C-48AE-8B0C-983573681AC1}" destId="{0451182F-EAEB-401E-9482-4708F4181D47}" srcOrd="1" destOrd="0" presId="urn:microsoft.com/office/officeart/2009/3/layout/HorizontalOrganizationChart"/>
    <dgm:cxn modelId="{2B3726D6-AEA6-4EB1-87A3-8BD2D633221C}" type="presParOf" srcId="{7822C12F-967B-49AE-90D3-FE15DFEC9CC2}" destId="{15563CA8-B4A9-4451-9E71-2364DD5D3712}" srcOrd="1" destOrd="0" presId="urn:microsoft.com/office/officeart/2009/3/layout/HorizontalOrganizationChart"/>
    <dgm:cxn modelId="{F9977C8D-3A12-45C2-8D14-5D644DF07412}" type="presParOf" srcId="{15563CA8-B4A9-4451-9E71-2364DD5D3712}" destId="{3F3430E4-D0E0-4501-BE0D-CC160A350CA9}" srcOrd="0" destOrd="0" presId="urn:microsoft.com/office/officeart/2009/3/layout/HorizontalOrganizationChart"/>
    <dgm:cxn modelId="{5455051B-9CD0-46D2-9E33-0AE0DA00B4E4}" type="presParOf" srcId="{15563CA8-B4A9-4451-9E71-2364DD5D3712}" destId="{8F72E526-2D65-4C74-99D8-41DF9BAB4E5D}" srcOrd="1" destOrd="0" presId="urn:microsoft.com/office/officeart/2009/3/layout/HorizontalOrganizationChart"/>
    <dgm:cxn modelId="{3312793B-14C3-4E28-95F5-59AE0A5263AF}" type="presParOf" srcId="{8F72E526-2D65-4C74-99D8-41DF9BAB4E5D}" destId="{62089E21-B477-4797-B109-DBADF92C5456}" srcOrd="0" destOrd="0" presId="urn:microsoft.com/office/officeart/2009/3/layout/HorizontalOrganizationChart"/>
    <dgm:cxn modelId="{EF4C8F73-7AFD-46BA-91DC-F0B2ABCAC651}" type="presParOf" srcId="{62089E21-B477-4797-B109-DBADF92C5456}" destId="{2270C26D-0FA2-4798-AC62-7E1160F1FD9E}" srcOrd="0" destOrd="0" presId="urn:microsoft.com/office/officeart/2009/3/layout/HorizontalOrganizationChart"/>
    <dgm:cxn modelId="{C4137934-FA97-4F31-948E-1A928520D399}" type="presParOf" srcId="{62089E21-B477-4797-B109-DBADF92C5456}" destId="{DDBB74C5-9DB1-44B5-A438-237BF1A139DD}" srcOrd="1" destOrd="0" presId="urn:microsoft.com/office/officeart/2009/3/layout/HorizontalOrganizationChart"/>
    <dgm:cxn modelId="{00529F5E-18F5-457A-AA8D-F23CEEEF1BB3}" type="presParOf" srcId="{8F72E526-2D65-4C74-99D8-41DF9BAB4E5D}" destId="{A1C39CA4-BC7E-4311-8129-6E9C75D48F01}" srcOrd="1" destOrd="0" presId="urn:microsoft.com/office/officeart/2009/3/layout/HorizontalOrganizationChart"/>
    <dgm:cxn modelId="{4FAF7724-B5B5-4F68-9704-D2203EED88A8}" type="presParOf" srcId="{A1C39CA4-BC7E-4311-8129-6E9C75D48F01}" destId="{E11B575A-A833-4A32-903E-9669F7CE2E22}" srcOrd="0" destOrd="0" presId="urn:microsoft.com/office/officeart/2009/3/layout/HorizontalOrganizationChart"/>
    <dgm:cxn modelId="{B54D7019-FABA-4DB0-BE9F-3BE4E8EFD32B}" type="presParOf" srcId="{A1C39CA4-BC7E-4311-8129-6E9C75D48F01}" destId="{94408A85-CB88-4E62-8BB6-B4B27D760A9A}" srcOrd="1" destOrd="0" presId="urn:microsoft.com/office/officeart/2009/3/layout/HorizontalOrganizationChart"/>
    <dgm:cxn modelId="{D2601C1F-930F-4206-81F6-C0C48CD4E3F7}" type="presParOf" srcId="{94408A85-CB88-4E62-8BB6-B4B27D760A9A}" destId="{38201830-71FD-40F7-80A3-E68E7571334F}" srcOrd="0" destOrd="0" presId="urn:microsoft.com/office/officeart/2009/3/layout/HorizontalOrganizationChart"/>
    <dgm:cxn modelId="{36B6085E-543D-463C-A289-4BA1230BA04A}" type="presParOf" srcId="{38201830-71FD-40F7-80A3-E68E7571334F}" destId="{4060ED1D-83AF-4712-A808-91D4A2D36578}" srcOrd="0" destOrd="0" presId="urn:microsoft.com/office/officeart/2009/3/layout/HorizontalOrganizationChart"/>
    <dgm:cxn modelId="{7764350B-23D0-4F9F-8597-6FA5D07B1633}" type="presParOf" srcId="{38201830-71FD-40F7-80A3-E68E7571334F}" destId="{BA2158CD-4D6D-4635-9B4B-E5ECAAF8AD32}" srcOrd="1" destOrd="0" presId="urn:microsoft.com/office/officeart/2009/3/layout/HorizontalOrganizationChart"/>
    <dgm:cxn modelId="{300417F3-A256-45D0-B5FE-E61B50FD31BC}" type="presParOf" srcId="{94408A85-CB88-4E62-8BB6-B4B27D760A9A}" destId="{8CA7C26F-6909-4D1B-A94E-164B43C5447D}" srcOrd="1" destOrd="0" presId="urn:microsoft.com/office/officeart/2009/3/layout/HorizontalOrganizationChart"/>
    <dgm:cxn modelId="{1C465E39-3DF5-4219-AD55-BCA222AAE131}" type="presParOf" srcId="{94408A85-CB88-4E62-8BB6-B4B27D760A9A}" destId="{623C9B70-502E-4356-A49D-E3AA4EBF10ED}" srcOrd="2" destOrd="0" presId="urn:microsoft.com/office/officeart/2009/3/layout/HorizontalOrganizationChart"/>
    <dgm:cxn modelId="{D97E6ADA-DE60-4E44-A7C2-8FE203F0A613}" type="presParOf" srcId="{8F72E526-2D65-4C74-99D8-41DF9BAB4E5D}" destId="{C48D3B74-57BE-4319-A7D0-FB917722A47E}" srcOrd="2" destOrd="0" presId="urn:microsoft.com/office/officeart/2009/3/layout/HorizontalOrganizationChart"/>
    <dgm:cxn modelId="{0A8DF0EF-78B7-4AD3-94FF-4A052C6B2452}" type="presParOf" srcId="{15563CA8-B4A9-4451-9E71-2364DD5D3712}" destId="{3AB26959-E9C9-4669-BD52-AB962F79E251}" srcOrd="2" destOrd="0" presId="urn:microsoft.com/office/officeart/2009/3/layout/HorizontalOrganizationChart"/>
    <dgm:cxn modelId="{F1F88B35-5ACD-4A16-8E7D-26F92EC631DE}" type="presParOf" srcId="{15563CA8-B4A9-4451-9E71-2364DD5D3712}" destId="{93A76311-6BC8-423C-8FBA-22650ABF1960}" srcOrd="3" destOrd="0" presId="urn:microsoft.com/office/officeart/2009/3/layout/HorizontalOrganizationChart"/>
    <dgm:cxn modelId="{FCB0BEC4-8F36-4C58-8AC0-AED2D5CEE589}" type="presParOf" srcId="{93A76311-6BC8-423C-8FBA-22650ABF1960}" destId="{518BF814-66DE-40EB-B806-E753CBF0F5BF}" srcOrd="0" destOrd="0" presId="urn:microsoft.com/office/officeart/2009/3/layout/HorizontalOrganizationChart"/>
    <dgm:cxn modelId="{2A84B573-321B-44BA-A6D5-2487688438BD}" type="presParOf" srcId="{518BF814-66DE-40EB-B806-E753CBF0F5BF}" destId="{B9450F22-5D78-48DB-BC7C-114E572177DF}" srcOrd="0" destOrd="0" presId="urn:microsoft.com/office/officeart/2009/3/layout/HorizontalOrganizationChart"/>
    <dgm:cxn modelId="{127EB27C-5C2C-44C4-BA23-83F986290100}" type="presParOf" srcId="{518BF814-66DE-40EB-B806-E753CBF0F5BF}" destId="{74472818-72E5-4DB6-8511-CAF08A32C0AD}" srcOrd="1" destOrd="0" presId="urn:microsoft.com/office/officeart/2009/3/layout/HorizontalOrganizationChart"/>
    <dgm:cxn modelId="{C280811A-E91F-46F4-A106-526BF137BAE0}" type="presParOf" srcId="{93A76311-6BC8-423C-8FBA-22650ABF1960}" destId="{CA89775A-DE14-4BDB-B94B-6CEB56715E4E}" srcOrd="1" destOrd="0" presId="urn:microsoft.com/office/officeart/2009/3/layout/HorizontalOrganizationChart"/>
    <dgm:cxn modelId="{B988E53A-8B52-448A-8EFE-B994F2317BE8}" type="presParOf" srcId="{CA89775A-DE14-4BDB-B94B-6CEB56715E4E}" destId="{B53F38D8-EC16-4088-B306-28C5ABE4E385}" srcOrd="0" destOrd="0" presId="urn:microsoft.com/office/officeart/2009/3/layout/HorizontalOrganizationChart"/>
    <dgm:cxn modelId="{31A42BA9-1E2D-4BF3-98AB-AC683250581C}" type="presParOf" srcId="{CA89775A-DE14-4BDB-B94B-6CEB56715E4E}" destId="{A33BD72C-0286-406E-BD77-AC939E438107}" srcOrd="1" destOrd="0" presId="urn:microsoft.com/office/officeart/2009/3/layout/HorizontalOrganizationChart"/>
    <dgm:cxn modelId="{06362FDD-29E1-4882-B729-A0274A7A53BA}" type="presParOf" srcId="{A33BD72C-0286-406E-BD77-AC939E438107}" destId="{8ABE2C63-60B5-4B8D-8B68-E0A3304F0031}" srcOrd="0" destOrd="0" presId="urn:microsoft.com/office/officeart/2009/3/layout/HorizontalOrganizationChart"/>
    <dgm:cxn modelId="{34DFA897-D1CF-4BAD-A2B6-14D366CEC5CE}" type="presParOf" srcId="{8ABE2C63-60B5-4B8D-8B68-E0A3304F0031}" destId="{C8B483AE-34BD-4D2B-8081-5179A821D52F}" srcOrd="0" destOrd="0" presId="urn:microsoft.com/office/officeart/2009/3/layout/HorizontalOrganizationChart"/>
    <dgm:cxn modelId="{AD4ED439-BD48-430F-918F-9D54F53F81E9}" type="presParOf" srcId="{8ABE2C63-60B5-4B8D-8B68-E0A3304F0031}" destId="{DA3B3D77-E135-4A5A-BDF5-F6555928B53C}" srcOrd="1" destOrd="0" presId="urn:microsoft.com/office/officeart/2009/3/layout/HorizontalOrganizationChart"/>
    <dgm:cxn modelId="{56D68F93-E698-44B3-8004-F41413833D45}" type="presParOf" srcId="{A33BD72C-0286-406E-BD77-AC939E438107}" destId="{700D9F9E-AFDA-403F-AAD5-01A56A442ED3}" srcOrd="1" destOrd="0" presId="urn:microsoft.com/office/officeart/2009/3/layout/HorizontalOrganizationChart"/>
    <dgm:cxn modelId="{39E21C74-4E60-4C93-B429-3735DF5BA93B}" type="presParOf" srcId="{700D9F9E-AFDA-403F-AAD5-01A56A442ED3}" destId="{D04E6BA8-B850-4579-AAA5-9934446D8EB9}" srcOrd="0" destOrd="0" presId="urn:microsoft.com/office/officeart/2009/3/layout/HorizontalOrganizationChart"/>
    <dgm:cxn modelId="{C0DC3FA5-1A5C-435F-A126-6EF67780D58B}" type="presParOf" srcId="{700D9F9E-AFDA-403F-AAD5-01A56A442ED3}" destId="{69366927-88D6-44D9-A9A2-EB89A9A1EC6A}" srcOrd="1" destOrd="0" presId="urn:microsoft.com/office/officeart/2009/3/layout/HorizontalOrganizationChart"/>
    <dgm:cxn modelId="{3AC149AC-D6C6-4E96-9A22-070CBA97E010}" type="presParOf" srcId="{69366927-88D6-44D9-A9A2-EB89A9A1EC6A}" destId="{630718DA-5256-4884-9248-0279DC9A2895}" srcOrd="0" destOrd="0" presId="urn:microsoft.com/office/officeart/2009/3/layout/HorizontalOrganizationChart"/>
    <dgm:cxn modelId="{34E5A04C-0C99-433D-907D-5CE6DB54F7DC}" type="presParOf" srcId="{630718DA-5256-4884-9248-0279DC9A2895}" destId="{5DA86CDB-F358-4F77-9B11-188CE1ED2733}" srcOrd="0" destOrd="0" presId="urn:microsoft.com/office/officeart/2009/3/layout/HorizontalOrganizationChart"/>
    <dgm:cxn modelId="{8219C1A7-AF64-46C7-9772-87ECFD9AEBE5}" type="presParOf" srcId="{630718DA-5256-4884-9248-0279DC9A2895}" destId="{B6418C3C-9C98-462E-8C7B-A00782298CD1}" srcOrd="1" destOrd="0" presId="urn:microsoft.com/office/officeart/2009/3/layout/HorizontalOrganizationChart"/>
    <dgm:cxn modelId="{04F41455-64BC-4E12-87E5-4251FF42D2F9}" type="presParOf" srcId="{69366927-88D6-44D9-A9A2-EB89A9A1EC6A}" destId="{4D4FDBB4-1EEC-486E-88CC-F2A6B8378B4F}" srcOrd="1" destOrd="0" presId="urn:microsoft.com/office/officeart/2009/3/layout/HorizontalOrganizationChart"/>
    <dgm:cxn modelId="{E20346E8-81CF-4361-9779-7B141DC04D28}" type="presParOf" srcId="{69366927-88D6-44D9-A9A2-EB89A9A1EC6A}" destId="{4D3334D2-9FE7-4121-BEA0-946206D25E2D}" srcOrd="2" destOrd="0" presId="urn:microsoft.com/office/officeart/2009/3/layout/HorizontalOrganizationChart"/>
    <dgm:cxn modelId="{C619E6B2-3FA0-4994-8EDA-8B1B8C8B5135}" type="presParOf" srcId="{A33BD72C-0286-406E-BD77-AC939E438107}" destId="{935E5693-446A-4565-A440-32441F87407B}" srcOrd="2" destOrd="0" presId="urn:microsoft.com/office/officeart/2009/3/layout/HorizontalOrganizationChart"/>
    <dgm:cxn modelId="{1EEA1CEA-E905-4992-A88A-9DBDFF208555}" type="presParOf" srcId="{93A76311-6BC8-423C-8FBA-22650ABF1960}" destId="{3A333F51-616F-4A94-8F1E-EB5FC893E2AA}" srcOrd="2" destOrd="0" presId="urn:microsoft.com/office/officeart/2009/3/layout/HorizontalOrganizationChart"/>
    <dgm:cxn modelId="{5FF7AB00-AD73-44A5-A6E8-F15B3C01E4D9}" type="presParOf" srcId="{15563CA8-B4A9-4451-9E71-2364DD5D3712}" destId="{0E4850E9-FC29-443D-A5F0-B287D2AFAD15}" srcOrd="4" destOrd="0" presId="urn:microsoft.com/office/officeart/2009/3/layout/HorizontalOrganizationChart"/>
    <dgm:cxn modelId="{08DFAD83-EA4D-4CA7-BF63-A2CE99A8A1FF}" type="presParOf" srcId="{15563CA8-B4A9-4451-9E71-2364DD5D3712}" destId="{B629133D-1F34-4AC1-8B1C-404E1EC6A151}" srcOrd="5" destOrd="0" presId="urn:microsoft.com/office/officeart/2009/3/layout/HorizontalOrganizationChart"/>
    <dgm:cxn modelId="{30416EA2-5D56-4609-AF87-151F693EBF1D}" type="presParOf" srcId="{B629133D-1F34-4AC1-8B1C-404E1EC6A151}" destId="{555B2FED-13EF-49DB-85C8-5E485077BEAD}" srcOrd="0" destOrd="0" presId="urn:microsoft.com/office/officeart/2009/3/layout/HorizontalOrganizationChart"/>
    <dgm:cxn modelId="{EE3A4E87-F503-497F-865E-47780BF91B83}" type="presParOf" srcId="{555B2FED-13EF-49DB-85C8-5E485077BEAD}" destId="{909E89A8-42A2-4A28-B563-0C0472579A91}" srcOrd="0" destOrd="0" presId="urn:microsoft.com/office/officeart/2009/3/layout/HorizontalOrganizationChart"/>
    <dgm:cxn modelId="{55606EE4-8ECD-4ADD-8CD4-E1077EFDA3DB}" type="presParOf" srcId="{555B2FED-13EF-49DB-85C8-5E485077BEAD}" destId="{4E8A3F84-6672-4A55-9C9A-0BF313A7185B}" srcOrd="1" destOrd="0" presId="urn:microsoft.com/office/officeart/2009/3/layout/HorizontalOrganizationChart"/>
    <dgm:cxn modelId="{D6C9755B-AC28-48FF-8F0B-AC3C5DF0F782}" type="presParOf" srcId="{B629133D-1F34-4AC1-8B1C-404E1EC6A151}" destId="{FA9B5981-E625-4A8D-9BA8-A5ED45A0B159}" srcOrd="1" destOrd="0" presId="urn:microsoft.com/office/officeart/2009/3/layout/HorizontalOrganizationChart"/>
    <dgm:cxn modelId="{BD3B3C00-A9CF-4542-9C82-0879C2853E72}" type="presParOf" srcId="{FA9B5981-E625-4A8D-9BA8-A5ED45A0B159}" destId="{F00D3550-A1CB-4617-8830-11487153CC86}" srcOrd="0" destOrd="0" presId="urn:microsoft.com/office/officeart/2009/3/layout/HorizontalOrganizationChart"/>
    <dgm:cxn modelId="{6808759A-B4AE-460F-AC86-DCB69D0F28CE}" type="presParOf" srcId="{FA9B5981-E625-4A8D-9BA8-A5ED45A0B159}" destId="{6FC98870-7294-4FAB-8425-0A1235BD79A6}" srcOrd="1" destOrd="0" presId="urn:microsoft.com/office/officeart/2009/3/layout/HorizontalOrganizationChart"/>
    <dgm:cxn modelId="{48DB8BDF-2358-41F5-A502-1C43B27B15E5}" type="presParOf" srcId="{6FC98870-7294-4FAB-8425-0A1235BD79A6}" destId="{CEA6DE27-F568-4B1C-AD72-AEE8918427B5}" srcOrd="0" destOrd="0" presId="urn:microsoft.com/office/officeart/2009/3/layout/HorizontalOrganizationChart"/>
    <dgm:cxn modelId="{89828FD3-F380-4008-9D42-9AC0B63D9ABA}" type="presParOf" srcId="{CEA6DE27-F568-4B1C-AD72-AEE8918427B5}" destId="{1D407108-5DD6-4645-BF20-1812F7C71ED8}" srcOrd="0" destOrd="0" presId="urn:microsoft.com/office/officeart/2009/3/layout/HorizontalOrganizationChart"/>
    <dgm:cxn modelId="{98DC6DA4-6C8B-4991-876B-590E5CA93A40}" type="presParOf" srcId="{CEA6DE27-F568-4B1C-AD72-AEE8918427B5}" destId="{98BAFA85-0EA8-4A98-894C-1607B02D0BA9}" srcOrd="1" destOrd="0" presId="urn:microsoft.com/office/officeart/2009/3/layout/HorizontalOrganizationChart"/>
    <dgm:cxn modelId="{8A261448-3F6B-4263-B152-AC5AC9C64A74}" type="presParOf" srcId="{6FC98870-7294-4FAB-8425-0A1235BD79A6}" destId="{5F51F802-1495-416D-B7E2-CDDC8FFF93B8}" srcOrd="1" destOrd="0" presId="urn:microsoft.com/office/officeart/2009/3/layout/HorizontalOrganizationChart"/>
    <dgm:cxn modelId="{884DD0D6-F8CC-4570-899F-217B8DAF2B82}" type="presParOf" srcId="{6FC98870-7294-4FAB-8425-0A1235BD79A6}" destId="{247C00B4-D8C3-4870-A1A6-04688DCD3837}" srcOrd="2" destOrd="0" presId="urn:microsoft.com/office/officeart/2009/3/layout/HorizontalOrganizationChart"/>
    <dgm:cxn modelId="{36234D5E-73B2-4C14-A9CB-B1FE9F1FE20B}" type="presParOf" srcId="{B629133D-1F34-4AC1-8B1C-404E1EC6A151}" destId="{0A09C821-1035-4EE1-A518-E01B9B93B9EC}" srcOrd="2" destOrd="0" presId="urn:microsoft.com/office/officeart/2009/3/layout/HorizontalOrganizationChart"/>
    <dgm:cxn modelId="{8C60253D-1BC3-4F9D-9A70-A03A3735D33E}" type="presParOf" srcId="{15563CA8-B4A9-4451-9E71-2364DD5D3712}" destId="{CD676770-9D0F-4C4C-A2CE-38396E4305D7}" srcOrd="6" destOrd="0" presId="urn:microsoft.com/office/officeart/2009/3/layout/HorizontalOrganizationChart"/>
    <dgm:cxn modelId="{38E9E67F-2DBC-4BBB-90CD-E4442F1AE56A}" type="presParOf" srcId="{15563CA8-B4A9-4451-9E71-2364DD5D3712}" destId="{06DD9567-F320-4DDC-9C2F-02F67CDF79BA}" srcOrd="7" destOrd="0" presId="urn:microsoft.com/office/officeart/2009/3/layout/HorizontalOrganizationChart"/>
    <dgm:cxn modelId="{88EE605A-ABFB-4C78-AD5F-3BDF82DA69E0}" type="presParOf" srcId="{06DD9567-F320-4DDC-9C2F-02F67CDF79BA}" destId="{C918F136-6E10-45F4-9318-216C6F44E461}" srcOrd="0" destOrd="0" presId="urn:microsoft.com/office/officeart/2009/3/layout/HorizontalOrganizationChart"/>
    <dgm:cxn modelId="{B73D56F9-CB2A-4383-A113-9E47F080672C}" type="presParOf" srcId="{C918F136-6E10-45F4-9318-216C6F44E461}" destId="{CFC64E12-3A76-46DD-9253-0891C1C7CBEC}" srcOrd="0" destOrd="0" presId="urn:microsoft.com/office/officeart/2009/3/layout/HorizontalOrganizationChart"/>
    <dgm:cxn modelId="{D0D8752D-6A0C-4521-B33F-0E21EFC32C00}" type="presParOf" srcId="{C918F136-6E10-45F4-9318-216C6F44E461}" destId="{8CA18345-CFB5-4E3D-A8C2-DF9280E3A529}" srcOrd="1" destOrd="0" presId="urn:microsoft.com/office/officeart/2009/3/layout/HorizontalOrganizationChart"/>
    <dgm:cxn modelId="{3196C380-FE81-4484-B24F-3E33778FEAA5}" type="presParOf" srcId="{06DD9567-F320-4DDC-9C2F-02F67CDF79BA}" destId="{8576A565-33A1-4317-8C82-3F05CA58318C}" srcOrd="1" destOrd="0" presId="urn:microsoft.com/office/officeart/2009/3/layout/HorizontalOrganizationChart"/>
    <dgm:cxn modelId="{D19C8D93-A683-4E59-9256-EBDE43D30C37}" type="presParOf" srcId="{8576A565-33A1-4317-8C82-3F05CA58318C}" destId="{8DCD6D72-41FC-4223-BDD2-D6A0AC1113A8}" srcOrd="0" destOrd="0" presId="urn:microsoft.com/office/officeart/2009/3/layout/HorizontalOrganizationChart"/>
    <dgm:cxn modelId="{25053095-D5BA-4217-A8B5-B14F06A431A8}" type="presParOf" srcId="{8576A565-33A1-4317-8C82-3F05CA58318C}" destId="{7D3DCFEB-9814-4812-9EC2-8F8692E34561}" srcOrd="1" destOrd="0" presId="urn:microsoft.com/office/officeart/2009/3/layout/HorizontalOrganizationChart"/>
    <dgm:cxn modelId="{CE518625-A3BD-4E9A-83E6-B896B49CAC21}" type="presParOf" srcId="{7D3DCFEB-9814-4812-9EC2-8F8692E34561}" destId="{7B3C90B0-8CEA-492D-9748-90115357A2F1}" srcOrd="0" destOrd="0" presId="urn:microsoft.com/office/officeart/2009/3/layout/HorizontalOrganizationChart"/>
    <dgm:cxn modelId="{B5B074B7-ACA8-40F0-8DB0-4CB479949A67}" type="presParOf" srcId="{7B3C90B0-8CEA-492D-9748-90115357A2F1}" destId="{69A5A9D8-CEED-41FD-B8A1-881FF9A349D1}" srcOrd="0" destOrd="0" presId="urn:microsoft.com/office/officeart/2009/3/layout/HorizontalOrganizationChart"/>
    <dgm:cxn modelId="{6A5AAB23-5C1E-49C4-8FE4-F0537D9F040F}" type="presParOf" srcId="{7B3C90B0-8CEA-492D-9748-90115357A2F1}" destId="{6DFE9CDA-FBB6-4792-AF6A-0E9D8CDBB66D}" srcOrd="1" destOrd="0" presId="urn:microsoft.com/office/officeart/2009/3/layout/HorizontalOrganizationChart"/>
    <dgm:cxn modelId="{04A7A06D-7146-4273-8392-08234C27BF9D}" type="presParOf" srcId="{7D3DCFEB-9814-4812-9EC2-8F8692E34561}" destId="{8E1103BA-FBE0-4FA0-B782-876DD1A1156D}" srcOrd="1" destOrd="0" presId="urn:microsoft.com/office/officeart/2009/3/layout/HorizontalOrganizationChart"/>
    <dgm:cxn modelId="{F84FD786-9410-4E01-94C2-83EFC7A3589C}" type="presParOf" srcId="{8E1103BA-FBE0-4FA0-B782-876DD1A1156D}" destId="{00B6AEE7-A807-4E0C-BBF1-EC88F84B424D}" srcOrd="0" destOrd="0" presId="urn:microsoft.com/office/officeart/2009/3/layout/HorizontalOrganizationChart"/>
    <dgm:cxn modelId="{BFC30D74-311B-466E-8BCB-1188545C73DF}" type="presParOf" srcId="{8E1103BA-FBE0-4FA0-B782-876DD1A1156D}" destId="{669AED9A-3E00-48F6-BB63-2096921A0511}" srcOrd="1" destOrd="0" presId="urn:microsoft.com/office/officeart/2009/3/layout/HorizontalOrganizationChart"/>
    <dgm:cxn modelId="{E6DDB603-02F9-4A69-B97B-6C1FFFF15C4C}" type="presParOf" srcId="{669AED9A-3E00-48F6-BB63-2096921A0511}" destId="{A50E8900-FC2F-454B-B17D-2FDFDEE081B7}" srcOrd="0" destOrd="0" presId="urn:microsoft.com/office/officeart/2009/3/layout/HorizontalOrganizationChart"/>
    <dgm:cxn modelId="{40DFD930-6828-4011-A056-EF509E6A15BE}" type="presParOf" srcId="{A50E8900-FC2F-454B-B17D-2FDFDEE081B7}" destId="{3A3AF889-7D9C-4F1B-86C3-D467058E15D9}" srcOrd="0" destOrd="0" presId="urn:microsoft.com/office/officeart/2009/3/layout/HorizontalOrganizationChart"/>
    <dgm:cxn modelId="{BAD25B3E-9FCC-4AD0-B30F-B1D2E72A4D7C}" type="presParOf" srcId="{A50E8900-FC2F-454B-B17D-2FDFDEE081B7}" destId="{F7BAD39C-F267-40CC-9C0C-AB8F09A0F86E}" srcOrd="1" destOrd="0" presId="urn:microsoft.com/office/officeart/2009/3/layout/HorizontalOrganizationChart"/>
    <dgm:cxn modelId="{D53ADB0E-1561-47B7-AC2A-01F62AF18B78}" type="presParOf" srcId="{669AED9A-3E00-48F6-BB63-2096921A0511}" destId="{0EC994DB-A489-4574-AB3E-2A126241B281}" srcOrd="1" destOrd="0" presId="urn:microsoft.com/office/officeart/2009/3/layout/HorizontalOrganizationChart"/>
    <dgm:cxn modelId="{31458064-659B-4B68-A1CE-B11373FD5582}" type="presParOf" srcId="{0EC994DB-A489-4574-AB3E-2A126241B281}" destId="{6546FC4E-29DF-4B01-8148-404B1786AA88}" srcOrd="0" destOrd="0" presId="urn:microsoft.com/office/officeart/2009/3/layout/HorizontalOrganizationChart"/>
    <dgm:cxn modelId="{3A159B35-AA62-4393-8690-AD4B6475DB53}" type="presParOf" srcId="{0EC994DB-A489-4574-AB3E-2A126241B281}" destId="{A089660E-A224-405D-B2F5-BCBD5FCB4EA0}" srcOrd="1" destOrd="0" presId="urn:microsoft.com/office/officeart/2009/3/layout/HorizontalOrganizationChart"/>
    <dgm:cxn modelId="{EB0F3F7C-098E-45B9-901A-A08537235029}" type="presParOf" srcId="{A089660E-A224-405D-B2F5-BCBD5FCB4EA0}" destId="{C1D6DF52-5059-4D9D-83BB-44E48DA994F6}" srcOrd="0" destOrd="0" presId="urn:microsoft.com/office/officeart/2009/3/layout/HorizontalOrganizationChart"/>
    <dgm:cxn modelId="{03E26F85-2068-4621-BB59-25D2026D9847}" type="presParOf" srcId="{C1D6DF52-5059-4D9D-83BB-44E48DA994F6}" destId="{E317ECD9-556C-4957-A387-BC22E63F2F2C}" srcOrd="0" destOrd="0" presId="urn:microsoft.com/office/officeart/2009/3/layout/HorizontalOrganizationChart"/>
    <dgm:cxn modelId="{9E0DAEC9-0D28-467C-8711-34E7E207D589}" type="presParOf" srcId="{C1D6DF52-5059-4D9D-83BB-44E48DA994F6}" destId="{6E40CC66-FB83-4D76-B3A0-C50C4DF2B784}" srcOrd="1" destOrd="0" presId="urn:microsoft.com/office/officeart/2009/3/layout/HorizontalOrganizationChart"/>
    <dgm:cxn modelId="{31C3E971-1AD6-49E7-8DDD-83220C4D99F7}" type="presParOf" srcId="{A089660E-A224-405D-B2F5-BCBD5FCB4EA0}" destId="{4C98E6E8-8BDB-431A-BAB8-30618F3FDA93}" srcOrd="1" destOrd="0" presId="urn:microsoft.com/office/officeart/2009/3/layout/HorizontalOrganizationChart"/>
    <dgm:cxn modelId="{3ABE3536-9FCF-4BD9-BD71-91998B48ECC5}" type="presParOf" srcId="{A089660E-A224-405D-B2F5-BCBD5FCB4EA0}" destId="{670A6BBE-62F4-499E-9AB4-F1803D427536}" srcOrd="2" destOrd="0" presId="urn:microsoft.com/office/officeart/2009/3/layout/HorizontalOrganizationChart"/>
    <dgm:cxn modelId="{E449BA94-9625-4E6B-858A-8C988C6FF97F}" type="presParOf" srcId="{669AED9A-3E00-48F6-BB63-2096921A0511}" destId="{90297001-2543-47FD-AD9F-C71ABC124D38}" srcOrd="2" destOrd="0" presId="urn:microsoft.com/office/officeart/2009/3/layout/HorizontalOrganizationChart"/>
    <dgm:cxn modelId="{F2B1B553-1C05-4412-950B-EA3C616542EB}" type="presParOf" srcId="{7D3DCFEB-9814-4812-9EC2-8F8692E34561}" destId="{E2D8A070-279A-4429-B212-BF2C4DF53CB1}" srcOrd="2" destOrd="0" presId="urn:microsoft.com/office/officeart/2009/3/layout/HorizontalOrganizationChart"/>
    <dgm:cxn modelId="{9593424C-F532-4AB5-8804-AF48F47FFFD8}" type="presParOf" srcId="{06DD9567-F320-4DDC-9C2F-02F67CDF79BA}" destId="{E5B802BA-C977-4951-92CD-42190E7F0A7E}" srcOrd="2" destOrd="0" presId="urn:microsoft.com/office/officeart/2009/3/layout/HorizontalOrganizationChart"/>
    <dgm:cxn modelId="{5F06CE7B-D969-4ABA-8E94-BDE34E20DD4D}" type="presParOf" srcId="{7822C12F-967B-49AE-90D3-FE15DFEC9CC2}" destId="{25C1BD39-3B84-4F29-960A-DBAD087DADDF}"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C30B46-A52A-4399-874F-7CDBD4D2BDB5}" type="doc">
      <dgm:prSet loTypeId="urn:microsoft.com/office/officeart/2008/layout/PictureStrips" loCatId="picture" qsTypeId="urn:microsoft.com/office/officeart/2005/8/quickstyle/simple2" qsCatId="simple" csTypeId="urn:microsoft.com/office/officeart/2005/8/colors/accent4_1" csCatId="accent4" phldr="1"/>
      <dgm:spPr/>
      <dgm:t>
        <a:bodyPr/>
        <a:lstStyle/>
        <a:p>
          <a:endParaRPr lang="es-ES"/>
        </a:p>
      </dgm:t>
    </dgm:pt>
    <dgm:pt modelId="{F556DDB6-E35B-42A0-8122-60C9F6B30CAF}">
      <dgm:prSet phldrT="[Texto]" custT="1"/>
      <dgm:spPr/>
      <dgm:t>
        <a:bodyPr/>
        <a:lstStyle/>
        <a:p>
          <a:r>
            <a:rPr lang="es-ES" sz="1700" dirty="0"/>
            <a:t>Porter (1990): Diamante de la competitividad</a:t>
          </a:r>
        </a:p>
      </dgm:t>
    </dgm:pt>
    <dgm:pt modelId="{5E95D616-BA3E-4698-897A-45D0B9E3C5C0}" type="parTrans" cxnId="{928F9C29-FDCF-475E-BB48-0CD103E1682B}">
      <dgm:prSet/>
      <dgm:spPr/>
      <dgm:t>
        <a:bodyPr/>
        <a:lstStyle/>
        <a:p>
          <a:endParaRPr lang="es-ES" sz="1700"/>
        </a:p>
      </dgm:t>
    </dgm:pt>
    <dgm:pt modelId="{457F7489-5913-44A9-A826-3565FB87B057}" type="sibTrans" cxnId="{928F9C29-FDCF-475E-BB48-0CD103E1682B}">
      <dgm:prSet/>
      <dgm:spPr/>
      <dgm:t>
        <a:bodyPr/>
        <a:lstStyle/>
        <a:p>
          <a:endParaRPr lang="es-ES" sz="1700"/>
        </a:p>
      </dgm:t>
    </dgm:pt>
    <dgm:pt modelId="{15687FE1-07E9-4FC5-9BCB-0BEB8814C00A}">
      <dgm:prSet phldrT="[Texto]" custT="1"/>
      <dgm:spPr/>
      <dgm:t>
        <a:bodyPr/>
        <a:lstStyle/>
        <a:p>
          <a:r>
            <a:rPr lang="es-ES" sz="1700" dirty="0"/>
            <a:t>Precio: costos de producción</a:t>
          </a:r>
        </a:p>
      </dgm:t>
    </dgm:pt>
    <dgm:pt modelId="{6CE53D17-016E-426F-A1E2-7B7649C6F63F}" type="parTrans" cxnId="{7950131E-523B-4AD0-ABEA-1430B438ACBF}">
      <dgm:prSet/>
      <dgm:spPr/>
      <dgm:t>
        <a:bodyPr/>
        <a:lstStyle/>
        <a:p>
          <a:endParaRPr lang="es-ES" sz="1700"/>
        </a:p>
      </dgm:t>
    </dgm:pt>
    <dgm:pt modelId="{41A186EE-1BB4-428A-A992-5750F60569AF}" type="sibTrans" cxnId="{7950131E-523B-4AD0-ABEA-1430B438ACBF}">
      <dgm:prSet/>
      <dgm:spPr/>
      <dgm:t>
        <a:bodyPr/>
        <a:lstStyle/>
        <a:p>
          <a:endParaRPr lang="es-ES" sz="1700"/>
        </a:p>
      </dgm:t>
    </dgm:pt>
    <dgm:pt modelId="{43A732E5-FD1F-47C0-8CD7-7C83A0D00CF2}">
      <dgm:prSet phldrT="[Texto]" custT="1"/>
      <dgm:spPr/>
      <dgm:t>
        <a:bodyPr/>
        <a:lstStyle/>
        <a:p>
          <a:r>
            <a:rPr lang="es-ES" sz="1700" dirty="0"/>
            <a:t>Calidad Internacional: certificaciones</a:t>
          </a:r>
        </a:p>
      </dgm:t>
    </dgm:pt>
    <dgm:pt modelId="{60F16350-AB3C-4096-A970-55086849D663}" type="parTrans" cxnId="{96C8B9E5-99E3-4A1C-901D-09BEB239A629}">
      <dgm:prSet/>
      <dgm:spPr/>
      <dgm:t>
        <a:bodyPr/>
        <a:lstStyle/>
        <a:p>
          <a:endParaRPr lang="es-ES" sz="1700"/>
        </a:p>
      </dgm:t>
    </dgm:pt>
    <dgm:pt modelId="{2ABE553E-44BF-4692-B904-50B5B883C504}" type="sibTrans" cxnId="{96C8B9E5-99E3-4A1C-901D-09BEB239A629}">
      <dgm:prSet/>
      <dgm:spPr/>
      <dgm:t>
        <a:bodyPr/>
        <a:lstStyle/>
        <a:p>
          <a:endParaRPr lang="es-ES" sz="1700"/>
        </a:p>
      </dgm:t>
    </dgm:pt>
    <dgm:pt modelId="{6556667A-BD9E-4541-A825-BE51F1B52A32}">
      <dgm:prSet phldrT="[Texto]" custT="1"/>
      <dgm:spPr/>
      <dgm:t>
        <a:bodyPr/>
        <a:lstStyle/>
        <a:p>
          <a:r>
            <a:rPr lang="es-ES" sz="1600" dirty="0"/>
            <a:t>Contreras (2000): “…capacidad de ocupar un lugar a nivel internacional”.</a:t>
          </a:r>
        </a:p>
      </dgm:t>
    </dgm:pt>
    <dgm:pt modelId="{DC2BC60C-3A67-42B6-A51E-8979B95CCD6E}" type="parTrans" cxnId="{DB89AC15-15C9-45F2-9BA7-0BF5FF77F4EA}">
      <dgm:prSet/>
      <dgm:spPr/>
      <dgm:t>
        <a:bodyPr/>
        <a:lstStyle/>
        <a:p>
          <a:endParaRPr lang="es-ES" sz="1700"/>
        </a:p>
      </dgm:t>
    </dgm:pt>
    <dgm:pt modelId="{E2B37E6D-0054-4FB3-875C-B6D97F9EC166}" type="sibTrans" cxnId="{DB89AC15-15C9-45F2-9BA7-0BF5FF77F4EA}">
      <dgm:prSet/>
      <dgm:spPr/>
      <dgm:t>
        <a:bodyPr/>
        <a:lstStyle/>
        <a:p>
          <a:endParaRPr lang="es-ES" sz="1700"/>
        </a:p>
      </dgm:t>
    </dgm:pt>
    <dgm:pt modelId="{59548741-4F3E-4887-828B-8830B33EFD8E}">
      <dgm:prSet phldrT="[Texto]" custT="1"/>
      <dgm:spPr/>
      <dgm:t>
        <a:bodyPr/>
        <a:lstStyle/>
        <a:p>
          <a:r>
            <a:rPr lang="es-ES" sz="1700" dirty="0"/>
            <a:t>Política Comercial Internacional: Acuerdos Comerciales</a:t>
          </a:r>
        </a:p>
      </dgm:t>
    </dgm:pt>
    <dgm:pt modelId="{6406184E-F981-4332-BB7C-A88626F7B9CA}" type="parTrans" cxnId="{7B5AB865-3A3F-400B-A465-6361943E4789}">
      <dgm:prSet/>
      <dgm:spPr/>
      <dgm:t>
        <a:bodyPr/>
        <a:lstStyle/>
        <a:p>
          <a:endParaRPr lang="es-ES" sz="1700"/>
        </a:p>
      </dgm:t>
    </dgm:pt>
    <dgm:pt modelId="{ED683608-9B2F-4757-B183-B2077EE1036D}" type="sibTrans" cxnId="{7B5AB865-3A3F-400B-A465-6361943E4789}">
      <dgm:prSet/>
      <dgm:spPr/>
      <dgm:t>
        <a:bodyPr/>
        <a:lstStyle/>
        <a:p>
          <a:endParaRPr lang="es-ES" sz="1700"/>
        </a:p>
      </dgm:t>
    </dgm:pt>
    <dgm:pt modelId="{5003CFC9-61C1-4C52-AAF3-B5BD48F6BA28}">
      <dgm:prSet phldrT="[Texto]" custT="1"/>
      <dgm:spPr/>
      <dgm:t>
        <a:bodyPr/>
        <a:lstStyle/>
        <a:p>
          <a:r>
            <a:rPr lang="es-ES" sz="1700" dirty="0"/>
            <a:t>Tecnología: Procesos de producción</a:t>
          </a:r>
        </a:p>
      </dgm:t>
    </dgm:pt>
    <dgm:pt modelId="{739C2229-72CE-4032-B3E5-9D174B18611C}" type="parTrans" cxnId="{6DC880FA-90FD-44F8-9D5C-A45B6851C6F9}">
      <dgm:prSet/>
      <dgm:spPr/>
      <dgm:t>
        <a:bodyPr/>
        <a:lstStyle/>
        <a:p>
          <a:endParaRPr lang="es-ES" sz="1700"/>
        </a:p>
      </dgm:t>
    </dgm:pt>
    <dgm:pt modelId="{53CB90A0-671E-4EBC-8397-D79B0F82007B}" type="sibTrans" cxnId="{6DC880FA-90FD-44F8-9D5C-A45B6851C6F9}">
      <dgm:prSet/>
      <dgm:spPr/>
      <dgm:t>
        <a:bodyPr/>
        <a:lstStyle/>
        <a:p>
          <a:endParaRPr lang="es-ES" sz="1700"/>
        </a:p>
      </dgm:t>
    </dgm:pt>
    <dgm:pt modelId="{06D7E6F8-736D-4485-90F6-997918E8D2BD}" type="pres">
      <dgm:prSet presAssocID="{54C30B46-A52A-4399-874F-7CDBD4D2BDB5}" presName="Name0" presStyleCnt="0">
        <dgm:presLayoutVars>
          <dgm:dir/>
          <dgm:resizeHandles val="exact"/>
        </dgm:presLayoutVars>
      </dgm:prSet>
      <dgm:spPr/>
      <dgm:t>
        <a:bodyPr/>
        <a:lstStyle/>
        <a:p>
          <a:endParaRPr lang="es-ES"/>
        </a:p>
      </dgm:t>
    </dgm:pt>
    <dgm:pt modelId="{19D2F24B-AC27-4634-A19C-C0122D75C10D}" type="pres">
      <dgm:prSet presAssocID="{F556DDB6-E35B-42A0-8122-60C9F6B30CAF}" presName="composite" presStyleCnt="0"/>
      <dgm:spPr/>
    </dgm:pt>
    <dgm:pt modelId="{0E9D1D70-1998-4A26-A8F4-F313ACA5D66B}" type="pres">
      <dgm:prSet presAssocID="{F556DDB6-E35B-42A0-8122-60C9F6B30CAF}" presName="rect1" presStyleLbl="trAlignAcc1" presStyleIdx="0" presStyleCnt="6">
        <dgm:presLayoutVars>
          <dgm:bulletEnabled val="1"/>
        </dgm:presLayoutVars>
      </dgm:prSet>
      <dgm:spPr/>
      <dgm:t>
        <a:bodyPr/>
        <a:lstStyle/>
        <a:p>
          <a:endParaRPr lang="es-ES"/>
        </a:p>
      </dgm:t>
    </dgm:pt>
    <dgm:pt modelId="{F13061E5-3F9A-4D88-A716-45D3475006E6}" type="pres">
      <dgm:prSet presAssocID="{F556DDB6-E35B-42A0-8122-60C9F6B30CAF}" presName="rect2" presStyleLbl="fgImgPlace1" presStyleIdx="0" presStyleCnt="6"/>
      <dgm:spPr>
        <a:blipFill rotWithShape="1">
          <a:blip xmlns:r="http://schemas.openxmlformats.org/officeDocument/2006/relationships" r:embed="rId1"/>
          <a:stretch>
            <a:fillRect/>
          </a:stretch>
        </a:blipFill>
      </dgm:spPr>
    </dgm:pt>
    <dgm:pt modelId="{D49BDB44-EAD4-47CA-98E6-56A2CFC1C767}" type="pres">
      <dgm:prSet presAssocID="{457F7489-5913-44A9-A826-3565FB87B057}" presName="sibTrans" presStyleCnt="0"/>
      <dgm:spPr/>
    </dgm:pt>
    <dgm:pt modelId="{23487FA1-3091-4CDF-AB14-7273A707B3E0}" type="pres">
      <dgm:prSet presAssocID="{6556667A-BD9E-4541-A825-BE51F1B52A32}" presName="composite" presStyleCnt="0"/>
      <dgm:spPr/>
    </dgm:pt>
    <dgm:pt modelId="{F8AD66EC-27B8-4948-9D47-F4032032189D}" type="pres">
      <dgm:prSet presAssocID="{6556667A-BD9E-4541-A825-BE51F1B52A32}" presName="rect1" presStyleLbl="trAlignAcc1" presStyleIdx="1" presStyleCnt="6">
        <dgm:presLayoutVars>
          <dgm:bulletEnabled val="1"/>
        </dgm:presLayoutVars>
      </dgm:prSet>
      <dgm:spPr/>
      <dgm:t>
        <a:bodyPr/>
        <a:lstStyle/>
        <a:p>
          <a:endParaRPr lang="es-ES"/>
        </a:p>
      </dgm:t>
    </dgm:pt>
    <dgm:pt modelId="{358890E9-243C-4C0C-A77B-17FA9066298B}" type="pres">
      <dgm:prSet presAssocID="{6556667A-BD9E-4541-A825-BE51F1B52A32}" presName="rect2" presStyleLbl="fgImgPlace1" presStyleIdx="1" presStyleCnt="6"/>
      <dgm:spPr>
        <a:blipFill rotWithShape="1">
          <a:blip xmlns:r="http://schemas.openxmlformats.org/officeDocument/2006/relationships" r:embed="rId2"/>
          <a:stretch>
            <a:fillRect/>
          </a:stretch>
        </a:blipFill>
      </dgm:spPr>
    </dgm:pt>
    <dgm:pt modelId="{F3A64CE0-A585-41D1-B6C7-D7BE01B24F2B}" type="pres">
      <dgm:prSet presAssocID="{E2B37E6D-0054-4FB3-875C-B6D97F9EC166}" presName="sibTrans" presStyleCnt="0"/>
      <dgm:spPr/>
    </dgm:pt>
    <dgm:pt modelId="{C66727D2-4BFF-469E-87E2-1F16FAC4347F}" type="pres">
      <dgm:prSet presAssocID="{15687FE1-07E9-4FC5-9BCB-0BEB8814C00A}" presName="composite" presStyleCnt="0"/>
      <dgm:spPr/>
    </dgm:pt>
    <dgm:pt modelId="{E275221C-21FD-4109-B0D9-E86CF795BC76}" type="pres">
      <dgm:prSet presAssocID="{15687FE1-07E9-4FC5-9BCB-0BEB8814C00A}" presName="rect1" presStyleLbl="trAlignAcc1" presStyleIdx="2" presStyleCnt="6">
        <dgm:presLayoutVars>
          <dgm:bulletEnabled val="1"/>
        </dgm:presLayoutVars>
      </dgm:prSet>
      <dgm:spPr/>
      <dgm:t>
        <a:bodyPr/>
        <a:lstStyle/>
        <a:p>
          <a:endParaRPr lang="es-ES"/>
        </a:p>
      </dgm:t>
    </dgm:pt>
    <dgm:pt modelId="{C95290E5-8606-4E4D-8EAE-AC1944BDFCB6}" type="pres">
      <dgm:prSet presAssocID="{15687FE1-07E9-4FC5-9BCB-0BEB8814C00A}" presName="rect2" presStyleLbl="fgImgPlace1" presStyleIdx="2" presStyleCnt="6"/>
      <dgm:spPr>
        <a:blipFill rotWithShape="1">
          <a:blip xmlns:r="http://schemas.openxmlformats.org/officeDocument/2006/relationships" r:embed="rId3"/>
          <a:stretch>
            <a:fillRect/>
          </a:stretch>
        </a:blipFill>
      </dgm:spPr>
    </dgm:pt>
    <dgm:pt modelId="{388F7270-3F56-4103-A03B-CB40549D29DC}" type="pres">
      <dgm:prSet presAssocID="{41A186EE-1BB4-428A-A992-5750F60569AF}" presName="sibTrans" presStyleCnt="0"/>
      <dgm:spPr/>
    </dgm:pt>
    <dgm:pt modelId="{FBDD927F-9E69-44C1-A42E-984A9E757EE3}" type="pres">
      <dgm:prSet presAssocID="{43A732E5-FD1F-47C0-8CD7-7C83A0D00CF2}" presName="composite" presStyleCnt="0"/>
      <dgm:spPr/>
    </dgm:pt>
    <dgm:pt modelId="{631B72BA-F25A-4781-8560-0A445D148868}" type="pres">
      <dgm:prSet presAssocID="{43A732E5-FD1F-47C0-8CD7-7C83A0D00CF2}" presName="rect1" presStyleLbl="trAlignAcc1" presStyleIdx="3" presStyleCnt="6">
        <dgm:presLayoutVars>
          <dgm:bulletEnabled val="1"/>
        </dgm:presLayoutVars>
      </dgm:prSet>
      <dgm:spPr/>
      <dgm:t>
        <a:bodyPr/>
        <a:lstStyle/>
        <a:p>
          <a:endParaRPr lang="es-ES"/>
        </a:p>
      </dgm:t>
    </dgm:pt>
    <dgm:pt modelId="{375F899D-7F26-4018-BEDF-C2F6A56D86E6}" type="pres">
      <dgm:prSet presAssocID="{43A732E5-FD1F-47C0-8CD7-7C83A0D00CF2}" presName="rect2" presStyleLbl="fgImgPlace1" presStyleIdx="3" presStyleCnt="6"/>
      <dgm:spPr>
        <a:blipFill rotWithShape="1">
          <a:blip xmlns:r="http://schemas.openxmlformats.org/officeDocument/2006/relationships" r:embed="rId4"/>
          <a:stretch>
            <a:fillRect/>
          </a:stretch>
        </a:blipFill>
      </dgm:spPr>
    </dgm:pt>
    <dgm:pt modelId="{B053F98E-9F56-46F7-A6DF-683EF4FABF5B}" type="pres">
      <dgm:prSet presAssocID="{2ABE553E-44BF-4692-B904-50B5B883C504}" presName="sibTrans" presStyleCnt="0"/>
      <dgm:spPr/>
    </dgm:pt>
    <dgm:pt modelId="{DAD17CB4-A1FE-4A55-AA87-2BDB349812F0}" type="pres">
      <dgm:prSet presAssocID="{59548741-4F3E-4887-828B-8830B33EFD8E}" presName="composite" presStyleCnt="0"/>
      <dgm:spPr/>
    </dgm:pt>
    <dgm:pt modelId="{3A25807A-E3BA-48E0-BBF3-F1ED36495EFE}" type="pres">
      <dgm:prSet presAssocID="{59548741-4F3E-4887-828B-8830B33EFD8E}" presName="rect1" presStyleLbl="trAlignAcc1" presStyleIdx="4" presStyleCnt="6">
        <dgm:presLayoutVars>
          <dgm:bulletEnabled val="1"/>
        </dgm:presLayoutVars>
      </dgm:prSet>
      <dgm:spPr/>
      <dgm:t>
        <a:bodyPr/>
        <a:lstStyle/>
        <a:p>
          <a:endParaRPr lang="es-ES"/>
        </a:p>
      </dgm:t>
    </dgm:pt>
    <dgm:pt modelId="{38AAA603-38F9-42C8-9FC2-4E5D2A9226A2}" type="pres">
      <dgm:prSet presAssocID="{59548741-4F3E-4887-828B-8830B33EFD8E}" presName="rect2" presStyleLbl="fgImgPlace1" presStyleIdx="4" presStyleCnt="6"/>
      <dgm:spPr>
        <a:blipFill rotWithShape="1">
          <a:blip xmlns:r="http://schemas.openxmlformats.org/officeDocument/2006/relationships" r:embed="rId5"/>
          <a:stretch>
            <a:fillRect/>
          </a:stretch>
        </a:blipFill>
      </dgm:spPr>
    </dgm:pt>
    <dgm:pt modelId="{98D45847-4C9D-4B17-A6E6-C2C032384731}" type="pres">
      <dgm:prSet presAssocID="{ED683608-9B2F-4757-B183-B2077EE1036D}" presName="sibTrans" presStyleCnt="0"/>
      <dgm:spPr/>
    </dgm:pt>
    <dgm:pt modelId="{BC5CDE17-7D07-49D8-9AE8-7261865FCC21}" type="pres">
      <dgm:prSet presAssocID="{5003CFC9-61C1-4C52-AAF3-B5BD48F6BA28}" presName="composite" presStyleCnt="0"/>
      <dgm:spPr/>
    </dgm:pt>
    <dgm:pt modelId="{4DCEAEB8-E021-45E7-B190-ECC25A975017}" type="pres">
      <dgm:prSet presAssocID="{5003CFC9-61C1-4C52-AAF3-B5BD48F6BA28}" presName="rect1" presStyleLbl="trAlignAcc1" presStyleIdx="5" presStyleCnt="6">
        <dgm:presLayoutVars>
          <dgm:bulletEnabled val="1"/>
        </dgm:presLayoutVars>
      </dgm:prSet>
      <dgm:spPr/>
      <dgm:t>
        <a:bodyPr/>
        <a:lstStyle/>
        <a:p>
          <a:endParaRPr lang="es-ES"/>
        </a:p>
      </dgm:t>
    </dgm:pt>
    <dgm:pt modelId="{A87058CC-1BC6-4566-A6BF-1BA48260DEDE}" type="pres">
      <dgm:prSet presAssocID="{5003CFC9-61C1-4C52-AAF3-B5BD48F6BA28}" presName="rect2" presStyleLbl="fgImgPlace1" presStyleIdx="5" presStyleCnt="6"/>
      <dgm:spPr>
        <a:blipFill rotWithShape="1">
          <a:blip xmlns:r="http://schemas.openxmlformats.org/officeDocument/2006/relationships" r:embed="rId6"/>
          <a:stretch>
            <a:fillRect/>
          </a:stretch>
        </a:blipFill>
      </dgm:spPr>
    </dgm:pt>
  </dgm:ptLst>
  <dgm:cxnLst>
    <dgm:cxn modelId="{6DC880FA-90FD-44F8-9D5C-A45B6851C6F9}" srcId="{54C30B46-A52A-4399-874F-7CDBD4D2BDB5}" destId="{5003CFC9-61C1-4C52-AAF3-B5BD48F6BA28}" srcOrd="5" destOrd="0" parTransId="{739C2229-72CE-4032-B3E5-9D174B18611C}" sibTransId="{53CB90A0-671E-4EBC-8397-D79B0F82007B}"/>
    <dgm:cxn modelId="{9FFC285E-570A-4032-8171-8B5E7B47FEC9}" type="presOf" srcId="{15687FE1-07E9-4FC5-9BCB-0BEB8814C00A}" destId="{E275221C-21FD-4109-B0D9-E86CF795BC76}" srcOrd="0" destOrd="0" presId="urn:microsoft.com/office/officeart/2008/layout/PictureStrips"/>
    <dgm:cxn modelId="{7B5AB865-3A3F-400B-A465-6361943E4789}" srcId="{54C30B46-A52A-4399-874F-7CDBD4D2BDB5}" destId="{59548741-4F3E-4887-828B-8830B33EFD8E}" srcOrd="4" destOrd="0" parTransId="{6406184E-F981-4332-BB7C-A88626F7B9CA}" sibTransId="{ED683608-9B2F-4757-B183-B2077EE1036D}"/>
    <dgm:cxn modelId="{E334EECD-E227-4CEF-B60E-FB23C284B706}" type="presOf" srcId="{F556DDB6-E35B-42A0-8122-60C9F6B30CAF}" destId="{0E9D1D70-1998-4A26-A8F4-F313ACA5D66B}" srcOrd="0" destOrd="0" presId="urn:microsoft.com/office/officeart/2008/layout/PictureStrips"/>
    <dgm:cxn modelId="{96C8B9E5-99E3-4A1C-901D-09BEB239A629}" srcId="{54C30B46-A52A-4399-874F-7CDBD4D2BDB5}" destId="{43A732E5-FD1F-47C0-8CD7-7C83A0D00CF2}" srcOrd="3" destOrd="0" parTransId="{60F16350-AB3C-4096-A970-55086849D663}" sibTransId="{2ABE553E-44BF-4692-B904-50B5B883C504}"/>
    <dgm:cxn modelId="{F235D742-9A04-4FCF-98E5-28C728BC9816}" type="presOf" srcId="{5003CFC9-61C1-4C52-AAF3-B5BD48F6BA28}" destId="{4DCEAEB8-E021-45E7-B190-ECC25A975017}" srcOrd="0" destOrd="0" presId="urn:microsoft.com/office/officeart/2008/layout/PictureStrips"/>
    <dgm:cxn modelId="{DB89AC15-15C9-45F2-9BA7-0BF5FF77F4EA}" srcId="{54C30B46-A52A-4399-874F-7CDBD4D2BDB5}" destId="{6556667A-BD9E-4541-A825-BE51F1B52A32}" srcOrd="1" destOrd="0" parTransId="{DC2BC60C-3A67-42B6-A51E-8979B95CCD6E}" sibTransId="{E2B37E6D-0054-4FB3-875C-B6D97F9EC166}"/>
    <dgm:cxn modelId="{D15CB004-C058-4FA7-BB4D-4AADAC25F428}" type="presOf" srcId="{54C30B46-A52A-4399-874F-7CDBD4D2BDB5}" destId="{06D7E6F8-736D-4485-90F6-997918E8D2BD}" srcOrd="0" destOrd="0" presId="urn:microsoft.com/office/officeart/2008/layout/PictureStrips"/>
    <dgm:cxn modelId="{F8704DD8-F2C4-4A1D-9B93-C9277F3117DB}" type="presOf" srcId="{43A732E5-FD1F-47C0-8CD7-7C83A0D00CF2}" destId="{631B72BA-F25A-4781-8560-0A445D148868}" srcOrd="0" destOrd="0" presId="urn:microsoft.com/office/officeart/2008/layout/PictureStrips"/>
    <dgm:cxn modelId="{7950131E-523B-4AD0-ABEA-1430B438ACBF}" srcId="{54C30B46-A52A-4399-874F-7CDBD4D2BDB5}" destId="{15687FE1-07E9-4FC5-9BCB-0BEB8814C00A}" srcOrd="2" destOrd="0" parTransId="{6CE53D17-016E-426F-A1E2-7B7649C6F63F}" sibTransId="{41A186EE-1BB4-428A-A992-5750F60569AF}"/>
    <dgm:cxn modelId="{E9C72FA3-C99E-4384-A98C-D9E1A4BE7845}" type="presOf" srcId="{59548741-4F3E-4887-828B-8830B33EFD8E}" destId="{3A25807A-E3BA-48E0-BBF3-F1ED36495EFE}" srcOrd="0" destOrd="0" presId="urn:microsoft.com/office/officeart/2008/layout/PictureStrips"/>
    <dgm:cxn modelId="{928F9C29-FDCF-475E-BB48-0CD103E1682B}" srcId="{54C30B46-A52A-4399-874F-7CDBD4D2BDB5}" destId="{F556DDB6-E35B-42A0-8122-60C9F6B30CAF}" srcOrd="0" destOrd="0" parTransId="{5E95D616-BA3E-4698-897A-45D0B9E3C5C0}" sibTransId="{457F7489-5913-44A9-A826-3565FB87B057}"/>
    <dgm:cxn modelId="{68BA3D75-A66A-4B1B-B995-507AAC18757B}" type="presOf" srcId="{6556667A-BD9E-4541-A825-BE51F1B52A32}" destId="{F8AD66EC-27B8-4948-9D47-F4032032189D}" srcOrd="0" destOrd="0" presId="urn:microsoft.com/office/officeart/2008/layout/PictureStrips"/>
    <dgm:cxn modelId="{5A49647E-7A7F-4ED2-ADA6-D7BA7087271A}" type="presParOf" srcId="{06D7E6F8-736D-4485-90F6-997918E8D2BD}" destId="{19D2F24B-AC27-4634-A19C-C0122D75C10D}" srcOrd="0" destOrd="0" presId="urn:microsoft.com/office/officeart/2008/layout/PictureStrips"/>
    <dgm:cxn modelId="{8261F1F6-9F80-4BE2-A751-DF8125823F4E}" type="presParOf" srcId="{19D2F24B-AC27-4634-A19C-C0122D75C10D}" destId="{0E9D1D70-1998-4A26-A8F4-F313ACA5D66B}" srcOrd="0" destOrd="0" presId="urn:microsoft.com/office/officeart/2008/layout/PictureStrips"/>
    <dgm:cxn modelId="{AE90ADC8-E6DF-4B08-9694-58A7D58EC618}" type="presParOf" srcId="{19D2F24B-AC27-4634-A19C-C0122D75C10D}" destId="{F13061E5-3F9A-4D88-A716-45D3475006E6}" srcOrd="1" destOrd="0" presId="urn:microsoft.com/office/officeart/2008/layout/PictureStrips"/>
    <dgm:cxn modelId="{65103089-8776-4986-A0F8-09CEE4955DAE}" type="presParOf" srcId="{06D7E6F8-736D-4485-90F6-997918E8D2BD}" destId="{D49BDB44-EAD4-47CA-98E6-56A2CFC1C767}" srcOrd="1" destOrd="0" presId="urn:microsoft.com/office/officeart/2008/layout/PictureStrips"/>
    <dgm:cxn modelId="{90F8465E-25BE-4B1C-96C9-76E0376FEF4C}" type="presParOf" srcId="{06D7E6F8-736D-4485-90F6-997918E8D2BD}" destId="{23487FA1-3091-4CDF-AB14-7273A707B3E0}" srcOrd="2" destOrd="0" presId="urn:microsoft.com/office/officeart/2008/layout/PictureStrips"/>
    <dgm:cxn modelId="{9B2D586B-57A8-43C8-8FD6-B088F2BB1970}" type="presParOf" srcId="{23487FA1-3091-4CDF-AB14-7273A707B3E0}" destId="{F8AD66EC-27B8-4948-9D47-F4032032189D}" srcOrd="0" destOrd="0" presId="urn:microsoft.com/office/officeart/2008/layout/PictureStrips"/>
    <dgm:cxn modelId="{BC40F097-4072-4893-99CB-98CF6F33C2E5}" type="presParOf" srcId="{23487FA1-3091-4CDF-AB14-7273A707B3E0}" destId="{358890E9-243C-4C0C-A77B-17FA9066298B}" srcOrd="1" destOrd="0" presId="urn:microsoft.com/office/officeart/2008/layout/PictureStrips"/>
    <dgm:cxn modelId="{89C83D23-2240-43F0-8662-5E99990E5857}" type="presParOf" srcId="{06D7E6F8-736D-4485-90F6-997918E8D2BD}" destId="{F3A64CE0-A585-41D1-B6C7-D7BE01B24F2B}" srcOrd="3" destOrd="0" presId="urn:microsoft.com/office/officeart/2008/layout/PictureStrips"/>
    <dgm:cxn modelId="{88D40E3F-1E2A-455D-864C-46C9255DCDF9}" type="presParOf" srcId="{06D7E6F8-736D-4485-90F6-997918E8D2BD}" destId="{C66727D2-4BFF-469E-87E2-1F16FAC4347F}" srcOrd="4" destOrd="0" presId="urn:microsoft.com/office/officeart/2008/layout/PictureStrips"/>
    <dgm:cxn modelId="{3E435231-1359-4856-9AAB-9739C0F43FAA}" type="presParOf" srcId="{C66727D2-4BFF-469E-87E2-1F16FAC4347F}" destId="{E275221C-21FD-4109-B0D9-E86CF795BC76}" srcOrd="0" destOrd="0" presId="urn:microsoft.com/office/officeart/2008/layout/PictureStrips"/>
    <dgm:cxn modelId="{471CF6A6-69D2-423C-B54E-EABA0C745F75}" type="presParOf" srcId="{C66727D2-4BFF-469E-87E2-1F16FAC4347F}" destId="{C95290E5-8606-4E4D-8EAE-AC1944BDFCB6}" srcOrd="1" destOrd="0" presId="urn:microsoft.com/office/officeart/2008/layout/PictureStrips"/>
    <dgm:cxn modelId="{E091C388-6A27-4D35-ADE8-55A00079C025}" type="presParOf" srcId="{06D7E6F8-736D-4485-90F6-997918E8D2BD}" destId="{388F7270-3F56-4103-A03B-CB40549D29DC}" srcOrd="5" destOrd="0" presId="urn:microsoft.com/office/officeart/2008/layout/PictureStrips"/>
    <dgm:cxn modelId="{C76B70E1-495E-4B6E-B488-409B776F1E50}" type="presParOf" srcId="{06D7E6F8-736D-4485-90F6-997918E8D2BD}" destId="{FBDD927F-9E69-44C1-A42E-984A9E757EE3}" srcOrd="6" destOrd="0" presId="urn:microsoft.com/office/officeart/2008/layout/PictureStrips"/>
    <dgm:cxn modelId="{6621714E-B14B-45EC-BD22-863974434510}" type="presParOf" srcId="{FBDD927F-9E69-44C1-A42E-984A9E757EE3}" destId="{631B72BA-F25A-4781-8560-0A445D148868}" srcOrd="0" destOrd="0" presId="urn:microsoft.com/office/officeart/2008/layout/PictureStrips"/>
    <dgm:cxn modelId="{88F3154B-9B98-44D9-8C56-025535EFEE0B}" type="presParOf" srcId="{FBDD927F-9E69-44C1-A42E-984A9E757EE3}" destId="{375F899D-7F26-4018-BEDF-C2F6A56D86E6}" srcOrd="1" destOrd="0" presId="urn:microsoft.com/office/officeart/2008/layout/PictureStrips"/>
    <dgm:cxn modelId="{2C7DE1ED-3C70-43A5-9881-E0E322CB283E}" type="presParOf" srcId="{06D7E6F8-736D-4485-90F6-997918E8D2BD}" destId="{B053F98E-9F56-46F7-A6DF-683EF4FABF5B}" srcOrd="7" destOrd="0" presId="urn:microsoft.com/office/officeart/2008/layout/PictureStrips"/>
    <dgm:cxn modelId="{A49860CE-B3EB-4A75-86E0-09E9BCD062B5}" type="presParOf" srcId="{06D7E6F8-736D-4485-90F6-997918E8D2BD}" destId="{DAD17CB4-A1FE-4A55-AA87-2BDB349812F0}" srcOrd="8" destOrd="0" presId="urn:microsoft.com/office/officeart/2008/layout/PictureStrips"/>
    <dgm:cxn modelId="{A1C230FD-A8DE-4DE6-BAAA-DA195F31EB54}" type="presParOf" srcId="{DAD17CB4-A1FE-4A55-AA87-2BDB349812F0}" destId="{3A25807A-E3BA-48E0-BBF3-F1ED36495EFE}" srcOrd="0" destOrd="0" presId="urn:microsoft.com/office/officeart/2008/layout/PictureStrips"/>
    <dgm:cxn modelId="{C842BD99-0083-40AD-A465-8BD1A7959FA1}" type="presParOf" srcId="{DAD17CB4-A1FE-4A55-AA87-2BDB349812F0}" destId="{38AAA603-38F9-42C8-9FC2-4E5D2A9226A2}" srcOrd="1" destOrd="0" presId="urn:microsoft.com/office/officeart/2008/layout/PictureStrips"/>
    <dgm:cxn modelId="{F8C870C8-3F34-427C-B487-24C10B6043B3}" type="presParOf" srcId="{06D7E6F8-736D-4485-90F6-997918E8D2BD}" destId="{98D45847-4C9D-4B17-A6E6-C2C032384731}" srcOrd="9" destOrd="0" presId="urn:microsoft.com/office/officeart/2008/layout/PictureStrips"/>
    <dgm:cxn modelId="{D562982D-B664-415B-A5A1-E2415C267EBC}" type="presParOf" srcId="{06D7E6F8-736D-4485-90F6-997918E8D2BD}" destId="{BC5CDE17-7D07-49D8-9AE8-7261865FCC21}" srcOrd="10" destOrd="0" presId="urn:microsoft.com/office/officeart/2008/layout/PictureStrips"/>
    <dgm:cxn modelId="{F8E323C0-4663-4FBD-AE13-18FB370340CF}" type="presParOf" srcId="{BC5CDE17-7D07-49D8-9AE8-7261865FCC21}" destId="{4DCEAEB8-E021-45E7-B190-ECC25A975017}" srcOrd="0" destOrd="0" presId="urn:microsoft.com/office/officeart/2008/layout/PictureStrips"/>
    <dgm:cxn modelId="{1C0D9D2C-F1C3-4D4E-B4E3-60C05DE3AE85}" type="presParOf" srcId="{BC5CDE17-7D07-49D8-9AE8-7261865FCC21}" destId="{A87058CC-1BC6-4566-A6BF-1BA48260DED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46FF9F-CD12-41F5-861E-8E77191515C3}" type="doc">
      <dgm:prSet loTypeId="urn:microsoft.com/office/officeart/2005/8/layout/hList2" loCatId="list" qsTypeId="urn:microsoft.com/office/officeart/2005/8/quickstyle/simple4" qsCatId="simple" csTypeId="urn:microsoft.com/office/officeart/2005/8/colors/accent3_1" csCatId="accent3" phldr="1"/>
      <dgm:spPr/>
      <dgm:t>
        <a:bodyPr/>
        <a:lstStyle/>
        <a:p>
          <a:endParaRPr lang="es-EC"/>
        </a:p>
      </dgm:t>
    </dgm:pt>
    <dgm:pt modelId="{030FEB46-49F1-46EC-B834-92ADACA10555}">
      <dgm:prSet phldrT="[Text]"/>
      <dgm:spPr/>
      <dgm:t>
        <a:bodyPr/>
        <a:lstStyle/>
        <a:p>
          <a:r>
            <a:rPr lang="es-EC" dirty="0"/>
            <a:t>ECUADOR</a:t>
          </a:r>
        </a:p>
      </dgm:t>
    </dgm:pt>
    <dgm:pt modelId="{B3C6AC94-4403-4061-AEEC-AC31709150AB}" type="parTrans" cxnId="{BE1D96EA-5278-4476-B366-A0253A4EA19D}">
      <dgm:prSet/>
      <dgm:spPr/>
      <dgm:t>
        <a:bodyPr/>
        <a:lstStyle/>
        <a:p>
          <a:endParaRPr lang="es-EC"/>
        </a:p>
      </dgm:t>
    </dgm:pt>
    <dgm:pt modelId="{43574A7D-808C-46A7-AB2D-0A81B9EFE09B}" type="sibTrans" cxnId="{BE1D96EA-5278-4476-B366-A0253A4EA19D}">
      <dgm:prSet/>
      <dgm:spPr/>
      <dgm:t>
        <a:bodyPr/>
        <a:lstStyle/>
        <a:p>
          <a:endParaRPr lang="es-EC"/>
        </a:p>
      </dgm:t>
    </dgm:pt>
    <dgm:pt modelId="{94DCA818-74A1-4326-AA65-9F2E4009940E}">
      <dgm:prSet phldrT="[Text]" custT="1"/>
      <dgm:spPr/>
      <dgm:t>
        <a:bodyPr/>
        <a:lstStyle/>
        <a:p>
          <a:r>
            <a:rPr lang="es-ES" sz="1600" dirty="0"/>
            <a:t>Ecuador posee una ventaja comparativa natural que es el clima, brindándole una alta calidad a la flor</a:t>
          </a:r>
          <a:endParaRPr lang="es-EC" sz="1600" dirty="0"/>
        </a:p>
      </dgm:t>
    </dgm:pt>
    <dgm:pt modelId="{CF7FB6FC-8962-4BEB-974D-4E4613A9F0C5}" type="parTrans" cxnId="{2F09B7F3-C962-414E-88FD-D89D5588E0A6}">
      <dgm:prSet/>
      <dgm:spPr/>
      <dgm:t>
        <a:bodyPr/>
        <a:lstStyle/>
        <a:p>
          <a:endParaRPr lang="es-EC"/>
        </a:p>
      </dgm:t>
    </dgm:pt>
    <dgm:pt modelId="{FEA386FE-8386-4715-B6B7-C6E368DD2841}" type="sibTrans" cxnId="{2F09B7F3-C962-414E-88FD-D89D5588E0A6}">
      <dgm:prSet/>
      <dgm:spPr/>
      <dgm:t>
        <a:bodyPr/>
        <a:lstStyle/>
        <a:p>
          <a:endParaRPr lang="es-EC"/>
        </a:p>
      </dgm:t>
    </dgm:pt>
    <dgm:pt modelId="{BD68CF5F-1C65-48BF-9501-5297A6412603}">
      <dgm:prSet phldrT="[Text]" custT="1"/>
      <dgm:spPr/>
      <dgm:t>
        <a:bodyPr/>
        <a:lstStyle/>
        <a:p>
          <a:r>
            <a:rPr lang="es-ES" sz="1600" dirty="0"/>
            <a:t>Certificados de calidad </a:t>
          </a:r>
          <a:endParaRPr lang="es-EC" sz="1600" dirty="0"/>
        </a:p>
      </dgm:t>
    </dgm:pt>
    <dgm:pt modelId="{27A3457A-423E-400E-983D-1A572006A1EC}" type="parTrans" cxnId="{9AD50132-6283-4504-A31F-66D8EDA9C809}">
      <dgm:prSet/>
      <dgm:spPr/>
      <dgm:t>
        <a:bodyPr/>
        <a:lstStyle/>
        <a:p>
          <a:endParaRPr lang="es-EC"/>
        </a:p>
      </dgm:t>
    </dgm:pt>
    <dgm:pt modelId="{8AB084F1-4D80-4756-B006-DA801A7C8C54}" type="sibTrans" cxnId="{9AD50132-6283-4504-A31F-66D8EDA9C809}">
      <dgm:prSet/>
      <dgm:spPr/>
      <dgm:t>
        <a:bodyPr/>
        <a:lstStyle/>
        <a:p>
          <a:endParaRPr lang="es-EC"/>
        </a:p>
      </dgm:t>
    </dgm:pt>
    <dgm:pt modelId="{C71C3F0C-56F4-4540-B21C-20B9A26FCE8A}">
      <dgm:prSet phldrT="[Text]"/>
      <dgm:spPr/>
      <dgm:t>
        <a:bodyPr/>
        <a:lstStyle/>
        <a:p>
          <a:r>
            <a:rPr lang="es-EC" dirty="0"/>
            <a:t>PAISES BAJOS</a:t>
          </a:r>
        </a:p>
      </dgm:t>
    </dgm:pt>
    <dgm:pt modelId="{E36E8B87-C76F-4F45-99F0-E7BE44C84727}" type="parTrans" cxnId="{0960888A-AF2C-46F4-BB6A-AB1B7DEF03B2}">
      <dgm:prSet/>
      <dgm:spPr/>
      <dgm:t>
        <a:bodyPr/>
        <a:lstStyle/>
        <a:p>
          <a:endParaRPr lang="es-EC"/>
        </a:p>
      </dgm:t>
    </dgm:pt>
    <dgm:pt modelId="{C7CC467F-E899-4420-980C-1C6E2C452BDE}" type="sibTrans" cxnId="{0960888A-AF2C-46F4-BB6A-AB1B7DEF03B2}">
      <dgm:prSet/>
      <dgm:spPr/>
      <dgm:t>
        <a:bodyPr/>
        <a:lstStyle/>
        <a:p>
          <a:endParaRPr lang="es-EC"/>
        </a:p>
      </dgm:t>
    </dgm:pt>
    <dgm:pt modelId="{63B91D2B-257B-47B3-AA8A-1D5D03C8C92C}">
      <dgm:prSet phldrT="[Text]" custT="1"/>
      <dgm:spPr/>
      <dgm:t>
        <a:bodyPr/>
        <a:lstStyle/>
        <a:p>
          <a:r>
            <a:rPr lang="es-ES" sz="1600" dirty="0"/>
            <a:t>Importante proveedor de flores cortadas, con aproximadamente el 60% del total del mercado europeo</a:t>
          </a:r>
          <a:endParaRPr lang="es-EC" sz="1600" dirty="0"/>
        </a:p>
      </dgm:t>
    </dgm:pt>
    <dgm:pt modelId="{359A79A1-533E-402C-9705-A8708F0313FC}" type="parTrans" cxnId="{C0E5F05B-98A7-4055-A55A-2B9CFB21EE03}">
      <dgm:prSet/>
      <dgm:spPr/>
      <dgm:t>
        <a:bodyPr/>
        <a:lstStyle/>
        <a:p>
          <a:endParaRPr lang="es-EC"/>
        </a:p>
      </dgm:t>
    </dgm:pt>
    <dgm:pt modelId="{7F874A70-1FBC-4AC7-AECB-11989E9CBE68}" type="sibTrans" cxnId="{C0E5F05B-98A7-4055-A55A-2B9CFB21EE03}">
      <dgm:prSet/>
      <dgm:spPr/>
      <dgm:t>
        <a:bodyPr/>
        <a:lstStyle/>
        <a:p>
          <a:endParaRPr lang="es-EC"/>
        </a:p>
      </dgm:t>
    </dgm:pt>
    <dgm:pt modelId="{D2E7F209-CB6C-4095-99FD-E970FB29E462}">
      <dgm:prSet phldrT="[Text]" custT="1"/>
      <dgm:spPr/>
      <dgm:t>
        <a:bodyPr/>
        <a:lstStyle/>
        <a:p>
          <a:r>
            <a:rPr lang="es-ES" sz="1600" dirty="0"/>
            <a:t>La industria de las flores de Países Bajos, logró evolucionar gracias al e-commerce, sin la necesidad de acudir a ferias o salas de subastas</a:t>
          </a:r>
          <a:endParaRPr lang="es-EC" sz="1600" dirty="0"/>
        </a:p>
      </dgm:t>
    </dgm:pt>
    <dgm:pt modelId="{D09DB2AB-3944-49AA-B900-5BC61EFEC388}" type="parTrans" cxnId="{DD0D5E82-1D29-4AFD-938E-3DA270AB9C24}">
      <dgm:prSet/>
      <dgm:spPr/>
      <dgm:t>
        <a:bodyPr/>
        <a:lstStyle/>
        <a:p>
          <a:endParaRPr lang="es-EC"/>
        </a:p>
      </dgm:t>
    </dgm:pt>
    <dgm:pt modelId="{8B21140A-930A-414E-B1EA-EC017F4A3D75}" type="sibTrans" cxnId="{DD0D5E82-1D29-4AFD-938E-3DA270AB9C24}">
      <dgm:prSet/>
      <dgm:spPr/>
      <dgm:t>
        <a:bodyPr/>
        <a:lstStyle/>
        <a:p>
          <a:endParaRPr lang="es-EC"/>
        </a:p>
      </dgm:t>
    </dgm:pt>
    <dgm:pt modelId="{1D68843A-8EA5-4E14-85E6-DDAFF9A99379}">
      <dgm:prSet phldrT="[Text]"/>
      <dgm:spPr/>
      <dgm:t>
        <a:bodyPr/>
        <a:lstStyle/>
        <a:p>
          <a:r>
            <a:rPr lang="es-EC" dirty="0"/>
            <a:t>KENIA</a:t>
          </a:r>
        </a:p>
      </dgm:t>
    </dgm:pt>
    <dgm:pt modelId="{0E61AF76-2CCF-4A1E-9578-5F276DE28E9B}" type="parTrans" cxnId="{F1480633-5E49-46DF-8723-32638AE0F661}">
      <dgm:prSet/>
      <dgm:spPr/>
      <dgm:t>
        <a:bodyPr/>
        <a:lstStyle/>
        <a:p>
          <a:endParaRPr lang="es-EC"/>
        </a:p>
      </dgm:t>
    </dgm:pt>
    <dgm:pt modelId="{6AE0EA37-7C3D-4891-ADB8-DDC200132FFA}" type="sibTrans" cxnId="{F1480633-5E49-46DF-8723-32638AE0F661}">
      <dgm:prSet/>
      <dgm:spPr/>
      <dgm:t>
        <a:bodyPr/>
        <a:lstStyle/>
        <a:p>
          <a:endParaRPr lang="es-EC"/>
        </a:p>
      </dgm:t>
    </dgm:pt>
    <dgm:pt modelId="{3F8DD232-BD91-4A12-9593-3A0A8CA9E698}">
      <dgm:prSet phldrT="[Text]" custT="1"/>
      <dgm:spPr/>
      <dgm:t>
        <a:bodyPr/>
        <a:lstStyle/>
        <a:p>
          <a:r>
            <a:rPr lang="es-ES" sz="1600" dirty="0"/>
            <a:t>La exención de impuestos sobre las importaciones de insumos, estructuras y cubiertas para invernaderos o equipos de refrigeración y cuartos fríos</a:t>
          </a:r>
          <a:endParaRPr lang="es-EC" sz="1600" dirty="0"/>
        </a:p>
      </dgm:t>
    </dgm:pt>
    <dgm:pt modelId="{1EA888D0-B7F4-4ADA-B246-E415C9142C5B}" type="parTrans" cxnId="{5217E77D-441D-41C9-B4F2-08769E40291A}">
      <dgm:prSet/>
      <dgm:spPr/>
      <dgm:t>
        <a:bodyPr/>
        <a:lstStyle/>
        <a:p>
          <a:endParaRPr lang="es-EC"/>
        </a:p>
      </dgm:t>
    </dgm:pt>
    <dgm:pt modelId="{EA32D53F-12C7-4645-B89B-0B5E8E908DB5}" type="sibTrans" cxnId="{5217E77D-441D-41C9-B4F2-08769E40291A}">
      <dgm:prSet/>
      <dgm:spPr/>
      <dgm:t>
        <a:bodyPr/>
        <a:lstStyle/>
        <a:p>
          <a:endParaRPr lang="es-EC"/>
        </a:p>
      </dgm:t>
    </dgm:pt>
    <dgm:pt modelId="{C87704CB-FFAE-4D2D-8CB9-18D211F18C91}">
      <dgm:prSet phldrT="[Text]" custT="1"/>
      <dgm:spPr/>
      <dgm:t>
        <a:bodyPr/>
        <a:lstStyle/>
        <a:p>
          <a:r>
            <a:rPr lang="es-ES" sz="1600" dirty="0"/>
            <a:t>Acuerdos comerciales como el EPA, que le permite a la flor keniata ingresar al mercado europeo libre de impuestos</a:t>
          </a:r>
          <a:endParaRPr lang="es-EC" sz="1600" dirty="0"/>
        </a:p>
      </dgm:t>
    </dgm:pt>
    <dgm:pt modelId="{CDED8D10-AC10-4875-BC68-FCE2E641D863}" type="parTrans" cxnId="{3A7A2A0C-C272-4598-AA48-E4B18984818D}">
      <dgm:prSet/>
      <dgm:spPr/>
      <dgm:t>
        <a:bodyPr/>
        <a:lstStyle/>
        <a:p>
          <a:endParaRPr lang="es-EC"/>
        </a:p>
      </dgm:t>
    </dgm:pt>
    <dgm:pt modelId="{F6C2E4A0-BA03-46A5-A0C4-513B5B7D6894}" type="sibTrans" cxnId="{3A7A2A0C-C272-4598-AA48-E4B18984818D}">
      <dgm:prSet/>
      <dgm:spPr/>
      <dgm:t>
        <a:bodyPr/>
        <a:lstStyle/>
        <a:p>
          <a:endParaRPr lang="es-EC"/>
        </a:p>
      </dgm:t>
    </dgm:pt>
    <dgm:pt modelId="{01DAAC40-779F-4702-A7EF-5BD154BCA69B}">
      <dgm:prSet phldrT="[Text]" custT="1"/>
      <dgm:spPr/>
      <dgm:t>
        <a:bodyPr/>
        <a:lstStyle/>
        <a:p>
          <a:r>
            <a:rPr lang="es-ES" sz="1600" dirty="0"/>
            <a:t>Aalsmeer cada 24 horas recibe más de 30000 millones de flores de todo el mundo para ser vendida en menos de 4 horas a partir de las 6:00 am </a:t>
          </a:r>
          <a:endParaRPr lang="es-EC" sz="1600" dirty="0"/>
        </a:p>
      </dgm:t>
    </dgm:pt>
    <dgm:pt modelId="{03F3F818-053F-46A7-90FF-C0AA854EFDC6}" type="parTrans" cxnId="{DAF5DFC0-94D9-4FF9-AA69-0C1B6F2EB4FE}">
      <dgm:prSet/>
      <dgm:spPr/>
      <dgm:t>
        <a:bodyPr/>
        <a:lstStyle/>
        <a:p>
          <a:endParaRPr lang="es-EC"/>
        </a:p>
      </dgm:t>
    </dgm:pt>
    <dgm:pt modelId="{1D015007-50E3-49B4-9CF6-E58990672F41}" type="sibTrans" cxnId="{DAF5DFC0-94D9-4FF9-AA69-0C1B6F2EB4FE}">
      <dgm:prSet/>
      <dgm:spPr/>
      <dgm:t>
        <a:bodyPr/>
        <a:lstStyle/>
        <a:p>
          <a:endParaRPr lang="es-EC"/>
        </a:p>
      </dgm:t>
    </dgm:pt>
    <dgm:pt modelId="{48F6D5EB-F399-4C20-9682-F7A51F4BC61C}">
      <dgm:prSet phldrT="[Text]" custT="1"/>
      <dgm:spPr/>
      <dgm:t>
        <a:bodyPr/>
        <a:lstStyle/>
        <a:p>
          <a:r>
            <a:rPr lang="es-ES" sz="1600" dirty="0"/>
            <a:t>La generación de empleo que promueve la industria florícola no es excluyente en género</a:t>
          </a:r>
          <a:endParaRPr lang="es-EC" sz="1600" dirty="0"/>
        </a:p>
      </dgm:t>
    </dgm:pt>
    <dgm:pt modelId="{6CBF1E0B-CBC3-4904-9D17-D7D5B42A2454}" type="parTrans" cxnId="{0BB6DB52-6620-4178-97BE-C2F6B76AEEE1}">
      <dgm:prSet/>
      <dgm:spPr/>
      <dgm:t>
        <a:bodyPr/>
        <a:lstStyle/>
        <a:p>
          <a:endParaRPr lang="es-EC"/>
        </a:p>
      </dgm:t>
    </dgm:pt>
    <dgm:pt modelId="{D553048E-5C93-4C1D-9375-AF9256A45870}" type="sibTrans" cxnId="{0BB6DB52-6620-4178-97BE-C2F6B76AEEE1}">
      <dgm:prSet/>
      <dgm:spPr/>
      <dgm:t>
        <a:bodyPr/>
        <a:lstStyle/>
        <a:p>
          <a:endParaRPr lang="es-EC"/>
        </a:p>
      </dgm:t>
    </dgm:pt>
    <dgm:pt modelId="{2CA87B39-7CD1-4F17-9636-A982C3D16DF4}">
      <dgm:prSet phldrT="[Text]" custT="1"/>
      <dgm:spPr/>
      <dgm:t>
        <a:bodyPr/>
        <a:lstStyle/>
        <a:p>
          <a:r>
            <a:rPr lang="es-ES" sz="1600" dirty="0"/>
            <a:t>Alta capacidad de carga de los aeropuertos, que le facilita la logística al sector floricultor </a:t>
          </a:r>
          <a:endParaRPr lang="es-EC" sz="1600" dirty="0"/>
        </a:p>
      </dgm:t>
    </dgm:pt>
    <dgm:pt modelId="{6891A5FC-17A1-4294-90C6-78186B644D11}" type="parTrans" cxnId="{2A93C7EC-92CC-4B04-88DE-ED2C9973DE85}">
      <dgm:prSet/>
      <dgm:spPr/>
      <dgm:t>
        <a:bodyPr/>
        <a:lstStyle/>
        <a:p>
          <a:endParaRPr lang="es-EC"/>
        </a:p>
      </dgm:t>
    </dgm:pt>
    <dgm:pt modelId="{4EC006A1-D33A-48F7-BFFF-06D6840D128A}" type="sibTrans" cxnId="{2A93C7EC-92CC-4B04-88DE-ED2C9973DE85}">
      <dgm:prSet/>
      <dgm:spPr/>
      <dgm:t>
        <a:bodyPr/>
        <a:lstStyle/>
        <a:p>
          <a:endParaRPr lang="es-EC"/>
        </a:p>
      </dgm:t>
    </dgm:pt>
    <dgm:pt modelId="{FF460C94-22B4-476D-B599-728D315CF5F3}">
      <dgm:prSet phldrT="[Text]" custT="1"/>
      <dgm:spPr/>
      <dgm:t>
        <a:bodyPr/>
        <a:lstStyle/>
        <a:p>
          <a:r>
            <a:rPr lang="es-ES" sz="1600" dirty="0"/>
            <a:t>Bajo costo de la mano de obra y su experiencia en el sector</a:t>
          </a:r>
          <a:endParaRPr lang="es-EC" sz="1600" dirty="0"/>
        </a:p>
      </dgm:t>
    </dgm:pt>
    <dgm:pt modelId="{2FF70496-DD3C-4F6E-8C2F-596B9A7C65A4}" type="parTrans" cxnId="{997A5963-F22D-4820-A7A0-B6EA218E30B6}">
      <dgm:prSet/>
      <dgm:spPr/>
      <dgm:t>
        <a:bodyPr/>
        <a:lstStyle/>
        <a:p>
          <a:endParaRPr lang="es-EC"/>
        </a:p>
      </dgm:t>
    </dgm:pt>
    <dgm:pt modelId="{B7925FF1-D659-4774-B51F-FB72FF736047}" type="sibTrans" cxnId="{997A5963-F22D-4820-A7A0-B6EA218E30B6}">
      <dgm:prSet/>
      <dgm:spPr/>
      <dgm:t>
        <a:bodyPr/>
        <a:lstStyle/>
        <a:p>
          <a:endParaRPr lang="es-EC"/>
        </a:p>
      </dgm:t>
    </dgm:pt>
    <dgm:pt modelId="{E4405CC9-09AD-42BC-8D51-0EC54BCEDF1F}" type="pres">
      <dgm:prSet presAssocID="{CE46FF9F-CD12-41F5-861E-8E77191515C3}" presName="linearFlow" presStyleCnt="0">
        <dgm:presLayoutVars>
          <dgm:dir/>
          <dgm:animLvl val="lvl"/>
          <dgm:resizeHandles/>
        </dgm:presLayoutVars>
      </dgm:prSet>
      <dgm:spPr/>
      <dgm:t>
        <a:bodyPr/>
        <a:lstStyle/>
        <a:p>
          <a:endParaRPr lang="es-ES"/>
        </a:p>
      </dgm:t>
    </dgm:pt>
    <dgm:pt modelId="{CAD06E90-355C-4A95-8EEB-A368946E0F74}" type="pres">
      <dgm:prSet presAssocID="{030FEB46-49F1-46EC-B834-92ADACA10555}" presName="compositeNode" presStyleCnt="0">
        <dgm:presLayoutVars>
          <dgm:bulletEnabled val="1"/>
        </dgm:presLayoutVars>
      </dgm:prSet>
      <dgm:spPr/>
    </dgm:pt>
    <dgm:pt modelId="{D6F22BBA-02FD-4A1A-BDF7-C815D8086E85}" type="pres">
      <dgm:prSet presAssocID="{030FEB46-49F1-46EC-B834-92ADACA10555}" presName="image" presStyleLbl="fgImgPlace1" presStyleIdx="0" presStyleCnt="3"/>
      <dgm:spPr>
        <a:blipFill rotWithShape="1">
          <a:blip xmlns:r="http://schemas.openxmlformats.org/officeDocument/2006/relationships" r:embed="rId1"/>
          <a:stretch>
            <a:fillRect/>
          </a:stretch>
        </a:blipFill>
      </dgm:spPr>
    </dgm:pt>
    <dgm:pt modelId="{D28AC8B5-1B14-4379-B957-7D543F71CD97}" type="pres">
      <dgm:prSet presAssocID="{030FEB46-49F1-46EC-B834-92ADACA10555}" presName="childNode" presStyleLbl="node1" presStyleIdx="0" presStyleCnt="3" custScaleX="82010">
        <dgm:presLayoutVars>
          <dgm:bulletEnabled val="1"/>
        </dgm:presLayoutVars>
      </dgm:prSet>
      <dgm:spPr/>
      <dgm:t>
        <a:bodyPr/>
        <a:lstStyle/>
        <a:p>
          <a:endParaRPr lang="es-ES"/>
        </a:p>
      </dgm:t>
    </dgm:pt>
    <dgm:pt modelId="{5E4D85DA-E5A7-487B-A1A1-BF60B993FF45}" type="pres">
      <dgm:prSet presAssocID="{030FEB46-49F1-46EC-B834-92ADACA10555}" presName="parentNode" presStyleLbl="revTx" presStyleIdx="0" presStyleCnt="3">
        <dgm:presLayoutVars>
          <dgm:chMax val="0"/>
          <dgm:bulletEnabled val="1"/>
        </dgm:presLayoutVars>
      </dgm:prSet>
      <dgm:spPr/>
      <dgm:t>
        <a:bodyPr/>
        <a:lstStyle/>
        <a:p>
          <a:endParaRPr lang="es-ES"/>
        </a:p>
      </dgm:t>
    </dgm:pt>
    <dgm:pt modelId="{B31F152A-5945-4571-8026-E08A86DACDC0}" type="pres">
      <dgm:prSet presAssocID="{43574A7D-808C-46A7-AB2D-0A81B9EFE09B}" presName="sibTrans" presStyleCnt="0"/>
      <dgm:spPr/>
    </dgm:pt>
    <dgm:pt modelId="{88EFC5AA-9625-402C-A33D-5697E1720F7C}" type="pres">
      <dgm:prSet presAssocID="{C71C3F0C-56F4-4540-B21C-20B9A26FCE8A}" presName="compositeNode" presStyleCnt="0">
        <dgm:presLayoutVars>
          <dgm:bulletEnabled val="1"/>
        </dgm:presLayoutVars>
      </dgm:prSet>
      <dgm:spPr/>
    </dgm:pt>
    <dgm:pt modelId="{3B5B452C-2A98-43B5-96E6-FCE8E1EB4623}" type="pres">
      <dgm:prSet presAssocID="{C71C3F0C-56F4-4540-B21C-20B9A26FCE8A}" presName="image" presStyleLbl="fgImgPlace1" presStyleIdx="1" presStyleCnt="3"/>
      <dgm:spPr>
        <a:blipFill rotWithShape="1">
          <a:blip xmlns:r="http://schemas.openxmlformats.org/officeDocument/2006/relationships" r:embed="rId2"/>
          <a:stretch>
            <a:fillRect/>
          </a:stretch>
        </a:blipFill>
      </dgm:spPr>
    </dgm:pt>
    <dgm:pt modelId="{9FA071FF-5E73-487C-804C-FE9578D05618}" type="pres">
      <dgm:prSet presAssocID="{C71C3F0C-56F4-4540-B21C-20B9A26FCE8A}" presName="childNode" presStyleLbl="node1" presStyleIdx="1" presStyleCnt="3" custScaleX="115149">
        <dgm:presLayoutVars>
          <dgm:bulletEnabled val="1"/>
        </dgm:presLayoutVars>
      </dgm:prSet>
      <dgm:spPr/>
      <dgm:t>
        <a:bodyPr/>
        <a:lstStyle/>
        <a:p>
          <a:endParaRPr lang="es-ES"/>
        </a:p>
      </dgm:t>
    </dgm:pt>
    <dgm:pt modelId="{5EB10E7A-A8F9-4D0F-BA00-B6C51D41BE03}" type="pres">
      <dgm:prSet presAssocID="{C71C3F0C-56F4-4540-B21C-20B9A26FCE8A}" presName="parentNode" presStyleLbl="revTx" presStyleIdx="1" presStyleCnt="3" custLinFactNeighborX="-24360">
        <dgm:presLayoutVars>
          <dgm:chMax val="0"/>
          <dgm:bulletEnabled val="1"/>
        </dgm:presLayoutVars>
      </dgm:prSet>
      <dgm:spPr/>
      <dgm:t>
        <a:bodyPr/>
        <a:lstStyle/>
        <a:p>
          <a:endParaRPr lang="es-ES"/>
        </a:p>
      </dgm:t>
    </dgm:pt>
    <dgm:pt modelId="{5A51F0C2-4F19-45E2-9F3B-EB89FFAE6BF9}" type="pres">
      <dgm:prSet presAssocID="{C7CC467F-E899-4420-980C-1C6E2C452BDE}" presName="sibTrans" presStyleCnt="0"/>
      <dgm:spPr/>
    </dgm:pt>
    <dgm:pt modelId="{1E95DC1D-BA3A-41F5-89DC-A67FB40ED621}" type="pres">
      <dgm:prSet presAssocID="{1D68843A-8EA5-4E14-85E6-DDAFF9A99379}" presName="compositeNode" presStyleCnt="0">
        <dgm:presLayoutVars>
          <dgm:bulletEnabled val="1"/>
        </dgm:presLayoutVars>
      </dgm:prSet>
      <dgm:spPr/>
    </dgm:pt>
    <dgm:pt modelId="{6FF6B041-2522-4A38-974F-46C95CAD1E84}" type="pres">
      <dgm:prSet presAssocID="{1D68843A-8EA5-4E14-85E6-DDAFF9A99379}" presName="image" presStyleLbl="fgImgPlace1" presStyleIdx="2" presStyleCnt="3"/>
      <dgm:spPr>
        <a:blipFill rotWithShape="1">
          <a:blip xmlns:r="http://schemas.openxmlformats.org/officeDocument/2006/relationships" r:embed="rId3"/>
          <a:stretch>
            <a:fillRect/>
          </a:stretch>
        </a:blipFill>
      </dgm:spPr>
    </dgm:pt>
    <dgm:pt modelId="{7E233D35-B68A-4D34-AE09-5A4D6961AA7C}" type="pres">
      <dgm:prSet presAssocID="{1D68843A-8EA5-4E14-85E6-DDAFF9A99379}" presName="childNode" presStyleLbl="node1" presStyleIdx="2" presStyleCnt="3" custScaleX="107693">
        <dgm:presLayoutVars>
          <dgm:bulletEnabled val="1"/>
        </dgm:presLayoutVars>
      </dgm:prSet>
      <dgm:spPr/>
      <dgm:t>
        <a:bodyPr/>
        <a:lstStyle/>
        <a:p>
          <a:endParaRPr lang="es-ES"/>
        </a:p>
      </dgm:t>
    </dgm:pt>
    <dgm:pt modelId="{4C78EC24-FC78-4BA4-A4BC-9D2B03E601DA}" type="pres">
      <dgm:prSet presAssocID="{1D68843A-8EA5-4E14-85E6-DDAFF9A99379}" presName="parentNode" presStyleLbl="revTx" presStyleIdx="2" presStyleCnt="3" custLinFactNeighborX="-24128">
        <dgm:presLayoutVars>
          <dgm:chMax val="0"/>
          <dgm:bulletEnabled val="1"/>
        </dgm:presLayoutVars>
      </dgm:prSet>
      <dgm:spPr/>
      <dgm:t>
        <a:bodyPr/>
        <a:lstStyle/>
        <a:p>
          <a:endParaRPr lang="es-ES"/>
        </a:p>
      </dgm:t>
    </dgm:pt>
  </dgm:ptLst>
  <dgm:cxnLst>
    <dgm:cxn modelId="{997A5963-F22D-4820-A7A0-B6EA218E30B6}" srcId="{1D68843A-8EA5-4E14-85E6-DDAFF9A99379}" destId="{FF460C94-22B4-476D-B599-728D315CF5F3}" srcOrd="3" destOrd="0" parTransId="{2FF70496-DD3C-4F6E-8C2F-596B9A7C65A4}" sibTransId="{B7925FF1-D659-4774-B51F-FB72FF736047}"/>
    <dgm:cxn modelId="{5217E77D-441D-41C9-B4F2-08769E40291A}" srcId="{1D68843A-8EA5-4E14-85E6-DDAFF9A99379}" destId="{3F8DD232-BD91-4A12-9593-3A0A8CA9E698}" srcOrd="0" destOrd="0" parTransId="{1EA888D0-B7F4-4ADA-B246-E415C9142C5B}" sibTransId="{EA32D53F-12C7-4645-B89B-0B5E8E908DB5}"/>
    <dgm:cxn modelId="{D77896D2-814B-4B76-8A77-EF90498E3F5E}" type="presOf" srcId="{94DCA818-74A1-4326-AA65-9F2E4009940E}" destId="{D28AC8B5-1B14-4379-B957-7D543F71CD97}" srcOrd="0" destOrd="0" presId="urn:microsoft.com/office/officeart/2005/8/layout/hList2"/>
    <dgm:cxn modelId="{2A93C7EC-92CC-4B04-88DE-ED2C9973DE85}" srcId="{1D68843A-8EA5-4E14-85E6-DDAFF9A99379}" destId="{2CA87B39-7CD1-4F17-9636-A982C3D16DF4}" srcOrd="2" destOrd="0" parTransId="{6891A5FC-17A1-4294-90C6-78186B644D11}" sibTransId="{4EC006A1-D33A-48F7-BFFF-06D6840D128A}"/>
    <dgm:cxn modelId="{0960888A-AF2C-46F4-BB6A-AB1B7DEF03B2}" srcId="{CE46FF9F-CD12-41F5-861E-8E77191515C3}" destId="{C71C3F0C-56F4-4540-B21C-20B9A26FCE8A}" srcOrd="1" destOrd="0" parTransId="{E36E8B87-C76F-4F45-99F0-E7BE44C84727}" sibTransId="{C7CC467F-E899-4420-980C-1C6E2C452BDE}"/>
    <dgm:cxn modelId="{2F09B7F3-C962-414E-88FD-D89D5588E0A6}" srcId="{030FEB46-49F1-46EC-B834-92ADACA10555}" destId="{94DCA818-74A1-4326-AA65-9F2E4009940E}" srcOrd="0" destOrd="0" parTransId="{CF7FB6FC-8962-4BEB-974D-4E4613A9F0C5}" sibTransId="{FEA386FE-8386-4715-B6B7-C6E368DD2841}"/>
    <dgm:cxn modelId="{F6C5C92D-C342-4405-9F43-B571F76E5089}" type="presOf" srcId="{C87704CB-FFAE-4D2D-8CB9-18D211F18C91}" destId="{7E233D35-B68A-4D34-AE09-5A4D6961AA7C}" srcOrd="0" destOrd="1" presId="urn:microsoft.com/office/officeart/2005/8/layout/hList2"/>
    <dgm:cxn modelId="{9AD50132-6283-4504-A31F-66D8EDA9C809}" srcId="{030FEB46-49F1-46EC-B834-92ADACA10555}" destId="{BD68CF5F-1C65-48BF-9501-5297A6412603}" srcOrd="1" destOrd="0" parTransId="{27A3457A-423E-400E-983D-1A572006A1EC}" sibTransId="{8AB084F1-4D80-4756-B006-DA801A7C8C54}"/>
    <dgm:cxn modelId="{B469C054-4DC1-4BD1-AB12-705D63E847CB}" type="presOf" srcId="{2CA87B39-7CD1-4F17-9636-A982C3D16DF4}" destId="{7E233D35-B68A-4D34-AE09-5A4D6961AA7C}" srcOrd="0" destOrd="2" presId="urn:microsoft.com/office/officeart/2005/8/layout/hList2"/>
    <dgm:cxn modelId="{DAF5DFC0-94D9-4FF9-AA69-0C1B6F2EB4FE}" srcId="{C71C3F0C-56F4-4540-B21C-20B9A26FCE8A}" destId="{01DAAC40-779F-4702-A7EF-5BD154BCA69B}" srcOrd="2" destOrd="0" parTransId="{03F3F818-053F-46A7-90FF-C0AA854EFDC6}" sibTransId="{1D015007-50E3-49B4-9CF6-E58990672F41}"/>
    <dgm:cxn modelId="{A622DE3D-363B-4DDD-8C45-1A96B2C119BD}" type="presOf" srcId="{030FEB46-49F1-46EC-B834-92ADACA10555}" destId="{5E4D85DA-E5A7-487B-A1A1-BF60B993FF45}" srcOrd="0" destOrd="0" presId="urn:microsoft.com/office/officeart/2005/8/layout/hList2"/>
    <dgm:cxn modelId="{0111CFF4-F3BB-47DD-B0D1-9A6CB5875CB3}" type="presOf" srcId="{D2E7F209-CB6C-4095-99FD-E970FB29E462}" destId="{9FA071FF-5E73-487C-804C-FE9578D05618}" srcOrd="0" destOrd="1" presId="urn:microsoft.com/office/officeart/2005/8/layout/hList2"/>
    <dgm:cxn modelId="{90585E13-F6F7-4E3B-BB62-4B259BC42CEC}" type="presOf" srcId="{C71C3F0C-56F4-4540-B21C-20B9A26FCE8A}" destId="{5EB10E7A-A8F9-4D0F-BA00-B6C51D41BE03}" srcOrd="0" destOrd="0" presId="urn:microsoft.com/office/officeart/2005/8/layout/hList2"/>
    <dgm:cxn modelId="{C0E5F05B-98A7-4055-A55A-2B9CFB21EE03}" srcId="{C71C3F0C-56F4-4540-B21C-20B9A26FCE8A}" destId="{63B91D2B-257B-47B3-AA8A-1D5D03C8C92C}" srcOrd="0" destOrd="0" parTransId="{359A79A1-533E-402C-9705-A8708F0313FC}" sibTransId="{7F874A70-1FBC-4AC7-AECB-11989E9CBE68}"/>
    <dgm:cxn modelId="{40210924-0BBF-4015-A5D9-7B934C52AF3F}" type="presOf" srcId="{3F8DD232-BD91-4A12-9593-3A0A8CA9E698}" destId="{7E233D35-B68A-4D34-AE09-5A4D6961AA7C}" srcOrd="0" destOrd="0" presId="urn:microsoft.com/office/officeart/2005/8/layout/hList2"/>
    <dgm:cxn modelId="{0BB6DB52-6620-4178-97BE-C2F6B76AEEE1}" srcId="{030FEB46-49F1-46EC-B834-92ADACA10555}" destId="{48F6D5EB-F399-4C20-9682-F7A51F4BC61C}" srcOrd="2" destOrd="0" parTransId="{6CBF1E0B-CBC3-4904-9D17-D7D5B42A2454}" sibTransId="{D553048E-5C93-4C1D-9375-AF9256A45870}"/>
    <dgm:cxn modelId="{AEFCF01E-7032-4345-97E0-A5A3F896CBAD}" type="presOf" srcId="{1D68843A-8EA5-4E14-85E6-DDAFF9A99379}" destId="{4C78EC24-FC78-4BA4-A4BC-9D2B03E601DA}" srcOrd="0" destOrd="0" presId="urn:microsoft.com/office/officeart/2005/8/layout/hList2"/>
    <dgm:cxn modelId="{DD0D5E82-1D29-4AFD-938E-3DA270AB9C24}" srcId="{C71C3F0C-56F4-4540-B21C-20B9A26FCE8A}" destId="{D2E7F209-CB6C-4095-99FD-E970FB29E462}" srcOrd="1" destOrd="0" parTransId="{D09DB2AB-3944-49AA-B900-5BC61EFEC388}" sibTransId="{8B21140A-930A-414E-B1EA-EC017F4A3D75}"/>
    <dgm:cxn modelId="{F1480633-5E49-46DF-8723-32638AE0F661}" srcId="{CE46FF9F-CD12-41F5-861E-8E77191515C3}" destId="{1D68843A-8EA5-4E14-85E6-DDAFF9A99379}" srcOrd="2" destOrd="0" parTransId="{0E61AF76-2CCF-4A1E-9578-5F276DE28E9B}" sibTransId="{6AE0EA37-7C3D-4891-ADB8-DDC200132FFA}"/>
    <dgm:cxn modelId="{CFCDE9AE-A5A3-4D23-939E-635039ED2068}" type="presOf" srcId="{48F6D5EB-F399-4C20-9682-F7A51F4BC61C}" destId="{D28AC8B5-1B14-4379-B957-7D543F71CD97}" srcOrd="0" destOrd="2" presId="urn:microsoft.com/office/officeart/2005/8/layout/hList2"/>
    <dgm:cxn modelId="{BE1D96EA-5278-4476-B366-A0253A4EA19D}" srcId="{CE46FF9F-CD12-41F5-861E-8E77191515C3}" destId="{030FEB46-49F1-46EC-B834-92ADACA10555}" srcOrd="0" destOrd="0" parTransId="{B3C6AC94-4403-4061-AEEC-AC31709150AB}" sibTransId="{43574A7D-808C-46A7-AB2D-0A81B9EFE09B}"/>
    <dgm:cxn modelId="{04BEAB51-AE87-4135-B522-F584B7929F64}" type="presOf" srcId="{FF460C94-22B4-476D-B599-728D315CF5F3}" destId="{7E233D35-B68A-4D34-AE09-5A4D6961AA7C}" srcOrd="0" destOrd="3" presId="urn:microsoft.com/office/officeart/2005/8/layout/hList2"/>
    <dgm:cxn modelId="{D1EAFA46-78CD-47A5-95C2-28342FFD4010}" type="presOf" srcId="{01DAAC40-779F-4702-A7EF-5BD154BCA69B}" destId="{9FA071FF-5E73-487C-804C-FE9578D05618}" srcOrd="0" destOrd="2" presId="urn:microsoft.com/office/officeart/2005/8/layout/hList2"/>
    <dgm:cxn modelId="{3A7A2A0C-C272-4598-AA48-E4B18984818D}" srcId="{1D68843A-8EA5-4E14-85E6-DDAFF9A99379}" destId="{C87704CB-FFAE-4D2D-8CB9-18D211F18C91}" srcOrd="1" destOrd="0" parTransId="{CDED8D10-AC10-4875-BC68-FCE2E641D863}" sibTransId="{F6C2E4A0-BA03-46A5-A0C4-513B5B7D6894}"/>
    <dgm:cxn modelId="{E53EC701-E78D-4F40-BFFD-ECC2ECF0B416}" type="presOf" srcId="{BD68CF5F-1C65-48BF-9501-5297A6412603}" destId="{D28AC8B5-1B14-4379-B957-7D543F71CD97}" srcOrd="0" destOrd="1" presId="urn:microsoft.com/office/officeart/2005/8/layout/hList2"/>
    <dgm:cxn modelId="{3E9ADCE7-BF6F-4C9D-B47B-00FB319E8318}" type="presOf" srcId="{CE46FF9F-CD12-41F5-861E-8E77191515C3}" destId="{E4405CC9-09AD-42BC-8D51-0EC54BCEDF1F}" srcOrd="0" destOrd="0" presId="urn:microsoft.com/office/officeart/2005/8/layout/hList2"/>
    <dgm:cxn modelId="{8EAE9E99-7EB7-4C4A-BACB-1A92D114AE9D}" type="presOf" srcId="{63B91D2B-257B-47B3-AA8A-1D5D03C8C92C}" destId="{9FA071FF-5E73-487C-804C-FE9578D05618}" srcOrd="0" destOrd="0" presId="urn:microsoft.com/office/officeart/2005/8/layout/hList2"/>
    <dgm:cxn modelId="{A1230E7D-C309-460C-BB85-BC63010BA3FD}" type="presParOf" srcId="{E4405CC9-09AD-42BC-8D51-0EC54BCEDF1F}" destId="{CAD06E90-355C-4A95-8EEB-A368946E0F74}" srcOrd="0" destOrd="0" presId="urn:microsoft.com/office/officeart/2005/8/layout/hList2"/>
    <dgm:cxn modelId="{DCECCD10-7BF2-42DB-BBAA-91EB837D6EDA}" type="presParOf" srcId="{CAD06E90-355C-4A95-8EEB-A368946E0F74}" destId="{D6F22BBA-02FD-4A1A-BDF7-C815D8086E85}" srcOrd="0" destOrd="0" presId="urn:microsoft.com/office/officeart/2005/8/layout/hList2"/>
    <dgm:cxn modelId="{B4B4BE40-DB5B-42CB-8422-D70F3AB40B7B}" type="presParOf" srcId="{CAD06E90-355C-4A95-8EEB-A368946E0F74}" destId="{D28AC8B5-1B14-4379-B957-7D543F71CD97}" srcOrd="1" destOrd="0" presId="urn:microsoft.com/office/officeart/2005/8/layout/hList2"/>
    <dgm:cxn modelId="{60EF8565-4938-4FF1-8402-D128C784F576}" type="presParOf" srcId="{CAD06E90-355C-4A95-8EEB-A368946E0F74}" destId="{5E4D85DA-E5A7-487B-A1A1-BF60B993FF45}" srcOrd="2" destOrd="0" presId="urn:microsoft.com/office/officeart/2005/8/layout/hList2"/>
    <dgm:cxn modelId="{974F51C2-1E4C-48FB-8E3B-84CFED963D6E}" type="presParOf" srcId="{E4405CC9-09AD-42BC-8D51-0EC54BCEDF1F}" destId="{B31F152A-5945-4571-8026-E08A86DACDC0}" srcOrd="1" destOrd="0" presId="urn:microsoft.com/office/officeart/2005/8/layout/hList2"/>
    <dgm:cxn modelId="{19AA9E7A-3D62-4B8E-B461-5E80C938DFE4}" type="presParOf" srcId="{E4405CC9-09AD-42BC-8D51-0EC54BCEDF1F}" destId="{88EFC5AA-9625-402C-A33D-5697E1720F7C}" srcOrd="2" destOrd="0" presId="urn:microsoft.com/office/officeart/2005/8/layout/hList2"/>
    <dgm:cxn modelId="{E0DC7104-1CC3-4DEB-A2E1-7C4CADA3C35A}" type="presParOf" srcId="{88EFC5AA-9625-402C-A33D-5697E1720F7C}" destId="{3B5B452C-2A98-43B5-96E6-FCE8E1EB4623}" srcOrd="0" destOrd="0" presId="urn:microsoft.com/office/officeart/2005/8/layout/hList2"/>
    <dgm:cxn modelId="{8697EAB6-6796-4AED-9B79-83FC86FDE67E}" type="presParOf" srcId="{88EFC5AA-9625-402C-A33D-5697E1720F7C}" destId="{9FA071FF-5E73-487C-804C-FE9578D05618}" srcOrd="1" destOrd="0" presId="urn:microsoft.com/office/officeart/2005/8/layout/hList2"/>
    <dgm:cxn modelId="{12CA2EE2-AC22-44F3-BAA8-0284A97802D9}" type="presParOf" srcId="{88EFC5AA-9625-402C-A33D-5697E1720F7C}" destId="{5EB10E7A-A8F9-4D0F-BA00-B6C51D41BE03}" srcOrd="2" destOrd="0" presId="urn:microsoft.com/office/officeart/2005/8/layout/hList2"/>
    <dgm:cxn modelId="{FD4129BE-079A-43FF-ACC4-C87106D0984B}" type="presParOf" srcId="{E4405CC9-09AD-42BC-8D51-0EC54BCEDF1F}" destId="{5A51F0C2-4F19-45E2-9F3B-EB89FFAE6BF9}" srcOrd="3" destOrd="0" presId="urn:microsoft.com/office/officeart/2005/8/layout/hList2"/>
    <dgm:cxn modelId="{9426C5E7-806C-42AA-A5DF-CB5BA11CFBCF}" type="presParOf" srcId="{E4405CC9-09AD-42BC-8D51-0EC54BCEDF1F}" destId="{1E95DC1D-BA3A-41F5-89DC-A67FB40ED621}" srcOrd="4" destOrd="0" presId="urn:microsoft.com/office/officeart/2005/8/layout/hList2"/>
    <dgm:cxn modelId="{178F3503-DDA6-45ED-B6A4-04675C5CF4CD}" type="presParOf" srcId="{1E95DC1D-BA3A-41F5-89DC-A67FB40ED621}" destId="{6FF6B041-2522-4A38-974F-46C95CAD1E84}" srcOrd="0" destOrd="0" presId="urn:microsoft.com/office/officeart/2005/8/layout/hList2"/>
    <dgm:cxn modelId="{ED4432D5-05ED-41D4-8AA2-13250B4CA2EB}" type="presParOf" srcId="{1E95DC1D-BA3A-41F5-89DC-A67FB40ED621}" destId="{7E233D35-B68A-4D34-AE09-5A4D6961AA7C}" srcOrd="1" destOrd="0" presId="urn:microsoft.com/office/officeart/2005/8/layout/hList2"/>
    <dgm:cxn modelId="{4D55199A-F79F-42E7-8719-F09B7644E6A4}" type="presParOf" srcId="{1E95DC1D-BA3A-41F5-89DC-A67FB40ED621}" destId="{4C78EC24-FC78-4BA4-A4BC-9D2B03E601D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26FF5E-7519-4E7A-A9B4-B8D404E98A66}"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es-EC"/>
        </a:p>
      </dgm:t>
    </dgm:pt>
    <dgm:pt modelId="{DD385F99-BB44-45DB-853C-3914B178AF63}">
      <dgm:prSet phldrT="[Text]"/>
      <dgm:spPr/>
      <dgm:t>
        <a:bodyPr/>
        <a:lstStyle/>
        <a:p>
          <a:r>
            <a:rPr lang="es-EC" dirty="0"/>
            <a:t>1</a:t>
          </a:r>
        </a:p>
      </dgm:t>
    </dgm:pt>
    <dgm:pt modelId="{8670F758-F834-4D64-8496-B3F60CD1299D}" type="parTrans" cxnId="{AFE851DB-B021-4143-9847-FC7BF895E3DE}">
      <dgm:prSet/>
      <dgm:spPr/>
      <dgm:t>
        <a:bodyPr/>
        <a:lstStyle/>
        <a:p>
          <a:endParaRPr lang="es-EC"/>
        </a:p>
      </dgm:t>
    </dgm:pt>
    <dgm:pt modelId="{A303E4E8-0F00-4088-9DCF-BE500331957A}" type="sibTrans" cxnId="{AFE851DB-B021-4143-9847-FC7BF895E3DE}">
      <dgm:prSet/>
      <dgm:spPr/>
      <dgm:t>
        <a:bodyPr/>
        <a:lstStyle/>
        <a:p>
          <a:endParaRPr lang="es-EC"/>
        </a:p>
      </dgm:t>
    </dgm:pt>
    <dgm:pt modelId="{BBDD493B-AB7E-4FE6-97C6-FE6137FE0A7F}">
      <dgm:prSet phldrT="[Text]" custT="1"/>
      <dgm:spPr/>
      <dgm:t>
        <a:bodyPr/>
        <a:lstStyle/>
        <a:p>
          <a:r>
            <a:rPr lang="es-ES" sz="1600" b="1" i="1" dirty="0"/>
            <a:t>Poder de negociación de los clientes: </a:t>
          </a:r>
          <a:endParaRPr lang="es-EC" sz="1600" dirty="0"/>
        </a:p>
      </dgm:t>
    </dgm:pt>
    <dgm:pt modelId="{F6D9D9C7-5FF1-4484-ACF0-303851AF27EC}" type="parTrans" cxnId="{FA191D88-4675-49CE-A5C3-224167C83F92}">
      <dgm:prSet/>
      <dgm:spPr/>
      <dgm:t>
        <a:bodyPr/>
        <a:lstStyle/>
        <a:p>
          <a:endParaRPr lang="es-EC"/>
        </a:p>
      </dgm:t>
    </dgm:pt>
    <dgm:pt modelId="{8470BD89-3664-490B-BF8C-63AC295F2625}" type="sibTrans" cxnId="{FA191D88-4675-49CE-A5C3-224167C83F92}">
      <dgm:prSet/>
      <dgm:spPr/>
      <dgm:t>
        <a:bodyPr/>
        <a:lstStyle/>
        <a:p>
          <a:endParaRPr lang="es-EC"/>
        </a:p>
      </dgm:t>
    </dgm:pt>
    <dgm:pt modelId="{3B5EA19B-9284-47A3-B3EE-87C63F6EE810}">
      <dgm:prSet phldrT="[Text]"/>
      <dgm:spPr/>
      <dgm:t>
        <a:bodyPr/>
        <a:lstStyle/>
        <a:p>
          <a:r>
            <a:rPr lang="es-EC" dirty="0"/>
            <a:t>2</a:t>
          </a:r>
        </a:p>
      </dgm:t>
    </dgm:pt>
    <dgm:pt modelId="{871194B1-CBB5-4497-86F6-546706B2C15B}" type="parTrans" cxnId="{08628C8E-4DE3-4D17-B4A6-305C43AAE116}">
      <dgm:prSet/>
      <dgm:spPr/>
      <dgm:t>
        <a:bodyPr/>
        <a:lstStyle/>
        <a:p>
          <a:endParaRPr lang="es-EC"/>
        </a:p>
      </dgm:t>
    </dgm:pt>
    <dgm:pt modelId="{268C0AB8-AFED-4E8B-B4D9-E94C647A7CF8}" type="sibTrans" cxnId="{08628C8E-4DE3-4D17-B4A6-305C43AAE116}">
      <dgm:prSet/>
      <dgm:spPr/>
      <dgm:t>
        <a:bodyPr/>
        <a:lstStyle/>
        <a:p>
          <a:endParaRPr lang="es-EC"/>
        </a:p>
      </dgm:t>
    </dgm:pt>
    <dgm:pt modelId="{6023C243-6F98-49A6-9300-9FE66A036174}">
      <dgm:prSet phldrT="[Text]" custT="1"/>
      <dgm:spPr/>
      <dgm:t>
        <a:bodyPr/>
        <a:lstStyle/>
        <a:p>
          <a:r>
            <a:rPr lang="es-ES" sz="1600" b="1" i="1" dirty="0"/>
            <a:t>Amenaza de nuevos competidores</a:t>
          </a:r>
          <a:endParaRPr lang="es-EC" sz="1600" dirty="0"/>
        </a:p>
      </dgm:t>
    </dgm:pt>
    <dgm:pt modelId="{FE5AF785-269E-427A-87A0-D0290EF53E1E}" type="parTrans" cxnId="{181BB333-C7C3-4532-8A5B-AD15E4604798}">
      <dgm:prSet/>
      <dgm:spPr/>
      <dgm:t>
        <a:bodyPr/>
        <a:lstStyle/>
        <a:p>
          <a:endParaRPr lang="es-EC"/>
        </a:p>
      </dgm:t>
    </dgm:pt>
    <dgm:pt modelId="{49DBB976-98FC-4F51-96B0-E4FE8BB88DCD}" type="sibTrans" cxnId="{181BB333-C7C3-4532-8A5B-AD15E4604798}">
      <dgm:prSet/>
      <dgm:spPr/>
      <dgm:t>
        <a:bodyPr/>
        <a:lstStyle/>
        <a:p>
          <a:endParaRPr lang="es-EC"/>
        </a:p>
      </dgm:t>
    </dgm:pt>
    <dgm:pt modelId="{E95D31C8-C044-4B2D-BBB2-A4D5FBA7D2D7}">
      <dgm:prSet phldrT="[Text]" custT="1"/>
      <dgm:spPr/>
      <dgm:t>
        <a:bodyPr/>
        <a:lstStyle/>
        <a:p>
          <a:r>
            <a:rPr lang="es-ES" sz="1600" b="1" i="1" dirty="0"/>
            <a:t>Rivalidad entre competidores</a:t>
          </a:r>
          <a:endParaRPr lang="es-EC" sz="1600" dirty="0"/>
        </a:p>
      </dgm:t>
    </dgm:pt>
    <dgm:pt modelId="{FF1F8DDD-BEC4-4CDA-B2CF-DDEB338009A3}" type="parTrans" cxnId="{B9BF6E02-A27D-4988-8CCD-06075C1F86BE}">
      <dgm:prSet/>
      <dgm:spPr/>
      <dgm:t>
        <a:bodyPr/>
        <a:lstStyle/>
        <a:p>
          <a:endParaRPr lang="es-EC"/>
        </a:p>
      </dgm:t>
    </dgm:pt>
    <dgm:pt modelId="{0569173D-C26C-42DC-B58F-16F7D30462B0}" type="sibTrans" cxnId="{B9BF6E02-A27D-4988-8CCD-06075C1F86BE}">
      <dgm:prSet/>
      <dgm:spPr/>
      <dgm:t>
        <a:bodyPr/>
        <a:lstStyle/>
        <a:p>
          <a:endParaRPr lang="es-EC"/>
        </a:p>
      </dgm:t>
    </dgm:pt>
    <dgm:pt modelId="{FF5DA8C5-2D3E-426F-BD6B-50BF2109C911}">
      <dgm:prSet/>
      <dgm:spPr/>
      <dgm:t>
        <a:bodyPr/>
        <a:lstStyle/>
        <a:p>
          <a:r>
            <a:rPr lang="es-EC" dirty="0"/>
            <a:t>4</a:t>
          </a:r>
        </a:p>
      </dgm:t>
    </dgm:pt>
    <dgm:pt modelId="{624E468B-18E6-4B68-BDCD-68E1F6C5CF60}" type="parTrans" cxnId="{EB441740-597E-4829-A20A-28A997C3A521}">
      <dgm:prSet/>
      <dgm:spPr/>
      <dgm:t>
        <a:bodyPr/>
        <a:lstStyle/>
        <a:p>
          <a:endParaRPr lang="es-EC"/>
        </a:p>
      </dgm:t>
    </dgm:pt>
    <dgm:pt modelId="{69599E57-3B36-408F-B8A0-25248ADEC43A}" type="sibTrans" cxnId="{EB441740-597E-4829-A20A-28A997C3A521}">
      <dgm:prSet/>
      <dgm:spPr/>
      <dgm:t>
        <a:bodyPr/>
        <a:lstStyle/>
        <a:p>
          <a:endParaRPr lang="es-EC"/>
        </a:p>
      </dgm:t>
    </dgm:pt>
    <dgm:pt modelId="{7A753233-F765-4188-8973-A78217CF5B61}">
      <dgm:prSet/>
      <dgm:spPr/>
      <dgm:t>
        <a:bodyPr/>
        <a:lstStyle/>
        <a:p>
          <a:r>
            <a:rPr lang="es-EC" dirty="0"/>
            <a:t>5</a:t>
          </a:r>
        </a:p>
      </dgm:t>
    </dgm:pt>
    <dgm:pt modelId="{F43A77B4-7F47-45AF-ADA9-3DE2BC99FF90}" type="parTrans" cxnId="{A7DD20CF-23A6-4F21-BBC4-8A7149F9E052}">
      <dgm:prSet/>
      <dgm:spPr/>
      <dgm:t>
        <a:bodyPr/>
        <a:lstStyle/>
        <a:p>
          <a:endParaRPr lang="es-EC"/>
        </a:p>
      </dgm:t>
    </dgm:pt>
    <dgm:pt modelId="{B644E3AB-0030-48B3-BB3D-541C42E554DC}" type="sibTrans" cxnId="{A7DD20CF-23A6-4F21-BBC4-8A7149F9E052}">
      <dgm:prSet/>
      <dgm:spPr/>
      <dgm:t>
        <a:bodyPr/>
        <a:lstStyle/>
        <a:p>
          <a:endParaRPr lang="es-EC"/>
        </a:p>
      </dgm:t>
    </dgm:pt>
    <dgm:pt modelId="{4D0B6ACC-EB00-480C-8E14-8011900052DA}">
      <dgm:prSet custT="1"/>
      <dgm:spPr/>
      <dgm:t>
        <a:bodyPr/>
        <a:lstStyle/>
        <a:p>
          <a:r>
            <a:rPr lang="es-ES" sz="1600" b="1" i="1" dirty="0"/>
            <a:t>Poder de negociación de proveedores</a:t>
          </a:r>
          <a:endParaRPr lang="es-EC" sz="1600" dirty="0"/>
        </a:p>
      </dgm:t>
    </dgm:pt>
    <dgm:pt modelId="{1C78019C-E0CD-4618-A1B0-15ECFCA15140}" type="parTrans" cxnId="{3AB334EA-E7C7-4E81-9F07-08F99478134F}">
      <dgm:prSet/>
      <dgm:spPr/>
      <dgm:t>
        <a:bodyPr/>
        <a:lstStyle/>
        <a:p>
          <a:endParaRPr lang="es-EC"/>
        </a:p>
      </dgm:t>
    </dgm:pt>
    <dgm:pt modelId="{C910F842-F16A-494D-8AF0-0AA13AAD338D}" type="sibTrans" cxnId="{3AB334EA-E7C7-4E81-9F07-08F99478134F}">
      <dgm:prSet/>
      <dgm:spPr/>
      <dgm:t>
        <a:bodyPr/>
        <a:lstStyle/>
        <a:p>
          <a:endParaRPr lang="es-EC"/>
        </a:p>
      </dgm:t>
    </dgm:pt>
    <dgm:pt modelId="{DD2AE0B8-00E3-4105-955A-B192787CD4A1}">
      <dgm:prSet custT="1"/>
      <dgm:spPr/>
      <dgm:t>
        <a:bodyPr/>
        <a:lstStyle/>
        <a:p>
          <a:r>
            <a:rPr lang="es-ES" sz="1600" b="1" i="1" dirty="0"/>
            <a:t>Amenaza de ingreso de productos sustitutos</a:t>
          </a:r>
          <a:endParaRPr lang="es-EC" sz="1600" dirty="0"/>
        </a:p>
      </dgm:t>
    </dgm:pt>
    <dgm:pt modelId="{5B0CAB1C-BE87-4EF1-8447-19A8A6F7187D}" type="parTrans" cxnId="{C61E96BA-3101-4516-9396-98F07E9C3A86}">
      <dgm:prSet/>
      <dgm:spPr/>
      <dgm:t>
        <a:bodyPr/>
        <a:lstStyle/>
        <a:p>
          <a:endParaRPr lang="es-EC"/>
        </a:p>
      </dgm:t>
    </dgm:pt>
    <dgm:pt modelId="{2BD327A5-1F25-46D3-968A-8CCF56C375F7}" type="sibTrans" cxnId="{C61E96BA-3101-4516-9396-98F07E9C3A86}">
      <dgm:prSet/>
      <dgm:spPr/>
      <dgm:t>
        <a:bodyPr/>
        <a:lstStyle/>
        <a:p>
          <a:endParaRPr lang="es-EC"/>
        </a:p>
      </dgm:t>
    </dgm:pt>
    <dgm:pt modelId="{510C217A-98BE-46FA-9EB2-659CDBD7AE2F}">
      <dgm:prSet phldrT="[Text]"/>
      <dgm:spPr/>
      <dgm:t>
        <a:bodyPr/>
        <a:lstStyle/>
        <a:p>
          <a:r>
            <a:rPr lang="es-EC" dirty="0"/>
            <a:t>3</a:t>
          </a:r>
        </a:p>
      </dgm:t>
    </dgm:pt>
    <dgm:pt modelId="{9475E263-55BC-4482-A4DE-A370329B2B9A}" type="sibTrans" cxnId="{5E07381B-809C-4C0D-96ED-DD94C24C1B86}">
      <dgm:prSet/>
      <dgm:spPr/>
      <dgm:t>
        <a:bodyPr/>
        <a:lstStyle/>
        <a:p>
          <a:endParaRPr lang="es-EC"/>
        </a:p>
      </dgm:t>
    </dgm:pt>
    <dgm:pt modelId="{C359FC5E-6F6B-4804-A95C-4864E2133625}" type="parTrans" cxnId="{5E07381B-809C-4C0D-96ED-DD94C24C1B86}">
      <dgm:prSet/>
      <dgm:spPr/>
      <dgm:t>
        <a:bodyPr/>
        <a:lstStyle/>
        <a:p>
          <a:endParaRPr lang="es-EC"/>
        </a:p>
      </dgm:t>
    </dgm:pt>
    <dgm:pt modelId="{5BEBF5CF-098C-412B-A58C-A0F8AE20574D}" type="pres">
      <dgm:prSet presAssocID="{7826FF5E-7519-4E7A-A9B4-B8D404E98A66}" presName="list" presStyleCnt="0">
        <dgm:presLayoutVars>
          <dgm:dir/>
          <dgm:animLvl val="lvl"/>
        </dgm:presLayoutVars>
      </dgm:prSet>
      <dgm:spPr/>
      <dgm:t>
        <a:bodyPr/>
        <a:lstStyle/>
        <a:p>
          <a:endParaRPr lang="es-ES"/>
        </a:p>
      </dgm:t>
    </dgm:pt>
    <dgm:pt modelId="{252C0E95-3758-4946-89B8-AD6F981B0D8F}" type="pres">
      <dgm:prSet presAssocID="{DD385F99-BB44-45DB-853C-3914B178AF63}" presName="posSpace" presStyleCnt="0"/>
      <dgm:spPr/>
    </dgm:pt>
    <dgm:pt modelId="{262D8434-90B0-4B44-B474-0994AE322C65}" type="pres">
      <dgm:prSet presAssocID="{DD385F99-BB44-45DB-853C-3914B178AF63}" presName="vertFlow" presStyleCnt="0"/>
      <dgm:spPr/>
    </dgm:pt>
    <dgm:pt modelId="{59DC5F94-C910-4CE7-B3C6-C1190121D524}" type="pres">
      <dgm:prSet presAssocID="{DD385F99-BB44-45DB-853C-3914B178AF63}" presName="topSpace" presStyleCnt="0"/>
      <dgm:spPr/>
    </dgm:pt>
    <dgm:pt modelId="{54112076-0182-4E58-A855-EE3B51CADF61}" type="pres">
      <dgm:prSet presAssocID="{DD385F99-BB44-45DB-853C-3914B178AF63}" presName="firstComp" presStyleCnt="0"/>
      <dgm:spPr/>
    </dgm:pt>
    <dgm:pt modelId="{E2FD7AF9-252F-4D96-AB74-F3B4B724003B}" type="pres">
      <dgm:prSet presAssocID="{DD385F99-BB44-45DB-853C-3914B178AF63}" presName="firstChild" presStyleLbl="bgAccFollowNode1" presStyleIdx="0" presStyleCnt="5" custScaleX="124637" custLinFactNeighborX="92640" custLinFactNeighborY="-67430"/>
      <dgm:spPr/>
      <dgm:t>
        <a:bodyPr/>
        <a:lstStyle/>
        <a:p>
          <a:endParaRPr lang="es-ES"/>
        </a:p>
      </dgm:t>
    </dgm:pt>
    <dgm:pt modelId="{7F2D7BD5-5229-4D46-B016-AF705A92EE80}" type="pres">
      <dgm:prSet presAssocID="{DD385F99-BB44-45DB-853C-3914B178AF63}" presName="firstChildTx" presStyleLbl="bgAccFollowNode1" presStyleIdx="0" presStyleCnt="5">
        <dgm:presLayoutVars>
          <dgm:bulletEnabled val="1"/>
        </dgm:presLayoutVars>
      </dgm:prSet>
      <dgm:spPr/>
      <dgm:t>
        <a:bodyPr/>
        <a:lstStyle/>
        <a:p>
          <a:endParaRPr lang="es-ES"/>
        </a:p>
      </dgm:t>
    </dgm:pt>
    <dgm:pt modelId="{6CE804E9-2556-4953-A83B-F0B2D4211C15}" type="pres">
      <dgm:prSet presAssocID="{DD385F99-BB44-45DB-853C-3914B178AF63}" presName="negSpace" presStyleCnt="0"/>
      <dgm:spPr/>
    </dgm:pt>
    <dgm:pt modelId="{A8060666-0099-49D0-AA9F-6D9D0F3837B2}" type="pres">
      <dgm:prSet presAssocID="{DD385F99-BB44-45DB-853C-3914B178AF63}" presName="circle" presStyleLbl="node1" presStyleIdx="0" presStyleCnt="5" custLinFactNeighborX="39897" custLinFactNeighborY="-40531"/>
      <dgm:spPr/>
      <dgm:t>
        <a:bodyPr/>
        <a:lstStyle/>
        <a:p>
          <a:endParaRPr lang="es-ES"/>
        </a:p>
      </dgm:t>
    </dgm:pt>
    <dgm:pt modelId="{52D89FF1-7793-4586-AE3C-45057C583B3A}" type="pres">
      <dgm:prSet presAssocID="{A303E4E8-0F00-4088-9DCF-BE500331957A}" presName="transSpace" presStyleCnt="0"/>
      <dgm:spPr/>
    </dgm:pt>
    <dgm:pt modelId="{BE17E1C0-FBE0-49CF-8D77-F5DAC774A9E2}" type="pres">
      <dgm:prSet presAssocID="{3B5EA19B-9284-47A3-B3EE-87C63F6EE810}" presName="posSpace" presStyleCnt="0"/>
      <dgm:spPr/>
    </dgm:pt>
    <dgm:pt modelId="{118A21B2-1CE6-48D3-9E6A-F93102D1D9BB}" type="pres">
      <dgm:prSet presAssocID="{3B5EA19B-9284-47A3-B3EE-87C63F6EE810}" presName="vertFlow" presStyleCnt="0"/>
      <dgm:spPr/>
    </dgm:pt>
    <dgm:pt modelId="{474045B0-02FB-4E4C-B0C9-B29D0031F3B7}" type="pres">
      <dgm:prSet presAssocID="{3B5EA19B-9284-47A3-B3EE-87C63F6EE810}" presName="topSpace" presStyleCnt="0"/>
      <dgm:spPr/>
    </dgm:pt>
    <dgm:pt modelId="{633424B7-8B84-41EB-8A48-C306BC0916EE}" type="pres">
      <dgm:prSet presAssocID="{3B5EA19B-9284-47A3-B3EE-87C63F6EE810}" presName="firstComp" presStyleCnt="0"/>
      <dgm:spPr/>
    </dgm:pt>
    <dgm:pt modelId="{112CF1B0-3272-44F9-9AEE-6E17F8BAEAD9}" type="pres">
      <dgm:prSet presAssocID="{3B5EA19B-9284-47A3-B3EE-87C63F6EE810}" presName="firstChild" presStyleLbl="bgAccFollowNode1" presStyleIdx="1" presStyleCnt="5" custScaleX="111149" custLinFactX="89904" custLinFactNeighborX="100000" custLinFactNeighborY="-68712"/>
      <dgm:spPr/>
      <dgm:t>
        <a:bodyPr/>
        <a:lstStyle/>
        <a:p>
          <a:endParaRPr lang="es-ES"/>
        </a:p>
      </dgm:t>
    </dgm:pt>
    <dgm:pt modelId="{D40987C8-4C43-49F0-89C9-552205F9B499}" type="pres">
      <dgm:prSet presAssocID="{3B5EA19B-9284-47A3-B3EE-87C63F6EE810}" presName="firstChildTx" presStyleLbl="bgAccFollowNode1" presStyleIdx="1" presStyleCnt="5">
        <dgm:presLayoutVars>
          <dgm:bulletEnabled val="1"/>
        </dgm:presLayoutVars>
      </dgm:prSet>
      <dgm:spPr/>
      <dgm:t>
        <a:bodyPr/>
        <a:lstStyle/>
        <a:p>
          <a:endParaRPr lang="es-ES"/>
        </a:p>
      </dgm:t>
    </dgm:pt>
    <dgm:pt modelId="{7E7C1F63-9476-42F4-AE1F-4249B49977F8}" type="pres">
      <dgm:prSet presAssocID="{3B5EA19B-9284-47A3-B3EE-87C63F6EE810}" presName="negSpace" presStyleCnt="0"/>
      <dgm:spPr/>
    </dgm:pt>
    <dgm:pt modelId="{8E862537-DFA2-4FC4-AF45-4F56ACA579F1}" type="pres">
      <dgm:prSet presAssocID="{3B5EA19B-9284-47A3-B3EE-87C63F6EE810}" presName="circle" presStyleLbl="node1" presStyleIdx="1" presStyleCnt="5" custLinFactX="97581" custLinFactNeighborX="100000" custLinFactNeighborY="-43480"/>
      <dgm:spPr/>
      <dgm:t>
        <a:bodyPr/>
        <a:lstStyle/>
        <a:p>
          <a:endParaRPr lang="es-ES"/>
        </a:p>
      </dgm:t>
    </dgm:pt>
    <dgm:pt modelId="{B03EF55B-6347-4CFE-A482-D56C2167A599}" type="pres">
      <dgm:prSet presAssocID="{268C0AB8-AFED-4E8B-B4D9-E94C647A7CF8}" presName="transSpace" presStyleCnt="0"/>
      <dgm:spPr/>
    </dgm:pt>
    <dgm:pt modelId="{DEFA6F98-8AC0-498C-A570-4829F430089A}" type="pres">
      <dgm:prSet presAssocID="{510C217A-98BE-46FA-9EB2-659CDBD7AE2F}" presName="posSpace" presStyleCnt="0"/>
      <dgm:spPr/>
    </dgm:pt>
    <dgm:pt modelId="{56A72411-4677-4D1C-AB47-D9D5194B4471}" type="pres">
      <dgm:prSet presAssocID="{510C217A-98BE-46FA-9EB2-659CDBD7AE2F}" presName="vertFlow" presStyleCnt="0"/>
      <dgm:spPr/>
    </dgm:pt>
    <dgm:pt modelId="{EA08C4AA-5864-4D28-AE3B-0130F900E80C}" type="pres">
      <dgm:prSet presAssocID="{510C217A-98BE-46FA-9EB2-659CDBD7AE2F}" presName="topSpace" presStyleCnt="0"/>
      <dgm:spPr/>
    </dgm:pt>
    <dgm:pt modelId="{D2A4F79C-5AC4-473F-9659-313E8E354E7D}" type="pres">
      <dgm:prSet presAssocID="{510C217A-98BE-46FA-9EB2-659CDBD7AE2F}" presName="firstComp" presStyleCnt="0"/>
      <dgm:spPr/>
    </dgm:pt>
    <dgm:pt modelId="{219723AB-891F-44A1-BAAE-947295F5E0FE}" type="pres">
      <dgm:prSet presAssocID="{510C217A-98BE-46FA-9EB2-659CDBD7AE2F}" presName="firstChild" presStyleLbl="bgAccFollowNode1" presStyleIdx="2" presStyleCnt="5" custScaleX="118595" custLinFactX="100000" custLinFactNeighborX="168456" custLinFactNeighborY="-74614"/>
      <dgm:spPr/>
      <dgm:t>
        <a:bodyPr/>
        <a:lstStyle/>
        <a:p>
          <a:endParaRPr lang="es-ES"/>
        </a:p>
      </dgm:t>
    </dgm:pt>
    <dgm:pt modelId="{34BEB34E-5A64-4AE0-9063-31677AB0B24C}" type="pres">
      <dgm:prSet presAssocID="{510C217A-98BE-46FA-9EB2-659CDBD7AE2F}" presName="firstChildTx" presStyleLbl="bgAccFollowNode1" presStyleIdx="2" presStyleCnt="5">
        <dgm:presLayoutVars>
          <dgm:bulletEnabled val="1"/>
        </dgm:presLayoutVars>
      </dgm:prSet>
      <dgm:spPr/>
      <dgm:t>
        <a:bodyPr/>
        <a:lstStyle/>
        <a:p>
          <a:endParaRPr lang="es-ES"/>
        </a:p>
      </dgm:t>
    </dgm:pt>
    <dgm:pt modelId="{541EB2E0-DB7C-4F0D-82D9-2116AB702A9E}" type="pres">
      <dgm:prSet presAssocID="{510C217A-98BE-46FA-9EB2-659CDBD7AE2F}" presName="negSpace" presStyleCnt="0"/>
      <dgm:spPr/>
    </dgm:pt>
    <dgm:pt modelId="{6BD8806D-C133-44FE-9BB8-986D098BF2F8}" type="pres">
      <dgm:prSet presAssocID="{510C217A-98BE-46FA-9EB2-659CDBD7AE2F}" presName="circle" presStyleLbl="node1" presStyleIdx="2" presStyleCnt="5" custLinFactX="100000" custLinFactNeighborX="187507" custLinFactNeighborY="-41627"/>
      <dgm:spPr/>
      <dgm:t>
        <a:bodyPr/>
        <a:lstStyle/>
        <a:p>
          <a:endParaRPr lang="es-ES"/>
        </a:p>
      </dgm:t>
    </dgm:pt>
    <dgm:pt modelId="{0429F85D-A90A-46F7-B2F2-EAB2E60C4B8B}" type="pres">
      <dgm:prSet presAssocID="{9475E263-55BC-4482-A4DE-A370329B2B9A}" presName="transSpace" presStyleCnt="0"/>
      <dgm:spPr/>
    </dgm:pt>
    <dgm:pt modelId="{87E56E32-BAE6-4B37-B9C1-78EFA703AEC0}" type="pres">
      <dgm:prSet presAssocID="{FF5DA8C5-2D3E-426F-BD6B-50BF2109C911}" presName="posSpace" presStyleCnt="0"/>
      <dgm:spPr/>
    </dgm:pt>
    <dgm:pt modelId="{9C184F2B-35F8-4DA3-8C7F-82BB99268633}" type="pres">
      <dgm:prSet presAssocID="{FF5DA8C5-2D3E-426F-BD6B-50BF2109C911}" presName="vertFlow" presStyleCnt="0"/>
      <dgm:spPr/>
    </dgm:pt>
    <dgm:pt modelId="{CAC0F6BB-51FB-479D-9D0A-19823F486B2B}" type="pres">
      <dgm:prSet presAssocID="{FF5DA8C5-2D3E-426F-BD6B-50BF2109C911}" presName="topSpace" presStyleCnt="0"/>
      <dgm:spPr/>
    </dgm:pt>
    <dgm:pt modelId="{4C70CEDD-48DC-4B09-B0AE-3A789147E504}" type="pres">
      <dgm:prSet presAssocID="{FF5DA8C5-2D3E-426F-BD6B-50BF2109C911}" presName="firstComp" presStyleCnt="0"/>
      <dgm:spPr/>
    </dgm:pt>
    <dgm:pt modelId="{E4DB8175-1A68-4BFD-B597-0FB198EEFC33}" type="pres">
      <dgm:prSet presAssocID="{FF5DA8C5-2D3E-426F-BD6B-50BF2109C911}" presName="firstChild" presStyleLbl="bgAccFollowNode1" presStyleIdx="3" presStyleCnt="5" custScaleX="120988" custLinFactX="-141499" custLinFactY="100000" custLinFactNeighborX="-200000" custLinFactNeighborY="100254"/>
      <dgm:spPr/>
      <dgm:t>
        <a:bodyPr/>
        <a:lstStyle/>
        <a:p>
          <a:endParaRPr lang="es-ES"/>
        </a:p>
      </dgm:t>
    </dgm:pt>
    <dgm:pt modelId="{EB763925-1380-44F7-B1DF-052B3F99413B}" type="pres">
      <dgm:prSet presAssocID="{FF5DA8C5-2D3E-426F-BD6B-50BF2109C911}" presName="firstChildTx" presStyleLbl="bgAccFollowNode1" presStyleIdx="3" presStyleCnt="5">
        <dgm:presLayoutVars>
          <dgm:bulletEnabled val="1"/>
        </dgm:presLayoutVars>
      </dgm:prSet>
      <dgm:spPr/>
      <dgm:t>
        <a:bodyPr/>
        <a:lstStyle/>
        <a:p>
          <a:endParaRPr lang="es-ES"/>
        </a:p>
      </dgm:t>
    </dgm:pt>
    <dgm:pt modelId="{E89AF2CB-AB39-4AAE-8F27-6A9B6936D063}" type="pres">
      <dgm:prSet presAssocID="{FF5DA8C5-2D3E-426F-BD6B-50BF2109C911}" presName="negSpace" presStyleCnt="0"/>
      <dgm:spPr/>
    </dgm:pt>
    <dgm:pt modelId="{C34EC0CB-BC6E-4F9C-A3F9-FC9557E2839C}" type="pres">
      <dgm:prSet presAssocID="{FF5DA8C5-2D3E-426F-BD6B-50BF2109C911}" presName="circle" presStyleLbl="node1" presStyleIdx="3" presStyleCnt="5" custLinFactX="-270360" custLinFactY="100000" custLinFactNeighborX="-300000" custLinFactNeighborY="140152"/>
      <dgm:spPr/>
      <dgm:t>
        <a:bodyPr/>
        <a:lstStyle/>
        <a:p>
          <a:endParaRPr lang="es-ES"/>
        </a:p>
      </dgm:t>
    </dgm:pt>
    <dgm:pt modelId="{65398BD8-AAE1-4D6E-82ED-F406CAF73DEA}" type="pres">
      <dgm:prSet presAssocID="{69599E57-3B36-408F-B8A0-25248ADEC43A}" presName="transSpace" presStyleCnt="0"/>
      <dgm:spPr/>
    </dgm:pt>
    <dgm:pt modelId="{BF233A4D-45A5-437F-8E1E-9B423A3D135B}" type="pres">
      <dgm:prSet presAssocID="{7A753233-F765-4188-8973-A78217CF5B61}" presName="posSpace" presStyleCnt="0"/>
      <dgm:spPr/>
    </dgm:pt>
    <dgm:pt modelId="{DF9E7B86-333B-4557-858E-B867922D1353}" type="pres">
      <dgm:prSet presAssocID="{7A753233-F765-4188-8973-A78217CF5B61}" presName="vertFlow" presStyleCnt="0"/>
      <dgm:spPr/>
    </dgm:pt>
    <dgm:pt modelId="{5E9CA633-78C8-4A2E-A895-83FED552DA9F}" type="pres">
      <dgm:prSet presAssocID="{7A753233-F765-4188-8973-A78217CF5B61}" presName="topSpace" presStyleCnt="0"/>
      <dgm:spPr/>
    </dgm:pt>
    <dgm:pt modelId="{0C086FD8-0062-4757-B29F-4BBA35676BCE}" type="pres">
      <dgm:prSet presAssocID="{7A753233-F765-4188-8973-A78217CF5B61}" presName="firstComp" presStyleCnt="0"/>
      <dgm:spPr/>
    </dgm:pt>
    <dgm:pt modelId="{7FD967A7-D878-456D-AA95-6C83392CC07D}" type="pres">
      <dgm:prSet presAssocID="{7A753233-F765-4188-8973-A78217CF5B61}" presName="firstChild" presStyleLbl="bgAccFollowNode1" presStyleIdx="4" presStyleCnt="5" custScaleX="133198" custLinFactX="-97162" custLinFactY="98918" custLinFactNeighborX="-100000" custLinFactNeighborY="100000"/>
      <dgm:spPr/>
      <dgm:t>
        <a:bodyPr/>
        <a:lstStyle/>
        <a:p>
          <a:endParaRPr lang="es-ES"/>
        </a:p>
      </dgm:t>
    </dgm:pt>
    <dgm:pt modelId="{98640D93-2084-4DDA-A16D-0FE2BB12713E}" type="pres">
      <dgm:prSet presAssocID="{7A753233-F765-4188-8973-A78217CF5B61}" presName="firstChildTx" presStyleLbl="bgAccFollowNode1" presStyleIdx="4" presStyleCnt="5">
        <dgm:presLayoutVars>
          <dgm:bulletEnabled val="1"/>
        </dgm:presLayoutVars>
      </dgm:prSet>
      <dgm:spPr/>
      <dgm:t>
        <a:bodyPr/>
        <a:lstStyle/>
        <a:p>
          <a:endParaRPr lang="es-ES"/>
        </a:p>
      </dgm:t>
    </dgm:pt>
    <dgm:pt modelId="{BD3E6CF6-FE74-4053-B16A-495AF252EA73}" type="pres">
      <dgm:prSet presAssocID="{7A753233-F765-4188-8973-A78217CF5B61}" presName="negSpace" presStyleCnt="0"/>
      <dgm:spPr/>
    </dgm:pt>
    <dgm:pt modelId="{3F929092-4790-4E77-AEFD-1276F30B2179}" type="pres">
      <dgm:prSet presAssocID="{7A753233-F765-4188-8973-A78217CF5B61}" presName="circle" presStyleLbl="node1" presStyleIdx="4" presStyleCnt="5" custLinFactX="-100000" custLinFactY="100000" custLinFactNeighborX="-195186" custLinFactNeighborY="135725"/>
      <dgm:spPr/>
      <dgm:t>
        <a:bodyPr/>
        <a:lstStyle/>
        <a:p>
          <a:endParaRPr lang="es-ES"/>
        </a:p>
      </dgm:t>
    </dgm:pt>
  </dgm:ptLst>
  <dgm:cxnLst>
    <dgm:cxn modelId="{B9BF6E02-A27D-4988-8CCD-06075C1F86BE}" srcId="{510C217A-98BE-46FA-9EB2-659CDBD7AE2F}" destId="{E95D31C8-C044-4B2D-BBB2-A4D5FBA7D2D7}" srcOrd="0" destOrd="0" parTransId="{FF1F8DDD-BEC4-4CDA-B2CF-DDEB338009A3}" sibTransId="{0569173D-C26C-42DC-B58F-16F7D30462B0}"/>
    <dgm:cxn modelId="{36CF1649-BEB5-4CE4-97B1-889E4D2CAA1C}" type="presOf" srcId="{E95D31C8-C044-4B2D-BBB2-A4D5FBA7D2D7}" destId="{219723AB-891F-44A1-BAAE-947295F5E0FE}" srcOrd="0" destOrd="0" presId="urn:microsoft.com/office/officeart/2005/8/layout/hList9"/>
    <dgm:cxn modelId="{0E352864-3DEF-4A69-9C73-9FDF28DEDBBB}" type="presOf" srcId="{BBDD493B-AB7E-4FE6-97C6-FE6137FE0A7F}" destId="{E2FD7AF9-252F-4D96-AB74-F3B4B724003B}" srcOrd="0" destOrd="0" presId="urn:microsoft.com/office/officeart/2005/8/layout/hList9"/>
    <dgm:cxn modelId="{76ACED6C-E3DE-445A-B4C4-C80F24B18C8C}" type="presOf" srcId="{DD2AE0B8-00E3-4105-955A-B192787CD4A1}" destId="{7FD967A7-D878-456D-AA95-6C83392CC07D}" srcOrd="0" destOrd="0" presId="urn:microsoft.com/office/officeart/2005/8/layout/hList9"/>
    <dgm:cxn modelId="{55F8417F-E5AD-45DE-BC10-DC88AA96C699}" type="presOf" srcId="{BBDD493B-AB7E-4FE6-97C6-FE6137FE0A7F}" destId="{7F2D7BD5-5229-4D46-B016-AF705A92EE80}" srcOrd="1" destOrd="0" presId="urn:microsoft.com/office/officeart/2005/8/layout/hList9"/>
    <dgm:cxn modelId="{08628C8E-4DE3-4D17-B4A6-305C43AAE116}" srcId="{7826FF5E-7519-4E7A-A9B4-B8D404E98A66}" destId="{3B5EA19B-9284-47A3-B3EE-87C63F6EE810}" srcOrd="1" destOrd="0" parTransId="{871194B1-CBB5-4497-86F6-546706B2C15B}" sibTransId="{268C0AB8-AFED-4E8B-B4D9-E94C647A7CF8}"/>
    <dgm:cxn modelId="{5E07381B-809C-4C0D-96ED-DD94C24C1B86}" srcId="{7826FF5E-7519-4E7A-A9B4-B8D404E98A66}" destId="{510C217A-98BE-46FA-9EB2-659CDBD7AE2F}" srcOrd="2" destOrd="0" parTransId="{C359FC5E-6F6B-4804-A95C-4864E2133625}" sibTransId="{9475E263-55BC-4482-A4DE-A370329B2B9A}"/>
    <dgm:cxn modelId="{EB441740-597E-4829-A20A-28A997C3A521}" srcId="{7826FF5E-7519-4E7A-A9B4-B8D404E98A66}" destId="{FF5DA8C5-2D3E-426F-BD6B-50BF2109C911}" srcOrd="3" destOrd="0" parTransId="{624E468B-18E6-4B68-BDCD-68E1F6C5CF60}" sibTransId="{69599E57-3B36-408F-B8A0-25248ADEC43A}"/>
    <dgm:cxn modelId="{3AB334EA-E7C7-4E81-9F07-08F99478134F}" srcId="{FF5DA8C5-2D3E-426F-BD6B-50BF2109C911}" destId="{4D0B6ACC-EB00-480C-8E14-8011900052DA}" srcOrd="0" destOrd="0" parTransId="{1C78019C-E0CD-4618-A1B0-15ECFCA15140}" sibTransId="{C910F842-F16A-494D-8AF0-0AA13AAD338D}"/>
    <dgm:cxn modelId="{31EA9D6E-AE56-4E15-8E19-A2EC3347DF6D}" type="presOf" srcId="{E95D31C8-C044-4B2D-BBB2-A4D5FBA7D2D7}" destId="{34BEB34E-5A64-4AE0-9063-31677AB0B24C}" srcOrd="1" destOrd="0" presId="urn:microsoft.com/office/officeart/2005/8/layout/hList9"/>
    <dgm:cxn modelId="{AFE851DB-B021-4143-9847-FC7BF895E3DE}" srcId="{7826FF5E-7519-4E7A-A9B4-B8D404E98A66}" destId="{DD385F99-BB44-45DB-853C-3914B178AF63}" srcOrd="0" destOrd="0" parTransId="{8670F758-F834-4D64-8496-B3F60CD1299D}" sibTransId="{A303E4E8-0F00-4088-9DCF-BE500331957A}"/>
    <dgm:cxn modelId="{A7DD20CF-23A6-4F21-BBC4-8A7149F9E052}" srcId="{7826FF5E-7519-4E7A-A9B4-B8D404E98A66}" destId="{7A753233-F765-4188-8973-A78217CF5B61}" srcOrd="4" destOrd="0" parTransId="{F43A77B4-7F47-45AF-ADA9-3DE2BC99FF90}" sibTransId="{B644E3AB-0030-48B3-BB3D-541C42E554DC}"/>
    <dgm:cxn modelId="{E7692141-64E5-4932-A97F-2CECA72E7101}" type="presOf" srcId="{DD385F99-BB44-45DB-853C-3914B178AF63}" destId="{A8060666-0099-49D0-AA9F-6D9D0F3837B2}" srcOrd="0" destOrd="0" presId="urn:microsoft.com/office/officeart/2005/8/layout/hList9"/>
    <dgm:cxn modelId="{FA191D88-4675-49CE-A5C3-224167C83F92}" srcId="{DD385F99-BB44-45DB-853C-3914B178AF63}" destId="{BBDD493B-AB7E-4FE6-97C6-FE6137FE0A7F}" srcOrd="0" destOrd="0" parTransId="{F6D9D9C7-5FF1-4484-ACF0-303851AF27EC}" sibTransId="{8470BD89-3664-490B-BF8C-63AC295F2625}"/>
    <dgm:cxn modelId="{C61E96BA-3101-4516-9396-98F07E9C3A86}" srcId="{7A753233-F765-4188-8973-A78217CF5B61}" destId="{DD2AE0B8-00E3-4105-955A-B192787CD4A1}" srcOrd="0" destOrd="0" parTransId="{5B0CAB1C-BE87-4EF1-8447-19A8A6F7187D}" sibTransId="{2BD327A5-1F25-46D3-968A-8CCF56C375F7}"/>
    <dgm:cxn modelId="{E310D19C-5728-4B32-93AB-49E77EED1D29}" type="presOf" srcId="{7A753233-F765-4188-8973-A78217CF5B61}" destId="{3F929092-4790-4E77-AEFD-1276F30B2179}" srcOrd="0" destOrd="0" presId="urn:microsoft.com/office/officeart/2005/8/layout/hList9"/>
    <dgm:cxn modelId="{F4B0BCD2-0747-47DA-B748-55AC4C4A0A2A}" type="presOf" srcId="{6023C243-6F98-49A6-9300-9FE66A036174}" destId="{D40987C8-4C43-49F0-89C9-552205F9B499}" srcOrd="1" destOrd="0" presId="urn:microsoft.com/office/officeart/2005/8/layout/hList9"/>
    <dgm:cxn modelId="{D5964509-E5A4-4A29-9878-251BC5443121}" type="presOf" srcId="{DD2AE0B8-00E3-4105-955A-B192787CD4A1}" destId="{98640D93-2084-4DDA-A16D-0FE2BB12713E}" srcOrd="1" destOrd="0" presId="urn:microsoft.com/office/officeart/2005/8/layout/hList9"/>
    <dgm:cxn modelId="{946EE536-9D49-4C75-BCAE-BFAD9D5B0A92}" type="presOf" srcId="{FF5DA8C5-2D3E-426F-BD6B-50BF2109C911}" destId="{C34EC0CB-BC6E-4F9C-A3F9-FC9557E2839C}" srcOrd="0" destOrd="0" presId="urn:microsoft.com/office/officeart/2005/8/layout/hList9"/>
    <dgm:cxn modelId="{86BD04EC-47AD-476F-96A1-6A8B8BB05FE9}" type="presOf" srcId="{510C217A-98BE-46FA-9EB2-659CDBD7AE2F}" destId="{6BD8806D-C133-44FE-9BB8-986D098BF2F8}" srcOrd="0" destOrd="0" presId="urn:microsoft.com/office/officeart/2005/8/layout/hList9"/>
    <dgm:cxn modelId="{181BB333-C7C3-4532-8A5B-AD15E4604798}" srcId="{3B5EA19B-9284-47A3-B3EE-87C63F6EE810}" destId="{6023C243-6F98-49A6-9300-9FE66A036174}" srcOrd="0" destOrd="0" parTransId="{FE5AF785-269E-427A-87A0-D0290EF53E1E}" sibTransId="{49DBB976-98FC-4F51-96B0-E4FE8BB88DCD}"/>
    <dgm:cxn modelId="{3EF4F0A0-C5E3-43DA-B218-26DEE0E534E5}" type="presOf" srcId="{4D0B6ACC-EB00-480C-8E14-8011900052DA}" destId="{EB763925-1380-44F7-B1DF-052B3F99413B}" srcOrd="1" destOrd="0" presId="urn:microsoft.com/office/officeart/2005/8/layout/hList9"/>
    <dgm:cxn modelId="{17F86794-56C9-4A58-AE63-F40349E38F25}" type="presOf" srcId="{4D0B6ACC-EB00-480C-8E14-8011900052DA}" destId="{E4DB8175-1A68-4BFD-B597-0FB198EEFC33}" srcOrd="0" destOrd="0" presId="urn:microsoft.com/office/officeart/2005/8/layout/hList9"/>
    <dgm:cxn modelId="{E5C48A1F-6EA2-4C04-B37D-AC51BABC286F}" type="presOf" srcId="{6023C243-6F98-49A6-9300-9FE66A036174}" destId="{112CF1B0-3272-44F9-9AEE-6E17F8BAEAD9}" srcOrd="0" destOrd="0" presId="urn:microsoft.com/office/officeart/2005/8/layout/hList9"/>
    <dgm:cxn modelId="{7D01BF6E-C65A-4278-99AD-64FB3C65AE51}" type="presOf" srcId="{7826FF5E-7519-4E7A-A9B4-B8D404E98A66}" destId="{5BEBF5CF-098C-412B-A58C-A0F8AE20574D}" srcOrd="0" destOrd="0" presId="urn:microsoft.com/office/officeart/2005/8/layout/hList9"/>
    <dgm:cxn modelId="{61112E50-C3D7-4DDD-9CE4-9CE7C9656142}" type="presOf" srcId="{3B5EA19B-9284-47A3-B3EE-87C63F6EE810}" destId="{8E862537-DFA2-4FC4-AF45-4F56ACA579F1}" srcOrd="0" destOrd="0" presId="urn:microsoft.com/office/officeart/2005/8/layout/hList9"/>
    <dgm:cxn modelId="{46D103AF-FBE5-48CB-8F83-C216A9B5DBB1}" type="presParOf" srcId="{5BEBF5CF-098C-412B-A58C-A0F8AE20574D}" destId="{252C0E95-3758-4946-89B8-AD6F981B0D8F}" srcOrd="0" destOrd="0" presId="urn:microsoft.com/office/officeart/2005/8/layout/hList9"/>
    <dgm:cxn modelId="{521B5111-9AE6-4FC6-8570-4DADA723AAE9}" type="presParOf" srcId="{5BEBF5CF-098C-412B-A58C-A0F8AE20574D}" destId="{262D8434-90B0-4B44-B474-0994AE322C65}" srcOrd="1" destOrd="0" presId="urn:microsoft.com/office/officeart/2005/8/layout/hList9"/>
    <dgm:cxn modelId="{09B6C005-4C5D-460A-8412-39E5194A54B2}" type="presParOf" srcId="{262D8434-90B0-4B44-B474-0994AE322C65}" destId="{59DC5F94-C910-4CE7-B3C6-C1190121D524}" srcOrd="0" destOrd="0" presId="urn:microsoft.com/office/officeart/2005/8/layout/hList9"/>
    <dgm:cxn modelId="{FAA4C358-E183-4FEB-9E00-9091ACE79A8A}" type="presParOf" srcId="{262D8434-90B0-4B44-B474-0994AE322C65}" destId="{54112076-0182-4E58-A855-EE3B51CADF61}" srcOrd="1" destOrd="0" presId="urn:microsoft.com/office/officeart/2005/8/layout/hList9"/>
    <dgm:cxn modelId="{B77FC468-E1CF-4E3F-B160-A51A232C45B5}" type="presParOf" srcId="{54112076-0182-4E58-A855-EE3B51CADF61}" destId="{E2FD7AF9-252F-4D96-AB74-F3B4B724003B}" srcOrd="0" destOrd="0" presId="urn:microsoft.com/office/officeart/2005/8/layout/hList9"/>
    <dgm:cxn modelId="{7E3BA429-412C-4700-B9CB-EF71998FC91A}" type="presParOf" srcId="{54112076-0182-4E58-A855-EE3B51CADF61}" destId="{7F2D7BD5-5229-4D46-B016-AF705A92EE80}" srcOrd="1" destOrd="0" presId="urn:microsoft.com/office/officeart/2005/8/layout/hList9"/>
    <dgm:cxn modelId="{26CBA98C-2F0B-4600-AD2D-A0288BA34440}" type="presParOf" srcId="{5BEBF5CF-098C-412B-A58C-A0F8AE20574D}" destId="{6CE804E9-2556-4953-A83B-F0B2D4211C15}" srcOrd="2" destOrd="0" presId="urn:microsoft.com/office/officeart/2005/8/layout/hList9"/>
    <dgm:cxn modelId="{E86D7E75-67A1-4C33-9725-3BBDC88379E0}" type="presParOf" srcId="{5BEBF5CF-098C-412B-A58C-A0F8AE20574D}" destId="{A8060666-0099-49D0-AA9F-6D9D0F3837B2}" srcOrd="3" destOrd="0" presId="urn:microsoft.com/office/officeart/2005/8/layout/hList9"/>
    <dgm:cxn modelId="{EB4AE6A9-1554-4287-BE69-4E3F8CF6F075}" type="presParOf" srcId="{5BEBF5CF-098C-412B-A58C-A0F8AE20574D}" destId="{52D89FF1-7793-4586-AE3C-45057C583B3A}" srcOrd="4" destOrd="0" presId="urn:microsoft.com/office/officeart/2005/8/layout/hList9"/>
    <dgm:cxn modelId="{6234B5A2-72AE-4A99-9067-F4021AFBE337}" type="presParOf" srcId="{5BEBF5CF-098C-412B-A58C-A0F8AE20574D}" destId="{BE17E1C0-FBE0-49CF-8D77-F5DAC774A9E2}" srcOrd="5" destOrd="0" presId="urn:microsoft.com/office/officeart/2005/8/layout/hList9"/>
    <dgm:cxn modelId="{038EDAA7-76F4-43C4-A572-1F411FCBB7D0}" type="presParOf" srcId="{5BEBF5CF-098C-412B-A58C-A0F8AE20574D}" destId="{118A21B2-1CE6-48D3-9E6A-F93102D1D9BB}" srcOrd="6" destOrd="0" presId="urn:microsoft.com/office/officeart/2005/8/layout/hList9"/>
    <dgm:cxn modelId="{B9703023-D6A4-475D-A79D-C21A1C68D014}" type="presParOf" srcId="{118A21B2-1CE6-48D3-9E6A-F93102D1D9BB}" destId="{474045B0-02FB-4E4C-B0C9-B29D0031F3B7}" srcOrd="0" destOrd="0" presId="urn:microsoft.com/office/officeart/2005/8/layout/hList9"/>
    <dgm:cxn modelId="{FE41E00A-7A6D-4E30-8763-61D25081632F}" type="presParOf" srcId="{118A21B2-1CE6-48D3-9E6A-F93102D1D9BB}" destId="{633424B7-8B84-41EB-8A48-C306BC0916EE}" srcOrd="1" destOrd="0" presId="urn:microsoft.com/office/officeart/2005/8/layout/hList9"/>
    <dgm:cxn modelId="{8CE3D0F7-7801-4AD0-BF84-A21864F16A7F}" type="presParOf" srcId="{633424B7-8B84-41EB-8A48-C306BC0916EE}" destId="{112CF1B0-3272-44F9-9AEE-6E17F8BAEAD9}" srcOrd="0" destOrd="0" presId="urn:microsoft.com/office/officeart/2005/8/layout/hList9"/>
    <dgm:cxn modelId="{9C444386-691B-4F10-9CE0-E27425267649}" type="presParOf" srcId="{633424B7-8B84-41EB-8A48-C306BC0916EE}" destId="{D40987C8-4C43-49F0-89C9-552205F9B499}" srcOrd="1" destOrd="0" presId="urn:microsoft.com/office/officeart/2005/8/layout/hList9"/>
    <dgm:cxn modelId="{C75B6413-C93A-4270-8386-90A6A8AA7C16}" type="presParOf" srcId="{5BEBF5CF-098C-412B-A58C-A0F8AE20574D}" destId="{7E7C1F63-9476-42F4-AE1F-4249B49977F8}" srcOrd="7" destOrd="0" presId="urn:microsoft.com/office/officeart/2005/8/layout/hList9"/>
    <dgm:cxn modelId="{A26F89C2-10BA-463E-A77A-CE0438E36B99}" type="presParOf" srcId="{5BEBF5CF-098C-412B-A58C-A0F8AE20574D}" destId="{8E862537-DFA2-4FC4-AF45-4F56ACA579F1}" srcOrd="8" destOrd="0" presId="urn:microsoft.com/office/officeart/2005/8/layout/hList9"/>
    <dgm:cxn modelId="{2B667630-AC67-42B3-84BC-47DAC1E9D511}" type="presParOf" srcId="{5BEBF5CF-098C-412B-A58C-A0F8AE20574D}" destId="{B03EF55B-6347-4CFE-A482-D56C2167A599}" srcOrd="9" destOrd="0" presId="urn:microsoft.com/office/officeart/2005/8/layout/hList9"/>
    <dgm:cxn modelId="{99F619D7-F94B-4EB4-AC84-B392AEE1B5B9}" type="presParOf" srcId="{5BEBF5CF-098C-412B-A58C-A0F8AE20574D}" destId="{DEFA6F98-8AC0-498C-A570-4829F430089A}" srcOrd="10" destOrd="0" presId="urn:microsoft.com/office/officeart/2005/8/layout/hList9"/>
    <dgm:cxn modelId="{7B3674C7-5B4F-4DFD-8E96-B996BF2356D9}" type="presParOf" srcId="{5BEBF5CF-098C-412B-A58C-A0F8AE20574D}" destId="{56A72411-4677-4D1C-AB47-D9D5194B4471}" srcOrd="11" destOrd="0" presId="urn:microsoft.com/office/officeart/2005/8/layout/hList9"/>
    <dgm:cxn modelId="{E5DB8CF3-3D37-4CF5-938C-1C4109FE40B6}" type="presParOf" srcId="{56A72411-4677-4D1C-AB47-D9D5194B4471}" destId="{EA08C4AA-5864-4D28-AE3B-0130F900E80C}" srcOrd="0" destOrd="0" presId="urn:microsoft.com/office/officeart/2005/8/layout/hList9"/>
    <dgm:cxn modelId="{658A9E5F-BCC9-4792-BE0D-13C9E5C3385C}" type="presParOf" srcId="{56A72411-4677-4D1C-AB47-D9D5194B4471}" destId="{D2A4F79C-5AC4-473F-9659-313E8E354E7D}" srcOrd="1" destOrd="0" presId="urn:microsoft.com/office/officeart/2005/8/layout/hList9"/>
    <dgm:cxn modelId="{0011DCA8-F28A-4968-8810-22FF7F0C22A8}" type="presParOf" srcId="{D2A4F79C-5AC4-473F-9659-313E8E354E7D}" destId="{219723AB-891F-44A1-BAAE-947295F5E0FE}" srcOrd="0" destOrd="0" presId="urn:microsoft.com/office/officeart/2005/8/layout/hList9"/>
    <dgm:cxn modelId="{6250961C-09BD-4642-941C-2AC4EBE538E9}" type="presParOf" srcId="{D2A4F79C-5AC4-473F-9659-313E8E354E7D}" destId="{34BEB34E-5A64-4AE0-9063-31677AB0B24C}" srcOrd="1" destOrd="0" presId="urn:microsoft.com/office/officeart/2005/8/layout/hList9"/>
    <dgm:cxn modelId="{7F6459F4-3119-40DA-9700-7F4A6DE88D76}" type="presParOf" srcId="{5BEBF5CF-098C-412B-A58C-A0F8AE20574D}" destId="{541EB2E0-DB7C-4F0D-82D9-2116AB702A9E}" srcOrd="12" destOrd="0" presId="urn:microsoft.com/office/officeart/2005/8/layout/hList9"/>
    <dgm:cxn modelId="{2435CA0E-3479-4162-B064-D4B2703C68FF}" type="presParOf" srcId="{5BEBF5CF-098C-412B-A58C-A0F8AE20574D}" destId="{6BD8806D-C133-44FE-9BB8-986D098BF2F8}" srcOrd="13" destOrd="0" presId="urn:microsoft.com/office/officeart/2005/8/layout/hList9"/>
    <dgm:cxn modelId="{04D71085-4DCD-43D3-AFF1-48C99A6DE421}" type="presParOf" srcId="{5BEBF5CF-098C-412B-A58C-A0F8AE20574D}" destId="{0429F85D-A90A-46F7-B2F2-EAB2E60C4B8B}" srcOrd="14" destOrd="0" presId="urn:microsoft.com/office/officeart/2005/8/layout/hList9"/>
    <dgm:cxn modelId="{7692488E-B5F6-4626-B4D4-B80DB5B00D34}" type="presParOf" srcId="{5BEBF5CF-098C-412B-A58C-A0F8AE20574D}" destId="{87E56E32-BAE6-4B37-B9C1-78EFA703AEC0}" srcOrd="15" destOrd="0" presId="urn:microsoft.com/office/officeart/2005/8/layout/hList9"/>
    <dgm:cxn modelId="{1751BDBC-F81B-4326-8DFE-0E13B949BEF5}" type="presParOf" srcId="{5BEBF5CF-098C-412B-A58C-A0F8AE20574D}" destId="{9C184F2B-35F8-4DA3-8C7F-82BB99268633}" srcOrd="16" destOrd="0" presId="urn:microsoft.com/office/officeart/2005/8/layout/hList9"/>
    <dgm:cxn modelId="{743CD18C-331D-4274-939F-31B306A83578}" type="presParOf" srcId="{9C184F2B-35F8-4DA3-8C7F-82BB99268633}" destId="{CAC0F6BB-51FB-479D-9D0A-19823F486B2B}" srcOrd="0" destOrd="0" presId="urn:microsoft.com/office/officeart/2005/8/layout/hList9"/>
    <dgm:cxn modelId="{A8D1B662-66A6-449A-B737-4438E50B5930}" type="presParOf" srcId="{9C184F2B-35F8-4DA3-8C7F-82BB99268633}" destId="{4C70CEDD-48DC-4B09-B0AE-3A789147E504}" srcOrd="1" destOrd="0" presId="urn:microsoft.com/office/officeart/2005/8/layout/hList9"/>
    <dgm:cxn modelId="{89E07E5B-4285-4DA3-BCF5-01C3F169E07F}" type="presParOf" srcId="{4C70CEDD-48DC-4B09-B0AE-3A789147E504}" destId="{E4DB8175-1A68-4BFD-B597-0FB198EEFC33}" srcOrd="0" destOrd="0" presId="urn:microsoft.com/office/officeart/2005/8/layout/hList9"/>
    <dgm:cxn modelId="{B1920FB0-F568-469F-9FD3-C64FB0C1B032}" type="presParOf" srcId="{4C70CEDD-48DC-4B09-B0AE-3A789147E504}" destId="{EB763925-1380-44F7-B1DF-052B3F99413B}" srcOrd="1" destOrd="0" presId="urn:microsoft.com/office/officeart/2005/8/layout/hList9"/>
    <dgm:cxn modelId="{4C81B797-0953-41C7-95B0-B94EA65F8BE5}" type="presParOf" srcId="{5BEBF5CF-098C-412B-A58C-A0F8AE20574D}" destId="{E89AF2CB-AB39-4AAE-8F27-6A9B6936D063}" srcOrd="17" destOrd="0" presId="urn:microsoft.com/office/officeart/2005/8/layout/hList9"/>
    <dgm:cxn modelId="{200AC6DC-EE42-43B7-85CA-44FBF55DCB45}" type="presParOf" srcId="{5BEBF5CF-098C-412B-A58C-A0F8AE20574D}" destId="{C34EC0CB-BC6E-4F9C-A3F9-FC9557E2839C}" srcOrd="18" destOrd="0" presId="urn:microsoft.com/office/officeart/2005/8/layout/hList9"/>
    <dgm:cxn modelId="{D10EF145-C59D-4E85-9285-1D091C3006C2}" type="presParOf" srcId="{5BEBF5CF-098C-412B-A58C-A0F8AE20574D}" destId="{65398BD8-AAE1-4D6E-82ED-F406CAF73DEA}" srcOrd="19" destOrd="0" presId="urn:microsoft.com/office/officeart/2005/8/layout/hList9"/>
    <dgm:cxn modelId="{E99F6D85-D0C6-4BB1-83B8-2429ED8F219F}" type="presParOf" srcId="{5BEBF5CF-098C-412B-A58C-A0F8AE20574D}" destId="{BF233A4D-45A5-437F-8E1E-9B423A3D135B}" srcOrd="20" destOrd="0" presId="urn:microsoft.com/office/officeart/2005/8/layout/hList9"/>
    <dgm:cxn modelId="{E43C65DB-0C4D-4249-8EFE-C735B49C90E7}" type="presParOf" srcId="{5BEBF5CF-098C-412B-A58C-A0F8AE20574D}" destId="{DF9E7B86-333B-4557-858E-B867922D1353}" srcOrd="21" destOrd="0" presId="urn:microsoft.com/office/officeart/2005/8/layout/hList9"/>
    <dgm:cxn modelId="{ED06D396-E1D6-49EB-9C35-493A552A0ADB}" type="presParOf" srcId="{DF9E7B86-333B-4557-858E-B867922D1353}" destId="{5E9CA633-78C8-4A2E-A895-83FED552DA9F}" srcOrd="0" destOrd="0" presId="urn:microsoft.com/office/officeart/2005/8/layout/hList9"/>
    <dgm:cxn modelId="{7BE428BC-376E-4E6B-9B11-B2925FA738C0}" type="presParOf" srcId="{DF9E7B86-333B-4557-858E-B867922D1353}" destId="{0C086FD8-0062-4757-B29F-4BBA35676BCE}" srcOrd="1" destOrd="0" presId="urn:microsoft.com/office/officeart/2005/8/layout/hList9"/>
    <dgm:cxn modelId="{D4A59DD1-405B-4AAB-9C1F-7809BE99FF30}" type="presParOf" srcId="{0C086FD8-0062-4757-B29F-4BBA35676BCE}" destId="{7FD967A7-D878-456D-AA95-6C83392CC07D}" srcOrd="0" destOrd="0" presId="urn:microsoft.com/office/officeart/2005/8/layout/hList9"/>
    <dgm:cxn modelId="{30FEC669-102F-49DE-9669-91BE6C400D3B}" type="presParOf" srcId="{0C086FD8-0062-4757-B29F-4BBA35676BCE}" destId="{98640D93-2084-4DDA-A16D-0FE2BB12713E}" srcOrd="1" destOrd="0" presId="urn:microsoft.com/office/officeart/2005/8/layout/hList9"/>
    <dgm:cxn modelId="{D2C6FC68-3D3D-410E-BF88-9C3FF45487ED}" type="presParOf" srcId="{5BEBF5CF-098C-412B-A58C-A0F8AE20574D}" destId="{BD3E6CF6-FE74-4053-B16A-495AF252EA73}" srcOrd="22" destOrd="0" presId="urn:microsoft.com/office/officeart/2005/8/layout/hList9"/>
    <dgm:cxn modelId="{69229CAD-FA85-4428-B0A8-34C17A114894}" type="presParOf" srcId="{5BEBF5CF-098C-412B-A58C-A0F8AE20574D}" destId="{3F929092-4790-4E77-AEFD-1276F30B2179}" srcOrd="23" destOrd="0" presId="urn:microsoft.com/office/officeart/2005/8/layout/hList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97B653-E8DF-4A42-914E-C9FC244ED263}"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DA63B91C-67D8-4563-AA61-E108909BC28E}">
      <dgm:prSet phldrT="[Text]"/>
      <dgm:spPr/>
      <dgm:t>
        <a:bodyPr/>
        <a:lstStyle/>
        <a:p>
          <a:r>
            <a:rPr lang="es-ES" dirty="0"/>
            <a:t>Suiza es una de las naciones más globalizada con exportaciones que se aproxima a los 221000 millones de CHF</a:t>
          </a:r>
          <a:endParaRPr lang="es-EC" dirty="0"/>
        </a:p>
      </dgm:t>
    </dgm:pt>
    <dgm:pt modelId="{04CFA97E-6D52-43B5-B3BA-DEB6637518A2}" type="parTrans" cxnId="{6AB54772-3107-40F5-901D-9E7D1D0A32B1}">
      <dgm:prSet/>
      <dgm:spPr/>
      <dgm:t>
        <a:bodyPr/>
        <a:lstStyle/>
        <a:p>
          <a:endParaRPr lang="es-EC"/>
        </a:p>
      </dgm:t>
    </dgm:pt>
    <dgm:pt modelId="{35E99265-E163-44CC-BFB0-EC3E8FCB03EB}" type="sibTrans" cxnId="{6AB54772-3107-40F5-901D-9E7D1D0A32B1}">
      <dgm:prSet/>
      <dgm:spPr/>
      <dgm:t>
        <a:bodyPr/>
        <a:lstStyle/>
        <a:p>
          <a:endParaRPr lang="es-EC"/>
        </a:p>
      </dgm:t>
    </dgm:pt>
    <dgm:pt modelId="{D9254DF7-B7D2-41EC-B70A-13726DE77190}">
      <dgm:prSet phldrT="[Text]"/>
      <dgm:spPr/>
      <dgm:t>
        <a:bodyPr/>
        <a:lstStyle/>
        <a:p>
          <a:r>
            <a:rPr lang="es-ES" dirty="0"/>
            <a:t>Economía basada en el comercio exterior de mercancías, servicios y con una red amplia de tratados de libre comercio</a:t>
          </a:r>
          <a:endParaRPr lang="es-EC" dirty="0"/>
        </a:p>
      </dgm:t>
    </dgm:pt>
    <dgm:pt modelId="{923D5018-BFDE-4F85-AEB3-10454A5BAB0C}" type="parTrans" cxnId="{52722739-7E76-4368-8B59-AFB7DDA26D09}">
      <dgm:prSet/>
      <dgm:spPr/>
      <dgm:t>
        <a:bodyPr/>
        <a:lstStyle/>
        <a:p>
          <a:endParaRPr lang="es-EC"/>
        </a:p>
      </dgm:t>
    </dgm:pt>
    <dgm:pt modelId="{43A4A1F9-A214-496C-B07E-D55D1E5300C2}" type="sibTrans" cxnId="{52722739-7E76-4368-8B59-AFB7DDA26D09}">
      <dgm:prSet/>
      <dgm:spPr/>
      <dgm:t>
        <a:bodyPr/>
        <a:lstStyle/>
        <a:p>
          <a:endParaRPr lang="es-EC"/>
        </a:p>
      </dgm:t>
    </dgm:pt>
    <dgm:pt modelId="{EA1554C9-B756-4F9A-8CB1-2AE7BEDF4303}">
      <dgm:prSet phldrT="[Text]"/>
      <dgm:spPr/>
      <dgm:t>
        <a:bodyPr/>
        <a:lstStyle/>
        <a:p>
          <a:r>
            <a:rPr lang="es-ES" dirty="0"/>
            <a:t>Condiciones legales sencillas y transparentes reflejadas en un moderno sistema aduanero</a:t>
          </a:r>
          <a:endParaRPr lang="es-EC" dirty="0"/>
        </a:p>
      </dgm:t>
    </dgm:pt>
    <dgm:pt modelId="{87B7E020-D592-4170-BD19-CE1115ED54A2}" type="parTrans" cxnId="{320296F7-E8F5-4D89-B94F-B4AD5F15B5FE}">
      <dgm:prSet/>
      <dgm:spPr/>
      <dgm:t>
        <a:bodyPr/>
        <a:lstStyle/>
        <a:p>
          <a:endParaRPr lang="es-EC"/>
        </a:p>
      </dgm:t>
    </dgm:pt>
    <dgm:pt modelId="{F74821D9-27D0-4565-9FF1-1D5EC07C814E}" type="sibTrans" cxnId="{320296F7-E8F5-4D89-B94F-B4AD5F15B5FE}">
      <dgm:prSet/>
      <dgm:spPr/>
      <dgm:t>
        <a:bodyPr/>
        <a:lstStyle/>
        <a:p>
          <a:endParaRPr lang="es-EC"/>
        </a:p>
      </dgm:t>
    </dgm:pt>
    <dgm:pt modelId="{20290514-6D3E-4377-8A31-750E387E2680}">
      <dgm:prSet phldrT="[Text]"/>
      <dgm:spPr/>
      <dgm:t>
        <a:bodyPr/>
        <a:lstStyle/>
        <a:p>
          <a:r>
            <a:rPr lang="es-ES" dirty="0"/>
            <a:t>En la economía suiza la agricultura representa el 1% del PIB</a:t>
          </a:r>
          <a:endParaRPr lang="es-EC" dirty="0"/>
        </a:p>
      </dgm:t>
    </dgm:pt>
    <dgm:pt modelId="{C2C06AC7-FD59-4DE6-AE8A-224940041FA8}" type="parTrans" cxnId="{404910CF-95E9-4073-B4FD-FB27CDDCBD7A}">
      <dgm:prSet/>
      <dgm:spPr/>
      <dgm:t>
        <a:bodyPr/>
        <a:lstStyle/>
        <a:p>
          <a:endParaRPr lang="es-EC"/>
        </a:p>
      </dgm:t>
    </dgm:pt>
    <dgm:pt modelId="{05E1A670-56B1-4605-A302-BEA5AA096DDA}" type="sibTrans" cxnId="{404910CF-95E9-4073-B4FD-FB27CDDCBD7A}">
      <dgm:prSet/>
      <dgm:spPr/>
      <dgm:t>
        <a:bodyPr/>
        <a:lstStyle/>
        <a:p>
          <a:endParaRPr lang="es-EC"/>
        </a:p>
      </dgm:t>
    </dgm:pt>
    <dgm:pt modelId="{B1B4278A-A1EB-4005-9160-DE076031374B}">
      <dgm:prSet phldrT="[Text]"/>
      <dgm:spPr/>
      <dgm:t>
        <a:bodyPr/>
        <a:lstStyle/>
        <a:p>
          <a:r>
            <a:rPr lang="es-ES" dirty="0"/>
            <a:t>El sector industrial alcanza el 25% del PIB representado por los productos manufacturados de alta tecnología de las industrias farmacéuticas y químicas </a:t>
          </a:r>
          <a:endParaRPr lang="es-EC" dirty="0"/>
        </a:p>
      </dgm:t>
    </dgm:pt>
    <dgm:pt modelId="{B49895DE-3688-4C32-956D-EF1D66541C4F}" type="parTrans" cxnId="{4ABFBFB1-CAF8-468F-9275-7C51C58252FF}">
      <dgm:prSet/>
      <dgm:spPr/>
      <dgm:t>
        <a:bodyPr/>
        <a:lstStyle/>
        <a:p>
          <a:endParaRPr lang="es-EC"/>
        </a:p>
      </dgm:t>
    </dgm:pt>
    <dgm:pt modelId="{2181D2A9-DC82-4128-AA19-BE459FD4A17A}" type="sibTrans" cxnId="{4ABFBFB1-CAF8-468F-9275-7C51C58252FF}">
      <dgm:prSet/>
      <dgm:spPr/>
      <dgm:t>
        <a:bodyPr/>
        <a:lstStyle/>
        <a:p>
          <a:endParaRPr lang="es-EC"/>
        </a:p>
      </dgm:t>
    </dgm:pt>
    <dgm:pt modelId="{51A6E7AB-F6F7-4B8A-9566-4FD087DECFF5}" type="pres">
      <dgm:prSet presAssocID="{1B97B653-E8DF-4A42-914E-C9FC244ED263}" presName="diagram" presStyleCnt="0">
        <dgm:presLayoutVars>
          <dgm:dir/>
          <dgm:resizeHandles val="exact"/>
        </dgm:presLayoutVars>
      </dgm:prSet>
      <dgm:spPr/>
      <dgm:t>
        <a:bodyPr/>
        <a:lstStyle/>
        <a:p>
          <a:endParaRPr lang="es-ES"/>
        </a:p>
      </dgm:t>
    </dgm:pt>
    <dgm:pt modelId="{C629D267-69AC-49EB-AA05-D914E0DCB1B4}" type="pres">
      <dgm:prSet presAssocID="{DA63B91C-67D8-4563-AA61-E108909BC28E}" presName="node" presStyleLbl="node1" presStyleIdx="0" presStyleCnt="5">
        <dgm:presLayoutVars>
          <dgm:bulletEnabled val="1"/>
        </dgm:presLayoutVars>
      </dgm:prSet>
      <dgm:spPr/>
      <dgm:t>
        <a:bodyPr/>
        <a:lstStyle/>
        <a:p>
          <a:endParaRPr lang="es-ES"/>
        </a:p>
      </dgm:t>
    </dgm:pt>
    <dgm:pt modelId="{FF2B69F5-37A0-4747-A3C6-383844D80A5B}" type="pres">
      <dgm:prSet presAssocID="{35E99265-E163-44CC-BFB0-EC3E8FCB03EB}" presName="sibTrans" presStyleCnt="0"/>
      <dgm:spPr/>
    </dgm:pt>
    <dgm:pt modelId="{17F2CA8C-A80E-4932-A7F9-FF6F35EBE05B}" type="pres">
      <dgm:prSet presAssocID="{D9254DF7-B7D2-41EC-B70A-13726DE77190}" presName="node" presStyleLbl="node1" presStyleIdx="1" presStyleCnt="5">
        <dgm:presLayoutVars>
          <dgm:bulletEnabled val="1"/>
        </dgm:presLayoutVars>
      </dgm:prSet>
      <dgm:spPr/>
      <dgm:t>
        <a:bodyPr/>
        <a:lstStyle/>
        <a:p>
          <a:endParaRPr lang="es-ES"/>
        </a:p>
      </dgm:t>
    </dgm:pt>
    <dgm:pt modelId="{F899D50C-9F06-4550-826D-489D234C667A}" type="pres">
      <dgm:prSet presAssocID="{43A4A1F9-A214-496C-B07E-D55D1E5300C2}" presName="sibTrans" presStyleCnt="0"/>
      <dgm:spPr/>
    </dgm:pt>
    <dgm:pt modelId="{D957796A-DFD2-4824-94AD-A79DCB81353B}" type="pres">
      <dgm:prSet presAssocID="{EA1554C9-B756-4F9A-8CB1-2AE7BEDF4303}" presName="node" presStyleLbl="node1" presStyleIdx="2" presStyleCnt="5">
        <dgm:presLayoutVars>
          <dgm:bulletEnabled val="1"/>
        </dgm:presLayoutVars>
      </dgm:prSet>
      <dgm:spPr/>
      <dgm:t>
        <a:bodyPr/>
        <a:lstStyle/>
        <a:p>
          <a:endParaRPr lang="es-ES"/>
        </a:p>
      </dgm:t>
    </dgm:pt>
    <dgm:pt modelId="{1C6AFE01-D2F1-4E4E-BFF7-618EB86D7E44}" type="pres">
      <dgm:prSet presAssocID="{F74821D9-27D0-4565-9FF1-1D5EC07C814E}" presName="sibTrans" presStyleCnt="0"/>
      <dgm:spPr/>
    </dgm:pt>
    <dgm:pt modelId="{D6939428-38C0-497D-9A71-BDCDCF4A954C}" type="pres">
      <dgm:prSet presAssocID="{20290514-6D3E-4377-8A31-750E387E2680}" presName="node" presStyleLbl="node1" presStyleIdx="3" presStyleCnt="5">
        <dgm:presLayoutVars>
          <dgm:bulletEnabled val="1"/>
        </dgm:presLayoutVars>
      </dgm:prSet>
      <dgm:spPr/>
      <dgm:t>
        <a:bodyPr/>
        <a:lstStyle/>
        <a:p>
          <a:endParaRPr lang="es-ES"/>
        </a:p>
      </dgm:t>
    </dgm:pt>
    <dgm:pt modelId="{8BA5E2AB-2A7B-4A32-B881-16AF3F1D632A}" type="pres">
      <dgm:prSet presAssocID="{05E1A670-56B1-4605-A302-BEA5AA096DDA}" presName="sibTrans" presStyleCnt="0"/>
      <dgm:spPr/>
    </dgm:pt>
    <dgm:pt modelId="{34D91249-DC76-4FDC-99DD-D6172B7DCEE8}" type="pres">
      <dgm:prSet presAssocID="{B1B4278A-A1EB-4005-9160-DE076031374B}" presName="node" presStyleLbl="node1" presStyleIdx="4" presStyleCnt="5">
        <dgm:presLayoutVars>
          <dgm:bulletEnabled val="1"/>
        </dgm:presLayoutVars>
      </dgm:prSet>
      <dgm:spPr/>
      <dgm:t>
        <a:bodyPr/>
        <a:lstStyle/>
        <a:p>
          <a:endParaRPr lang="es-ES"/>
        </a:p>
      </dgm:t>
    </dgm:pt>
  </dgm:ptLst>
  <dgm:cxnLst>
    <dgm:cxn modelId="{CAECF3D4-6E42-4325-94CE-D74DAAB65B5D}" type="presOf" srcId="{DA63B91C-67D8-4563-AA61-E108909BC28E}" destId="{C629D267-69AC-49EB-AA05-D914E0DCB1B4}" srcOrd="0" destOrd="0" presId="urn:microsoft.com/office/officeart/2005/8/layout/default"/>
    <dgm:cxn modelId="{DED76EEF-D599-4299-B915-C3364AAB8E20}" type="presOf" srcId="{1B97B653-E8DF-4A42-914E-C9FC244ED263}" destId="{51A6E7AB-F6F7-4B8A-9566-4FD087DECFF5}" srcOrd="0" destOrd="0" presId="urn:microsoft.com/office/officeart/2005/8/layout/default"/>
    <dgm:cxn modelId="{4ABFBFB1-CAF8-468F-9275-7C51C58252FF}" srcId="{1B97B653-E8DF-4A42-914E-C9FC244ED263}" destId="{B1B4278A-A1EB-4005-9160-DE076031374B}" srcOrd="4" destOrd="0" parTransId="{B49895DE-3688-4C32-956D-EF1D66541C4F}" sibTransId="{2181D2A9-DC82-4128-AA19-BE459FD4A17A}"/>
    <dgm:cxn modelId="{78719832-99E0-4E22-90C8-7D5405D755CA}" type="presOf" srcId="{B1B4278A-A1EB-4005-9160-DE076031374B}" destId="{34D91249-DC76-4FDC-99DD-D6172B7DCEE8}" srcOrd="0" destOrd="0" presId="urn:microsoft.com/office/officeart/2005/8/layout/default"/>
    <dgm:cxn modelId="{012180EC-0D8E-4544-97F6-AB9BB5706773}" type="presOf" srcId="{20290514-6D3E-4377-8A31-750E387E2680}" destId="{D6939428-38C0-497D-9A71-BDCDCF4A954C}" srcOrd="0" destOrd="0" presId="urn:microsoft.com/office/officeart/2005/8/layout/default"/>
    <dgm:cxn modelId="{6AB54772-3107-40F5-901D-9E7D1D0A32B1}" srcId="{1B97B653-E8DF-4A42-914E-C9FC244ED263}" destId="{DA63B91C-67D8-4563-AA61-E108909BC28E}" srcOrd="0" destOrd="0" parTransId="{04CFA97E-6D52-43B5-B3BA-DEB6637518A2}" sibTransId="{35E99265-E163-44CC-BFB0-EC3E8FCB03EB}"/>
    <dgm:cxn modelId="{320296F7-E8F5-4D89-B94F-B4AD5F15B5FE}" srcId="{1B97B653-E8DF-4A42-914E-C9FC244ED263}" destId="{EA1554C9-B756-4F9A-8CB1-2AE7BEDF4303}" srcOrd="2" destOrd="0" parTransId="{87B7E020-D592-4170-BD19-CE1115ED54A2}" sibTransId="{F74821D9-27D0-4565-9FF1-1D5EC07C814E}"/>
    <dgm:cxn modelId="{7A9B048F-846B-45F3-91C2-2211DD8E410C}" type="presOf" srcId="{D9254DF7-B7D2-41EC-B70A-13726DE77190}" destId="{17F2CA8C-A80E-4932-A7F9-FF6F35EBE05B}" srcOrd="0" destOrd="0" presId="urn:microsoft.com/office/officeart/2005/8/layout/default"/>
    <dgm:cxn modelId="{52722739-7E76-4368-8B59-AFB7DDA26D09}" srcId="{1B97B653-E8DF-4A42-914E-C9FC244ED263}" destId="{D9254DF7-B7D2-41EC-B70A-13726DE77190}" srcOrd="1" destOrd="0" parTransId="{923D5018-BFDE-4F85-AEB3-10454A5BAB0C}" sibTransId="{43A4A1F9-A214-496C-B07E-D55D1E5300C2}"/>
    <dgm:cxn modelId="{404910CF-95E9-4073-B4FD-FB27CDDCBD7A}" srcId="{1B97B653-E8DF-4A42-914E-C9FC244ED263}" destId="{20290514-6D3E-4377-8A31-750E387E2680}" srcOrd="3" destOrd="0" parTransId="{C2C06AC7-FD59-4DE6-AE8A-224940041FA8}" sibTransId="{05E1A670-56B1-4605-A302-BEA5AA096DDA}"/>
    <dgm:cxn modelId="{46280516-7487-4769-B4BC-585B152F8725}" type="presOf" srcId="{EA1554C9-B756-4F9A-8CB1-2AE7BEDF4303}" destId="{D957796A-DFD2-4824-94AD-A79DCB81353B}" srcOrd="0" destOrd="0" presId="urn:microsoft.com/office/officeart/2005/8/layout/default"/>
    <dgm:cxn modelId="{3CCB243C-9A4F-489B-816B-ACFB5CA34C33}" type="presParOf" srcId="{51A6E7AB-F6F7-4B8A-9566-4FD087DECFF5}" destId="{C629D267-69AC-49EB-AA05-D914E0DCB1B4}" srcOrd="0" destOrd="0" presId="urn:microsoft.com/office/officeart/2005/8/layout/default"/>
    <dgm:cxn modelId="{6906701D-1DB7-4423-89D4-C5B6B4FAC7A3}" type="presParOf" srcId="{51A6E7AB-F6F7-4B8A-9566-4FD087DECFF5}" destId="{FF2B69F5-37A0-4747-A3C6-383844D80A5B}" srcOrd="1" destOrd="0" presId="urn:microsoft.com/office/officeart/2005/8/layout/default"/>
    <dgm:cxn modelId="{EC04D12E-B691-40D6-BDE2-8386FCAEF827}" type="presParOf" srcId="{51A6E7AB-F6F7-4B8A-9566-4FD087DECFF5}" destId="{17F2CA8C-A80E-4932-A7F9-FF6F35EBE05B}" srcOrd="2" destOrd="0" presId="urn:microsoft.com/office/officeart/2005/8/layout/default"/>
    <dgm:cxn modelId="{E105F2CB-1E2A-41CE-8A51-BC97A2C8D89D}" type="presParOf" srcId="{51A6E7AB-F6F7-4B8A-9566-4FD087DECFF5}" destId="{F899D50C-9F06-4550-826D-489D234C667A}" srcOrd="3" destOrd="0" presId="urn:microsoft.com/office/officeart/2005/8/layout/default"/>
    <dgm:cxn modelId="{FAB57602-E5A4-4DF9-BAB9-26765D2C7F8E}" type="presParOf" srcId="{51A6E7AB-F6F7-4B8A-9566-4FD087DECFF5}" destId="{D957796A-DFD2-4824-94AD-A79DCB81353B}" srcOrd="4" destOrd="0" presId="urn:microsoft.com/office/officeart/2005/8/layout/default"/>
    <dgm:cxn modelId="{0FDCADFE-0D37-410E-8443-323145521984}" type="presParOf" srcId="{51A6E7AB-F6F7-4B8A-9566-4FD087DECFF5}" destId="{1C6AFE01-D2F1-4E4E-BFF7-618EB86D7E44}" srcOrd="5" destOrd="0" presId="urn:microsoft.com/office/officeart/2005/8/layout/default"/>
    <dgm:cxn modelId="{0BE8ADAB-504C-4DCA-B38C-264CC3BF462D}" type="presParOf" srcId="{51A6E7AB-F6F7-4B8A-9566-4FD087DECFF5}" destId="{D6939428-38C0-497D-9A71-BDCDCF4A954C}" srcOrd="6" destOrd="0" presId="urn:microsoft.com/office/officeart/2005/8/layout/default"/>
    <dgm:cxn modelId="{1AA15367-5718-480E-882A-6959422CBAE5}" type="presParOf" srcId="{51A6E7AB-F6F7-4B8A-9566-4FD087DECFF5}" destId="{8BA5E2AB-2A7B-4A32-B881-16AF3F1D632A}" srcOrd="7" destOrd="0" presId="urn:microsoft.com/office/officeart/2005/8/layout/default"/>
    <dgm:cxn modelId="{3124BF63-3B53-42C1-8087-CF1997BCE09A}" type="presParOf" srcId="{51A6E7AB-F6F7-4B8A-9566-4FD087DECFF5}" destId="{34D91249-DC76-4FDC-99DD-D6172B7DCEE8}" srcOrd="8" destOrd="0" presId="urn:microsoft.com/office/officeart/2005/8/layout/default"/>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33867B-1DD4-42CC-B68B-776F0BB0800A}" type="doc">
      <dgm:prSet loTypeId="urn:microsoft.com/office/officeart/2005/8/layout/hList1" loCatId="list" qsTypeId="urn:microsoft.com/office/officeart/2005/8/quickstyle/3d1" qsCatId="3D" csTypeId="urn:microsoft.com/office/officeart/2005/8/colors/accent4_2" csCatId="accent4" phldr="1"/>
      <dgm:spPr/>
      <dgm:t>
        <a:bodyPr/>
        <a:lstStyle/>
        <a:p>
          <a:endParaRPr lang="es-EC"/>
        </a:p>
      </dgm:t>
    </dgm:pt>
    <dgm:pt modelId="{BD9D12FD-104C-4419-B4E7-EB9A66952B19}">
      <dgm:prSet phldrT="[Text]"/>
      <dgm:spPr/>
      <dgm:t>
        <a:bodyPr/>
        <a:lstStyle/>
        <a:p>
          <a:r>
            <a:rPr lang="es-ES" dirty="0"/>
            <a:t>Principales productos exportados Ecuador-Suiza</a:t>
          </a:r>
          <a:endParaRPr lang="es-EC" dirty="0"/>
        </a:p>
      </dgm:t>
    </dgm:pt>
    <dgm:pt modelId="{F17709A8-C040-4EE2-8EC2-09D90608407C}" type="parTrans" cxnId="{8B0B2C41-25DD-4DF6-8B7C-F03AC7C938F4}">
      <dgm:prSet/>
      <dgm:spPr/>
      <dgm:t>
        <a:bodyPr/>
        <a:lstStyle/>
        <a:p>
          <a:endParaRPr lang="es-EC"/>
        </a:p>
      </dgm:t>
    </dgm:pt>
    <dgm:pt modelId="{AFE83EFB-7F7B-4939-BCB1-9255A8253CD1}" type="sibTrans" cxnId="{8B0B2C41-25DD-4DF6-8B7C-F03AC7C938F4}">
      <dgm:prSet/>
      <dgm:spPr/>
      <dgm:t>
        <a:bodyPr/>
        <a:lstStyle/>
        <a:p>
          <a:endParaRPr lang="es-EC"/>
        </a:p>
      </dgm:t>
    </dgm:pt>
    <dgm:pt modelId="{735D97A8-1222-4337-825E-80848F82521C}">
      <dgm:prSet phldrT="[Text]"/>
      <dgm:spPr/>
      <dgm:t>
        <a:bodyPr/>
        <a:lstStyle/>
        <a:p>
          <a:r>
            <a:rPr lang="es-ES" dirty="0"/>
            <a:t>Las demás formas de oro en bruto para uso no monetario</a:t>
          </a:r>
          <a:endParaRPr lang="es-EC" dirty="0"/>
        </a:p>
      </dgm:t>
    </dgm:pt>
    <dgm:pt modelId="{D44B70E7-F69A-4FCD-8065-1913CFCED317}" type="parTrans" cxnId="{5BF4679D-54BF-40EE-A24B-2553314A7B9E}">
      <dgm:prSet/>
      <dgm:spPr/>
      <dgm:t>
        <a:bodyPr/>
        <a:lstStyle/>
        <a:p>
          <a:endParaRPr lang="es-EC"/>
        </a:p>
      </dgm:t>
    </dgm:pt>
    <dgm:pt modelId="{44A6244F-B647-40FA-B44F-AB309EF64920}" type="sibTrans" cxnId="{5BF4679D-54BF-40EE-A24B-2553314A7B9E}">
      <dgm:prSet/>
      <dgm:spPr/>
      <dgm:t>
        <a:bodyPr/>
        <a:lstStyle/>
        <a:p>
          <a:endParaRPr lang="es-EC"/>
        </a:p>
      </dgm:t>
    </dgm:pt>
    <dgm:pt modelId="{3FB47949-A8F1-4ACB-B3A3-E1755B838632}">
      <dgm:prSet phldrT="[Text]"/>
      <dgm:spPr/>
      <dgm:t>
        <a:bodyPr/>
        <a:lstStyle/>
        <a:p>
          <a:r>
            <a:rPr lang="es-ES" b="1" u="sng" dirty="0"/>
            <a:t>Rosas frescas cortadas</a:t>
          </a:r>
          <a:endParaRPr lang="es-EC" b="1" dirty="0"/>
        </a:p>
      </dgm:t>
    </dgm:pt>
    <dgm:pt modelId="{66539F2B-E4DF-47BB-B300-61F30283A837}" type="parTrans" cxnId="{1A5635FA-A1D8-4940-8AC5-B71C38D778BF}">
      <dgm:prSet/>
      <dgm:spPr/>
      <dgm:t>
        <a:bodyPr/>
        <a:lstStyle/>
        <a:p>
          <a:endParaRPr lang="es-EC"/>
        </a:p>
      </dgm:t>
    </dgm:pt>
    <dgm:pt modelId="{84D51DB2-D4EF-4254-9114-44AB13EE1973}" type="sibTrans" cxnId="{1A5635FA-A1D8-4940-8AC5-B71C38D778BF}">
      <dgm:prSet/>
      <dgm:spPr/>
      <dgm:t>
        <a:bodyPr/>
        <a:lstStyle/>
        <a:p>
          <a:endParaRPr lang="es-EC"/>
        </a:p>
      </dgm:t>
    </dgm:pt>
    <dgm:pt modelId="{7E43B6FF-C507-4784-851F-4FF3C4B1FB3E}">
      <dgm:prSet phldrT="[Text]"/>
      <dgm:spPr/>
      <dgm:t>
        <a:bodyPr/>
        <a:lstStyle/>
        <a:p>
          <a:r>
            <a:rPr lang="es-ES" dirty="0"/>
            <a:t>Principales productos importados Ecuador-Suiza </a:t>
          </a:r>
          <a:endParaRPr lang="es-EC" dirty="0"/>
        </a:p>
      </dgm:t>
    </dgm:pt>
    <dgm:pt modelId="{22A1CE8A-CA19-4375-A762-8DCB4EAABE1B}" type="parTrans" cxnId="{A29006C4-3F29-4D2F-8723-D94989FE4FC7}">
      <dgm:prSet/>
      <dgm:spPr/>
      <dgm:t>
        <a:bodyPr/>
        <a:lstStyle/>
        <a:p>
          <a:endParaRPr lang="es-EC"/>
        </a:p>
      </dgm:t>
    </dgm:pt>
    <dgm:pt modelId="{4C4BD396-3C3D-42D6-9973-6C80B27174C0}" type="sibTrans" cxnId="{A29006C4-3F29-4D2F-8723-D94989FE4FC7}">
      <dgm:prSet/>
      <dgm:spPr/>
      <dgm:t>
        <a:bodyPr/>
        <a:lstStyle/>
        <a:p>
          <a:endParaRPr lang="es-EC"/>
        </a:p>
      </dgm:t>
    </dgm:pt>
    <dgm:pt modelId="{1D62D4D7-B64D-4353-8785-D8FFA26C18BA}">
      <dgm:prSet phldrT="[Text]"/>
      <dgm:spPr/>
      <dgm:t>
        <a:bodyPr/>
        <a:lstStyle/>
        <a:p>
          <a:r>
            <a:rPr lang="es-ES" dirty="0"/>
            <a:t>Los demás medicamentos para uso humano para uso terapéutico o profiláctico</a:t>
          </a:r>
          <a:endParaRPr lang="es-EC" dirty="0"/>
        </a:p>
      </dgm:t>
    </dgm:pt>
    <dgm:pt modelId="{33F8088F-C4BE-4F16-9C6E-01E3B1C1BA51}" type="parTrans" cxnId="{59F6746A-B269-430F-AF66-BA14E6AEB2FC}">
      <dgm:prSet/>
      <dgm:spPr/>
      <dgm:t>
        <a:bodyPr/>
        <a:lstStyle/>
        <a:p>
          <a:endParaRPr lang="es-EC"/>
        </a:p>
      </dgm:t>
    </dgm:pt>
    <dgm:pt modelId="{7138C990-C4A9-4942-ABD8-B3BC834A6F94}" type="sibTrans" cxnId="{59F6746A-B269-430F-AF66-BA14E6AEB2FC}">
      <dgm:prSet/>
      <dgm:spPr/>
      <dgm:t>
        <a:bodyPr/>
        <a:lstStyle/>
        <a:p>
          <a:endParaRPr lang="es-EC"/>
        </a:p>
      </dgm:t>
    </dgm:pt>
    <dgm:pt modelId="{20AA1B02-3782-43E2-8062-15622127A66A}">
      <dgm:prSet phldrT="[Text]"/>
      <dgm:spPr/>
      <dgm:t>
        <a:bodyPr/>
        <a:lstStyle/>
        <a:p>
          <a:r>
            <a:rPr lang="es-ES" dirty="0"/>
            <a:t>Los demás medicamentos para tratamiento oncológico o VIH </a:t>
          </a:r>
          <a:endParaRPr lang="es-EC" dirty="0"/>
        </a:p>
      </dgm:t>
    </dgm:pt>
    <dgm:pt modelId="{4BC583BE-C7F0-4F05-8C61-0D912DE86F60}" type="parTrans" cxnId="{EE561840-5FA6-4BA6-9299-904DC308F53D}">
      <dgm:prSet/>
      <dgm:spPr/>
      <dgm:t>
        <a:bodyPr/>
        <a:lstStyle/>
        <a:p>
          <a:endParaRPr lang="es-EC"/>
        </a:p>
      </dgm:t>
    </dgm:pt>
    <dgm:pt modelId="{42128FEA-AB85-4CCF-B116-5C16DEAF342D}" type="sibTrans" cxnId="{EE561840-5FA6-4BA6-9299-904DC308F53D}">
      <dgm:prSet/>
      <dgm:spPr/>
      <dgm:t>
        <a:bodyPr/>
        <a:lstStyle/>
        <a:p>
          <a:endParaRPr lang="es-EC"/>
        </a:p>
      </dgm:t>
    </dgm:pt>
    <dgm:pt modelId="{3E010D29-4978-431E-A0EA-2855ED588DC1}">
      <dgm:prSet phldrT="[Text]"/>
      <dgm:spPr/>
      <dgm:t>
        <a:bodyPr/>
        <a:lstStyle/>
        <a:p>
          <a:r>
            <a:rPr lang="es-ES" dirty="0"/>
            <a:t>Las demás flores y capullos frescos, cortados, no contemplados en otra parte</a:t>
          </a:r>
          <a:endParaRPr lang="es-EC" dirty="0"/>
        </a:p>
      </dgm:t>
    </dgm:pt>
    <dgm:pt modelId="{DC90EA18-13A2-4948-AFCA-10DA602256BC}" type="parTrans" cxnId="{DEBBEB7C-BEFC-47AC-B218-F54DC2EEBD87}">
      <dgm:prSet/>
      <dgm:spPr/>
      <dgm:t>
        <a:bodyPr/>
        <a:lstStyle/>
        <a:p>
          <a:endParaRPr lang="es-EC"/>
        </a:p>
      </dgm:t>
    </dgm:pt>
    <dgm:pt modelId="{2A12C554-5AB1-47C0-B24E-34C0853A3315}" type="sibTrans" cxnId="{DEBBEB7C-BEFC-47AC-B218-F54DC2EEBD87}">
      <dgm:prSet/>
      <dgm:spPr/>
      <dgm:t>
        <a:bodyPr/>
        <a:lstStyle/>
        <a:p>
          <a:endParaRPr lang="es-EC"/>
        </a:p>
      </dgm:t>
    </dgm:pt>
    <dgm:pt modelId="{4B310E32-8343-4234-8FA8-5F2DB8B2482C}">
      <dgm:prSet phldrT="[Text]"/>
      <dgm:spPr/>
      <dgm:t>
        <a:bodyPr/>
        <a:lstStyle/>
        <a:p>
          <a:r>
            <a:rPr lang="es-ES" dirty="0"/>
            <a:t>Para tratamiento oncológico o VIH</a:t>
          </a:r>
          <a:endParaRPr lang="es-EC" dirty="0"/>
        </a:p>
      </dgm:t>
    </dgm:pt>
    <dgm:pt modelId="{BD8578E7-E9E5-4A63-89A8-103BE1CF2821}" type="parTrans" cxnId="{1590E89C-CF70-4CE0-8895-FFE861043022}">
      <dgm:prSet/>
      <dgm:spPr/>
      <dgm:t>
        <a:bodyPr/>
        <a:lstStyle/>
        <a:p>
          <a:endParaRPr lang="es-EC"/>
        </a:p>
      </dgm:t>
    </dgm:pt>
    <dgm:pt modelId="{4229206C-DC93-4F74-8B3C-DEA941206C78}" type="sibTrans" cxnId="{1590E89C-CF70-4CE0-8895-FFE861043022}">
      <dgm:prSet/>
      <dgm:spPr/>
      <dgm:t>
        <a:bodyPr/>
        <a:lstStyle/>
        <a:p>
          <a:endParaRPr lang="es-EC"/>
        </a:p>
      </dgm:t>
    </dgm:pt>
    <dgm:pt modelId="{8235D7A3-3800-4C05-8501-45B562FD181A}" type="pres">
      <dgm:prSet presAssocID="{D533867B-1DD4-42CC-B68B-776F0BB0800A}" presName="Name0" presStyleCnt="0">
        <dgm:presLayoutVars>
          <dgm:dir/>
          <dgm:animLvl val="lvl"/>
          <dgm:resizeHandles val="exact"/>
        </dgm:presLayoutVars>
      </dgm:prSet>
      <dgm:spPr/>
      <dgm:t>
        <a:bodyPr/>
        <a:lstStyle/>
        <a:p>
          <a:endParaRPr lang="es-ES"/>
        </a:p>
      </dgm:t>
    </dgm:pt>
    <dgm:pt modelId="{5C5127F8-7B9D-46EA-A67C-60E2BC637288}" type="pres">
      <dgm:prSet presAssocID="{BD9D12FD-104C-4419-B4E7-EB9A66952B19}" presName="composite" presStyleCnt="0"/>
      <dgm:spPr/>
    </dgm:pt>
    <dgm:pt modelId="{AE2D4762-3BCB-4D13-B79B-F98B12B363C5}" type="pres">
      <dgm:prSet presAssocID="{BD9D12FD-104C-4419-B4E7-EB9A66952B19}" presName="parTx" presStyleLbl="alignNode1" presStyleIdx="0" presStyleCnt="2">
        <dgm:presLayoutVars>
          <dgm:chMax val="0"/>
          <dgm:chPref val="0"/>
          <dgm:bulletEnabled val="1"/>
        </dgm:presLayoutVars>
      </dgm:prSet>
      <dgm:spPr/>
      <dgm:t>
        <a:bodyPr/>
        <a:lstStyle/>
        <a:p>
          <a:endParaRPr lang="es-ES"/>
        </a:p>
      </dgm:t>
    </dgm:pt>
    <dgm:pt modelId="{CB0B3B4A-77EC-4899-B164-E5A2A1732A0A}" type="pres">
      <dgm:prSet presAssocID="{BD9D12FD-104C-4419-B4E7-EB9A66952B19}" presName="desTx" presStyleLbl="alignAccFollowNode1" presStyleIdx="0" presStyleCnt="2">
        <dgm:presLayoutVars>
          <dgm:bulletEnabled val="1"/>
        </dgm:presLayoutVars>
      </dgm:prSet>
      <dgm:spPr/>
      <dgm:t>
        <a:bodyPr/>
        <a:lstStyle/>
        <a:p>
          <a:endParaRPr lang="es-ES"/>
        </a:p>
      </dgm:t>
    </dgm:pt>
    <dgm:pt modelId="{188DE41F-EFC8-41D5-A97D-32B0D2D1E73E}" type="pres">
      <dgm:prSet presAssocID="{AFE83EFB-7F7B-4939-BCB1-9255A8253CD1}" presName="space" presStyleCnt="0"/>
      <dgm:spPr/>
    </dgm:pt>
    <dgm:pt modelId="{0FA26D46-2F8F-453C-B0BF-BF5D7DF8A35B}" type="pres">
      <dgm:prSet presAssocID="{7E43B6FF-C507-4784-851F-4FF3C4B1FB3E}" presName="composite" presStyleCnt="0"/>
      <dgm:spPr/>
    </dgm:pt>
    <dgm:pt modelId="{5A43E6E0-47A2-4EF9-B4CC-88BA16CAFA89}" type="pres">
      <dgm:prSet presAssocID="{7E43B6FF-C507-4784-851F-4FF3C4B1FB3E}" presName="parTx" presStyleLbl="alignNode1" presStyleIdx="1" presStyleCnt="2" custScaleX="106069">
        <dgm:presLayoutVars>
          <dgm:chMax val="0"/>
          <dgm:chPref val="0"/>
          <dgm:bulletEnabled val="1"/>
        </dgm:presLayoutVars>
      </dgm:prSet>
      <dgm:spPr/>
      <dgm:t>
        <a:bodyPr/>
        <a:lstStyle/>
        <a:p>
          <a:endParaRPr lang="es-ES"/>
        </a:p>
      </dgm:t>
    </dgm:pt>
    <dgm:pt modelId="{491643CF-6EDC-484B-AB0E-A84664EEB529}" type="pres">
      <dgm:prSet presAssocID="{7E43B6FF-C507-4784-851F-4FF3C4B1FB3E}" presName="desTx" presStyleLbl="alignAccFollowNode1" presStyleIdx="1" presStyleCnt="2" custScaleX="107070">
        <dgm:presLayoutVars>
          <dgm:bulletEnabled val="1"/>
        </dgm:presLayoutVars>
      </dgm:prSet>
      <dgm:spPr/>
      <dgm:t>
        <a:bodyPr/>
        <a:lstStyle/>
        <a:p>
          <a:endParaRPr lang="es-ES"/>
        </a:p>
      </dgm:t>
    </dgm:pt>
  </dgm:ptLst>
  <dgm:cxnLst>
    <dgm:cxn modelId="{DEBBEB7C-BEFC-47AC-B218-F54DC2EEBD87}" srcId="{BD9D12FD-104C-4419-B4E7-EB9A66952B19}" destId="{3E010D29-4978-431E-A0EA-2855ED588DC1}" srcOrd="2" destOrd="0" parTransId="{DC90EA18-13A2-4948-AFCA-10DA602256BC}" sibTransId="{2A12C554-5AB1-47C0-B24E-34C0853A3315}"/>
    <dgm:cxn modelId="{EE561840-5FA6-4BA6-9299-904DC308F53D}" srcId="{7E43B6FF-C507-4784-851F-4FF3C4B1FB3E}" destId="{20AA1B02-3782-43E2-8062-15622127A66A}" srcOrd="1" destOrd="0" parTransId="{4BC583BE-C7F0-4F05-8C61-0D912DE86F60}" sibTransId="{42128FEA-AB85-4CCF-B116-5C16DEAF342D}"/>
    <dgm:cxn modelId="{3BDC33AC-48FF-4606-B9DD-8280F5C6AAB1}" type="presOf" srcId="{4B310E32-8343-4234-8FA8-5F2DB8B2482C}" destId="{491643CF-6EDC-484B-AB0E-A84664EEB529}" srcOrd="0" destOrd="2" presId="urn:microsoft.com/office/officeart/2005/8/layout/hList1"/>
    <dgm:cxn modelId="{5033357B-F21E-4D24-8D50-709D39B17CDE}" type="presOf" srcId="{3E010D29-4978-431E-A0EA-2855ED588DC1}" destId="{CB0B3B4A-77EC-4899-B164-E5A2A1732A0A}" srcOrd="0" destOrd="2" presId="urn:microsoft.com/office/officeart/2005/8/layout/hList1"/>
    <dgm:cxn modelId="{1590E89C-CF70-4CE0-8895-FFE861043022}" srcId="{7E43B6FF-C507-4784-851F-4FF3C4B1FB3E}" destId="{4B310E32-8343-4234-8FA8-5F2DB8B2482C}" srcOrd="2" destOrd="0" parTransId="{BD8578E7-E9E5-4A63-89A8-103BE1CF2821}" sibTransId="{4229206C-DC93-4F74-8B3C-DEA941206C78}"/>
    <dgm:cxn modelId="{CD7E949D-A7CE-4D86-9D66-86006BCC7B48}" type="presOf" srcId="{20AA1B02-3782-43E2-8062-15622127A66A}" destId="{491643CF-6EDC-484B-AB0E-A84664EEB529}" srcOrd="0" destOrd="1" presId="urn:microsoft.com/office/officeart/2005/8/layout/hList1"/>
    <dgm:cxn modelId="{2B6B87F6-9287-44B9-AD0C-734E6DA17BF1}" type="presOf" srcId="{D533867B-1DD4-42CC-B68B-776F0BB0800A}" destId="{8235D7A3-3800-4C05-8501-45B562FD181A}" srcOrd="0" destOrd="0" presId="urn:microsoft.com/office/officeart/2005/8/layout/hList1"/>
    <dgm:cxn modelId="{754B2D37-D1DE-4A7C-B387-F8E22EA3C550}" type="presOf" srcId="{BD9D12FD-104C-4419-B4E7-EB9A66952B19}" destId="{AE2D4762-3BCB-4D13-B79B-F98B12B363C5}" srcOrd="0" destOrd="0" presId="urn:microsoft.com/office/officeart/2005/8/layout/hList1"/>
    <dgm:cxn modelId="{59F6746A-B269-430F-AF66-BA14E6AEB2FC}" srcId="{7E43B6FF-C507-4784-851F-4FF3C4B1FB3E}" destId="{1D62D4D7-B64D-4353-8785-D8FFA26C18BA}" srcOrd="0" destOrd="0" parTransId="{33F8088F-C4BE-4F16-9C6E-01E3B1C1BA51}" sibTransId="{7138C990-C4A9-4942-ABD8-B3BC834A6F94}"/>
    <dgm:cxn modelId="{3A068903-6DAB-43E2-A3B2-57DF8E21FF33}" type="presOf" srcId="{735D97A8-1222-4337-825E-80848F82521C}" destId="{CB0B3B4A-77EC-4899-B164-E5A2A1732A0A}" srcOrd="0" destOrd="0" presId="urn:microsoft.com/office/officeart/2005/8/layout/hList1"/>
    <dgm:cxn modelId="{1A5635FA-A1D8-4940-8AC5-B71C38D778BF}" srcId="{BD9D12FD-104C-4419-B4E7-EB9A66952B19}" destId="{3FB47949-A8F1-4ACB-B3A3-E1755B838632}" srcOrd="1" destOrd="0" parTransId="{66539F2B-E4DF-47BB-B300-61F30283A837}" sibTransId="{84D51DB2-D4EF-4254-9114-44AB13EE1973}"/>
    <dgm:cxn modelId="{A29006C4-3F29-4D2F-8723-D94989FE4FC7}" srcId="{D533867B-1DD4-42CC-B68B-776F0BB0800A}" destId="{7E43B6FF-C507-4784-851F-4FF3C4B1FB3E}" srcOrd="1" destOrd="0" parTransId="{22A1CE8A-CA19-4375-A762-8DCB4EAABE1B}" sibTransId="{4C4BD396-3C3D-42D6-9973-6C80B27174C0}"/>
    <dgm:cxn modelId="{079E4033-9E89-45C3-A702-8536C075FADC}" type="presOf" srcId="{3FB47949-A8F1-4ACB-B3A3-E1755B838632}" destId="{CB0B3B4A-77EC-4899-B164-E5A2A1732A0A}" srcOrd="0" destOrd="1" presId="urn:microsoft.com/office/officeart/2005/8/layout/hList1"/>
    <dgm:cxn modelId="{38D1B72F-8F79-4FC6-9C69-D18A46C6F6D6}" type="presOf" srcId="{1D62D4D7-B64D-4353-8785-D8FFA26C18BA}" destId="{491643CF-6EDC-484B-AB0E-A84664EEB529}" srcOrd="0" destOrd="0" presId="urn:microsoft.com/office/officeart/2005/8/layout/hList1"/>
    <dgm:cxn modelId="{8B0B2C41-25DD-4DF6-8B7C-F03AC7C938F4}" srcId="{D533867B-1DD4-42CC-B68B-776F0BB0800A}" destId="{BD9D12FD-104C-4419-B4E7-EB9A66952B19}" srcOrd="0" destOrd="0" parTransId="{F17709A8-C040-4EE2-8EC2-09D90608407C}" sibTransId="{AFE83EFB-7F7B-4939-BCB1-9255A8253CD1}"/>
    <dgm:cxn modelId="{5BF4679D-54BF-40EE-A24B-2553314A7B9E}" srcId="{BD9D12FD-104C-4419-B4E7-EB9A66952B19}" destId="{735D97A8-1222-4337-825E-80848F82521C}" srcOrd="0" destOrd="0" parTransId="{D44B70E7-F69A-4FCD-8065-1913CFCED317}" sibTransId="{44A6244F-B647-40FA-B44F-AB309EF64920}"/>
    <dgm:cxn modelId="{8CDF791E-03EE-40CE-8043-0C4EC6736E48}" type="presOf" srcId="{7E43B6FF-C507-4784-851F-4FF3C4B1FB3E}" destId="{5A43E6E0-47A2-4EF9-B4CC-88BA16CAFA89}" srcOrd="0" destOrd="0" presId="urn:microsoft.com/office/officeart/2005/8/layout/hList1"/>
    <dgm:cxn modelId="{5E69E970-D06B-47CE-BCE9-272922F89893}" type="presParOf" srcId="{8235D7A3-3800-4C05-8501-45B562FD181A}" destId="{5C5127F8-7B9D-46EA-A67C-60E2BC637288}" srcOrd="0" destOrd="0" presId="urn:microsoft.com/office/officeart/2005/8/layout/hList1"/>
    <dgm:cxn modelId="{088A5D65-740A-4505-B9F7-5928C9D396D7}" type="presParOf" srcId="{5C5127F8-7B9D-46EA-A67C-60E2BC637288}" destId="{AE2D4762-3BCB-4D13-B79B-F98B12B363C5}" srcOrd="0" destOrd="0" presId="urn:microsoft.com/office/officeart/2005/8/layout/hList1"/>
    <dgm:cxn modelId="{7EBB6DBB-4CE9-4066-97B8-BA2147281D86}" type="presParOf" srcId="{5C5127F8-7B9D-46EA-A67C-60E2BC637288}" destId="{CB0B3B4A-77EC-4899-B164-E5A2A1732A0A}" srcOrd="1" destOrd="0" presId="urn:microsoft.com/office/officeart/2005/8/layout/hList1"/>
    <dgm:cxn modelId="{3492EB77-FEEF-446F-8BFD-44B3647E9F63}" type="presParOf" srcId="{8235D7A3-3800-4C05-8501-45B562FD181A}" destId="{188DE41F-EFC8-41D5-A97D-32B0D2D1E73E}" srcOrd="1" destOrd="0" presId="urn:microsoft.com/office/officeart/2005/8/layout/hList1"/>
    <dgm:cxn modelId="{62F1304B-1FD7-4F1E-9570-2DDFF54E26A5}" type="presParOf" srcId="{8235D7A3-3800-4C05-8501-45B562FD181A}" destId="{0FA26D46-2F8F-453C-B0BF-BF5D7DF8A35B}" srcOrd="2" destOrd="0" presId="urn:microsoft.com/office/officeart/2005/8/layout/hList1"/>
    <dgm:cxn modelId="{183D3A55-5291-4731-9A9A-9EC013C928A7}" type="presParOf" srcId="{0FA26D46-2F8F-453C-B0BF-BF5D7DF8A35B}" destId="{5A43E6E0-47A2-4EF9-B4CC-88BA16CAFA89}" srcOrd="0" destOrd="0" presId="urn:microsoft.com/office/officeart/2005/8/layout/hList1"/>
    <dgm:cxn modelId="{B94E306C-BD60-4050-ACD0-7DC96F48EFDD}" type="presParOf" srcId="{0FA26D46-2F8F-453C-B0BF-BF5D7DF8A35B}" destId="{491643CF-6EDC-484B-AB0E-A84664EEB5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B6C030-D42B-48DF-A706-7FDE9CFE3CF5}" type="doc">
      <dgm:prSet loTypeId="urn:diagrams.loki3.com/BracketList" loCatId="list" qsTypeId="urn:microsoft.com/office/officeart/2005/8/quickstyle/simple1" qsCatId="simple" csTypeId="urn:microsoft.com/office/officeart/2005/8/colors/accent1_2" csCatId="accent1" phldr="1"/>
      <dgm:spPr/>
      <dgm:t>
        <a:bodyPr/>
        <a:lstStyle/>
        <a:p>
          <a:endParaRPr lang="es-EC"/>
        </a:p>
      </dgm:t>
    </dgm:pt>
    <dgm:pt modelId="{E04B46DC-7C5D-4E6D-9EF6-B215CC6DF3AD}">
      <dgm:prSet phldrT="[Text]"/>
      <dgm:spPr/>
      <dgm:t>
        <a:bodyPr/>
        <a:lstStyle/>
        <a:p>
          <a:r>
            <a:rPr lang="es-EC" b="1" dirty="0"/>
            <a:t>MEDIDAS ARANCELARIAS</a:t>
          </a:r>
        </a:p>
      </dgm:t>
    </dgm:pt>
    <dgm:pt modelId="{8EBCD738-5042-4783-9072-A72305D4F996}" type="parTrans" cxnId="{192DCFC0-8CAD-4481-AF92-EAE2AFBFEECD}">
      <dgm:prSet/>
      <dgm:spPr/>
      <dgm:t>
        <a:bodyPr/>
        <a:lstStyle/>
        <a:p>
          <a:endParaRPr lang="es-EC"/>
        </a:p>
      </dgm:t>
    </dgm:pt>
    <dgm:pt modelId="{3CDBE28B-7DD4-44AD-A4B4-4A20598E0BA1}" type="sibTrans" cxnId="{192DCFC0-8CAD-4481-AF92-EAE2AFBFEECD}">
      <dgm:prSet/>
      <dgm:spPr/>
      <dgm:t>
        <a:bodyPr/>
        <a:lstStyle/>
        <a:p>
          <a:endParaRPr lang="es-EC"/>
        </a:p>
      </dgm:t>
    </dgm:pt>
    <dgm:pt modelId="{6CB11E21-1DC9-4A81-92C7-3F29FEEA59F5}">
      <dgm:prSet phldrT="[Text]"/>
      <dgm:spPr/>
      <dgm:t>
        <a:bodyPr/>
        <a:lstStyle/>
        <a:p>
          <a:r>
            <a:rPr lang="es-ES" dirty="0"/>
            <a:t>Arancel de 12,5 francos suizos (USD 28,19) por cada 100 kg bruto</a:t>
          </a:r>
          <a:endParaRPr lang="es-EC" dirty="0"/>
        </a:p>
      </dgm:t>
    </dgm:pt>
    <dgm:pt modelId="{F5F02999-A6F0-431D-8B82-7F5BD19AE221}" type="parTrans" cxnId="{880D667F-C3BA-406E-AB92-772D325445E6}">
      <dgm:prSet/>
      <dgm:spPr/>
      <dgm:t>
        <a:bodyPr/>
        <a:lstStyle/>
        <a:p>
          <a:endParaRPr lang="es-EC"/>
        </a:p>
      </dgm:t>
    </dgm:pt>
    <dgm:pt modelId="{ACE524F4-701F-470E-BA0B-FEC0DA6DBD9C}" type="sibTrans" cxnId="{880D667F-C3BA-406E-AB92-772D325445E6}">
      <dgm:prSet/>
      <dgm:spPr/>
      <dgm:t>
        <a:bodyPr/>
        <a:lstStyle/>
        <a:p>
          <a:endParaRPr lang="es-EC"/>
        </a:p>
      </dgm:t>
    </dgm:pt>
    <dgm:pt modelId="{96E2864B-7875-4A81-B7C4-9E011DF860B9}">
      <dgm:prSet phldrT="[Text]"/>
      <dgm:spPr/>
      <dgm:t>
        <a:bodyPr/>
        <a:lstStyle/>
        <a:p>
          <a:r>
            <a:rPr lang="es-EC" b="1" dirty="0"/>
            <a:t>MEDIDAS NO ARANCELARIAS</a:t>
          </a:r>
        </a:p>
      </dgm:t>
    </dgm:pt>
    <dgm:pt modelId="{A678A465-9D92-43B5-8932-6436647BFF16}" type="parTrans" cxnId="{FE1F4B4C-461B-4C9B-AB46-698B3AC35C1B}">
      <dgm:prSet/>
      <dgm:spPr/>
      <dgm:t>
        <a:bodyPr/>
        <a:lstStyle/>
        <a:p>
          <a:endParaRPr lang="es-EC"/>
        </a:p>
      </dgm:t>
    </dgm:pt>
    <dgm:pt modelId="{0810945D-FA0F-46B6-B78B-A0DCAF75CC4B}" type="sibTrans" cxnId="{FE1F4B4C-461B-4C9B-AB46-698B3AC35C1B}">
      <dgm:prSet/>
      <dgm:spPr/>
      <dgm:t>
        <a:bodyPr/>
        <a:lstStyle/>
        <a:p>
          <a:endParaRPr lang="es-EC"/>
        </a:p>
      </dgm:t>
    </dgm:pt>
    <dgm:pt modelId="{C3524747-5148-4B9E-96CD-04199A209C25}">
      <dgm:prSet phldrT="[Text]"/>
      <dgm:spPr/>
      <dgm:t>
        <a:bodyPr/>
        <a:lstStyle/>
        <a:p>
          <a:r>
            <a:rPr lang="es-ES" dirty="0"/>
            <a:t>Para el trato de productos vegetales que ingresan a Suiza, el control fitosanitario fronterizo se realiza en los aeropuertos internacionales </a:t>
          </a:r>
          <a:endParaRPr lang="es-EC" dirty="0"/>
        </a:p>
      </dgm:t>
    </dgm:pt>
    <dgm:pt modelId="{F7E729F2-3639-4FBC-8A63-1A10036CF838}" type="parTrans" cxnId="{91EB062F-AB33-424A-AD60-ABE39981D46B}">
      <dgm:prSet/>
      <dgm:spPr/>
      <dgm:t>
        <a:bodyPr/>
        <a:lstStyle/>
        <a:p>
          <a:endParaRPr lang="es-EC"/>
        </a:p>
      </dgm:t>
    </dgm:pt>
    <dgm:pt modelId="{6B219112-F931-4A2F-B6AE-F735EDD22742}" type="sibTrans" cxnId="{91EB062F-AB33-424A-AD60-ABE39981D46B}">
      <dgm:prSet/>
      <dgm:spPr/>
      <dgm:t>
        <a:bodyPr/>
        <a:lstStyle/>
        <a:p>
          <a:endParaRPr lang="es-EC"/>
        </a:p>
      </dgm:t>
    </dgm:pt>
    <dgm:pt modelId="{2179CCD4-0B1A-447C-A021-87E8EB15667B}" type="pres">
      <dgm:prSet presAssocID="{1FB6C030-D42B-48DF-A706-7FDE9CFE3CF5}" presName="Name0" presStyleCnt="0">
        <dgm:presLayoutVars>
          <dgm:dir/>
          <dgm:animLvl val="lvl"/>
          <dgm:resizeHandles val="exact"/>
        </dgm:presLayoutVars>
      </dgm:prSet>
      <dgm:spPr/>
      <dgm:t>
        <a:bodyPr/>
        <a:lstStyle/>
        <a:p>
          <a:endParaRPr lang="es-ES"/>
        </a:p>
      </dgm:t>
    </dgm:pt>
    <dgm:pt modelId="{957BDA03-F71B-49F2-B1E6-84228129783F}" type="pres">
      <dgm:prSet presAssocID="{E04B46DC-7C5D-4E6D-9EF6-B215CC6DF3AD}" presName="linNode" presStyleCnt="0"/>
      <dgm:spPr/>
    </dgm:pt>
    <dgm:pt modelId="{5A1661DF-6E74-4709-99A5-14F389ED93C5}" type="pres">
      <dgm:prSet presAssocID="{E04B46DC-7C5D-4E6D-9EF6-B215CC6DF3AD}" presName="parTx" presStyleLbl="revTx" presStyleIdx="0" presStyleCnt="2">
        <dgm:presLayoutVars>
          <dgm:chMax val="1"/>
          <dgm:bulletEnabled val="1"/>
        </dgm:presLayoutVars>
      </dgm:prSet>
      <dgm:spPr/>
      <dgm:t>
        <a:bodyPr/>
        <a:lstStyle/>
        <a:p>
          <a:endParaRPr lang="es-ES"/>
        </a:p>
      </dgm:t>
    </dgm:pt>
    <dgm:pt modelId="{DF7C1C10-745A-47FD-96C8-F4B7BEDD3AB2}" type="pres">
      <dgm:prSet presAssocID="{E04B46DC-7C5D-4E6D-9EF6-B215CC6DF3AD}" presName="bracket" presStyleLbl="parChTrans1D1" presStyleIdx="0" presStyleCnt="2"/>
      <dgm:spPr/>
    </dgm:pt>
    <dgm:pt modelId="{EC639E71-F460-41FF-BBB5-80E5E6F4BB0F}" type="pres">
      <dgm:prSet presAssocID="{E04B46DC-7C5D-4E6D-9EF6-B215CC6DF3AD}" presName="spH" presStyleCnt="0"/>
      <dgm:spPr/>
    </dgm:pt>
    <dgm:pt modelId="{F9637743-0962-473B-9423-A800BCD566D2}" type="pres">
      <dgm:prSet presAssocID="{E04B46DC-7C5D-4E6D-9EF6-B215CC6DF3AD}" presName="desTx" presStyleLbl="node1" presStyleIdx="0" presStyleCnt="2">
        <dgm:presLayoutVars>
          <dgm:bulletEnabled val="1"/>
        </dgm:presLayoutVars>
      </dgm:prSet>
      <dgm:spPr/>
      <dgm:t>
        <a:bodyPr/>
        <a:lstStyle/>
        <a:p>
          <a:endParaRPr lang="es-ES"/>
        </a:p>
      </dgm:t>
    </dgm:pt>
    <dgm:pt modelId="{C36E6B9E-1E0C-4009-AA54-3CD1DD5B5B27}" type="pres">
      <dgm:prSet presAssocID="{3CDBE28B-7DD4-44AD-A4B4-4A20598E0BA1}" presName="spV" presStyleCnt="0"/>
      <dgm:spPr/>
    </dgm:pt>
    <dgm:pt modelId="{73D4B66E-C06F-46C2-AAB0-A91BD62F7210}" type="pres">
      <dgm:prSet presAssocID="{96E2864B-7875-4A81-B7C4-9E011DF860B9}" presName="linNode" presStyleCnt="0"/>
      <dgm:spPr/>
    </dgm:pt>
    <dgm:pt modelId="{181D4D1B-2E86-4E13-B374-60A02ECABF90}" type="pres">
      <dgm:prSet presAssocID="{96E2864B-7875-4A81-B7C4-9E011DF860B9}" presName="parTx" presStyleLbl="revTx" presStyleIdx="1" presStyleCnt="2">
        <dgm:presLayoutVars>
          <dgm:chMax val="1"/>
          <dgm:bulletEnabled val="1"/>
        </dgm:presLayoutVars>
      </dgm:prSet>
      <dgm:spPr/>
      <dgm:t>
        <a:bodyPr/>
        <a:lstStyle/>
        <a:p>
          <a:endParaRPr lang="es-ES"/>
        </a:p>
      </dgm:t>
    </dgm:pt>
    <dgm:pt modelId="{8F3C26E1-BDAC-45E4-8EB4-169B75836486}" type="pres">
      <dgm:prSet presAssocID="{96E2864B-7875-4A81-B7C4-9E011DF860B9}" presName="bracket" presStyleLbl="parChTrans1D1" presStyleIdx="1" presStyleCnt="2"/>
      <dgm:spPr/>
    </dgm:pt>
    <dgm:pt modelId="{EE643877-EE0E-4721-818F-71F7B061AAE7}" type="pres">
      <dgm:prSet presAssocID="{96E2864B-7875-4A81-B7C4-9E011DF860B9}" presName="spH" presStyleCnt="0"/>
      <dgm:spPr/>
    </dgm:pt>
    <dgm:pt modelId="{24227537-9EF0-4C73-8D2E-3276DE89F6E3}" type="pres">
      <dgm:prSet presAssocID="{96E2864B-7875-4A81-B7C4-9E011DF860B9}" presName="desTx" presStyleLbl="node1" presStyleIdx="1" presStyleCnt="2">
        <dgm:presLayoutVars>
          <dgm:bulletEnabled val="1"/>
        </dgm:presLayoutVars>
      </dgm:prSet>
      <dgm:spPr/>
      <dgm:t>
        <a:bodyPr/>
        <a:lstStyle/>
        <a:p>
          <a:endParaRPr lang="es-ES"/>
        </a:p>
      </dgm:t>
    </dgm:pt>
  </dgm:ptLst>
  <dgm:cxnLst>
    <dgm:cxn modelId="{880D667F-C3BA-406E-AB92-772D325445E6}" srcId="{E04B46DC-7C5D-4E6D-9EF6-B215CC6DF3AD}" destId="{6CB11E21-1DC9-4A81-92C7-3F29FEEA59F5}" srcOrd="0" destOrd="0" parTransId="{F5F02999-A6F0-431D-8B82-7F5BD19AE221}" sibTransId="{ACE524F4-701F-470E-BA0B-FEC0DA6DBD9C}"/>
    <dgm:cxn modelId="{192DCFC0-8CAD-4481-AF92-EAE2AFBFEECD}" srcId="{1FB6C030-D42B-48DF-A706-7FDE9CFE3CF5}" destId="{E04B46DC-7C5D-4E6D-9EF6-B215CC6DF3AD}" srcOrd="0" destOrd="0" parTransId="{8EBCD738-5042-4783-9072-A72305D4F996}" sibTransId="{3CDBE28B-7DD4-44AD-A4B4-4A20598E0BA1}"/>
    <dgm:cxn modelId="{8E47AFEE-BC88-4A06-AA6C-DFEC64C92068}" type="presOf" srcId="{E04B46DC-7C5D-4E6D-9EF6-B215CC6DF3AD}" destId="{5A1661DF-6E74-4709-99A5-14F389ED93C5}" srcOrd="0" destOrd="0" presId="urn:diagrams.loki3.com/BracketList"/>
    <dgm:cxn modelId="{91EB062F-AB33-424A-AD60-ABE39981D46B}" srcId="{96E2864B-7875-4A81-B7C4-9E011DF860B9}" destId="{C3524747-5148-4B9E-96CD-04199A209C25}" srcOrd="0" destOrd="0" parTransId="{F7E729F2-3639-4FBC-8A63-1A10036CF838}" sibTransId="{6B219112-F931-4A2F-B6AE-F735EDD22742}"/>
    <dgm:cxn modelId="{FAEEE1EF-83ED-42FD-B347-4E9EE3A500AD}" type="presOf" srcId="{96E2864B-7875-4A81-B7C4-9E011DF860B9}" destId="{181D4D1B-2E86-4E13-B374-60A02ECABF90}" srcOrd="0" destOrd="0" presId="urn:diagrams.loki3.com/BracketList"/>
    <dgm:cxn modelId="{66B1303F-1C66-4EE2-9B2D-A7230B5BD8F7}" type="presOf" srcId="{6CB11E21-1DC9-4A81-92C7-3F29FEEA59F5}" destId="{F9637743-0962-473B-9423-A800BCD566D2}" srcOrd="0" destOrd="0" presId="urn:diagrams.loki3.com/BracketList"/>
    <dgm:cxn modelId="{75387A2C-A7F6-4536-82E5-A10283A6F158}" type="presOf" srcId="{C3524747-5148-4B9E-96CD-04199A209C25}" destId="{24227537-9EF0-4C73-8D2E-3276DE89F6E3}" srcOrd="0" destOrd="0" presId="urn:diagrams.loki3.com/BracketList"/>
    <dgm:cxn modelId="{FE1F4B4C-461B-4C9B-AB46-698B3AC35C1B}" srcId="{1FB6C030-D42B-48DF-A706-7FDE9CFE3CF5}" destId="{96E2864B-7875-4A81-B7C4-9E011DF860B9}" srcOrd="1" destOrd="0" parTransId="{A678A465-9D92-43B5-8932-6436647BFF16}" sibTransId="{0810945D-FA0F-46B6-B78B-A0DCAF75CC4B}"/>
    <dgm:cxn modelId="{5AEA0B13-9DEA-474E-B522-7453BCB434E1}" type="presOf" srcId="{1FB6C030-D42B-48DF-A706-7FDE9CFE3CF5}" destId="{2179CCD4-0B1A-447C-A021-87E8EB15667B}" srcOrd="0" destOrd="0" presId="urn:diagrams.loki3.com/BracketList"/>
    <dgm:cxn modelId="{1E2524B4-97C3-4A5B-A8A3-3C0F53D1EDD8}" type="presParOf" srcId="{2179CCD4-0B1A-447C-A021-87E8EB15667B}" destId="{957BDA03-F71B-49F2-B1E6-84228129783F}" srcOrd="0" destOrd="0" presId="urn:diagrams.loki3.com/BracketList"/>
    <dgm:cxn modelId="{6A35175F-77E9-41E5-84D0-259A88E24211}" type="presParOf" srcId="{957BDA03-F71B-49F2-B1E6-84228129783F}" destId="{5A1661DF-6E74-4709-99A5-14F389ED93C5}" srcOrd="0" destOrd="0" presId="urn:diagrams.loki3.com/BracketList"/>
    <dgm:cxn modelId="{A90ACFFF-E929-413C-8412-4F7FAB5E21E6}" type="presParOf" srcId="{957BDA03-F71B-49F2-B1E6-84228129783F}" destId="{DF7C1C10-745A-47FD-96C8-F4B7BEDD3AB2}" srcOrd="1" destOrd="0" presId="urn:diagrams.loki3.com/BracketList"/>
    <dgm:cxn modelId="{7F2739E2-68E5-4131-A2C1-8F0F862A581E}" type="presParOf" srcId="{957BDA03-F71B-49F2-B1E6-84228129783F}" destId="{EC639E71-F460-41FF-BBB5-80E5E6F4BB0F}" srcOrd="2" destOrd="0" presId="urn:diagrams.loki3.com/BracketList"/>
    <dgm:cxn modelId="{1811B5CA-3373-4001-BC58-4491B7297BE1}" type="presParOf" srcId="{957BDA03-F71B-49F2-B1E6-84228129783F}" destId="{F9637743-0962-473B-9423-A800BCD566D2}" srcOrd="3" destOrd="0" presId="urn:diagrams.loki3.com/BracketList"/>
    <dgm:cxn modelId="{E5030BCE-0361-4512-B4CE-C12FD6EB6CF8}" type="presParOf" srcId="{2179CCD4-0B1A-447C-A021-87E8EB15667B}" destId="{C36E6B9E-1E0C-4009-AA54-3CD1DD5B5B27}" srcOrd="1" destOrd="0" presId="urn:diagrams.loki3.com/BracketList"/>
    <dgm:cxn modelId="{2DF27BCB-387B-42B5-AA45-A7492FD96377}" type="presParOf" srcId="{2179CCD4-0B1A-447C-A021-87E8EB15667B}" destId="{73D4B66E-C06F-46C2-AAB0-A91BD62F7210}" srcOrd="2" destOrd="0" presId="urn:diagrams.loki3.com/BracketList"/>
    <dgm:cxn modelId="{C1C64D89-0FEA-4227-8521-AAE0E189519E}" type="presParOf" srcId="{73D4B66E-C06F-46C2-AAB0-A91BD62F7210}" destId="{181D4D1B-2E86-4E13-B374-60A02ECABF90}" srcOrd="0" destOrd="0" presId="urn:diagrams.loki3.com/BracketList"/>
    <dgm:cxn modelId="{8BA48DCC-D863-4CE4-B5E0-80AA0801A9C1}" type="presParOf" srcId="{73D4B66E-C06F-46C2-AAB0-A91BD62F7210}" destId="{8F3C26E1-BDAC-45E4-8EB4-169B75836486}" srcOrd="1" destOrd="0" presId="urn:diagrams.loki3.com/BracketList"/>
    <dgm:cxn modelId="{DA2F16B4-D862-4020-A01E-7D00FBDBD643}" type="presParOf" srcId="{73D4B66E-C06F-46C2-AAB0-A91BD62F7210}" destId="{EE643877-EE0E-4721-818F-71F7B061AAE7}" srcOrd="2" destOrd="0" presId="urn:diagrams.loki3.com/BracketList"/>
    <dgm:cxn modelId="{88D78752-945C-4B05-9FA6-E82C1B71C388}" type="presParOf" srcId="{73D4B66E-C06F-46C2-AAB0-A91BD62F7210}" destId="{24227537-9EF0-4C73-8D2E-3276DE89F6E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6A3295-E90C-4ECF-ADBD-DE0A62A17B62}" type="doc">
      <dgm:prSet loTypeId="urn:microsoft.com/office/officeart/2005/8/layout/hProcess4" loCatId="process" qsTypeId="urn:microsoft.com/office/officeart/2005/8/quickstyle/simple5" qsCatId="simple" csTypeId="urn:microsoft.com/office/officeart/2005/8/colors/colorful4" csCatId="colorful" phldr="1"/>
      <dgm:spPr/>
    </dgm:pt>
    <dgm:pt modelId="{EF8756A1-7E45-49C5-A47C-C9FE29D64583}">
      <dgm:prSet phldrT="[Text]"/>
      <dgm:spPr/>
      <dgm:t>
        <a:bodyPr/>
        <a:lstStyle/>
        <a:p>
          <a:r>
            <a:rPr lang="es-ES" b="1" dirty="0"/>
            <a:t>1. Ampliación de mercados</a:t>
          </a:r>
          <a:endParaRPr lang="es-EC" b="1" dirty="0"/>
        </a:p>
      </dgm:t>
    </dgm:pt>
    <dgm:pt modelId="{3EE64454-6BF2-4CA9-A110-B7ACCF45F7DD}" type="parTrans" cxnId="{BB14BFA7-C20A-4904-A322-EFEB3C61E2AF}">
      <dgm:prSet/>
      <dgm:spPr/>
      <dgm:t>
        <a:bodyPr/>
        <a:lstStyle/>
        <a:p>
          <a:endParaRPr lang="es-EC"/>
        </a:p>
      </dgm:t>
    </dgm:pt>
    <dgm:pt modelId="{781656D1-DA1F-4D35-A1E2-AA66661BE49C}" type="sibTrans" cxnId="{BB14BFA7-C20A-4904-A322-EFEB3C61E2AF}">
      <dgm:prSet/>
      <dgm:spPr/>
      <dgm:t>
        <a:bodyPr/>
        <a:lstStyle/>
        <a:p>
          <a:endParaRPr lang="es-EC"/>
        </a:p>
      </dgm:t>
    </dgm:pt>
    <dgm:pt modelId="{6C83E6FB-A82A-4F6C-8715-3C90E6FDD98D}">
      <dgm:prSet phldrT="[Text]"/>
      <dgm:spPr/>
      <dgm:t>
        <a:bodyPr/>
        <a:lstStyle/>
        <a:p>
          <a:r>
            <a:rPr lang="es-ES" b="1" dirty="0"/>
            <a:t>2. Expansión y diversificación de inversiones</a:t>
          </a:r>
          <a:endParaRPr lang="es-EC" b="1" dirty="0"/>
        </a:p>
      </dgm:t>
    </dgm:pt>
    <dgm:pt modelId="{E523A68E-043F-4D4C-848C-093423255715}" type="parTrans" cxnId="{89839FDC-ABFA-4678-982B-8D0D2479BA8B}">
      <dgm:prSet/>
      <dgm:spPr/>
      <dgm:t>
        <a:bodyPr/>
        <a:lstStyle/>
        <a:p>
          <a:endParaRPr lang="es-EC"/>
        </a:p>
      </dgm:t>
    </dgm:pt>
    <dgm:pt modelId="{43BC7C00-7321-4807-9EB2-AE0C28D0BA10}" type="sibTrans" cxnId="{89839FDC-ABFA-4678-982B-8D0D2479BA8B}">
      <dgm:prSet/>
      <dgm:spPr/>
      <dgm:t>
        <a:bodyPr/>
        <a:lstStyle/>
        <a:p>
          <a:endParaRPr lang="es-EC"/>
        </a:p>
      </dgm:t>
    </dgm:pt>
    <dgm:pt modelId="{C41A5A70-99FA-4558-95DB-39E30F11B48F}">
      <dgm:prSet phldrT="[Text]"/>
      <dgm:spPr/>
      <dgm:t>
        <a:bodyPr/>
        <a:lstStyle/>
        <a:p>
          <a:r>
            <a:rPr lang="es-ES" b="1" dirty="0"/>
            <a:t>3. Fortalecimiento y ampliación de lazos de integración</a:t>
          </a:r>
          <a:endParaRPr lang="es-EC" b="1" dirty="0"/>
        </a:p>
      </dgm:t>
    </dgm:pt>
    <dgm:pt modelId="{3956FA99-A4D0-47A6-8EC1-72F18555EC61}" type="parTrans" cxnId="{0ECEBB0C-605C-401D-AD50-3F38E761AAEC}">
      <dgm:prSet/>
      <dgm:spPr/>
      <dgm:t>
        <a:bodyPr/>
        <a:lstStyle/>
        <a:p>
          <a:endParaRPr lang="es-EC"/>
        </a:p>
      </dgm:t>
    </dgm:pt>
    <dgm:pt modelId="{61F7A877-AC7A-4103-BF74-0E20AEE72BB4}" type="sibTrans" cxnId="{0ECEBB0C-605C-401D-AD50-3F38E761AAEC}">
      <dgm:prSet/>
      <dgm:spPr/>
      <dgm:t>
        <a:bodyPr/>
        <a:lstStyle/>
        <a:p>
          <a:endParaRPr lang="es-EC"/>
        </a:p>
      </dgm:t>
    </dgm:pt>
    <dgm:pt modelId="{79D151D2-5A43-4F5E-9D0B-7391C2396B07}">
      <dgm:prSet custT="1"/>
      <dgm:spPr/>
      <dgm:t>
        <a:bodyPr/>
        <a:lstStyle/>
        <a:p>
          <a:r>
            <a:rPr lang="es-ES" sz="1400" dirty="0"/>
            <a:t>Potencialización y crecimiento de la preferencia comercial de productos como: flores (rosas), frutas tropicales, etc.</a:t>
          </a:r>
          <a:endParaRPr lang="es-EC" sz="1400" dirty="0"/>
        </a:p>
      </dgm:t>
    </dgm:pt>
    <dgm:pt modelId="{6782FD49-9514-4DF7-A0BB-CCD4A310191C}" type="parTrans" cxnId="{0ACD8B54-23AB-4242-A127-029A2A287BE7}">
      <dgm:prSet/>
      <dgm:spPr/>
      <dgm:t>
        <a:bodyPr/>
        <a:lstStyle/>
        <a:p>
          <a:endParaRPr lang="es-EC"/>
        </a:p>
      </dgm:t>
    </dgm:pt>
    <dgm:pt modelId="{4F91695F-81CC-4899-8291-3E5319C0D41C}" type="sibTrans" cxnId="{0ACD8B54-23AB-4242-A127-029A2A287BE7}">
      <dgm:prSet/>
      <dgm:spPr/>
      <dgm:t>
        <a:bodyPr/>
        <a:lstStyle/>
        <a:p>
          <a:endParaRPr lang="es-EC"/>
        </a:p>
      </dgm:t>
    </dgm:pt>
    <dgm:pt modelId="{3D397E5A-0AEE-41CD-801F-948067C84FAD}">
      <dgm:prSet custT="1"/>
      <dgm:spPr/>
      <dgm:t>
        <a:bodyPr/>
        <a:lstStyle/>
        <a:p>
          <a:r>
            <a:rPr lang="es-ES" sz="1400" dirty="0"/>
            <a:t>Puesto 14 en importaciones a nivel mundial</a:t>
          </a:r>
          <a:endParaRPr lang="es-EC" sz="1400" dirty="0"/>
        </a:p>
      </dgm:t>
    </dgm:pt>
    <dgm:pt modelId="{FB0A59C9-3ADB-4BE4-8448-D9179E0A52BF}" type="parTrans" cxnId="{11E785E5-B9AB-4D63-BEA5-9A7DB629BE80}">
      <dgm:prSet/>
      <dgm:spPr/>
      <dgm:t>
        <a:bodyPr/>
        <a:lstStyle/>
        <a:p>
          <a:endParaRPr lang="es-EC"/>
        </a:p>
      </dgm:t>
    </dgm:pt>
    <dgm:pt modelId="{38DC40F3-0DBA-4D00-AAE6-24978B752550}" type="sibTrans" cxnId="{11E785E5-B9AB-4D63-BEA5-9A7DB629BE80}">
      <dgm:prSet/>
      <dgm:spPr/>
      <dgm:t>
        <a:bodyPr/>
        <a:lstStyle/>
        <a:p>
          <a:endParaRPr lang="es-EC"/>
        </a:p>
      </dgm:t>
    </dgm:pt>
    <dgm:pt modelId="{63BFF01B-1C6E-438D-80F5-C61FA5D8F9FF}">
      <dgm:prSet custT="1"/>
      <dgm:spPr/>
      <dgm:t>
        <a:bodyPr/>
        <a:lstStyle/>
        <a:p>
          <a:r>
            <a:rPr lang="es-ES" sz="1400" dirty="0">
              <a:latin typeface="+mn-lt"/>
            </a:rPr>
            <a:t>Oportunidades en el sector de las MiPymes y de la Economía Popular y Solidaria</a:t>
          </a:r>
          <a:endParaRPr lang="es-EC" sz="1400" dirty="0">
            <a:latin typeface="+mn-lt"/>
          </a:endParaRPr>
        </a:p>
      </dgm:t>
    </dgm:pt>
    <dgm:pt modelId="{B97C0EFF-3DF7-4BE4-8DEC-41FD1B4F83DE}" type="parTrans" cxnId="{DBA20570-946D-4BD4-BF37-AA7B8C74EA18}">
      <dgm:prSet/>
      <dgm:spPr/>
      <dgm:t>
        <a:bodyPr/>
        <a:lstStyle/>
        <a:p>
          <a:endParaRPr lang="es-EC"/>
        </a:p>
      </dgm:t>
    </dgm:pt>
    <dgm:pt modelId="{CDAEE1F6-0137-4A23-B05D-50E4DCB9021C}" type="sibTrans" cxnId="{DBA20570-946D-4BD4-BF37-AA7B8C74EA18}">
      <dgm:prSet/>
      <dgm:spPr/>
      <dgm:t>
        <a:bodyPr/>
        <a:lstStyle/>
        <a:p>
          <a:endParaRPr lang="es-EC"/>
        </a:p>
      </dgm:t>
    </dgm:pt>
    <dgm:pt modelId="{26EE8427-233D-4090-8D38-8885032DC938}">
      <dgm:prSet custT="1"/>
      <dgm:spPr/>
      <dgm:t>
        <a:bodyPr/>
        <a:lstStyle/>
        <a:p>
          <a:endParaRPr lang="es-EC" sz="1400" dirty="0">
            <a:latin typeface="+mn-lt"/>
          </a:endParaRPr>
        </a:p>
      </dgm:t>
    </dgm:pt>
    <dgm:pt modelId="{3700EE4C-ECAD-4C54-98FB-1BA6557C29F6}" type="parTrans" cxnId="{68D098C3-4C1B-449A-A971-02966756B7A4}">
      <dgm:prSet/>
      <dgm:spPr/>
      <dgm:t>
        <a:bodyPr/>
        <a:lstStyle/>
        <a:p>
          <a:endParaRPr lang="es-EC"/>
        </a:p>
      </dgm:t>
    </dgm:pt>
    <dgm:pt modelId="{1B4A5114-A55D-47A1-B756-F34FB9246162}" type="sibTrans" cxnId="{68D098C3-4C1B-449A-A971-02966756B7A4}">
      <dgm:prSet/>
      <dgm:spPr/>
      <dgm:t>
        <a:bodyPr/>
        <a:lstStyle/>
        <a:p>
          <a:endParaRPr lang="es-EC"/>
        </a:p>
      </dgm:t>
    </dgm:pt>
    <dgm:pt modelId="{473C8913-ED4A-4D35-8687-91B909988E96}">
      <dgm:prSet custT="1"/>
      <dgm:spPr/>
      <dgm:t>
        <a:bodyPr/>
        <a:lstStyle/>
        <a:p>
          <a:r>
            <a:rPr lang="es-ES" sz="1400" dirty="0">
              <a:latin typeface="+mn-lt"/>
            </a:rPr>
            <a:t>Importaciones  por el EFTA del Ecuador se elevaron a USD 350 </a:t>
          </a:r>
          <a:r>
            <a:rPr lang="es-ES" sz="1400" dirty="0" smtClean="0">
              <a:latin typeface="+mn-lt"/>
            </a:rPr>
            <a:t>millones.</a:t>
          </a:r>
          <a:endParaRPr lang="es-EC" sz="1400" dirty="0">
            <a:latin typeface="+mn-lt"/>
          </a:endParaRPr>
        </a:p>
      </dgm:t>
    </dgm:pt>
    <dgm:pt modelId="{8D50DE32-A354-4619-80C9-0677838B86F2}" type="parTrans" cxnId="{CAB591BB-A092-45BC-8F1E-DBA70B7F9C01}">
      <dgm:prSet/>
      <dgm:spPr/>
      <dgm:t>
        <a:bodyPr/>
        <a:lstStyle/>
        <a:p>
          <a:endParaRPr lang="es-EC"/>
        </a:p>
      </dgm:t>
    </dgm:pt>
    <dgm:pt modelId="{683ACBAF-AB21-402C-8E81-2D89D565D144}" type="sibTrans" cxnId="{CAB591BB-A092-45BC-8F1E-DBA70B7F9C01}">
      <dgm:prSet/>
      <dgm:spPr/>
      <dgm:t>
        <a:bodyPr/>
        <a:lstStyle/>
        <a:p>
          <a:endParaRPr lang="es-EC"/>
        </a:p>
      </dgm:t>
    </dgm:pt>
    <dgm:pt modelId="{BFE3AC2B-9687-40E0-ACC9-36680AC7A2EA}">
      <dgm:prSet custT="1"/>
      <dgm:spPr/>
      <dgm:t>
        <a:bodyPr/>
        <a:lstStyle/>
        <a:p>
          <a:r>
            <a:rPr lang="es-EC" sz="1400" dirty="0"/>
            <a:t>Acuerdo multipartes con la UE</a:t>
          </a:r>
        </a:p>
      </dgm:t>
    </dgm:pt>
    <dgm:pt modelId="{424C1D8A-2C63-470B-9709-F0CCEC4F4B15}" type="parTrans" cxnId="{FFB86D74-6D86-43F8-9307-22316710CAC7}">
      <dgm:prSet/>
      <dgm:spPr/>
      <dgm:t>
        <a:bodyPr/>
        <a:lstStyle/>
        <a:p>
          <a:endParaRPr lang="es-EC"/>
        </a:p>
      </dgm:t>
    </dgm:pt>
    <dgm:pt modelId="{BF2E6CBC-95D0-4298-A060-AABB1347A662}" type="sibTrans" cxnId="{FFB86D74-6D86-43F8-9307-22316710CAC7}">
      <dgm:prSet/>
      <dgm:spPr/>
      <dgm:t>
        <a:bodyPr/>
        <a:lstStyle/>
        <a:p>
          <a:endParaRPr lang="es-EC"/>
        </a:p>
      </dgm:t>
    </dgm:pt>
    <dgm:pt modelId="{7733692B-8AEF-417C-B0E2-10153F7ADBDA}">
      <dgm:prSet custT="1"/>
      <dgm:spPr/>
      <dgm:t>
        <a:bodyPr/>
        <a:lstStyle/>
        <a:p>
          <a:r>
            <a:rPr lang="es-ES" sz="1400" dirty="0"/>
            <a:t>Permitido la reducción de las fronteras facilitando así el comercio entre países de la UE</a:t>
          </a:r>
          <a:endParaRPr lang="es-EC" sz="1400" dirty="0"/>
        </a:p>
      </dgm:t>
    </dgm:pt>
    <dgm:pt modelId="{FB28906E-8AD9-49CD-9194-17D10796BD9A}" type="parTrans" cxnId="{B2A17A1E-895B-4DB2-9FC3-1A3ECF954E5F}">
      <dgm:prSet/>
      <dgm:spPr/>
      <dgm:t>
        <a:bodyPr/>
        <a:lstStyle/>
        <a:p>
          <a:endParaRPr lang="es-EC"/>
        </a:p>
      </dgm:t>
    </dgm:pt>
    <dgm:pt modelId="{DE6AC9B5-832A-42C3-A812-3B62C8243A2B}" type="sibTrans" cxnId="{B2A17A1E-895B-4DB2-9FC3-1A3ECF954E5F}">
      <dgm:prSet/>
      <dgm:spPr/>
      <dgm:t>
        <a:bodyPr/>
        <a:lstStyle/>
        <a:p>
          <a:endParaRPr lang="es-EC"/>
        </a:p>
      </dgm:t>
    </dgm:pt>
    <dgm:pt modelId="{5E1B713F-C0E2-4132-90BD-FD0D61E6D86C}" type="pres">
      <dgm:prSet presAssocID="{356A3295-E90C-4ECF-ADBD-DE0A62A17B62}" presName="Name0" presStyleCnt="0">
        <dgm:presLayoutVars>
          <dgm:dir/>
          <dgm:animLvl val="lvl"/>
          <dgm:resizeHandles val="exact"/>
        </dgm:presLayoutVars>
      </dgm:prSet>
      <dgm:spPr/>
    </dgm:pt>
    <dgm:pt modelId="{B6363903-E4A3-4C0A-BB3B-AB3C03C35AD4}" type="pres">
      <dgm:prSet presAssocID="{356A3295-E90C-4ECF-ADBD-DE0A62A17B62}" presName="tSp" presStyleCnt="0"/>
      <dgm:spPr/>
    </dgm:pt>
    <dgm:pt modelId="{867386C6-A691-41E2-899F-DC011F0D2F18}" type="pres">
      <dgm:prSet presAssocID="{356A3295-E90C-4ECF-ADBD-DE0A62A17B62}" presName="bSp" presStyleCnt="0"/>
      <dgm:spPr/>
    </dgm:pt>
    <dgm:pt modelId="{81D8313B-E1E7-416F-B320-DCAFA7D9B8D9}" type="pres">
      <dgm:prSet presAssocID="{356A3295-E90C-4ECF-ADBD-DE0A62A17B62}" presName="process" presStyleCnt="0"/>
      <dgm:spPr/>
    </dgm:pt>
    <dgm:pt modelId="{F7D6E95F-B691-4F95-B77D-E0C6969786A9}" type="pres">
      <dgm:prSet presAssocID="{EF8756A1-7E45-49C5-A47C-C9FE29D64583}" presName="composite1" presStyleCnt="0"/>
      <dgm:spPr/>
    </dgm:pt>
    <dgm:pt modelId="{A463DA4C-90D6-450E-8E3B-12FDF49ADF44}" type="pres">
      <dgm:prSet presAssocID="{EF8756A1-7E45-49C5-A47C-C9FE29D64583}" presName="dummyNode1" presStyleLbl="node1" presStyleIdx="0" presStyleCnt="3"/>
      <dgm:spPr/>
    </dgm:pt>
    <dgm:pt modelId="{B7264CE5-BFB7-4171-B73F-DDD1A8B55F4B}" type="pres">
      <dgm:prSet presAssocID="{EF8756A1-7E45-49C5-A47C-C9FE29D64583}" presName="childNode1" presStyleLbl="bgAcc1" presStyleIdx="0" presStyleCnt="3" custScaleY="111419">
        <dgm:presLayoutVars>
          <dgm:bulletEnabled val="1"/>
        </dgm:presLayoutVars>
      </dgm:prSet>
      <dgm:spPr/>
      <dgm:t>
        <a:bodyPr/>
        <a:lstStyle/>
        <a:p>
          <a:endParaRPr lang="es-ES"/>
        </a:p>
      </dgm:t>
    </dgm:pt>
    <dgm:pt modelId="{69D5693B-4226-4ED5-B732-B54BE4A99A6B}" type="pres">
      <dgm:prSet presAssocID="{EF8756A1-7E45-49C5-A47C-C9FE29D64583}" presName="childNode1tx" presStyleLbl="bgAcc1" presStyleIdx="0" presStyleCnt="3">
        <dgm:presLayoutVars>
          <dgm:bulletEnabled val="1"/>
        </dgm:presLayoutVars>
      </dgm:prSet>
      <dgm:spPr/>
      <dgm:t>
        <a:bodyPr/>
        <a:lstStyle/>
        <a:p>
          <a:endParaRPr lang="es-ES"/>
        </a:p>
      </dgm:t>
    </dgm:pt>
    <dgm:pt modelId="{A1CB6A0F-711E-4377-95BA-69A5BC42CAF3}" type="pres">
      <dgm:prSet presAssocID="{EF8756A1-7E45-49C5-A47C-C9FE29D64583}" presName="parentNode1" presStyleLbl="node1" presStyleIdx="0" presStyleCnt="3" custLinFactNeighborX="-6187" custLinFactNeighborY="53093">
        <dgm:presLayoutVars>
          <dgm:chMax val="1"/>
          <dgm:bulletEnabled val="1"/>
        </dgm:presLayoutVars>
      </dgm:prSet>
      <dgm:spPr/>
      <dgm:t>
        <a:bodyPr/>
        <a:lstStyle/>
        <a:p>
          <a:endParaRPr lang="es-ES"/>
        </a:p>
      </dgm:t>
    </dgm:pt>
    <dgm:pt modelId="{129B6178-6742-490A-9E04-5C6D6C651C82}" type="pres">
      <dgm:prSet presAssocID="{EF8756A1-7E45-49C5-A47C-C9FE29D64583}" presName="connSite1" presStyleCnt="0"/>
      <dgm:spPr/>
    </dgm:pt>
    <dgm:pt modelId="{E688F929-B14D-4B2E-854C-2B660491478E}" type="pres">
      <dgm:prSet presAssocID="{781656D1-DA1F-4D35-A1E2-AA66661BE49C}" presName="Name9" presStyleLbl="sibTrans2D1" presStyleIdx="0" presStyleCnt="2"/>
      <dgm:spPr/>
      <dgm:t>
        <a:bodyPr/>
        <a:lstStyle/>
        <a:p>
          <a:endParaRPr lang="es-ES"/>
        </a:p>
      </dgm:t>
    </dgm:pt>
    <dgm:pt modelId="{6D3B0EC8-7D22-45EB-BEEC-50C0B50910E1}" type="pres">
      <dgm:prSet presAssocID="{6C83E6FB-A82A-4F6C-8715-3C90E6FDD98D}" presName="composite2" presStyleCnt="0"/>
      <dgm:spPr/>
    </dgm:pt>
    <dgm:pt modelId="{CAD6B71E-32F0-46E9-8A05-1DBEA80ADBB5}" type="pres">
      <dgm:prSet presAssocID="{6C83E6FB-A82A-4F6C-8715-3C90E6FDD98D}" presName="dummyNode2" presStyleLbl="node1" presStyleIdx="0" presStyleCnt="3"/>
      <dgm:spPr/>
    </dgm:pt>
    <dgm:pt modelId="{8D53F53A-F3FE-4A24-9755-AD0178C4A3B9}" type="pres">
      <dgm:prSet presAssocID="{6C83E6FB-A82A-4F6C-8715-3C90E6FDD98D}" presName="childNode2" presStyleLbl="bgAcc1" presStyleIdx="1" presStyleCnt="3" custScaleX="114255" custScaleY="113370">
        <dgm:presLayoutVars>
          <dgm:bulletEnabled val="1"/>
        </dgm:presLayoutVars>
      </dgm:prSet>
      <dgm:spPr/>
      <dgm:t>
        <a:bodyPr/>
        <a:lstStyle/>
        <a:p>
          <a:endParaRPr lang="es-ES"/>
        </a:p>
      </dgm:t>
    </dgm:pt>
    <dgm:pt modelId="{071C3E3F-71BB-49BC-B07A-AA4299D8957F}" type="pres">
      <dgm:prSet presAssocID="{6C83E6FB-A82A-4F6C-8715-3C90E6FDD98D}" presName="childNode2tx" presStyleLbl="bgAcc1" presStyleIdx="1" presStyleCnt="3">
        <dgm:presLayoutVars>
          <dgm:bulletEnabled val="1"/>
        </dgm:presLayoutVars>
      </dgm:prSet>
      <dgm:spPr/>
      <dgm:t>
        <a:bodyPr/>
        <a:lstStyle/>
        <a:p>
          <a:endParaRPr lang="es-ES"/>
        </a:p>
      </dgm:t>
    </dgm:pt>
    <dgm:pt modelId="{39913C24-1D4D-4A4B-8407-255CF361DD7B}" type="pres">
      <dgm:prSet presAssocID="{6C83E6FB-A82A-4F6C-8715-3C90E6FDD98D}" presName="parentNode2" presStyleLbl="node1" presStyleIdx="1" presStyleCnt="3" custLinFactNeighborX="-17064" custLinFactNeighborY="7417">
        <dgm:presLayoutVars>
          <dgm:chMax val="0"/>
          <dgm:bulletEnabled val="1"/>
        </dgm:presLayoutVars>
      </dgm:prSet>
      <dgm:spPr/>
      <dgm:t>
        <a:bodyPr/>
        <a:lstStyle/>
        <a:p>
          <a:endParaRPr lang="es-ES"/>
        </a:p>
      </dgm:t>
    </dgm:pt>
    <dgm:pt modelId="{9B8F02AE-C78C-406B-8D44-478B102F9B1F}" type="pres">
      <dgm:prSet presAssocID="{6C83E6FB-A82A-4F6C-8715-3C90E6FDD98D}" presName="connSite2" presStyleCnt="0"/>
      <dgm:spPr/>
    </dgm:pt>
    <dgm:pt modelId="{7051ECF4-B0A6-4E40-9153-7F7AA84D47B1}" type="pres">
      <dgm:prSet presAssocID="{43BC7C00-7321-4807-9EB2-AE0C28D0BA10}" presName="Name18" presStyleLbl="sibTrans2D1" presStyleIdx="1" presStyleCnt="2"/>
      <dgm:spPr/>
      <dgm:t>
        <a:bodyPr/>
        <a:lstStyle/>
        <a:p>
          <a:endParaRPr lang="es-ES"/>
        </a:p>
      </dgm:t>
    </dgm:pt>
    <dgm:pt modelId="{34A0388D-D250-41E1-9486-83C39BBF4A25}" type="pres">
      <dgm:prSet presAssocID="{C41A5A70-99FA-4558-95DB-39E30F11B48F}" presName="composite1" presStyleCnt="0"/>
      <dgm:spPr/>
    </dgm:pt>
    <dgm:pt modelId="{2024EB67-E35C-4116-9130-30AF85E8C6A8}" type="pres">
      <dgm:prSet presAssocID="{C41A5A70-99FA-4558-95DB-39E30F11B48F}" presName="dummyNode1" presStyleLbl="node1" presStyleIdx="1" presStyleCnt="3"/>
      <dgm:spPr/>
    </dgm:pt>
    <dgm:pt modelId="{6B874030-E23D-4ACD-BC3D-B11FADE3A3FA}" type="pres">
      <dgm:prSet presAssocID="{C41A5A70-99FA-4558-95DB-39E30F11B48F}" presName="childNode1" presStyleLbl="bgAcc1" presStyleIdx="2" presStyleCnt="3">
        <dgm:presLayoutVars>
          <dgm:bulletEnabled val="1"/>
        </dgm:presLayoutVars>
      </dgm:prSet>
      <dgm:spPr/>
      <dgm:t>
        <a:bodyPr/>
        <a:lstStyle/>
        <a:p>
          <a:endParaRPr lang="es-ES"/>
        </a:p>
      </dgm:t>
    </dgm:pt>
    <dgm:pt modelId="{B48BF8CB-A160-4D40-8749-4ACF69928027}" type="pres">
      <dgm:prSet presAssocID="{C41A5A70-99FA-4558-95DB-39E30F11B48F}" presName="childNode1tx" presStyleLbl="bgAcc1" presStyleIdx="2" presStyleCnt="3">
        <dgm:presLayoutVars>
          <dgm:bulletEnabled val="1"/>
        </dgm:presLayoutVars>
      </dgm:prSet>
      <dgm:spPr/>
      <dgm:t>
        <a:bodyPr/>
        <a:lstStyle/>
        <a:p>
          <a:endParaRPr lang="es-ES"/>
        </a:p>
      </dgm:t>
    </dgm:pt>
    <dgm:pt modelId="{449D9CD8-0D5F-44D6-9883-6BA109BFAAC7}" type="pres">
      <dgm:prSet presAssocID="{C41A5A70-99FA-4558-95DB-39E30F11B48F}" presName="parentNode1" presStyleLbl="node1" presStyleIdx="2" presStyleCnt="3" custLinFactNeighborX="-4429" custLinFactNeighborY="30868">
        <dgm:presLayoutVars>
          <dgm:chMax val="1"/>
          <dgm:bulletEnabled val="1"/>
        </dgm:presLayoutVars>
      </dgm:prSet>
      <dgm:spPr/>
      <dgm:t>
        <a:bodyPr/>
        <a:lstStyle/>
        <a:p>
          <a:endParaRPr lang="es-ES"/>
        </a:p>
      </dgm:t>
    </dgm:pt>
    <dgm:pt modelId="{8AEEB97C-489C-4FE3-9BD4-31B04DA184B2}" type="pres">
      <dgm:prSet presAssocID="{C41A5A70-99FA-4558-95DB-39E30F11B48F}" presName="connSite1" presStyleCnt="0"/>
      <dgm:spPr/>
    </dgm:pt>
  </dgm:ptLst>
  <dgm:cxnLst>
    <dgm:cxn modelId="{DE7F5A1D-2B37-4C03-B4C5-84A05D7A72A0}" type="presOf" srcId="{63BFF01B-1C6E-438D-80F5-C61FA5D8F9FF}" destId="{8D53F53A-F3FE-4A24-9755-AD0178C4A3B9}" srcOrd="0" destOrd="1" presId="urn:microsoft.com/office/officeart/2005/8/layout/hProcess4"/>
    <dgm:cxn modelId="{68D098C3-4C1B-449A-A971-02966756B7A4}" srcId="{6C83E6FB-A82A-4F6C-8715-3C90E6FDD98D}" destId="{26EE8427-233D-4090-8D38-8885032DC938}" srcOrd="0" destOrd="0" parTransId="{3700EE4C-ECAD-4C54-98FB-1BA6557C29F6}" sibTransId="{1B4A5114-A55D-47A1-B756-F34FB9246162}"/>
    <dgm:cxn modelId="{EB854921-0B4B-427C-8378-E1BA89AE7A23}" type="presOf" srcId="{C41A5A70-99FA-4558-95DB-39E30F11B48F}" destId="{449D9CD8-0D5F-44D6-9883-6BA109BFAAC7}" srcOrd="0" destOrd="0" presId="urn:microsoft.com/office/officeart/2005/8/layout/hProcess4"/>
    <dgm:cxn modelId="{DBA20570-946D-4BD4-BF37-AA7B8C74EA18}" srcId="{6C83E6FB-A82A-4F6C-8715-3C90E6FDD98D}" destId="{63BFF01B-1C6E-438D-80F5-C61FA5D8F9FF}" srcOrd="1" destOrd="0" parTransId="{B97C0EFF-3DF7-4BE4-8DEC-41FD1B4F83DE}" sibTransId="{CDAEE1F6-0137-4A23-B05D-50E4DCB9021C}"/>
    <dgm:cxn modelId="{BEE1927B-D362-4CC9-846C-FFC892436BAD}" type="presOf" srcId="{43BC7C00-7321-4807-9EB2-AE0C28D0BA10}" destId="{7051ECF4-B0A6-4E40-9153-7F7AA84D47B1}" srcOrd="0" destOrd="0" presId="urn:microsoft.com/office/officeart/2005/8/layout/hProcess4"/>
    <dgm:cxn modelId="{D555935D-5ECB-4C90-97A8-6A335ED2BF34}" type="presOf" srcId="{7733692B-8AEF-417C-B0E2-10153F7ADBDA}" destId="{B48BF8CB-A160-4D40-8749-4ACF69928027}" srcOrd="1" destOrd="1" presId="urn:microsoft.com/office/officeart/2005/8/layout/hProcess4"/>
    <dgm:cxn modelId="{1AD950ED-F531-4454-BD22-7875606994C4}" type="presOf" srcId="{3D397E5A-0AEE-41CD-801F-948067C84FAD}" destId="{B7264CE5-BFB7-4171-B73F-DDD1A8B55F4B}" srcOrd="0" destOrd="0" presId="urn:microsoft.com/office/officeart/2005/8/layout/hProcess4"/>
    <dgm:cxn modelId="{736C83CE-BB30-4DE3-8A88-3166623E3EB3}" type="presOf" srcId="{79D151D2-5A43-4F5E-9D0B-7391C2396B07}" destId="{69D5693B-4226-4ED5-B732-B54BE4A99A6B}" srcOrd="1" destOrd="1" presId="urn:microsoft.com/office/officeart/2005/8/layout/hProcess4"/>
    <dgm:cxn modelId="{F460B2EF-B34B-4CC6-9325-A8EB00991037}" type="presOf" srcId="{BFE3AC2B-9687-40E0-ACC9-36680AC7A2EA}" destId="{B48BF8CB-A160-4D40-8749-4ACF69928027}" srcOrd="1" destOrd="0" presId="urn:microsoft.com/office/officeart/2005/8/layout/hProcess4"/>
    <dgm:cxn modelId="{BB14BFA7-C20A-4904-A322-EFEB3C61E2AF}" srcId="{356A3295-E90C-4ECF-ADBD-DE0A62A17B62}" destId="{EF8756A1-7E45-49C5-A47C-C9FE29D64583}" srcOrd="0" destOrd="0" parTransId="{3EE64454-6BF2-4CA9-A110-B7ACCF45F7DD}" sibTransId="{781656D1-DA1F-4D35-A1E2-AA66661BE49C}"/>
    <dgm:cxn modelId="{FFB86D74-6D86-43F8-9307-22316710CAC7}" srcId="{C41A5A70-99FA-4558-95DB-39E30F11B48F}" destId="{BFE3AC2B-9687-40E0-ACC9-36680AC7A2EA}" srcOrd="0" destOrd="0" parTransId="{424C1D8A-2C63-470B-9709-F0CCEC4F4B15}" sibTransId="{BF2E6CBC-95D0-4298-A060-AABB1347A662}"/>
    <dgm:cxn modelId="{CB6168A2-AA8D-4E64-A1A6-50B4C7C90A8D}" type="presOf" srcId="{356A3295-E90C-4ECF-ADBD-DE0A62A17B62}" destId="{5E1B713F-C0E2-4132-90BD-FD0D61E6D86C}" srcOrd="0" destOrd="0" presId="urn:microsoft.com/office/officeart/2005/8/layout/hProcess4"/>
    <dgm:cxn modelId="{89839FDC-ABFA-4678-982B-8D0D2479BA8B}" srcId="{356A3295-E90C-4ECF-ADBD-DE0A62A17B62}" destId="{6C83E6FB-A82A-4F6C-8715-3C90E6FDD98D}" srcOrd="1" destOrd="0" parTransId="{E523A68E-043F-4D4C-848C-093423255715}" sibTransId="{43BC7C00-7321-4807-9EB2-AE0C28D0BA10}"/>
    <dgm:cxn modelId="{E9E30697-DDA9-4D4D-A934-1ED5258F006E}" type="presOf" srcId="{3D397E5A-0AEE-41CD-801F-948067C84FAD}" destId="{69D5693B-4226-4ED5-B732-B54BE4A99A6B}" srcOrd="1" destOrd="0" presId="urn:microsoft.com/office/officeart/2005/8/layout/hProcess4"/>
    <dgm:cxn modelId="{8F49E5F8-D4B8-4C3F-8A55-0736CBD81439}" type="presOf" srcId="{63BFF01B-1C6E-438D-80F5-C61FA5D8F9FF}" destId="{071C3E3F-71BB-49BC-B07A-AA4299D8957F}" srcOrd="1" destOrd="1" presId="urn:microsoft.com/office/officeart/2005/8/layout/hProcess4"/>
    <dgm:cxn modelId="{11E785E5-B9AB-4D63-BEA5-9A7DB629BE80}" srcId="{EF8756A1-7E45-49C5-A47C-C9FE29D64583}" destId="{3D397E5A-0AEE-41CD-801F-948067C84FAD}" srcOrd="0" destOrd="0" parTransId="{FB0A59C9-3ADB-4BE4-8448-D9179E0A52BF}" sibTransId="{38DC40F3-0DBA-4D00-AAE6-24978B752550}"/>
    <dgm:cxn modelId="{3947EB81-7B3D-47F8-A793-C99102420E0E}" type="presOf" srcId="{EF8756A1-7E45-49C5-A47C-C9FE29D64583}" destId="{A1CB6A0F-711E-4377-95BA-69A5BC42CAF3}" srcOrd="0" destOrd="0" presId="urn:microsoft.com/office/officeart/2005/8/layout/hProcess4"/>
    <dgm:cxn modelId="{0ACD8B54-23AB-4242-A127-029A2A287BE7}" srcId="{EF8756A1-7E45-49C5-A47C-C9FE29D64583}" destId="{79D151D2-5A43-4F5E-9D0B-7391C2396B07}" srcOrd="1" destOrd="0" parTransId="{6782FD49-9514-4DF7-A0BB-CCD4A310191C}" sibTransId="{4F91695F-81CC-4899-8291-3E5319C0D41C}"/>
    <dgm:cxn modelId="{CAB591BB-A092-45BC-8F1E-DBA70B7F9C01}" srcId="{6C83E6FB-A82A-4F6C-8715-3C90E6FDD98D}" destId="{473C8913-ED4A-4D35-8687-91B909988E96}" srcOrd="2" destOrd="0" parTransId="{8D50DE32-A354-4619-80C9-0677838B86F2}" sibTransId="{683ACBAF-AB21-402C-8E81-2D89D565D144}"/>
    <dgm:cxn modelId="{B9196B6B-C7A3-46F6-82F5-BE58E578FC4B}" type="presOf" srcId="{BFE3AC2B-9687-40E0-ACC9-36680AC7A2EA}" destId="{6B874030-E23D-4ACD-BC3D-B11FADE3A3FA}" srcOrd="0" destOrd="0" presId="urn:microsoft.com/office/officeart/2005/8/layout/hProcess4"/>
    <dgm:cxn modelId="{2EF1720A-575E-425D-BB95-D4CFF04031B6}" type="presOf" srcId="{26EE8427-233D-4090-8D38-8885032DC938}" destId="{8D53F53A-F3FE-4A24-9755-AD0178C4A3B9}" srcOrd="0" destOrd="0" presId="urn:microsoft.com/office/officeart/2005/8/layout/hProcess4"/>
    <dgm:cxn modelId="{7172D5CE-32D0-4C2F-AFDA-26BFD7F94632}" type="presOf" srcId="{79D151D2-5A43-4F5E-9D0B-7391C2396B07}" destId="{B7264CE5-BFB7-4171-B73F-DDD1A8B55F4B}" srcOrd="0" destOrd="1" presId="urn:microsoft.com/office/officeart/2005/8/layout/hProcess4"/>
    <dgm:cxn modelId="{5DE2F66F-1294-4068-819C-E4E56360E16C}" type="presOf" srcId="{473C8913-ED4A-4D35-8687-91B909988E96}" destId="{071C3E3F-71BB-49BC-B07A-AA4299D8957F}" srcOrd="1" destOrd="2" presId="urn:microsoft.com/office/officeart/2005/8/layout/hProcess4"/>
    <dgm:cxn modelId="{68965885-73F1-4B32-8262-E17847A59C97}" type="presOf" srcId="{7733692B-8AEF-417C-B0E2-10153F7ADBDA}" destId="{6B874030-E23D-4ACD-BC3D-B11FADE3A3FA}" srcOrd="0" destOrd="1" presId="urn:microsoft.com/office/officeart/2005/8/layout/hProcess4"/>
    <dgm:cxn modelId="{27CB65E1-212B-47AA-B375-5001E91A3109}" type="presOf" srcId="{6C83E6FB-A82A-4F6C-8715-3C90E6FDD98D}" destId="{39913C24-1D4D-4A4B-8407-255CF361DD7B}" srcOrd="0" destOrd="0" presId="urn:microsoft.com/office/officeart/2005/8/layout/hProcess4"/>
    <dgm:cxn modelId="{B2A17A1E-895B-4DB2-9FC3-1A3ECF954E5F}" srcId="{C41A5A70-99FA-4558-95DB-39E30F11B48F}" destId="{7733692B-8AEF-417C-B0E2-10153F7ADBDA}" srcOrd="1" destOrd="0" parTransId="{FB28906E-8AD9-49CD-9194-17D10796BD9A}" sibTransId="{DE6AC9B5-832A-42C3-A812-3B62C8243A2B}"/>
    <dgm:cxn modelId="{E39A08C6-C43A-411B-B313-BE0F96F8359D}" type="presOf" srcId="{473C8913-ED4A-4D35-8687-91B909988E96}" destId="{8D53F53A-F3FE-4A24-9755-AD0178C4A3B9}" srcOrd="0" destOrd="2" presId="urn:microsoft.com/office/officeart/2005/8/layout/hProcess4"/>
    <dgm:cxn modelId="{F6E52964-A767-4A4E-A99F-BB8F85D3DB14}" type="presOf" srcId="{26EE8427-233D-4090-8D38-8885032DC938}" destId="{071C3E3F-71BB-49BC-B07A-AA4299D8957F}" srcOrd="1" destOrd="0" presId="urn:microsoft.com/office/officeart/2005/8/layout/hProcess4"/>
    <dgm:cxn modelId="{FE040039-9250-47D7-B6B6-7EC1659C2C1E}" type="presOf" srcId="{781656D1-DA1F-4D35-A1E2-AA66661BE49C}" destId="{E688F929-B14D-4B2E-854C-2B660491478E}" srcOrd="0" destOrd="0" presId="urn:microsoft.com/office/officeart/2005/8/layout/hProcess4"/>
    <dgm:cxn modelId="{0ECEBB0C-605C-401D-AD50-3F38E761AAEC}" srcId="{356A3295-E90C-4ECF-ADBD-DE0A62A17B62}" destId="{C41A5A70-99FA-4558-95DB-39E30F11B48F}" srcOrd="2" destOrd="0" parTransId="{3956FA99-A4D0-47A6-8EC1-72F18555EC61}" sibTransId="{61F7A877-AC7A-4103-BF74-0E20AEE72BB4}"/>
    <dgm:cxn modelId="{5C014C90-2AB6-4DB9-9C11-B0E73ACBA039}" type="presParOf" srcId="{5E1B713F-C0E2-4132-90BD-FD0D61E6D86C}" destId="{B6363903-E4A3-4C0A-BB3B-AB3C03C35AD4}" srcOrd="0" destOrd="0" presId="urn:microsoft.com/office/officeart/2005/8/layout/hProcess4"/>
    <dgm:cxn modelId="{0B7E6E71-DF6B-4E78-904C-323CB2EA75C0}" type="presParOf" srcId="{5E1B713F-C0E2-4132-90BD-FD0D61E6D86C}" destId="{867386C6-A691-41E2-899F-DC011F0D2F18}" srcOrd="1" destOrd="0" presId="urn:microsoft.com/office/officeart/2005/8/layout/hProcess4"/>
    <dgm:cxn modelId="{2DE5FED9-3083-47BF-9086-41325512BA19}" type="presParOf" srcId="{5E1B713F-C0E2-4132-90BD-FD0D61E6D86C}" destId="{81D8313B-E1E7-416F-B320-DCAFA7D9B8D9}" srcOrd="2" destOrd="0" presId="urn:microsoft.com/office/officeart/2005/8/layout/hProcess4"/>
    <dgm:cxn modelId="{B943A574-A341-4F8A-9961-526B30FEEA2B}" type="presParOf" srcId="{81D8313B-E1E7-416F-B320-DCAFA7D9B8D9}" destId="{F7D6E95F-B691-4F95-B77D-E0C6969786A9}" srcOrd="0" destOrd="0" presId="urn:microsoft.com/office/officeart/2005/8/layout/hProcess4"/>
    <dgm:cxn modelId="{C01F442F-567E-4988-BAA8-704C132A6221}" type="presParOf" srcId="{F7D6E95F-B691-4F95-B77D-E0C6969786A9}" destId="{A463DA4C-90D6-450E-8E3B-12FDF49ADF44}" srcOrd="0" destOrd="0" presId="urn:microsoft.com/office/officeart/2005/8/layout/hProcess4"/>
    <dgm:cxn modelId="{6D37CB8F-A4F9-48B6-95C4-1E95CD8D8659}" type="presParOf" srcId="{F7D6E95F-B691-4F95-B77D-E0C6969786A9}" destId="{B7264CE5-BFB7-4171-B73F-DDD1A8B55F4B}" srcOrd="1" destOrd="0" presId="urn:microsoft.com/office/officeart/2005/8/layout/hProcess4"/>
    <dgm:cxn modelId="{2219DBE7-248B-4A28-8215-CA5FEA08D772}" type="presParOf" srcId="{F7D6E95F-B691-4F95-B77D-E0C6969786A9}" destId="{69D5693B-4226-4ED5-B732-B54BE4A99A6B}" srcOrd="2" destOrd="0" presId="urn:microsoft.com/office/officeart/2005/8/layout/hProcess4"/>
    <dgm:cxn modelId="{2540FDC7-245C-4D63-9A0A-5469AFDEE1BC}" type="presParOf" srcId="{F7D6E95F-B691-4F95-B77D-E0C6969786A9}" destId="{A1CB6A0F-711E-4377-95BA-69A5BC42CAF3}" srcOrd="3" destOrd="0" presId="urn:microsoft.com/office/officeart/2005/8/layout/hProcess4"/>
    <dgm:cxn modelId="{8A677D63-DDCE-4DDD-AEE3-2D3A531BC8B5}" type="presParOf" srcId="{F7D6E95F-B691-4F95-B77D-E0C6969786A9}" destId="{129B6178-6742-490A-9E04-5C6D6C651C82}" srcOrd="4" destOrd="0" presId="urn:microsoft.com/office/officeart/2005/8/layout/hProcess4"/>
    <dgm:cxn modelId="{6D20B4A1-8CFA-46AD-B8D4-5AE79CB344B7}" type="presParOf" srcId="{81D8313B-E1E7-416F-B320-DCAFA7D9B8D9}" destId="{E688F929-B14D-4B2E-854C-2B660491478E}" srcOrd="1" destOrd="0" presId="urn:microsoft.com/office/officeart/2005/8/layout/hProcess4"/>
    <dgm:cxn modelId="{019B9B3E-9841-4D44-BE81-913F35A75808}" type="presParOf" srcId="{81D8313B-E1E7-416F-B320-DCAFA7D9B8D9}" destId="{6D3B0EC8-7D22-45EB-BEEC-50C0B50910E1}" srcOrd="2" destOrd="0" presId="urn:microsoft.com/office/officeart/2005/8/layout/hProcess4"/>
    <dgm:cxn modelId="{B4726E33-3001-4BFF-9A43-5CC5C8E056F2}" type="presParOf" srcId="{6D3B0EC8-7D22-45EB-BEEC-50C0B50910E1}" destId="{CAD6B71E-32F0-46E9-8A05-1DBEA80ADBB5}" srcOrd="0" destOrd="0" presId="urn:microsoft.com/office/officeart/2005/8/layout/hProcess4"/>
    <dgm:cxn modelId="{3C38E5DF-BD23-476E-809C-7E29F09FF0CA}" type="presParOf" srcId="{6D3B0EC8-7D22-45EB-BEEC-50C0B50910E1}" destId="{8D53F53A-F3FE-4A24-9755-AD0178C4A3B9}" srcOrd="1" destOrd="0" presId="urn:microsoft.com/office/officeart/2005/8/layout/hProcess4"/>
    <dgm:cxn modelId="{1DA7A3F7-834F-4586-8D08-4A1CCE439E5D}" type="presParOf" srcId="{6D3B0EC8-7D22-45EB-BEEC-50C0B50910E1}" destId="{071C3E3F-71BB-49BC-B07A-AA4299D8957F}" srcOrd="2" destOrd="0" presId="urn:microsoft.com/office/officeart/2005/8/layout/hProcess4"/>
    <dgm:cxn modelId="{54274213-324A-4EB1-A71F-702AD1650F0C}" type="presParOf" srcId="{6D3B0EC8-7D22-45EB-BEEC-50C0B50910E1}" destId="{39913C24-1D4D-4A4B-8407-255CF361DD7B}" srcOrd="3" destOrd="0" presId="urn:microsoft.com/office/officeart/2005/8/layout/hProcess4"/>
    <dgm:cxn modelId="{F559E9B8-201F-48A6-A4FE-EDDD393099BD}" type="presParOf" srcId="{6D3B0EC8-7D22-45EB-BEEC-50C0B50910E1}" destId="{9B8F02AE-C78C-406B-8D44-478B102F9B1F}" srcOrd="4" destOrd="0" presId="urn:microsoft.com/office/officeart/2005/8/layout/hProcess4"/>
    <dgm:cxn modelId="{E1C5A4D1-FD7A-4F68-8098-F3B0051E5CFA}" type="presParOf" srcId="{81D8313B-E1E7-416F-B320-DCAFA7D9B8D9}" destId="{7051ECF4-B0A6-4E40-9153-7F7AA84D47B1}" srcOrd="3" destOrd="0" presId="urn:microsoft.com/office/officeart/2005/8/layout/hProcess4"/>
    <dgm:cxn modelId="{0C5F48C5-28AB-4112-AE37-5CB6C4669050}" type="presParOf" srcId="{81D8313B-E1E7-416F-B320-DCAFA7D9B8D9}" destId="{34A0388D-D250-41E1-9486-83C39BBF4A25}" srcOrd="4" destOrd="0" presId="urn:microsoft.com/office/officeart/2005/8/layout/hProcess4"/>
    <dgm:cxn modelId="{6BDB3C27-897C-4ABB-8865-9E434232A7FF}" type="presParOf" srcId="{34A0388D-D250-41E1-9486-83C39BBF4A25}" destId="{2024EB67-E35C-4116-9130-30AF85E8C6A8}" srcOrd="0" destOrd="0" presId="urn:microsoft.com/office/officeart/2005/8/layout/hProcess4"/>
    <dgm:cxn modelId="{279F4C45-EBBA-4BA0-B40D-AA27EE71E8A4}" type="presParOf" srcId="{34A0388D-D250-41E1-9486-83C39BBF4A25}" destId="{6B874030-E23D-4ACD-BC3D-B11FADE3A3FA}" srcOrd="1" destOrd="0" presId="urn:microsoft.com/office/officeart/2005/8/layout/hProcess4"/>
    <dgm:cxn modelId="{B625B351-17A7-43D2-9438-42104AF11EA7}" type="presParOf" srcId="{34A0388D-D250-41E1-9486-83C39BBF4A25}" destId="{B48BF8CB-A160-4D40-8749-4ACF69928027}" srcOrd="2" destOrd="0" presId="urn:microsoft.com/office/officeart/2005/8/layout/hProcess4"/>
    <dgm:cxn modelId="{88A64BFD-EC90-4E3F-8FBB-684AFD763E9F}" type="presParOf" srcId="{34A0388D-D250-41E1-9486-83C39BBF4A25}" destId="{449D9CD8-0D5F-44D6-9883-6BA109BFAAC7}" srcOrd="3" destOrd="0" presId="urn:microsoft.com/office/officeart/2005/8/layout/hProcess4"/>
    <dgm:cxn modelId="{E4D8B36D-ADD5-4505-9895-F5AD8E7957A7}" type="presParOf" srcId="{34A0388D-D250-41E1-9486-83C39BBF4A25}" destId="{8AEEB97C-489C-4FE3-9BD4-31B04DA184B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58D058-64C3-46D7-B226-C9B2F3A3145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092BC54C-150B-4E75-BCA3-A22A295179FA}">
      <dgm:prSet phldrT="[Text]" custT="1">
        <dgm:style>
          <a:lnRef idx="2">
            <a:schemeClr val="accent2"/>
          </a:lnRef>
          <a:fillRef idx="1">
            <a:schemeClr val="lt1"/>
          </a:fillRef>
          <a:effectRef idx="0">
            <a:schemeClr val="accent2"/>
          </a:effectRef>
          <a:fontRef idx="minor">
            <a:schemeClr val="dk1"/>
          </a:fontRef>
        </dgm:style>
      </dgm:prSet>
      <dgm:spPr/>
      <dgm:t>
        <a:bodyPr/>
        <a:lstStyle/>
        <a:p>
          <a:r>
            <a:rPr lang="es-ES" sz="1400" b="1" dirty="0">
              <a:latin typeface="+mj-lt"/>
            </a:rPr>
            <a:t>150 productos de origen ecuatoriano</a:t>
          </a:r>
          <a:endParaRPr lang="es-EC" sz="1400" b="1" dirty="0">
            <a:latin typeface="+mj-lt"/>
          </a:endParaRPr>
        </a:p>
      </dgm:t>
    </dgm:pt>
    <dgm:pt modelId="{544953C9-7EAC-4CA6-B9ED-55BECB8C3355}" type="parTrans" cxnId="{86BA7F07-BA67-4974-9A2B-C62D83679058}">
      <dgm:prSet/>
      <dgm:spPr/>
      <dgm:t>
        <a:bodyPr/>
        <a:lstStyle/>
        <a:p>
          <a:endParaRPr lang="es-EC" b="1"/>
        </a:p>
      </dgm:t>
    </dgm:pt>
    <dgm:pt modelId="{FC96D751-BA6C-44A7-8CE5-9A113CA90926}" type="sibTrans" cxnId="{86BA7F07-BA67-4974-9A2B-C62D83679058}">
      <dgm:prSet/>
      <dgm:spPr/>
      <dgm:t>
        <a:bodyPr/>
        <a:lstStyle/>
        <a:p>
          <a:endParaRPr lang="es-EC" b="1"/>
        </a:p>
      </dgm:t>
    </dgm:pt>
    <dgm:pt modelId="{1FB76012-7367-4E24-88F5-11B0840B118C}">
      <dgm:prSet phldrT="[Text]" custT="1">
        <dgm:style>
          <a:lnRef idx="2">
            <a:schemeClr val="accent3"/>
          </a:lnRef>
          <a:fillRef idx="1">
            <a:schemeClr val="lt1"/>
          </a:fillRef>
          <a:effectRef idx="0">
            <a:schemeClr val="accent3"/>
          </a:effectRef>
          <a:fontRef idx="minor">
            <a:schemeClr val="dk1"/>
          </a:fontRef>
        </dgm:style>
      </dgm:prSet>
      <dgm:spPr/>
      <dgm:t>
        <a:bodyPr/>
        <a:lstStyle/>
        <a:p>
          <a:r>
            <a:rPr lang="es-ES" sz="1400" b="1" dirty="0">
              <a:latin typeface="+mj-lt"/>
            </a:rPr>
            <a:t>Liberación en la oferta exportable de al menos el 98%</a:t>
          </a:r>
          <a:endParaRPr lang="es-EC" sz="1400" b="1" dirty="0">
            <a:latin typeface="+mj-lt"/>
          </a:endParaRPr>
        </a:p>
      </dgm:t>
    </dgm:pt>
    <dgm:pt modelId="{E7ED8524-FCC6-44C4-9E4E-F17D7B11C5F9}" type="parTrans" cxnId="{1BD04CE0-CAA7-472A-8535-ED59C830021A}">
      <dgm:prSet/>
      <dgm:spPr/>
      <dgm:t>
        <a:bodyPr/>
        <a:lstStyle/>
        <a:p>
          <a:endParaRPr lang="es-EC" b="1"/>
        </a:p>
      </dgm:t>
    </dgm:pt>
    <dgm:pt modelId="{8F02EBCD-6289-4710-B5A4-730482E5CB1C}" type="sibTrans" cxnId="{1BD04CE0-CAA7-472A-8535-ED59C830021A}">
      <dgm:prSet/>
      <dgm:spPr/>
      <dgm:t>
        <a:bodyPr/>
        <a:lstStyle/>
        <a:p>
          <a:endParaRPr lang="es-EC" b="1"/>
        </a:p>
      </dgm:t>
    </dgm:pt>
    <dgm:pt modelId="{D0556620-9CD3-42B8-A17D-78C33A88D08E}">
      <dgm:prSet phldrT="[Text]" custT="1">
        <dgm:style>
          <a:lnRef idx="2">
            <a:schemeClr val="accent2"/>
          </a:lnRef>
          <a:fillRef idx="1">
            <a:schemeClr val="lt1"/>
          </a:fillRef>
          <a:effectRef idx="0">
            <a:schemeClr val="accent2"/>
          </a:effectRef>
          <a:fontRef idx="minor">
            <a:schemeClr val="dk1"/>
          </a:fontRef>
        </dgm:style>
      </dgm:prSet>
      <dgm:spPr/>
      <dgm:t>
        <a:bodyPr/>
        <a:lstStyle/>
        <a:p>
          <a:r>
            <a:rPr lang="es-ES" sz="1400" b="1" dirty="0">
              <a:latin typeface="+mj-lt"/>
            </a:rPr>
            <a:t>0 – 15 años y en el caso de productos sensibles 0 hasta 17 años</a:t>
          </a:r>
          <a:endParaRPr lang="es-EC" sz="1400" b="1" dirty="0">
            <a:latin typeface="+mj-lt"/>
          </a:endParaRPr>
        </a:p>
      </dgm:t>
    </dgm:pt>
    <dgm:pt modelId="{2F2BB2B9-0D5C-404B-B11D-8AED9D7D9420}" type="parTrans" cxnId="{DECFFB4C-5A3F-4B3F-9ED6-748D33A457E0}">
      <dgm:prSet/>
      <dgm:spPr/>
      <dgm:t>
        <a:bodyPr/>
        <a:lstStyle/>
        <a:p>
          <a:endParaRPr lang="es-EC" b="1"/>
        </a:p>
      </dgm:t>
    </dgm:pt>
    <dgm:pt modelId="{A5CD3C18-33C9-4571-A156-11AABF3F137C}" type="sibTrans" cxnId="{DECFFB4C-5A3F-4B3F-9ED6-748D33A457E0}">
      <dgm:prSet/>
      <dgm:spPr/>
      <dgm:t>
        <a:bodyPr/>
        <a:lstStyle/>
        <a:p>
          <a:endParaRPr lang="es-EC" b="1"/>
        </a:p>
      </dgm:t>
    </dgm:pt>
    <dgm:pt modelId="{B3AD0DAC-BA8D-422A-8228-498138B3F21A}" type="pres">
      <dgm:prSet presAssocID="{1258D058-64C3-46D7-B226-C9B2F3A31455}" presName="Name0" presStyleCnt="0">
        <dgm:presLayoutVars>
          <dgm:chMax val="7"/>
          <dgm:chPref val="7"/>
          <dgm:dir/>
          <dgm:animLvl val="lvl"/>
        </dgm:presLayoutVars>
      </dgm:prSet>
      <dgm:spPr/>
      <dgm:t>
        <a:bodyPr/>
        <a:lstStyle/>
        <a:p>
          <a:endParaRPr lang="es-ES"/>
        </a:p>
      </dgm:t>
    </dgm:pt>
    <dgm:pt modelId="{5E7FDE1B-F4E6-4748-9694-EA5CFDEBE9FE}" type="pres">
      <dgm:prSet presAssocID="{092BC54C-150B-4E75-BCA3-A22A295179FA}" presName="Accent1" presStyleCnt="0"/>
      <dgm:spPr/>
    </dgm:pt>
    <dgm:pt modelId="{AD433649-31FE-464A-AA27-67864D9EA1F2}" type="pres">
      <dgm:prSet presAssocID="{092BC54C-150B-4E75-BCA3-A22A295179FA}" presName="Accent" presStyleLbl="node1" presStyleIdx="0" presStyleCnt="3"/>
      <dgm:spPr/>
    </dgm:pt>
    <dgm:pt modelId="{1E61417C-036F-4006-9969-84F262F7529E}" type="pres">
      <dgm:prSet presAssocID="{092BC54C-150B-4E75-BCA3-A22A295179FA}" presName="Parent1" presStyleLbl="revTx" presStyleIdx="0" presStyleCnt="3">
        <dgm:presLayoutVars>
          <dgm:chMax val="1"/>
          <dgm:chPref val="1"/>
          <dgm:bulletEnabled val="1"/>
        </dgm:presLayoutVars>
      </dgm:prSet>
      <dgm:spPr/>
      <dgm:t>
        <a:bodyPr/>
        <a:lstStyle/>
        <a:p>
          <a:endParaRPr lang="es-ES"/>
        </a:p>
      </dgm:t>
    </dgm:pt>
    <dgm:pt modelId="{75743061-BE8E-4DA1-87E4-2D2BFCD87160}" type="pres">
      <dgm:prSet presAssocID="{1FB76012-7367-4E24-88F5-11B0840B118C}" presName="Accent2" presStyleCnt="0"/>
      <dgm:spPr/>
    </dgm:pt>
    <dgm:pt modelId="{C8C09C15-A12B-472D-AC57-4185D2748AEB}" type="pres">
      <dgm:prSet presAssocID="{1FB76012-7367-4E24-88F5-11B0840B118C}" presName="Accent" presStyleLbl="node1" presStyleIdx="1" presStyleCnt="3"/>
      <dgm:spPr/>
    </dgm:pt>
    <dgm:pt modelId="{851BFBEF-2155-477F-BF4B-713D2C0CE1A7}" type="pres">
      <dgm:prSet presAssocID="{1FB76012-7367-4E24-88F5-11B0840B118C}" presName="Parent2" presStyleLbl="revTx" presStyleIdx="1" presStyleCnt="3" custScaleX="118069" custScaleY="104146" custLinFactNeighborX="-16065" custLinFactNeighborY="-6426">
        <dgm:presLayoutVars>
          <dgm:chMax val="1"/>
          <dgm:chPref val="1"/>
          <dgm:bulletEnabled val="1"/>
        </dgm:presLayoutVars>
      </dgm:prSet>
      <dgm:spPr/>
      <dgm:t>
        <a:bodyPr/>
        <a:lstStyle/>
        <a:p>
          <a:endParaRPr lang="es-ES"/>
        </a:p>
      </dgm:t>
    </dgm:pt>
    <dgm:pt modelId="{10EFB040-A8D0-4EA1-A952-082E5DE06DB3}" type="pres">
      <dgm:prSet presAssocID="{D0556620-9CD3-42B8-A17D-78C33A88D08E}" presName="Accent3" presStyleCnt="0"/>
      <dgm:spPr/>
    </dgm:pt>
    <dgm:pt modelId="{2DD56325-70A6-4E48-8376-0358C2A664A9}" type="pres">
      <dgm:prSet presAssocID="{D0556620-9CD3-42B8-A17D-78C33A88D08E}" presName="Accent" presStyleLbl="node1" presStyleIdx="2" presStyleCnt="3"/>
      <dgm:spPr/>
    </dgm:pt>
    <dgm:pt modelId="{F1313A80-D62C-4917-9D9B-4605FB402338}" type="pres">
      <dgm:prSet presAssocID="{D0556620-9CD3-42B8-A17D-78C33A88D08E}" presName="Parent3" presStyleLbl="revTx" presStyleIdx="2" presStyleCnt="3" custScaleX="122377" custScaleY="122503" custLinFactNeighborX="7497" custLinFactNeighborY="0">
        <dgm:presLayoutVars>
          <dgm:chMax val="1"/>
          <dgm:chPref val="1"/>
          <dgm:bulletEnabled val="1"/>
        </dgm:presLayoutVars>
      </dgm:prSet>
      <dgm:spPr/>
      <dgm:t>
        <a:bodyPr/>
        <a:lstStyle/>
        <a:p>
          <a:endParaRPr lang="es-ES"/>
        </a:p>
      </dgm:t>
    </dgm:pt>
  </dgm:ptLst>
  <dgm:cxnLst>
    <dgm:cxn modelId="{1BD04CE0-CAA7-472A-8535-ED59C830021A}" srcId="{1258D058-64C3-46D7-B226-C9B2F3A31455}" destId="{1FB76012-7367-4E24-88F5-11B0840B118C}" srcOrd="1" destOrd="0" parTransId="{E7ED8524-FCC6-44C4-9E4E-F17D7B11C5F9}" sibTransId="{8F02EBCD-6289-4710-B5A4-730482E5CB1C}"/>
    <dgm:cxn modelId="{DECFFB4C-5A3F-4B3F-9ED6-748D33A457E0}" srcId="{1258D058-64C3-46D7-B226-C9B2F3A31455}" destId="{D0556620-9CD3-42B8-A17D-78C33A88D08E}" srcOrd="2" destOrd="0" parTransId="{2F2BB2B9-0D5C-404B-B11D-8AED9D7D9420}" sibTransId="{A5CD3C18-33C9-4571-A156-11AABF3F137C}"/>
    <dgm:cxn modelId="{810FF406-8793-44E2-8378-28EF63546661}" type="presOf" srcId="{092BC54C-150B-4E75-BCA3-A22A295179FA}" destId="{1E61417C-036F-4006-9969-84F262F7529E}" srcOrd="0" destOrd="0" presId="urn:microsoft.com/office/officeart/2009/layout/CircleArrowProcess"/>
    <dgm:cxn modelId="{6F6E18FA-F3AE-4A2A-894B-C79AF6003AB8}" type="presOf" srcId="{D0556620-9CD3-42B8-A17D-78C33A88D08E}" destId="{F1313A80-D62C-4917-9D9B-4605FB402338}" srcOrd="0" destOrd="0" presId="urn:microsoft.com/office/officeart/2009/layout/CircleArrowProcess"/>
    <dgm:cxn modelId="{2BDB9E43-EEC5-4947-8CB5-979E6BB4D1E5}" type="presOf" srcId="{1FB76012-7367-4E24-88F5-11B0840B118C}" destId="{851BFBEF-2155-477F-BF4B-713D2C0CE1A7}" srcOrd="0" destOrd="0" presId="urn:microsoft.com/office/officeart/2009/layout/CircleArrowProcess"/>
    <dgm:cxn modelId="{86BA7F07-BA67-4974-9A2B-C62D83679058}" srcId="{1258D058-64C3-46D7-B226-C9B2F3A31455}" destId="{092BC54C-150B-4E75-BCA3-A22A295179FA}" srcOrd="0" destOrd="0" parTransId="{544953C9-7EAC-4CA6-B9ED-55BECB8C3355}" sibTransId="{FC96D751-BA6C-44A7-8CE5-9A113CA90926}"/>
    <dgm:cxn modelId="{A12BC152-CD58-4D05-81DF-570EC1706CE3}" type="presOf" srcId="{1258D058-64C3-46D7-B226-C9B2F3A31455}" destId="{B3AD0DAC-BA8D-422A-8228-498138B3F21A}" srcOrd="0" destOrd="0" presId="urn:microsoft.com/office/officeart/2009/layout/CircleArrowProcess"/>
    <dgm:cxn modelId="{FF5A5901-DC13-40EB-AAEA-1714B3FDE32C}" type="presParOf" srcId="{B3AD0DAC-BA8D-422A-8228-498138B3F21A}" destId="{5E7FDE1B-F4E6-4748-9694-EA5CFDEBE9FE}" srcOrd="0" destOrd="0" presId="urn:microsoft.com/office/officeart/2009/layout/CircleArrowProcess"/>
    <dgm:cxn modelId="{06557A7E-FEFD-44DA-A0ED-89764B94C434}" type="presParOf" srcId="{5E7FDE1B-F4E6-4748-9694-EA5CFDEBE9FE}" destId="{AD433649-31FE-464A-AA27-67864D9EA1F2}" srcOrd="0" destOrd="0" presId="urn:microsoft.com/office/officeart/2009/layout/CircleArrowProcess"/>
    <dgm:cxn modelId="{69F026F2-563F-4C8C-9CE4-0272580ADD89}" type="presParOf" srcId="{B3AD0DAC-BA8D-422A-8228-498138B3F21A}" destId="{1E61417C-036F-4006-9969-84F262F7529E}" srcOrd="1" destOrd="0" presId="urn:microsoft.com/office/officeart/2009/layout/CircleArrowProcess"/>
    <dgm:cxn modelId="{758BBC36-213C-4903-9172-05E2D4FE9D54}" type="presParOf" srcId="{B3AD0DAC-BA8D-422A-8228-498138B3F21A}" destId="{75743061-BE8E-4DA1-87E4-2D2BFCD87160}" srcOrd="2" destOrd="0" presId="urn:microsoft.com/office/officeart/2009/layout/CircleArrowProcess"/>
    <dgm:cxn modelId="{9641F02D-701C-4D24-9F11-0924213418CF}" type="presParOf" srcId="{75743061-BE8E-4DA1-87E4-2D2BFCD87160}" destId="{C8C09C15-A12B-472D-AC57-4185D2748AEB}" srcOrd="0" destOrd="0" presId="urn:microsoft.com/office/officeart/2009/layout/CircleArrowProcess"/>
    <dgm:cxn modelId="{7CD2F2F7-1B20-4AD5-B867-5A78B6E1111A}" type="presParOf" srcId="{B3AD0DAC-BA8D-422A-8228-498138B3F21A}" destId="{851BFBEF-2155-477F-BF4B-713D2C0CE1A7}" srcOrd="3" destOrd="0" presId="urn:microsoft.com/office/officeart/2009/layout/CircleArrowProcess"/>
    <dgm:cxn modelId="{9A61E48E-9E78-4F33-96A5-6ACCA371AEFB}" type="presParOf" srcId="{B3AD0DAC-BA8D-422A-8228-498138B3F21A}" destId="{10EFB040-A8D0-4EA1-A952-082E5DE06DB3}" srcOrd="4" destOrd="0" presId="urn:microsoft.com/office/officeart/2009/layout/CircleArrowProcess"/>
    <dgm:cxn modelId="{7192BDBD-6385-4FBB-983A-4A373EF3725B}" type="presParOf" srcId="{10EFB040-A8D0-4EA1-A952-082E5DE06DB3}" destId="{2DD56325-70A6-4E48-8376-0358C2A664A9}" srcOrd="0" destOrd="0" presId="urn:microsoft.com/office/officeart/2009/layout/CircleArrowProcess"/>
    <dgm:cxn modelId="{09D16A17-110A-40E5-B750-F10411757648}" type="presParOf" srcId="{B3AD0DAC-BA8D-422A-8228-498138B3F21A}" destId="{F1313A80-D62C-4917-9D9B-4605FB402338}"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BCD304C-A5B6-4B72-9309-04DC297336DA}" type="doc">
      <dgm:prSet loTypeId="urn:microsoft.com/office/officeart/2005/8/layout/process2" loCatId="process" qsTypeId="urn:microsoft.com/office/officeart/2005/8/quickstyle/simple2" qsCatId="simple" csTypeId="urn:microsoft.com/office/officeart/2005/8/colors/accent6_1" csCatId="accent6" phldr="1"/>
      <dgm:spPr/>
    </dgm:pt>
    <dgm:pt modelId="{187C97B3-BCF5-4CD0-9F0A-CE52209BF720}">
      <dgm:prSet phldrT="[Text]" custT="1"/>
      <dgm:spPr/>
      <dgm:t>
        <a:bodyPr/>
        <a:lstStyle/>
        <a:p>
          <a:r>
            <a:rPr lang="es-ES" sz="1500" dirty="0">
              <a:effectLst/>
              <a:latin typeface="+mn-lt"/>
              <a:ea typeface="Times New Roman" panose="02020603050405020304" pitchFamily="18" charset="0"/>
            </a:rPr>
            <a:t>Para comprobar la incidencia del Acuerdo como factor de competitividad de las exportaciones se utilizará la prueba de hipótesis Chi-cuadrado</a:t>
          </a:r>
          <a:endParaRPr lang="es-EC" sz="1500" dirty="0">
            <a:latin typeface="+mn-lt"/>
          </a:endParaRPr>
        </a:p>
      </dgm:t>
    </dgm:pt>
    <dgm:pt modelId="{BDFDD083-390F-44A2-9C52-A653D9581FD5}" type="parTrans" cxnId="{2E886898-27EC-458E-A7F9-1900BA142BF3}">
      <dgm:prSet/>
      <dgm:spPr/>
      <dgm:t>
        <a:bodyPr/>
        <a:lstStyle/>
        <a:p>
          <a:endParaRPr lang="es-EC" sz="1500"/>
        </a:p>
      </dgm:t>
    </dgm:pt>
    <dgm:pt modelId="{3EDA190A-5083-49DB-B908-3754E3C2CF0E}" type="sibTrans" cxnId="{2E886898-27EC-458E-A7F9-1900BA142BF3}">
      <dgm:prSet custT="1"/>
      <dgm:spPr/>
      <dgm:t>
        <a:bodyPr/>
        <a:lstStyle/>
        <a:p>
          <a:endParaRPr lang="es-EC" sz="1500"/>
        </a:p>
      </dgm:t>
    </dgm:pt>
    <dgm:pt modelId="{0609CCAB-75E3-4461-AD04-C5E723AF7E9E}">
      <dgm:prSet phldrT="[Text]" custT="1"/>
      <dgm:spPr/>
      <dgm:t>
        <a:bodyPr/>
        <a:lstStyle/>
        <a:p>
          <a:r>
            <a:rPr lang="es-ES" sz="1500" dirty="0"/>
            <a:t>Según la prueba de normalidad de Shapiro-Wilk, el estadístico obtenido en las dos variables son mayor al nivel de significancia, lo cual prueba que, las variables siguen una distribución normal</a:t>
          </a:r>
          <a:endParaRPr lang="es-EC" sz="1500" dirty="0"/>
        </a:p>
      </dgm:t>
    </dgm:pt>
    <dgm:pt modelId="{5D50F16B-C45A-466F-BA9F-CCAA2B6B8B83}" type="parTrans" cxnId="{763AAE32-4198-4F44-8FE3-4E8A9499A5CB}">
      <dgm:prSet/>
      <dgm:spPr/>
      <dgm:t>
        <a:bodyPr/>
        <a:lstStyle/>
        <a:p>
          <a:endParaRPr lang="es-EC" sz="1500"/>
        </a:p>
      </dgm:t>
    </dgm:pt>
    <dgm:pt modelId="{0557306E-3BB9-4706-905F-841CFFBD99BD}" type="sibTrans" cxnId="{763AAE32-4198-4F44-8FE3-4E8A9499A5CB}">
      <dgm:prSet custT="1"/>
      <dgm:spPr/>
      <dgm:t>
        <a:bodyPr/>
        <a:lstStyle/>
        <a:p>
          <a:endParaRPr lang="es-EC" sz="1500"/>
        </a:p>
      </dgm:t>
    </dgm:pt>
    <dgm:pt modelId="{13B58B0F-0570-477D-98E5-845EA9C08B55}">
      <dgm:prSet phldrT="[Text]" custT="1"/>
      <dgm:spPr/>
      <dgm:t>
        <a:bodyPr/>
        <a:lstStyle/>
        <a:p>
          <a:r>
            <a:rPr lang="es-ES" sz="1500" dirty="0"/>
            <a:t>Se observa que el estadístico asociado a chi-cuadrado es 0,465, es decir; mayor a 0,05, lo cual permite aceptar la hipótesis nula planteada</a:t>
          </a:r>
          <a:endParaRPr lang="es-EC" sz="1500" dirty="0"/>
        </a:p>
      </dgm:t>
    </dgm:pt>
    <dgm:pt modelId="{13FC2F35-6D23-47A1-87EB-BA19DC7633C9}" type="parTrans" cxnId="{4E883AD8-734D-4C13-A12B-B89C1C608337}">
      <dgm:prSet/>
      <dgm:spPr/>
      <dgm:t>
        <a:bodyPr/>
        <a:lstStyle/>
        <a:p>
          <a:endParaRPr lang="es-EC" sz="1500"/>
        </a:p>
      </dgm:t>
    </dgm:pt>
    <dgm:pt modelId="{B772C9FF-1581-40ED-A63D-B06EA6490334}" type="sibTrans" cxnId="{4E883AD8-734D-4C13-A12B-B89C1C608337}">
      <dgm:prSet/>
      <dgm:spPr/>
      <dgm:t>
        <a:bodyPr/>
        <a:lstStyle/>
        <a:p>
          <a:endParaRPr lang="es-EC" sz="1500"/>
        </a:p>
      </dgm:t>
    </dgm:pt>
    <dgm:pt modelId="{1917A87A-EDFF-4815-A0B2-D51FD4C7DA05}" type="pres">
      <dgm:prSet presAssocID="{CBCD304C-A5B6-4B72-9309-04DC297336DA}" presName="linearFlow" presStyleCnt="0">
        <dgm:presLayoutVars>
          <dgm:resizeHandles val="exact"/>
        </dgm:presLayoutVars>
      </dgm:prSet>
      <dgm:spPr/>
    </dgm:pt>
    <dgm:pt modelId="{CFE62A60-1D79-41AD-87CC-762A8B134B41}" type="pres">
      <dgm:prSet presAssocID="{187C97B3-BCF5-4CD0-9F0A-CE52209BF720}" presName="node" presStyleLbl="node1" presStyleIdx="0" presStyleCnt="3">
        <dgm:presLayoutVars>
          <dgm:bulletEnabled val="1"/>
        </dgm:presLayoutVars>
      </dgm:prSet>
      <dgm:spPr/>
      <dgm:t>
        <a:bodyPr/>
        <a:lstStyle/>
        <a:p>
          <a:endParaRPr lang="es-ES"/>
        </a:p>
      </dgm:t>
    </dgm:pt>
    <dgm:pt modelId="{BF4ED1FE-5BD4-4F35-96E9-BD98A8A64ECB}" type="pres">
      <dgm:prSet presAssocID="{3EDA190A-5083-49DB-B908-3754E3C2CF0E}" presName="sibTrans" presStyleLbl="sibTrans2D1" presStyleIdx="0" presStyleCnt="2"/>
      <dgm:spPr/>
      <dgm:t>
        <a:bodyPr/>
        <a:lstStyle/>
        <a:p>
          <a:endParaRPr lang="es-ES"/>
        </a:p>
      </dgm:t>
    </dgm:pt>
    <dgm:pt modelId="{379D3203-91B7-4F00-AFB6-7C584F8106C8}" type="pres">
      <dgm:prSet presAssocID="{3EDA190A-5083-49DB-B908-3754E3C2CF0E}" presName="connectorText" presStyleLbl="sibTrans2D1" presStyleIdx="0" presStyleCnt="2"/>
      <dgm:spPr/>
      <dgm:t>
        <a:bodyPr/>
        <a:lstStyle/>
        <a:p>
          <a:endParaRPr lang="es-ES"/>
        </a:p>
      </dgm:t>
    </dgm:pt>
    <dgm:pt modelId="{5FC9640E-BC73-47B9-B68F-21D4C67EB854}" type="pres">
      <dgm:prSet presAssocID="{0609CCAB-75E3-4461-AD04-C5E723AF7E9E}" presName="node" presStyleLbl="node1" presStyleIdx="1" presStyleCnt="3">
        <dgm:presLayoutVars>
          <dgm:bulletEnabled val="1"/>
        </dgm:presLayoutVars>
      </dgm:prSet>
      <dgm:spPr/>
      <dgm:t>
        <a:bodyPr/>
        <a:lstStyle/>
        <a:p>
          <a:endParaRPr lang="es-ES"/>
        </a:p>
      </dgm:t>
    </dgm:pt>
    <dgm:pt modelId="{5156687C-C5AD-482A-AA70-7FDC5F659BBA}" type="pres">
      <dgm:prSet presAssocID="{0557306E-3BB9-4706-905F-841CFFBD99BD}" presName="sibTrans" presStyleLbl="sibTrans2D1" presStyleIdx="1" presStyleCnt="2"/>
      <dgm:spPr/>
      <dgm:t>
        <a:bodyPr/>
        <a:lstStyle/>
        <a:p>
          <a:endParaRPr lang="es-ES"/>
        </a:p>
      </dgm:t>
    </dgm:pt>
    <dgm:pt modelId="{918CB6C0-B97E-43F2-93C7-EF7C43FDFD04}" type="pres">
      <dgm:prSet presAssocID="{0557306E-3BB9-4706-905F-841CFFBD99BD}" presName="connectorText" presStyleLbl="sibTrans2D1" presStyleIdx="1" presStyleCnt="2"/>
      <dgm:spPr/>
      <dgm:t>
        <a:bodyPr/>
        <a:lstStyle/>
        <a:p>
          <a:endParaRPr lang="es-ES"/>
        </a:p>
      </dgm:t>
    </dgm:pt>
    <dgm:pt modelId="{E1B6F7DE-68BC-4AD7-91A6-6A7BE94F9639}" type="pres">
      <dgm:prSet presAssocID="{13B58B0F-0570-477D-98E5-845EA9C08B55}" presName="node" presStyleLbl="node1" presStyleIdx="2" presStyleCnt="3">
        <dgm:presLayoutVars>
          <dgm:bulletEnabled val="1"/>
        </dgm:presLayoutVars>
      </dgm:prSet>
      <dgm:spPr/>
      <dgm:t>
        <a:bodyPr/>
        <a:lstStyle/>
        <a:p>
          <a:endParaRPr lang="es-ES"/>
        </a:p>
      </dgm:t>
    </dgm:pt>
  </dgm:ptLst>
  <dgm:cxnLst>
    <dgm:cxn modelId="{A5879D3E-3273-46B9-8817-59452868D708}" type="presOf" srcId="{187C97B3-BCF5-4CD0-9F0A-CE52209BF720}" destId="{CFE62A60-1D79-41AD-87CC-762A8B134B41}" srcOrd="0" destOrd="0" presId="urn:microsoft.com/office/officeart/2005/8/layout/process2"/>
    <dgm:cxn modelId="{6A860CD2-41A8-4B80-ADCC-167C170CC902}" type="presOf" srcId="{0609CCAB-75E3-4461-AD04-C5E723AF7E9E}" destId="{5FC9640E-BC73-47B9-B68F-21D4C67EB854}" srcOrd="0" destOrd="0" presId="urn:microsoft.com/office/officeart/2005/8/layout/process2"/>
    <dgm:cxn modelId="{46027C23-524D-4647-A0C9-8C5F5832BB72}" type="presOf" srcId="{3EDA190A-5083-49DB-B908-3754E3C2CF0E}" destId="{BF4ED1FE-5BD4-4F35-96E9-BD98A8A64ECB}" srcOrd="0" destOrd="0" presId="urn:microsoft.com/office/officeart/2005/8/layout/process2"/>
    <dgm:cxn modelId="{97DCB310-E037-4EB2-A506-D7F3F32CA90C}" type="presOf" srcId="{CBCD304C-A5B6-4B72-9309-04DC297336DA}" destId="{1917A87A-EDFF-4815-A0B2-D51FD4C7DA05}" srcOrd="0" destOrd="0" presId="urn:microsoft.com/office/officeart/2005/8/layout/process2"/>
    <dgm:cxn modelId="{4E883AD8-734D-4C13-A12B-B89C1C608337}" srcId="{CBCD304C-A5B6-4B72-9309-04DC297336DA}" destId="{13B58B0F-0570-477D-98E5-845EA9C08B55}" srcOrd="2" destOrd="0" parTransId="{13FC2F35-6D23-47A1-87EB-BA19DC7633C9}" sibTransId="{B772C9FF-1581-40ED-A63D-B06EA6490334}"/>
    <dgm:cxn modelId="{3B48745C-1F3A-4953-ABF9-D4F295DB99AB}" type="presOf" srcId="{0557306E-3BB9-4706-905F-841CFFBD99BD}" destId="{918CB6C0-B97E-43F2-93C7-EF7C43FDFD04}" srcOrd="1" destOrd="0" presId="urn:microsoft.com/office/officeart/2005/8/layout/process2"/>
    <dgm:cxn modelId="{763AAE32-4198-4F44-8FE3-4E8A9499A5CB}" srcId="{CBCD304C-A5B6-4B72-9309-04DC297336DA}" destId="{0609CCAB-75E3-4461-AD04-C5E723AF7E9E}" srcOrd="1" destOrd="0" parTransId="{5D50F16B-C45A-466F-BA9F-CCAA2B6B8B83}" sibTransId="{0557306E-3BB9-4706-905F-841CFFBD99BD}"/>
    <dgm:cxn modelId="{42151B63-7F78-4915-955E-582DCCC79704}" type="presOf" srcId="{0557306E-3BB9-4706-905F-841CFFBD99BD}" destId="{5156687C-C5AD-482A-AA70-7FDC5F659BBA}" srcOrd="0" destOrd="0" presId="urn:microsoft.com/office/officeart/2005/8/layout/process2"/>
    <dgm:cxn modelId="{2E886898-27EC-458E-A7F9-1900BA142BF3}" srcId="{CBCD304C-A5B6-4B72-9309-04DC297336DA}" destId="{187C97B3-BCF5-4CD0-9F0A-CE52209BF720}" srcOrd="0" destOrd="0" parTransId="{BDFDD083-390F-44A2-9C52-A653D9581FD5}" sibTransId="{3EDA190A-5083-49DB-B908-3754E3C2CF0E}"/>
    <dgm:cxn modelId="{9EE9D8C5-F995-46A4-8AA6-6603EF75E6CC}" type="presOf" srcId="{3EDA190A-5083-49DB-B908-3754E3C2CF0E}" destId="{379D3203-91B7-4F00-AFB6-7C584F8106C8}" srcOrd="1" destOrd="0" presId="urn:microsoft.com/office/officeart/2005/8/layout/process2"/>
    <dgm:cxn modelId="{122B1C18-FDA2-447D-9A35-0950B6805BE2}" type="presOf" srcId="{13B58B0F-0570-477D-98E5-845EA9C08B55}" destId="{E1B6F7DE-68BC-4AD7-91A6-6A7BE94F9639}" srcOrd="0" destOrd="0" presId="urn:microsoft.com/office/officeart/2005/8/layout/process2"/>
    <dgm:cxn modelId="{57E8522C-9D57-4067-97AD-9FCB22F1DED9}" type="presParOf" srcId="{1917A87A-EDFF-4815-A0B2-D51FD4C7DA05}" destId="{CFE62A60-1D79-41AD-87CC-762A8B134B41}" srcOrd="0" destOrd="0" presId="urn:microsoft.com/office/officeart/2005/8/layout/process2"/>
    <dgm:cxn modelId="{D04FD143-DC4C-4FD3-BC07-1A9999BD10E5}" type="presParOf" srcId="{1917A87A-EDFF-4815-A0B2-D51FD4C7DA05}" destId="{BF4ED1FE-5BD4-4F35-96E9-BD98A8A64ECB}" srcOrd="1" destOrd="0" presId="urn:microsoft.com/office/officeart/2005/8/layout/process2"/>
    <dgm:cxn modelId="{85CD83AB-D61E-4D10-A75C-D9C46F4DE7D7}" type="presParOf" srcId="{BF4ED1FE-5BD4-4F35-96E9-BD98A8A64ECB}" destId="{379D3203-91B7-4F00-AFB6-7C584F8106C8}" srcOrd="0" destOrd="0" presId="urn:microsoft.com/office/officeart/2005/8/layout/process2"/>
    <dgm:cxn modelId="{88F9A3E4-5667-434E-8253-D3F73E0B469B}" type="presParOf" srcId="{1917A87A-EDFF-4815-A0B2-D51FD4C7DA05}" destId="{5FC9640E-BC73-47B9-B68F-21D4C67EB854}" srcOrd="2" destOrd="0" presId="urn:microsoft.com/office/officeart/2005/8/layout/process2"/>
    <dgm:cxn modelId="{DCC0E280-1EEF-48B5-9C00-7B2885F05604}" type="presParOf" srcId="{1917A87A-EDFF-4815-A0B2-D51FD4C7DA05}" destId="{5156687C-C5AD-482A-AA70-7FDC5F659BBA}" srcOrd="3" destOrd="0" presId="urn:microsoft.com/office/officeart/2005/8/layout/process2"/>
    <dgm:cxn modelId="{4B8D4C04-796D-4337-86BE-64AC259DC2F2}" type="presParOf" srcId="{5156687C-C5AD-482A-AA70-7FDC5F659BBA}" destId="{918CB6C0-B97E-43F2-93C7-EF7C43FDFD04}" srcOrd="0" destOrd="0" presId="urn:microsoft.com/office/officeart/2005/8/layout/process2"/>
    <dgm:cxn modelId="{A0A00C15-A862-43E2-81F7-BC4D1ACBE2C9}" type="presParOf" srcId="{1917A87A-EDFF-4815-A0B2-D51FD4C7DA05}" destId="{E1B6F7DE-68BC-4AD7-91A6-6A7BE94F963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16E57-85D0-448F-854E-DFA316DC00FB}"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lang="es-ES"/>
        </a:p>
      </dgm:t>
    </dgm:pt>
    <dgm:pt modelId="{2A8FBD47-5752-438E-9B28-2B0C779DB2D4}">
      <dgm:prSet phldrT="[Texto]" phldr="0" custT="1"/>
      <dgm:spPr/>
      <dgm:t>
        <a:bodyPr/>
        <a:lstStyle/>
        <a:p>
          <a:pPr rtl="0"/>
          <a:r>
            <a:rPr lang="es-ES" sz="1700" dirty="0">
              <a:latin typeface="+mn-lt"/>
              <a:cs typeface="Calibri Light" panose="020F0302020204030204" pitchFamily="34" charset="0"/>
            </a:rPr>
            <a:t>Producción agrícola beneficiada por una ventaja natural</a:t>
          </a:r>
        </a:p>
      </dgm:t>
    </dgm:pt>
    <dgm:pt modelId="{23621DB3-9BC0-4B85-9483-E9E6D65DC91D}" type="parTrans" cxnId="{B048E33E-8438-4FAE-AE9E-DF64545F0822}">
      <dgm:prSet/>
      <dgm:spPr/>
      <dgm:t>
        <a:bodyPr/>
        <a:lstStyle/>
        <a:p>
          <a:endParaRPr lang="es-ES" sz="1700">
            <a:latin typeface="+mn-lt"/>
            <a:cs typeface="Calibri Light" panose="020F0302020204030204" pitchFamily="34" charset="0"/>
          </a:endParaRPr>
        </a:p>
      </dgm:t>
    </dgm:pt>
    <dgm:pt modelId="{2ADB27BC-712A-4D6B-B3F7-20A644223B1D}" type="sibTrans" cxnId="{B048E33E-8438-4FAE-AE9E-DF64545F0822}">
      <dgm:prSet/>
      <dgm:spPr/>
      <dgm:t>
        <a:bodyPr/>
        <a:lstStyle/>
        <a:p>
          <a:endParaRPr lang="es-ES" sz="1700">
            <a:latin typeface="+mn-lt"/>
            <a:cs typeface="Calibri Light" panose="020F0302020204030204" pitchFamily="34" charset="0"/>
          </a:endParaRPr>
        </a:p>
      </dgm:t>
    </dgm:pt>
    <dgm:pt modelId="{17B3AB4C-53BD-43D2-9E67-B0D280CB5889}">
      <dgm:prSet phldrT="[Texto]" phldr="0" custT="1"/>
      <dgm:spPr/>
      <dgm:t>
        <a:bodyPr/>
        <a:lstStyle/>
        <a:p>
          <a:pPr rtl="0"/>
          <a:r>
            <a:rPr lang="es-ES" sz="1700" dirty="0">
              <a:latin typeface="+mn-lt"/>
              <a:cs typeface="Calibri Light" panose="020F0302020204030204" pitchFamily="34" charset="0"/>
            </a:rPr>
            <a:t>Factores de competitividad</a:t>
          </a:r>
        </a:p>
      </dgm:t>
    </dgm:pt>
    <dgm:pt modelId="{6051CCAF-6B9F-47D8-AA04-C53910DA2328}" type="parTrans" cxnId="{FA5A3539-E0EB-4801-8890-C85761CB6FF9}">
      <dgm:prSet/>
      <dgm:spPr/>
      <dgm:t>
        <a:bodyPr/>
        <a:lstStyle/>
        <a:p>
          <a:endParaRPr lang="es-ES" sz="1700">
            <a:latin typeface="+mn-lt"/>
            <a:cs typeface="Calibri Light" panose="020F0302020204030204" pitchFamily="34" charset="0"/>
          </a:endParaRPr>
        </a:p>
      </dgm:t>
    </dgm:pt>
    <dgm:pt modelId="{AD1137D5-D28C-4111-A3CB-8B798C0E7A29}" type="sibTrans" cxnId="{FA5A3539-E0EB-4801-8890-C85761CB6FF9}">
      <dgm:prSet/>
      <dgm:spPr/>
      <dgm:t>
        <a:bodyPr/>
        <a:lstStyle/>
        <a:p>
          <a:endParaRPr lang="es-ES" sz="1700">
            <a:latin typeface="+mn-lt"/>
            <a:cs typeface="Calibri Light" panose="020F0302020204030204" pitchFamily="34" charset="0"/>
          </a:endParaRPr>
        </a:p>
      </dgm:t>
    </dgm:pt>
    <dgm:pt modelId="{61C33EB8-801C-4908-A10E-441E724C8069}">
      <dgm:prSet phldrT="[Texto]" phldr="0" custT="1"/>
      <dgm:spPr/>
      <dgm:t>
        <a:bodyPr/>
        <a:lstStyle/>
        <a:p>
          <a:pPr rtl="0"/>
          <a:r>
            <a:rPr lang="es-ES" sz="1700" dirty="0">
              <a:latin typeface="+mn-lt"/>
              <a:cs typeface="Calibri Light" panose="020F0302020204030204" pitchFamily="34" charset="0"/>
            </a:rPr>
            <a:t>El mercado internacional de la rosa fresca cortada</a:t>
          </a:r>
        </a:p>
      </dgm:t>
    </dgm:pt>
    <dgm:pt modelId="{5D253485-AC76-4F04-8444-BA9E7A84447C}" type="parTrans" cxnId="{CD25EF67-9315-41B5-B39F-7727FDCA352D}">
      <dgm:prSet/>
      <dgm:spPr/>
      <dgm:t>
        <a:bodyPr/>
        <a:lstStyle/>
        <a:p>
          <a:endParaRPr lang="es-ES" sz="1700">
            <a:latin typeface="+mn-lt"/>
            <a:cs typeface="Calibri Light" panose="020F0302020204030204" pitchFamily="34" charset="0"/>
          </a:endParaRPr>
        </a:p>
      </dgm:t>
    </dgm:pt>
    <dgm:pt modelId="{F6AF4785-690D-41D0-B6C4-4C4373BE6E51}" type="sibTrans" cxnId="{CD25EF67-9315-41B5-B39F-7727FDCA352D}">
      <dgm:prSet/>
      <dgm:spPr/>
      <dgm:t>
        <a:bodyPr/>
        <a:lstStyle/>
        <a:p>
          <a:endParaRPr lang="es-ES" sz="1700">
            <a:latin typeface="+mn-lt"/>
            <a:cs typeface="Calibri Light" panose="020F0302020204030204" pitchFamily="34" charset="0"/>
          </a:endParaRPr>
        </a:p>
      </dgm:t>
    </dgm:pt>
    <dgm:pt modelId="{33EFE31B-DD78-4637-9C61-858BF3881C36}">
      <dgm:prSet phldrT="[Texto]" phldr="0" custT="1"/>
      <dgm:spPr/>
      <dgm:t>
        <a:bodyPr/>
        <a:lstStyle/>
        <a:p>
          <a:pPr rtl="0"/>
          <a:r>
            <a:rPr lang="es-ES" sz="1700" dirty="0">
              <a:latin typeface="+mn-lt"/>
              <a:cs typeface="Calibri Light" panose="020F0302020204030204" pitchFamily="34" charset="0"/>
            </a:rPr>
            <a:t>Beneficios de un Acuerdo Comercial</a:t>
          </a:r>
        </a:p>
      </dgm:t>
    </dgm:pt>
    <dgm:pt modelId="{FFB6FD0E-E47F-467B-A2AF-3B0D4CD10FA3}" type="parTrans" cxnId="{699D1953-9F0E-4C5A-8276-97D1903B770F}">
      <dgm:prSet/>
      <dgm:spPr/>
      <dgm:t>
        <a:bodyPr/>
        <a:lstStyle/>
        <a:p>
          <a:endParaRPr lang="es-ES" sz="1700">
            <a:latin typeface="+mn-lt"/>
            <a:cs typeface="Calibri Light" panose="020F0302020204030204" pitchFamily="34" charset="0"/>
          </a:endParaRPr>
        </a:p>
      </dgm:t>
    </dgm:pt>
    <dgm:pt modelId="{7EF3DF62-8A34-4613-982A-45330D9D8951}" type="sibTrans" cxnId="{699D1953-9F0E-4C5A-8276-97D1903B770F}">
      <dgm:prSet/>
      <dgm:spPr/>
      <dgm:t>
        <a:bodyPr/>
        <a:lstStyle/>
        <a:p>
          <a:endParaRPr lang="es-ES" sz="1700">
            <a:latin typeface="+mn-lt"/>
            <a:cs typeface="Calibri Light" panose="020F0302020204030204" pitchFamily="34" charset="0"/>
          </a:endParaRPr>
        </a:p>
      </dgm:t>
    </dgm:pt>
    <dgm:pt modelId="{18585BA9-FE34-4DD4-9FEC-32752DD72431}">
      <dgm:prSet phldrT="[Texto]" custT="1"/>
      <dgm:spPr/>
      <dgm:t>
        <a:bodyPr/>
        <a:lstStyle/>
        <a:p>
          <a:pPr rtl="0"/>
          <a:r>
            <a:rPr lang="es-ES" sz="1700" dirty="0">
              <a:latin typeface="+mn-lt"/>
              <a:cs typeface="Calibri Light" panose="020F0302020204030204" pitchFamily="34" charset="0"/>
            </a:rPr>
            <a:t>Pronósticos de exportaciones</a:t>
          </a:r>
        </a:p>
      </dgm:t>
    </dgm:pt>
    <dgm:pt modelId="{6C345EEE-78C5-4E45-BB8E-85939A596B95}" type="parTrans" cxnId="{5306710C-4AB2-4A13-A993-C88ADE9D3D49}">
      <dgm:prSet/>
      <dgm:spPr/>
      <dgm:t>
        <a:bodyPr/>
        <a:lstStyle/>
        <a:p>
          <a:endParaRPr lang="es-ES" sz="1700">
            <a:latin typeface="+mn-lt"/>
            <a:cs typeface="Calibri Light" panose="020F0302020204030204" pitchFamily="34" charset="0"/>
          </a:endParaRPr>
        </a:p>
      </dgm:t>
    </dgm:pt>
    <dgm:pt modelId="{248A6E6B-9AA5-40FF-BE6B-A281B28F84CE}" type="sibTrans" cxnId="{5306710C-4AB2-4A13-A993-C88ADE9D3D49}">
      <dgm:prSet/>
      <dgm:spPr/>
      <dgm:t>
        <a:bodyPr/>
        <a:lstStyle/>
        <a:p>
          <a:endParaRPr lang="es-ES" sz="1700">
            <a:latin typeface="+mn-lt"/>
            <a:cs typeface="Calibri Light" panose="020F0302020204030204" pitchFamily="34" charset="0"/>
          </a:endParaRPr>
        </a:p>
      </dgm:t>
    </dgm:pt>
    <dgm:pt modelId="{7817CD10-00CF-4187-9AEE-CC1A4BF48BE0}" type="pres">
      <dgm:prSet presAssocID="{58D16E57-85D0-448F-854E-DFA316DC00FB}" presName="cycle" presStyleCnt="0">
        <dgm:presLayoutVars>
          <dgm:dir/>
          <dgm:resizeHandles val="exact"/>
        </dgm:presLayoutVars>
      </dgm:prSet>
      <dgm:spPr/>
      <dgm:t>
        <a:bodyPr/>
        <a:lstStyle/>
        <a:p>
          <a:endParaRPr lang="es-ES"/>
        </a:p>
      </dgm:t>
    </dgm:pt>
    <dgm:pt modelId="{DCC37CC8-B69D-465C-8E34-9CDFA0C2FC2C}" type="pres">
      <dgm:prSet presAssocID="{2A8FBD47-5752-438E-9B28-2B0C779DB2D4}" presName="dummy" presStyleCnt="0"/>
      <dgm:spPr/>
    </dgm:pt>
    <dgm:pt modelId="{64442237-1531-4B4B-B04D-39B1E665F0F3}" type="pres">
      <dgm:prSet presAssocID="{2A8FBD47-5752-438E-9B28-2B0C779DB2D4}" presName="node" presStyleLbl="revTx" presStyleIdx="0" presStyleCnt="5" custScaleX="132525" custRadScaleRad="102640" custRadScaleInc="15998">
        <dgm:presLayoutVars>
          <dgm:bulletEnabled val="1"/>
        </dgm:presLayoutVars>
      </dgm:prSet>
      <dgm:spPr/>
      <dgm:t>
        <a:bodyPr/>
        <a:lstStyle/>
        <a:p>
          <a:endParaRPr lang="es-ES"/>
        </a:p>
      </dgm:t>
    </dgm:pt>
    <dgm:pt modelId="{7E3B657F-289E-4980-98D3-D206CEAB295C}" type="pres">
      <dgm:prSet presAssocID="{2ADB27BC-712A-4D6B-B3F7-20A644223B1D}" presName="sibTrans" presStyleLbl="node1" presStyleIdx="0" presStyleCnt="5"/>
      <dgm:spPr/>
      <dgm:t>
        <a:bodyPr/>
        <a:lstStyle/>
        <a:p>
          <a:endParaRPr lang="es-ES"/>
        </a:p>
      </dgm:t>
    </dgm:pt>
    <dgm:pt modelId="{AD9ADD43-6C21-4FD8-9EA6-DB19B64EA96C}" type="pres">
      <dgm:prSet presAssocID="{17B3AB4C-53BD-43D2-9E67-B0D280CB5889}" presName="dummy" presStyleCnt="0"/>
      <dgm:spPr/>
    </dgm:pt>
    <dgm:pt modelId="{E20DF93E-7B53-4BD2-A867-7859085F6DFB}" type="pres">
      <dgm:prSet presAssocID="{17B3AB4C-53BD-43D2-9E67-B0D280CB5889}" presName="node" presStyleLbl="revTx" presStyleIdx="1" presStyleCnt="5" custScaleX="141605">
        <dgm:presLayoutVars>
          <dgm:bulletEnabled val="1"/>
        </dgm:presLayoutVars>
      </dgm:prSet>
      <dgm:spPr/>
      <dgm:t>
        <a:bodyPr/>
        <a:lstStyle/>
        <a:p>
          <a:endParaRPr lang="es-ES"/>
        </a:p>
      </dgm:t>
    </dgm:pt>
    <dgm:pt modelId="{8E92341E-1615-4908-9642-68CAA16C1D44}" type="pres">
      <dgm:prSet presAssocID="{AD1137D5-D28C-4111-A3CB-8B798C0E7A29}" presName="sibTrans" presStyleLbl="node1" presStyleIdx="1" presStyleCnt="5" custLinFactNeighborX="5232" custLinFactNeighborY="-521"/>
      <dgm:spPr/>
      <dgm:t>
        <a:bodyPr/>
        <a:lstStyle/>
        <a:p>
          <a:endParaRPr lang="es-ES"/>
        </a:p>
      </dgm:t>
    </dgm:pt>
    <dgm:pt modelId="{945BB995-6256-4F36-8A1C-CA8EFF6558A3}" type="pres">
      <dgm:prSet presAssocID="{61C33EB8-801C-4908-A10E-441E724C8069}" presName="dummy" presStyleCnt="0"/>
      <dgm:spPr/>
    </dgm:pt>
    <dgm:pt modelId="{A1214DB7-FC5E-40EF-95F4-389F0DEACDA0}" type="pres">
      <dgm:prSet presAssocID="{61C33EB8-801C-4908-A10E-441E724C8069}" presName="node" presStyleLbl="revTx" presStyleIdx="2" presStyleCnt="5" custScaleX="121577" custRadScaleRad="100009" custRadScaleInc="-3330">
        <dgm:presLayoutVars>
          <dgm:bulletEnabled val="1"/>
        </dgm:presLayoutVars>
      </dgm:prSet>
      <dgm:spPr/>
      <dgm:t>
        <a:bodyPr/>
        <a:lstStyle/>
        <a:p>
          <a:endParaRPr lang="es-ES"/>
        </a:p>
      </dgm:t>
    </dgm:pt>
    <dgm:pt modelId="{4E9E8D91-E3F4-4E69-BDE7-B57EBB62F93F}" type="pres">
      <dgm:prSet presAssocID="{F6AF4785-690D-41D0-B6C4-4C4373BE6E51}" presName="sibTrans" presStyleLbl="node1" presStyleIdx="2" presStyleCnt="5"/>
      <dgm:spPr/>
      <dgm:t>
        <a:bodyPr/>
        <a:lstStyle/>
        <a:p>
          <a:endParaRPr lang="es-ES"/>
        </a:p>
      </dgm:t>
    </dgm:pt>
    <dgm:pt modelId="{2FCDF2B0-793E-472F-9342-F63D9FF627E9}" type="pres">
      <dgm:prSet presAssocID="{33EFE31B-DD78-4637-9C61-858BF3881C36}" presName="dummy" presStyleCnt="0"/>
      <dgm:spPr/>
    </dgm:pt>
    <dgm:pt modelId="{235AFBC8-4C05-4771-A57C-B7A98FBE1565}" type="pres">
      <dgm:prSet presAssocID="{33EFE31B-DD78-4637-9C61-858BF3881C36}" presName="node" presStyleLbl="revTx" presStyleIdx="3" presStyleCnt="5" custScaleX="121831">
        <dgm:presLayoutVars>
          <dgm:bulletEnabled val="1"/>
        </dgm:presLayoutVars>
      </dgm:prSet>
      <dgm:spPr/>
      <dgm:t>
        <a:bodyPr/>
        <a:lstStyle/>
        <a:p>
          <a:endParaRPr lang="es-ES"/>
        </a:p>
      </dgm:t>
    </dgm:pt>
    <dgm:pt modelId="{F7023A36-FEB1-4624-9BD1-3F9669F706D0}" type="pres">
      <dgm:prSet presAssocID="{7EF3DF62-8A34-4613-982A-45330D9D8951}" presName="sibTrans" presStyleLbl="node1" presStyleIdx="3" presStyleCnt="5"/>
      <dgm:spPr/>
      <dgm:t>
        <a:bodyPr/>
        <a:lstStyle/>
        <a:p>
          <a:endParaRPr lang="es-ES"/>
        </a:p>
      </dgm:t>
    </dgm:pt>
    <dgm:pt modelId="{1645B635-8FD9-4C38-80CA-BBEF2E848C11}" type="pres">
      <dgm:prSet presAssocID="{18585BA9-FE34-4DD4-9FEC-32752DD72431}" presName="dummy" presStyleCnt="0"/>
      <dgm:spPr/>
    </dgm:pt>
    <dgm:pt modelId="{3F4CEDDB-2BA6-4520-ABFF-916DD268011E}" type="pres">
      <dgm:prSet presAssocID="{18585BA9-FE34-4DD4-9FEC-32752DD72431}" presName="node" presStyleLbl="revTx" presStyleIdx="4" presStyleCnt="5" custScaleX="114998" custRadScaleRad="101245" custRadScaleInc="-3993">
        <dgm:presLayoutVars>
          <dgm:bulletEnabled val="1"/>
        </dgm:presLayoutVars>
      </dgm:prSet>
      <dgm:spPr/>
      <dgm:t>
        <a:bodyPr/>
        <a:lstStyle/>
        <a:p>
          <a:endParaRPr lang="es-ES"/>
        </a:p>
      </dgm:t>
    </dgm:pt>
    <dgm:pt modelId="{34B1C68B-1CA6-4FE7-884C-C9D0FE931DC3}" type="pres">
      <dgm:prSet presAssocID="{248A6E6B-9AA5-40FF-BE6B-A281B28F84CE}" presName="sibTrans" presStyleLbl="node1" presStyleIdx="4" presStyleCnt="5"/>
      <dgm:spPr/>
      <dgm:t>
        <a:bodyPr/>
        <a:lstStyle/>
        <a:p>
          <a:endParaRPr lang="es-ES"/>
        </a:p>
      </dgm:t>
    </dgm:pt>
  </dgm:ptLst>
  <dgm:cxnLst>
    <dgm:cxn modelId="{A963D157-BE2C-42FE-83B5-7CD49AC2DD3A}" type="presOf" srcId="{33EFE31B-DD78-4637-9C61-858BF3881C36}" destId="{235AFBC8-4C05-4771-A57C-B7A98FBE1565}" srcOrd="0" destOrd="0" presId="urn:microsoft.com/office/officeart/2005/8/layout/cycle1"/>
    <dgm:cxn modelId="{5306710C-4AB2-4A13-A993-C88ADE9D3D49}" srcId="{58D16E57-85D0-448F-854E-DFA316DC00FB}" destId="{18585BA9-FE34-4DD4-9FEC-32752DD72431}" srcOrd="4" destOrd="0" parTransId="{6C345EEE-78C5-4E45-BB8E-85939A596B95}" sibTransId="{248A6E6B-9AA5-40FF-BE6B-A281B28F84CE}"/>
    <dgm:cxn modelId="{4F4F439E-FD59-4B18-A1B8-3CA3806196A0}" type="presOf" srcId="{18585BA9-FE34-4DD4-9FEC-32752DD72431}" destId="{3F4CEDDB-2BA6-4520-ABFF-916DD268011E}" srcOrd="0" destOrd="0" presId="urn:microsoft.com/office/officeart/2005/8/layout/cycle1"/>
    <dgm:cxn modelId="{70176647-33DD-4649-8D51-31E777BE5360}" type="presOf" srcId="{F6AF4785-690D-41D0-B6C4-4C4373BE6E51}" destId="{4E9E8D91-E3F4-4E69-BDE7-B57EBB62F93F}" srcOrd="0" destOrd="0" presId="urn:microsoft.com/office/officeart/2005/8/layout/cycle1"/>
    <dgm:cxn modelId="{323D117A-FB56-4D08-BDCA-08EA90ECF6AA}" type="presOf" srcId="{58D16E57-85D0-448F-854E-DFA316DC00FB}" destId="{7817CD10-00CF-4187-9AEE-CC1A4BF48BE0}" srcOrd="0" destOrd="0" presId="urn:microsoft.com/office/officeart/2005/8/layout/cycle1"/>
    <dgm:cxn modelId="{2FC0459B-8075-4283-A2D8-AA7A26D27A7B}" type="presOf" srcId="{248A6E6B-9AA5-40FF-BE6B-A281B28F84CE}" destId="{34B1C68B-1CA6-4FE7-884C-C9D0FE931DC3}" srcOrd="0" destOrd="0" presId="urn:microsoft.com/office/officeart/2005/8/layout/cycle1"/>
    <dgm:cxn modelId="{D87357DA-0530-4822-A11C-3332AFEEFF62}" type="presOf" srcId="{2A8FBD47-5752-438E-9B28-2B0C779DB2D4}" destId="{64442237-1531-4B4B-B04D-39B1E665F0F3}" srcOrd="0" destOrd="0" presId="urn:microsoft.com/office/officeart/2005/8/layout/cycle1"/>
    <dgm:cxn modelId="{CD25EF67-9315-41B5-B39F-7727FDCA352D}" srcId="{58D16E57-85D0-448F-854E-DFA316DC00FB}" destId="{61C33EB8-801C-4908-A10E-441E724C8069}" srcOrd="2" destOrd="0" parTransId="{5D253485-AC76-4F04-8444-BA9E7A84447C}" sibTransId="{F6AF4785-690D-41D0-B6C4-4C4373BE6E51}"/>
    <dgm:cxn modelId="{1F7DF8BA-25F8-4012-B5B8-8F4D57595B3A}" type="presOf" srcId="{7EF3DF62-8A34-4613-982A-45330D9D8951}" destId="{F7023A36-FEB1-4624-9BD1-3F9669F706D0}" srcOrd="0" destOrd="0" presId="urn:microsoft.com/office/officeart/2005/8/layout/cycle1"/>
    <dgm:cxn modelId="{FA5A3539-E0EB-4801-8890-C85761CB6FF9}" srcId="{58D16E57-85D0-448F-854E-DFA316DC00FB}" destId="{17B3AB4C-53BD-43D2-9E67-B0D280CB5889}" srcOrd="1" destOrd="0" parTransId="{6051CCAF-6B9F-47D8-AA04-C53910DA2328}" sibTransId="{AD1137D5-D28C-4111-A3CB-8B798C0E7A29}"/>
    <dgm:cxn modelId="{D4534E32-3BE4-4565-901D-0ADA7A4C821F}" type="presOf" srcId="{61C33EB8-801C-4908-A10E-441E724C8069}" destId="{A1214DB7-FC5E-40EF-95F4-389F0DEACDA0}" srcOrd="0" destOrd="0" presId="urn:microsoft.com/office/officeart/2005/8/layout/cycle1"/>
    <dgm:cxn modelId="{6B922754-6F13-408F-8BEA-E192D161D43F}" type="presOf" srcId="{2ADB27BC-712A-4D6B-B3F7-20A644223B1D}" destId="{7E3B657F-289E-4980-98D3-D206CEAB295C}" srcOrd="0" destOrd="0" presId="urn:microsoft.com/office/officeart/2005/8/layout/cycle1"/>
    <dgm:cxn modelId="{699D1953-9F0E-4C5A-8276-97D1903B770F}" srcId="{58D16E57-85D0-448F-854E-DFA316DC00FB}" destId="{33EFE31B-DD78-4637-9C61-858BF3881C36}" srcOrd="3" destOrd="0" parTransId="{FFB6FD0E-E47F-467B-A2AF-3B0D4CD10FA3}" sibTransId="{7EF3DF62-8A34-4613-982A-45330D9D8951}"/>
    <dgm:cxn modelId="{B048E33E-8438-4FAE-AE9E-DF64545F0822}" srcId="{58D16E57-85D0-448F-854E-DFA316DC00FB}" destId="{2A8FBD47-5752-438E-9B28-2B0C779DB2D4}" srcOrd="0" destOrd="0" parTransId="{23621DB3-9BC0-4B85-9483-E9E6D65DC91D}" sibTransId="{2ADB27BC-712A-4D6B-B3F7-20A644223B1D}"/>
    <dgm:cxn modelId="{6FCE0977-A890-4859-93A1-E9A2BCF2F5B9}" type="presOf" srcId="{17B3AB4C-53BD-43D2-9E67-B0D280CB5889}" destId="{E20DF93E-7B53-4BD2-A867-7859085F6DFB}" srcOrd="0" destOrd="0" presId="urn:microsoft.com/office/officeart/2005/8/layout/cycle1"/>
    <dgm:cxn modelId="{B800C610-3B35-4D2B-B9E6-51B486FEFEFD}" type="presOf" srcId="{AD1137D5-D28C-4111-A3CB-8B798C0E7A29}" destId="{8E92341E-1615-4908-9642-68CAA16C1D44}" srcOrd="0" destOrd="0" presId="urn:microsoft.com/office/officeart/2005/8/layout/cycle1"/>
    <dgm:cxn modelId="{DB244DD5-6507-41A9-8B90-8D870A3D9135}" type="presParOf" srcId="{7817CD10-00CF-4187-9AEE-CC1A4BF48BE0}" destId="{DCC37CC8-B69D-465C-8E34-9CDFA0C2FC2C}" srcOrd="0" destOrd="0" presId="urn:microsoft.com/office/officeart/2005/8/layout/cycle1"/>
    <dgm:cxn modelId="{F95CD237-178F-4BBE-A457-DF3B31D80279}" type="presParOf" srcId="{7817CD10-00CF-4187-9AEE-CC1A4BF48BE0}" destId="{64442237-1531-4B4B-B04D-39B1E665F0F3}" srcOrd="1" destOrd="0" presId="urn:microsoft.com/office/officeart/2005/8/layout/cycle1"/>
    <dgm:cxn modelId="{107367BD-32AE-4571-A32C-563C854B2A5E}" type="presParOf" srcId="{7817CD10-00CF-4187-9AEE-CC1A4BF48BE0}" destId="{7E3B657F-289E-4980-98D3-D206CEAB295C}" srcOrd="2" destOrd="0" presId="urn:microsoft.com/office/officeart/2005/8/layout/cycle1"/>
    <dgm:cxn modelId="{733CA7C4-0B5F-4BEB-86D4-EF3F2275D89E}" type="presParOf" srcId="{7817CD10-00CF-4187-9AEE-CC1A4BF48BE0}" destId="{AD9ADD43-6C21-4FD8-9EA6-DB19B64EA96C}" srcOrd="3" destOrd="0" presId="urn:microsoft.com/office/officeart/2005/8/layout/cycle1"/>
    <dgm:cxn modelId="{C45991B5-6C5B-44FA-BD7C-E68343138EA9}" type="presParOf" srcId="{7817CD10-00CF-4187-9AEE-CC1A4BF48BE0}" destId="{E20DF93E-7B53-4BD2-A867-7859085F6DFB}" srcOrd="4" destOrd="0" presId="urn:microsoft.com/office/officeart/2005/8/layout/cycle1"/>
    <dgm:cxn modelId="{C777F673-A61C-4741-B2EA-88600EB5DBB2}" type="presParOf" srcId="{7817CD10-00CF-4187-9AEE-CC1A4BF48BE0}" destId="{8E92341E-1615-4908-9642-68CAA16C1D44}" srcOrd="5" destOrd="0" presId="urn:microsoft.com/office/officeart/2005/8/layout/cycle1"/>
    <dgm:cxn modelId="{0376E44A-59BC-4C18-BAAD-3BBE4A849944}" type="presParOf" srcId="{7817CD10-00CF-4187-9AEE-CC1A4BF48BE0}" destId="{945BB995-6256-4F36-8A1C-CA8EFF6558A3}" srcOrd="6" destOrd="0" presId="urn:microsoft.com/office/officeart/2005/8/layout/cycle1"/>
    <dgm:cxn modelId="{C6108EEC-850A-4767-8199-AE50E467F27C}" type="presParOf" srcId="{7817CD10-00CF-4187-9AEE-CC1A4BF48BE0}" destId="{A1214DB7-FC5E-40EF-95F4-389F0DEACDA0}" srcOrd="7" destOrd="0" presId="urn:microsoft.com/office/officeart/2005/8/layout/cycle1"/>
    <dgm:cxn modelId="{0CC33814-8764-48A6-BDF3-5FC724B7FA16}" type="presParOf" srcId="{7817CD10-00CF-4187-9AEE-CC1A4BF48BE0}" destId="{4E9E8D91-E3F4-4E69-BDE7-B57EBB62F93F}" srcOrd="8" destOrd="0" presId="urn:microsoft.com/office/officeart/2005/8/layout/cycle1"/>
    <dgm:cxn modelId="{DFACEAB7-90EF-4776-A815-653BB31DB1FD}" type="presParOf" srcId="{7817CD10-00CF-4187-9AEE-CC1A4BF48BE0}" destId="{2FCDF2B0-793E-472F-9342-F63D9FF627E9}" srcOrd="9" destOrd="0" presId="urn:microsoft.com/office/officeart/2005/8/layout/cycle1"/>
    <dgm:cxn modelId="{968C3766-FAD0-4F21-8B10-9835C1448B13}" type="presParOf" srcId="{7817CD10-00CF-4187-9AEE-CC1A4BF48BE0}" destId="{235AFBC8-4C05-4771-A57C-B7A98FBE1565}" srcOrd="10" destOrd="0" presId="urn:microsoft.com/office/officeart/2005/8/layout/cycle1"/>
    <dgm:cxn modelId="{D35F560C-7C81-47BE-A506-F50EBCF19BA8}" type="presParOf" srcId="{7817CD10-00CF-4187-9AEE-CC1A4BF48BE0}" destId="{F7023A36-FEB1-4624-9BD1-3F9669F706D0}" srcOrd="11" destOrd="0" presId="urn:microsoft.com/office/officeart/2005/8/layout/cycle1"/>
    <dgm:cxn modelId="{CC6D8150-8A9F-4001-B175-8F9F8CDF64EE}" type="presParOf" srcId="{7817CD10-00CF-4187-9AEE-CC1A4BF48BE0}" destId="{1645B635-8FD9-4C38-80CA-BBEF2E848C11}" srcOrd="12" destOrd="0" presId="urn:microsoft.com/office/officeart/2005/8/layout/cycle1"/>
    <dgm:cxn modelId="{43FDB975-9FA8-45EC-B6FE-5C7DB016F1FB}" type="presParOf" srcId="{7817CD10-00CF-4187-9AEE-CC1A4BF48BE0}" destId="{3F4CEDDB-2BA6-4520-ABFF-916DD268011E}" srcOrd="13" destOrd="0" presId="urn:microsoft.com/office/officeart/2005/8/layout/cycle1"/>
    <dgm:cxn modelId="{08A150AB-4ED2-410F-8490-255E61DD1947}" type="presParOf" srcId="{7817CD10-00CF-4187-9AEE-CC1A4BF48BE0}" destId="{34B1C68B-1CA6-4FE7-884C-C9D0FE931DC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A05BF9-0A33-4365-B95D-3784EE704C08}"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s-ES"/>
        </a:p>
      </dgm:t>
    </dgm:pt>
    <dgm:pt modelId="{739E8E8F-16B3-4745-903E-4BFF6FCCBE91}">
      <dgm:prSet phldrT="[Texto]" phldr="0" custT="1"/>
      <dgm:spPr/>
      <dgm:t>
        <a:bodyPr/>
        <a:lstStyle/>
        <a:p>
          <a:pPr rtl="0"/>
          <a:r>
            <a:rPr lang="es-ES" sz="1700">
              <a:solidFill>
                <a:schemeClr val="tx1"/>
              </a:solidFill>
              <a:latin typeface="Calibri Light" panose="020F0302020204030204"/>
            </a:rPr>
            <a:t>Actividad económica de la empresa</a:t>
          </a:r>
          <a:endParaRPr lang="es-ES" sz="1700">
            <a:solidFill>
              <a:schemeClr val="tx1"/>
            </a:solidFill>
          </a:endParaRPr>
        </a:p>
      </dgm:t>
    </dgm:pt>
    <dgm:pt modelId="{DE6A4857-198B-48DF-938C-4D5779D45F33}" type="parTrans" cxnId="{6BFB2FCE-A23B-4EB9-91E3-27CF3DA6053E}">
      <dgm:prSet/>
      <dgm:spPr/>
      <dgm:t>
        <a:bodyPr/>
        <a:lstStyle/>
        <a:p>
          <a:endParaRPr lang="es-ES" sz="1700"/>
        </a:p>
      </dgm:t>
    </dgm:pt>
    <dgm:pt modelId="{858209E4-BC0B-4B30-8E4C-CADE44C2FBC8}" type="sibTrans" cxnId="{6BFB2FCE-A23B-4EB9-91E3-27CF3DA6053E}">
      <dgm:prSet/>
      <dgm:spPr/>
      <dgm:t>
        <a:bodyPr/>
        <a:lstStyle/>
        <a:p>
          <a:endParaRPr lang="es-ES" sz="1700"/>
        </a:p>
      </dgm:t>
    </dgm:pt>
    <dgm:pt modelId="{1650C5CA-11F1-4A2B-A83F-A3E70DFC37D2}">
      <dgm:prSet phldrT="[Texto]" phldr="0" custT="1"/>
      <dgm:spPr/>
      <dgm:t>
        <a:bodyPr/>
        <a:lstStyle/>
        <a:p>
          <a:pPr rtl="0"/>
          <a:r>
            <a:rPr lang="es-ES" sz="1700" dirty="0">
              <a:solidFill>
                <a:schemeClr val="tx1"/>
              </a:solidFill>
              <a:latin typeface="Calibri Light" panose="020F0302020204030204"/>
            </a:rPr>
            <a:t>El 37,5% se dedica a la exportación, el 12,5% a la producción y el resto a ambas.</a:t>
          </a:r>
          <a:endParaRPr lang="es-ES" sz="1700" dirty="0">
            <a:solidFill>
              <a:schemeClr val="tx1"/>
            </a:solidFill>
          </a:endParaRPr>
        </a:p>
      </dgm:t>
    </dgm:pt>
    <dgm:pt modelId="{B9CA5D6B-60DF-46F4-AAF4-D8A12B78FEFA}" type="parTrans" cxnId="{06C46089-61AF-495D-AEC8-75A480018FCD}">
      <dgm:prSet/>
      <dgm:spPr/>
      <dgm:t>
        <a:bodyPr/>
        <a:lstStyle/>
        <a:p>
          <a:endParaRPr lang="es-ES" sz="1700"/>
        </a:p>
      </dgm:t>
    </dgm:pt>
    <dgm:pt modelId="{8B489C8C-0684-472E-BB4D-ABBBF36B7EA5}" type="sibTrans" cxnId="{06C46089-61AF-495D-AEC8-75A480018FCD}">
      <dgm:prSet/>
      <dgm:spPr/>
      <dgm:t>
        <a:bodyPr/>
        <a:lstStyle/>
        <a:p>
          <a:endParaRPr lang="es-ES" sz="1700"/>
        </a:p>
      </dgm:t>
    </dgm:pt>
    <dgm:pt modelId="{DA66FCB9-BA26-4F4B-B93A-6B666FA121E1}">
      <dgm:prSet phldrT="[Texto]" phldr="0" custT="1"/>
      <dgm:spPr/>
      <dgm:t>
        <a:bodyPr/>
        <a:lstStyle/>
        <a:p>
          <a:pPr rtl="0"/>
          <a:r>
            <a:rPr lang="es-ES" sz="1700">
              <a:solidFill>
                <a:schemeClr val="tx1"/>
              </a:solidFill>
              <a:latin typeface="Calibri Light" panose="020F0302020204030204"/>
            </a:rPr>
            <a:t>Exportación de rosas a Suiza</a:t>
          </a:r>
          <a:endParaRPr lang="es-ES" sz="1700">
            <a:solidFill>
              <a:schemeClr val="tx1"/>
            </a:solidFill>
          </a:endParaRPr>
        </a:p>
      </dgm:t>
    </dgm:pt>
    <dgm:pt modelId="{FE8F74B5-1ED1-406E-9B73-20D8ECA5FA94}" type="parTrans" cxnId="{2386557A-BC8F-4F85-9B9D-89F5C2A8BA7D}">
      <dgm:prSet/>
      <dgm:spPr/>
      <dgm:t>
        <a:bodyPr/>
        <a:lstStyle/>
        <a:p>
          <a:endParaRPr lang="es-ES" sz="1700"/>
        </a:p>
      </dgm:t>
    </dgm:pt>
    <dgm:pt modelId="{0707725F-1990-4B73-ADFF-3D92B3B53BD7}" type="sibTrans" cxnId="{2386557A-BC8F-4F85-9B9D-89F5C2A8BA7D}">
      <dgm:prSet/>
      <dgm:spPr/>
      <dgm:t>
        <a:bodyPr/>
        <a:lstStyle/>
        <a:p>
          <a:endParaRPr lang="es-ES" sz="1700"/>
        </a:p>
      </dgm:t>
    </dgm:pt>
    <dgm:pt modelId="{5D355FF3-FD73-4FD0-91E5-93B94C8BF199}">
      <dgm:prSet phldrT="[Texto]" phldr="0" custT="1"/>
      <dgm:spPr/>
      <dgm:t>
        <a:bodyPr/>
        <a:lstStyle/>
        <a:p>
          <a:pPr rtl="0"/>
          <a:r>
            <a:rPr lang="es-ES" sz="1700" dirty="0">
              <a:solidFill>
                <a:schemeClr val="tx1"/>
              </a:solidFill>
              <a:latin typeface="Calibri Light" panose="020F0302020204030204"/>
            </a:rPr>
            <a:t>Promedio aproximado de 1,04 </a:t>
          </a:r>
          <a:r>
            <a:rPr lang="es-ES" sz="1700" dirty="0" smtClean="0">
              <a:solidFill>
                <a:schemeClr val="tx1"/>
              </a:solidFill>
              <a:latin typeface="Calibri Light" panose="020F0302020204030204"/>
            </a:rPr>
            <a:t>toneladas al mes</a:t>
          </a:r>
          <a:endParaRPr lang="es-ES" sz="1700" dirty="0">
            <a:solidFill>
              <a:schemeClr val="tx1"/>
            </a:solidFill>
          </a:endParaRPr>
        </a:p>
      </dgm:t>
    </dgm:pt>
    <dgm:pt modelId="{43D0F1CC-E0A7-464D-A174-745951246E67}" type="parTrans" cxnId="{C3088AA1-F9FE-42EF-AD4D-9523B87C8152}">
      <dgm:prSet/>
      <dgm:spPr/>
      <dgm:t>
        <a:bodyPr/>
        <a:lstStyle/>
        <a:p>
          <a:endParaRPr lang="es-ES" sz="1700"/>
        </a:p>
      </dgm:t>
    </dgm:pt>
    <dgm:pt modelId="{70465779-EB67-4DFB-8DFA-84B2AEF40FBC}" type="sibTrans" cxnId="{C3088AA1-F9FE-42EF-AD4D-9523B87C8152}">
      <dgm:prSet/>
      <dgm:spPr/>
      <dgm:t>
        <a:bodyPr/>
        <a:lstStyle/>
        <a:p>
          <a:endParaRPr lang="es-ES" sz="1700"/>
        </a:p>
      </dgm:t>
    </dgm:pt>
    <dgm:pt modelId="{3A5769F1-C11D-4E15-870A-A4558D96A449}">
      <dgm:prSet phldrT="[Texto]" phldr="0" custT="1"/>
      <dgm:spPr/>
      <dgm:t>
        <a:bodyPr/>
        <a:lstStyle/>
        <a:p>
          <a:pPr rtl="0"/>
          <a:r>
            <a:rPr lang="es-ES" sz="1700">
              <a:solidFill>
                <a:schemeClr val="tx1"/>
              </a:solidFill>
              <a:latin typeface="Calibri Light" panose="020F0302020204030204"/>
            </a:rPr>
            <a:t>Costos de Producción</a:t>
          </a:r>
          <a:endParaRPr lang="es-ES" sz="1700">
            <a:solidFill>
              <a:schemeClr val="tx1"/>
            </a:solidFill>
          </a:endParaRPr>
        </a:p>
      </dgm:t>
    </dgm:pt>
    <dgm:pt modelId="{8C52FB86-B427-423F-A134-BFF48E2B6137}" type="parTrans" cxnId="{A19E64F3-B8AC-405A-9BF6-974B7EDDA359}">
      <dgm:prSet/>
      <dgm:spPr/>
      <dgm:t>
        <a:bodyPr/>
        <a:lstStyle/>
        <a:p>
          <a:endParaRPr lang="es-ES" sz="1700"/>
        </a:p>
      </dgm:t>
    </dgm:pt>
    <dgm:pt modelId="{28817067-CDE6-4121-AA91-58FE3D555C4E}" type="sibTrans" cxnId="{A19E64F3-B8AC-405A-9BF6-974B7EDDA359}">
      <dgm:prSet/>
      <dgm:spPr/>
      <dgm:t>
        <a:bodyPr/>
        <a:lstStyle/>
        <a:p>
          <a:endParaRPr lang="es-ES" sz="1700"/>
        </a:p>
      </dgm:t>
    </dgm:pt>
    <dgm:pt modelId="{FCFFA30A-E9EA-4E64-9C32-E34F05904921}">
      <dgm:prSet phldrT="[Texto]" phldr="0" custT="1"/>
      <dgm:spPr/>
      <dgm:t>
        <a:bodyPr/>
        <a:lstStyle/>
        <a:p>
          <a:pPr rtl="0"/>
          <a:r>
            <a:rPr lang="es-ES" sz="1700">
              <a:solidFill>
                <a:schemeClr val="tx1"/>
              </a:solidFill>
              <a:latin typeface="Calibri Light" panose="020F0302020204030204"/>
            </a:rPr>
            <a:t>En promedio mensual valores entre $3500-$4000</a:t>
          </a:r>
          <a:endParaRPr lang="es-ES" sz="1700">
            <a:solidFill>
              <a:schemeClr val="tx1"/>
            </a:solidFill>
          </a:endParaRPr>
        </a:p>
      </dgm:t>
    </dgm:pt>
    <dgm:pt modelId="{360AB9FB-C477-46F5-BEE2-38CBCE63B782}" type="parTrans" cxnId="{AF2C9D6D-086F-401E-B369-1CD9BDEBF3D9}">
      <dgm:prSet/>
      <dgm:spPr/>
      <dgm:t>
        <a:bodyPr/>
        <a:lstStyle/>
        <a:p>
          <a:endParaRPr lang="es-ES" sz="1700"/>
        </a:p>
      </dgm:t>
    </dgm:pt>
    <dgm:pt modelId="{C9D077FD-CFEA-416B-A6C3-38CEF41BF747}" type="sibTrans" cxnId="{AF2C9D6D-086F-401E-B369-1CD9BDEBF3D9}">
      <dgm:prSet/>
      <dgm:spPr/>
      <dgm:t>
        <a:bodyPr/>
        <a:lstStyle/>
        <a:p>
          <a:endParaRPr lang="es-ES" sz="1700"/>
        </a:p>
      </dgm:t>
    </dgm:pt>
    <dgm:pt modelId="{54925978-E374-4E90-8D3B-BA812D9D612A}">
      <dgm:prSet phldr="0" custT="1"/>
      <dgm:spPr/>
      <dgm:t>
        <a:bodyPr/>
        <a:lstStyle/>
        <a:p>
          <a:pPr rtl="0"/>
          <a:r>
            <a:rPr lang="es-ES" sz="1700" dirty="0">
              <a:solidFill>
                <a:schemeClr val="tx1"/>
              </a:solidFill>
              <a:latin typeface="Calibri Light" panose="020F0302020204030204"/>
            </a:rPr>
            <a:t>El 75% selecciona a la mano de obra como el rubro de mayor incidencia dentro de la estructura de costo.</a:t>
          </a:r>
        </a:p>
      </dgm:t>
    </dgm:pt>
    <dgm:pt modelId="{3ED6DE4C-B243-4BA0-B3DC-BABA85763AC3}" type="parTrans" cxnId="{832154BB-A551-4BD1-AD43-3EADBAEFF3E9}">
      <dgm:prSet/>
      <dgm:spPr/>
      <dgm:t>
        <a:bodyPr/>
        <a:lstStyle/>
        <a:p>
          <a:endParaRPr lang="es-EC" sz="1700"/>
        </a:p>
      </dgm:t>
    </dgm:pt>
    <dgm:pt modelId="{E2D6BF26-F755-4756-B436-DF3955AE0154}" type="sibTrans" cxnId="{832154BB-A551-4BD1-AD43-3EADBAEFF3E9}">
      <dgm:prSet/>
      <dgm:spPr/>
      <dgm:t>
        <a:bodyPr/>
        <a:lstStyle/>
        <a:p>
          <a:endParaRPr lang="es-EC" sz="1700"/>
        </a:p>
      </dgm:t>
    </dgm:pt>
    <dgm:pt modelId="{32AB2EFF-DF14-48FF-B923-4BFBC2A859BC}">
      <dgm:prSet phldr="0" custT="1"/>
      <dgm:spPr/>
      <dgm:t>
        <a:bodyPr/>
        <a:lstStyle/>
        <a:p>
          <a:pPr rtl="0"/>
          <a:r>
            <a:rPr lang="es-ES" sz="1700">
              <a:solidFill>
                <a:schemeClr val="tx1"/>
              </a:solidFill>
              <a:latin typeface="Calibri Light" panose="020F0302020204030204"/>
            </a:rPr>
            <a:t>Calidad Internacional</a:t>
          </a:r>
        </a:p>
      </dgm:t>
    </dgm:pt>
    <dgm:pt modelId="{92535EF6-01ED-488C-89E8-DF328228031F}" type="parTrans" cxnId="{46D34D2E-FD7A-47F1-973D-4346B7F1C0EA}">
      <dgm:prSet/>
      <dgm:spPr/>
      <dgm:t>
        <a:bodyPr/>
        <a:lstStyle/>
        <a:p>
          <a:endParaRPr lang="es-EC" sz="1700"/>
        </a:p>
      </dgm:t>
    </dgm:pt>
    <dgm:pt modelId="{5B83DB7B-89F1-407A-90AD-82848A0492D5}" type="sibTrans" cxnId="{46D34D2E-FD7A-47F1-973D-4346B7F1C0EA}">
      <dgm:prSet/>
      <dgm:spPr/>
      <dgm:t>
        <a:bodyPr/>
        <a:lstStyle/>
        <a:p>
          <a:endParaRPr lang="es-ES" sz="1700"/>
        </a:p>
      </dgm:t>
    </dgm:pt>
    <dgm:pt modelId="{685CCC2F-784C-4A2B-B405-F7F58957A732}">
      <dgm:prSet phldr="0" custT="1"/>
      <dgm:spPr/>
      <dgm:t>
        <a:bodyPr/>
        <a:lstStyle/>
        <a:p>
          <a:pPr rtl="0"/>
          <a:r>
            <a:rPr lang="es-ES" sz="1700" dirty="0">
              <a:solidFill>
                <a:schemeClr val="tx1"/>
              </a:solidFill>
              <a:latin typeface="Calibri Light" panose="020F0302020204030204"/>
            </a:rPr>
            <a:t>La principal certificación con la que cuentan es Flor Ecuador, al menos 6 del total cuentan con Basc o Rainforest y tan solo 2 con el sello de Fairtrade.</a:t>
          </a:r>
        </a:p>
      </dgm:t>
    </dgm:pt>
    <dgm:pt modelId="{27DD0DD1-3212-4B11-8734-8143A55C0FF0}" type="parTrans" cxnId="{06113F3F-88CF-44DB-AF6F-952D966A5339}">
      <dgm:prSet/>
      <dgm:spPr/>
      <dgm:t>
        <a:bodyPr/>
        <a:lstStyle/>
        <a:p>
          <a:endParaRPr lang="es-EC" sz="1700"/>
        </a:p>
      </dgm:t>
    </dgm:pt>
    <dgm:pt modelId="{8102EC9A-83E1-41C8-87D1-23CBF9EE082E}" type="sibTrans" cxnId="{06113F3F-88CF-44DB-AF6F-952D966A5339}">
      <dgm:prSet/>
      <dgm:spPr/>
      <dgm:t>
        <a:bodyPr/>
        <a:lstStyle/>
        <a:p>
          <a:endParaRPr lang="es-EC" sz="1700"/>
        </a:p>
      </dgm:t>
    </dgm:pt>
    <dgm:pt modelId="{FF7CCC15-37D8-481E-A206-D16D347E8FF7}">
      <dgm:prSet phldr="0" custT="1"/>
      <dgm:spPr/>
      <dgm:t>
        <a:bodyPr/>
        <a:lstStyle/>
        <a:p>
          <a:pPr rtl="0"/>
          <a:r>
            <a:rPr lang="es-ES" sz="1700">
              <a:solidFill>
                <a:schemeClr val="tx1"/>
              </a:solidFill>
              <a:latin typeface="Calibri Light" panose="020F0302020204030204"/>
            </a:rPr>
            <a:t>Inversión en los últimos 6 años</a:t>
          </a:r>
        </a:p>
      </dgm:t>
    </dgm:pt>
    <dgm:pt modelId="{AF46281D-7431-4DDB-8948-7D1B33E05FF2}" type="parTrans" cxnId="{BFBC79B0-D989-481E-9D1D-CBE6BEF9CAFA}">
      <dgm:prSet/>
      <dgm:spPr/>
      <dgm:t>
        <a:bodyPr/>
        <a:lstStyle/>
        <a:p>
          <a:endParaRPr lang="es-EC" sz="1700"/>
        </a:p>
      </dgm:t>
    </dgm:pt>
    <dgm:pt modelId="{7313D21A-3F70-4DC8-8D4D-AEB975B3C285}" type="sibTrans" cxnId="{BFBC79B0-D989-481E-9D1D-CBE6BEF9CAFA}">
      <dgm:prSet/>
      <dgm:spPr/>
      <dgm:t>
        <a:bodyPr/>
        <a:lstStyle/>
        <a:p>
          <a:endParaRPr lang="es-ES" sz="1700"/>
        </a:p>
      </dgm:t>
    </dgm:pt>
    <dgm:pt modelId="{03BC29AF-A4BF-4EDB-85BD-B8D42268C4E3}">
      <dgm:prSet phldr="0" custT="1"/>
      <dgm:spPr/>
      <dgm:t>
        <a:bodyPr/>
        <a:lstStyle/>
        <a:p>
          <a:pPr rtl="0"/>
          <a:r>
            <a:rPr lang="es-ES" sz="1700" dirty="0">
              <a:solidFill>
                <a:schemeClr val="tx1"/>
              </a:solidFill>
              <a:latin typeface="Calibri Light" panose="020F0302020204030204"/>
            </a:rPr>
            <a:t>El 75% tecnificación de procesos de producción y el 25% en ampliación de la planta.</a:t>
          </a:r>
        </a:p>
      </dgm:t>
    </dgm:pt>
    <dgm:pt modelId="{3D598F55-12E4-402C-9BB6-FB5DD2173F4C}" type="parTrans" cxnId="{A3360DF4-41FD-4A32-988C-D8158845B99C}">
      <dgm:prSet/>
      <dgm:spPr/>
      <dgm:t>
        <a:bodyPr/>
        <a:lstStyle/>
        <a:p>
          <a:endParaRPr lang="es-EC" sz="1700"/>
        </a:p>
      </dgm:t>
    </dgm:pt>
    <dgm:pt modelId="{515DE779-D334-44B4-8F82-029D929F5742}" type="sibTrans" cxnId="{A3360DF4-41FD-4A32-988C-D8158845B99C}">
      <dgm:prSet/>
      <dgm:spPr/>
      <dgm:t>
        <a:bodyPr/>
        <a:lstStyle/>
        <a:p>
          <a:endParaRPr lang="es-EC" sz="1700"/>
        </a:p>
      </dgm:t>
    </dgm:pt>
    <dgm:pt modelId="{1518F224-56C0-4F52-8915-BE059067781E}">
      <dgm:prSet phldr="0" custT="1"/>
      <dgm:spPr/>
      <dgm:t>
        <a:bodyPr/>
        <a:lstStyle/>
        <a:p>
          <a:pPr rtl="0"/>
          <a:r>
            <a:rPr lang="es-ES" sz="1700">
              <a:solidFill>
                <a:schemeClr val="tx1"/>
              </a:solidFill>
              <a:latin typeface="Calibri Light" panose="020F0302020204030204"/>
            </a:rPr>
            <a:t>Canales de Distribución</a:t>
          </a:r>
        </a:p>
      </dgm:t>
    </dgm:pt>
    <dgm:pt modelId="{FC4304EC-C2EB-4DFD-974D-CF7C4AAF0840}" type="parTrans" cxnId="{BD3C394B-2434-41AD-B2DB-275C33742757}">
      <dgm:prSet/>
      <dgm:spPr/>
      <dgm:t>
        <a:bodyPr/>
        <a:lstStyle/>
        <a:p>
          <a:endParaRPr lang="es-EC" sz="1700"/>
        </a:p>
      </dgm:t>
    </dgm:pt>
    <dgm:pt modelId="{F680CC82-F499-45EC-89F0-47D84152E810}" type="sibTrans" cxnId="{BD3C394B-2434-41AD-B2DB-275C33742757}">
      <dgm:prSet/>
      <dgm:spPr/>
      <dgm:t>
        <a:bodyPr/>
        <a:lstStyle/>
        <a:p>
          <a:endParaRPr lang="es-ES" sz="1700"/>
        </a:p>
      </dgm:t>
    </dgm:pt>
    <dgm:pt modelId="{640A7D4E-D385-414C-8CEB-29A25FEFD7F1}">
      <dgm:prSet phldr="0" custT="1"/>
      <dgm:spPr/>
      <dgm:t>
        <a:bodyPr/>
        <a:lstStyle/>
        <a:p>
          <a:pPr rtl="0"/>
          <a:r>
            <a:rPr lang="es-ES" sz="1700" dirty="0">
              <a:solidFill>
                <a:schemeClr val="tx1"/>
              </a:solidFill>
              <a:latin typeface="Calibri Light" panose="020F0302020204030204"/>
            </a:rPr>
            <a:t>El 87% selecciono al Importador mayorista como su principal demandante de rosas.</a:t>
          </a:r>
        </a:p>
      </dgm:t>
    </dgm:pt>
    <dgm:pt modelId="{6619529F-C159-4D95-A279-0F96F1236842}" type="parTrans" cxnId="{101B4075-CA8B-45FB-B66F-521118EBE622}">
      <dgm:prSet/>
      <dgm:spPr/>
      <dgm:t>
        <a:bodyPr/>
        <a:lstStyle/>
        <a:p>
          <a:endParaRPr lang="es-EC" sz="1700"/>
        </a:p>
      </dgm:t>
    </dgm:pt>
    <dgm:pt modelId="{CC9B1A96-1EBC-4228-8C77-FDA65BBAFFAC}" type="sibTrans" cxnId="{101B4075-CA8B-45FB-B66F-521118EBE622}">
      <dgm:prSet/>
      <dgm:spPr/>
      <dgm:t>
        <a:bodyPr/>
        <a:lstStyle/>
        <a:p>
          <a:endParaRPr lang="es-EC" sz="1700"/>
        </a:p>
      </dgm:t>
    </dgm:pt>
    <dgm:pt modelId="{98022467-DE1E-4CFC-AC15-CAA9A98720EA}" type="pres">
      <dgm:prSet presAssocID="{EBA05BF9-0A33-4365-B95D-3784EE704C08}" presName="diagram" presStyleCnt="0">
        <dgm:presLayoutVars>
          <dgm:chPref val="1"/>
          <dgm:dir/>
          <dgm:animOne val="branch"/>
          <dgm:animLvl val="lvl"/>
          <dgm:resizeHandles/>
        </dgm:presLayoutVars>
      </dgm:prSet>
      <dgm:spPr/>
      <dgm:t>
        <a:bodyPr/>
        <a:lstStyle/>
        <a:p>
          <a:endParaRPr lang="es-ES"/>
        </a:p>
      </dgm:t>
    </dgm:pt>
    <dgm:pt modelId="{24A8CA44-BC4B-4699-A975-5A4A65E3E7A8}" type="pres">
      <dgm:prSet presAssocID="{739E8E8F-16B3-4745-903E-4BFF6FCCBE91}" presName="root" presStyleCnt="0"/>
      <dgm:spPr/>
    </dgm:pt>
    <dgm:pt modelId="{1322B8A3-E1DA-4B2A-8A7C-DDB90BC8BB41}" type="pres">
      <dgm:prSet presAssocID="{739E8E8F-16B3-4745-903E-4BFF6FCCBE91}" presName="rootComposite" presStyleCnt="0"/>
      <dgm:spPr/>
    </dgm:pt>
    <dgm:pt modelId="{94568FB4-38A3-4434-8DC9-F8687AD9AEB9}" type="pres">
      <dgm:prSet presAssocID="{739E8E8F-16B3-4745-903E-4BFF6FCCBE91}" presName="rootText" presStyleLbl="node1" presStyleIdx="0" presStyleCnt="6"/>
      <dgm:spPr/>
      <dgm:t>
        <a:bodyPr/>
        <a:lstStyle/>
        <a:p>
          <a:endParaRPr lang="es-ES"/>
        </a:p>
      </dgm:t>
    </dgm:pt>
    <dgm:pt modelId="{E34A734C-4C5C-416F-BEC0-0DC3E5F34812}" type="pres">
      <dgm:prSet presAssocID="{739E8E8F-16B3-4745-903E-4BFF6FCCBE91}" presName="rootConnector" presStyleLbl="node1" presStyleIdx="0" presStyleCnt="6"/>
      <dgm:spPr/>
      <dgm:t>
        <a:bodyPr/>
        <a:lstStyle/>
        <a:p>
          <a:endParaRPr lang="es-ES"/>
        </a:p>
      </dgm:t>
    </dgm:pt>
    <dgm:pt modelId="{A0F17D09-AFE4-4277-8C8E-E0867DC992D8}" type="pres">
      <dgm:prSet presAssocID="{739E8E8F-16B3-4745-903E-4BFF6FCCBE91}" presName="childShape" presStyleCnt="0"/>
      <dgm:spPr/>
    </dgm:pt>
    <dgm:pt modelId="{539EF015-098D-4F1C-9317-A8312478EEF3}" type="pres">
      <dgm:prSet presAssocID="{B9CA5D6B-60DF-46F4-AAF4-D8A12B78FEFA}" presName="Name13" presStyleLbl="parChTrans1D2" presStyleIdx="0" presStyleCnt="7"/>
      <dgm:spPr/>
      <dgm:t>
        <a:bodyPr/>
        <a:lstStyle/>
        <a:p>
          <a:endParaRPr lang="es-ES"/>
        </a:p>
      </dgm:t>
    </dgm:pt>
    <dgm:pt modelId="{7625AF10-D6AC-4E79-BD66-61DFC58E8B81}" type="pres">
      <dgm:prSet presAssocID="{1650C5CA-11F1-4A2B-A83F-A3E70DFC37D2}" presName="childText" presStyleLbl="bgAcc1" presStyleIdx="0" presStyleCnt="7" custScaleX="123143" custScaleY="259674">
        <dgm:presLayoutVars>
          <dgm:bulletEnabled val="1"/>
        </dgm:presLayoutVars>
      </dgm:prSet>
      <dgm:spPr/>
      <dgm:t>
        <a:bodyPr/>
        <a:lstStyle/>
        <a:p>
          <a:endParaRPr lang="es-ES"/>
        </a:p>
      </dgm:t>
    </dgm:pt>
    <dgm:pt modelId="{A0863371-096B-471A-947F-725660931172}" type="pres">
      <dgm:prSet presAssocID="{DA66FCB9-BA26-4F4B-B93A-6B666FA121E1}" presName="root" presStyleCnt="0"/>
      <dgm:spPr/>
    </dgm:pt>
    <dgm:pt modelId="{33BF1D47-1692-490D-94CA-F0B65EE49A26}" type="pres">
      <dgm:prSet presAssocID="{DA66FCB9-BA26-4F4B-B93A-6B666FA121E1}" presName="rootComposite" presStyleCnt="0"/>
      <dgm:spPr/>
    </dgm:pt>
    <dgm:pt modelId="{2DB81411-331B-4749-BCD6-3CE60A8C2D5A}" type="pres">
      <dgm:prSet presAssocID="{DA66FCB9-BA26-4F4B-B93A-6B666FA121E1}" presName="rootText" presStyleLbl="node1" presStyleIdx="1" presStyleCnt="6"/>
      <dgm:spPr/>
      <dgm:t>
        <a:bodyPr/>
        <a:lstStyle/>
        <a:p>
          <a:endParaRPr lang="es-ES"/>
        </a:p>
      </dgm:t>
    </dgm:pt>
    <dgm:pt modelId="{EB3A723C-7F2F-4F30-9E8B-68F6529F1603}" type="pres">
      <dgm:prSet presAssocID="{DA66FCB9-BA26-4F4B-B93A-6B666FA121E1}" presName="rootConnector" presStyleLbl="node1" presStyleIdx="1" presStyleCnt="6"/>
      <dgm:spPr/>
      <dgm:t>
        <a:bodyPr/>
        <a:lstStyle/>
        <a:p>
          <a:endParaRPr lang="es-ES"/>
        </a:p>
      </dgm:t>
    </dgm:pt>
    <dgm:pt modelId="{3092C7F9-B7C9-4CCF-A687-DED8AC336DE5}" type="pres">
      <dgm:prSet presAssocID="{DA66FCB9-BA26-4F4B-B93A-6B666FA121E1}" presName="childShape" presStyleCnt="0"/>
      <dgm:spPr/>
    </dgm:pt>
    <dgm:pt modelId="{E0DFD7D6-613A-4FA3-9A5D-345230062C9B}" type="pres">
      <dgm:prSet presAssocID="{43D0F1CC-E0A7-464D-A174-745951246E67}" presName="Name13" presStyleLbl="parChTrans1D2" presStyleIdx="1" presStyleCnt="7"/>
      <dgm:spPr/>
      <dgm:t>
        <a:bodyPr/>
        <a:lstStyle/>
        <a:p>
          <a:endParaRPr lang="es-ES"/>
        </a:p>
      </dgm:t>
    </dgm:pt>
    <dgm:pt modelId="{5857CB7C-1CB8-4191-9CAA-DFC5668D15EB}" type="pres">
      <dgm:prSet presAssocID="{5D355FF3-FD73-4FD0-91E5-93B94C8BF199}" presName="childText" presStyleLbl="bgAcc1" presStyleIdx="1" presStyleCnt="7" custScaleX="122488" custScaleY="150453">
        <dgm:presLayoutVars>
          <dgm:bulletEnabled val="1"/>
        </dgm:presLayoutVars>
      </dgm:prSet>
      <dgm:spPr/>
      <dgm:t>
        <a:bodyPr/>
        <a:lstStyle/>
        <a:p>
          <a:endParaRPr lang="es-ES"/>
        </a:p>
      </dgm:t>
    </dgm:pt>
    <dgm:pt modelId="{3EEDE12F-E5C0-4D62-AB85-A0FA19D4C254}" type="pres">
      <dgm:prSet presAssocID="{3A5769F1-C11D-4E15-870A-A4558D96A449}" presName="root" presStyleCnt="0"/>
      <dgm:spPr/>
    </dgm:pt>
    <dgm:pt modelId="{AF9FCF38-45AE-4E5B-BCCC-582EFA561DD3}" type="pres">
      <dgm:prSet presAssocID="{3A5769F1-C11D-4E15-870A-A4558D96A449}" presName="rootComposite" presStyleCnt="0"/>
      <dgm:spPr/>
    </dgm:pt>
    <dgm:pt modelId="{1D75E640-6084-49B1-9646-5A7DA19DEF63}" type="pres">
      <dgm:prSet presAssocID="{3A5769F1-C11D-4E15-870A-A4558D96A449}" presName="rootText" presStyleLbl="node1" presStyleIdx="2" presStyleCnt="6"/>
      <dgm:spPr/>
      <dgm:t>
        <a:bodyPr/>
        <a:lstStyle/>
        <a:p>
          <a:endParaRPr lang="es-ES"/>
        </a:p>
      </dgm:t>
    </dgm:pt>
    <dgm:pt modelId="{1846C46A-D86E-4EBE-9F94-285B9D7202F7}" type="pres">
      <dgm:prSet presAssocID="{3A5769F1-C11D-4E15-870A-A4558D96A449}" presName="rootConnector" presStyleLbl="node1" presStyleIdx="2" presStyleCnt="6"/>
      <dgm:spPr/>
      <dgm:t>
        <a:bodyPr/>
        <a:lstStyle/>
        <a:p>
          <a:endParaRPr lang="es-ES"/>
        </a:p>
      </dgm:t>
    </dgm:pt>
    <dgm:pt modelId="{80B16278-F4CC-48A1-AE1F-A75107B7D202}" type="pres">
      <dgm:prSet presAssocID="{3A5769F1-C11D-4E15-870A-A4558D96A449}" presName="childShape" presStyleCnt="0"/>
      <dgm:spPr/>
    </dgm:pt>
    <dgm:pt modelId="{19AF6D24-4613-4398-9788-BBADDAFF40A3}" type="pres">
      <dgm:prSet presAssocID="{360AB9FB-C477-46F5-BEE2-38CBCE63B782}" presName="Name13" presStyleLbl="parChTrans1D2" presStyleIdx="2" presStyleCnt="7"/>
      <dgm:spPr/>
      <dgm:t>
        <a:bodyPr/>
        <a:lstStyle/>
        <a:p>
          <a:endParaRPr lang="es-ES"/>
        </a:p>
      </dgm:t>
    </dgm:pt>
    <dgm:pt modelId="{C47A8607-C94B-4BF8-B515-FD27EE16AC51}" type="pres">
      <dgm:prSet presAssocID="{FCFFA30A-E9EA-4E64-9C32-E34F05904921}" presName="childText" presStyleLbl="bgAcc1" presStyleIdx="2" presStyleCnt="7" custScaleX="122488" custScaleY="127387">
        <dgm:presLayoutVars>
          <dgm:bulletEnabled val="1"/>
        </dgm:presLayoutVars>
      </dgm:prSet>
      <dgm:spPr/>
      <dgm:t>
        <a:bodyPr/>
        <a:lstStyle/>
        <a:p>
          <a:endParaRPr lang="es-ES"/>
        </a:p>
      </dgm:t>
    </dgm:pt>
    <dgm:pt modelId="{640D9E66-CDE4-40AE-9AAD-8AACD491D339}" type="pres">
      <dgm:prSet presAssocID="{3ED6DE4C-B243-4BA0-B3DC-BABA85763AC3}" presName="Name13" presStyleLbl="parChTrans1D2" presStyleIdx="3" presStyleCnt="7"/>
      <dgm:spPr/>
      <dgm:t>
        <a:bodyPr/>
        <a:lstStyle/>
        <a:p>
          <a:endParaRPr lang="es-ES"/>
        </a:p>
      </dgm:t>
    </dgm:pt>
    <dgm:pt modelId="{0A32286E-259C-4C9A-8B15-FE469CB4744F}" type="pres">
      <dgm:prSet presAssocID="{54925978-E374-4E90-8D3B-BA812D9D612A}" presName="childText" presStyleLbl="bgAcc1" presStyleIdx="3" presStyleCnt="7" custScaleX="122488" custScaleY="310937">
        <dgm:presLayoutVars>
          <dgm:bulletEnabled val="1"/>
        </dgm:presLayoutVars>
      </dgm:prSet>
      <dgm:spPr/>
      <dgm:t>
        <a:bodyPr/>
        <a:lstStyle/>
        <a:p>
          <a:endParaRPr lang="es-ES"/>
        </a:p>
      </dgm:t>
    </dgm:pt>
    <dgm:pt modelId="{EFF3B44D-464F-4552-89DB-CBEE65CBA61F}" type="pres">
      <dgm:prSet presAssocID="{32AB2EFF-DF14-48FF-B923-4BFBC2A859BC}" presName="root" presStyleCnt="0"/>
      <dgm:spPr/>
    </dgm:pt>
    <dgm:pt modelId="{EE8CBCB3-0EC7-41B1-BC02-8F165504B3DA}" type="pres">
      <dgm:prSet presAssocID="{32AB2EFF-DF14-48FF-B923-4BFBC2A859BC}" presName="rootComposite" presStyleCnt="0"/>
      <dgm:spPr/>
    </dgm:pt>
    <dgm:pt modelId="{039C5A93-8B41-46A0-B33C-4ECBB671CD64}" type="pres">
      <dgm:prSet presAssocID="{32AB2EFF-DF14-48FF-B923-4BFBC2A859BC}" presName="rootText" presStyleLbl="node1" presStyleIdx="3" presStyleCnt="6"/>
      <dgm:spPr/>
      <dgm:t>
        <a:bodyPr/>
        <a:lstStyle/>
        <a:p>
          <a:endParaRPr lang="es-ES"/>
        </a:p>
      </dgm:t>
    </dgm:pt>
    <dgm:pt modelId="{55492E40-F1EE-4CE0-BC3B-E3039926D1BD}" type="pres">
      <dgm:prSet presAssocID="{32AB2EFF-DF14-48FF-B923-4BFBC2A859BC}" presName="rootConnector" presStyleLbl="node1" presStyleIdx="3" presStyleCnt="6"/>
      <dgm:spPr/>
      <dgm:t>
        <a:bodyPr/>
        <a:lstStyle/>
        <a:p>
          <a:endParaRPr lang="es-ES"/>
        </a:p>
      </dgm:t>
    </dgm:pt>
    <dgm:pt modelId="{41F42C04-55B0-478A-AAE6-138769BEF6E6}" type="pres">
      <dgm:prSet presAssocID="{32AB2EFF-DF14-48FF-B923-4BFBC2A859BC}" presName="childShape" presStyleCnt="0"/>
      <dgm:spPr/>
    </dgm:pt>
    <dgm:pt modelId="{7CF45388-57B2-43A2-B138-62FD4BD7322A}" type="pres">
      <dgm:prSet presAssocID="{27DD0DD1-3212-4B11-8734-8143A55C0FF0}" presName="Name13" presStyleLbl="parChTrans1D2" presStyleIdx="4" presStyleCnt="7"/>
      <dgm:spPr/>
      <dgm:t>
        <a:bodyPr/>
        <a:lstStyle/>
        <a:p>
          <a:endParaRPr lang="es-ES"/>
        </a:p>
      </dgm:t>
    </dgm:pt>
    <dgm:pt modelId="{B7D5B760-0FF1-4054-8C82-71C1DF77CB7A}" type="pres">
      <dgm:prSet presAssocID="{685CCC2F-784C-4A2B-B405-F7F58957A732}" presName="childText" presStyleLbl="bgAcc1" presStyleIdx="4" presStyleCnt="7" custScaleX="125378" custScaleY="391961">
        <dgm:presLayoutVars>
          <dgm:bulletEnabled val="1"/>
        </dgm:presLayoutVars>
      </dgm:prSet>
      <dgm:spPr/>
      <dgm:t>
        <a:bodyPr/>
        <a:lstStyle/>
        <a:p>
          <a:endParaRPr lang="es-ES"/>
        </a:p>
      </dgm:t>
    </dgm:pt>
    <dgm:pt modelId="{78A593DB-707D-47AC-9A63-38615CC4F018}" type="pres">
      <dgm:prSet presAssocID="{FF7CCC15-37D8-481E-A206-D16D347E8FF7}" presName="root" presStyleCnt="0"/>
      <dgm:spPr/>
    </dgm:pt>
    <dgm:pt modelId="{41F29D39-7A05-456C-AF87-AFCC4087B8FA}" type="pres">
      <dgm:prSet presAssocID="{FF7CCC15-37D8-481E-A206-D16D347E8FF7}" presName="rootComposite" presStyleCnt="0"/>
      <dgm:spPr/>
    </dgm:pt>
    <dgm:pt modelId="{D950EE34-FE24-4416-8F71-23E82E72191B}" type="pres">
      <dgm:prSet presAssocID="{FF7CCC15-37D8-481E-A206-D16D347E8FF7}" presName="rootText" presStyleLbl="node1" presStyleIdx="4" presStyleCnt="6"/>
      <dgm:spPr/>
      <dgm:t>
        <a:bodyPr/>
        <a:lstStyle/>
        <a:p>
          <a:endParaRPr lang="es-ES"/>
        </a:p>
      </dgm:t>
    </dgm:pt>
    <dgm:pt modelId="{AF3BD1D5-DED9-4366-8F9C-D2CD90E2E0DC}" type="pres">
      <dgm:prSet presAssocID="{FF7CCC15-37D8-481E-A206-D16D347E8FF7}" presName="rootConnector" presStyleLbl="node1" presStyleIdx="4" presStyleCnt="6"/>
      <dgm:spPr/>
      <dgm:t>
        <a:bodyPr/>
        <a:lstStyle/>
        <a:p>
          <a:endParaRPr lang="es-ES"/>
        </a:p>
      </dgm:t>
    </dgm:pt>
    <dgm:pt modelId="{FCDC9E68-1069-48DA-BABA-1DBF51B1A33C}" type="pres">
      <dgm:prSet presAssocID="{FF7CCC15-37D8-481E-A206-D16D347E8FF7}" presName="childShape" presStyleCnt="0"/>
      <dgm:spPr/>
    </dgm:pt>
    <dgm:pt modelId="{93D7D450-3C4A-4988-93C3-19BA14496B92}" type="pres">
      <dgm:prSet presAssocID="{3D598F55-12E4-402C-9BB6-FB5DD2173F4C}" presName="Name13" presStyleLbl="parChTrans1D2" presStyleIdx="5" presStyleCnt="7"/>
      <dgm:spPr/>
      <dgm:t>
        <a:bodyPr/>
        <a:lstStyle/>
        <a:p>
          <a:endParaRPr lang="es-ES"/>
        </a:p>
      </dgm:t>
    </dgm:pt>
    <dgm:pt modelId="{CC2F6193-4F6E-418F-AF6E-D516AD8A49F0}" type="pres">
      <dgm:prSet presAssocID="{03BC29AF-A4BF-4EDB-85BD-B8D42268C4E3}" presName="childText" presStyleLbl="bgAcc1" presStyleIdx="5" presStyleCnt="7" custScaleX="122488" custScaleY="244976">
        <dgm:presLayoutVars>
          <dgm:bulletEnabled val="1"/>
        </dgm:presLayoutVars>
      </dgm:prSet>
      <dgm:spPr/>
      <dgm:t>
        <a:bodyPr/>
        <a:lstStyle/>
        <a:p>
          <a:endParaRPr lang="es-ES"/>
        </a:p>
      </dgm:t>
    </dgm:pt>
    <dgm:pt modelId="{4A3F5E91-81A7-49AE-A29D-AE16ED687FCE}" type="pres">
      <dgm:prSet presAssocID="{1518F224-56C0-4F52-8915-BE059067781E}" presName="root" presStyleCnt="0"/>
      <dgm:spPr/>
    </dgm:pt>
    <dgm:pt modelId="{08D16F97-AF84-4116-8034-6E5F4517B7A9}" type="pres">
      <dgm:prSet presAssocID="{1518F224-56C0-4F52-8915-BE059067781E}" presName="rootComposite" presStyleCnt="0"/>
      <dgm:spPr/>
    </dgm:pt>
    <dgm:pt modelId="{DAE966FB-3C7D-40E9-9BBC-21406875951D}" type="pres">
      <dgm:prSet presAssocID="{1518F224-56C0-4F52-8915-BE059067781E}" presName="rootText" presStyleLbl="node1" presStyleIdx="5" presStyleCnt="6"/>
      <dgm:spPr/>
      <dgm:t>
        <a:bodyPr/>
        <a:lstStyle/>
        <a:p>
          <a:endParaRPr lang="es-ES"/>
        </a:p>
      </dgm:t>
    </dgm:pt>
    <dgm:pt modelId="{21B5BD3E-0BF7-467E-A139-6796A94F2D26}" type="pres">
      <dgm:prSet presAssocID="{1518F224-56C0-4F52-8915-BE059067781E}" presName="rootConnector" presStyleLbl="node1" presStyleIdx="5" presStyleCnt="6"/>
      <dgm:spPr/>
      <dgm:t>
        <a:bodyPr/>
        <a:lstStyle/>
        <a:p>
          <a:endParaRPr lang="es-ES"/>
        </a:p>
      </dgm:t>
    </dgm:pt>
    <dgm:pt modelId="{BEE6046B-C146-41C0-8A49-8C3AF969A694}" type="pres">
      <dgm:prSet presAssocID="{1518F224-56C0-4F52-8915-BE059067781E}" presName="childShape" presStyleCnt="0"/>
      <dgm:spPr/>
    </dgm:pt>
    <dgm:pt modelId="{2DA8241F-13A5-4187-8A26-DEA5CB29E890}" type="pres">
      <dgm:prSet presAssocID="{6619529F-C159-4D95-A279-0F96F1236842}" presName="Name13" presStyleLbl="parChTrans1D2" presStyleIdx="6" presStyleCnt="7"/>
      <dgm:spPr/>
      <dgm:t>
        <a:bodyPr/>
        <a:lstStyle/>
        <a:p>
          <a:endParaRPr lang="es-ES"/>
        </a:p>
      </dgm:t>
    </dgm:pt>
    <dgm:pt modelId="{AC3E9F44-AED7-4D12-A632-1A217B46E03E}" type="pres">
      <dgm:prSet presAssocID="{640A7D4E-D385-414C-8CEB-29A25FEFD7F1}" presName="childText" presStyleLbl="bgAcc1" presStyleIdx="6" presStyleCnt="7" custScaleX="122488" custScaleY="275831">
        <dgm:presLayoutVars>
          <dgm:bulletEnabled val="1"/>
        </dgm:presLayoutVars>
      </dgm:prSet>
      <dgm:spPr/>
      <dgm:t>
        <a:bodyPr/>
        <a:lstStyle/>
        <a:p>
          <a:endParaRPr lang="es-ES"/>
        </a:p>
      </dgm:t>
    </dgm:pt>
  </dgm:ptLst>
  <dgm:cxnLst>
    <dgm:cxn modelId="{71069A12-6196-4C69-95C6-E2B55344784A}" type="presOf" srcId="{1518F224-56C0-4F52-8915-BE059067781E}" destId="{DAE966FB-3C7D-40E9-9BBC-21406875951D}" srcOrd="0" destOrd="0" presId="urn:microsoft.com/office/officeart/2005/8/layout/hierarchy3"/>
    <dgm:cxn modelId="{F0E423BD-743A-4BF1-BDE4-02F65D1A2AE2}" type="presOf" srcId="{360AB9FB-C477-46F5-BEE2-38CBCE63B782}" destId="{19AF6D24-4613-4398-9788-BBADDAFF40A3}" srcOrd="0" destOrd="0" presId="urn:microsoft.com/office/officeart/2005/8/layout/hierarchy3"/>
    <dgm:cxn modelId="{B4A24150-AECF-4C80-A4A1-B70C6DB72B5C}" type="presOf" srcId="{43D0F1CC-E0A7-464D-A174-745951246E67}" destId="{E0DFD7D6-613A-4FA3-9A5D-345230062C9B}" srcOrd="0" destOrd="0" presId="urn:microsoft.com/office/officeart/2005/8/layout/hierarchy3"/>
    <dgm:cxn modelId="{2386557A-BC8F-4F85-9B9D-89F5C2A8BA7D}" srcId="{EBA05BF9-0A33-4365-B95D-3784EE704C08}" destId="{DA66FCB9-BA26-4F4B-B93A-6B666FA121E1}" srcOrd="1" destOrd="0" parTransId="{FE8F74B5-1ED1-406E-9B73-20D8ECA5FA94}" sibTransId="{0707725F-1990-4B73-ADFF-3D92B3B53BD7}"/>
    <dgm:cxn modelId="{879632D4-259C-4404-9EA7-5067DA8CA12A}" type="presOf" srcId="{32AB2EFF-DF14-48FF-B923-4BFBC2A859BC}" destId="{55492E40-F1EE-4CE0-BC3B-E3039926D1BD}" srcOrd="1" destOrd="0" presId="urn:microsoft.com/office/officeart/2005/8/layout/hierarchy3"/>
    <dgm:cxn modelId="{BFBC79B0-D989-481E-9D1D-CBE6BEF9CAFA}" srcId="{EBA05BF9-0A33-4365-B95D-3784EE704C08}" destId="{FF7CCC15-37D8-481E-A206-D16D347E8FF7}" srcOrd="4" destOrd="0" parTransId="{AF46281D-7431-4DDB-8948-7D1B33E05FF2}" sibTransId="{7313D21A-3F70-4DC8-8D4D-AEB975B3C285}"/>
    <dgm:cxn modelId="{06113F3F-88CF-44DB-AF6F-952D966A5339}" srcId="{32AB2EFF-DF14-48FF-B923-4BFBC2A859BC}" destId="{685CCC2F-784C-4A2B-B405-F7F58957A732}" srcOrd="0" destOrd="0" parTransId="{27DD0DD1-3212-4B11-8734-8143A55C0FF0}" sibTransId="{8102EC9A-83E1-41C8-87D1-23CBF9EE082E}"/>
    <dgm:cxn modelId="{F9D2C308-B239-4252-B0A7-7F9F4F96A2EA}" type="presOf" srcId="{FF7CCC15-37D8-481E-A206-D16D347E8FF7}" destId="{D950EE34-FE24-4416-8F71-23E82E72191B}" srcOrd="0" destOrd="0" presId="urn:microsoft.com/office/officeart/2005/8/layout/hierarchy3"/>
    <dgm:cxn modelId="{0DE0C2C0-3F74-4904-8603-0BEA841097DE}" type="presOf" srcId="{DA66FCB9-BA26-4F4B-B93A-6B666FA121E1}" destId="{2DB81411-331B-4749-BCD6-3CE60A8C2D5A}" srcOrd="0" destOrd="0" presId="urn:microsoft.com/office/officeart/2005/8/layout/hierarchy3"/>
    <dgm:cxn modelId="{9B1A1CBF-AAD2-4971-9B73-1DB21D63FA22}" type="presOf" srcId="{27DD0DD1-3212-4B11-8734-8143A55C0FF0}" destId="{7CF45388-57B2-43A2-B138-62FD4BD7322A}" srcOrd="0" destOrd="0" presId="urn:microsoft.com/office/officeart/2005/8/layout/hierarchy3"/>
    <dgm:cxn modelId="{F6F2EFAE-8907-468B-B704-57832BA66E8B}" type="presOf" srcId="{32AB2EFF-DF14-48FF-B923-4BFBC2A859BC}" destId="{039C5A93-8B41-46A0-B33C-4ECBB671CD64}" srcOrd="0" destOrd="0" presId="urn:microsoft.com/office/officeart/2005/8/layout/hierarchy3"/>
    <dgm:cxn modelId="{1C8E083F-F1C6-42E6-95BC-250B8C652480}" type="presOf" srcId="{1518F224-56C0-4F52-8915-BE059067781E}" destId="{21B5BD3E-0BF7-467E-A139-6796A94F2D26}" srcOrd="1" destOrd="0" presId="urn:microsoft.com/office/officeart/2005/8/layout/hierarchy3"/>
    <dgm:cxn modelId="{2A76D933-B2CA-498D-8CA8-FE38B3372E94}" type="presOf" srcId="{685CCC2F-784C-4A2B-B405-F7F58957A732}" destId="{B7D5B760-0FF1-4054-8C82-71C1DF77CB7A}" srcOrd="0" destOrd="0" presId="urn:microsoft.com/office/officeart/2005/8/layout/hierarchy3"/>
    <dgm:cxn modelId="{8C09E384-BB5F-4B96-943C-F4BD727C53F2}" type="presOf" srcId="{FF7CCC15-37D8-481E-A206-D16D347E8FF7}" destId="{AF3BD1D5-DED9-4366-8F9C-D2CD90E2E0DC}" srcOrd="1" destOrd="0" presId="urn:microsoft.com/office/officeart/2005/8/layout/hierarchy3"/>
    <dgm:cxn modelId="{7E3B6F20-3502-4AEC-A956-4671ACE74CD3}" type="presOf" srcId="{54925978-E374-4E90-8D3B-BA812D9D612A}" destId="{0A32286E-259C-4C9A-8B15-FE469CB4744F}" srcOrd="0" destOrd="0" presId="urn:microsoft.com/office/officeart/2005/8/layout/hierarchy3"/>
    <dgm:cxn modelId="{6BFB2FCE-A23B-4EB9-91E3-27CF3DA6053E}" srcId="{EBA05BF9-0A33-4365-B95D-3784EE704C08}" destId="{739E8E8F-16B3-4745-903E-4BFF6FCCBE91}" srcOrd="0" destOrd="0" parTransId="{DE6A4857-198B-48DF-938C-4D5779D45F33}" sibTransId="{858209E4-BC0B-4B30-8E4C-CADE44C2FBC8}"/>
    <dgm:cxn modelId="{9A818BC9-40E1-49C6-A0CD-509316C839EF}" type="presOf" srcId="{739E8E8F-16B3-4745-903E-4BFF6FCCBE91}" destId="{94568FB4-38A3-4434-8DC9-F8687AD9AEB9}" srcOrd="0" destOrd="0" presId="urn:microsoft.com/office/officeart/2005/8/layout/hierarchy3"/>
    <dgm:cxn modelId="{8920046D-ECF7-46F1-917D-8AF0A00DF9FA}" type="presOf" srcId="{739E8E8F-16B3-4745-903E-4BFF6FCCBE91}" destId="{E34A734C-4C5C-416F-BEC0-0DC3E5F34812}" srcOrd="1" destOrd="0" presId="urn:microsoft.com/office/officeart/2005/8/layout/hierarchy3"/>
    <dgm:cxn modelId="{A19E64F3-B8AC-405A-9BF6-974B7EDDA359}" srcId="{EBA05BF9-0A33-4365-B95D-3784EE704C08}" destId="{3A5769F1-C11D-4E15-870A-A4558D96A449}" srcOrd="2" destOrd="0" parTransId="{8C52FB86-B427-423F-A134-BFF48E2B6137}" sibTransId="{28817067-CDE6-4121-AA91-58FE3D555C4E}"/>
    <dgm:cxn modelId="{957A2172-D476-46D2-ABDA-C06746DD0F74}" type="presOf" srcId="{1650C5CA-11F1-4A2B-A83F-A3E70DFC37D2}" destId="{7625AF10-D6AC-4E79-BD66-61DFC58E8B81}" srcOrd="0" destOrd="0" presId="urn:microsoft.com/office/officeart/2005/8/layout/hierarchy3"/>
    <dgm:cxn modelId="{5A95A313-33AC-4C71-B2F7-EBEAD43A4AA9}" type="presOf" srcId="{03BC29AF-A4BF-4EDB-85BD-B8D42268C4E3}" destId="{CC2F6193-4F6E-418F-AF6E-D516AD8A49F0}" srcOrd="0" destOrd="0" presId="urn:microsoft.com/office/officeart/2005/8/layout/hierarchy3"/>
    <dgm:cxn modelId="{9FE16F1F-724A-45ED-8B9C-545244B7FAC3}" type="presOf" srcId="{EBA05BF9-0A33-4365-B95D-3784EE704C08}" destId="{98022467-DE1E-4CFC-AC15-CAA9A98720EA}" srcOrd="0" destOrd="0" presId="urn:microsoft.com/office/officeart/2005/8/layout/hierarchy3"/>
    <dgm:cxn modelId="{E204F3F9-DEF2-4DD3-85F3-9E1DCA9FF7CB}" type="presOf" srcId="{640A7D4E-D385-414C-8CEB-29A25FEFD7F1}" destId="{AC3E9F44-AED7-4D12-A632-1A217B46E03E}" srcOrd="0" destOrd="0" presId="urn:microsoft.com/office/officeart/2005/8/layout/hierarchy3"/>
    <dgm:cxn modelId="{FB787FED-56E2-43B1-B150-1818D411E038}" type="presOf" srcId="{3A5769F1-C11D-4E15-870A-A4558D96A449}" destId="{1846C46A-D86E-4EBE-9F94-285B9D7202F7}" srcOrd="1" destOrd="0" presId="urn:microsoft.com/office/officeart/2005/8/layout/hierarchy3"/>
    <dgm:cxn modelId="{832154BB-A551-4BD1-AD43-3EADBAEFF3E9}" srcId="{3A5769F1-C11D-4E15-870A-A4558D96A449}" destId="{54925978-E374-4E90-8D3B-BA812D9D612A}" srcOrd="1" destOrd="0" parTransId="{3ED6DE4C-B243-4BA0-B3DC-BABA85763AC3}" sibTransId="{E2D6BF26-F755-4756-B436-DF3955AE0154}"/>
    <dgm:cxn modelId="{A3360DF4-41FD-4A32-988C-D8158845B99C}" srcId="{FF7CCC15-37D8-481E-A206-D16D347E8FF7}" destId="{03BC29AF-A4BF-4EDB-85BD-B8D42268C4E3}" srcOrd="0" destOrd="0" parTransId="{3D598F55-12E4-402C-9BB6-FB5DD2173F4C}" sibTransId="{515DE779-D334-44B4-8F82-029D929F5742}"/>
    <dgm:cxn modelId="{06C46089-61AF-495D-AEC8-75A480018FCD}" srcId="{739E8E8F-16B3-4745-903E-4BFF6FCCBE91}" destId="{1650C5CA-11F1-4A2B-A83F-A3E70DFC37D2}" srcOrd="0" destOrd="0" parTransId="{B9CA5D6B-60DF-46F4-AAF4-D8A12B78FEFA}" sibTransId="{8B489C8C-0684-472E-BB4D-ABBBF36B7EA5}"/>
    <dgm:cxn modelId="{B7960392-483A-4509-9868-8403CAEFD39E}" type="presOf" srcId="{3A5769F1-C11D-4E15-870A-A4558D96A449}" destId="{1D75E640-6084-49B1-9646-5A7DA19DEF63}" srcOrd="0" destOrd="0" presId="urn:microsoft.com/office/officeart/2005/8/layout/hierarchy3"/>
    <dgm:cxn modelId="{C3088AA1-F9FE-42EF-AD4D-9523B87C8152}" srcId="{DA66FCB9-BA26-4F4B-B93A-6B666FA121E1}" destId="{5D355FF3-FD73-4FD0-91E5-93B94C8BF199}" srcOrd="0" destOrd="0" parTransId="{43D0F1CC-E0A7-464D-A174-745951246E67}" sibTransId="{70465779-EB67-4DFB-8DFA-84B2AEF40FBC}"/>
    <dgm:cxn modelId="{4DEAC933-21BC-401D-9BDA-903A215E4B36}" type="presOf" srcId="{DA66FCB9-BA26-4F4B-B93A-6B666FA121E1}" destId="{EB3A723C-7F2F-4F30-9E8B-68F6529F1603}" srcOrd="1" destOrd="0" presId="urn:microsoft.com/office/officeart/2005/8/layout/hierarchy3"/>
    <dgm:cxn modelId="{11E51F21-CA11-49CC-BB40-E14B18ADAAB5}" type="presOf" srcId="{6619529F-C159-4D95-A279-0F96F1236842}" destId="{2DA8241F-13A5-4187-8A26-DEA5CB29E890}" srcOrd="0" destOrd="0" presId="urn:microsoft.com/office/officeart/2005/8/layout/hierarchy3"/>
    <dgm:cxn modelId="{763758D4-9B5A-403E-963A-BB0A84B5F831}" type="presOf" srcId="{3ED6DE4C-B243-4BA0-B3DC-BABA85763AC3}" destId="{640D9E66-CDE4-40AE-9AAD-8AACD491D339}" srcOrd="0" destOrd="0" presId="urn:microsoft.com/office/officeart/2005/8/layout/hierarchy3"/>
    <dgm:cxn modelId="{63E6F655-5C58-4D86-88F2-1F8963B90E43}" type="presOf" srcId="{B9CA5D6B-60DF-46F4-AAF4-D8A12B78FEFA}" destId="{539EF015-098D-4F1C-9317-A8312478EEF3}" srcOrd="0" destOrd="0" presId="urn:microsoft.com/office/officeart/2005/8/layout/hierarchy3"/>
    <dgm:cxn modelId="{C1EA3FDE-3AF3-48F8-BF47-F78AF1F12E5D}" type="presOf" srcId="{FCFFA30A-E9EA-4E64-9C32-E34F05904921}" destId="{C47A8607-C94B-4BF8-B515-FD27EE16AC51}" srcOrd="0" destOrd="0" presId="urn:microsoft.com/office/officeart/2005/8/layout/hierarchy3"/>
    <dgm:cxn modelId="{101B4075-CA8B-45FB-B66F-521118EBE622}" srcId="{1518F224-56C0-4F52-8915-BE059067781E}" destId="{640A7D4E-D385-414C-8CEB-29A25FEFD7F1}" srcOrd="0" destOrd="0" parTransId="{6619529F-C159-4D95-A279-0F96F1236842}" sibTransId="{CC9B1A96-1EBC-4228-8C77-FDA65BBAFFAC}"/>
    <dgm:cxn modelId="{87804D6B-E595-4149-969A-53C1EED4C9FB}" type="presOf" srcId="{5D355FF3-FD73-4FD0-91E5-93B94C8BF199}" destId="{5857CB7C-1CB8-4191-9CAA-DFC5668D15EB}" srcOrd="0" destOrd="0" presId="urn:microsoft.com/office/officeart/2005/8/layout/hierarchy3"/>
    <dgm:cxn modelId="{BD3C394B-2434-41AD-B2DB-275C33742757}" srcId="{EBA05BF9-0A33-4365-B95D-3784EE704C08}" destId="{1518F224-56C0-4F52-8915-BE059067781E}" srcOrd="5" destOrd="0" parTransId="{FC4304EC-C2EB-4DFD-974D-CF7C4AAF0840}" sibTransId="{F680CC82-F499-45EC-89F0-47D84152E810}"/>
    <dgm:cxn modelId="{46D34D2E-FD7A-47F1-973D-4346B7F1C0EA}" srcId="{EBA05BF9-0A33-4365-B95D-3784EE704C08}" destId="{32AB2EFF-DF14-48FF-B923-4BFBC2A859BC}" srcOrd="3" destOrd="0" parTransId="{92535EF6-01ED-488C-89E8-DF328228031F}" sibTransId="{5B83DB7B-89F1-407A-90AD-82848A0492D5}"/>
    <dgm:cxn modelId="{7D003190-9918-4027-9F32-16FB819B9529}" type="presOf" srcId="{3D598F55-12E4-402C-9BB6-FB5DD2173F4C}" destId="{93D7D450-3C4A-4988-93C3-19BA14496B92}" srcOrd="0" destOrd="0" presId="urn:microsoft.com/office/officeart/2005/8/layout/hierarchy3"/>
    <dgm:cxn modelId="{AF2C9D6D-086F-401E-B369-1CD9BDEBF3D9}" srcId="{3A5769F1-C11D-4E15-870A-A4558D96A449}" destId="{FCFFA30A-E9EA-4E64-9C32-E34F05904921}" srcOrd="0" destOrd="0" parTransId="{360AB9FB-C477-46F5-BEE2-38CBCE63B782}" sibTransId="{C9D077FD-CFEA-416B-A6C3-38CEF41BF747}"/>
    <dgm:cxn modelId="{CCCB8EC2-11BE-4D9D-A449-1CF72E14FBB2}" type="presParOf" srcId="{98022467-DE1E-4CFC-AC15-CAA9A98720EA}" destId="{24A8CA44-BC4B-4699-A975-5A4A65E3E7A8}" srcOrd="0" destOrd="0" presId="urn:microsoft.com/office/officeart/2005/8/layout/hierarchy3"/>
    <dgm:cxn modelId="{87415873-2A17-4606-9E19-358AEE7B460B}" type="presParOf" srcId="{24A8CA44-BC4B-4699-A975-5A4A65E3E7A8}" destId="{1322B8A3-E1DA-4B2A-8A7C-DDB90BC8BB41}" srcOrd="0" destOrd="0" presId="urn:microsoft.com/office/officeart/2005/8/layout/hierarchy3"/>
    <dgm:cxn modelId="{0DA0B929-48D5-40F4-866A-F6868D76299A}" type="presParOf" srcId="{1322B8A3-E1DA-4B2A-8A7C-DDB90BC8BB41}" destId="{94568FB4-38A3-4434-8DC9-F8687AD9AEB9}" srcOrd="0" destOrd="0" presId="urn:microsoft.com/office/officeart/2005/8/layout/hierarchy3"/>
    <dgm:cxn modelId="{FA85D449-C525-45BF-9B7D-6503F4754CA3}" type="presParOf" srcId="{1322B8A3-E1DA-4B2A-8A7C-DDB90BC8BB41}" destId="{E34A734C-4C5C-416F-BEC0-0DC3E5F34812}" srcOrd="1" destOrd="0" presId="urn:microsoft.com/office/officeart/2005/8/layout/hierarchy3"/>
    <dgm:cxn modelId="{CD92CA7F-54BA-4DBD-B399-0E7B0F3E2856}" type="presParOf" srcId="{24A8CA44-BC4B-4699-A975-5A4A65E3E7A8}" destId="{A0F17D09-AFE4-4277-8C8E-E0867DC992D8}" srcOrd="1" destOrd="0" presId="urn:microsoft.com/office/officeart/2005/8/layout/hierarchy3"/>
    <dgm:cxn modelId="{D8E8C491-5E92-45CF-B7FE-B2E407B9AADC}" type="presParOf" srcId="{A0F17D09-AFE4-4277-8C8E-E0867DC992D8}" destId="{539EF015-098D-4F1C-9317-A8312478EEF3}" srcOrd="0" destOrd="0" presId="urn:microsoft.com/office/officeart/2005/8/layout/hierarchy3"/>
    <dgm:cxn modelId="{7520F478-D639-4F99-91C8-D9536A192A19}" type="presParOf" srcId="{A0F17D09-AFE4-4277-8C8E-E0867DC992D8}" destId="{7625AF10-D6AC-4E79-BD66-61DFC58E8B81}" srcOrd="1" destOrd="0" presId="urn:microsoft.com/office/officeart/2005/8/layout/hierarchy3"/>
    <dgm:cxn modelId="{A42AA5C3-ABD2-45E5-81B2-6774833EE8B9}" type="presParOf" srcId="{98022467-DE1E-4CFC-AC15-CAA9A98720EA}" destId="{A0863371-096B-471A-947F-725660931172}" srcOrd="1" destOrd="0" presId="urn:microsoft.com/office/officeart/2005/8/layout/hierarchy3"/>
    <dgm:cxn modelId="{A14EF98A-629F-445F-92A7-F8CA68CBF51B}" type="presParOf" srcId="{A0863371-096B-471A-947F-725660931172}" destId="{33BF1D47-1692-490D-94CA-F0B65EE49A26}" srcOrd="0" destOrd="0" presId="urn:microsoft.com/office/officeart/2005/8/layout/hierarchy3"/>
    <dgm:cxn modelId="{47873ED0-D74E-4E8F-B6EB-3CA3C2858FF7}" type="presParOf" srcId="{33BF1D47-1692-490D-94CA-F0B65EE49A26}" destId="{2DB81411-331B-4749-BCD6-3CE60A8C2D5A}" srcOrd="0" destOrd="0" presId="urn:microsoft.com/office/officeart/2005/8/layout/hierarchy3"/>
    <dgm:cxn modelId="{8F0DC2A8-5C69-4386-B18B-45CF8038E602}" type="presParOf" srcId="{33BF1D47-1692-490D-94CA-F0B65EE49A26}" destId="{EB3A723C-7F2F-4F30-9E8B-68F6529F1603}" srcOrd="1" destOrd="0" presId="urn:microsoft.com/office/officeart/2005/8/layout/hierarchy3"/>
    <dgm:cxn modelId="{F046E4A0-89FF-4C54-BE27-810D91F64409}" type="presParOf" srcId="{A0863371-096B-471A-947F-725660931172}" destId="{3092C7F9-B7C9-4CCF-A687-DED8AC336DE5}" srcOrd="1" destOrd="0" presId="urn:microsoft.com/office/officeart/2005/8/layout/hierarchy3"/>
    <dgm:cxn modelId="{3F2E835C-3374-49DF-BA3C-79080875392D}" type="presParOf" srcId="{3092C7F9-B7C9-4CCF-A687-DED8AC336DE5}" destId="{E0DFD7D6-613A-4FA3-9A5D-345230062C9B}" srcOrd="0" destOrd="0" presId="urn:microsoft.com/office/officeart/2005/8/layout/hierarchy3"/>
    <dgm:cxn modelId="{FC5788A0-A4ED-4F21-A7AB-9C296EBF4AFC}" type="presParOf" srcId="{3092C7F9-B7C9-4CCF-A687-DED8AC336DE5}" destId="{5857CB7C-1CB8-4191-9CAA-DFC5668D15EB}" srcOrd="1" destOrd="0" presId="urn:microsoft.com/office/officeart/2005/8/layout/hierarchy3"/>
    <dgm:cxn modelId="{1E08F9F4-0A16-46C9-BBFD-A5514ECEAECD}" type="presParOf" srcId="{98022467-DE1E-4CFC-AC15-CAA9A98720EA}" destId="{3EEDE12F-E5C0-4D62-AB85-A0FA19D4C254}" srcOrd="2" destOrd="0" presId="urn:microsoft.com/office/officeart/2005/8/layout/hierarchy3"/>
    <dgm:cxn modelId="{5ECC0A3D-0028-4A35-A190-2D67D3452236}" type="presParOf" srcId="{3EEDE12F-E5C0-4D62-AB85-A0FA19D4C254}" destId="{AF9FCF38-45AE-4E5B-BCCC-582EFA561DD3}" srcOrd="0" destOrd="0" presId="urn:microsoft.com/office/officeart/2005/8/layout/hierarchy3"/>
    <dgm:cxn modelId="{8D4241EF-3255-4441-8FC3-83074C94D89B}" type="presParOf" srcId="{AF9FCF38-45AE-4E5B-BCCC-582EFA561DD3}" destId="{1D75E640-6084-49B1-9646-5A7DA19DEF63}" srcOrd="0" destOrd="0" presId="urn:microsoft.com/office/officeart/2005/8/layout/hierarchy3"/>
    <dgm:cxn modelId="{CAF70C6E-0864-4AD0-801A-B1E9790DDD2E}" type="presParOf" srcId="{AF9FCF38-45AE-4E5B-BCCC-582EFA561DD3}" destId="{1846C46A-D86E-4EBE-9F94-285B9D7202F7}" srcOrd="1" destOrd="0" presId="urn:microsoft.com/office/officeart/2005/8/layout/hierarchy3"/>
    <dgm:cxn modelId="{915DC1B0-DE19-47F2-B764-63977491A353}" type="presParOf" srcId="{3EEDE12F-E5C0-4D62-AB85-A0FA19D4C254}" destId="{80B16278-F4CC-48A1-AE1F-A75107B7D202}" srcOrd="1" destOrd="0" presId="urn:microsoft.com/office/officeart/2005/8/layout/hierarchy3"/>
    <dgm:cxn modelId="{022BEF5C-0CFF-4D6B-A523-E041062A1A45}" type="presParOf" srcId="{80B16278-F4CC-48A1-AE1F-A75107B7D202}" destId="{19AF6D24-4613-4398-9788-BBADDAFF40A3}" srcOrd="0" destOrd="0" presId="urn:microsoft.com/office/officeart/2005/8/layout/hierarchy3"/>
    <dgm:cxn modelId="{6647C9A2-F707-4887-B899-06C08FE866B3}" type="presParOf" srcId="{80B16278-F4CC-48A1-AE1F-A75107B7D202}" destId="{C47A8607-C94B-4BF8-B515-FD27EE16AC51}" srcOrd="1" destOrd="0" presId="urn:microsoft.com/office/officeart/2005/8/layout/hierarchy3"/>
    <dgm:cxn modelId="{DFBDD8B7-9849-4F89-9107-A5E18DC3A793}" type="presParOf" srcId="{80B16278-F4CC-48A1-AE1F-A75107B7D202}" destId="{640D9E66-CDE4-40AE-9AAD-8AACD491D339}" srcOrd="2" destOrd="0" presId="urn:microsoft.com/office/officeart/2005/8/layout/hierarchy3"/>
    <dgm:cxn modelId="{AD1D789A-5B9C-4B35-9B84-9E66645118B6}" type="presParOf" srcId="{80B16278-F4CC-48A1-AE1F-A75107B7D202}" destId="{0A32286E-259C-4C9A-8B15-FE469CB4744F}" srcOrd="3" destOrd="0" presId="urn:microsoft.com/office/officeart/2005/8/layout/hierarchy3"/>
    <dgm:cxn modelId="{4BB71B30-0FB0-44FA-B21E-4E9C6DE6AE20}" type="presParOf" srcId="{98022467-DE1E-4CFC-AC15-CAA9A98720EA}" destId="{EFF3B44D-464F-4552-89DB-CBEE65CBA61F}" srcOrd="3" destOrd="0" presId="urn:microsoft.com/office/officeart/2005/8/layout/hierarchy3"/>
    <dgm:cxn modelId="{FBB24203-C7E5-4500-BF92-DBD1108366AE}" type="presParOf" srcId="{EFF3B44D-464F-4552-89DB-CBEE65CBA61F}" destId="{EE8CBCB3-0EC7-41B1-BC02-8F165504B3DA}" srcOrd="0" destOrd="0" presId="urn:microsoft.com/office/officeart/2005/8/layout/hierarchy3"/>
    <dgm:cxn modelId="{90FE1870-3B8E-4AAD-97E4-28D1DCA40F64}" type="presParOf" srcId="{EE8CBCB3-0EC7-41B1-BC02-8F165504B3DA}" destId="{039C5A93-8B41-46A0-B33C-4ECBB671CD64}" srcOrd="0" destOrd="0" presId="urn:microsoft.com/office/officeart/2005/8/layout/hierarchy3"/>
    <dgm:cxn modelId="{76399D4E-9FC7-4FFA-8F08-E9C3477D9C91}" type="presParOf" srcId="{EE8CBCB3-0EC7-41B1-BC02-8F165504B3DA}" destId="{55492E40-F1EE-4CE0-BC3B-E3039926D1BD}" srcOrd="1" destOrd="0" presId="urn:microsoft.com/office/officeart/2005/8/layout/hierarchy3"/>
    <dgm:cxn modelId="{A003DBB9-040B-494B-B8A0-9A81DD78F8E3}" type="presParOf" srcId="{EFF3B44D-464F-4552-89DB-CBEE65CBA61F}" destId="{41F42C04-55B0-478A-AAE6-138769BEF6E6}" srcOrd="1" destOrd="0" presId="urn:microsoft.com/office/officeart/2005/8/layout/hierarchy3"/>
    <dgm:cxn modelId="{870BAC2F-9540-4F09-83BC-FAF31DE6433B}" type="presParOf" srcId="{41F42C04-55B0-478A-AAE6-138769BEF6E6}" destId="{7CF45388-57B2-43A2-B138-62FD4BD7322A}" srcOrd="0" destOrd="0" presId="urn:microsoft.com/office/officeart/2005/8/layout/hierarchy3"/>
    <dgm:cxn modelId="{1AE577E7-C6F5-47B5-AFFB-E49473029373}" type="presParOf" srcId="{41F42C04-55B0-478A-AAE6-138769BEF6E6}" destId="{B7D5B760-0FF1-4054-8C82-71C1DF77CB7A}" srcOrd="1" destOrd="0" presId="urn:microsoft.com/office/officeart/2005/8/layout/hierarchy3"/>
    <dgm:cxn modelId="{F8F6B341-C8C6-4C89-8022-1FD3B4FA847F}" type="presParOf" srcId="{98022467-DE1E-4CFC-AC15-CAA9A98720EA}" destId="{78A593DB-707D-47AC-9A63-38615CC4F018}" srcOrd="4" destOrd="0" presId="urn:microsoft.com/office/officeart/2005/8/layout/hierarchy3"/>
    <dgm:cxn modelId="{41C5C9B8-7C63-4D49-AA65-EA4C90BC01DC}" type="presParOf" srcId="{78A593DB-707D-47AC-9A63-38615CC4F018}" destId="{41F29D39-7A05-456C-AF87-AFCC4087B8FA}" srcOrd="0" destOrd="0" presId="urn:microsoft.com/office/officeart/2005/8/layout/hierarchy3"/>
    <dgm:cxn modelId="{8F25F367-313F-432B-8645-BAE18A6F5004}" type="presParOf" srcId="{41F29D39-7A05-456C-AF87-AFCC4087B8FA}" destId="{D950EE34-FE24-4416-8F71-23E82E72191B}" srcOrd="0" destOrd="0" presId="urn:microsoft.com/office/officeart/2005/8/layout/hierarchy3"/>
    <dgm:cxn modelId="{D1A25608-3699-4233-9AB0-178A4197CE43}" type="presParOf" srcId="{41F29D39-7A05-456C-AF87-AFCC4087B8FA}" destId="{AF3BD1D5-DED9-4366-8F9C-D2CD90E2E0DC}" srcOrd="1" destOrd="0" presId="urn:microsoft.com/office/officeart/2005/8/layout/hierarchy3"/>
    <dgm:cxn modelId="{D2BEB62B-D53B-457A-91E4-653D36998885}" type="presParOf" srcId="{78A593DB-707D-47AC-9A63-38615CC4F018}" destId="{FCDC9E68-1069-48DA-BABA-1DBF51B1A33C}" srcOrd="1" destOrd="0" presId="urn:microsoft.com/office/officeart/2005/8/layout/hierarchy3"/>
    <dgm:cxn modelId="{4464297C-3CD6-4DF7-ABB4-8CF97AC4F929}" type="presParOf" srcId="{FCDC9E68-1069-48DA-BABA-1DBF51B1A33C}" destId="{93D7D450-3C4A-4988-93C3-19BA14496B92}" srcOrd="0" destOrd="0" presId="urn:microsoft.com/office/officeart/2005/8/layout/hierarchy3"/>
    <dgm:cxn modelId="{7D599327-EC54-4C47-BAE3-C5E2B1F75DFF}" type="presParOf" srcId="{FCDC9E68-1069-48DA-BABA-1DBF51B1A33C}" destId="{CC2F6193-4F6E-418F-AF6E-D516AD8A49F0}" srcOrd="1" destOrd="0" presId="urn:microsoft.com/office/officeart/2005/8/layout/hierarchy3"/>
    <dgm:cxn modelId="{DD1F33BA-BD9A-4DCD-ADED-C37BC4EE6BC2}" type="presParOf" srcId="{98022467-DE1E-4CFC-AC15-CAA9A98720EA}" destId="{4A3F5E91-81A7-49AE-A29D-AE16ED687FCE}" srcOrd="5" destOrd="0" presId="urn:microsoft.com/office/officeart/2005/8/layout/hierarchy3"/>
    <dgm:cxn modelId="{F7A6AD40-D489-4667-B0AC-041758957E1F}" type="presParOf" srcId="{4A3F5E91-81A7-49AE-A29D-AE16ED687FCE}" destId="{08D16F97-AF84-4116-8034-6E5F4517B7A9}" srcOrd="0" destOrd="0" presId="urn:microsoft.com/office/officeart/2005/8/layout/hierarchy3"/>
    <dgm:cxn modelId="{E845B309-EE01-4EEE-BE14-0D3A91E34A38}" type="presParOf" srcId="{08D16F97-AF84-4116-8034-6E5F4517B7A9}" destId="{DAE966FB-3C7D-40E9-9BBC-21406875951D}" srcOrd="0" destOrd="0" presId="urn:microsoft.com/office/officeart/2005/8/layout/hierarchy3"/>
    <dgm:cxn modelId="{AC76AFF8-9E8A-4E7B-9E03-770B27F93ECF}" type="presParOf" srcId="{08D16F97-AF84-4116-8034-6E5F4517B7A9}" destId="{21B5BD3E-0BF7-467E-A139-6796A94F2D26}" srcOrd="1" destOrd="0" presId="urn:microsoft.com/office/officeart/2005/8/layout/hierarchy3"/>
    <dgm:cxn modelId="{AED19D41-1F1D-4839-B5B0-53E9EF44D578}" type="presParOf" srcId="{4A3F5E91-81A7-49AE-A29D-AE16ED687FCE}" destId="{BEE6046B-C146-41C0-8A49-8C3AF969A694}" srcOrd="1" destOrd="0" presId="urn:microsoft.com/office/officeart/2005/8/layout/hierarchy3"/>
    <dgm:cxn modelId="{10FC8379-CA2F-4F63-A8A4-B6E46562FA68}" type="presParOf" srcId="{BEE6046B-C146-41C0-8A49-8C3AF969A694}" destId="{2DA8241F-13A5-4187-8A26-DEA5CB29E890}" srcOrd="0" destOrd="0" presId="urn:microsoft.com/office/officeart/2005/8/layout/hierarchy3"/>
    <dgm:cxn modelId="{4BAAFFB0-D3FE-408C-B87C-87BFFC850D62}" type="presParOf" srcId="{BEE6046B-C146-41C0-8A49-8C3AF969A694}" destId="{AC3E9F44-AED7-4D12-A632-1A217B46E03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ACBE74-9BAE-41B3-AD2D-DB7C75DD04A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8B68ABE1-B15F-422A-B8BF-DE61426600C3}">
      <dgm:prSet phldrT="[Texto]" custT="1"/>
      <dgm:spPr/>
      <dgm:t>
        <a:bodyPr/>
        <a:lstStyle/>
        <a:p>
          <a:r>
            <a:rPr lang="es-ES" sz="1700" dirty="0"/>
            <a:t>El análisis de las exportaciones de rosa fresca, durante el periodo 2014-2019 muestran un bajo crecimiento, a pesar que las flores poseen una alta ventaja comparativa según el IVC, lo cual denota competitividad en dichos productos, por 18 los efectos de la caída del petróleo (2015) y paro nacional (2018) que afectaron notablemente a la economía e industrias provocando el cierre de varias florícolas; Considerando factores competitivos como precio, calidad internacional, política comercial internacional y tecnología han incidido en sus exportaciones durante el periodo estudiado y de forma específica aquellas con destino al bloque económico EFTA.</a:t>
          </a:r>
        </a:p>
      </dgm:t>
    </dgm:pt>
    <dgm:pt modelId="{856E57FE-60FF-47BA-8CFC-52ABEDC557B9}" type="parTrans" cxnId="{623A7610-758C-40D4-87B6-5351EEC4A166}">
      <dgm:prSet/>
      <dgm:spPr/>
      <dgm:t>
        <a:bodyPr/>
        <a:lstStyle/>
        <a:p>
          <a:endParaRPr lang="es-ES" sz="1500"/>
        </a:p>
      </dgm:t>
    </dgm:pt>
    <dgm:pt modelId="{F47FD9D7-7439-41FB-86F1-1D6ED69A7514}" type="sibTrans" cxnId="{623A7610-758C-40D4-87B6-5351EEC4A166}">
      <dgm:prSet/>
      <dgm:spPr/>
      <dgm:t>
        <a:bodyPr/>
        <a:lstStyle/>
        <a:p>
          <a:endParaRPr lang="es-ES" sz="1500"/>
        </a:p>
      </dgm:t>
    </dgm:pt>
    <dgm:pt modelId="{74301169-39CA-49C4-BE82-267C6FB257A0}">
      <dgm:prSet custT="1"/>
      <dgm:spPr/>
      <dgm:t>
        <a:bodyPr/>
        <a:lstStyle/>
        <a:p>
          <a:r>
            <a:rPr lang="es-ES" sz="1700" dirty="0"/>
            <a:t>El principal proveedor de flores (rosas) a nivel mundial es Países Bajos, caracterizado por la inversión en desarrollo y tecnología, y sus sistemas de comercialización. Kenia lidera las exportaciones hacia el mercado suizo, por su competitividad, resultado de la cooperación de la industria, gobierno y sus políticas, y alta carga en los aeropuertos; Ecuador,, las rosas ecuatorianas son preferidas antes que las colombianas, lo que beneficia al sector para que se impulse la producción y exportación de rosas que tuvieron un crecimiento del 42% en el periodo 2014-2019.</a:t>
          </a:r>
          <a:endParaRPr lang="es-EC" sz="1700" dirty="0"/>
        </a:p>
      </dgm:t>
    </dgm:pt>
    <dgm:pt modelId="{C625C207-15CF-4DB8-9A2A-39BE7B3FD608}" type="parTrans" cxnId="{EE8AE7C3-E1F3-473E-9C70-F9A58E4081E2}">
      <dgm:prSet/>
      <dgm:spPr/>
      <dgm:t>
        <a:bodyPr/>
        <a:lstStyle/>
        <a:p>
          <a:endParaRPr lang="es-ES" sz="1500"/>
        </a:p>
      </dgm:t>
    </dgm:pt>
    <dgm:pt modelId="{669BC472-551A-48A1-829E-1966FD50A80A}" type="sibTrans" cxnId="{EE8AE7C3-E1F3-473E-9C70-F9A58E4081E2}">
      <dgm:prSet/>
      <dgm:spPr/>
      <dgm:t>
        <a:bodyPr/>
        <a:lstStyle/>
        <a:p>
          <a:endParaRPr lang="es-ES" sz="1500"/>
        </a:p>
      </dgm:t>
    </dgm:pt>
    <dgm:pt modelId="{05787230-189B-4FD4-8ADD-2C11A744FBF3}" type="pres">
      <dgm:prSet presAssocID="{48ACBE74-9BAE-41B3-AD2D-DB7C75DD04A6}" presName="linear" presStyleCnt="0">
        <dgm:presLayoutVars>
          <dgm:dir/>
          <dgm:animLvl val="lvl"/>
          <dgm:resizeHandles val="exact"/>
        </dgm:presLayoutVars>
      </dgm:prSet>
      <dgm:spPr/>
      <dgm:t>
        <a:bodyPr/>
        <a:lstStyle/>
        <a:p>
          <a:endParaRPr lang="es-ES"/>
        </a:p>
      </dgm:t>
    </dgm:pt>
    <dgm:pt modelId="{DA5AC91E-9B0C-4991-A880-2B17406BC81A}" type="pres">
      <dgm:prSet presAssocID="{8B68ABE1-B15F-422A-B8BF-DE61426600C3}" presName="parentLin" presStyleCnt="0"/>
      <dgm:spPr/>
    </dgm:pt>
    <dgm:pt modelId="{AF62B7A8-A664-4B7F-A295-B7D07F8AB0B8}" type="pres">
      <dgm:prSet presAssocID="{8B68ABE1-B15F-422A-B8BF-DE61426600C3}" presName="parentLeftMargin" presStyleLbl="node1" presStyleIdx="0" presStyleCnt="2"/>
      <dgm:spPr/>
      <dgm:t>
        <a:bodyPr/>
        <a:lstStyle/>
        <a:p>
          <a:endParaRPr lang="es-ES"/>
        </a:p>
      </dgm:t>
    </dgm:pt>
    <dgm:pt modelId="{DD520441-0D06-48BB-93CC-798806354C12}" type="pres">
      <dgm:prSet presAssocID="{8B68ABE1-B15F-422A-B8BF-DE61426600C3}" presName="parentText" presStyleLbl="node1" presStyleIdx="0" presStyleCnt="2" custScaleX="129337" custScaleY="173145">
        <dgm:presLayoutVars>
          <dgm:chMax val="0"/>
          <dgm:bulletEnabled val="1"/>
        </dgm:presLayoutVars>
      </dgm:prSet>
      <dgm:spPr/>
      <dgm:t>
        <a:bodyPr/>
        <a:lstStyle/>
        <a:p>
          <a:endParaRPr lang="es-ES"/>
        </a:p>
      </dgm:t>
    </dgm:pt>
    <dgm:pt modelId="{6AF2FF16-3C58-4E3B-989B-B3FB23B154A5}" type="pres">
      <dgm:prSet presAssocID="{8B68ABE1-B15F-422A-B8BF-DE61426600C3}" presName="negativeSpace" presStyleCnt="0"/>
      <dgm:spPr/>
    </dgm:pt>
    <dgm:pt modelId="{ECD12FC9-A9F6-48ED-B3F0-6A92934A3C23}" type="pres">
      <dgm:prSet presAssocID="{8B68ABE1-B15F-422A-B8BF-DE61426600C3}" presName="childText" presStyleLbl="conFgAcc1" presStyleIdx="0" presStyleCnt="2">
        <dgm:presLayoutVars>
          <dgm:bulletEnabled val="1"/>
        </dgm:presLayoutVars>
      </dgm:prSet>
      <dgm:spPr/>
    </dgm:pt>
    <dgm:pt modelId="{D4269D41-8B1D-4B6A-8478-5461D292CCFC}" type="pres">
      <dgm:prSet presAssocID="{F47FD9D7-7439-41FB-86F1-1D6ED69A7514}" presName="spaceBetweenRectangles" presStyleCnt="0"/>
      <dgm:spPr/>
    </dgm:pt>
    <dgm:pt modelId="{52E09BB8-0A83-4CF0-A4FD-050F3010C8BA}" type="pres">
      <dgm:prSet presAssocID="{74301169-39CA-49C4-BE82-267C6FB257A0}" presName="parentLin" presStyleCnt="0"/>
      <dgm:spPr/>
    </dgm:pt>
    <dgm:pt modelId="{CD0B1882-196D-45EA-A1CB-4191ECB18573}" type="pres">
      <dgm:prSet presAssocID="{74301169-39CA-49C4-BE82-267C6FB257A0}" presName="parentLeftMargin" presStyleLbl="node1" presStyleIdx="0" presStyleCnt="2"/>
      <dgm:spPr/>
      <dgm:t>
        <a:bodyPr/>
        <a:lstStyle/>
        <a:p>
          <a:endParaRPr lang="es-ES"/>
        </a:p>
      </dgm:t>
    </dgm:pt>
    <dgm:pt modelId="{4040CEFA-64FD-4CD6-A4B1-F51A1A6BAC11}" type="pres">
      <dgm:prSet presAssocID="{74301169-39CA-49C4-BE82-267C6FB257A0}" presName="parentText" presStyleLbl="node1" presStyleIdx="1" presStyleCnt="2" custScaleX="129337" custScaleY="151529" custLinFactNeighborX="7643" custLinFactNeighborY="6716">
        <dgm:presLayoutVars>
          <dgm:chMax val="0"/>
          <dgm:bulletEnabled val="1"/>
        </dgm:presLayoutVars>
      </dgm:prSet>
      <dgm:spPr/>
      <dgm:t>
        <a:bodyPr/>
        <a:lstStyle/>
        <a:p>
          <a:endParaRPr lang="es-ES"/>
        </a:p>
      </dgm:t>
    </dgm:pt>
    <dgm:pt modelId="{A8DFDEB5-6372-4946-85FF-F80EB20668B6}" type="pres">
      <dgm:prSet presAssocID="{74301169-39CA-49C4-BE82-267C6FB257A0}" presName="negativeSpace" presStyleCnt="0"/>
      <dgm:spPr/>
    </dgm:pt>
    <dgm:pt modelId="{118F5F20-7100-4731-BBE8-F95043FCFC68}" type="pres">
      <dgm:prSet presAssocID="{74301169-39CA-49C4-BE82-267C6FB257A0}" presName="childText" presStyleLbl="conFgAcc1" presStyleIdx="1" presStyleCnt="2">
        <dgm:presLayoutVars>
          <dgm:bulletEnabled val="1"/>
        </dgm:presLayoutVars>
      </dgm:prSet>
      <dgm:spPr/>
    </dgm:pt>
  </dgm:ptLst>
  <dgm:cxnLst>
    <dgm:cxn modelId="{EE8AE7C3-E1F3-473E-9C70-F9A58E4081E2}" srcId="{48ACBE74-9BAE-41B3-AD2D-DB7C75DD04A6}" destId="{74301169-39CA-49C4-BE82-267C6FB257A0}" srcOrd="1" destOrd="0" parTransId="{C625C207-15CF-4DB8-9A2A-39BE7B3FD608}" sibTransId="{669BC472-551A-48A1-829E-1966FD50A80A}"/>
    <dgm:cxn modelId="{15ABF5A7-654C-4F32-AE9C-B7DEACF62108}" type="presOf" srcId="{8B68ABE1-B15F-422A-B8BF-DE61426600C3}" destId="{AF62B7A8-A664-4B7F-A295-B7D07F8AB0B8}" srcOrd="0" destOrd="0" presId="urn:microsoft.com/office/officeart/2005/8/layout/list1"/>
    <dgm:cxn modelId="{359B4DBD-0A4C-46F0-B2A5-FCEDF72360FC}" type="presOf" srcId="{8B68ABE1-B15F-422A-B8BF-DE61426600C3}" destId="{DD520441-0D06-48BB-93CC-798806354C12}" srcOrd="1" destOrd="0" presId="urn:microsoft.com/office/officeart/2005/8/layout/list1"/>
    <dgm:cxn modelId="{87D402AC-AB48-42A6-9BE5-1D2ED00D518B}" type="presOf" srcId="{74301169-39CA-49C4-BE82-267C6FB257A0}" destId="{CD0B1882-196D-45EA-A1CB-4191ECB18573}" srcOrd="0" destOrd="0" presId="urn:microsoft.com/office/officeart/2005/8/layout/list1"/>
    <dgm:cxn modelId="{5C529285-3F81-4026-AC62-B86C2DCB6E1F}" type="presOf" srcId="{74301169-39CA-49C4-BE82-267C6FB257A0}" destId="{4040CEFA-64FD-4CD6-A4B1-F51A1A6BAC11}" srcOrd="1" destOrd="0" presId="urn:microsoft.com/office/officeart/2005/8/layout/list1"/>
    <dgm:cxn modelId="{E4FDD124-1EE3-4235-A453-19FF0E857DB3}" type="presOf" srcId="{48ACBE74-9BAE-41B3-AD2D-DB7C75DD04A6}" destId="{05787230-189B-4FD4-8ADD-2C11A744FBF3}" srcOrd="0" destOrd="0" presId="urn:microsoft.com/office/officeart/2005/8/layout/list1"/>
    <dgm:cxn modelId="{623A7610-758C-40D4-87B6-5351EEC4A166}" srcId="{48ACBE74-9BAE-41B3-AD2D-DB7C75DD04A6}" destId="{8B68ABE1-B15F-422A-B8BF-DE61426600C3}" srcOrd="0" destOrd="0" parTransId="{856E57FE-60FF-47BA-8CFC-52ABEDC557B9}" sibTransId="{F47FD9D7-7439-41FB-86F1-1D6ED69A7514}"/>
    <dgm:cxn modelId="{AB2DE088-A79C-4BDE-8AD0-A00C5EFB9497}" type="presParOf" srcId="{05787230-189B-4FD4-8ADD-2C11A744FBF3}" destId="{DA5AC91E-9B0C-4991-A880-2B17406BC81A}" srcOrd="0" destOrd="0" presId="urn:microsoft.com/office/officeart/2005/8/layout/list1"/>
    <dgm:cxn modelId="{100C95BB-D43D-4E96-BC78-79F1EAD5F4CC}" type="presParOf" srcId="{DA5AC91E-9B0C-4991-A880-2B17406BC81A}" destId="{AF62B7A8-A664-4B7F-A295-B7D07F8AB0B8}" srcOrd="0" destOrd="0" presId="urn:microsoft.com/office/officeart/2005/8/layout/list1"/>
    <dgm:cxn modelId="{B890187C-3E10-4947-9D0E-3536F9F1C0CE}" type="presParOf" srcId="{DA5AC91E-9B0C-4991-A880-2B17406BC81A}" destId="{DD520441-0D06-48BB-93CC-798806354C12}" srcOrd="1" destOrd="0" presId="urn:microsoft.com/office/officeart/2005/8/layout/list1"/>
    <dgm:cxn modelId="{F6CC5E7F-5BDB-439A-A3CA-BEC6D6582CE3}" type="presParOf" srcId="{05787230-189B-4FD4-8ADD-2C11A744FBF3}" destId="{6AF2FF16-3C58-4E3B-989B-B3FB23B154A5}" srcOrd="1" destOrd="0" presId="urn:microsoft.com/office/officeart/2005/8/layout/list1"/>
    <dgm:cxn modelId="{615E2C08-2A6A-47F0-88C1-571D6B394646}" type="presParOf" srcId="{05787230-189B-4FD4-8ADD-2C11A744FBF3}" destId="{ECD12FC9-A9F6-48ED-B3F0-6A92934A3C23}" srcOrd="2" destOrd="0" presId="urn:microsoft.com/office/officeart/2005/8/layout/list1"/>
    <dgm:cxn modelId="{2F8C4FF8-4CC3-4F3B-9966-7942BB5E5671}" type="presParOf" srcId="{05787230-189B-4FD4-8ADD-2C11A744FBF3}" destId="{D4269D41-8B1D-4B6A-8478-5461D292CCFC}" srcOrd="3" destOrd="0" presId="urn:microsoft.com/office/officeart/2005/8/layout/list1"/>
    <dgm:cxn modelId="{07C9E565-FD91-402E-8B73-29F82AC68F17}" type="presParOf" srcId="{05787230-189B-4FD4-8ADD-2C11A744FBF3}" destId="{52E09BB8-0A83-4CF0-A4FD-050F3010C8BA}" srcOrd="4" destOrd="0" presId="urn:microsoft.com/office/officeart/2005/8/layout/list1"/>
    <dgm:cxn modelId="{CE2E296E-3320-4CC7-87C4-86C3B66931D5}" type="presParOf" srcId="{52E09BB8-0A83-4CF0-A4FD-050F3010C8BA}" destId="{CD0B1882-196D-45EA-A1CB-4191ECB18573}" srcOrd="0" destOrd="0" presId="urn:microsoft.com/office/officeart/2005/8/layout/list1"/>
    <dgm:cxn modelId="{6161389D-37AD-409B-A522-F6F6D5DC1A51}" type="presParOf" srcId="{52E09BB8-0A83-4CF0-A4FD-050F3010C8BA}" destId="{4040CEFA-64FD-4CD6-A4B1-F51A1A6BAC11}" srcOrd="1" destOrd="0" presId="urn:microsoft.com/office/officeart/2005/8/layout/list1"/>
    <dgm:cxn modelId="{A9165942-D742-4123-AE19-D3B30FF23ACD}" type="presParOf" srcId="{05787230-189B-4FD4-8ADD-2C11A744FBF3}" destId="{A8DFDEB5-6372-4946-85FF-F80EB20668B6}" srcOrd="5" destOrd="0" presId="urn:microsoft.com/office/officeart/2005/8/layout/list1"/>
    <dgm:cxn modelId="{767AD0F2-8ABE-458D-8B80-C026A8561FBA}" type="presParOf" srcId="{05787230-189B-4FD4-8ADD-2C11A744FBF3}" destId="{118F5F20-7100-4731-BBE8-F95043FCFC6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ACBE74-9BAE-41B3-AD2D-DB7C75DD04A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407D247D-9180-45C0-9018-2A0037576A51}">
      <dgm:prSet custT="1"/>
      <dgm:spPr/>
      <dgm:t>
        <a:bodyPr/>
        <a:lstStyle/>
        <a:p>
          <a:r>
            <a:rPr lang="es-ES" sz="1700" dirty="0"/>
            <a:t>Suiza es el principal destino de las rosas frescas ecuatorianas respecto al EFTA, mercado caracterizado por sus exigencias en calidad, entre los principales los certificados y normas de etiquetado. También se debe cumplir ciertas formalidades, como requisitos técnicos o sanitarios, los cuales avalan los procesos de producción, gestión y logística, que están estandarizados para los exportadores.</a:t>
          </a:r>
          <a:endParaRPr lang="es-EC" sz="1700" dirty="0"/>
        </a:p>
      </dgm:t>
    </dgm:pt>
    <dgm:pt modelId="{6F431155-F83B-46EA-B743-CFB870DD2727}" type="parTrans" cxnId="{3F3560C4-D9B4-4A9A-A632-662835746DC0}">
      <dgm:prSet/>
      <dgm:spPr/>
      <dgm:t>
        <a:bodyPr/>
        <a:lstStyle/>
        <a:p>
          <a:endParaRPr lang="es-ES" sz="1700"/>
        </a:p>
      </dgm:t>
    </dgm:pt>
    <dgm:pt modelId="{F026696C-86DB-4830-A7FC-217E0E1A1E5F}" type="sibTrans" cxnId="{3F3560C4-D9B4-4A9A-A632-662835746DC0}">
      <dgm:prSet/>
      <dgm:spPr/>
      <dgm:t>
        <a:bodyPr/>
        <a:lstStyle/>
        <a:p>
          <a:endParaRPr lang="es-ES" sz="1700"/>
        </a:p>
      </dgm:t>
    </dgm:pt>
    <dgm:pt modelId="{085665CA-EF35-48BF-8B12-E4B65B9D9FCD}">
      <dgm:prSet custT="1"/>
      <dgm:spPr/>
      <dgm:t>
        <a:bodyPr/>
        <a:lstStyle/>
        <a:p>
          <a:r>
            <a:rPr lang="es-ES" sz="1700" dirty="0"/>
            <a:t>Finalmente, los pronósticos obtenidos a través del método de regresión lineal muestran un comportamiento en condiciones similares a las del periodo 2014-2019 con tendencia creciente, a partir de la firma del Acuerdo Comercial con el EFTA, con la liberación de los aranceles en más de 150 productos de exportación y la apertura de inversión se espera un crecimiento de más del 90% para el periodo 2021-2023 para las exportaciones de rosas, esto debido al comparativo realizado con los resultados del Acuerdo Multipartes de la Unión Europea.</a:t>
          </a:r>
          <a:endParaRPr lang="es-EC" sz="1700" dirty="0"/>
        </a:p>
      </dgm:t>
    </dgm:pt>
    <dgm:pt modelId="{A60C467B-90FF-4A70-8735-706A0F49C847}" type="parTrans" cxnId="{35D46FA1-A0EF-436C-9B1E-F936B7DE6045}">
      <dgm:prSet/>
      <dgm:spPr/>
      <dgm:t>
        <a:bodyPr/>
        <a:lstStyle/>
        <a:p>
          <a:endParaRPr lang="es-ES" sz="1700"/>
        </a:p>
      </dgm:t>
    </dgm:pt>
    <dgm:pt modelId="{92E645F2-3D84-4571-80D8-D7F51E957680}" type="sibTrans" cxnId="{35D46FA1-A0EF-436C-9B1E-F936B7DE6045}">
      <dgm:prSet/>
      <dgm:spPr/>
      <dgm:t>
        <a:bodyPr/>
        <a:lstStyle/>
        <a:p>
          <a:endParaRPr lang="es-ES" sz="1700"/>
        </a:p>
      </dgm:t>
    </dgm:pt>
    <dgm:pt modelId="{79C160DC-EFA1-481E-BD59-FB6AF86D454D}" type="pres">
      <dgm:prSet presAssocID="{48ACBE74-9BAE-41B3-AD2D-DB7C75DD04A6}" presName="linear" presStyleCnt="0">
        <dgm:presLayoutVars>
          <dgm:dir/>
          <dgm:animLvl val="lvl"/>
          <dgm:resizeHandles val="exact"/>
        </dgm:presLayoutVars>
      </dgm:prSet>
      <dgm:spPr/>
      <dgm:t>
        <a:bodyPr/>
        <a:lstStyle/>
        <a:p>
          <a:endParaRPr lang="es-ES"/>
        </a:p>
      </dgm:t>
    </dgm:pt>
    <dgm:pt modelId="{28D03529-3C41-4527-B504-593C1E6EECEC}" type="pres">
      <dgm:prSet presAssocID="{407D247D-9180-45C0-9018-2A0037576A51}" presName="parentLin" presStyleCnt="0"/>
      <dgm:spPr/>
    </dgm:pt>
    <dgm:pt modelId="{66DFC519-7C14-4C69-B5DC-5DCFB4A58EA1}" type="pres">
      <dgm:prSet presAssocID="{407D247D-9180-45C0-9018-2A0037576A51}" presName="parentLeftMargin" presStyleLbl="node1" presStyleIdx="0" presStyleCnt="2"/>
      <dgm:spPr/>
      <dgm:t>
        <a:bodyPr/>
        <a:lstStyle/>
        <a:p>
          <a:endParaRPr lang="es-ES"/>
        </a:p>
      </dgm:t>
    </dgm:pt>
    <dgm:pt modelId="{D51B8F35-7E0F-4FCD-96E1-6F7DA08E0988}" type="pres">
      <dgm:prSet presAssocID="{407D247D-9180-45C0-9018-2A0037576A51}" presName="parentText" presStyleLbl="node1" presStyleIdx="0" presStyleCnt="2" custScaleX="131761">
        <dgm:presLayoutVars>
          <dgm:chMax val="0"/>
          <dgm:bulletEnabled val="1"/>
        </dgm:presLayoutVars>
      </dgm:prSet>
      <dgm:spPr/>
      <dgm:t>
        <a:bodyPr/>
        <a:lstStyle/>
        <a:p>
          <a:endParaRPr lang="es-ES"/>
        </a:p>
      </dgm:t>
    </dgm:pt>
    <dgm:pt modelId="{E7738811-A467-4D89-8348-153D18470CAB}" type="pres">
      <dgm:prSet presAssocID="{407D247D-9180-45C0-9018-2A0037576A51}" presName="negativeSpace" presStyleCnt="0"/>
      <dgm:spPr/>
    </dgm:pt>
    <dgm:pt modelId="{863275FA-1993-4A63-882A-5045171FAEB2}" type="pres">
      <dgm:prSet presAssocID="{407D247D-9180-45C0-9018-2A0037576A51}" presName="childText" presStyleLbl="conFgAcc1" presStyleIdx="0" presStyleCnt="2">
        <dgm:presLayoutVars>
          <dgm:bulletEnabled val="1"/>
        </dgm:presLayoutVars>
      </dgm:prSet>
      <dgm:spPr/>
    </dgm:pt>
    <dgm:pt modelId="{F7238BC8-AA0B-4A5F-8F1C-03662535C417}" type="pres">
      <dgm:prSet presAssocID="{F026696C-86DB-4830-A7FC-217E0E1A1E5F}" presName="spaceBetweenRectangles" presStyleCnt="0"/>
      <dgm:spPr/>
    </dgm:pt>
    <dgm:pt modelId="{C5A3D595-0483-4F6A-9C1A-B8C9C8072619}" type="pres">
      <dgm:prSet presAssocID="{085665CA-EF35-48BF-8B12-E4B65B9D9FCD}" presName="parentLin" presStyleCnt="0"/>
      <dgm:spPr/>
    </dgm:pt>
    <dgm:pt modelId="{A7A84272-D7A1-4849-9623-1284D44FE69F}" type="pres">
      <dgm:prSet presAssocID="{085665CA-EF35-48BF-8B12-E4B65B9D9FCD}" presName="parentLeftMargin" presStyleLbl="node1" presStyleIdx="0" presStyleCnt="2"/>
      <dgm:spPr/>
      <dgm:t>
        <a:bodyPr/>
        <a:lstStyle/>
        <a:p>
          <a:endParaRPr lang="es-ES"/>
        </a:p>
      </dgm:t>
    </dgm:pt>
    <dgm:pt modelId="{117EBFF9-9175-4D4A-B1C9-D56B7EDA5AB5}" type="pres">
      <dgm:prSet presAssocID="{085665CA-EF35-48BF-8B12-E4B65B9D9FCD}" presName="parentText" presStyleLbl="node1" presStyleIdx="1" presStyleCnt="2" custScaleX="131761">
        <dgm:presLayoutVars>
          <dgm:chMax val="0"/>
          <dgm:bulletEnabled val="1"/>
        </dgm:presLayoutVars>
      </dgm:prSet>
      <dgm:spPr/>
      <dgm:t>
        <a:bodyPr/>
        <a:lstStyle/>
        <a:p>
          <a:endParaRPr lang="es-ES"/>
        </a:p>
      </dgm:t>
    </dgm:pt>
    <dgm:pt modelId="{1D5B97CE-F1CA-4614-824C-2CB6B0EFCCA0}" type="pres">
      <dgm:prSet presAssocID="{085665CA-EF35-48BF-8B12-E4B65B9D9FCD}" presName="negativeSpace" presStyleCnt="0"/>
      <dgm:spPr/>
    </dgm:pt>
    <dgm:pt modelId="{EA39FDAE-2DF9-4434-96F9-CFDC60F772D6}" type="pres">
      <dgm:prSet presAssocID="{085665CA-EF35-48BF-8B12-E4B65B9D9FCD}" presName="childText" presStyleLbl="conFgAcc1" presStyleIdx="1" presStyleCnt="2">
        <dgm:presLayoutVars>
          <dgm:bulletEnabled val="1"/>
        </dgm:presLayoutVars>
      </dgm:prSet>
      <dgm:spPr/>
    </dgm:pt>
  </dgm:ptLst>
  <dgm:cxnLst>
    <dgm:cxn modelId="{3EA91858-0926-4647-9F83-AF8CD9AD1E82}" type="presOf" srcId="{085665CA-EF35-48BF-8B12-E4B65B9D9FCD}" destId="{117EBFF9-9175-4D4A-B1C9-D56B7EDA5AB5}" srcOrd="1" destOrd="0" presId="urn:microsoft.com/office/officeart/2005/8/layout/list1"/>
    <dgm:cxn modelId="{C3756055-E739-4572-997F-0DBBE6862862}" type="presOf" srcId="{085665CA-EF35-48BF-8B12-E4B65B9D9FCD}" destId="{A7A84272-D7A1-4849-9623-1284D44FE69F}" srcOrd="0" destOrd="0" presId="urn:microsoft.com/office/officeart/2005/8/layout/list1"/>
    <dgm:cxn modelId="{271D3507-655E-413B-853A-829C6E958671}" type="presOf" srcId="{407D247D-9180-45C0-9018-2A0037576A51}" destId="{D51B8F35-7E0F-4FCD-96E1-6F7DA08E0988}" srcOrd="1" destOrd="0" presId="urn:microsoft.com/office/officeart/2005/8/layout/list1"/>
    <dgm:cxn modelId="{3F3560C4-D9B4-4A9A-A632-662835746DC0}" srcId="{48ACBE74-9BAE-41B3-AD2D-DB7C75DD04A6}" destId="{407D247D-9180-45C0-9018-2A0037576A51}" srcOrd="0" destOrd="0" parTransId="{6F431155-F83B-46EA-B743-CFB870DD2727}" sibTransId="{F026696C-86DB-4830-A7FC-217E0E1A1E5F}"/>
    <dgm:cxn modelId="{35D46FA1-A0EF-436C-9B1E-F936B7DE6045}" srcId="{48ACBE74-9BAE-41B3-AD2D-DB7C75DD04A6}" destId="{085665CA-EF35-48BF-8B12-E4B65B9D9FCD}" srcOrd="1" destOrd="0" parTransId="{A60C467B-90FF-4A70-8735-706A0F49C847}" sibTransId="{92E645F2-3D84-4571-80D8-D7F51E957680}"/>
    <dgm:cxn modelId="{CFAFABA1-FA57-4086-9971-EA4527C1D102}" type="presOf" srcId="{407D247D-9180-45C0-9018-2A0037576A51}" destId="{66DFC519-7C14-4C69-B5DC-5DCFB4A58EA1}" srcOrd="0" destOrd="0" presId="urn:microsoft.com/office/officeart/2005/8/layout/list1"/>
    <dgm:cxn modelId="{9D1AE793-FBDA-46FD-9A43-AA2B00B914ED}" type="presOf" srcId="{48ACBE74-9BAE-41B3-AD2D-DB7C75DD04A6}" destId="{79C160DC-EFA1-481E-BD59-FB6AF86D454D}" srcOrd="0" destOrd="0" presId="urn:microsoft.com/office/officeart/2005/8/layout/list1"/>
    <dgm:cxn modelId="{1ACFBCA0-7C0F-4C99-8CB2-038AD543EF76}" type="presParOf" srcId="{79C160DC-EFA1-481E-BD59-FB6AF86D454D}" destId="{28D03529-3C41-4527-B504-593C1E6EECEC}" srcOrd="0" destOrd="0" presId="urn:microsoft.com/office/officeart/2005/8/layout/list1"/>
    <dgm:cxn modelId="{FB7AA0D0-1849-4E7F-AFA8-D514B46B66BB}" type="presParOf" srcId="{28D03529-3C41-4527-B504-593C1E6EECEC}" destId="{66DFC519-7C14-4C69-B5DC-5DCFB4A58EA1}" srcOrd="0" destOrd="0" presId="urn:microsoft.com/office/officeart/2005/8/layout/list1"/>
    <dgm:cxn modelId="{899C7E8C-BF98-4ECC-A6F3-5A15F94373FC}" type="presParOf" srcId="{28D03529-3C41-4527-B504-593C1E6EECEC}" destId="{D51B8F35-7E0F-4FCD-96E1-6F7DA08E0988}" srcOrd="1" destOrd="0" presId="urn:microsoft.com/office/officeart/2005/8/layout/list1"/>
    <dgm:cxn modelId="{6D37AE45-3474-4D09-A921-47F936BB2379}" type="presParOf" srcId="{79C160DC-EFA1-481E-BD59-FB6AF86D454D}" destId="{E7738811-A467-4D89-8348-153D18470CAB}" srcOrd="1" destOrd="0" presId="urn:microsoft.com/office/officeart/2005/8/layout/list1"/>
    <dgm:cxn modelId="{1C844E2F-33A6-4219-B072-37575423B6C4}" type="presParOf" srcId="{79C160DC-EFA1-481E-BD59-FB6AF86D454D}" destId="{863275FA-1993-4A63-882A-5045171FAEB2}" srcOrd="2" destOrd="0" presId="urn:microsoft.com/office/officeart/2005/8/layout/list1"/>
    <dgm:cxn modelId="{DC285DDC-0296-40C6-BD6E-676189A89919}" type="presParOf" srcId="{79C160DC-EFA1-481E-BD59-FB6AF86D454D}" destId="{F7238BC8-AA0B-4A5F-8F1C-03662535C417}" srcOrd="3" destOrd="0" presId="urn:microsoft.com/office/officeart/2005/8/layout/list1"/>
    <dgm:cxn modelId="{9B8B2B0B-03BB-4006-9A2A-E7BECD9DFBE4}" type="presParOf" srcId="{79C160DC-EFA1-481E-BD59-FB6AF86D454D}" destId="{C5A3D595-0483-4F6A-9C1A-B8C9C8072619}" srcOrd="4" destOrd="0" presId="urn:microsoft.com/office/officeart/2005/8/layout/list1"/>
    <dgm:cxn modelId="{1756C97C-77D7-45DE-AF5F-F5E9B782D31A}" type="presParOf" srcId="{C5A3D595-0483-4F6A-9C1A-B8C9C8072619}" destId="{A7A84272-D7A1-4849-9623-1284D44FE69F}" srcOrd="0" destOrd="0" presId="urn:microsoft.com/office/officeart/2005/8/layout/list1"/>
    <dgm:cxn modelId="{81271DFE-151E-4699-9D9F-2F0069A829F2}" type="presParOf" srcId="{C5A3D595-0483-4F6A-9C1A-B8C9C8072619}" destId="{117EBFF9-9175-4D4A-B1C9-D56B7EDA5AB5}" srcOrd="1" destOrd="0" presId="urn:microsoft.com/office/officeart/2005/8/layout/list1"/>
    <dgm:cxn modelId="{78A9CDD2-D0DB-4344-9656-68C6B475F21C}" type="presParOf" srcId="{79C160DC-EFA1-481E-BD59-FB6AF86D454D}" destId="{1D5B97CE-F1CA-4614-824C-2CB6B0EFCCA0}" srcOrd="5" destOrd="0" presId="urn:microsoft.com/office/officeart/2005/8/layout/list1"/>
    <dgm:cxn modelId="{6A028148-8EA9-4D6B-B8C0-4D4B211CC3EA}" type="presParOf" srcId="{79C160DC-EFA1-481E-BD59-FB6AF86D454D}" destId="{EA39FDAE-2DF9-4434-96F9-CFDC60F772D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48A362-3F95-48B6-8130-4945448B082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47E6131F-2A57-4317-9D89-9E540B50F15F}">
      <dgm:prSet phldrT="[Texto]" custT="1"/>
      <dgm:spPr/>
      <dgm:t>
        <a:bodyPr/>
        <a:lstStyle/>
        <a:p>
          <a:r>
            <a:rPr lang="es-ES" sz="1700" dirty="0"/>
            <a:t>Las florícolas ecuatorianas dedicadas a la producción y exportación de rosas, sin importar su tamaño y que han logrado mantenerse a pesar de las situaciones económicas actuales, deben implementar planes de contingencia que les permitan prever circunstancias que afecten sus actividades, pues, así como realizan proyecciones y estrategias de ventas, es necesario considerar los factores de causalidad que podrían afectar sus actividades.</a:t>
          </a:r>
        </a:p>
      </dgm:t>
    </dgm:pt>
    <dgm:pt modelId="{D981C4E4-8459-4CBE-9AB1-F19BFFF725C8}" type="parTrans" cxnId="{45E6C19E-4BAD-4DA9-B599-1F7FF9C66F81}">
      <dgm:prSet/>
      <dgm:spPr/>
      <dgm:t>
        <a:bodyPr/>
        <a:lstStyle/>
        <a:p>
          <a:endParaRPr lang="es-ES" sz="1700"/>
        </a:p>
      </dgm:t>
    </dgm:pt>
    <dgm:pt modelId="{CE2368B0-676D-4205-9758-EF245393E82D}" type="sibTrans" cxnId="{45E6C19E-4BAD-4DA9-B599-1F7FF9C66F81}">
      <dgm:prSet/>
      <dgm:spPr/>
      <dgm:t>
        <a:bodyPr/>
        <a:lstStyle/>
        <a:p>
          <a:endParaRPr lang="es-ES" sz="1700"/>
        </a:p>
      </dgm:t>
    </dgm:pt>
    <dgm:pt modelId="{45FB64A8-C282-4778-ABD9-6A6417E8DFD4}">
      <dgm:prSet custT="1"/>
      <dgm:spPr/>
      <dgm:t>
        <a:bodyPr/>
        <a:lstStyle/>
        <a:p>
          <a:r>
            <a:rPr lang="es-ES" sz="1700" dirty="0"/>
            <a:t>La globalización presiona a las industrias a estar actualizándose constantemente, por lo que se debería utilizar como referente el accionar de los principales proveedores de rosas en el mundo para contribuir a desarrollar la producción ecuatoriana y alcanzar un alto nivel de calidad y sostenibilidad, a un precio competitivo y así potencializar las exportaciones al mercado suizo y EFTA en general.</a:t>
          </a:r>
          <a:endParaRPr lang="es-EC" sz="1700" dirty="0"/>
        </a:p>
      </dgm:t>
    </dgm:pt>
    <dgm:pt modelId="{BF38D2C9-5FA8-4F01-92F3-08CBAED6B67C}" type="parTrans" cxnId="{874A6FDE-274C-48AE-BBB0-1F7B7957B19C}">
      <dgm:prSet/>
      <dgm:spPr/>
      <dgm:t>
        <a:bodyPr/>
        <a:lstStyle/>
        <a:p>
          <a:endParaRPr lang="es-ES" sz="1700"/>
        </a:p>
      </dgm:t>
    </dgm:pt>
    <dgm:pt modelId="{6360EF1B-2869-44EC-AC4F-1C5B857F9D4B}" type="sibTrans" cxnId="{874A6FDE-274C-48AE-BBB0-1F7B7957B19C}">
      <dgm:prSet/>
      <dgm:spPr/>
      <dgm:t>
        <a:bodyPr/>
        <a:lstStyle/>
        <a:p>
          <a:endParaRPr lang="es-ES" sz="1700"/>
        </a:p>
      </dgm:t>
    </dgm:pt>
    <dgm:pt modelId="{0D5C94AA-975C-4827-8C95-9CE818C4988B}">
      <dgm:prSet phldrT="[Texto]" custT="1"/>
      <dgm:spPr/>
      <dgm:t>
        <a:bodyPr/>
        <a:lstStyle/>
        <a:p>
          <a:endParaRPr lang="es-ES" sz="1700"/>
        </a:p>
      </dgm:t>
    </dgm:pt>
    <dgm:pt modelId="{382FC8D8-9807-4AB9-B38D-1D11E7FE9DC4}" type="parTrans" cxnId="{FC454DD1-1D0F-40BA-BBCA-5FEF7D591B3F}">
      <dgm:prSet/>
      <dgm:spPr/>
      <dgm:t>
        <a:bodyPr/>
        <a:lstStyle/>
        <a:p>
          <a:endParaRPr lang="es-ES" sz="1700"/>
        </a:p>
      </dgm:t>
    </dgm:pt>
    <dgm:pt modelId="{0FC14FC9-4C49-4D19-8DC5-E32C327CC6E3}" type="sibTrans" cxnId="{FC454DD1-1D0F-40BA-BBCA-5FEF7D591B3F}">
      <dgm:prSet/>
      <dgm:spPr/>
      <dgm:t>
        <a:bodyPr/>
        <a:lstStyle/>
        <a:p>
          <a:endParaRPr lang="es-ES" sz="1700"/>
        </a:p>
      </dgm:t>
    </dgm:pt>
    <dgm:pt modelId="{EF7874AC-571B-4F48-A74A-F7160F089703}">
      <dgm:prSet custT="1"/>
      <dgm:spPr/>
      <dgm:t>
        <a:bodyPr/>
        <a:lstStyle/>
        <a:p>
          <a:endParaRPr lang="es-EC" sz="1700" dirty="0"/>
        </a:p>
      </dgm:t>
    </dgm:pt>
    <dgm:pt modelId="{64D0DC13-8D12-46FD-A239-08CCA74A5DFC}" type="parTrans" cxnId="{AF072F4B-4F80-4DF1-AD73-6EB27600205D}">
      <dgm:prSet/>
      <dgm:spPr/>
      <dgm:t>
        <a:bodyPr/>
        <a:lstStyle/>
        <a:p>
          <a:endParaRPr lang="es-ES" sz="1700"/>
        </a:p>
      </dgm:t>
    </dgm:pt>
    <dgm:pt modelId="{25442802-EA5C-48AD-8680-0E070B2E7643}" type="sibTrans" cxnId="{AF072F4B-4F80-4DF1-AD73-6EB27600205D}">
      <dgm:prSet/>
      <dgm:spPr/>
      <dgm:t>
        <a:bodyPr/>
        <a:lstStyle/>
        <a:p>
          <a:endParaRPr lang="es-ES" sz="1700"/>
        </a:p>
      </dgm:t>
    </dgm:pt>
    <dgm:pt modelId="{7B3D14DE-CC91-4164-A1FB-C542F402D773}" type="pres">
      <dgm:prSet presAssocID="{4048A362-3F95-48B6-8130-4945448B0828}" presName="linearFlow" presStyleCnt="0">
        <dgm:presLayoutVars>
          <dgm:dir/>
          <dgm:animLvl val="lvl"/>
          <dgm:resizeHandles val="exact"/>
        </dgm:presLayoutVars>
      </dgm:prSet>
      <dgm:spPr/>
      <dgm:t>
        <a:bodyPr/>
        <a:lstStyle/>
        <a:p>
          <a:endParaRPr lang="es-ES"/>
        </a:p>
      </dgm:t>
    </dgm:pt>
    <dgm:pt modelId="{B902B5F1-A788-484B-87F2-E8B97A2319EA}" type="pres">
      <dgm:prSet presAssocID="{0D5C94AA-975C-4827-8C95-9CE818C4988B}" presName="composite" presStyleCnt="0"/>
      <dgm:spPr/>
    </dgm:pt>
    <dgm:pt modelId="{EE943E51-CE4C-40F5-9079-E5BD1486A09B}" type="pres">
      <dgm:prSet presAssocID="{0D5C94AA-975C-4827-8C95-9CE818C4988B}" presName="parentText" presStyleLbl="alignNode1" presStyleIdx="0" presStyleCnt="2">
        <dgm:presLayoutVars>
          <dgm:chMax val="1"/>
          <dgm:bulletEnabled val="1"/>
        </dgm:presLayoutVars>
      </dgm:prSet>
      <dgm:spPr/>
      <dgm:t>
        <a:bodyPr/>
        <a:lstStyle/>
        <a:p>
          <a:endParaRPr lang="es-ES"/>
        </a:p>
      </dgm:t>
    </dgm:pt>
    <dgm:pt modelId="{047ED7D1-9F55-463A-AC7D-58428249416E}" type="pres">
      <dgm:prSet presAssocID="{0D5C94AA-975C-4827-8C95-9CE818C4988B}" presName="descendantText" presStyleLbl="alignAcc1" presStyleIdx="0" presStyleCnt="2">
        <dgm:presLayoutVars>
          <dgm:bulletEnabled val="1"/>
        </dgm:presLayoutVars>
      </dgm:prSet>
      <dgm:spPr/>
      <dgm:t>
        <a:bodyPr/>
        <a:lstStyle/>
        <a:p>
          <a:endParaRPr lang="es-ES"/>
        </a:p>
      </dgm:t>
    </dgm:pt>
    <dgm:pt modelId="{D39AA6AC-0CCE-4FA5-B4D8-DBC961E9AAE9}" type="pres">
      <dgm:prSet presAssocID="{0FC14FC9-4C49-4D19-8DC5-E32C327CC6E3}" presName="sp" presStyleCnt="0"/>
      <dgm:spPr/>
    </dgm:pt>
    <dgm:pt modelId="{41C70C72-7228-4504-9C79-DF03CA52AD38}" type="pres">
      <dgm:prSet presAssocID="{EF7874AC-571B-4F48-A74A-F7160F089703}" presName="composite" presStyleCnt="0"/>
      <dgm:spPr/>
    </dgm:pt>
    <dgm:pt modelId="{8791309C-F759-4A96-BAC0-4B66ED51B90C}" type="pres">
      <dgm:prSet presAssocID="{EF7874AC-571B-4F48-A74A-F7160F089703}" presName="parentText" presStyleLbl="alignNode1" presStyleIdx="1" presStyleCnt="2">
        <dgm:presLayoutVars>
          <dgm:chMax val="1"/>
          <dgm:bulletEnabled val="1"/>
        </dgm:presLayoutVars>
      </dgm:prSet>
      <dgm:spPr/>
      <dgm:t>
        <a:bodyPr/>
        <a:lstStyle/>
        <a:p>
          <a:endParaRPr lang="es-ES"/>
        </a:p>
      </dgm:t>
    </dgm:pt>
    <dgm:pt modelId="{66B5AFAE-11E2-40EE-86AE-E253D2C1D0A8}" type="pres">
      <dgm:prSet presAssocID="{EF7874AC-571B-4F48-A74A-F7160F089703}" presName="descendantText" presStyleLbl="alignAcc1" presStyleIdx="1" presStyleCnt="2">
        <dgm:presLayoutVars>
          <dgm:bulletEnabled val="1"/>
        </dgm:presLayoutVars>
      </dgm:prSet>
      <dgm:spPr/>
      <dgm:t>
        <a:bodyPr/>
        <a:lstStyle/>
        <a:p>
          <a:endParaRPr lang="es-ES"/>
        </a:p>
      </dgm:t>
    </dgm:pt>
  </dgm:ptLst>
  <dgm:cxnLst>
    <dgm:cxn modelId="{5078BECC-0575-4C36-A3CF-F9D1F6177558}" type="presOf" srcId="{EF7874AC-571B-4F48-A74A-F7160F089703}" destId="{8791309C-F759-4A96-BAC0-4B66ED51B90C}" srcOrd="0" destOrd="0" presId="urn:microsoft.com/office/officeart/2005/8/layout/chevron2"/>
    <dgm:cxn modelId="{45E6C19E-4BAD-4DA9-B599-1F7FF9C66F81}" srcId="{0D5C94AA-975C-4827-8C95-9CE818C4988B}" destId="{47E6131F-2A57-4317-9D89-9E540B50F15F}" srcOrd="0" destOrd="0" parTransId="{D981C4E4-8459-4CBE-9AB1-F19BFFF725C8}" sibTransId="{CE2368B0-676D-4205-9758-EF245393E82D}"/>
    <dgm:cxn modelId="{97A04557-1F1A-4DB8-96BD-C8707056EC0F}" type="presOf" srcId="{45FB64A8-C282-4778-ABD9-6A6417E8DFD4}" destId="{66B5AFAE-11E2-40EE-86AE-E253D2C1D0A8}" srcOrd="0" destOrd="0" presId="urn:microsoft.com/office/officeart/2005/8/layout/chevron2"/>
    <dgm:cxn modelId="{AF072F4B-4F80-4DF1-AD73-6EB27600205D}" srcId="{4048A362-3F95-48B6-8130-4945448B0828}" destId="{EF7874AC-571B-4F48-A74A-F7160F089703}" srcOrd="1" destOrd="0" parTransId="{64D0DC13-8D12-46FD-A239-08CCA74A5DFC}" sibTransId="{25442802-EA5C-48AD-8680-0E070B2E7643}"/>
    <dgm:cxn modelId="{5871E184-BE82-41E3-A424-3BAC18133142}" type="presOf" srcId="{0D5C94AA-975C-4827-8C95-9CE818C4988B}" destId="{EE943E51-CE4C-40F5-9079-E5BD1486A09B}" srcOrd="0" destOrd="0" presId="urn:microsoft.com/office/officeart/2005/8/layout/chevron2"/>
    <dgm:cxn modelId="{874A6FDE-274C-48AE-BBB0-1F7B7957B19C}" srcId="{EF7874AC-571B-4F48-A74A-F7160F089703}" destId="{45FB64A8-C282-4778-ABD9-6A6417E8DFD4}" srcOrd="0" destOrd="0" parTransId="{BF38D2C9-5FA8-4F01-92F3-08CBAED6B67C}" sibTransId="{6360EF1B-2869-44EC-AC4F-1C5B857F9D4B}"/>
    <dgm:cxn modelId="{FC454DD1-1D0F-40BA-BBCA-5FEF7D591B3F}" srcId="{4048A362-3F95-48B6-8130-4945448B0828}" destId="{0D5C94AA-975C-4827-8C95-9CE818C4988B}" srcOrd="0" destOrd="0" parTransId="{382FC8D8-9807-4AB9-B38D-1D11E7FE9DC4}" sibTransId="{0FC14FC9-4C49-4D19-8DC5-E32C327CC6E3}"/>
    <dgm:cxn modelId="{C969283A-64EF-46EA-90EF-4A6634F3D23A}" type="presOf" srcId="{47E6131F-2A57-4317-9D89-9E540B50F15F}" destId="{047ED7D1-9F55-463A-AC7D-58428249416E}" srcOrd="0" destOrd="0" presId="urn:microsoft.com/office/officeart/2005/8/layout/chevron2"/>
    <dgm:cxn modelId="{96435920-74DD-4751-A558-622F8B2C2F6B}" type="presOf" srcId="{4048A362-3F95-48B6-8130-4945448B0828}" destId="{7B3D14DE-CC91-4164-A1FB-C542F402D773}" srcOrd="0" destOrd="0" presId="urn:microsoft.com/office/officeart/2005/8/layout/chevron2"/>
    <dgm:cxn modelId="{CEC9A5DB-B9C0-4215-9707-65201D3C65D0}" type="presParOf" srcId="{7B3D14DE-CC91-4164-A1FB-C542F402D773}" destId="{B902B5F1-A788-484B-87F2-E8B97A2319EA}" srcOrd="0" destOrd="0" presId="urn:microsoft.com/office/officeart/2005/8/layout/chevron2"/>
    <dgm:cxn modelId="{BFF72105-771C-4582-9016-50AF83B64E9D}" type="presParOf" srcId="{B902B5F1-A788-484B-87F2-E8B97A2319EA}" destId="{EE943E51-CE4C-40F5-9079-E5BD1486A09B}" srcOrd="0" destOrd="0" presId="urn:microsoft.com/office/officeart/2005/8/layout/chevron2"/>
    <dgm:cxn modelId="{C0FF2EBF-7419-4834-9C62-7D667F609E11}" type="presParOf" srcId="{B902B5F1-A788-484B-87F2-E8B97A2319EA}" destId="{047ED7D1-9F55-463A-AC7D-58428249416E}" srcOrd="1" destOrd="0" presId="urn:microsoft.com/office/officeart/2005/8/layout/chevron2"/>
    <dgm:cxn modelId="{46A18728-CB22-4750-9299-801069D436D5}" type="presParOf" srcId="{7B3D14DE-CC91-4164-A1FB-C542F402D773}" destId="{D39AA6AC-0CCE-4FA5-B4D8-DBC961E9AAE9}" srcOrd="1" destOrd="0" presId="urn:microsoft.com/office/officeart/2005/8/layout/chevron2"/>
    <dgm:cxn modelId="{196C248A-0C18-4BCA-BDE6-B56E66601751}" type="presParOf" srcId="{7B3D14DE-CC91-4164-A1FB-C542F402D773}" destId="{41C70C72-7228-4504-9C79-DF03CA52AD38}" srcOrd="2" destOrd="0" presId="urn:microsoft.com/office/officeart/2005/8/layout/chevron2"/>
    <dgm:cxn modelId="{0B03AD36-4BE0-421D-A9F2-0806D2D88738}" type="presParOf" srcId="{41C70C72-7228-4504-9C79-DF03CA52AD38}" destId="{8791309C-F759-4A96-BAC0-4B66ED51B90C}" srcOrd="0" destOrd="0" presId="urn:microsoft.com/office/officeart/2005/8/layout/chevron2"/>
    <dgm:cxn modelId="{C2F1E5B9-5D3A-4CD6-A295-000EFDEA6F63}" type="presParOf" srcId="{41C70C72-7228-4504-9C79-DF03CA52AD38}" destId="{66B5AFAE-11E2-40EE-86AE-E253D2C1D0A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48A362-3F95-48B6-8130-4945448B082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A8DC8BF3-BBBA-451C-BE5C-711B7C876779}">
      <dgm:prSet custT="1"/>
      <dgm:spPr/>
      <dgm:t>
        <a:bodyPr/>
        <a:lstStyle/>
        <a:p>
          <a:r>
            <a:rPr lang="es-ES" sz="1700" dirty="0"/>
            <a:t>Con la entrada en vigor del Acuerdo Comercial Ecuador-EFTA, los productores y exportadores florícolas ecuatorianos pueden ampliar la cobertura del mercado de la rosa fresca cortada en el EFTA, por efecto de la liberación inmediata del arancel en este producto, de forma que se vuelve más atractivo para los importadores mayoristas que predominan en el mercado; por lo que sebe establecer estrategias competitivas que permitan el posicionamiento de la rosa en Suiza.</a:t>
          </a:r>
          <a:endParaRPr lang="es-EC" sz="1700" dirty="0"/>
        </a:p>
      </dgm:t>
    </dgm:pt>
    <dgm:pt modelId="{A315EBDF-40B1-4BF3-8D32-87625D72BC98}" type="parTrans" cxnId="{E1C59043-9A97-4C1C-AC70-AB5056618958}">
      <dgm:prSet/>
      <dgm:spPr/>
      <dgm:t>
        <a:bodyPr/>
        <a:lstStyle/>
        <a:p>
          <a:endParaRPr lang="es-ES" sz="1700"/>
        </a:p>
      </dgm:t>
    </dgm:pt>
    <dgm:pt modelId="{376CBECC-26A8-414E-8146-B1A81B6D68D1}" type="sibTrans" cxnId="{E1C59043-9A97-4C1C-AC70-AB5056618958}">
      <dgm:prSet/>
      <dgm:spPr/>
      <dgm:t>
        <a:bodyPr/>
        <a:lstStyle/>
        <a:p>
          <a:endParaRPr lang="es-ES" sz="1700"/>
        </a:p>
      </dgm:t>
    </dgm:pt>
    <dgm:pt modelId="{7B70A0A1-9662-430C-BF0E-A1E43FBC3981}">
      <dgm:prSet custT="1"/>
      <dgm:spPr/>
      <dgm:t>
        <a:bodyPr/>
        <a:lstStyle/>
        <a:p>
          <a:r>
            <a:rPr lang="es-ES" sz="1700" dirty="0"/>
            <a:t>Las proyecciones realizadas para las exportaciones que muestran cifras alentadoras para el sector de rosas frescas, deben acompañarse por parte de los productores y exportadores de rosas mediante un sistema nuevo que implemente y mejore sus procesos de producción, gestión, distribución y logística, para desarrollar estos factores que les permitan competir en condiciones similares con Kenia, Países Bajos y Colombia. </a:t>
          </a:r>
          <a:endParaRPr lang="es-EC" sz="1700" dirty="0"/>
        </a:p>
      </dgm:t>
    </dgm:pt>
    <dgm:pt modelId="{96EB0D87-8FD9-467C-AC05-AAFAC896C110}" type="parTrans" cxnId="{DBB40433-F4C2-4678-8126-71FFF3200CFD}">
      <dgm:prSet/>
      <dgm:spPr/>
      <dgm:t>
        <a:bodyPr/>
        <a:lstStyle/>
        <a:p>
          <a:endParaRPr lang="es-ES" sz="1700"/>
        </a:p>
      </dgm:t>
    </dgm:pt>
    <dgm:pt modelId="{9D88A0CA-051E-4B49-8754-CBCFE9F5285E}" type="sibTrans" cxnId="{DBB40433-F4C2-4678-8126-71FFF3200CFD}">
      <dgm:prSet/>
      <dgm:spPr/>
      <dgm:t>
        <a:bodyPr/>
        <a:lstStyle/>
        <a:p>
          <a:endParaRPr lang="es-ES" sz="1700"/>
        </a:p>
      </dgm:t>
    </dgm:pt>
    <dgm:pt modelId="{DA416F66-FCCE-414D-A3DD-B67E5D3E9907}">
      <dgm:prSet custT="1"/>
      <dgm:spPr/>
      <dgm:t>
        <a:bodyPr/>
        <a:lstStyle/>
        <a:p>
          <a:endParaRPr lang="es-EC" sz="1700"/>
        </a:p>
      </dgm:t>
    </dgm:pt>
    <dgm:pt modelId="{CD7BAFB9-260B-401A-BE7B-9BA9035E941C}" type="parTrans" cxnId="{FE56FD91-5AA9-4186-AC23-863C01716714}">
      <dgm:prSet/>
      <dgm:spPr/>
      <dgm:t>
        <a:bodyPr/>
        <a:lstStyle/>
        <a:p>
          <a:endParaRPr lang="es-ES" sz="1700"/>
        </a:p>
      </dgm:t>
    </dgm:pt>
    <dgm:pt modelId="{7F814174-CCC7-446E-BFAA-1A2E064DACB8}" type="sibTrans" cxnId="{FE56FD91-5AA9-4186-AC23-863C01716714}">
      <dgm:prSet/>
      <dgm:spPr/>
      <dgm:t>
        <a:bodyPr/>
        <a:lstStyle/>
        <a:p>
          <a:endParaRPr lang="es-ES" sz="1700"/>
        </a:p>
      </dgm:t>
    </dgm:pt>
    <dgm:pt modelId="{B5F3D98D-B5AB-4E90-8385-C95CF0F8CF13}">
      <dgm:prSet custT="1"/>
      <dgm:spPr/>
      <dgm:t>
        <a:bodyPr/>
        <a:lstStyle/>
        <a:p>
          <a:endParaRPr lang="es-EC" sz="1700" dirty="0"/>
        </a:p>
      </dgm:t>
    </dgm:pt>
    <dgm:pt modelId="{FF088B26-1B3E-469F-A1E0-CA6591B9203C}" type="parTrans" cxnId="{3981932E-D114-4E29-8A87-BD190FEB7DA4}">
      <dgm:prSet/>
      <dgm:spPr/>
      <dgm:t>
        <a:bodyPr/>
        <a:lstStyle/>
        <a:p>
          <a:endParaRPr lang="es-ES" sz="1700"/>
        </a:p>
      </dgm:t>
    </dgm:pt>
    <dgm:pt modelId="{A05AC7CD-F9BC-47CA-AE28-E624BB7BFFA1}" type="sibTrans" cxnId="{3981932E-D114-4E29-8A87-BD190FEB7DA4}">
      <dgm:prSet/>
      <dgm:spPr/>
      <dgm:t>
        <a:bodyPr/>
        <a:lstStyle/>
        <a:p>
          <a:endParaRPr lang="es-ES" sz="1700"/>
        </a:p>
      </dgm:t>
    </dgm:pt>
    <dgm:pt modelId="{876F1063-612E-4CCE-8A61-15380B4158CF}" type="pres">
      <dgm:prSet presAssocID="{4048A362-3F95-48B6-8130-4945448B0828}" presName="linearFlow" presStyleCnt="0">
        <dgm:presLayoutVars>
          <dgm:dir/>
          <dgm:animLvl val="lvl"/>
          <dgm:resizeHandles val="exact"/>
        </dgm:presLayoutVars>
      </dgm:prSet>
      <dgm:spPr/>
      <dgm:t>
        <a:bodyPr/>
        <a:lstStyle/>
        <a:p>
          <a:endParaRPr lang="es-ES"/>
        </a:p>
      </dgm:t>
    </dgm:pt>
    <dgm:pt modelId="{B9D17B45-2266-4D79-8FBE-18CEA6CF96FB}" type="pres">
      <dgm:prSet presAssocID="{DA416F66-FCCE-414D-A3DD-B67E5D3E9907}" presName="composite" presStyleCnt="0"/>
      <dgm:spPr/>
    </dgm:pt>
    <dgm:pt modelId="{41F08C28-C87E-453A-B6C8-A2A38BA6AAD1}" type="pres">
      <dgm:prSet presAssocID="{DA416F66-FCCE-414D-A3DD-B67E5D3E9907}" presName="parentText" presStyleLbl="alignNode1" presStyleIdx="0" presStyleCnt="2">
        <dgm:presLayoutVars>
          <dgm:chMax val="1"/>
          <dgm:bulletEnabled val="1"/>
        </dgm:presLayoutVars>
      </dgm:prSet>
      <dgm:spPr/>
      <dgm:t>
        <a:bodyPr/>
        <a:lstStyle/>
        <a:p>
          <a:endParaRPr lang="es-ES"/>
        </a:p>
      </dgm:t>
    </dgm:pt>
    <dgm:pt modelId="{14A13A5C-B2E6-405F-8FEC-B7F4D4EFD9D5}" type="pres">
      <dgm:prSet presAssocID="{DA416F66-FCCE-414D-A3DD-B67E5D3E9907}" presName="descendantText" presStyleLbl="alignAcc1" presStyleIdx="0" presStyleCnt="2">
        <dgm:presLayoutVars>
          <dgm:bulletEnabled val="1"/>
        </dgm:presLayoutVars>
      </dgm:prSet>
      <dgm:spPr/>
      <dgm:t>
        <a:bodyPr/>
        <a:lstStyle/>
        <a:p>
          <a:endParaRPr lang="es-ES"/>
        </a:p>
      </dgm:t>
    </dgm:pt>
    <dgm:pt modelId="{C169B2B3-2CD1-434A-8B20-D56F0986D5AD}" type="pres">
      <dgm:prSet presAssocID="{7F814174-CCC7-446E-BFAA-1A2E064DACB8}" presName="sp" presStyleCnt="0"/>
      <dgm:spPr/>
    </dgm:pt>
    <dgm:pt modelId="{703DC64B-83DB-4A5C-8DE8-1F6545406A8B}" type="pres">
      <dgm:prSet presAssocID="{B5F3D98D-B5AB-4E90-8385-C95CF0F8CF13}" presName="composite" presStyleCnt="0"/>
      <dgm:spPr/>
    </dgm:pt>
    <dgm:pt modelId="{89961BD1-3788-462A-AF1D-C9F0CB8B357C}" type="pres">
      <dgm:prSet presAssocID="{B5F3D98D-B5AB-4E90-8385-C95CF0F8CF13}" presName="parentText" presStyleLbl="alignNode1" presStyleIdx="1" presStyleCnt="2">
        <dgm:presLayoutVars>
          <dgm:chMax val="1"/>
          <dgm:bulletEnabled val="1"/>
        </dgm:presLayoutVars>
      </dgm:prSet>
      <dgm:spPr/>
      <dgm:t>
        <a:bodyPr/>
        <a:lstStyle/>
        <a:p>
          <a:endParaRPr lang="es-ES"/>
        </a:p>
      </dgm:t>
    </dgm:pt>
    <dgm:pt modelId="{185942CC-A640-46F1-AE01-8C0AD33DA60E}" type="pres">
      <dgm:prSet presAssocID="{B5F3D98D-B5AB-4E90-8385-C95CF0F8CF13}" presName="descendantText" presStyleLbl="alignAcc1" presStyleIdx="1" presStyleCnt="2">
        <dgm:presLayoutVars>
          <dgm:bulletEnabled val="1"/>
        </dgm:presLayoutVars>
      </dgm:prSet>
      <dgm:spPr/>
      <dgm:t>
        <a:bodyPr/>
        <a:lstStyle/>
        <a:p>
          <a:endParaRPr lang="es-ES"/>
        </a:p>
      </dgm:t>
    </dgm:pt>
  </dgm:ptLst>
  <dgm:cxnLst>
    <dgm:cxn modelId="{90FB9146-941D-4D05-8649-7FCACD3F23F4}" type="presOf" srcId="{7B70A0A1-9662-430C-BF0E-A1E43FBC3981}" destId="{185942CC-A640-46F1-AE01-8C0AD33DA60E}" srcOrd="0" destOrd="0" presId="urn:microsoft.com/office/officeart/2005/8/layout/chevron2"/>
    <dgm:cxn modelId="{28836C43-8ED8-44EE-BC99-73C2A5ED35B0}" type="presOf" srcId="{4048A362-3F95-48B6-8130-4945448B0828}" destId="{876F1063-612E-4CCE-8A61-15380B4158CF}" srcOrd="0" destOrd="0" presId="urn:microsoft.com/office/officeart/2005/8/layout/chevron2"/>
    <dgm:cxn modelId="{DBB40433-F4C2-4678-8126-71FFF3200CFD}" srcId="{B5F3D98D-B5AB-4E90-8385-C95CF0F8CF13}" destId="{7B70A0A1-9662-430C-BF0E-A1E43FBC3981}" srcOrd="0" destOrd="0" parTransId="{96EB0D87-8FD9-467C-AC05-AAFAC896C110}" sibTransId="{9D88A0CA-051E-4B49-8754-CBCFE9F5285E}"/>
    <dgm:cxn modelId="{79A2AE5E-828B-48FE-8C19-A72D180C9765}" type="presOf" srcId="{A8DC8BF3-BBBA-451C-BE5C-711B7C876779}" destId="{14A13A5C-B2E6-405F-8FEC-B7F4D4EFD9D5}" srcOrd="0" destOrd="0" presId="urn:microsoft.com/office/officeart/2005/8/layout/chevron2"/>
    <dgm:cxn modelId="{E1C59043-9A97-4C1C-AC70-AB5056618958}" srcId="{DA416F66-FCCE-414D-A3DD-B67E5D3E9907}" destId="{A8DC8BF3-BBBA-451C-BE5C-711B7C876779}" srcOrd="0" destOrd="0" parTransId="{A315EBDF-40B1-4BF3-8D32-87625D72BC98}" sibTransId="{376CBECC-26A8-414E-8146-B1A81B6D68D1}"/>
    <dgm:cxn modelId="{32B2FF68-6266-494A-86DE-EC8389109A6E}" type="presOf" srcId="{DA416F66-FCCE-414D-A3DD-B67E5D3E9907}" destId="{41F08C28-C87E-453A-B6C8-A2A38BA6AAD1}" srcOrd="0" destOrd="0" presId="urn:microsoft.com/office/officeart/2005/8/layout/chevron2"/>
    <dgm:cxn modelId="{FE56FD91-5AA9-4186-AC23-863C01716714}" srcId="{4048A362-3F95-48B6-8130-4945448B0828}" destId="{DA416F66-FCCE-414D-A3DD-B67E5D3E9907}" srcOrd="0" destOrd="0" parTransId="{CD7BAFB9-260B-401A-BE7B-9BA9035E941C}" sibTransId="{7F814174-CCC7-446E-BFAA-1A2E064DACB8}"/>
    <dgm:cxn modelId="{3981932E-D114-4E29-8A87-BD190FEB7DA4}" srcId="{4048A362-3F95-48B6-8130-4945448B0828}" destId="{B5F3D98D-B5AB-4E90-8385-C95CF0F8CF13}" srcOrd="1" destOrd="0" parTransId="{FF088B26-1B3E-469F-A1E0-CA6591B9203C}" sibTransId="{A05AC7CD-F9BC-47CA-AE28-E624BB7BFFA1}"/>
    <dgm:cxn modelId="{4B1A9442-7B31-4EA0-84E4-A7272FDC09C8}" type="presOf" srcId="{B5F3D98D-B5AB-4E90-8385-C95CF0F8CF13}" destId="{89961BD1-3788-462A-AF1D-C9F0CB8B357C}" srcOrd="0" destOrd="0" presId="urn:microsoft.com/office/officeart/2005/8/layout/chevron2"/>
    <dgm:cxn modelId="{4C7E0068-937B-4DEF-AFDA-B3E10BD3F368}" type="presParOf" srcId="{876F1063-612E-4CCE-8A61-15380B4158CF}" destId="{B9D17B45-2266-4D79-8FBE-18CEA6CF96FB}" srcOrd="0" destOrd="0" presId="urn:microsoft.com/office/officeart/2005/8/layout/chevron2"/>
    <dgm:cxn modelId="{1F282495-203F-4972-9DF4-F11CD062F049}" type="presParOf" srcId="{B9D17B45-2266-4D79-8FBE-18CEA6CF96FB}" destId="{41F08C28-C87E-453A-B6C8-A2A38BA6AAD1}" srcOrd="0" destOrd="0" presId="urn:microsoft.com/office/officeart/2005/8/layout/chevron2"/>
    <dgm:cxn modelId="{7622017A-844A-4E81-B97F-5ED1FF219F8A}" type="presParOf" srcId="{B9D17B45-2266-4D79-8FBE-18CEA6CF96FB}" destId="{14A13A5C-B2E6-405F-8FEC-B7F4D4EFD9D5}" srcOrd="1" destOrd="0" presId="urn:microsoft.com/office/officeart/2005/8/layout/chevron2"/>
    <dgm:cxn modelId="{DE8D0549-CF63-4313-A300-6C7A727E70DB}" type="presParOf" srcId="{876F1063-612E-4CCE-8A61-15380B4158CF}" destId="{C169B2B3-2CD1-434A-8B20-D56F0986D5AD}" srcOrd="1" destOrd="0" presId="urn:microsoft.com/office/officeart/2005/8/layout/chevron2"/>
    <dgm:cxn modelId="{62F276DC-1578-47DA-BDA8-BE650CE45439}" type="presParOf" srcId="{876F1063-612E-4CCE-8A61-15380B4158CF}" destId="{703DC64B-83DB-4A5C-8DE8-1F6545406A8B}" srcOrd="2" destOrd="0" presId="urn:microsoft.com/office/officeart/2005/8/layout/chevron2"/>
    <dgm:cxn modelId="{18145CFF-B55D-4C15-B54B-60EE6DD6605E}" type="presParOf" srcId="{703DC64B-83DB-4A5C-8DE8-1F6545406A8B}" destId="{89961BD1-3788-462A-AF1D-C9F0CB8B357C}" srcOrd="0" destOrd="0" presId="urn:microsoft.com/office/officeart/2005/8/layout/chevron2"/>
    <dgm:cxn modelId="{7570FB4D-D4DC-4A0F-AD25-EA20536FB2FD}" type="presParOf" srcId="{703DC64B-83DB-4A5C-8DE8-1F6545406A8B}" destId="{185942CC-A640-46F1-AE01-8C0AD33DA60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3D6A7F-28BA-492C-89F1-6C884CBD5247}" type="doc">
      <dgm:prSet loTypeId="urn:microsoft.com/office/officeart/2009/3/layout/HorizontalOrganizationChart" loCatId="hierarchy" qsTypeId="urn:microsoft.com/office/officeart/2005/8/quickstyle/simple1" qsCatId="simple" csTypeId="urn:microsoft.com/office/officeart/2005/8/colors/accent3_1" csCatId="accent3" phldr="1"/>
      <dgm:spPr/>
      <dgm:t>
        <a:bodyPr/>
        <a:lstStyle/>
        <a:p>
          <a:endParaRPr lang="es-EC"/>
        </a:p>
      </dgm:t>
    </dgm:pt>
    <dgm:pt modelId="{DD8E277C-971E-4437-BDC3-2A2D17CEE538}">
      <dgm:prSet phldrT="[Texto]" custT="1"/>
      <dgm:spPr/>
      <dgm:t>
        <a:bodyPr/>
        <a:lstStyle/>
        <a:p>
          <a:pPr>
            <a:lnSpc>
              <a:spcPct val="100000"/>
            </a:lnSpc>
          </a:pPr>
          <a:r>
            <a:rPr lang="es-EC" sz="1700" b="1" dirty="0"/>
            <a:t>OBJETIVO GENERAL</a:t>
          </a:r>
          <a:r>
            <a:rPr lang="es-EC" sz="1700" dirty="0"/>
            <a:t/>
          </a:r>
          <a:br>
            <a:rPr lang="es-EC" sz="1700" dirty="0"/>
          </a:br>
          <a:r>
            <a:rPr lang="es-EC" sz="1700" dirty="0"/>
            <a:t>Analizar la competitividad de las exportaciones de la rosa ecuatoriana hacia el mercado suizo y las proyecciones del Acuerdo Comercial con el EFTA.</a:t>
          </a:r>
        </a:p>
      </dgm:t>
    </dgm:pt>
    <dgm:pt modelId="{09386995-0670-4663-83A8-F6350FA9ECD9}" type="parTrans" cxnId="{E31995DD-91DE-42A4-80B6-B09B52063980}">
      <dgm:prSet/>
      <dgm:spPr/>
      <dgm:t>
        <a:bodyPr/>
        <a:lstStyle/>
        <a:p>
          <a:pPr>
            <a:lnSpc>
              <a:spcPct val="100000"/>
            </a:lnSpc>
          </a:pPr>
          <a:endParaRPr lang="es-EC" sz="1700">
            <a:solidFill>
              <a:schemeClr val="tx1">
                <a:lumMod val="95000"/>
                <a:lumOff val="5000"/>
              </a:schemeClr>
            </a:solidFill>
          </a:endParaRPr>
        </a:p>
      </dgm:t>
    </dgm:pt>
    <dgm:pt modelId="{7D3AC480-F554-4F0C-AE5C-AFB07D44E244}" type="sibTrans" cxnId="{E31995DD-91DE-42A4-80B6-B09B52063980}">
      <dgm:prSet/>
      <dgm:spPr/>
      <dgm:t>
        <a:bodyPr/>
        <a:lstStyle/>
        <a:p>
          <a:pPr>
            <a:lnSpc>
              <a:spcPct val="100000"/>
            </a:lnSpc>
          </a:pPr>
          <a:endParaRPr lang="es-EC" sz="1700">
            <a:solidFill>
              <a:schemeClr val="tx1">
                <a:lumMod val="95000"/>
                <a:lumOff val="5000"/>
              </a:schemeClr>
            </a:solidFill>
          </a:endParaRPr>
        </a:p>
      </dgm:t>
    </dgm:pt>
    <dgm:pt modelId="{CFA6ADC8-02D7-49AD-95CD-05F528398BC7}">
      <dgm:prSet phldrT="[Texto]" custT="1"/>
      <dgm:spPr/>
      <dgm:t>
        <a:bodyPr/>
        <a:lstStyle/>
        <a:p>
          <a:pPr>
            <a:lnSpc>
              <a:spcPct val="100000"/>
            </a:lnSpc>
            <a:buFont typeface="Symbol" panose="05050102010706020507" pitchFamily="18" charset="2"/>
            <a:buNone/>
          </a:pPr>
          <a:r>
            <a:rPr lang="es-EC" sz="1700" b="1" dirty="0"/>
            <a:t>OBJETIVOS ESPECIFICOS</a:t>
          </a:r>
          <a:r>
            <a:rPr lang="es-EC" sz="1700" dirty="0"/>
            <a:t/>
          </a:r>
          <a:br>
            <a:rPr lang="es-EC" sz="1700" dirty="0"/>
          </a:br>
          <a:r>
            <a:rPr lang="es-EC" sz="1700" dirty="0"/>
            <a:t>Analizar el sector productivo- exportador de la rosa ecuatoriana subpartida arancelaria nacional 0603.11.00.00 y sus factores de competitividad durante el periodo 2014-2019</a:t>
          </a:r>
        </a:p>
      </dgm:t>
    </dgm:pt>
    <dgm:pt modelId="{D167818E-5AE2-417B-AB18-FB7DCE788F7D}" type="parTrans" cxnId="{A9FA52CF-DC45-4278-BD96-FBC0742310AE}">
      <dgm:prSet/>
      <dgm:spPr/>
      <dgm:t>
        <a:bodyPr/>
        <a:lstStyle/>
        <a:p>
          <a:pPr>
            <a:lnSpc>
              <a:spcPct val="100000"/>
            </a:lnSpc>
          </a:pPr>
          <a:endParaRPr lang="es-EC" sz="1700">
            <a:solidFill>
              <a:schemeClr val="tx1">
                <a:lumMod val="95000"/>
                <a:lumOff val="5000"/>
              </a:schemeClr>
            </a:solidFill>
          </a:endParaRPr>
        </a:p>
      </dgm:t>
    </dgm:pt>
    <dgm:pt modelId="{36C3F49B-75B6-4F2A-B744-2151E45A1101}" type="sibTrans" cxnId="{A9FA52CF-DC45-4278-BD96-FBC0742310AE}">
      <dgm:prSet/>
      <dgm:spPr/>
      <dgm:t>
        <a:bodyPr/>
        <a:lstStyle/>
        <a:p>
          <a:pPr>
            <a:lnSpc>
              <a:spcPct val="100000"/>
            </a:lnSpc>
          </a:pPr>
          <a:endParaRPr lang="es-EC" sz="1700">
            <a:solidFill>
              <a:schemeClr val="tx1">
                <a:lumMod val="95000"/>
                <a:lumOff val="5000"/>
              </a:schemeClr>
            </a:solidFill>
          </a:endParaRPr>
        </a:p>
      </dgm:t>
    </dgm:pt>
    <dgm:pt modelId="{CF4652A8-C270-4AE3-A9D9-2C684901C570}">
      <dgm:prSet phldrT="[Texto]" custT="1"/>
      <dgm:spPr/>
      <dgm:t>
        <a:bodyPr/>
        <a:lstStyle/>
        <a:p>
          <a:pPr>
            <a:lnSpc>
              <a:spcPct val="100000"/>
            </a:lnSpc>
            <a:buFont typeface="Symbol" panose="05050102010706020507" pitchFamily="18" charset="2"/>
            <a:buNone/>
          </a:pPr>
          <a:r>
            <a:rPr lang="es-EC" sz="1700" dirty="0"/>
            <a:t>Estudiar los principales oferentes y demandantes de la rosa fresca cortada del mercado suizo</a:t>
          </a:r>
        </a:p>
      </dgm:t>
    </dgm:pt>
    <dgm:pt modelId="{F40082FA-21A0-4DEB-A143-D6708C080E27}" type="parTrans" cxnId="{A9D72517-2EBE-4C1E-802A-63C2B41CDB41}">
      <dgm:prSet/>
      <dgm:spPr/>
      <dgm:t>
        <a:bodyPr/>
        <a:lstStyle/>
        <a:p>
          <a:pPr>
            <a:lnSpc>
              <a:spcPct val="100000"/>
            </a:lnSpc>
          </a:pPr>
          <a:endParaRPr lang="es-EC" sz="1700">
            <a:solidFill>
              <a:schemeClr val="tx1">
                <a:lumMod val="95000"/>
                <a:lumOff val="5000"/>
              </a:schemeClr>
            </a:solidFill>
          </a:endParaRPr>
        </a:p>
      </dgm:t>
    </dgm:pt>
    <dgm:pt modelId="{AFAB4FFA-7A81-480F-BADD-0B1C89FED59D}" type="sibTrans" cxnId="{A9D72517-2EBE-4C1E-802A-63C2B41CDB41}">
      <dgm:prSet/>
      <dgm:spPr/>
      <dgm:t>
        <a:bodyPr/>
        <a:lstStyle/>
        <a:p>
          <a:pPr>
            <a:lnSpc>
              <a:spcPct val="100000"/>
            </a:lnSpc>
          </a:pPr>
          <a:endParaRPr lang="es-EC" sz="1700">
            <a:solidFill>
              <a:schemeClr val="tx1">
                <a:lumMod val="95000"/>
                <a:lumOff val="5000"/>
              </a:schemeClr>
            </a:solidFill>
          </a:endParaRPr>
        </a:p>
      </dgm:t>
    </dgm:pt>
    <dgm:pt modelId="{F04433EF-20A5-4086-950E-46F359E72F02}">
      <dgm:prSet phldrT="[Texto]" custT="1"/>
      <dgm:spPr/>
      <dgm:t>
        <a:bodyPr/>
        <a:lstStyle/>
        <a:p>
          <a:pPr>
            <a:lnSpc>
              <a:spcPct val="100000"/>
            </a:lnSpc>
            <a:buFont typeface="Symbol" panose="05050102010706020507" pitchFamily="18" charset="2"/>
            <a:buNone/>
          </a:pPr>
          <a:r>
            <a:rPr lang="es-EC" sz="1700" dirty="0"/>
            <a:t>Analizar la accesibilidad de la rosa ecuatoriana hacia el mercado suizo</a:t>
          </a:r>
        </a:p>
      </dgm:t>
    </dgm:pt>
    <dgm:pt modelId="{AFAE34FB-08C6-4B2B-9523-A2A1DA99E241}" type="parTrans" cxnId="{5FC4255A-8F04-47FD-8FF0-0AC905036745}">
      <dgm:prSet/>
      <dgm:spPr/>
      <dgm:t>
        <a:bodyPr/>
        <a:lstStyle/>
        <a:p>
          <a:pPr>
            <a:lnSpc>
              <a:spcPct val="100000"/>
            </a:lnSpc>
          </a:pPr>
          <a:endParaRPr lang="es-EC" sz="1700">
            <a:solidFill>
              <a:schemeClr val="tx1">
                <a:lumMod val="95000"/>
                <a:lumOff val="5000"/>
              </a:schemeClr>
            </a:solidFill>
          </a:endParaRPr>
        </a:p>
      </dgm:t>
    </dgm:pt>
    <dgm:pt modelId="{A3F192A6-BA4C-44BA-BD75-E69A79A51CDE}" type="sibTrans" cxnId="{5FC4255A-8F04-47FD-8FF0-0AC905036745}">
      <dgm:prSet/>
      <dgm:spPr/>
      <dgm:t>
        <a:bodyPr/>
        <a:lstStyle/>
        <a:p>
          <a:pPr>
            <a:lnSpc>
              <a:spcPct val="100000"/>
            </a:lnSpc>
          </a:pPr>
          <a:endParaRPr lang="es-EC" sz="1700">
            <a:solidFill>
              <a:schemeClr val="tx1">
                <a:lumMod val="95000"/>
                <a:lumOff val="5000"/>
              </a:schemeClr>
            </a:solidFill>
          </a:endParaRPr>
        </a:p>
      </dgm:t>
    </dgm:pt>
    <dgm:pt modelId="{406AE385-C9AB-4545-8D15-6DCFD9699CE7}">
      <dgm:prSet custT="1"/>
      <dgm:spPr/>
      <dgm:t>
        <a:bodyPr/>
        <a:lstStyle/>
        <a:p>
          <a:pPr>
            <a:lnSpc>
              <a:spcPct val="100000"/>
            </a:lnSpc>
          </a:pPr>
          <a:r>
            <a:rPr lang="es-EC" sz="1700" dirty="0"/>
            <a:t>Determinar las proyecciones de las exportaciones de la rosa fresca cortada a partir de la firma del Acuerdo Comercial Ecuador - EFTA para el periodo 2021-2023</a:t>
          </a:r>
        </a:p>
      </dgm:t>
    </dgm:pt>
    <dgm:pt modelId="{F2D2383C-3930-45FA-8D65-73F4307F44B7}" type="parTrans" cxnId="{DA967917-52F2-4C14-BDC5-3054D4DF34F8}">
      <dgm:prSet/>
      <dgm:spPr/>
      <dgm:t>
        <a:bodyPr/>
        <a:lstStyle/>
        <a:p>
          <a:pPr>
            <a:lnSpc>
              <a:spcPct val="100000"/>
            </a:lnSpc>
          </a:pPr>
          <a:endParaRPr lang="es-EC" sz="1700"/>
        </a:p>
      </dgm:t>
    </dgm:pt>
    <dgm:pt modelId="{9A6A0525-A63A-4B38-89F5-26AE68CCADFA}" type="sibTrans" cxnId="{DA967917-52F2-4C14-BDC5-3054D4DF34F8}">
      <dgm:prSet/>
      <dgm:spPr/>
      <dgm:t>
        <a:bodyPr/>
        <a:lstStyle/>
        <a:p>
          <a:pPr>
            <a:lnSpc>
              <a:spcPct val="100000"/>
            </a:lnSpc>
          </a:pPr>
          <a:endParaRPr lang="es-EC" sz="1700"/>
        </a:p>
      </dgm:t>
    </dgm:pt>
    <dgm:pt modelId="{9D3876D6-9951-4014-882E-59DAA01241A5}" type="pres">
      <dgm:prSet presAssocID="{C83D6A7F-28BA-492C-89F1-6C884CBD5247}" presName="hierChild1" presStyleCnt="0">
        <dgm:presLayoutVars>
          <dgm:orgChart val="1"/>
          <dgm:chPref val="1"/>
          <dgm:dir/>
          <dgm:animOne val="branch"/>
          <dgm:animLvl val="lvl"/>
          <dgm:resizeHandles/>
        </dgm:presLayoutVars>
      </dgm:prSet>
      <dgm:spPr/>
      <dgm:t>
        <a:bodyPr/>
        <a:lstStyle/>
        <a:p>
          <a:endParaRPr lang="es-ES"/>
        </a:p>
      </dgm:t>
    </dgm:pt>
    <dgm:pt modelId="{11B0DFA9-298D-498B-9091-13E58657076F}" type="pres">
      <dgm:prSet presAssocID="{DD8E277C-971E-4437-BDC3-2A2D17CEE538}" presName="hierRoot1" presStyleCnt="0">
        <dgm:presLayoutVars>
          <dgm:hierBranch val="init"/>
        </dgm:presLayoutVars>
      </dgm:prSet>
      <dgm:spPr/>
    </dgm:pt>
    <dgm:pt modelId="{91D14D6F-5B25-4CA8-BC45-EE5954A0314A}" type="pres">
      <dgm:prSet presAssocID="{DD8E277C-971E-4437-BDC3-2A2D17CEE538}" presName="rootComposite1" presStyleCnt="0"/>
      <dgm:spPr/>
    </dgm:pt>
    <dgm:pt modelId="{D3A65873-EBA4-4B59-B5CC-6DBAC6E4001C}" type="pres">
      <dgm:prSet presAssocID="{DD8E277C-971E-4437-BDC3-2A2D17CEE538}" presName="rootText1" presStyleLbl="node0" presStyleIdx="0" presStyleCnt="1" custScaleX="130825" custScaleY="147414">
        <dgm:presLayoutVars>
          <dgm:chPref val="3"/>
        </dgm:presLayoutVars>
      </dgm:prSet>
      <dgm:spPr>
        <a:prstGeom prst="flowChartAlternateProcess">
          <a:avLst/>
        </a:prstGeom>
      </dgm:spPr>
      <dgm:t>
        <a:bodyPr/>
        <a:lstStyle/>
        <a:p>
          <a:endParaRPr lang="es-ES"/>
        </a:p>
      </dgm:t>
    </dgm:pt>
    <dgm:pt modelId="{3B73E9D2-920F-45A6-8CB5-FEB8D794AD95}" type="pres">
      <dgm:prSet presAssocID="{DD8E277C-971E-4437-BDC3-2A2D17CEE538}" presName="rootConnector1" presStyleLbl="node1" presStyleIdx="0" presStyleCnt="0"/>
      <dgm:spPr/>
      <dgm:t>
        <a:bodyPr/>
        <a:lstStyle/>
        <a:p>
          <a:endParaRPr lang="es-ES"/>
        </a:p>
      </dgm:t>
    </dgm:pt>
    <dgm:pt modelId="{13B2B13E-83B4-42F4-954F-646DC6C7191D}" type="pres">
      <dgm:prSet presAssocID="{DD8E277C-971E-4437-BDC3-2A2D17CEE538}" presName="hierChild2" presStyleCnt="0"/>
      <dgm:spPr/>
    </dgm:pt>
    <dgm:pt modelId="{E3B1778B-1007-4018-A2FC-2D1377F524C7}" type="pres">
      <dgm:prSet presAssocID="{D167818E-5AE2-417B-AB18-FB7DCE788F7D}" presName="Name64" presStyleLbl="parChTrans1D2" presStyleIdx="0" presStyleCnt="4"/>
      <dgm:spPr/>
      <dgm:t>
        <a:bodyPr/>
        <a:lstStyle/>
        <a:p>
          <a:endParaRPr lang="es-ES"/>
        </a:p>
      </dgm:t>
    </dgm:pt>
    <dgm:pt modelId="{381F7579-9F0E-41C3-9DBB-D1D6D6556557}" type="pres">
      <dgm:prSet presAssocID="{CFA6ADC8-02D7-49AD-95CD-05F528398BC7}" presName="hierRoot2" presStyleCnt="0">
        <dgm:presLayoutVars>
          <dgm:hierBranch val="init"/>
        </dgm:presLayoutVars>
      </dgm:prSet>
      <dgm:spPr/>
    </dgm:pt>
    <dgm:pt modelId="{05AF6501-D7E0-4055-999B-41819A8EB809}" type="pres">
      <dgm:prSet presAssocID="{CFA6ADC8-02D7-49AD-95CD-05F528398BC7}" presName="rootComposite" presStyleCnt="0"/>
      <dgm:spPr/>
    </dgm:pt>
    <dgm:pt modelId="{16B156D6-780C-40C8-BE20-10D29E322AE2}" type="pres">
      <dgm:prSet presAssocID="{CFA6ADC8-02D7-49AD-95CD-05F528398BC7}" presName="rootText" presStyleLbl="node2" presStyleIdx="0" presStyleCnt="4" custScaleX="171462" custScaleY="129239">
        <dgm:presLayoutVars>
          <dgm:chPref val="3"/>
        </dgm:presLayoutVars>
      </dgm:prSet>
      <dgm:spPr>
        <a:prstGeom prst="flowChartAlternateProcess">
          <a:avLst/>
        </a:prstGeom>
      </dgm:spPr>
      <dgm:t>
        <a:bodyPr/>
        <a:lstStyle/>
        <a:p>
          <a:endParaRPr lang="es-ES"/>
        </a:p>
      </dgm:t>
    </dgm:pt>
    <dgm:pt modelId="{0C19D3B1-77DD-4956-836D-D1227F3D538C}" type="pres">
      <dgm:prSet presAssocID="{CFA6ADC8-02D7-49AD-95CD-05F528398BC7}" presName="rootConnector" presStyleLbl="node2" presStyleIdx="0" presStyleCnt="4"/>
      <dgm:spPr/>
      <dgm:t>
        <a:bodyPr/>
        <a:lstStyle/>
        <a:p>
          <a:endParaRPr lang="es-ES"/>
        </a:p>
      </dgm:t>
    </dgm:pt>
    <dgm:pt modelId="{8605AB6F-1D47-4AE0-92BA-E74F45300C97}" type="pres">
      <dgm:prSet presAssocID="{CFA6ADC8-02D7-49AD-95CD-05F528398BC7}" presName="hierChild4" presStyleCnt="0"/>
      <dgm:spPr/>
    </dgm:pt>
    <dgm:pt modelId="{50D1EE06-7A66-4B1C-A2ED-E35929CCABC0}" type="pres">
      <dgm:prSet presAssocID="{CFA6ADC8-02D7-49AD-95CD-05F528398BC7}" presName="hierChild5" presStyleCnt="0"/>
      <dgm:spPr/>
    </dgm:pt>
    <dgm:pt modelId="{4A0348C6-CDB9-48AC-A070-30E1BA87E310}" type="pres">
      <dgm:prSet presAssocID="{F40082FA-21A0-4DEB-A143-D6708C080E27}" presName="Name64" presStyleLbl="parChTrans1D2" presStyleIdx="1" presStyleCnt="4"/>
      <dgm:spPr/>
      <dgm:t>
        <a:bodyPr/>
        <a:lstStyle/>
        <a:p>
          <a:endParaRPr lang="es-ES"/>
        </a:p>
      </dgm:t>
    </dgm:pt>
    <dgm:pt modelId="{2A15D25B-4FE8-4F6C-8D86-1BC3F0079EC6}" type="pres">
      <dgm:prSet presAssocID="{CF4652A8-C270-4AE3-A9D9-2C684901C570}" presName="hierRoot2" presStyleCnt="0">
        <dgm:presLayoutVars>
          <dgm:hierBranch val="init"/>
        </dgm:presLayoutVars>
      </dgm:prSet>
      <dgm:spPr/>
    </dgm:pt>
    <dgm:pt modelId="{64A55DF9-BD1D-4C2F-9707-74028CD567E4}" type="pres">
      <dgm:prSet presAssocID="{CF4652A8-C270-4AE3-A9D9-2C684901C570}" presName="rootComposite" presStyleCnt="0"/>
      <dgm:spPr/>
    </dgm:pt>
    <dgm:pt modelId="{280A113A-4B9F-4C72-84BD-ECFC9C0655A0}" type="pres">
      <dgm:prSet presAssocID="{CF4652A8-C270-4AE3-A9D9-2C684901C570}" presName="rootText" presStyleLbl="node2" presStyleIdx="1" presStyleCnt="4" custScaleX="171462" custScaleY="91596">
        <dgm:presLayoutVars>
          <dgm:chPref val="3"/>
        </dgm:presLayoutVars>
      </dgm:prSet>
      <dgm:spPr>
        <a:prstGeom prst="flowChartAlternateProcess">
          <a:avLst/>
        </a:prstGeom>
      </dgm:spPr>
      <dgm:t>
        <a:bodyPr/>
        <a:lstStyle/>
        <a:p>
          <a:endParaRPr lang="es-ES"/>
        </a:p>
      </dgm:t>
    </dgm:pt>
    <dgm:pt modelId="{42DD14AF-794E-45D8-B956-39ED9A717AC8}" type="pres">
      <dgm:prSet presAssocID="{CF4652A8-C270-4AE3-A9D9-2C684901C570}" presName="rootConnector" presStyleLbl="node2" presStyleIdx="1" presStyleCnt="4"/>
      <dgm:spPr/>
      <dgm:t>
        <a:bodyPr/>
        <a:lstStyle/>
        <a:p>
          <a:endParaRPr lang="es-ES"/>
        </a:p>
      </dgm:t>
    </dgm:pt>
    <dgm:pt modelId="{9B0252A0-B3CB-4373-A6EB-7143EABF30A9}" type="pres">
      <dgm:prSet presAssocID="{CF4652A8-C270-4AE3-A9D9-2C684901C570}" presName="hierChild4" presStyleCnt="0"/>
      <dgm:spPr/>
    </dgm:pt>
    <dgm:pt modelId="{0802EAA2-1581-498F-AADC-1EE7D2C5924F}" type="pres">
      <dgm:prSet presAssocID="{CF4652A8-C270-4AE3-A9D9-2C684901C570}" presName="hierChild5" presStyleCnt="0"/>
      <dgm:spPr/>
    </dgm:pt>
    <dgm:pt modelId="{813B4F76-53C2-4591-BC33-01F360BDE9E1}" type="pres">
      <dgm:prSet presAssocID="{AFAE34FB-08C6-4B2B-9523-A2A1DA99E241}" presName="Name64" presStyleLbl="parChTrans1D2" presStyleIdx="2" presStyleCnt="4"/>
      <dgm:spPr/>
      <dgm:t>
        <a:bodyPr/>
        <a:lstStyle/>
        <a:p>
          <a:endParaRPr lang="es-ES"/>
        </a:p>
      </dgm:t>
    </dgm:pt>
    <dgm:pt modelId="{0B596D91-5738-4C24-B521-D21A15408B93}" type="pres">
      <dgm:prSet presAssocID="{F04433EF-20A5-4086-950E-46F359E72F02}" presName="hierRoot2" presStyleCnt="0">
        <dgm:presLayoutVars>
          <dgm:hierBranch val="init"/>
        </dgm:presLayoutVars>
      </dgm:prSet>
      <dgm:spPr/>
    </dgm:pt>
    <dgm:pt modelId="{C301B647-14FB-4E93-94BF-5390C719A4CA}" type="pres">
      <dgm:prSet presAssocID="{F04433EF-20A5-4086-950E-46F359E72F02}" presName="rootComposite" presStyleCnt="0"/>
      <dgm:spPr/>
    </dgm:pt>
    <dgm:pt modelId="{352104EE-B25B-447C-9CB0-DB5E0E133B22}" type="pres">
      <dgm:prSet presAssocID="{F04433EF-20A5-4086-950E-46F359E72F02}" presName="rootText" presStyleLbl="node2" presStyleIdx="2" presStyleCnt="4" custScaleX="171462" custScaleY="90002">
        <dgm:presLayoutVars>
          <dgm:chPref val="3"/>
        </dgm:presLayoutVars>
      </dgm:prSet>
      <dgm:spPr>
        <a:prstGeom prst="flowChartAlternateProcess">
          <a:avLst/>
        </a:prstGeom>
      </dgm:spPr>
      <dgm:t>
        <a:bodyPr/>
        <a:lstStyle/>
        <a:p>
          <a:endParaRPr lang="es-ES"/>
        </a:p>
      </dgm:t>
    </dgm:pt>
    <dgm:pt modelId="{44FA5E8D-26C6-4148-9387-91C341CB4629}" type="pres">
      <dgm:prSet presAssocID="{F04433EF-20A5-4086-950E-46F359E72F02}" presName="rootConnector" presStyleLbl="node2" presStyleIdx="2" presStyleCnt="4"/>
      <dgm:spPr/>
      <dgm:t>
        <a:bodyPr/>
        <a:lstStyle/>
        <a:p>
          <a:endParaRPr lang="es-ES"/>
        </a:p>
      </dgm:t>
    </dgm:pt>
    <dgm:pt modelId="{3C944F6A-450F-4B04-9C17-0039489D53EC}" type="pres">
      <dgm:prSet presAssocID="{F04433EF-20A5-4086-950E-46F359E72F02}" presName="hierChild4" presStyleCnt="0"/>
      <dgm:spPr/>
    </dgm:pt>
    <dgm:pt modelId="{3050CBD7-A80C-4741-BCF1-888DC4D95B47}" type="pres">
      <dgm:prSet presAssocID="{F04433EF-20A5-4086-950E-46F359E72F02}" presName="hierChild5" presStyleCnt="0"/>
      <dgm:spPr/>
    </dgm:pt>
    <dgm:pt modelId="{7FC6A85C-C604-407D-BD27-317BEFB8F7E9}" type="pres">
      <dgm:prSet presAssocID="{F2D2383C-3930-45FA-8D65-73F4307F44B7}" presName="Name64" presStyleLbl="parChTrans1D2" presStyleIdx="3" presStyleCnt="4"/>
      <dgm:spPr/>
      <dgm:t>
        <a:bodyPr/>
        <a:lstStyle/>
        <a:p>
          <a:endParaRPr lang="es-ES"/>
        </a:p>
      </dgm:t>
    </dgm:pt>
    <dgm:pt modelId="{C86C7158-CD00-4F6D-8A0F-41C3244BA63A}" type="pres">
      <dgm:prSet presAssocID="{406AE385-C9AB-4545-8D15-6DCFD9699CE7}" presName="hierRoot2" presStyleCnt="0">
        <dgm:presLayoutVars>
          <dgm:hierBranch val="init"/>
        </dgm:presLayoutVars>
      </dgm:prSet>
      <dgm:spPr/>
    </dgm:pt>
    <dgm:pt modelId="{EB24949A-B728-4CEA-A755-11725EEA1461}" type="pres">
      <dgm:prSet presAssocID="{406AE385-C9AB-4545-8D15-6DCFD9699CE7}" presName="rootComposite" presStyleCnt="0"/>
      <dgm:spPr/>
    </dgm:pt>
    <dgm:pt modelId="{A06D780F-BE04-487A-B775-BCA55E03DE8E}" type="pres">
      <dgm:prSet presAssocID="{406AE385-C9AB-4545-8D15-6DCFD9699CE7}" presName="rootText" presStyleLbl="node2" presStyleIdx="3" presStyleCnt="4" custScaleX="171462">
        <dgm:presLayoutVars>
          <dgm:chPref val="3"/>
        </dgm:presLayoutVars>
      </dgm:prSet>
      <dgm:spPr>
        <a:prstGeom prst="flowChartAlternateProcess">
          <a:avLst/>
        </a:prstGeom>
      </dgm:spPr>
      <dgm:t>
        <a:bodyPr/>
        <a:lstStyle/>
        <a:p>
          <a:endParaRPr lang="es-ES"/>
        </a:p>
      </dgm:t>
    </dgm:pt>
    <dgm:pt modelId="{602E2CE6-7F40-451D-9E4F-20AE58091468}" type="pres">
      <dgm:prSet presAssocID="{406AE385-C9AB-4545-8D15-6DCFD9699CE7}" presName="rootConnector" presStyleLbl="node2" presStyleIdx="3" presStyleCnt="4"/>
      <dgm:spPr/>
      <dgm:t>
        <a:bodyPr/>
        <a:lstStyle/>
        <a:p>
          <a:endParaRPr lang="es-ES"/>
        </a:p>
      </dgm:t>
    </dgm:pt>
    <dgm:pt modelId="{61102CC6-BD4E-4744-94CE-633FCCD48B9D}" type="pres">
      <dgm:prSet presAssocID="{406AE385-C9AB-4545-8D15-6DCFD9699CE7}" presName="hierChild4" presStyleCnt="0"/>
      <dgm:spPr/>
    </dgm:pt>
    <dgm:pt modelId="{0E3FBB45-05A6-4FD0-8F36-36E2A02E68E3}" type="pres">
      <dgm:prSet presAssocID="{406AE385-C9AB-4545-8D15-6DCFD9699CE7}" presName="hierChild5" presStyleCnt="0"/>
      <dgm:spPr/>
    </dgm:pt>
    <dgm:pt modelId="{B9584A60-F1C5-4A3E-B0D2-BECA103548B9}" type="pres">
      <dgm:prSet presAssocID="{DD8E277C-971E-4437-BDC3-2A2D17CEE538}" presName="hierChild3" presStyleCnt="0"/>
      <dgm:spPr/>
    </dgm:pt>
  </dgm:ptLst>
  <dgm:cxnLst>
    <dgm:cxn modelId="{DA967917-52F2-4C14-BDC5-3054D4DF34F8}" srcId="{DD8E277C-971E-4437-BDC3-2A2D17CEE538}" destId="{406AE385-C9AB-4545-8D15-6DCFD9699CE7}" srcOrd="3" destOrd="0" parTransId="{F2D2383C-3930-45FA-8D65-73F4307F44B7}" sibTransId="{9A6A0525-A63A-4B38-89F5-26AE68CCADFA}"/>
    <dgm:cxn modelId="{9434964E-44C5-4B66-BE0C-4676BB5B13CF}" type="presOf" srcId="{406AE385-C9AB-4545-8D15-6DCFD9699CE7}" destId="{A06D780F-BE04-487A-B775-BCA55E03DE8E}" srcOrd="0" destOrd="0" presId="urn:microsoft.com/office/officeart/2009/3/layout/HorizontalOrganizationChart"/>
    <dgm:cxn modelId="{A9FA52CF-DC45-4278-BD96-FBC0742310AE}" srcId="{DD8E277C-971E-4437-BDC3-2A2D17CEE538}" destId="{CFA6ADC8-02D7-49AD-95CD-05F528398BC7}" srcOrd="0" destOrd="0" parTransId="{D167818E-5AE2-417B-AB18-FB7DCE788F7D}" sibTransId="{36C3F49B-75B6-4F2A-B744-2151E45A1101}"/>
    <dgm:cxn modelId="{0666514B-2CC8-45E9-8C1E-F4DB0C7DAE50}" type="presOf" srcId="{406AE385-C9AB-4545-8D15-6DCFD9699CE7}" destId="{602E2CE6-7F40-451D-9E4F-20AE58091468}" srcOrd="1" destOrd="0" presId="urn:microsoft.com/office/officeart/2009/3/layout/HorizontalOrganizationChart"/>
    <dgm:cxn modelId="{1C13DF7D-03FB-43F9-8532-BC2A3C2AC394}" type="presOf" srcId="{CFA6ADC8-02D7-49AD-95CD-05F528398BC7}" destId="{0C19D3B1-77DD-4956-836D-D1227F3D538C}" srcOrd="1" destOrd="0" presId="urn:microsoft.com/office/officeart/2009/3/layout/HorizontalOrganizationChart"/>
    <dgm:cxn modelId="{7E2BD726-F4DE-42CD-81F3-D3A1D910EF1B}" type="presOf" srcId="{AFAE34FB-08C6-4B2B-9523-A2A1DA99E241}" destId="{813B4F76-53C2-4591-BC33-01F360BDE9E1}" srcOrd="0" destOrd="0" presId="urn:microsoft.com/office/officeart/2009/3/layout/HorizontalOrganizationChart"/>
    <dgm:cxn modelId="{88AFC4EB-D35C-4FEC-B5FE-D65B3620F19E}" type="presOf" srcId="{C83D6A7F-28BA-492C-89F1-6C884CBD5247}" destId="{9D3876D6-9951-4014-882E-59DAA01241A5}" srcOrd="0" destOrd="0" presId="urn:microsoft.com/office/officeart/2009/3/layout/HorizontalOrganizationChart"/>
    <dgm:cxn modelId="{2E1D49B4-331F-4D63-B26A-F02C44F5E30E}" type="presOf" srcId="{F04433EF-20A5-4086-950E-46F359E72F02}" destId="{44FA5E8D-26C6-4148-9387-91C341CB4629}" srcOrd="1" destOrd="0" presId="urn:microsoft.com/office/officeart/2009/3/layout/HorizontalOrganizationChart"/>
    <dgm:cxn modelId="{5FC4255A-8F04-47FD-8FF0-0AC905036745}" srcId="{DD8E277C-971E-4437-BDC3-2A2D17CEE538}" destId="{F04433EF-20A5-4086-950E-46F359E72F02}" srcOrd="2" destOrd="0" parTransId="{AFAE34FB-08C6-4B2B-9523-A2A1DA99E241}" sibTransId="{A3F192A6-BA4C-44BA-BD75-E69A79A51CDE}"/>
    <dgm:cxn modelId="{C7F2C216-77B5-4401-A965-5C216D243AB1}" type="presOf" srcId="{CFA6ADC8-02D7-49AD-95CD-05F528398BC7}" destId="{16B156D6-780C-40C8-BE20-10D29E322AE2}" srcOrd="0" destOrd="0" presId="urn:microsoft.com/office/officeart/2009/3/layout/HorizontalOrganizationChart"/>
    <dgm:cxn modelId="{EE2109A8-56DA-4048-8B07-4D744AC7D28E}" type="presOf" srcId="{D167818E-5AE2-417B-AB18-FB7DCE788F7D}" destId="{E3B1778B-1007-4018-A2FC-2D1377F524C7}" srcOrd="0" destOrd="0" presId="urn:microsoft.com/office/officeart/2009/3/layout/HorizontalOrganizationChart"/>
    <dgm:cxn modelId="{CBE973A4-AC3B-4ABC-9139-6BA549A7E7F5}" type="presOf" srcId="{CF4652A8-C270-4AE3-A9D9-2C684901C570}" destId="{280A113A-4B9F-4C72-84BD-ECFC9C0655A0}" srcOrd="0" destOrd="0" presId="urn:microsoft.com/office/officeart/2009/3/layout/HorizontalOrganizationChart"/>
    <dgm:cxn modelId="{8A9B2049-2487-4BB9-80A1-7042BFEA1C4F}" type="presOf" srcId="{F2D2383C-3930-45FA-8D65-73F4307F44B7}" destId="{7FC6A85C-C604-407D-BD27-317BEFB8F7E9}" srcOrd="0" destOrd="0" presId="urn:microsoft.com/office/officeart/2009/3/layout/HorizontalOrganizationChart"/>
    <dgm:cxn modelId="{7F239D1D-DACA-44DD-8D53-E25CED7817DE}" type="presOf" srcId="{F40082FA-21A0-4DEB-A143-D6708C080E27}" destId="{4A0348C6-CDB9-48AC-A070-30E1BA87E310}" srcOrd="0" destOrd="0" presId="urn:microsoft.com/office/officeart/2009/3/layout/HorizontalOrganizationChart"/>
    <dgm:cxn modelId="{9B6E2479-2B4C-45F2-BDC7-E225E64DDA4A}" type="presOf" srcId="{DD8E277C-971E-4437-BDC3-2A2D17CEE538}" destId="{3B73E9D2-920F-45A6-8CB5-FEB8D794AD95}" srcOrd="1" destOrd="0" presId="urn:microsoft.com/office/officeart/2009/3/layout/HorizontalOrganizationChart"/>
    <dgm:cxn modelId="{549B3F6A-5BB2-4982-BC54-8E0952C0CD5D}" type="presOf" srcId="{DD8E277C-971E-4437-BDC3-2A2D17CEE538}" destId="{D3A65873-EBA4-4B59-B5CC-6DBAC6E4001C}" srcOrd="0" destOrd="0" presId="urn:microsoft.com/office/officeart/2009/3/layout/HorizontalOrganizationChart"/>
    <dgm:cxn modelId="{A34DCBB0-2D42-440F-87B9-203366A757A3}" type="presOf" srcId="{CF4652A8-C270-4AE3-A9D9-2C684901C570}" destId="{42DD14AF-794E-45D8-B956-39ED9A717AC8}" srcOrd="1" destOrd="0" presId="urn:microsoft.com/office/officeart/2009/3/layout/HorizontalOrganizationChart"/>
    <dgm:cxn modelId="{F026179F-F2A1-4CE9-BA18-00B2E49DA270}" type="presOf" srcId="{F04433EF-20A5-4086-950E-46F359E72F02}" destId="{352104EE-B25B-447C-9CB0-DB5E0E133B22}" srcOrd="0" destOrd="0" presId="urn:microsoft.com/office/officeart/2009/3/layout/HorizontalOrganizationChart"/>
    <dgm:cxn modelId="{E31995DD-91DE-42A4-80B6-B09B52063980}" srcId="{C83D6A7F-28BA-492C-89F1-6C884CBD5247}" destId="{DD8E277C-971E-4437-BDC3-2A2D17CEE538}" srcOrd="0" destOrd="0" parTransId="{09386995-0670-4663-83A8-F6350FA9ECD9}" sibTransId="{7D3AC480-F554-4F0C-AE5C-AFB07D44E244}"/>
    <dgm:cxn modelId="{A9D72517-2EBE-4C1E-802A-63C2B41CDB41}" srcId="{DD8E277C-971E-4437-BDC3-2A2D17CEE538}" destId="{CF4652A8-C270-4AE3-A9D9-2C684901C570}" srcOrd="1" destOrd="0" parTransId="{F40082FA-21A0-4DEB-A143-D6708C080E27}" sibTransId="{AFAB4FFA-7A81-480F-BADD-0B1C89FED59D}"/>
    <dgm:cxn modelId="{B2A7B7E9-6574-4DA9-97A6-9F301752909C}" type="presParOf" srcId="{9D3876D6-9951-4014-882E-59DAA01241A5}" destId="{11B0DFA9-298D-498B-9091-13E58657076F}" srcOrd="0" destOrd="0" presId="urn:microsoft.com/office/officeart/2009/3/layout/HorizontalOrganizationChart"/>
    <dgm:cxn modelId="{843F7B2A-35C7-4008-A5B2-7EBC98156727}" type="presParOf" srcId="{11B0DFA9-298D-498B-9091-13E58657076F}" destId="{91D14D6F-5B25-4CA8-BC45-EE5954A0314A}" srcOrd="0" destOrd="0" presId="urn:microsoft.com/office/officeart/2009/3/layout/HorizontalOrganizationChart"/>
    <dgm:cxn modelId="{9F7AA6E8-721F-49BE-9B3B-DC14686FDC10}" type="presParOf" srcId="{91D14D6F-5B25-4CA8-BC45-EE5954A0314A}" destId="{D3A65873-EBA4-4B59-B5CC-6DBAC6E4001C}" srcOrd="0" destOrd="0" presId="urn:microsoft.com/office/officeart/2009/3/layout/HorizontalOrganizationChart"/>
    <dgm:cxn modelId="{26BA26CD-B3A6-4C33-AFCC-11B0DE935859}" type="presParOf" srcId="{91D14D6F-5B25-4CA8-BC45-EE5954A0314A}" destId="{3B73E9D2-920F-45A6-8CB5-FEB8D794AD95}" srcOrd="1" destOrd="0" presId="urn:microsoft.com/office/officeart/2009/3/layout/HorizontalOrganizationChart"/>
    <dgm:cxn modelId="{6BF85092-637F-470F-852F-B3C49A2E79C2}" type="presParOf" srcId="{11B0DFA9-298D-498B-9091-13E58657076F}" destId="{13B2B13E-83B4-42F4-954F-646DC6C7191D}" srcOrd="1" destOrd="0" presId="urn:microsoft.com/office/officeart/2009/3/layout/HorizontalOrganizationChart"/>
    <dgm:cxn modelId="{45D7BDC6-1DA4-44BA-92B4-E43C5A888826}" type="presParOf" srcId="{13B2B13E-83B4-42F4-954F-646DC6C7191D}" destId="{E3B1778B-1007-4018-A2FC-2D1377F524C7}" srcOrd="0" destOrd="0" presId="urn:microsoft.com/office/officeart/2009/3/layout/HorizontalOrganizationChart"/>
    <dgm:cxn modelId="{7D3D0B0F-D030-4CEC-9179-95F27460BE5D}" type="presParOf" srcId="{13B2B13E-83B4-42F4-954F-646DC6C7191D}" destId="{381F7579-9F0E-41C3-9DBB-D1D6D6556557}" srcOrd="1" destOrd="0" presId="urn:microsoft.com/office/officeart/2009/3/layout/HorizontalOrganizationChart"/>
    <dgm:cxn modelId="{615D74B8-E2EB-4C2A-9D85-1E91D6D22BAB}" type="presParOf" srcId="{381F7579-9F0E-41C3-9DBB-D1D6D6556557}" destId="{05AF6501-D7E0-4055-999B-41819A8EB809}" srcOrd="0" destOrd="0" presId="urn:microsoft.com/office/officeart/2009/3/layout/HorizontalOrganizationChart"/>
    <dgm:cxn modelId="{BED3DFD8-EC47-4FBD-9E22-8DF80556623A}" type="presParOf" srcId="{05AF6501-D7E0-4055-999B-41819A8EB809}" destId="{16B156D6-780C-40C8-BE20-10D29E322AE2}" srcOrd="0" destOrd="0" presId="urn:microsoft.com/office/officeart/2009/3/layout/HorizontalOrganizationChart"/>
    <dgm:cxn modelId="{24DC5E26-2A5B-4AFC-AD8F-1681177B2420}" type="presParOf" srcId="{05AF6501-D7E0-4055-999B-41819A8EB809}" destId="{0C19D3B1-77DD-4956-836D-D1227F3D538C}" srcOrd="1" destOrd="0" presId="urn:microsoft.com/office/officeart/2009/3/layout/HorizontalOrganizationChart"/>
    <dgm:cxn modelId="{DCF61266-9BE3-44E6-86F5-372473555AF4}" type="presParOf" srcId="{381F7579-9F0E-41C3-9DBB-D1D6D6556557}" destId="{8605AB6F-1D47-4AE0-92BA-E74F45300C97}" srcOrd="1" destOrd="0" presId="urn:microsoft.com/office/officeart/2009/3/layout/HorizontalOrganizationChart"/>
    <dgm:cxn modelId="{3FFA5B09-9E9D-4B24-96FC-97E3F503A9D3}" type="presParOf" srcId="{381F7579-9F0E-41C3-9DBB-D1D6D6556557}" destId="{50D1EE06-7A66-4B1C-A2ED-E35929CCABC0}" srcOrd="2" destOrd="0" presId="urn:microsoft.com/office/officeart/2009/3/layout/HorizontalOrganizationChart"/>
    <dgm:cxn modelId="{5875F8BA-3D97-4E0D-9AE6-3E912C46C7D2}" type="presParOf" srcId="{13B2B13E-83B4-42F4-954F-646DC6C7191D}" destId="{4A0348C6-CDB9-48AC-A070-30E1BA87E310}" srcOrd="2" destOrd="0" presId="urn:microsoft.com/office/officeart/2009/3/layout/HorizontalOrganizationChart"/>
    <dgm:cxn modelId="{393A0749-C976-4BD3-A825-A8AE1C7CC423}" type="presParOf" srcId="{13B2B13E-83B4-42F4-954F-646DC6C7191D}" destId="{2A15D25B-4FE8-4F6C-8D86-1BC3F0079EC6}" srcOrd="3" destOrd="0" presId="urn:microsoft.com/office/officeart/2009/3/layout/HorizontalOrganizationChart"/>
    <dgm:cxn modelId="{8B80E87C-025F-43A1-9764-2DE83916C83D}" type="presParOf" srcId="{2A15D25B-4FE8-4F6C-8D86-1BC3F0079EC6}" destId="{64A55DF9-BD1D-4C2F-9707-74028CD567E4}" srcOrd="0" destOrd="0" presId="urn:microsoft.com/office/officeart/2009/3/layout/HorizontalOrganizationChart"/>
    <dgm:cxn modelId="{0278A586-6D8E-49A2-B9D3-3B4C45CCC88A}" type="presParOf" srcId="{64A55DF9-BD1D-4C2F-9707-74028CD567E4}" destId="{280A113A-4B9F-4C72-84BD-ECFC9C0655A0}" srcOrd="0" destOrd="0" presId="urn:microsoft.com/office/officeart/2009/3/layout/HorizontalOrganizationChart"/>
    <dgm:cxn modelId="{0D2340C1-9A98-4BE4-B518-6C065B6376D0}" type="presParOf" srcId="{64A55DF9-BD1D-4C2F-9707-74028CD567E4}" destId="{42DD14AF-794E-45D8-B956-39ED9A717AC8}" srcOrd="1" destOrd="0" presId="urn:microsoft.com/office/officeart/2009/3/layout/HorizontalOrganizationChart"/>
    <dgm:cxn modelId="{5870F3AE-2B07-4D81-8782-05580B400CED}" type="presParOf" srcId="{2A15D25B-4FE8-4F6C-8D86-1BC3F0079EC6}" destId="{9B0252A0-B3CB-4373-A6EB-7143EABF30A9}" srcOrd="1" destOrd="0" presId="urn:microsoft.com/office/officeart/2009/3/layout/HorizontalOrganizationChart"/>
    <dgm:cxn modelId="{1E9E8268-CB08-49C7-B7EC-3947834E50AD}" type="presParOf" srcId="{2A15D25B-4FE8-4F6C-8D86-1BC3F0079EC6}" destId="{0802EAA2-1581-498F-AADC-1EE7D2C5924F}" srcOrd="2" destOrd="0" presId="urn:microsoft.com/office/officeart/2009/3/layout/HorizontalOrganizationChart"/>
    <dgm:cxn modelId="{8CFA110D-B99E-4CDB-A7AB-04D97B2A427C}" type="presParOf" srcId="{13B2B13E-83B4-42F4-954F-646DC6C7191D}" destId="{813B4F76-53C2-4591-BC33-01F360BDE9E1}" srcOrd="4" destOrd="0" presId="urn:microsoft.com/office/officeart/2009/3/layout/HorizontalOrganizationChart"/>
    <dgm:cxn modelId="{303A37E0-2279-4A5D-9462-FE5774433677}" type="presParOf" srcId="{13B2B13E-83B4-42F4-954F-646DC6C7191D}" destId="{0B596D91-5738-4C24-B521-D21A15408B93}" srcOrd="5" destOrd="0" presId="urn:microsoft.com/office/officeart/2009/3/layout/HorizontalOrganizationChart"/>
    <dgm:cxn modelId="{485B4984-7424-4D6E-936C-3CE01E54DFE8}" type="presParOf" srcId="{0B596D91-5738-4C24-B521-D21A15408B93}" destId="{C301B647-14FB-4E93-94BF-5390C719A4CA}" srcOrd="0" destOrd="0" presId="urn:microsoft.com/office/officeart/2009/3/layout/HorizontalOrganizationChart"/>
    <dgm:cxn modelId="{BCB8334B-EFE2-4270-B5BD-552A997D0D9D}" type="presParOf" srcId="{C301B647-14FB-4E93-94BF-5390C719A4CA}" destId="{352104EE-B25B-447C-9CB0-DB5E0E133B22}" srcOrd="0" destOrd="0" presId="urn:microsoft.com/office/officeart/2009/3/layout/HorizontalOrganizationChart"/>
    <dgm:cxn modelId="{968D9D9E-5108-47D0-AFF8-0824E595799D}" type="presParOf" srcId="{C301B647-14FB-4E93-94BF-5390C719A4CA}" destId="{44FA5E8D-26C6-4148-9387-91C341CB4629}" srcOrd="1" destOrd="0" presId="urn:microsoft.com/office/officeart/2009/3/layout/HorizontalOrganizationChart"/>
    <dgm:cxn modelId="{94A9F320-B97B-4023-971C-3FCE92B9348C}" type="presParOf" srcId="{0B596D91-5738-4C24-B521-D21A15408B93}" destId="{3C944F6A-450F-4B04-9C17-0039489D53EC}" srcOrd="1" destOrd="0" presId="urn:microsoft.com/office/officeart/2009/3/layout/HorizontalOrganizationChart"/>
    <dgm:cxn modelId="{46445FB0-54DE-47DD-B764-37EE3B6BBE93}" type="presParOf" srcId="{0B596D91-5738-4C24-B521-D21A15408B93}" destId="{3050CBD7-A80C-4741-BCF1-888DC4D95B47}" srcOrd="2" destOrd="0" presId="urn:microsoft.com/office/officeart/2009/3/layout/HorizontalOrganizationChart"/>
    <dgm:cxn modelId="{C429E924-31BC-4A3F-9088-5014698FAC3D}" type="presParOf" srcId="{13B2B13E-83B4-42F4-954F-646DC6C7191D}" destId="{7FC6A85C-C604-407D-BD27-317BEFB8F7E9}" srcOrd="6" destOrd="0" presId="urn:microsoft.com/office/officeart/2009/3/layout/HorizontalOrganizationChart"/>
    <dgm:cxn modelId="{21878047-E772-4FC6-8C97-E5516E502AF8}" type="presParOf" srcId="{13B2B13E-83B4-42F4-954F-646DC6C7191D}" destId="{C86C7158-CD00-4F6D-8A0F-41C3244BA63A}" srcOrd="7" destOrd="0" presId="urn:microsoft.com/office/officeart/2009/3/layout/HorizontalOrganizationChart"/>
    <dgm:cxn modelId="{663C8216-B471-41D7-97B2-921F76654BE7}" type="presParOf" srcId="{C86C7158-CD00-4F6D-8A0F-41C3244BA63A}" destId="{EB24949A-B728-4CEA-A755-11725EEA1461}" srcOrd="0" destOrd="0" presId="urn:microsoft.com/office/officeart/2009/3/layout/HorizontalOrganizationChart"/>
    <dgm:cxn modelId="{99CDC93A-FF67-4359-92C6-C228B508879D}" type="presParOf" srcId="{EB24949A-B728-4CEA-A755-11725EEA1461}" destId="{A06D780F-BE04-487A-B775-BCA55E03DE8E}" srcOrd="0" destOrd="0" presId="urn:microsoft.com/office/officeart/2009/3/layout/HorizontalOrganizationChart"/>
    <dgm:cxn modelId="{FCB324C1-E5CC-461D-8AF8-A8920F906B75}" type="presParOf" srcId="{EB24949A-B728-4CEA-A755-11725EEA1461}" destId="{602E2CE6-7F40-451D-9E4F-20AE58091468}" srcOrd="1" destOrd="0" presId="urn:microsoft.com/office/officeart/2009/3/layout/HorizontalOrganizationChart"/>
    <dgm:cxn modelId="{F2FC7B72-28FA-4C9A-9706-0A38C83E40EB}" type="presParOf" srcId="{C86C7158-CD00-4F6D-8A0F-41C3244BA63A}" destId="{61102CC6-BD4E-4744-94CE-633FCCD48B9D}" srcOrd="1" destOrd="0" presId="urn:microsoft.com/office/officeart/2009/3/layout/HorizontalOrganizationChart"/>
    <dgm:cxn modelId="{800608B4-9530-4F72-875E-C43B9B9A5A84}" type="presParOf" srcId="{C86C7158-CD00-4F6D-8A0F-41C3244BA63A}" destId="{0E3FBB45-05A6-4FD0-8F36-36E2A02E68E3}" srcOrd="2" destOrd="0" presId="urn:microsoft.com/office/officeart/2009/3/layout/HorizontalOrganizationChart"/>
    <dgm:cxn modelId="{2A166D0B-DC98-4E2F-9262-A180E4813DA8}" type="presParOf" srcId="{11B0DFA9-298D-498B-9091-13E58657076F}" destId="{B9584A60-F1C5-4A3E-B0D2-BECA103548B9}" srcOrd="2" destOrd="0" presId="urn:microsoft.com/office/officeart/2009/3/layout/HorizontalOrganizationChart"/>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FA85DF-5EB6-4C3C-8A73-578A5CB328E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C3F2BE5B-20CF-4287-926D-0B5ACB5002BC}">
      <dgm:prSet phldrT="[Texto]" custT="1"/>
      <dgm:spPr/>
      <dgm:t>
        <a:bodyPr/>
        <a:lstStyle/>
        <a:p>
          <a:r>
            <a:rPr lang="es-EC" sz="1700" b="1" i="0" dirty="0"/>
            <a:t>Teoría de la Competitividad</a:t>
          </a:r>
          <a:endParaRPr lang="es-EC" sz="1700" i="0" dirty="0"/>
        </a:p>
      </dgm:t>
    </dgm:pt>
    <dgm:pt modelId="{D76BE773-6A38-403A-A740-0BC5084EDA1E}" type="parTrans" cxnId="{24C62FC0-368A-43B7-A367-B716BB8047E6}">
      <dgm:prSet/>
      <dgm:spPr/>
      <dgm:t>
        <a:bodyPr/>
        <a:lstStyle/>
        <a:p>
          <a:endParaRPr lang="es-EC" sz="1700" i="0"/>
        </a:p>
      </dgm:t>
    </dgm:pt>
    <dgm:pt modelId="{9EE35526-880C-474B-A750-F6BE2B433344}" type="sibTrans" cxnId="{24C62FC0-368A-43B7-A367-B716BB8047E6}">
      <dgm:prSet/>
      <dgm:spPr/>
      <dgm:t>
        <a:bodyPr/>
        <a:lstStyle/>
        <a:p>
          <a:endParaRPr lang="es-EC" sz="1700" i="0"/>
        </a:p>
      </dgm:t>
    </dgm:pt>
    <dgm:pt modelId="{135EC18B-47AC-4561-AB12-583007D2B624}">
      <dgm:prSet phldrT="[Texto]" custT="1"/>
      <dgm:spPr/>
      <dgm:t>
        <a:bodyPr/>
        <a:lstStyle/>
        <a:p>
          <a:r>
            <a:rPr lang="es-EC" sz="1700" i="0" dirty="0">
              <a:latin typeface="+mn-lt"/>
            </a:rPr>
            <a:t>Se utiliza como un plan estratégico para generar un valor a largo plazo y de formas sostenible, teniendo en cuenta la ventaja competitiva de liderazgo en costos y diferenciación del producto, sin dejar de lado el enfoque en la especialización de un segmento de mercado.</a:t>
          </a:r>
        </a:p>
      </dgm:t>
    </dgm:pt>
    <dgm:pt modelId="{F01ACDEB-62E1-46E2-8DDC-55A068673063}" type="parTrans" cxnId="{D84F8836-A2E4-4F25-89B5-33F869409261}">
      <dgm:prSet/>
      <dgm:spPr/>
      <dgm:t>
        <a:bodyPr/>
        <a:lstStyle/>
        <a:p>
          <a:endParaRPr lang="es-EC" sz="1700" i="0"/>
        </a:p>
      </dgm:t>
    </dgm:pt>
    <dgm:pt modelId="{D97D3D6F-599C-4039-BB1A-85CF9239F2ED}" type="sibTrans" cxnId="{D84F8836-A2E4-4F25-89B5-33F869409261}">
      <dgm:prSet/>
      <dgm:spPr/>
      <dgm:t>
        <a:bodyPr/>
        <a:lstStyle/>
        <a:p>
          <a:endParaRPr lang="es-EC" sz="1700" i="0"/>
        </a:p>
      </dgm:t>
    </dgm:pt>
    <dgm:pt modelId="{753E5AB4-3C6A-498A-A9FA-6125B3EE5610}">
      <dgm:prSet phldrT="[Texto]" custT="1"/>
      <dgm:spPr/>
      <dgm:t>
        <a:bodyPr spcFirstLastPara="0" vert="horz" wrap="square" lIns="234291" tIns="0" rIns="234291" bIns="0" numCol="1" spcCol="1270" anchor="ctr" anchorCtr="0"/>
        <a:lstStyle/>
        <a:p>
          <a:r>
            <a:rPr lang="es-EC" sz="1700" b="1" i="0" dirty="0"/>
            <a:t>Teoría Pura y Monetaria del Comercio Internacional</a:t>
          </a:r>
        </a:p>
      </dgm:t>
    </dgm:pt>
    <dgm:pt modelId="{EF5F1D92-CD0D-4DA1-B297-A59AF653C4ED}" type="parTrans" cxnId="{45CBC06F-916B-4417-9E2F-61C05BCA2889}">
      <dgm:prSet/>
      <dgm:spPr/>
      <dgm:t>
        <a:bodyPr/>
        <a:lstStyle/>
        <a:p>
          <a:endParaRPr lang="es-EC" sz="1700" i="0"/>
        </a:p>
      </dgm:t>
    </dgm:pt>
    <dgm:pt modelId="{8061CF35-FF4A-4801-BDF9-63210E8422F1}" type="sibTrans" cxnId="{45CBC06F-916B-4417-9E2F-61C05BCA2889}">
      <dgm:prSet/>
      <dgm:spPr/>
      <dgm:t>
        <a:bodyPr/>
        <a:lstStyle/>
        <a:p>
          <a:endParaRPr lang="es-EC" sz="1700" i="0"/>
        </a:p>
      </dgm:t>
    </dgm:pt>
    <dgm:pt modelId="{439F8462-2D50-41FB-8577-8758BB4274DA}">
      <dgm:prSet phldrT="[Texto]" custT="1"/>
      <dgm:spPr/>
      <dgm:t>
        <a:bodyPr/>
        <a:lstStyle/>
        <a:p>
          <a:r>
            <a:rPr lang="es-ES" sz="1700" dirty="0"/>
            <a:t>Ambas teorías son necesarias para realizar un análisis teórico práctico del comercio internacional. Pues es un estudio que parte de las ventajas comparativas para explicar las pautas del comercio y posteriormente permitir la verificación empírica, de modo que se pueda “formular teorías para explicar pautas observadas en los fenómenos económicos”, estas teorías sirven también para dar fundamento a la política comercial y a sus cambios, en especial en el caso de países que trabajan por salir de la etapa del subdesarrollo mediante la transformación de la estructura económica.</a:t>
          </a:r>
          <a:endParaRPr lang="es-EC" sz="1700" i="0" dirty="0"/>
        </a:p>
      </dgm:t>
    </dgm:pt>
    <dgm:pt modelId="{95D17742-D22E-4FA4-9007-8BF04AF9C448}" type="parTrans" cxnId="{3742AEAD-92BF-4D54-88F2-07CAC67D3F73}">
      <dgm:prSet/>
      <dgm:spPr/>
      <dgm:t>
        <a:bodyPr/>
        <a:lstStyle/>
        <a:p>
          <a:endParaRPr lang="es-EC" sz="1700" i="0"/>
        </a:p>
      </dgm:t>
    </dgm:pt>
    <dgm:pt modelId="{01AB032A-D82E-47C6-8F67-8C9EEFD541F0}" type="sibTrans" cxnId="{3742AEAD-92BF-4D54-88F2-07CAC67D3F73}">
      <dgm:prSet/>
      <dgm:spPr/>
      <dgm:t>
        <a:bodyPr/>
        <a:lstStyle/>
        <a:p>
          <a:endParaRPr lang="es-EC" sz="1700" i="0"/>
        </a:p>
      </dgm:t>
    </dgm:pt>
    <dgm:pt modelId="{D7CB0329-CCB4-489A-A83F-D56702BBFD5B}">
      <dgm:prSet phldrT="[Texto]" custT="1"/>
      <dgm:spPr/>
      <dgm:t>
        <a:bodyPr/>
        <a:lstStyle/>
        <a:p>
          <a:r>
            <a:rPr lang="es-EC" sz="1700" b="1" i="0" dirty="0"/>
            <a:t>Teoría de </a:t>
          </a:r>
          <a:r>
            <a:rPr lang="es-EC" sz="1700" b="1" i="0" dirty="0" err="1"/>
            <a:t>Heckscher</a:t>
          </a:r>
          <a:r>
            <a:rPr lang="es-EC" sz="1700" b="1" i="0" dirty="0"/>
            <a:t> Ohlin</a:t>
          </a:r>
          <a:endParaRPr lang="es-EC" sz="1700" i="0" dirty="0"/>
        </a:p>
      </dgm:t>
    </dgm:pt>
    <dgm:pt modelId="{543C9E30-77E0-4EE2-BEC2-AD20A0F5FCE8}" type="parTrans" cxnId="{B3976184-E039-4427-ABC9-1410AADA7C8B}">
      <dgm:prSet/>
      <dgm:spPr/>
      <dgm:t>
        <a:bodyPr/>
        <a:lstStyle/>
        <a:p>
          <a:endParaRPr lang="es-EC" sz="1700" i="0"/>
        </a:p>
      </dgm:t>
    </dgm:pt>
    <dgm:pt modelId="{5317D659-361F-4B92-BE2D-1EC02B6068F6}" type="sibTrans" cxnId="{B3976184-E039-4427-ABC9-1410AADA7C8B}">
      <dgm:prSet/>
      <dgm:spPr/>
      <dgm:t>
        <a:bodyPr/>
        <a:lstStyle/>
        <a:p>
          <a:endParaRPr lang="es-EC" sz="1700" i="0"/>
        </a:p>
      </dgm:t>
    </dgm:pt>
    <dgm:pt modelId="{43828A7B-5252-4BD0-AB02-FB29E0EE8A52}">
      <dgm:prSet phldrT="[Texto]" custT="1"/>
      <dgm:spPr/>
      <dgm:t>
        <a:bodyPr/>
        <a:lstStyle/>
        <a:p>
          <a:r>
            <a:rPr lang="es-EC" sz="1700" i="0" dirty="0"/>
            <a:t>Para alcanzar una ventaja comparativa, es necesario la dotación óptima de recursos que permitan mejorar el producto y así incrementar su participación el comercio internacional.</a:t>
          </a:r>
        </a:p>
      </dgm:t>
    </dgm:pt>
    <dgm:pt modelId="{EF07029A-929A-4B18-8954-B4DF8B34702F}" type="parTrans" cxnId="{9681FE00-26D7-4D44-B15C-75B3337DECB9}">
      <dgm:prSet/>
      <dgm:spPr/>
      <dgm:t>
        <a:bodyPr/>
        <a:lstStyle/>
        <a:p>
          <a:endParaRPr lang="es-EC" sz="1700" i="0"/>
        </a:p>
      </dgm:t>
    </dgm:pt>
    <dgm:pt modelId="{D246735E-F6E7-4FC6-901E-B4C01A33E247}" type="sibTrans" cxnId="{9681FE00-26D7-4D44-B15C-75B3337DECB9}">
      <dgm:prSet/>
      <dgm:spPr/>
      <dgm:t>
        <a:bodyPr/>
        <a:lstStyle/>
        <a:p>
          <a:endParaRPr lang="es-EC" sz="1700" i="0"/>
        </a:p>
      </dgm:t>
    </dgm:pt>
    <dgm:pt modelId="{D07AB724-5DA9-44E7-8258-9A4B1D8A2703}" type="pres">
      <dgm:prSet presAssocID="{7DFA85DF-5EB6-4C3C-8A73-578A5CB328E2}" presName="linear" presStyleCnt="0">
        <dgm:presLayoutVars>
          <dgm:dir/>
          <dgm:animLvl val="lvl"/>
          <dgm:resizeHandles val="exact"/>
        </dgm:presLayoutVars>
      </dgm:prSet>
      <dgm:spPr/>
      <dgm:t>
        <a:bodyPr/>
        <a:lstStyle/>
        <a:p>
          <a:endParaRPr lang="es-ES"/>
        </a:p>
      </dgm:t>
    </dgm:pt>
    <dgm:pt modelId="{338AD36F-4A5D-491C-A921-AE8A086121CB}" type="pres">
      <dgm:prSet presAssocID="{C3F2BE5B-20CF-4287-926D-0B5ACB5002BC}" presName="parentLin" presStyleCnt="0"/>
      <dgm:spPr/>
    </dgm:pt>
    <dgm:pt modelId="{6A37F7B9-CC23-46C0-A637-4E05C4DC5C32}" type="pres">
      <dgm:prSet presAssocID="{C3F2BE5B-20CF-4287-926D-0B5ACB5002BC}" presName="parentLeftMargin" presStyleLbl="node1" presStyleIdx="0" presStyleCnt="3"/>
      <dgm:spPr/>
      <dgm:t>
        <a:bodyPr/>
        <a:lstStyle/>
        <a:p>
          <a:endParaRPr lang="es-ES"/>
        </a:p>
      </dgm:t>
    </dgm:pt>
    <dgm:pt modelId="{54E19882-3FEC-442F-85F2-75D1F01D9E15}" type="pres">
      <dgm:prSet presAssocID="{C3F2BE5B-20CF-4287-926D-0B5ACB5002BC}" presName="parentText" presStyleLbl="node1" presStyleIdx="0" presStyleCnt="3">
        <dgm:presLayoutVars>
          <dgm:chMax val="0"/>
          <dgm:bulletEnabled val="1"/>
        </dgm:presLayoutVars>
      </dgm:prSet>
      <dgm:spPr/>
      <dgm:t>
        <a:bodyPr/>
        <a:lstStyle/>
        <a:p>
          <a:endParaRPr lang="es-ES"/>
        </a:p>
      </dgm:t>
    </dgm:pt>
    <dgm:pt modelId="{E435BC5A-92A6-4782-AD51-5DFF97125A08}" type="pres">
      <dgm:prSet presAssocID="{C3F2BE5B-20CF-4287-926D-0B5ACB5002BC}" presName="negativeSpace" presStyleCnt="0"/>
      <dgm:spPr/>
    </dgm:pt>
    <dgm:pt modelId="{E9E7C5C0-8AFE-45BF-A264-76A4891776BB}" type="pres">
      <dgm:prSet presAssocID="{C3F2BE5B-20CF-4287-926D-0B5ACB5002BC}" presName="childText" presStyleLbl="conFgAcc1" presStyleIdx="0" presStyleCnt="3" custLinFactNeighborX="148">
        <dgm:presLayoutVars>
          <dgm:bulletEnabled val="1"/>
        </dgm:presLayoutVars>
      </dgm:prSet>
      <dgm:spPr/>
      <dgm:t>
        <a:bodyPr/>
        <a:lstStyle/>
        <a:p>
          <a:endParaRPr lang="es-ES"/>
        </a:p>
      </dgm:t>
    </dgm:pt>
    <dgm:pt modelId="{5D2F9DF0-E174-470D-9877-8AF0605CB15F}" type="pres">
      <dgm:prSet presAssocID="{9EE35526-880C-474B-A750-F6BE2B433344}" presName="spaceBetweenRectangles" presStyleCnt="0"/>
      <dgm:spPr/>
    </dgm:pt>
    <dgm:pt modelId="{E6292FA8-E319-4829-9C9D-E73384ABA022}" type="pres">
      <dgm:prSet presAssocID="{753E5AB4-3C6A-498A-A9FA-6125B3EE5610}" presName="parentLin" presStyleCnt="0"/>
      <dgm:spPr/>
    </dgm:pt>
    <dgm:pt modelId="{5B104103-9931-495C-9EB4-15C52F59D54B}" type="pres">
      <dgm:prSet presAssocID="{753E5AB4-3C6A-498A-A9FA-6125B3EE5610}" presName="parentLeftMargin" presStyleLbl="node1" presStyleIdx="0" presStyleCnt="3"/>
      <dgm:spPr/>
      <dgm:t>
        <a:bodyPr/>
        <a:lstStyle/>
        <a:p>
          <a:endParaRPr lang="es-ES"/>
        </a:p>
      </dgm:t>
    </dgm:pt>
    <dgm:pt modelId="{B25D0404-1226-40B8-8211-5134E86DE153}" type="pres">
      <dgm:prSet presAssocID="{753E5AB4-3C6A-498A-A9FA-6125B3EE5610}" presName="parentText" presStyleLbl="node1" presStyleIdx="1" presStyleCnt="3">
        <dgm:presLayoutVars>
          <dgm:chMax val="0"/>
          <dgm:bulletEnabled val="1"/>
        </dgm:presLayoutVars>
      </dgm:prSet>
      <dgm:spPr>
        <a:xfrm>
          <a:off x="442755" y="1995056"/>
          <a:ext cx="6198573" cy="501840"/>
        </a:xfrm>
        <a:prstGeom prst="roundRect">
          <a:avLst/>
        </a:prstGeom>
      </dgm:spPr>
      <dgm:t>
        <a:bodyPr/>
        <a:lstStyle/>
        <a:p>
          <a:endParaRPr lang="es-ES"/>
        </a:p>
      </dgm:t>
    </dgm:pt>
    <dgm:pt modelId="{DAE1FE61-BDD7-4940-BB7B-6C0786EEF644}" type="pres">
      <dgm:prSet presAssocID="{753E5AB4-3C6A-498A-A9FA-6125B3EE5610}" presName="negativeSpace" presStyleCnt="0"/>
      <dgm:spPr/>
    </dgm:pt>
    <dgm:pt modelId="{4DAD6DCE-5141-42DF-A809-F884FE774FD3}" type="pres">
      <dgm:prSet presAssocID="{753E5AB4-3C6A-498A-A9FA-6125B3EE5610}" presName="childText" presStyleLbl="conFgAcc1" presStyleIdx="1" presStyleCnt="3">
        <dgm:presLayoutVars>
          <dgm:bulletEnabled val="1"/>
        </dgm:presLayoutVars>
      </dgm:prSet>
      <dgm:spPr/>
      <dgm:t>
        <a:bodyPr/>
        <a:lstStyle/>
        <a:p>
          <a:endParaRPr lang="es-ES"/>
        </a:p>
      </dgm:t>
    </dgm:pt>
    <dgm:pt modelId="{FF386EAA-3D4F-4D0D-8C6D-B813ACB43E49}" type="pres">
      <dgm:prSet presAssocID="{8061CF35-FF4A-4801-BDF9-63210E8422F1}" presName="spaceBetweenRectangles" presStyleCnt="0"/>
      <dgm:spPr/>
    </dgm:pt>
    <dgm:pt modelId="{DC921088-82AB-4D95-BC20-F8D7BD8DCB02}" type="pres">
      <dgm:prSet presAssocID="{D7CB0329-CCB4-489A-A83F-D56702BBFD5B}" presName="parentLin" presStyleCnt="0"/>
      <dgm:spPr/>
    </dgm:pt>
    <dgm:pt modelId="{2EA4AF9B-BDCC-4650-A425-FE80F6E8E3D0}" type="pres">
      <dgm:prSet presAssocID="{D7CB0329-CCB4-489A-A83F-D56702BBFD5B}" presName="parentLeftMargin" presStyleLbl="node1" presStyleIdx="1" presStyleCnt="3"/>
      <dgm:spPr/>
      <dgm:t>
        <a:bodyPr/>
        <a:lstStyle/>
        <a:p>
          <a:endParaRPr lang="es-ES"/>
        </a:p>
      </dgm:t>
    </dgm:pt>
    <dgm:pt modelId="{5A1FC963-484B-45A2-8A1E-213E0A758B5E}" type="pres">
      <dgm:prSet presAssocID="{D7CB0329-CCB4-489A-A83F-D56702BBFD5B}" presName="parentText" presStyleLbl="node1" presStyleIdx="2" presStyleCnt="3">
        <dgm:presLayoutVars>
          <dgm:chMax val="0"/>
          <dgm:bulletEnabled val="1"/>
        </dgm:presLayoutVars>
      </dgm:prSet>
      <dgm:spPr/>
      <dgm:t>
        <a:bodyPr/>
        <a:lstStyle/>
        <a:p>
          <a:endParaRPr lang="es-ES"/>
        </a:p>
      </dgm:t>
    </dgm:pt>
    <dgm:pt modelId="{1614ED1C-23A4-48AF-8EC3-D508D7E70BC8}" type="pres">
      <dgm:prSet presAssocID="{D7CB0329-CCB4-489A-A83F-D56702BBFD5B}" presName="negativeSpace" presStyleCnt="0"/>
      <dgm:spPr/>
    </dgm:pt>
    <dgm:pt modelId="{96E913A8-CD61-4CFD-ACE2-CD05AAD49519}" type="pres">
      <dgm:prSet presAssocID="{D7CB0329-CCB4-489A-A83F-D56702BBFD5B}" presName="childText" presStyleLbl="conFgAcc1" presStyleIdx="2" presStyleCnt="3" custLinFactNeighborX="-2782" custLinFactNeighborY="73333">
        <dgm:presLayoutVars>
          <dgm:bulletEnabled val="1"/>
        </dgm:presLayoutVars>
      </dgm:prSet>
      <dgm:spPr/>
      <dgm:t>
        <a:bodyPr/>
        <a:lstStyle/>
        <a:p>
          <a:endParaRPr lang="es-ES"/>
        </a:p>
      </dgm:t>
    </dgm:pt>
  </dgm:ptLst>
  <dgm:cxnLst>
    <dgm:cxn modelId="{24C62FC0-368A-43B7-A367-B716BB8047E6}" srcId="{7DFA85DF-5EB6-4C3C-8A73-578A5CB328E2}" destId="{C3F2BE5B-20CF-4287-926D-0B5ACB5002BC}" srcOrd="0" destOrd="0" parTransId="{D76BE773-6A38-403A-A740-0BC5084EDA1E}" sibTransId="{9EE35526-880C-474B-A750-F6BE2B433344}"/>
    <dgm:cxn modelId="{EC273851-40F6-42D7-9AE9-F6A454A938A5}" type="presOf" srcId="{7DFA85DF-5EB6-4C3C-8A73-578A5CB328E2}" destId="{D07AB724-5DA9-44E7-8258-9A4B1D8A2703}" srcOrd="0" destOrd="0" presId="urn:microsoft.com/office/officeart/2005/8/layout/list1"/>
    <dgm:cxn modelId="{D84F8836-A2E4-4F25-89B5-33F869409261}" srcId="{C3F2BE5B-20CF-4287-926D-0B5ACB5002BC}" destId="{135EC18B-47AC-4561-AB12-583007D2B624}" srcOrd="0" destOrd="0" parTransId="{F01ACDEB-62E1-46E2-8DDC-55A068673063}" sibTransId="{D97D3D6F-599C-4039-BB1A-85CF9239F2ED}"/>
    <dgm:cxn modelId="{911FF820-8D90-4313-AD7C-BBFE91D3A6FE}" type="presOf" srcId="{C3F2BE5B-20CF-4287-926D-0B5ACB5002BC}" destId="{54E19882-3FEC-442F-85F2-75D1F01D9E15}" srcOrd="1" destOrd="0" presId="urn:microsoft.com/office/officeart/2005/8/layout/list1"/>
    <dgm:cxn modelId="{5CE2DD96-CDE6-4475-A92A-75D51D7FDECF}" type="presOf" srcId="{439F8462-2D50-41FB-8577-8758BB4274DA}" destId="{4DAD6DCE-5141-42DF-A809-F884FE774FD3}" srcOrd="0" destOrd="0" presId="urn:microsoft.com/office/officeart/2005/8/layout/list1"/>
    <dgm:cxn modelId="{72BEF458-911E-4B40-A17C-295EA1B2640C}" type="presOf" srcId="{D7CB0329-CCB4-489A-A83F-D56702BBFD5B}" destId="{5A1FC963-484B-45A2-8A1E-213E0A758B5E}" srcOrd="1" destOrd="0" presId="urn:microsoft.com/office/officeart/2005/8/layout/list1"/>
    <dgm:cxn modelId="{9681FE00-26D7-4D44-B15C-75B3337DECB9}" srcId="{D7CB0329-CCB4-489A-A83F-D56702BBFD5B}" destId="{43828A7B-5252-4BD0-AB02-FB29E0EE8A52}" srcOrd="0" destOrd="0" parTransId="{EF07029A-929A-4B18-8954-B4DF8B34702F}" sibTransId="{D246735E-F6E7-4FC6-901E-B4C01A33E247}"/>
    <dgm:cxn modelId="{B3976184-E039-4427-ABC9-1410AADA7C8B}" srcId="{7DFA85DF-5EB6-4C3C-8A73-578A5CB328E2}" destId="{D7CB0329-CCB4-489A-A83F-D56702BBFD5B}" srcOrd="2" destOrd="0" parTransId="{543C9E30-77E0-4EE2-BEC2-AD20A0F5FCE8}" sibTransId="{5317D659-361F-4B92-BE2D-1EC02B6068F6}"/>
    <dgm:cxn modelId="{0A0570AA-A4BB-4B21-B53C-90A3B43833B1}" type="presOf" srcId="{753E5AB4-3C6A-498A-A9FA-6125B3EE5610}" destId="{B25D0404-1226-40B8-8211-5134E86DE153}" srcOrd="1" destOrd="0" presId="urn:microsoft.com/office/officeart/2005/8/layout/list1"/>
    <dgm:cxn modelId="{4E1489E9-D3BD-4D8A-AE40-A75BF2366801}" type="presOf" srcId="{43828A7B-5252-4BD0-AB02-FB29E0EE8A52}" destId="{96E913A8-CD61-4CFD-ACE2-CD05AAD49519}" srcOrd="0" destOrd="0" presId="urn:microsoft.com/office/officeart/2005/8/layout/list1"/>
    <dgm:cxn modelId="{D974EBD5-A7BE-4AD6-82F0-24F3B9976BBC}" type="presOf" srcId="{753E5AB4-3C6A-498A-A9FA-6125B3EE5610}" destId="{5B104103-9931-495C-9EB4-15C52F59D54B}" srcOrd="0" destOrd="0" presId="urn:microsoft.com/office/officeart/2005/8/layout/list1"/>
    <dgm:cxn modelId="{D7F40B0D-CF60-4077-831E-1602B86DD4A4}" type="presOf" srcId="{135EC18B-47AC-4561-AB12-583007D2B624}" destId="{E9E7C5C0-8AFE-45BF-A264-76A4891776BB}" srcOrd="0" destOrd="0" presId="urn:microsoft.com/office/officeart/2005/8/layout/list1"/>
    <dgm:cxn modelId="{326312C2-0BAE-42F0-8047-8C2F93E83C40}" type="presOf" srcId="{D7CB0329-CCB4-489A-A83F-D56702BBFD5B}" destId="{2EA4AF9B-BDCC-4650-A425-FE80F6E8E3D0}" srcOrd="0" destOrd="0" presId="urn:microsoft.com/office/officeart/2005/8/layout/list1"/>
    <dgm:cxn modelId="{45CBC06F-916B-4417-9E2F-61C05BCA2889}" srcId="{7DFA85DF-5EB6-4C3C-8A73-578A5CB328E2}" destId="{753E5AB4-3C6A-498A-A9FA-6125B3EE5610}" srcOrd="1" destOrd="0" parTransId="{EF5F1D92-CD0D-4DA1-B297-A59AF653C4ED}" sibTransId="{8061CF35-FF4A-4801-BDF9-63210E8422F1}"/>
    <dgm:cxn modelId="{4BB301AE-89CC-409E-86F1-0E0A793BAEB6}" type="presOf" srcId="{C3F2BE5B-20CF-4287-926D-0B5ACB5002BC}" destId="{6A37F7B9-CC23-46C0-A637-4E05C4DC5C32}" srcOrd="0" destOrd="0" presId="urn:microsoft.com/office/officeart/2005/8/layout/list1"/>
    <dgm:cxn modelId="{3742AEAD-92BF-4D54-88F2-07CAC67D3F73}" srcId="{753E5AB4-3C6A-498A-A9FA-6125B3EE5610}" destId="{439F8462-2D50-41FB-8577-8758BB4274DA}" srcOrd="0" destOrd="0" parTransId="{95D17742-D22E-4FA4-9007-8BF04AF9C448}" sibTransId="{01AB032A-D82E-47C6-8F67-8C9EEFD541F0}"/>
    <dgm:cxn modelId="{6D3B6478-4C44-4C20-8B84-F7910617D9B5}" type="presParOf" srcId="{D07AB724-5DA9-44E7-8258-9A4B1D8A2703}" destId="{338AD36F-4A5D-491C-A921-AE8A086121CB}" srcOrd="0" destOrd="0" presId="urn:microsoft.com/office/officeart/2005/8/layout/list1"/>
    <dgm:cxn modelId="{F171A4B6-F171-4B43-9BC7-CCE61827DCCC}" type="presParOf" srcId="{338AD36F-4A5D-491C-A921-AE8A086121CB}" destId="{6A37F7B9-CC23-46C0-A637-4E05C4DC5C32}" srcOrd="0" destOrd="0" presId="urn:microsoft.com/office/officeart/2005/8/layout/list1"/>
    <dgm:cxn modelId="{2A33AD0D-C96E-47CD-BF42-118B399DD9E2}" type="presParOf" srcId="{338AD36F-4A5D-491C-A921-AE8A086121CB}" destId="{54E19882-3FEC-442F-85F2-75D1F01D9E15}" srcOrd="1" destOrd="0" presId="urn:microsoft.com/office/officeart/2005/8/layout/list1"/>
    <dgm:cxn modelId="{8AD75447-0DF8-4284-8AC7-3FA00C7715F9}" type="presParOf" srcId="{D07AB724-5DA9-44E7-8258-9A4B1D8A2703}" destId="{E435BC5A-92A6-4782-AD51-5DFF97125A08}" srcOrd="1" destOrd="0" presId="urn:microsoft.com/office/officeart/2005/8/layout/list1"/>
    <dgm:cxn modelId="{DAE018A1-F754-4018-A2C8-3D2CE27FE369}" type="presParOf" srcId="{D07AB724-5DA9-44E7-8258-9A4B1D8A2703}" destId="{E9E7C5C0-8AFE-45BF-A264-76A4891776BB}" srcOrd="2" destOrd="0" presId="urn:microsoft.com/office/officeart/2005/8/layout/list1"/>
    <dgm:cxn modelId="{234FDA18-66B3-4274-9A66-09303BE392E9}" type="presParOf" srcId="{D07AB724-5DA9-44E7-8258-9A4B1D8A2703}" destId="{5D2F9DF0-E174-470D-9877-8AF0605CB15F}" srcOrd="3" destOrd="0" presId="urn:microsoft.com/office/officeart/2005/8/layout/list1"/>
    <dgm:cxn modelId="{CD35E14B-495E-4C21-96EB-EA44D1C97F05}" type="presParOf" srcId="{D07AB724-5DA9-44E7-8258-9A4B1D8A2703}" destId="{E6292FA8-E319-4829-9C9D-E73384ABA022}" srcOrd="4" destOrd="0" presId="urn:microsoft.com/office/officeart/2005/8/layout/list1"/>
    <dgm:cxn modelId="{EDE08095-8637-42D2-B986-C0EA0FF810DC}" type="presParOf" srcId="{E6292FA8-E319-4829-9C9D-E73384ABA022}" destId="{5B104103-9931-495C-9EB4-15C52F59D54B}" srcOrd="0" destOrd="0" presId="urn:microsoft.com/office/officeart/2005/8/layout/list1"/>
    <dgm:cxn modelId="{3ED9D418-50C3-4CC6-AD9D-69F642D13485}" type="presParOf" srcId="{E6292FA8-E319-4829-9C9D-E73384ABA022}" destId="{B25D0404-1226-40B8-8211-5134E86DE153}" srcOrd="1" destOrd="0" presId="urn:microsoft.com/office/officeart/2005/8/layout/list1"/>
    <dgm:cxn modelId="{76248975-54D3-40BD-8E65-ED7FD4FCD513}" type="presParOf" srcId="{D07AB724-5DA9-44E7-8258-9A4B1D8A2703}" destId="{DAE1FE61-BDD7-4940-BB7B-6C0786EEF644}" srcOrd="5" destOrd="0" presId="urn:microsoft.com/office/officeart/2005/8/layout/list1"/>
    <dgm:cxn modelId="{8D1D79B4-D585-46BB-826D-FA99D99C5F5E}" type="presParOf" srcId="{D07AB724-5DA9-44E7-8258-9A4B1D8A2703}" destId="{4DAD6DCE-5141-42DF-A809-F884FE774FD3}" srcOrd="6" destOrd="0" presId="urn:microsoft.com/office/officeart/2005/8/layout/list1"/>
    <dgm:cxn modelId="{8212FE49-1333-4543-8CEC-826B27C1A27B}" type="presParOf" srcId="{D07AB724-5DA9-44E7-8258-9A4B1D8A2703}" destId="{FF386EAA-3D4F-4D0D-8C6D-B813ACB43E49}" srcOrd="7" destOrd="0" presId="urn:microsoft.com/office/officeart/2005/8/layout/list1"/>
    <dgm:cxn modelId="{AEF7A860-9B4F-41B7-A515-DDB06389C104}" type="presParOf" srcId="{D07AB724-5DA9-44E7-8258-9A4B1D8A2703}" destId="{DC921088-82AB-4D95-BC20-F8D7BD8DCB02}" srcOrd="8" destOrd="0" presId="urn:microsoft.com/office/officeart/2005/8/layout/list1"/>
    <dgm:cxn modelId="{202FCEF4-18BF-4A58-AB3C-A81F4D487F6C}" type="presParOf" srcId="{DC921088-82AB-4D95-BC20-F8D7BD8DCB02}" destId="{2EA4AF9B-BDCC-4650-A425-FE80F6E8E3D0}" srcOrd="0" destOrd="0" presId="urn:microsoft.com/office/officeart/2005/8/layout/list1"/>
    <dgm:cxn modelId="{ABA40629-17DC-4672-B3F2-EDB4935E098B}" type="presParOf" srcId="{DC921088-82AB-4D95-BC20-F8D7BD8DCB02}" destId="{5A1FC963-484B-45A2-8A1E-213E0A758B5E}" srcOrd="1" destOrd="0" presId="urn:microsoft.com/office/officeart/2005/8/layout/list1"/>
    <dgm:cxn modelId="{FB9AD7BA-6017-4405-89D7-F1D32BB39C8C}" type="presParOf" srcId="{D07AB724-5DA9-44E7-8258-9A4B1D8A2703}" destId="{1614ED1C-23A4-48AF-8EC3-D508D7E70BC8}" srcOrd="9" destOrd="0" presId="urn:microsoft.com/office/officeart/2005/8/layout/list1"/>
    <dgm:cxn modelId="{8CA57A70-3D6B-4001-8669-96893A941174}" type="presParOf" srcId="{D07AB724-5DA9-44E7-8258-9A4B1D8A2703}" destId="{96E913A8-CD61-4CFD-ACE2-CD05AAD495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F14E1E-04E4-4EE3-8DB1-613DA0DBEA1B}" type="doc">
      <dgm:prSet loTypeId="urn:microsoft.com/office/officeart/2005/8/layout/hList2" loCatId="picture" qsTypeId="urn:microsoft.com/office/officeart/2005/8/quickstyle/3d1" qsCatId="3D" csTypeId="urn:microsoft.com/office/officeart/2005/8/colors/accent2_1" csCatId="accent2" phldr="1"/>
      <dgm:spPr/>
      <dgm:t>
        <a:bodyPr/>
        <a:lstStyle/>
        <a:p>
          <a:endParaRPr lang="es-ES"/>
        </a:p>
      </dgm:t>
    </dgm:pt>
    <dgm:pt modelId="{3F343018-FC13-4BFE-976F-2BFD0901F341}">
      <dgm:prSet phldrT="[Texto]" phldr="0" custT="1"/>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CC29F21B-B372-4F9E-9601-B3FB9180834F}" type="parTrans" cxnId="{73723940-576B-4A96-87DF-186B8CFC4BBF}">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5547E187-582E-410F-AB79-24E975B3ED57}" type="sibTrans" cxnId="{73723940-576B-4A96-87DF-186B8CFC4BBF}">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E68F1A64-0874-4B73-8256-E2F5EEEB5EFD}">
      <dgm:prSet phldrT="[Texto]" phldr="0" custT="1"/>
      <dgm:spPr/>
      <dgm:t>
        <a:bodyPr/>
        <a:lstStyle/>
        <a:p>
          <a:pPr rtl="0">
            <a:lnSpc>
              <a:spcPct val="100000"/>
            </a:lnSpc>
          </a:pPr>
          <a:r>
            <a:rPr lang="es-ES" sz="1700" dirty="0">
              <a:latin typeface="Calibri"/>
              <a:cs typeface="Calibri"/>
            </a:rPr>
            <a:t>Base de datos de importaciones y exportaciones del sector rosa fresca cortada: BCE, </a:t>
          </a:r>
          <a:r>
            <a:rPr lang="es-ES" sz="1700" dirty="0" err="1">
              <a:latin typeface="Calibri"/>
              <a:cs typeface="Calibri"/>
            </a:rPr>
            <a:t>Trade</a:t>
          </a:r>
          <a:r>
            <a:rPr lang="es-ES" sz="1700" dirty="0">
              <a:latin typeface="Calibri"/>
              <a:cs typeface="Calibri"/>
            </a:rPr>
            <a:t> </a:t>
          </a:r>
          <a:r>
            <a:rPr lang="es-ES" sz="1700" dirty="0" err="1">
              <a:latin typeface="Calibri"/>
              <a:cs typeface="Calibri"/>
            </a:rPr>
            <a:t>Map</a:t>
          </a:r>
          <a:r>
            <a:rPr lang="es-ES" sz="1700" dirty="0">
              <a:latin typeface="Calibri"/>
              <a:cs typeface="Calibri"/>
            </a:rPr>
            <a:t>. (Pronósticos de exportaciones / regresión lineal).</a:t>
          </a:r>
        </a:p>
      </dgm:t>
    </dgm:pt>
    <dgm:pt modelId="{C3EED1D7-603A-474D-A6E8-05C1AE35D6A7}" type="parTrans" cxnId="{EEC53700-890B-4E26-84C2-B3C536905AA3}">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8A65335D-56EC-4445-89E1-157D93F0F2ED}" type="sibTrans" cxnId="{EEC53700-890B-4E26-84C2-B3C536905AA3}">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9A009A26-58FA-4493-B4EA-BFE837B6F113}">
      <dgm:prSet phldrT="[Texto]" custT="1"/>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6DF667DC-BAA7-4AB4-A745-3E62A35FC844}" type="parTrans" cxnId="{64D450B1-3207-41E1-88B4-4672FF81C86E}">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41689989-4D4B-4E32-A2EC-36478FF4AAB8}" type="sibTrans" cxnId="{64D450B1-3207-41E1-88B4-4672FF81C86E}">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9413EFC1-4D72-40A8-97B2-728696F8F9F1}">
      <dgm:prSet phldrT="[Texto]" phldr="0" custT="1"/>
      <dgm:spPr/>
      <dgm:t>
        <a:bodyPr/>
        <a:lstStyle/>
        <a:p>
          <a:pPr rtl="0">
            <a:lnSpc>
              <a:spcPct val="100000"/>
            </a:lnSpc>
          </a:pPr>
          <a:r>
            <a:rPr lang="es-ES" sz="1700" dirty="0">
              <a:latin typeface="Calibri" panose="020F0502020204030204" pitchFamily="34" charset="0"/>
              <a:cs typeface="Calibri" panose="020F0502020204030204" pitchFamily="34" charset="0"/>
            </a:rPr>
            <a:t>Descripción del mercado exportador de la rosa ecuatoriana y su competitividad basada en estudios anteriores y/o publicaciones anteriores.</a:t>
          </a:r>
        </a:p>
      </dgm:t>
    </dgm:pt>
    <dgm:pt modelId="{B8ACC150-7601-4A09-8E8B-A4D67FCB2330}" type="parTrans" cxnId="{E059A085-4924-471A-AF0D-E9016F1D020D}">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FEAC274F-714A-4265-877D-0E4985227C1A}" type="sibTrans" cxnId="{E059A085-4924-471A-AF0D-E9016F1D020D}">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043B3C86-1234-4C28-8573-C8BDFDF0817D}">
      <dgm:prSet phldrT="[Texto]" custT="1"/>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B0D2B53E-9B2F-4E23-8A5B-FB63656A0977}" type="parTrans" cxnId="{BE1F8B96-A16C-467D-BBE1-B95DE56E008D}">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4A4910D6-1B59-41BA-9772-213A43C7CB9A}" type="sibTrans" cxnId="{BE1F8B96-A16C-467D-BBE1-B95DE56E008D}">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667F969F-6EE0-411E-B98E-3B8672C8F6F3}">
      <dgm:prSet phldr="0" custT="1"/>
      <dgm:spPr/>
      <dgm:t>
        <a:bodyPr/>
        <a:lstStyle/>
        <a:p>
          <a:pPr rtl="0">
            <a:lnSpc>
              <a:spcPct val="100000"/>
            </a:lnSpc>
          </a:pPr>
          <a:r>
            <a:rPr lang="es-ES" sz="1700" dirty="0">
              <a:latin typeface="Calibri" panose="020F0502020204030204" pitchFamily="34" charset="0"/>
              <a:cs typeface="Calibri" panose="020F0502020204030204" pitchFamily="34" charset="0"/>
            </a:rPr>
            <a:t>Encuesta con preguntas de tipo mixtas a representantes de las principales empresas exportadoras de rosas al EFTA.</a:t>
          </a:r>
        </a:p>
      </dgm:t>
    </dgm:pt>
    <dgm:pt modelId="{89287173-28D0-48D3-BEDB-8B999835274F}" type="parTrans" cxnId="{56D1A7ED-8620-404B-8B38-0660F672393B}">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0D633AF8-2E8B-40C4-8365-6916E3271CAF}" type="sibTrans" cxnId="{56D1A7ED-8620-404B-8B38-0660F672393B}">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10A4E917-4B50-4538-8496-6099074EF35C}">
      <dgm:prSet phldr="0" custT="1"/>
      <dgm:spPr/>
      <dgm:t>
        <a:bodyPr/>
        <a:lstStyle/>
        <a:p>
          <a:pPr rtl="0">
            <a:lnSpc>
              <a:spcPct val="100000"/>
            </a:lnSpc>
          </a:pPr>
          <a:r>
            <a:rPr lang="es-ES" sz="1700" dirty="0">
              <a:latin typeface="Calibri" panose="020F0502020204030204" pitchFamily="34" charset="0"/>
              <a:cs typeface="Calibri" panose="020F0502020204030204" pitchFamily="34" charset="0"/>
            </a:rPr>
            <a:t>Datasur, Informes económicos de Expoflores y CFN, han sido utilizados para la construcción de información sobre oferta, demanda y accesibilidad.</a:t>
          </a:r>
        </a:p>
      </dgm:t>
    </dgm:pt>
    <dgm:pt modelId="{5F472906-BB84-4B5F-9469-68427DE773DB}" type="parTrans" cxnId="{109EC2A4-38DF-4813-80B0-016487949E57}">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0003C132-D71F-437C-B92C-AE45052AD99E}" type="sibTrans" cxnId="{109EC2A4-38DF-4813-80B0-016487949E57}">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546A3574-F2C1-4604-B01F-6EC5C18CC9AE}">
      <dgm:prSet phldr="0" custT="1"/>
      <dgm:spPr/>
      <dgm:t>
        <a:bodyPr/>
        <a:lstStyle/>
        <a:p>
          <a:pPr rtl="0">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FEAE146E-E3E4-49FE-86E9-BF5C6A4FF529}" type="parTrans" cxnId="{61349292-00E1-4060-86EA-ABA82B99DE0E}">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54F87F1A-D7A4-4996-BACD-6C18B1FE6048}" type="sibTrans" cxnId="{61349292-00E1-4060-86EA-ABA82B99DE0E}">
      <dgm:prSet/>
      <dgm:spPr/>
      <dgm:t>
        <a:bodyPr/>
        <a:lstStyle/>
        <a:p>
          <a:pPr>
            <a:lnSpc>
              <a:spcPct val="100000"/>
            </a:lnSpc>
          </a:pPr>
          <a:endParaRPr lang="es-ES" sz="1700">
            <a:solidFill>
              <a:schemeClr val="tx1"/>
            </a:solidFill>
            <a:latin typeface="Calibri" panose="020F0502020204030204" pitchFamily="34" charset="0"/>
            <a:cs typeface="Calibri" panose="020F0502020204030204" pitchFamily="34" charset="0"/>
          </a:endParaRPr>
        </a:p>
      </dgm:t>
    </dgm:pt>
    <dgm:pt modelId="{9159B06D-ED5F-4197-A5D1-082E14DB3D65}" type="pres">
      <dgm:prSet presAssocID="{60F14E1E-04E4-4EE3-8DB1-613DA0DBEA1B}" presName="linearFlow" presStyleCnt="0">
        <dgm:presLayoutVars>
          <dgm:dir/>
          <dgm:animLvl val="lvl"/>
          <dgm:resizeHandles/>
        </dgm:presLayoutVars>
      </dgm:prSet>
      <dgm:spPr/>
      <dgm:t>
        <a:bodyPr/>
        <a:lstStyle/>
        <a:p>
          <a:endParaRPr lang="es-ES"/>
        </a:p>
      </dgm:t>
    </dgm:pt>
    <dgm:pt modelId="{6F8B795E-D740-4D67-977F-52C3C76A818C}" type="pres">
      <dgm:prSet presAssocID="{3F343018-FC13-4BFE-976F-2BFD0901F341}" presName="compositeNode" presStyleCnt="0">
        <dgm:presLayoutVars>
          <dgm:bulletEnabled val="1"/>
        </dgm:presLayoutVars>
      </dgm:prSet>
      <dgm:spPr/>
    </dgm:pt>
    <dgm:pt modelId="{383D4490-70B9-4345-8A83-68394A083C60}" type="pres">
      <dgm:prSet presAssocID="{3F343018-FC13-4BFE-976F-2BFD0901F341}" presName="image" presStyleLbl="fgImgPlace1" presStyleIdx="0" presStyleCnt="4"/>
      <dgm:spPr>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S"/>
        </a:p>
      </dgm:t>
    </dgm:pt>
    <dgm:pt modelId="{67038D46-E12E-44D8-85FB-C1A67B05E8E7}" type="pres">
      <dgm:prSet presAssocID="{3F343018-FC13-4BFE-976F-2BFD0901F341}" presName="childNode" presStyleLbl="node1" presStyleIdx="0" presStyleCnt="4">
        <dgm:presLayoutVars>
          <dgm:bulletEnabled val="1"/>
        </dgm:presLayoutVars>
      </dgm:prSet>
      <dgm:spPr/>
      <dgm:t>
        <a:bodyPr/>
        <a:lstStyle/>
        <a:p>
          <a:endParaRPr lang="es-ES"/>
        </a:p>
      </dgm:t>
    </dgm:pt>
    <dgm:pt modelId="{845B41B6-0BA6-450A-A4F1-6D868CF23B8F}" type="pres">
      <dgm:prSet presAssocID="{3F343018-FC13-4BFE-976F-2BFD0901F341}" presName="parentNode" presStyleLbl="revTx" presStyleIdx="0" presStyleCnt="4">
        <dgm:presLayoutVars>
          <dgm:chMax val="0"/>
          <dgm:bulletEnabled val="1"/>
        </dgm:presLayoutVars>
      </dgm:prSet>
      <dgm:spPr/>
      <dgm:t>
        <a:bodyPr/>
        <a:lstStyle/>
        <a:p>
          <a:endParaRPr lang="es-ES"/>
        </a:p>
      </dgm:t>
    </dgm:pt>
    <dgm:pt modelId="{FE6885D4-C4EF-49C7-A724-148AD87EDF0C}" type="pres">
      <dgm:prSet presAssocID="{5547E187-582E-410F-AB79-24E975B3ED57}" presName="sibTrans" presStyleCnt="0"/>
      <dgm:spPr/>
    </dgm:pt>
    <dgm:pt modelId="{A2B19C3A-A2FF-44B8-92D6-044B0A754584}" type="pres">
      <dgm:prSet presAssocID="{9A009A26-58FA-4493-B4EA-BFE837B6F113}" presName="compositeNode" presStyleCnt="0">
        <dgm:presLayoutVars>
          <dgm:bulletEnabled val="1"/>
        </dgm:presLayoutVars>
      </dgm:prSet>
      <dgm:spPr/>
    </dgm:pt>
    <dgm:pt modelId="{9798CEC5-41A1-452C-A30E-264A69C7CA48}" type="pres">
      <dgm:prSet presAssocID="{9A009A26-58FA-4493-B4EA-BFE837B6F113}" presName="image" presStyleLbl="fgImgPlace1" presStyleIdx="1" presStyleCnt="4"/>
      <dgm:spPr>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S"/>
        </a:p>
      </dgm:t>
    </dgm:pt>
    <dgm:pt modelId="{7C28A443-6828-400D-9243-0E0BF52FE37F}" type="pres">
      <dgm:prSet presAssocID="{9A009A26-58FA-4493-B4EA-BFE837B6F113}" presName="childNode" presStyleLbl="node1" presStyleIdx="1" presStyleCnt="4">
        <dgm:presLayoutVars>
          <dgm:bulletEnabled val="1"/>
        </dgm:presLayoutVars>
      </dgm:prSet>
      <dgm:spPr/>
      <dgm:t>
        <a:bodyPr/>
        <a:lstStyle/>
        <a:p>
          <a:endParaRPr lang="es-ES"/>
        </a:p>
      </dgm:t>
    </dgm:pt>
    <dgm:pt modelId="{5713D626-F447-4FFE-ABCF-147649552DB0}" type="pres">
      <dgm:prSet presAssocID="{9A009A26-58FA-4493-B4EA-BFE837B6F113}" presName="parentNode" presStyleLbl="revTx" presStyleIdx="1" presStyleCnt="4">
        <dgm:presLayoutVars>
          <dgm:chMax val="0"/>
          <dgm:bulletEnabled val="1"/>
        </dgm:presLayoutVars>
      </dgm:prSet>
      <dgm:spPr/>
      <dgm:t>
        <a:bodyPr/>
        <a:lstStyle/>
        <a:p>
          <a:endParaRPr lang="es-ES"/>
        </a:p>
      </dgm:t>
    </dgm:pt>
    <dgm:pt modelId="{090BA1C3-24B0-4805-8681-73CF3634F68D}" type="pres">
      <dgm:prSet presAssocID="{41689989-4D4B-4E32-A2EC-36478FF4AAB8}" presName="sibTrans" presStyleCnt="0"/>
      <dgm:spPr/>
    </dgm:pt>
    <dgm:pt modelId="{6ECEA864-92CF-4028-B435-85C0E3D2CDFD}" type="pres">
      <dgm:prSet presAssocID="{043B3C86-1234-4C28-8573-C8BDFDF0817D}" presName="compositeNode" presStyleCnt="0">
        <dgm:presLayoutVars>
          <dgm:bulletEnabled val="1"/>
        </dgm:presLayoutVars>
      </dgm:prSet>
      <dgm:spPr/>
    </dgm:pt>
    <dgm:pt modelId="{6F63C79A-61F0-4700-8184-D05B40B53D51}" type="pres">
      <dgm:prSet presAssocID="{043B3C86-1234-4C28-8573-C8BDFDF0817D}" presName="image" presStyleLbl="fgImgPlace1" presStyleIdx="2" presStyleCnt="4"/>
      <dgm:spPr>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S"/>
        </a:p>
      </dgm:t>
    </dgm:pt>
    <dgm:pt modelId="{303F0953-2CD2-493E-AF68-DABAA43D470B}" type="pres">
      <dgm:prSet presAssocID="{043B3C86-1234-4C28-8573-C8BDFDF0817D}" presName="childNode" presStyleLbl="node1" presStyleIdx="2" presStyleCnt="4">
        <dgm:presLayoutVars>
          <dgm:bulletEnabled val="1"/>
        </dgm:presLayoutVars>
      </dgm:prSet>
      <dgm:spPr/>
      <dgm:t>
        <a:bodyPr/>
        <a:lstStyle/>
        <a:p>
          <a:endParaRPr lang="es-ES"/>
        </a:p>
      </dgm:t>
    </dgm:pt>
    <dgm:pt modelId="{B00B0DAD-C392-400A-917A-C33551A5B59E}" type="pres">
      <dgm:prSet presAssocID="{043B3C86-1234-4C28-8573-C8BDFDF0817D}" presName="parentNode" presStyleLbl="revTx" presStyleIdx="2" presStyleCnt="4">
        <dgm:presLayoutVars>
          <dgm:chMax val="0"/>
          <dgm:bulletEnabled val="1"/>
        </dgm:presLayoutVars>
      </dgm:prSet>
      <dgm:spPr/>
      <dgm:t>
        <a:bodyPr/>
        <a:lstStyle/>
        <a:p>
          <a:endParaRPr lang="es-ES"/>
        </a:p>
      </dgm:t>
    </dgm:pt>
    <dgm:pt modelId="{71B2FF56-DDAF-42E0-A45F-4EF07CE42821}" type="pres">
      <dgm:prSet presAssocID="{4A4910D6-1B59-41BA-9772-213A43C7CB9A}" presName="sibTrans" presStyleCnt="0"/>
      <dgm:spPr/>
    </dgm:pt>
    <dgm:pt modelId="{43DEE2E3-7EAE-402E-B3FC-91F361864A6C}" type="pres">
      <dgm:prSet presAssocID="{546A3574-F2C1-4604-B01F-6EC5C18CC9AE}" presName="compositeNode" presStyleCnt="0">
        <dgm:presLayoutVars>
          <dgm:bulletEnabled val="1"/>
        </dgm:presLayoutVars>
      </dgm:prSet>
      <dgm:spPr/>
    </dgm:pt>
    <dgm:pt modelId="{A6105E0B-719A-4877-A3DD-6976F3E9732D}" type="pres">
      <dgm:prSet presAssocID="{546A3574-F2C1-4604-B01F-6EC5C18CC9AE}" presName="image" presStyleLbl="fgImgPlace1" presStyleIdx="3" presStyleCnt="4"/>
      <dgm:spPr>
        <a:blipFill rotWithShape="1">
          <a:blip xmlns:r="http://schemas.openxmlformats.org/officeDocument/2006/relationships" r:embed="rId4">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ES"/>
        </a:p>
      </dgm:t>
    </dgm:pt>
    <dgm:pt modelId="{8CD98894-DA6B-4406-BED7-B781290DC7CC}" type="pres">
      <dgm:prSet presAssocID="{546A3574-F2C1-4604-B01F-6EC5C18CC9AE}" presName="childNode" presStyleLbl="node1" presStyleIdx="3" presStyleCnt="4">
        <dgm:presLayoutVars>
          <dgm:bulletEnabled val="1"/>
        </dgm:presLayoutVars>
      </dgm:prSet>
      <dgm:spPr/>
      <dgm:t>
        <a:bodyPr/>
        <a:lstStyle/>
        <a:p>
          <a:endParaRPr lang="es-ES"/>
        </a:p>
      </dgm:t>
    </dgm:pt>
    <dgm:pt modelId="{12E1DF88-D1BE-4A7D-BE73-01D3A7EC4042}" type="pres">
      <dgm:prSet presAssocID="{546A3574-F2C1-4604-B01F-6EC5C18CC9AE}" presName="parentNode" presStyleLbl="revTx" presStyleIdx="3" presStyleCnt="4">
        <dgm:presLayoutVars>
          <dgm:chMax val="0"/>
          <dgm:bulletEnabled val="1"/>
        </dgm:presLayoutVars>
      </dgm:prSet>
      <dgm:spPr/>
      <dgm:t>
        <a:bodyPr/>
        <a:lstStyle/>
        <a:p>
          <a:endParaRPr lang="es-ES"/>
        </a:p>
      </dgm:t>
    </dgm:pt>
  </dgm:ptLst>
  <dgm:cxnLst>
    <dgm:cxn modelId="{73723940-576B-4A96-87DF-186B8CFC4BBF}" srcId="{60F14E1E-04E4-4EE3-8DB1-613DA0DBEA1B}" destId="{3F343018-FC13-4BFE-976F-2BFD0901F341}" srcOrd="0" destOrd="0" parTransId="{CC29F21B-B372-4F9E-9601-B3FB9180834F}" sibTransId="{5547E187-582E-410F-AB79-24E975B3ED57}"/>
    <dgm:cxn modelId="{56D1A7ED-8620-404B-8B38-0660F672393B}" srcId="{546A3574-F2C1-4604-B01F-6EC5C18CC9AE}" destId="{667F969F-6EE0-411E-B98E-3B8672C8F6F3}" srcOrd="0" destOrd="0" parTransId="{89287173-28D0-48D3-BEDB-8B999835274F}" sibTransId="{0D633AF8-2E8B-40C4-8365-6916E3271CAF}"/>
    <dgm:cxn modelId="{2C7450E5-295F-49D1-B9DC-77E2BB93B43B}" type="presOf" srcId="{E68F1A64-0874-4B73-8256-E2F5EEEB5EFD}" destId="{67038D46-E12E-44D8-85FB-C1A67B05E8E7}" srcOrd="0" destOrd="0" presId="urn:microsoft.com/office/officeart/2005/8/layout/hList2"/>
    <dgm:cxn modelId="{E059A085-4924-471A-AF0D-E9016F1D020D}" srcId="{9A009A26-58FA-4493-B4EA-BFE837B6F113}" destId="{9413EFC1-4D72-40A8-97B2-728696F8F9F1}" srcOrd="0" destOrd="0" parTransId="{B8ACC150-7601-4A09-8E8B-A4D67FCB2330}" sibTransId="{FEAC274F-714A-4265-877D-0E4985227C1A}"/>
    <dgm:cxn modelId="{61349292-00E1-4060-86EA-ABA82B99DE0E}" srcId="{60F14E1E-04E4-4EE3-8DB1-613DA0DBEA1B}" destId="{546A3574-F2C1-4604-B01F-6EC5C18CC9AE}" srcOrd="3" destOrd="0" parTransId="{FEAE146E-E3E4-49FE-86E9-BF5C6A4FF529}" sibTransId="{54F87F1A-D7A4-4996-BACD-6C18B1FE6048}"/>
    <dgm:cxn modelId="{EEC53700-890B-4E26-84C2-B3C536905AA3}" srcId="{3F343018-FC13-4BFE-976F-2BFD0901F341}" destId="{E68F1A64-0874-4B73-8256-E2F5EEEB5EFD}" srcOrd="0" destOrd="0" parTransId="{C3EED1D7-603A-474D-A6E8-05C1AE35D6A7}" sibTransId="{8A65335D-56EC-4445-89E1-157D93F0F2ED}"/>
    <dgm:cxn modelId="{64D450B1-3207-41E1-88B4-4672FF81C86E}" srcId="{60F14E1E-04E4-4EE3-8DB1-613DA0DBEA1B}" destId="{9A009A26-58FA-4493-B4EA-BFE837B6F113}" srcOrd="1" destOrd="0" parTransId="{6DF667DC-BAA7-4AB4-A745-3E62A35FC844}" sibTransId="{41689989-4D4B-4E32-A2EC-36478FF4AAB8}"/>
    <dgm:cxn modelId="{109EC2A4-38DF-4813-80B0-016487949E57}" srcId="{043B3C86-1234-4C28-8573-C8BDFDF0817D}" destId="{10A4E917-4B50-4538-8496-6099074EF35C}" srcOrd="0" destOrd="0" parTransId="{5F472906-BB84-4B5F-9469-68427DE773DB}" sibTransId="{0003C132-D71F-437C-B92C-AE45052AD99E}"/>
    <dgm:cxn modelId="{31ABD720-67E5-407D-AE03-0162799E6CFB}" type="presOf" srcId="{9413EFC1-4D72-40A8-97B2-728696F8F9F1}" destId="{7C28A443-6828-400D-9243-0E0BF52FE37F}" srcOrd="0" destOrd="0" presId="urn:microsoft.com/office/officeart/2005/8/layout/hList2"/>
    <dgm:cxn modelId="{BE1F8B96-A16C-467D-BBE1-B95DE56E008D}" srcId="{60F14E1E-04E4-4EE3-8DB1-613DA0DBEA1B}" destId="{043B3C86-1234-4C28-8573-C8BDFDF0817D}" srcOrd="2" destOrd="0" parTransId="{B0D2B53E-9B2F-4E23-8A5B-FB63656A0977}" sibTransId="{4A4910D6-1B59-41BA-9772-213A43C7CB9A}"/>
    <dgm:cxn modelId="{0F5E9F85-BA58-4F23-8BE1-A94662CD27FB}" type="presOf" srcId="{546A3574-F2C1-4604-B01F-6EC5C18CC9AE}" destId="{12E1DF88-D1BE-4A7D-BE73-01D3A7EC4042}" srcOrd="0" destOrd="0" presId="urn:microsoft.com/office/officeart/2005/8/layout/hList2"/>
    <dgm:cxn modelId="{20782767-89E9-4E19-B281-FB09423DEAD6}" type="presOf" srcId="{3F343018-FC13-4BFE-976F-2BFD0901F341}" destId="{845B41B6-0BA6-450A-A4F1-6D868CF23B8F}" srcOrd="0" destOrd="0" presId="urn:microsoft.com/office/officeart/2005/8/layout/hList2"/>
    <dgm:cxn modelId="{68AE5A5C-6619-482D-8359-0F8EFD7DB7A2}" type="presOf" srcId="{10A4E917-4B50-4538-8496-6099074EF35C}" destId="{303F0953-2CD2-493E-AF68-DABAA43D470B}" srcOrd="0" destOrd="0" presId="urn:microsoft.com/office/officeart/2005/8/layout/hList2"/>
    <dgm:cxn modelId="{E096276A-BD77-4961-9720-148CBD80C0E4}" type="presOf" srcId="{043B3C86-1234-4C28-8573-C8BDFDF0817D}" destId="{B00B0DAD-C392-400A-917A-C33551A5B59E}" srcOrd="0" destOrd="0" presId="urn:microsoft.com/office/officeart/2005/8/layout/hList2"/>
    <dgm:cxn modelId="{DA64316B-CB0A-4596-A385-0DE54C4C8CC7}" type="presOf" srcId="{9A009A26-58FA-4493-B4EA-BFE837B6F113}" destId="{5713D626-F447-4FFE-ABCF-147649552DB0}" srcOrd="0" destOrd="0" presId="urn:microsoft.com/office/officeart/2005/8/layout/hList2"/>
    <dgm:cxn modelId="{AC22DCAD-49AF-4489-B5D2-21651A8935E2}" type="presOf" srcId="{667F969F-6EE0-411E-B98E-3B8672C8F6F3}" destId="{8CD98894-DA6B-4406-BED7-B781290DC7CC}" srcOrd="0" destOrd="0" presId="urn:microsoft.com/office/officeart/2005/8/layout/hList2"/>
    <dgm:cxn modelId="{15382490-7C16-4870-80D0-0E024CD94264}" type="presOf" srcId="{60F14E1E-04E4-4EE3-8DB1-613DA0DBEA1B}" destId="{9159B06D-ED5F-4197-A5D1-082E14DB3D65}" srcOrd="0" destOrd="0" presId="urn:microsoft.com/office/officeart/2005/8/layout/hList2"/>
    <dgm:cxn modelId="{10448DD5-CA90-4B51-9F9C-73259634A208}" type="presParOf" srcId="{9159B06D-ED5F-4197-A5D1-082E14DB3D65}" destId="{6F8B795E-D740-4D67-977F-52C3C76A818C}" srcOrd="0" destOrd="0" presId="urn:microsoft.com/office/officeart/2005/8/layout/hList2"/>
    <dgm:cxn modelId="{E2102996-9C31-4162-AEA8-9FB5FD3D9B54}" type="presParOf" srcId="{6F8B795E-D740-4D67-977F-52C3C76A818C}" destId="{383D4490-70B9-4345-8A83-68394A083C60}" srcOrd="0" destOrd="0" presId="urn:microsoft.com/office/officeart/2005/8/layout/hList2"/>
    <dgm:cxn modelId="{E00D17E6-5CCE-4B22-9B2C-37903351FE04}" type="presParOf" srcId="{6F8B795E-D740-4D67-977F-52C3C76A818C}" destId="{67038D46-E12E-44D8-85FB-C1A67B05E8E7}" srcOrd="1" destOrd="0" presId="urn:microsoft.com/office/officeart/2005/8/layout/hList2"/>
    <dgm:cxn modelId="{00B8B727-08AE-483E-BAE8-233C6E48D095}" type="presParOf" srcId="{6F8B795E-D740-4D67-977F-52C3C76A818C}" destId="{845B41B6-0BA6-450A-A4F1-6D868CF23B8F}" srcOrd="2" destOrd="0" presId="urn:microsoft.com/office/officeart/2005/8/layout/hList2"/>
    <dgm:cxn modelId="{D854E25E-C990-4E29-B979-31989BD28BE3}" type="presParOf" srcId="{9159B06D-ED5F-4197-A5D1-082E14DB3D65}" destId="{FE6885D4-C4EF-49C7-A724-148AD87EDF0C}" srcOrd="1" destOrd="0" presId="urn:microsoft.com/office/officeart/2005/8/layout/hList2"/>
    <dgm:cxn modelId="{9EF75FE5-1556-4BDC-B607-17FFD89272F1}" type="presParOf" srcId="{9159B06D-ED5F-4197-A5D1-082E14DB3D65}" destId="{A2B19C3A-A2FF-44B8-92D6-044B0A754584}" srcOrd="2" destOrd="0" presId="urn:microsoft.com/office/officeart/2005/8/layout/hList2"/>
    <dgm:cxn modelId="{9F8C1B7C-D305-4BAD-9114-A50EC2C94D4E}" type="presParOf" srcId="{A2B19C3A-A2FF-44B8-92D6-044B0A754584}" destId="{9798CEC5-41A1-452C-A30E-264A69C7CA48}" srcOrd="0" destOrd="0" presId="urn:microsoft.com/office/officeart/2005/8/layout/hList2"/>
    <dgm:cxn modelId="{2F76CC9B-A7A2-43B0-A3DA-7DEDE3271351}" type="presParOf" srcId="{A2B19C3A-A2FF-44B8-92D6-044B0A754584}" destId="{7C28A443-6828-400D-9243-0E0BF52FE37F}" srcOrd="1" destOrd="0" presId="urn:microsoft.com/office/officeart/2005/8/layout/hList2"/>
    <dgm:cxn modelId="{6D31A339-D801-4671-8FAB-24EE7C5A7AA0}" type="presParOf" srcId="{A2B19C3A-A2FF-44B8-92D6-044B0A754584}" destId="{5713D626-F447-4FFE-ABCF-147649552DB0}" srcOrd="2" destOrd="0" presId="urn:microsoft.com/office/officeart/2005/8/layout/hList2"/>
    <dgm:cxn modelId="{C5A929D3-88B9-4B4D-8060-671B2758A578}" type="presParOf" srcId="{9159B06D-ED5F-4197-A5D1-082E14DB3D65}" destId="{090BA1C3-24B0-4805-8681-73CF3634F68D}" srcOrd="3" destOrd="0" presId="urn:microsoft.com/office/officeart/2005/8/layout/hList2"/>
    <dgm:cxn modelId="{53CB0266-CD78-4099-A372-3B482EFDE9CB}" type="presParOf" srcId="{9159B06D-ED5F-4197-A5D1-082E14DB3D65}" destId="{6ECEA864-92CF-4028-B435-85C0E3D2CDFD}" srcOrd="4" destOrd="0" presId="urn:microsoft.com/office/officeart/2005/8/layout/hList2"/>
    <dgm:cxn modelId="{7B3C6F53-A0DB-4CD6-BB15-F0430A560310}" type="presParOf" srcId="{6ECEA864-92CF-4028-B435-85C0E3D2CDFD}" destId="{6F63C79A-61F0-4700-8184-D05B40B53D51}" srcOrd="0" destOrd="0" presId="urn:microsoft.com/office/officeart/2005/8/layout/hList2"/>
    <dgm:cxn modelId="{10F1CB6B-96DA-4ADF-B442-48D3CDE6087D}" type="presParOf" srcId="{6ECEA864-92CF-4028-B435-85C0E3D2CDFD}" destId="{303F0953-2CD2-493E-AF68-DABAA43D470B}" srcOrd="1" destOrd="0" presId="urn:microsoft.com/office/officeart/2005/8/layout/hList2"/>
    <dgm:cxn modelId="{E0389288-36A6-48E0-A810-0FE7FA3728C3}" type="presParOf" srcId="{6ECEA864-92CF-4028-B435-85C0E3D2CDFD}" destId="{B00B0DAD-C392-400A-917A-C33551A5B59E}" srcOrd="2" destOrd="0" presId="urn:microsoft.com/office/officeart/2005/8/layout/hList2"/>
    <dgm:cxn modelId="{F92CE145-1C97-4A67-87F4-A4D7D1E18265}" type="presParOf" srcId="{9159B06D-ED5F-4197-A5D1-082E14DB3D65}" destId="{71B2FF56-DDAF-42E0-A45F-4EF07CE42821}" srcOrd="5" destOrd="0" presId="urn:microsoft.com/office/officeart/2005/8/layout/hList2"/>
    <dgm:cxn modelId="{F63F9587-27E9-46F7-ACB2-73A139886B53}" type="presParOf" srcId="{9159B06D-ED5F-4197-A5D1-082E14DB3D65}" destId="{43DEE2E3-7EAE-402E-B3FC-91F361864A6C}" srcOrd="6" destOrd="0" presId="urn:microsoft.com/office/officeart/2005/8/layout/hList2"/>
    <dgm:cxn modelId="{AE8BB865-44EE-4A92-9C58-00BF62F46E01}" type="presParOf" srcId="{43DEE2E3-7EAE-402E-B3FC-91F361864A6C}" destId="{A6105E0B-719A-4877-A3DD-6976F3E9732D}" srcOrd="0" destOrd="0" presId="urn:microsoft.com/office/officeart/2005/8/layout/hList2"/>
    <dgm:cxn modelId="{F4082EE2-7136-48D4-851B-17EE275CE329}" type="presParOf" srcId="{43DEE2E3-7EAE-402E-B3FC-91F361864A6C}" destId="{8CD98894-DA6B-4406-BED7-B781290DC7CC}" srcOrd="1" destOrd="0" presId="urn:microsoft.com/office/officeart/2005/8/layout/hList2"/>
    <dgm:cxn modelId="{51DFCFCB-BF50-4BB5-8F96-E8E5B2CB2374}" type="presParOf" srcId="{43DEE2E3-7EAE-402E-B3FC-91F361864A6C}" destId="{12E1DF88-D1BE-4A7D-BE73-01D3A7EC404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801280F-FEAF-482E-B9D6-0B26078186FD}" type="doc">
      <dgm:prSet loTypeId="urn:microsoft.com/office/officeart/2005/8/layout/arrow3" loCatId="relationship" qsTypeId="urn:microsoft.com/office/officeart/2005/8/quickstyle/simple2" qsCatId="simple" csTypeId="urn:microsoft.com/office/officeart/2005/8/colors/accent3_1" csCatId="accent3" phldr="1"/>
      <dgm:spPr/>
      <dgm:t>
        <a:bodyPr/>
        <a:lstStyle/>
        <a:p>
          <a:endParaRPr lang="es-ES"/>
        </a:p>
      </dgm:t>
    </dgm:pt>
    <dgm:pt modelId="{FADFAE0F-9986-426C-A504-7AA53DAC216F}">
      <dgm:prSet phldrT="[Texto]" custT="1"/>
      <dgm:spPr/>
      <dgm:t>
        <a:bodyPr/>
        <a:lstStyle/>
        <a:p>
          <a:r>
            <a:rPr lang="es-ES" sz="1700" b="1" dirty="0" smtClean="0"/>
            <a:t>H0</a:t>
          </a:r>
          <a:r>
            <a:rPr lang="es-ES" sz="1700" dirty="0" smtClean="0"/>
            <a:t>: La firma del acuerdo comercial Ecuador-EFTA incide en la competitividad de las exportaciones ecuatorianas de la rosa fresca cortada al mercado suizo.</a:t>
          </a:r>
          <a:endParaRPr lang="es-ES" sz="1700" dirty="0"/>
        </a:p>
      </dgm:t>
    </dgm:pt>
    <dgm:pt modelId="{29BB3139-5713-452B-8938-292AD0BA0ABF}" type="parTrans" cxnId="{4C124042-6318-4778-9740-BE7F1087F60A}">
      <dgm:prSet/>
      <dgm:spPr/>
      <dgm:t>
        <a:bodyPr/>
        <a:lstStyle/>
        <a:p>
          <a:endParaRPr lang="es-ES" sz="1700"/>
        </a:p>
      </dgm:t>
    </dgm:pt>
    <dgm:pt modelId="{A43CFACA-C07F-41FC-8AA5-6DE0EEA8EBFB}" type="sibTrans" cxnId="{4C124042-6318-4778-9740-BE7F1087F60A}">
      <dgm:prSet/>
      <dgm:spPr/>
      <dgm:t>
        <a:bodyPr/>
        <a:lstStyle/>
        <a:p>
          <a:endParaRPr lang="es-ES" sz="1700"/>
        </a:p>
      </dgm:t>
    </dgm:pt>
    <dgm:pt modelId="{DA0C4B59-07C9-4871-B541-3A74D8DFAC67}">
      <dgm:prSet custT="1"/>
      <dgm:spPr/>
      <dgm:t>
        <a:bodyPr/>
        <a:lstStyle/>
        <a:p>
          <a:r>
            <a:rPr lang="es-ES" sz="1700" b="1" dirty="0" smtClean="0"/>
            <a:t>H1: </a:t>
          </a:r>
          <a:r>
            <a:rPr lang="es-ES" sz="1700" dirty="0" smtClean="0"/>
            <a:t> La firma del acuerdo comercial Ecuador-EFTA no incide en la competitividad de las exportaciones ecuatorianas de la rosa fresca cortada al mercado suizo.</a:t>
          </a:r>
          <a:endParaRPr lang="es-EC" sz="1700" dirty="0"/>
        </a:p>
      </dgm:t>
    </dgm:pt>
    <dgm:pt modelId="{19DB86F8-0B22-441C-B0B6-E43E3F45F9DB}" type="parTrans" cxnId="{8E434738-CFE7-40C6-AAEE-DE90A367E2FA}">
      <dgm:prSet/>
      <dgm:spPr/>
      <dgm:t>
        <a:bodyPr/>
        <a:lstStyle/>
        <a:p>
          <a:endParaRPr lang="es-ES" sz="1700"/>
        </a:p>
      </dgm:t>
    </dgm:pt>
    <dgm:pt modelId="{93004BE5-091E-4278-BB9B-FF7D08E63C0D}" type="sibTrans" cxnId="{8E434738-CFE7-40C6-AAEE-DE90A367E2FA}">
      <dgm:prSet/>
      <dgm:spPr/>
      <dgm:t>
        <a:bodyPr/>
        <a:lstStyle/>
        <a:p>
          <a:endParaRPr lang="es-ES" sz="1700"/>
        </a:p>
      </dgm:t>
    </dgm:pt>
    <dgm:pt modelId="{F98BB313-E0AD-4D8A-8578-025A4D7B9D81}" type="pres">
      <dgm:prSet presAssocID="{0801280F-FEAF-482E-B9D6-0B26078186FD}" presName="compositeShape" presStyleCnt="0">
        <dgm:presLayoutVars>
          <dgm:chMax val="2"/>
          <dgm:dir val="rev"/>
          <dgm:resizeHandles val="exact"/>
        </dgm:presLayoutVars>
      </dgm:prSet>
      <dgm:spPr/>
      <dgm:t>
        <a:bodyPr/>
        <a:lstStyle/>
        <a:p>
          <a:endParaRPr lang="es-ES"/>
        </a:p>
      </dgm:t>
    </dgm:pt>
    <dgm:pt modelId="{AFFFA449-4D99-4A30-B244-0E8663886597}" type="pres">
      <dgm:prSet presAssocID="{0801280F-FEAF-482E-B9D6-0B26078186FD}" presName="divider" presStyleLbl="fgShp" presStyleIdx="0" presStyleCnt="1" custLinFactNeighborX="-5513" custLinFactNeighborY="-1078"/>
      <dgm:spPr/>
      <dgm:t>
        <a:bodyPr/>
        <a:lstStyle/>
        <a:p>
          <a:endParaRPr lang="es-ES"/>
        </a:p>
      </dgm:t>
    </dgm:pt>
    <dgm:pt modelId="{7A30453F-E64A-4C35-89C2-A32944552155}" type="pres">
      <dgm:prSet presAssocID="{FADFAE0F-9986-426C-A504-7AA53DAC216F}" presName="downArrow" presStyleLbl="node1" presStyleIdx="0" presStyleCnt="2"/>
      <dgm:spPr>
        <a:noFill/>
        <a:ln>
          <a:noFill/>
        </a:ln>
      </dgm:spPr>
      <dgm:t>
        <a:bodyPr/>
        <a:lstStyle/>
        <a:p>
          <a:endParaRPr lang="es-ES"/>
        </a:p>
      </dgm:t>
    </dgm:pt>
    <dgm:pt modelId="{82D00B35-A796-40F3-A8F0-58DE7AFF4D0C}" type="pres">
      <dgm:prSet presAssocID="{FADFAE0F-9986-426C-A504-7AA53DAC216F}" presName="downArrowText" presStyleLbl="revTx" presStyleIdx="0" presStyleCnt="2" custScaleX="224512" custLinFactNeighborX="37812" custLinFactNeighborY="10751">
        <dgm:presLayoutVars>
          <dgm:bulletEnabled val="1"/>
        </dgm:presLayoutVars>
      </dgm:prSet>
      <dgm:spPr/>
      <dgm:t>
        <a:bodyPr/>
        <a:lstStyle/>
        <a:p>
          <a:endParaRPr lang="es-ES"/>
        </a:p>
      </dgm:t>
    </dgm:pt>
    <dgm:pt modelId="{48490356-E144-4CD9-A5A9-BB7D483405DE}" type="pres">
      <dgm:prSet presAssocID="{DA0C4B59-07C9-4871-B541-3A74D8DFAC67}" presName="upArrow" presStyleLbl="node1" presStyleIdx="1" presStyleCnt="2"/>
      <dgm:spPr>
        <a:noFill/>
        <a:ln>
          <a:noFill/>
        </a:ln>
      </dgm:spPr>
      <dgm:t>
        <a:bodyPr/>
        <a:lstStyle/>
        <a:p>
          <a:endParaRPr lang="es-ES"/>
        </a:p>
      </dgm:t>
    </dgm:pt>
    <dgm:pt modelId="{AF0A8D5C-AF34-4813-9271-53B86B18C85B}" type="pres">
      <dgm:prSet presAssocID="{DA0C4B59-07C9-4871-B541-3A74D8DFAC67}" presName="upArrowText" presStyleLbl="revTx" presStyleIdx="1" presStyleCnt="2" custScaleX="213026" custLinFactNeighborX="-57427" custLinFactNeighborY="3307">
        <dgm:presLayoutVars>
          <dgm:bulletEnabled val="1"/>
        </dgm:presLayoutVars>
      </dgm:prSet>
      <dgm:spPr/>
      <dgm:t>
        <a:bodyPr/>
        <a:lstStyle/>
        <a:p>
          <a:endParaRPr lang="es-ES"/>
        </a:p>
      </dgm:t>
    </dgm:pt>
  </dgm:ptLst>
  <dgm:cxnLst>
    <dgm:cxn modelId="{4C124042-6318-4778-9740-BE7F1087F60A}" srcId="{0801280F-FEAF-482E-B9D6-0B26078186FD}" destId="{FADFAE0F-9986-426C-A504-7AA53DAC216F}" srcOrd="0" destOrd="0" parTransId="{29BB3139-5713-452B-8938-292AD0BA0ABF}" sibTransId="{A43CFACA-C07F-41FC-8AA5-6DE0EEA8EBFB}"/>
    <dgm:cxn modelId="{8E434738-CFE7-40C6-AAEE-DE90A367E2FA}" srcId="{0801280F-FEAF-482E-B9D6-0B26078186FD}" destId="{DA0C4B59-07C9-4871-B541-3A74D8DFAC67}" srcOrd="1" destOrd="0" parTransId="{19DB86F8-0B22-441C-B0B6-E43E3F45F9DB}" sibTransId="{93004BE5-091E-4278-BB9B-FF7D08E63C0D}"/>
    <dgm:cxn modelId="{316630C0-97C9-448F-9B35-82AB5383D9C2}" type="presOf" srcId="{FADFAE0F-9986-426C-A504-7AA53DAC216F}" destId="{82D00B35-A796-40F3-A8F0-58DE7AFF4D0C}" srcOrd="0" destOrd="0" presId="urn:microsoft.com/office/officeart/2005/8/layout/arrow3"/>
    <dgm:cxn modelId="{D9EFD12F-E1A6-4915-BDA1-A027838D2AC7}" type="presOf" srcId="{DA0C4B59-07C9-4871-B541-3A74D8DFAC67}" destId="{AF0A8D5C-AF34-4813-9271-53B86B18C85B}" srcOrd="0" destOrd="0" presId="urn:microsoft.com/office/officeart/2005/8/layout/arrow3"/>
    <dgm:cxn modelId="{FC09D087-3B3A-47D1-9F81-F9C350A65150}" type="presOf" srcId="{0801280F-FEAF-482E-B9D6-0B26078186FD}" destId="{F98BB313-E0AD-4D8A-8578-025A4D7B9D81}" srcOrd="0" destOrd="0" presId="urn:microsoft.com/office/officeart/2005/8/layout/arrow3"/>
    <dgm:cxn modelId="{495DC534-4595-4E1D-B6C0-9CEAF87EFB2B}" type="presParOf" srcId="{F98BB313-E0AD-4D8A-8578-025A4D7B9D81}" destId="{AFFFA449-4D99-4A30-B244-0E8663886597}" srcOrd="0" destOrd="0" presId="urn:microsoft.com/office/officeart/2005/8/layout/arrow3"/>
    <dgm:cxn modelId="{0D2EC176-4F77-4232-8101-B77F8B2812F9}" type="presParOf" srcId="{F98BB313-E0AD-4D8A-8578-025A4D7B9D81}" destId="{7A30453F-E64A-4C35-89C2-A32944552155}" srcOrd="1" destOrd="0" presId="urn:microsoft.com/office/officeart/2005/8/layout/arrow3"/>
    <dgm:cxn modelId="{06643C99-FD2E-4E1F-A97C-723E82B3F2F2}" type="presParOf" srcId="{F98BB313-E0AD-4D8A-8578-025A4D7B9D81}" destId="{82D00B35-A796-40F3-A8F0-58DE7AFF4D0C}" srcOrd="2" destOrd="0" presId="urn:microsoft.com/office/officeart/2005/8/layout/arrow3"/>
    <dgm:cxn modelId="{C5640D96-A309-46D5-BCD6-5A033ACEBE90}" type="presParOf" srcId="{F98BB313-E0AD-4D8A-8578-025A4D7B9D81}" destId="{48490356-E144-4CD9-A5A9-BB7D483405DE}" srcOrd="3" destOrd="0" presId="urn:microsoft.com/office/officeart/2005/8/layout/arrow3"/>
    <dgm:cxn modelId="{E487BE5B-0E6F-4451-AC5B-CF7201573EEA}" type="presParOf" srcId="{F98BB313-E0AD-4D8A-8578-025A4D7B9D81}" destId="{AF0A8D5C-AF34-4813-9271-53B86B18C85B}"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E508E7-5B3A-45E2-9E4C-4C1F21DCB4B9}" type="doc">
      <dgm:prSet loTypeId="urn:microsoft.com/office/officeart/2005/8/layout/bProcess4" loCatId="process" qsTypeId="urn:microsoft.com/office/officeart/2005/8/quickstyle/3d3" qsCatId="3D" csTypeId="urn:microsoft.com/office/officeart/2005/8/colors/accent3_1" csCatId="accent3" phldr="1"/>
      <dgm:spPr/>
      <dgm:t>
        <a:bodyPr/>
        <a:lstStyle/>
        <a:p>
          <a:endParaRPr lang="es-ES"/>
        </a:p>
      </dgm:t>
    </dgm:pt>
    <dgm:pt modelId="{B320FEC2-1AF1-4417-96AE-1FD7FCCC7644}">
      <dgm:prSet phldrT="[Texto]" phldr="0" custT="1"/>
      <dgm:spPr/>
      <dgm:t>
        <a:bodyPr/>
        <a:lstStyle/>
        <a:p>
          <a:pPr rtl="0"/>
          <a:r>
            <a:rPr lang="es-ES" sz="1700"/>
            <a:t>Cultivo florícola tecnificado 70´s: exportación de claveles y </a:t>
          </a:r>
          <a:r>
            <a:rPr lang="es-ES" sz="1700">
              <a:latin typeface="Calibri Light" panose="020F0302020204030204"/>
            </a:rPr>
            <a:t>crisantemos.</a:t>
          </a:r>
          <a:endParaRPr lang="es-ES" sz="1700" dirty="0">
            <a:latin typeface="Calibri Light" panose="020F0302020204030204"/>
          </a:endParaRPr>
        </a:p>
      </dgm:t>
    </dgm:pt>
    <dgm:pt modelId="{BC88D046-FBB3-42E1-9ABB-37FDB7348D26}" type="parTrans" cxnId="{A2A9C8B1-1BC8-43ED-A697-319DACD7D0FE}">
      <dgm:prSet/>
      <dgm:spPr/>
      <dgm:t>
        <a:bodyPr/>
        <a:lstStyle/>
        <a:p>
          <a:endParaRPr lang="es-ES" sz="1700">
            <a:solidFill>
              <a:schemeClr val="tx1"/>
            </a:solidFill>
          </a:endParaRPr>
        </a:p>
      </dgm:t>
    </dgm:pt>
    <dgm:pt modelId="{0E05FE68-AC99-42BB-962B-9EC534862D9D}" type="sibTrans" cxnId="{A2A9C8B1-1BC8-43ED-A697-319DACD7D0FE}">
      <dgm:prSet/>
      <dgm:spPr/>
      <dgm:t>
        <a:bodyPr/>
        <a:lstStyle/>
        <a:p>
          <a:endParaRPr lang="es-ES" sz="1700">
            <a:solidFill>
              <a:schemeClr val="tx1"/>
            </a:solidFill>
          </a:endParaRPr>
        </a:p>
      </dgm:t>
    </dgm:pt>
    <dgm:pt modelId="{C023EBD6-00BD-4508-A368-9C39AC3937DF}">
      <dgm:prSet phldrT="[Texto]" phldr="0" custT="1"/>
      <dgm:spPr/>
      <dgm:t>
        <a:bodyPr/>
        <a:lstStyle/>
        <a:p>
          <a:pPr rtl="0"/>
          <a:r>
            <a:rPr lang="es-ES" sz="1700">
              <a:latin typeface="+mn-lt"/>
            </a:rPr>
            <a:t>Superficie plantada del sector florícola 9316 ha, 5784 ha de rosas (62.1%).</a:t>
          </a:r>
          <a:endParaRPr lang="es-ES" sz="1700" dirty="0">
            <a:latin typeface="+mn-lt"/>
          </a:endParaRPr>
        </a:p>
      </dgm:t>
    </dgm:pt>
    <dgm:pt modelId="{0490E29E-C197-42A5-820D-E61A7739A6A0}" type="parTrans" cxnId="{7933D17D-2CB9-4443-816F-AB5DC2F26FF1}">
      <dgm:prSet/>
      <dgm:spPr/>
      <dgm:t>
        <a:bodyPr/>
        <a:lstStyle/>
        <a:p>
          <a:endParaRPr lang="es-ES" sz="1700">
            <a:solidFill>
              <a:schemeClr val="tx1"/>
            </a:solidFill>
          </a:endParaRPr>
        </a:p>
      </dgm:t>
    </dgm:pt>
    <dgm:pt modelId="{0E3BEF79-A876-4B96-B976-10989240A925}" type="sibTrans" cxnId="{7933D17D-2CB9-4443-816F-AB5DC2F26FF1}">
      <dgm:prSet/>
      <dgm:spPr/>
      <dgm:t>
        <a:bodyPr/>
        <a:lstStyle/>
        <a:p>
          <a:endParaRPr lang="es-ES" sz="1700">
            <a:solidFill>
              <a:schemeClr val="tx1"/>
            </a:solidFill>
          </a:endParaRPr>
        </a:p>
      </dgm:t>
    </dgm:pt>
    <dgm:pt modelId="{802CD875-B677-4FCA-B6E1-FD6789BA80B1}">
      <dgm:prSet phldrT="[Texto]" phldr="0" custT="1"/>
      <dgm:spPr/>
      <dgm:t>
        <a:bodyPr/>
        <a:lstStyle/>
        <a:p>
          <a:pPr rtl="0"/>
          <a:r>
            <a:rPr lang="es-ES" sz="1700"/>
            <a:t>181 empresas cultivan flores, el 74% se ubica en Pichincha y 13% Cotopaxi</a:t>
          </a:r>
          <a:r>
            <a:rPr lang="es-ES" sz="1700">
              <a:latin typeface="Calibri Light" panose="020F0302020204030204"/>
            </a:rPr>
            <a:t>.</a:t>
          </a:r>
          <a:endParaRPr lang="es-ES" sz="1700" dirty="0"/>
        </a:p>
      </dgm:t>
    </dgm:pt>
    <dgm:pt modelId="{492562B7-FAE5-40E6-AD73-D01E5DF5E989}" type="parTrans" cxnId="{CEBA59F6-ED16-449D-A84C-B75436E5CD83}">
      <dgm:prSet/>
      <dgm:spPr/>
      <dgm:t>
        <a:bodyPr/>
        <a:lstStyle/>
        <a:p>
          <a:endParaRPr lang="es-ES" sz="1700">
            <a:solidFill>
              <a:schemeClr val="tx1"/>
            </a:solidFill>
          </a:endParaRPr>
        </a:p>
      </dgm:t>
    </dgm:pt>
    <dgm:pt modelId="{09218619-02F2-4E43-ABF3-8DC32A84E798}" type="sibTrans" cxnId="{CEBA59F6-ED16-449D-A84C-B75436E5CD83}">
      <dgm:prSet/>
      <dgm:spPr/>
      <dgm:t>
        <a:bodyPr/>
        <a:lstStyle/>
        <a:p>
          <a:endParaRPr lang="es-ES" sz="1700">
            <a:solidFill>
              <a:schemeClr val="tx1"/>
            </a:solidFill>
          </a:endParaRPr>
        </a:p>
      </dgm:t>
    </dgm:pt>
    <dgm:pt modelId="{DD67B9CF-4EC2-4086-A9EE-7C57DA2ED612}">
      <dgm:prSet phldrT="[Texto]" phldr="0" custT="1"/>
      <dgm:spPr/>
      <dgm:t>
        <a:bodyPr/>
        <a:lstStyle/>
        <a:p>
          <a:pPr rtl="0"/>
          <a:r>
            <a:rPr lang="es-ES" sz="1700"/>
            <a:t>Según Datasur al menos 533 empresas comercializan rosas, 70 pertenecen a Expoflores</a:t>
          </a:r>
          <a:r>
            <a:rPr lang="es-ES" sz="1700">
              <a:latin typeface="Calibri Light" panose="020F0302020204030204"/>
            </a:rPr>
            <a:t>.</a:t>
          </a:r>
          <a:endParaRPr lang="es-ES" sz="1700" dirty="0"/>
        </a:p>
      </dgm:t>
    </dgm:pt>
    <dgm:pt modelId="{01724688-5308-454E-A709-BBB102885A74}" type="parTrans" cxnId="{3241BA12-5620-4136-9603-51AFE9ABA90C}">
      <dgm:prSet/>
      <dgm:spPr/>
      <dgm:t>
        <a:bodyPr/>
        <a:lstStyle/>
        <a:p>
          <a:endParaRPr lang="es-ES" sz="1700">
            <a:solidFill>
              <a:schemeClr val="tx1"/>
            </a:solidFill>
          </a:endParaRPr>
        </a:p>
      </dgm:t>
    </dgm:pt>
    <dgm:pt modelId="{A57163BC-57DD-446B-AB77-D5D51FB7184F}" type="sibTrans" cxnId="{3241BA12-5620-4136-9603-51AFE9ABA90C}">
      <dgm:prSet/>
      <dgm:spPr/>
      <dgm:t>
        <a:bodyPr/>
        <a:lstStyle/>
        <a:p>
          <a:endParaRPr lang="es-ES" sz="1700">
            <a:solidFill>
              <a:schemeClr val="tx1"/>
            </a:solidFill>
          </a:endParaRPr>
        </a:p>
      </dgm:t>
    </dgm:pt>
    <dgm:pt modelId="{F56E330A-5EBD-4BB3-B517-77FB3A81AF83}">
      <dgm:prSet phldrT="[Texto]" phldr="0" custT="1"/>
      <dgm:spPr/>
      <dgm:t>
        <a:bodyPr/>
        <a:lstStyle/>
        <a:p>
          <a:pPr rtl="0"/>
          <a:r>
            <a:rPr lang="es-ES" sz="1700"/>
            <a:t>El principal destino de las exportaciones de rosa dentro del bloque EFTA es Suiza</a:t>
          </a:r>
          <a:r>
            <a:rPr lang="es-ES" sz="1700">
              <a:latin typeface="Calibri Light" panose="020F0302020204030204"/>
            </a:rPr>
            <a:t>.</a:t>
          </a:r>
          <a:endParaRPr lang="es-ES" sz="1700" dirty="0"/>
        </a:p>
      </dgm:t>
    </dgm:pt>
    <dgm:pt modelId="{EE4B4AF8-B026-4369-B340-AC09BF2E0720}" type="parTrans" cxnId="{A42108E9-E91E-4418-AF0B-7CB125CC9759}">
      <dgm:prSet/>
      <dgm:spPr/>
      <dgm:t>
        <a:bodyPr/>
        <a:lstStyle/>
        <a:p>
          <a:endParaRPr lang="es-ES" sz="1700">
            <a:solidFill>
              <a:schemeClr val="tx1"/>
            </a:solidFill>
          </a:endParaRPr>
        </a:p>
      </dgm:t>
    </dgm:pt>
    <dgm:pt modelId="{02747A86-54E3-4340-96A0-BC3E3569287D}" type="sibTrans" cxnId="{A42108E9-E91E-4418-AF0B-7CB125CC9759}">
      <dgm:prSet/>
      <dgm:spPr/>
      <dgm:t>
        <a:bodyPr/>
        <a:lstStyle/>
        <a:p>
          <a:endParaRPr lang="es-ES" sz="1700">
            <a:solidFill>
              <a:schemeClr val="tx1"/>
            </a:solidFill>
          </a:endParaRPr>
        </a:p>
      </dgm:t>
    </dgm:pt>
    <dgm:pt modelId="{968BDDA0-E753-441B-9120-37014F53C63D}">
      <dgm:prSet phldr="0" custT="1"/>
      <dgm:spPr/>
      <dgm:t>
        <a:bodyPr/>
        <a:lstStyle/>
        <a:p>
          <a:pPr rtl="0"/>
          <a:r>
            <a:rPr lang="es-ES" sz="1700">
              <a:latin typeface="+mn-lt"/>
            </a:rPr>
            <a:t>Cultivo de rosas bajo invernadero para exportación en los 80´s.</a:t>
          </a:r>
          <a:endParaRPr lang="es-ES" sz="1700" dirty="0">
            <a:latin typeface="+mn-lt"/>
          </a:endParaRPr>
        </a:p>
      </dgm:t>
    </dgm:pt>
    <dgm:pt modelId="{4754CAB6-43FD-46C9-980E-4D12AD8F7AB7}" type="parTrans" cxnId="{159E4F80-5525-433B-BC41-19AB18624693}">
      <dgm:prSet/>
      <dgm:spPr/>
      <dgm:t>
        <a:bodyPr/>
        <a:lstStyle/>
        <a:p>
          <a:endParaRPr lang="es-ES" sz="1700">
            <a:solidFill>
              <a:schemeClr val="tx1"/>
            </a:solidFill>
          </a:endParaRPr>
        </a:p>
      </dgm:t>
    </dgm:pt>
    <dgm:pt modelId="{D92B5AB1-3ED3-4624-9DAB-B1E606DDCF5F}" type="sibTrans" cxnId="{159E4F80-5525-433B-BC41-19AB18624693}">
      <dgm:prSet/>
      <dgm:spPr/>
      <dgm:t>
        <a:bodyPr/>
        <a:lstStyle/>
        <a:p>
          <a:endParaRPr lang="es-ES" sz="1700">
            <a:solidFill>
              <a:schemeClr val="tx1"/>
            </a:solidFill>
          </a:endParaRPr>
        </a:p>
      </dgm:t>
    </dgm:pt>
    <dgm:pt modelId="{73AC1F7C-4221-4F33-953D-2FE2B430F7AE}">
      <dgm:prSet phldr="0" custT="1"/>
      <dgm:spPr/>
      <dgm:t>
        <a:bodyPr/>
        <a:lstStyle/>
        <a:p>
          <a:r>
            <a:rPr lang="es-ES" sz="1700">
              <a:latin typeface="Calibri Light" panose="020F0302020204030204"/>
            </a:rPr>
            <a:t>Superficie</a:t>
          </a:r>
          <a:r>
            <a:rPr lang="es-ES" sz="1700"/>
            <a:t> de labor agropecuaria: 5,11 millones de ha.</a:t>
          </a:r>
          <a:r>
            <a:rPr lang="es-ES" sz="1700">
              <a:latin typeface="Calibri Light" panose="020F0302020204030204"/>
            </a:rPr>
            <a:t> </a:t>
          </a:r>
          <a:r>
            <a:rPr lang="es-ES" sz="1700"/>
            <a:t>Sin uso agropecuario: 7,19 millones de ha.</a:t>
          </a:r>
          <a:endParaRPr lang="es-ES" sz="1700" dirty="0"/>
        </a:p>
      </dgm:t>
    </dgm:pt>
    <dgm:pt modelId="{D2F5236C-9DC4-4AC6-80FA-C18C1475AA0B}" type="parTrans" cxnId="{7897EFCA-F4B0-46E1-8956-B2E75315FF30}">
      <dgm:prSet/>
      <dgm:spPr/>
      <dgm:t>
        <a:bodyPr/>
        <a:lstStyle/>
        <a:p>
          <a:endParaRPr lang="es-ES" sz="1700">
            <a:solidFill>
              <a:schemeClr val="tx1"/>
            </a:solidFill>
          </a:endParaRPr>
        </a:p>
      </dgm:t>
    </dgm:pt>
    <dgm:pt modelId="{24A71812-CCF1-4FB3-9AB5-0711C31C1A4F}" type="sibTrans" cxnId="{7897EFCA-F4B0-46E1-8956-B2E75315FF30}">
      <dgm:prSet/>
      <dgm:spPr/>
      <dgm:t>
        <a:bodyPr/>
        <a:lstStyle/>
        <a:p>
          <a:endParaRPr lang="es-ES" sz="1700">
            <a:solidFill>
              <a:schemeClr val="tx1"/>
            </a:solidFill>
          </a:endParaRPr>
        </a:p>
      </dgm:t>
    </dgm:pt>
    <dgm:pt modelId="{2EB98F41-9BD0-44AD-A1AA-B8361B3CE732}">
      <dgm:prSet phldr="0" custT="1"/>
      <dgm:spPr/>
      <dgm:t>
        <a:bodyPr/>
        <a:lstStyle/>
        <a:p>
          <a:pPr rtl="0"/>
          <a:r>
            <a:rPr lang="es-ES" sz="1700">
              <a:latin typeface="+mn-lt"/>
            </a:rPr>
            <a:t>Al 2020, 11 empresas exportan rosas frescas cortadas hacia Suiza.</a:t>
          </a:r>
          <a:endParaRPr lang="es-ES" sz="1700" dirty="0">
            <a:latin typeface="+mn-lt"/>
          </a:endParaRPr>
        </a:p>
      </dgm:t>
    </dgm:pt>
    <dgm:pt modelId="{B3CDAABE-4E7B-4B10-BE5A-6D5043F004EB}" type="parTrans" cxnId="{C0D7E068-D75E-45A5-A939-AF3F127EC37D}">
      <dgm:prSet/>
      <dgm:spPr/>
      <dgm:t>
        <a:bodyPr/>
        <a:lstStyle/>
        <a:p>
          <a:endParaRPr lang="es-ES" sz="1700">
            <a:solidFill>
              <a:schemeClr val="tx1"/>
            </a:solidFill>
          </a:endParaRPr>
        </a:p>
      </dgm:t>
    </dgm:pt>
    <dgm:pt modelId="{D48BDDC7-3E6F-4A64-9224-8486A10F6E37}" type="sibTrans" cxnId="{C0D7E068-D75E-45A5-A939-AF3F127EC37D}">
      <dgm:prSet/>
      <dgm:spPr/>
      <dgm:t>
        <a:bodyPr/>
        <a:lstStyle/>
        <a:p>
          <a:endParaRPr lang="es-ES" sz="1700">
            <a:solidFill>
              <a:schemeClr val="tx1"/>
            </a:solidFill>
          </a:endParaRPr>
        </a:p>
      </dgm:t>
    </dgm:pt>
    <dgm:pt modelId="{68549D54-1027-4057-8148-7C3C31DCAEF0}">
      <dgm:prSet phldr="0" custT="1"/>
      <dgm:spPr/>
      <dgm:t>
        <a:bodyPr/>
        <a:lstStyle/>
        <a:p>
          <a:pPr rtl="0"/>
          <a:r>
            <a:rPr lang="es-ES" sz="1700">
              <a:latin typeface="+mn-lt"/>
            </a:rPr>
            <a:t>El 50% de estas son grandes empresas que se dedican a la producción y exportación.</a:t>
          </a:r>
          <a:endParaRPr lang="es-ES" sz="1700" dirty="0">
            <a:latin typeface="+mn-lt"/>
          </a:endParaRPr>
        </a:p>
      </dgm:t>
    </dgm:pt>
    <dgm:pt modelId="{1BF621BC-B627-45B4-AD6A-3C8860B24B5E}" type="parTrans" cxnId="{332B754B-5FEA-439B-8A43-8DD434BE0A62}">
      <dgm:prSet/>
      <dgm:spPr/>
      <dgm:t>
        <a:bodyPr/>
        <a:lstStyle/>
        <a:p>
          <a:endParaRPr lang="es-ES" sz="1700">
            <a:solidFill>
              <a:schemeClr val="tx1"/>
            </a:solidFill>
          </a:endParaRPr>
        </a:p>
      </dgm:t>
    </dgm:pt>
    <dgm:pt modelId="{FA8E83EE-42F7-4BB3-992D-BE9FD68084E7}" type="sibTrans" cxnId="{332B754B-5FEA-439B-8A43-8DD434BE0A62}">
      <dgm:prSet/>
      <dgm:spPr/>
      <dgm:t>
        <a:bodyPr/>
        <a:lstStyle/>
        <a:p>
          <a:endParaRPr lang="es-ES" sz="1700">
            <a:solidFill>
              <a:schemeClr val="tx1"/>
            </a:solidFill>
          </a:endParaRPr>
        </a:p>
      </dgm:t>
    </dgm:pt>
    <dgm:pt modelId="{3FD744E9-4A1D-496D-98B4-A252ADBBE9B6}" type="pres">
      <dgm:prSet presAssocID="{E9E508E7-5B3A-45E2-9E4C-4C1F21DCB4B9}" presName="Name0" presStyleCnt="0">
        <dgm:presLayoutVars>
          <dgm:dir/>
          <dgm:resizeHandles/>
        </dgm:presLayoutVars>
      </dgm:prSet>
      <dgm:spPr/>
      <dgm:t>
        <a:bodyPr/>
        <a:lstStyle/>
        <a:p>
          <a:endParaRPr lang="es-ES"/>
        </a:p>
      </dgm:t>
    </dgm:pt>
    <dgm:pt modelId="{7330FCCA-56CC-42D6-A6D3-A526DCC60F75}" type="pres">
      <dgm:prSet presAssocID="{B320FEC2-1AF1-4417-96AE-1FD7FCCC7644}" presName="compNode" presStyleCnt="0"/>
      <dgm:spPr/>
    </dgm:pt>
    <dgm:pt modelId="{F861B99D-4497-4D99-ADA3-8ABA2E5B2A85}" type="pres">
      <dgm:prSet presAssocID="{B320FEC2-1AF1-4417-96AE-1FD7FCCC7644}" presName="dummyConnPt" presStyleCnt="0"/>
      <dgm:spPr/>
    </dgm:pt>
    <dgm:pt modelId="{72F7ADA2-DA91-4A5F-B08D-284EEC4FCF83}" type="pres">
      <dgm:prSet presAssocID="{B320FEC2-1AF1-4417-96AE-1FD7FCCC7644}" presName="node" presStyleLbl="node1" presStyleIdx="0" presStyleCnt="9">
        <dgm:presLayoutVars>
          <dgm:bulletEnabled val="1"/>
        </dgm:presLayoutVars>
      </dgm:prSet>
      <dgm:spPr/>
      <dgm:t>
        <a:bodyPr/>
        <a:lstStyle/>
        <a:p>
          <a:endParaRPr lang="es-ES"/>
        </a:p>
      </dgm:t>
    </dgm:pt>
    <dgm:pt modelId="{18731288-A759-4E8A-BCC5-81C9CBE2CB98}" type="pres">
      <dgm:prSet presAssocID="{0E05FE68-AC99-42BB-962B-9EC534862D9D}" presName="sibTrans" presStyleLbl="bgSibTrans2D1" presStyleIdx="0" presStyleCnt="8"/>
      <dgm:spPr/>
      <dgm:t>
        <a:bodyPr/>
        <a:lstStyle/>
        <a:p>
          <a:endParaRPr lang="es-ES"/>
        </a:p>
      </dgm:t>
    </dgm:pt>
    <dgm:pt modelId="{86E31244-D777-4807-8C69-D55E0692C4E5}" type="pres">
      <dgm:prSet presAssocID="{968BDDA0-E753-441B-9120-37014F53C63D}" presName="compNode" presStyleCnt="0"/>
      <dgm:spPr/>
    </dgm:pt>
    <dgm:pt modelId="{F5ED133D-5E73-48F8-8849-2B4C6AE7EF71}" type="pres">
      <dgm:prSet presAssocID="{968BDDA0-E753-441B-9120-37014F53C63D}" presName="dummyConnPt" presStyleCnt="0"/>
      <dgm:spPr/>
    </dgm:pt>
    <dgm:pt modelId="{040146EE-A8D0-4E78-9703-F168D42E6F4E}" type="pres">
      <dgm:prSet presAssocID="{968BDDA0-E753-441B-9120-37014F53C63D}" presName="node" presStyleLbl="node1" presStyleIdx="1" presStyleCnt="9">
        <dgm:presLayoutVars>
          <dgm:bulletEnabled val="1"/>
        </dgm:presLayoutVars>
      </dgm:prSet>
      <dgm:spPr/>
      <dgm:t>
        <a:bodyPr/>
        <a:lstStyle/>
        <a:p>
          <a:endParaRPr lang="es-ES"/>
        </a:p>
      </dgm:t>
    </dgm:pt>
    <dgm:pt modelId="{BB340428-5A33-4F35-AB0C-D14135F7D9EA}" type="pres">
      <dgm:prSet presAssocID="{D92B5AB1-3ED3-4624-9DAB-B1E606DDCF5F}" presName="sibTrans" presStyleLbl="bgSibTrans2D1" presStyleIdx="1" presStyleCnt="8"/>
      <dgm:spPr/>
      <dgm:t>
        <a:bodyPr/>
        <a:lstStyle/>
        <a:p>
          <a:endParaRPr lang="es-ES"/>
        </a:p>
      </dgm:t>
    </dgm:pt>
    <dgm:pt modelId="{01605E00-8B0D-42F6-A7D9-7BD4E8ABB394}" type="pres">
      <dgm:prSet presAssocID="{73AC1F7C-4221-4F33-953D-2FE2B430F7AE}" presName="compNode" presStyleCnt="0"/>
      <dgm:spPr/>
    </dgm:pt>
    <dgm:pt modelId="{D3046079-78F3-4883-A1B5-725EC7D3DA8F}" type="pres">
      <dgm:prSet presAssocID="{73AC1F7C-4221-4F33-953D-2FE2B430F7AE}" presName="dummyConnPt" presStyleCnt="0"/>
      <dgm:spPr/>
    </dgm:pt>
    <dgm:pt modelId="{451E7AA4-33E6-4E8B-A2DC-8F8D98877310}" type="pres">
      <dgm:prSet presAssocID="{73AC1F7C-4221-4F33-953D-2FE2B430F7AE}" presName="node" presStyleLbl="node1" presStyleIdx="2" presStyleCnt="9">
        <dgm:presLayoutVars>
          <dgm:bulletEnabled val="1"/>
        </dgm:presLayoutVars>
      </dgm:prSet>
      <dgm:spPr/>
      <dgm:t>
        <a:bodyPr/>
        <a:lstStyle/>
        <a:p>
          <a:endParaRPr lang="es-ES"/>
        </a:p>
      </dgm:t>
    </dgm:pt>
    <dgm:pt modelId="{5F417C91-6136-4C2D-A66C-58AC55B0343B}" type="pres">
      <dgm:prSet presAssocID="{24A71812-CCF1-4FB3-9AB5-0711C31C1A4F}" presName="sibTrans" presStyleLbl="bgSibTrans2D1" presStyleIdx="2" presStyleCnt="8"/>
      <dgm:spPr/>
      <dgm:t>
        <a:bodyPr/>
        <a:lstStyle/>
        <a:p>
          <a:endParaRPr lang="es-ES"/>
        </a:p>
      </dgm:t>
    </dgm:pt>
    <dgm:pt modelId="{7E2B4DAB-1AE3-4392-9CCD-8AFE1B32D16A}" type="pres">
      <dgm:prSet presAssocID="{C023EBD6-00BD-4508-A368-9C39AC3937DF}" presName="compNode" presStyleCnt="0"/>
      <dgm:spPr/>
    </dgm:pt>
    <dgm:pt modelId="{9BFC00A0-17B0-45F6-9F0C-578C20F758F6}" type="pres">
      <dgm:prSet presAssocID="{C023EBD6-00BD-4508-A368-9C39AC3937DF}" presName="dummyConnPt" presStyleCnt="0"/>
      <dgm:spPr/>
    </dgm:pt>
    <dgm:pt modelId="{E5EF201A-9D69-404D-9C21-ED804981D7FD}" type="pres">
      <dgm:prSet presAssocID="{C023EBD6-00BD-4508-A368-9C39AC3937DF}" presName="node" presStyleLbl="node1" presStyleIdx="3" presStyleCnt="9">
        <dgm:presLayoutVars>
          <dgm:bulletEnabled val="1"/>
        </dgm:presLayoutVars>
      </dgm:prSet>
      <dgm:spPr/>
      <dgm:t>
        <a:bodyPr/>
        <a:lstStyle/>
        <a:p>
          <a:endParaRPr lang="es-ES"/>
        </a:p>
      </dgm:t>
    </dgm:pt>
    <dgm:pt modelId="{61871508-EEC6-4CF9-8B3B-9ABC3FEDAD75}" type="pres">
      <dgm:prSet presAssocID="{0E3BEF79-A876-4B96-B976-10989240A925}" presName="sibTrans" presStyleLbl="bgSibTrans2D1" presStyleIdx="3" presStyleCnt="8"/>
      <dgm:spPr/>
      <dgm:t>
        <a:bodyPr/>
        <a:lstStyle/>
        <a:p>
          <a:endParaRPr lang="es-ES"/>
        </a:p>
      </dgm:t>
    </dgm:pt>
    <dgm:pt modelId="{8D547FC6-2414-4016-BB27-E98F0222CC31}" type="pres">
      <dgm:prSet presAssocID="{802CD875-B677-4FCA-B6E1-FD6789BA80B1}" presName="compNode" presStyleCnt="0"/>
      <dgm:spPr/>
    </dgm:pt>
    <dgm:pt modelId="{3749F05C-865A-418B-91A3-3FC48C993E2A}" type="pres">
      <dgm:prSet presAssocID="{802CD875-B677-4FCA-B6E1-FD6789BA80B1}" presName="dummyConnPt" presStyleCnt="0"/>
      <dgm:spPr/>
    </dgm:pt>
    <dgm:pt modelId="{144EE09F-30F5-4D45-B5BF-83FF985D00EE}" type="pres">
      <dgm:prSet presAssocID="{802CD875-B677-4FCA-B6E1-FD6789BA80B1}" presName="node" presStyleLbl="node1" presStyleIdx="4" presStyleCnt="9">
        <dgm:presLayoutVars>
          <dgm:bulletEnabled val="1"/>
        </dgm:presLayoutVars>
      </dgm:prSet>
      <dgm:spPr/>
      <dgm:t>
        <a:bodyPr/>
        <a:lstStyle/>
        <a:p>
          <a:endParaRPr lang="es-ES"/>
        </a:p>
      </dgm:t>
    </dgm:pt>
    <dgm:pt modelId="{EB564284-DA31-471D-9195-71C3057CED31}" type="pres">
      <dgm:prSet presAssocID="{09218619-02F2-4E43-ABF3-8DC32A84E798}" presName="sibTrans" presStyleLbl="bgSibTrans2D1" presStyleIdx="4" presStyleCnt="8"/>
      <dgm:spPr/>
      <dgm:t>
        <a:bodyPr/>
        <a:lstStyle/>
        <a:p>
          <a:endParaRPr lang="es-ES"/>
        </a:p>
      </dgm:t>
    </dgm:pt>
    <dgm:pt modelId="{1A979617-6284-4B4F-9457-B614296C460A}" type="pres">
      <dgm:prSet presAssocID="{DD67B9CF-4EC2-4086-A9EE-7C57DA2ED612}" presName="compNode" presStyleCnt="0"/>
      <dgm:spPr/>
    </dgm:pt>
    <dgm:pt modelId="{24E92792-127F-4A4E-AF12-A43A80A20973}" type="pres">
      <dgm:prSet presAssocID="{DD67B9CF-4EC2-4086-A9EE-7C57DA2ED612}" presName="dummyConnPt" presStyleCnt="0"/>
      <dgm:spPr/>
    </dgm:pt>
    <dgm:pt modelId="{F6BC3BB2-7E67-4AEB-9953-9FC820338FF9}" type="pres">
      <dgm:prSet presAssocID="{DD67B9CF-4EC2-4086-A9EE-7C57DA2ED612}" presName="node" presStyleLbl="node1" presStyleIdx="5" presStyleCnt="9">
        <dgm:presLayoutVars>
          <dgm:bulletEnabled val="1"/>
        </dgm:presLayoutVars>
      </dgm:prSet>
      <dgm:spPr/>
      <dgm:t>
        <a:bodyPr/>
        <a:lstStyle/>
        <a:p>
          <a:endParaRPr lang="es-ES"/>
        </a:p>
      </dgm:t>
    </dgm:pt>
    <dgm:pt modelId="{C1215E7A-D4E9-4395-912F-190D5D5651D8}" type="pres">
      <dgm:prSet presAssocID="{A57163BC-57DD-446B-AB77-D5D51FB7184F}" presName="sibTrans" presStyleLbl="bgSibTrans2D1" presStyleIdx="5" presStyleCnt="8"/>
      <dgm:spPr/>
      <dgm:t>
        <a:bodyPr/>
        <a:lstStyle/>
        <a:p>
          <a:endParaRPr lang="es-ES"/>
        </a:p>
      </dgm:t>
    </dgm:pt>
    <dgm:pt modelId="{E606E805-69DA-4CE1-9E55-87E7EE7AFCD5}" type="pres">
      <dgm:prSet presAssocID="{F56E330A-5EBD-4BB3-B517-77FB3A81AF83}" presName="compNode" presStyleCnt="0"/>
      <dgm:spPr/>
    </dgm:pt>
    <dgm:pt modelId="{222C0A41-142D-40E6-B144-CC49EE134A15}" type="pres">
      <dgm:prSet presAssocID="{F56E330A-5EBD-4BB3-B517-77FB3A81AF83}" presName="dummyConnPt" presStyleCnt="0"/>
      <dgm:spPr/>
    </dgm:pt>
    <dgm:pt modelId="{1BE39D12-F472-4344-AB7E-64A2CB42F955}" type="pres">
      <dgm:prSet presAssocID="{F56E330A-5EBD-4BB3-B517-77FB3A81AF83}" presName="node" presStyleLbl="node1" presStyleIdx="6" presStyleCnt="9">
        <dgm:presLayoutVars>
          <dgm:bulletEnabled val="1"/>
        </dgm:presLayoutVars>
      </dgm:prSet>
      <dgm:spPr/>
      <dgm:t>
        <a:bodyPr/>
        <a:lstStyle/>
        <a:p>
          <a:endParaRPr lang="es-ES"/>
        </a:p>
      </dgm:t>
    </dgm:pt>
    <dgm:pt modelId="{0E5A31BF-703E-442B-8527-3FC4DFD0E94E}" type="pres">
      <dgm:prSet presAssocID="{02747A86-54E3-4340-96A0-BC3E3569287D}" presName="sibTrans" presStyleLbl="bgSibTrans2D1" presStyleIdx="6" presStyleCnt="8"/>
      <dgm:spPr/>
      <dgm:t>
        <a:bodyPr/>
        <a:lstStyle/>
        <a:p>
          <a:endParaRPr lang="es-ES"/>
        </a:p>
      </dgm:t>
    </dgm:pt>
    <dgm:pt modelId="{30B0BE10-B195-41B3-8942-15E97B336E5F}" type="pres">
      <dgm:prSet presAssocID="{2EB98F41-9BD0-44AD-A1AA-B8361B3CE732}" presName="compNode" presStyleCnt="0"/>
      <dgm:spPr/>
    </dgm:pt>
    <dgm:pt modelId="{723EB589-A205-4204-97BA-D8CC51FD6AB5}" type="pres">
      <dgm:prSet presAssocID="{2EB98F41-9BD0-44AD-A1AA-B8361B3CE732}" presName="dummyConnPt" presStyleCnt="0"/>
      <dgm:spPr/>
    </dgm:pt>
    <dgm:pt modelId="{41210389-96CA-4322-9350-1C2832C2108B}" type="pres">
      <dgm:prSet presAssocID="{2EB98F41-9BD0-44AD-A1AA-B8361B3CE732}" presName="node" presStyleLbl="node1" presStyleIdx="7" presStyleCnt="9">
        <dgm:presLayoutVars>
          <dgm:bulletEnabled val="1"/>
        </dgm:presLayoutVars>
      </dgm:prSet>
      <dgm:spPr/>
      <dgm:t>
        <a:bodyPr/>
        <a:lstStyle/>
        <a:p>
          <a:endParaRPr lang="es-ES"/>
        </a:p>
      </dgm:t>
    </dgm:pt>
    <dgm:pt modelId="{BFCC2778-E5E7-40EE-B029-C7C1D1910C85}" type="pres">
      <dgm:prSet presAssocID="{D48BDDC7-3E6F-4A64-9224-8486A10F6E37}" presName="sibTrans" presStyleLbl="bgSibTrans2D1" presStyleIdx="7" presStyleCnt="8"/>
      <dgm:spPr/>
      <dgm:t>
        <a:bodyPr/>
        <a:lstStyle/>
        <a:p>
          <a:endParaRPr lang="es-ES"/>
        </a:p>
      </dgm:t>
    </dgm:pt>
    <dgm:pt modelId="{0B2A2330-17A4-4C16-95BE-94D138BFF682}" type="pres">
      <dgm:prSet presAssocID="{68549D54-1027-4057-8148-7C3C31DCAEF0}" presName="compNode" presStyleCnt="0"/>
      <dgm:spPr/>
    </dgm:pt>
    <dgm:pt modelId="{B9D4CA91-B860-4DCF-BD2E-31E6FF848053}" type="pres">
      <dgm:prSet presAssocID="{68549D54-1027-4057-8148-7C3C31DCAEF0}" presName="dummyConnPt" presStyleCnt="0"/>
      <dgm:spPr/>
    </dgm:pt>
    <dgm:pt modelId="{8D4BA249-21B4-4F79-A6A3-BDDF4668C722}" type="pres">
      <dgm:prSet presAssocID="{68549D54-1027-4057-8148-7C3C31DCAEF0}" presName="node" presStyleLbl="node1" presStyleIdx="8" presStyleCnt="9">
        <dgm:presLayoutVars>
          <dgm:bulletEnabled val="1"/>
        </dgm:presLayoutVars>
      </dgm:prSet>
      <dgm:spPr/>
      <dgm:t>
        <a:bodyPr/>
        <a:lstStyle/>
        <a:p>
          <a:endParaRPr lang="es-ES"/>
        </a:p>
      </dgm:t>
    </dgm:pt>
  </dgm:ptLst>
  <dgm:cxnLst>
    <dgm:cxn modelId="{7897EFCA-F4B0-46E1-8956-B2E75315FF30}" srcId="{E9E508E7-5B3A-45E2-9E4C-4C1F21DCB4B9}" destId="{73AC1F7C-4221-4F33-953D-2FE2B430F7AE}" srcOrd="2" destOrd="0" parTransId="{D2F5236C-9DC4-4AC6-80FA-C18C1475AA0B}" sibTransId="{24A71812-CCF1-4FB3-9AB5-0711C31C1A4F}"/>
    <dgm:cxn modelId="{C0D7E068-D75E-45A5-A939-AF3F127EC37D}" srcId="{E9E508E7-5B3A-45E2-9E4C-4C1F21DCB4B9}" destId="{2EB98F41-9BD0-44AD-A1AA-B8361B3CE732}" srcOrd="7" destOrd="0" parTransId="{B3CDAABE-4E7B-4B10-BE5A-6D5043F004EB}" sibTransId="{D48BDDC7-3E6F-4A64-9224-8486A10F6E37}"/>
    <dgm:cxn modelId="{C29E933F-3D2F-4E32-996C-F4FA03970275}" type="presOf" srcId="{E9E508E7-5B3A-45E2-9E4C-4C1F21DCB4B9}" destId="{3FD744E9-4A1D-496D-98B4-A252ADBBE9B6}" srcOrd="0" destOrd="0" presId="urn:microsoft.com/office/officeart/2005/8/layout/bProcess4"/>
    <dgm:cxn modelId="{A2A9C8B1-1BC8-43ED-A697-319DACD7D0FE}" srcId="{E9E508E7-5B3A-45E2-9E4C-4C1F21DCB4B9}" destId="{B320FEC2-1AF1-4417-96AE-1FD7FCCC7644}" srcOrd="0" destOrd="0" parTransId="{BC88D046-FBB3-42E1-9ABB-37FDB7348D26}" sibTransId="{0E05FE68-AC99-42BB-962B-9EC534862D9D}"/>
    <dgm:cxn modelId="{37A235E9-D34F-40EE-901A-A9CF15E83E36}" type="presOf" srcId="{DD67B9CF-4EC2-4086-A9EE-7C57DA2ED612}" destId="{F6BC3BB2-7E67-4AEB-9953-9FC820338FF9}" srcOrd="0" destOrd="0" presId="urn:microsoft.com/office/officeart/2005/8/layout/bProcess4"/>
    <dgm:cxn modelId="{99831002-AF88-4577-A29D-BB64482F0FBE}" type="presOf" srcId="{F56E330A-5EBD-4BB3-B517-77FB3A81AF83}" destId="{1BE39D12-F472-4344-AB7E-64A2CB42F955}" srcOrd="0" destOrd="0" presId="urn:microsoft.com/office/officeart/2005/8/layout/bProcess4"/>
    <dgm:cxn modelId="{90286F31-FFD9-4BF0-8994-7D27DD788ADE}" type="presOf" srcId="{D92B5AB1-3ED3-4624-9DAB-B1E606DDCF5F}" destId="{BB340428-5A33-4F35-AB0C-D14135F7D9EA}" srcOrd="0" destOrd="0" presId="urn:microsoft.com/office/officeart/2005/8/layout/bProcess4"/>
    <dgm:cxn modelId="{DB5BF127-ED3D-450E-B64D-456DDC0C8AFC}" type="presOf" srcId="{C023EBD6-00BD-4508-A368-9C39AC3937DF}" destId="{E5EF201A-9D69-404D-9C21-ED804981D7FD}" srcOrd="0" destOrd="0" presId="urn:microsoft.com/office/officeart/2005/8/layout/bProcess4"/>
    <dgm:cxn modelId="{E0CD8930-D574-4621-97EE-BEF375F4AA82}" type="presOf" srcId="{802CD875-B677-4FCA-B6E1-FD6789BA80B1}" destId="{144EE09F-30F5-4D45-B5BF-83FF985D00EE}" srcOrd="0" destOrd="0" presId="urn:microsoft.com/office/officeart/2005/8/layout/bProcess4"/>
    <dgm:cxn modelId="{CC8DF8B1-8061-411D-979B-3B37F080540A}" type="presOf" srcId="{09218619-02F2-4E43-ABF3-8DC32A84E798}" destId="{EB564284-DA31-471D-9195-71C3057CED31}" srcOrd="0" destOrd="0" presId="urn:microsoft.com/office/officeart/2005/8/layout/bProcess4"/>
    <dgm:cxn modelId="{7933D17D-2CB9-4443-816F-AB5DC2F26FF1}" srcId="{E9E508E7-5B3A-45E2-9E4C-4C1F21DCB4B9}" destId="{C023EBD6-00BD-4508-A368-9C39AC3937DF}" srcOrd="3" destOrd="0" parTransId="{0490E29E-C197-42A5-820D-E61A7739A6A0}" sibTransId="{0E3BEF79-A876-4B96-B976-10989240A925}"/>
    <dgm:cxn modelId="{98850451-77E0-44F2-8885-1CD088A85649}" type="presOf" srcId="{24A71812-CCF1-4FB3-9AB5-0711C31C1A4F}" destId="{5F417C91-6136-4C2D-A66C-58AC55B0343B}" srcOrd="0" destOrd="0" presId="urn:microsoft.com/office/officeart/2005/8/layout/bProcess4"/>
    <dgm:cxn modelId="{332B754B-5FEA-439B-8A43-8DD434BE0A62}" srcId="{E9E508E7-5B3A-45E2-9E4C-4C1F21DCB4B9}" destId="{68549D54-1027-4057-8148-7C3C31DCAEF0}" srcOrd="8" destOrd="0" parTransId="{1BF621BC-B627-45B4-AD6A-3C8860B24B5E}" sibTransId="{FA8E83EE-42F7-4BB3-992D-BE9FD68084E7}"/>
    <dgm:cxn modelId="{C2B22F8D-A77F-4A6B-859E-D4A511227C62}" type="presOf" srcId="{68549D54-1027-4057-8148-7C3C31DCAEF0}" destId="{8D4BA249-21B4-4F79-A6A3-BDDF4668C722}" srcOrd="0" destOrd="0" presId="urn:microsoft.com/office/officeart/2005/8/layout/bProcess4"/>
    <dgm:cxn modelId="{159E4F80-5525-433B-BC41-19AB18624693}" srcId="{E9E508E7-5B3A-45E2-9E4C-4C1F21DCB4B9}" destId="{968BDDA0-E753-441B-9120-37014F53C63D}" srcOrd="1" destOrd="0" parTransId="{4754CAB6-43FD-46C9-980E-4D12AD8F7AB7}" sibTransId="{D92B5AB1-3ED3-4624-9DAB-B1E606DDCF5F}"/>
    <dgm:cxn modelId="{3241BA12-5620-4136-9603-51AFE9ABA90C}" srcId="{E9E508E7-5B3A-45E2-9E4C-4C1F21DCB4B9}" destId="{DD67B9CF-4EC2-4086-A9EE-7C57DA2ED612}" srcOrd="5" destOrd="0" parTransId="{01724688-5308-454E-A709-BBB102885A74}" sibTransId="{A57163BC-57DD-446B-AB77-D5D51FB7184F}"/>
    <dgm:cxn modelId="{A42108E9-E91E-4418-AF0B-7CB125CC9759}" srcId="{E9E508E7-5B3A-45E2-9E4C-4C1F21DCB4B9}" destId="{F56E330A-5EBD-4BB3-B517-77FB3A81AF83}" srcOrd="6" destOrd="0" parTransId="{EE4B4AF8-B026-4369-B340-AC09BF2E0720}" sibTransId="{02747A86-54E3-4340-96A0-BC3E3569287D}"/>
    <dgm:cxn modelId="{CEBA59F6-ED16-449D-A84C-B75436E5CD83}" srcId="{E9E508E7-5B3A-45E2-9E4C-4C1F21DCB4B9}" destId="{802CD875-B677-4FCA-B6E1-FD6789BA80B1}" srcOrd="4" destOrd="0" parTransId="{492562B7-FAE5-40E6-AD73-D01E5DF5E989}" sibTransId="{09218619-02F2-4E43-ABF3-8DC32A84E798}"/>
    <dgm:cxn modelId="{2B8B0523-8E59-4299-99A2-7EEF8E0490C8}" type="presOf" srcId="{A57163BC-57DD-446B-AB77-D5D51FB7184F}" destId="{C1215E7A-D4E9-4395-912F-190D5D5651D8}" srcOrd="0" destOrd="0" presId="urn:microsoft.com/office/officeart/2005/8/layout/bProcess4"/>
    <dgm:cxn modelId="{8A82D211-AD7D-4173-8E24-F81760B25CF8}" type="presOf" srcId="{73AC1F7C-4221-4F33-953D-2FE2B430F7AE}" destId="{451E7AA4-33E6-4E8B-A2DC-8F8D98877310}" srcOrd="0" destOrd="0" presId="urn:microsoft.com/office/officeart/2005/8/layout/bProcess4"/>
    <dgm:cxn modelId="{216EB682-3535-4D66-8206-2F4FEB8D87F7}" type="presOf" srcId="{D48BDDC7-3E6F-4A64-9224-8486A10F6E37}" destId="{BFCC2778-E5E7-40EE-B029-C7C1D1910C85}" srcOrd="0" destOrd="0" presId="urn:microsoft.com/office/officeart/2005/8/layout/bProcess4"/>
    <dgm:cxn modelId="{508885D7-5DFA-4334-8E9A-F5D98A4B80B5}" type="presOf" srcId="{968BDDA0-E753-441B-9120-37014F53C63D}" destId="{040146EE-A8D0-4E78-9703-F168D42E6F4E}" srcOrd="0" destOrd="0" presId="urn:microsoft.com/office/officeart/2005/8/layout/bProcess4"/>
    <dgm:cxn modelId="{49614F0D-988B-40B2-B091-A73447F66AA6}" type="presOf" srcId="{02747A86-54E3-4340-96A0-BC3E3569287D}" destId="{0E5A31BF-703E-442B-8527-3FC4DFD0E94E}" srcOrd="0" destOrd="0" presId="urn:microsoft.com/office/officeart/2005/8/layout/bProcess4"/>
    <dgm:cxn modelId="{FE681D5E-E7D3-4431-BB3A-9D63D9CD4654}" type="presOf" srcId="{0E3BEF79-A876-4B96-B976-10989240A925}" destId="{61871508-EEC6-4CF9-8B3B-9ABC3FEDAD75}" srcOrd="0" destOrd="0" presId="urn:microsoft.com/office/officeart/2005/8/layout/bProcess4"/>
    <dgm:cxn modelId="{52A0BFF1-131A-477F-98E5-BE57D2556396}" type="presOf" srcId="{0E05FE68-AC99-42BB-962B-9EC534862D9D}" destId="{18731288-A759-4E8A-BCC5-81C9CBE2CB98}" srcOrd="0" destOrd="0" presId="urn:microsoft.com/office/officeart/2005/8/layout/bProcess4"/>
    <dgm:cxn modelId="{30A6F2DA-DADD-44BA-9730-FA5E4C6DA089}" type="presOf" srcId="{B320FEC2-1AF1-4417-96AE-1FD7FCCC7644}" destId="{72F7ADA2-DA91-4A5F-B08D-284EEC4FCF83}" srcOrd="0" destOrd="0" presId="urn:microsoft.com/office/officeart/2005/8/layout/bProcess4"/>
    <dgm:cxn modelId="{6BF9E8B0-1DD3-472B-B9ED-18824F89FC4B}" type="presOf" srcId="{2EB98F41-9BD0-44AD-A1AA-B8361B3CE732}" destId="{41210389-96CA-4322-9350-1C2832C2108B}" srcOrd="0" destOrd="0" presId="urn:microsoft.com/office/officeart/2005/8/layout/bProcess4"/>
    <dgm:cxn modelId="{AE519FF7-B0DC-466D-A291-9F4E345DF1BC}" type="presParOf" srcId="{3FD744E9-4A1D-496D-98B4-A252ADBBE9B6}" destId="{7330FCCA-56CC-42D6-A6D3-A526DCC60F75}" srcOrd="0" destOrd="0" presId="urn:microsoft.com/office/officeart/2005/8/layout/bProcess4"/>
    <dgm:cxn modelId="{7BAA27AA-34B8-46CE-AAE3-C3A5E9171DE0}" type="presParOf" srcId="{7330FCCA-56CC-42D6-A6D3-A526DCC60F75}" destId="{F861B99D-4497-4D99-ADA3-8ABA2E5B2A85}" srcOrd="0" destOrd="0" presId="urn:microsoft.com/office/officeart/2005/8/layout/bProcess4"/>
    <dgm:cxn modelId="{E9101E38-1DDE-43F5-A60F-F677D0F119DB}" type="presParOf" srcId="{7330FCCA-56CC-42D6-A6D3-A526DCC60F75}" destId="{72F7ADA2-DA91-4A5F-B08D-284EEC4FCF83}" srcOrd="1" destOrd="0" presId="urn:microsoft.com/office/officeart/2005/8/layout/bProcess4"/>
    <dgm:cxn modelId="{FD1CE685-0388-417F-BBF9-E5BAEE870A79}" type="presParOf" srcId="{3FD744E9-4A1D-496D-98B4-A252ADBBE9B6}" destId="{18731288-A759-4E8A-BCC5-81C9CBE2CB98}" srcOrd="1" destOrd="0" presId="urn:microsoft.com/office/officeart/2005/8/layout/bProcess4"/>
    <dgm:cxn modelId="{16591180-E164-47FD-8A1A-A68F8CF8A872}" type="presParOf" srcId="{3FD744E9-4A1D-496D-98B4-A252ADBBE9B6}" destId="{86E31244-D777-4807-8C69-D55E0692C4E5}" srcOrd="2" destOrd="0" presId="urn:microsoft.com/office/officeart/2005/8/layout/bProcess4"/>
    <dgm:cxn modelId="{F8B194CE-6AE1-455D-9376-47423EFB4C6E}" type="presParOf" srcId="{86E31244-D777-4807-8C69-D55E0692C4E5}" destId="{F5ED133D-5E73-48F8-8849-2B4C6AE7EF71}" srcOrd="0" destOrd="0" presId="urn:microsoft.com/office/officeart/2005/8/layout/bProcess4"/>
    <dgm:cxn modelId="{1E3B5B2F-C663-4C6E-8833-55203D7B2E09}" type="presParOf" srcId="{86E31244-D777-4807-8C69-D55E0692C4E5}" destId="{040146EE-A8D0-4E78-9703-F168D42E6F4E}" srcOrd="1" destOrd="0" presId="urn:microsoft.com/office/officeart/2005/8/layout/bProcess4"/>
    <dgm:cxn modelId="{02F1AD3B-8EC7-4021-83DD-80864455B437}" type="presParOf" srcId="{3FD744E9-4A1D-496D-98B4-A252ADBBE9B6}" destId="{BB340428-5A33-4F35-AB0C-D14135F7D9EA}" srcOrd="3" destOrd="0" presId="urn:microsoft.com/office/officeart/2005/8/layout/bProcess4"/>
    <dgm:cxn modelId="{494033F6-6B9B-4BDC-B288-019131EF72F8}" type="presParOf" srcId="{3FD744E9-4A1D-496D-98B4-A252ADBBE9B6}" destId="{01605E00-8B0D-42F6-A7D9-7BD4E8ABB394}" srcOrd="4" destOrd="0" presId="urn:microsoft.com/office/officeart/2005/8/layout/bProcess4"/>
    <dgm:cxn modelId="{C44C0539-AAA7-4FE8-A548-C91B63EA7FE5}" type="presParOf" srcId="{01605E00-8B0D-42F6-A7D9-7BD4E8ABB394}" destId="{D3046079-78F3-4883-A1B5-725EC7D3DA8F}" srcOrd="0" destOrd="0" presId="urn:microsoft.com/office/officeart/2005/8/layout/bProcess4"/>
    <dgm:cxn modelId="{45FE54AA-9CFB-4A46-A1F9-C39FA10B6784}" type="presParOf" srcId="{01605E00-8B0D-42F6-A7D9-7BD4E8ABB394}" destId="{451E7AA4-33E6-4E8B-A2DC-8F8D98877310}" srcOrd="1" destOrd="0" presId="urn:microsoft.com/office/officeart/2005/8/layout/bProcess4"/>
    <dgm:cxn modelId="{13332CB7-DE12-466F-B653-11EB08877923}" type="presParOf" srcId="{3FD744E9-4A1D-496D-98B4-A252ADBBE9B6}" destId="{5F417C91-6136-4C2D-A66C-58AC55B0343B}" srcOrd="5" destOrd="0" presId="urn:microsoft.com/office/officeart/2005/8/layout/bProcess4"/>
    <dgm:cxn modelId="{CE793CC0-657B-48B6-84AA-6C5C7958C807}" type="presParOf" srcId="{3FD744E9-4A1D-496D-98B4-A252ADBBE9B6}" destId="{7E2B4DAB-1AE3-4392-9CCD-8AFE1B32D16A}" srcOrd="6" destOrd="0" presId="urn:microsoft.com/office/officeart/2005/8/layout/bProcess4"/>
    <dgm:cxn modelId="{22723D46-9238-4D19-90CA-674AF26A36B7}" type="presParOf" srcId="{7E2B4DAB-1AE3-4392-9CCD-8AFE1B32D16A}" destId="{9BFC00A0-17B0-45F6-9F0C-578C20F758F6}" srcOrd="0" destOrd="0" presId="urn:microsoft.com/office/officeart/2005/8/layout/bProcess4"/>
    <dgm:cxn modelId="{DFCE05D9-4C47-481B-A3E0-907EB14EC15C}" type="presParOf" srcId="{7E2B4DAB-1AE3-4392-9CCD-8AFE1B32D16A}" destId="{E5EF201A-9D69-404D-9C21-ED804981D7FD}" srcOrd="1" destOrd="0" presId="urn:microsoft.com/office/officeart/2005/8/layout/bProcess4"/>
    <dgm:cxn modelId="{2760262A-33F8-403C-B01A-26057CECE8E3}" type="presParOf" srcId="{3FD744E9-4A1D-496D-98B4-A252ADBBE9B6}" destId="{61871508-EEC6-4CF9-8B3B-9ABC3FEDAD75}" srcOrd="7" destOrd="0" presId="urn:microsoft.com/office/officeart/2005/8/layout/bProcess4"/>
    <dgm:cxn modelId="{194ED737-8F83-42FD-BA0C-812B2482F96B}" type="presParOf" srcId="{3FD744E9-4A1D-496D-98B4-A252ADBBE9B6}" destId="{8D547FC6-2414-4016-BB27-E98F0222CC31}" srcOrd="8" destOrd="0" presId="urn:microsoft.com/office/officeart/2005/8/layout/bProcess4"/>
    <dgm:cxn modelId="{319B433F-D932-4630-BD29-F49ACB40423A}" type="presParOf" srcId="{8D547FC6-2414-4016-BB27-E98F0222CC31}" destId="{3749F05C-865A-418B-91A3-3FC48C993E2A}" srcOrd="0" destOrd="0" presId="urn:microsoft.com/office/officeart/2005/8/layout/bProcess4"/>
    <dgm:cxn modelId="{B4C7D71C-11AC-4370-861B-EF90F1332543}" type="presParOf" srcId="{8D547FC6-2414-4016-BB27-E98F0222CC31}" destId="{144EE09F-30F5-4D45-B5BF-83FF985D00EE}" srcOrd="1" destOrd="0" presId="urn:microsoft.com/office/officeart/2005/8/layout/bProcess4"/>
    <dgm:cxn modelId="{383AAE2F-EB48-42EA-BB08-16029489BC19}" type="presParOf" srcId="{3FD744E9-4A1D-496D-98B4-A252ADBBE9B6}" destId="{EB564284-DA31-471D-9195-71C3057CED31}" srcOrd="9" destOrd="0" presId="urn:microsoft.com/office/officeart/2005/8/layout/bProcess4"/>
    <dgm:cxn modelId="{B7B5A7A7-C790-4836-A0E3-ACC0C1A161AD}" type="presParOf" srcId="{3FD744E9-4A1D-496D-98B4-A252ADBBE9B6}" destId="{1A979617-6284-4B4F-9457-B614296C460A}" srcOrd="10" destOrd="0" presId="urn:microsoft.com/office/officeart/2005/8/layout/bProcess4"/>
    <dgm:cxn modelId="{12236A77-1785-4C82-AFD1-6E2DC6E37C05}" type="presParOf" srcId="{1A979617-6284-4B4F-9457-B614296C460A}" destId="{24E92792-127F-4A4E-AF12-A43A80A20973}" srcOrd="0" destOrd="0" presId="urn:microsoft.com/office/officeart/2005/8/layout/bProcess4"/>
    <dgm:cxn modelId="{464379B5-9AC3-4690-AC41-D3738151E986}" type="presParOf" srcId="{1A979617-6284-4B4F-9457-B614296C460A}" destId="{F6BC3BB2-7E67-4AEB-9953-9FC820338FF9}" srcOrd="1" destOrd="0" presId="urn:microsoft.com/office/officeart/2005/8/layout/bProcess4"/>
    <dgm:cxn modelId="{05BB2894-F09A-4B09-BF46-0F10049EE082}" type="presParOf" srcId="{3FD744E9-4A1D-496D-98B4-A252ADBBE9B6}" destId="{C1215E7A-D4E9-4395-912F-190D5D5651D8}" srcOrd="11" destOrd="0" presId="urn:microsoft.com/office/officeart/2005/8/layout/bProcess4"/>
    <dgm:cxn modelId="{138CE8F3-AB97-4E0D-8A56-17D1BBDBF4D2}" type="presParOf" srcId="{3FD744E9-4A1D-496D-98B4-A252ADBBE9B6}" destId="{E606E805-69DA-4CE1-9E55-87E7EE7AFCD5}" srcOrd="12" destOrd="0" presId="urn:microsoft.com/office/officeart/2005/8/layout/bProcess4"/>
    <dgm:cxn modelId="{ED800CD6-ADB5-4AEA-889A-17C41DF2B010}" type="presParOf" srcId="{E606E805-69DA-4CE1-9E55-87E7EE7AFCD5}" destId="{222C0A41-142D-40E6-B144-CC49EE134A15}" srcOrd="0" destOrd="0" presId="urn:microsoft.com/office/officeart/2005/8/layout/bProcess4"/>
    <dgm:cxn modelId="{5EF86CB6-806C-4AB4-BD7F-32534C4BADD1}" type="presParOf" srcId="{E606E805-69DA-4CE1-9E55-87E7EE7AFCD5}" destId="{1BE39D12-F472-4344-AB7E-64A2CB42F955}" srcOrd="1" destOrd="0" presId="urn:microsoft.com/office/officeart/2005/8/layout/bProcess4"/>
    <dgm:cxn modelId="{A4C4992D-9EDA-47B9-8A88-6E72DAA9F959}" type="presParOf" srcId="{3FD744E9-4A1D-496D-98B4-A252ADBBE9B6}" destId="{0E5A31BF-703E-442B-8527-3FC4DFD0E94E}" srcOrd="13" destOrd="0" presId="urn:microsoft.com/office/officeart/2005/8/layout/bProcess4"/>
    <dgm:cxn modelId="{589990F4-A658-4486-A07F-91901F401614}" type="presParOf" srcId="{3FD744E9-4A1D-496D-98B4-A252ADBBE9B6}" destId="{30B0BE10-B195-41B3-8942-15E97B336E5F}" srcOrd="14" destOrd="0" presId="urn:microsoft.com/office/officeart/2005/8/layout/bProcess4"/>
    <dgm:cxn modelId="{E30D5E5B-F8CF-46BD-A275-3DBADF030E55}" type="presParOf" srcId="{30B0BE10-B195-41B3-8942-15E97B336E5F}" destId="{723EB589-A205-4204-97BA-D8CC51FD6AB5}" srcOrd="0" destOrd="0" presId="urn:microsoft.com/office/officeart/2005/8/layout/bProcess4"/>
    <dgm:cxn modelId="{CD749F8C-6CCA-421C-B608-02311A9221A1}" type="presParOf" srcId="{30B0BE10-B195-41B3-8942-15E97B336E5F}" destId="{41210389-96CA-4322-9350-1C2832C2108B}" srcOrd="1" destOrd="0" presId="urn:microsoft.com/office/officeart/2005/8/layout/bProcess4"/>
    <dgm:cxn modelId="{05D56800-3259-4E38-A23B-B8DF40B09B46}" type="presParOf" srcId="{3FD744E9-4A1D-496D-98B4-A252ADBBE9B6}" destId="{BFCC2778-E5E7-40EE-B029-C7C1D1910C85}" srcOrd="15" destOrd="0" presId="urn:microsoft.com/office/officeart/2005/8/layout/bProcess4"/>
    <dgm:cxn modelId="{D5436653-03AA-4ABC-B4B8-3111B60D2CCD}" type="presParOf" srcId="{3FD744E9-4A1D-496D-98B4-A252ADBBE9B6}" destId="{0B2A2330-17A4-4C16-95BE-94D138BFF682}" srcOrd="16" destOrd="0" presId="urn:microsoft.com/office/officeart/2005/8/layout/bProcess4"/>
    <dgm:cxn modelId="{88D941B0-B3FB-4F90-8BE2-445A9769AD20}" type="presParOf" srcId="{0B2A2330-17A4-4C16-95BE-94D138BFF682}" destId="{B9D4CA91-B860-4DCF-BD2E-31E6FF848053}" srcOrd="0" destOrd="0" presId="urn:microsoft.com/office/officeart/2005/8/layout/bProcess4"/>
    <dgm:cxn modelId="{063C2139-BE36-43C2-9B79-AE5297E6925B}" type="presParOf" srcId="{0B2A2330-17A4-4C16-95BE-94D138BFF682}" destId="{8D4BA249-21B4-4F79-A6A3-BDDF4668C72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FBA5D3-F97E-4B2F-A957-F0CE8732DE9C}"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s-ES"/>
        </a:p>
      </dgm:t>
    </dgm:pt>
    <dgm:pt modelId="{F9B49F7B-BC3D-42A4-8B3E-259726D79B64}">
      <dgm:prSet phldrT="[Texto]" custT="1"/>
      <dgm:spPr/>
      <dgm:t>
        <a:bodyPr/>
        <a:lstStyle/>
        <a:p>
          <a:r>
            <a:rPr lang="es-ES" sz="1700" dirty="0"/>
            <a:t>6-8 horas de luz diarias, 24 °C, humedad entre 60-80%</a:t>
          </a:r>
        </a:p>
      </dgm:t>
    </dgm:pt>
    <dgm:pt modelId="{99B842CF-FC42-4FB9-B8EB-E7AA53C39BCF}" type="parTrans" cxnId="{095E9454-A8EF-42C1-9CF5-AEA978E837E0}">
      <dgm:prSet/>
      <dgm:spPr/>
      <dgm:t>
        <a:bodyPr/>
        <a:lstStyle/>
        <a:p>
          <a:endParaRPr lang="es-ES" sz="1700"/>
        </a:p>
      </dgm:t>
    </dgm:pt>
    <dgm:pt modelId="{BB5846F0-8C63-4CA3-9FB8-3B301127E98B}" type="sibTrans" cxnId="{095E9454-A8EF-42C1-9CF5-AEA978E837E0}">
      <dgm:prSet/>
      <dgm:spPr/>
      <dgm:t>
        <a:bodyPr/>
        <a:lstStyle/>
        <a:p>
          <a:endParaRPr lang="es-ES" sz="1700"/>
        </a:p>
      </dgm:t>
    </dgm:pt>
    <dgm:pt modelId="{3F58F160-2373-4095-A5D1-7A488CFDACEA}">
      <dgm:prSet phldrT="[Texto]" custT="1"/>
      <dgm:spPr/>
      <dgm:t>
        <a:bodyPr/>
        <a:lstStyle/>
        <a:p>
          <a:r>
            <a:rPr lang="es-ES" sz="1700" dirty="0"/>
            <a:t>Meses de siembra: noviembre a marzo. Riego abundante.</a:t>
          </a:r>
        </a:p>
      </dgm:t>
    </dgm:pt>
    <dgm:pt modelId="{ECDF1AD1-7083-4588-A79B-0DB4007DBFA6}" type="parTrans" cxnId="{F476FBD3-3184-47F1-A59C-665CDD0E25B9}">
      <dgm:prSet/>
      <dgm:spPr/>
      <dgm:t>
        <a:bodyPr/>
        <a:lstStyle/>
        <a:p>
          <a:endParaRPr lang="es-ES" sz="1700"/>
        </a:p>
      </dgm:t>
    </dgm:pt>
    <dgm:pt modelId="{D403AB2E-7C22-4052-9D06-055F5C33910A}" type="sibTrans" cxnId="{F476FBD3-3184-47F1-A59C-665CDD0E25B9}">
      <dgm:prSet/>
      <dgm:spPr/>
      <dgm:t>
        <a:bodyPr/>
        <a:lstStyle/>
        <a:p>
          <a:endParaRPr lang="es-ES" sz="1700"/>
        </a:p>
      </dgm:t>
    </dgm:pt>
    <dgm:pt modelId="{8DFD5BF0-1855-4527-878D-D70BEB805396}">
      <dgm:prSet custT="1"/>
      <dgm:spPr/>
      <dgm:t>
        <a:bodyPr/>
        <a:lstStyle/>
        <a:p>
          <a:r>
            <a:rPr lang="es-EC" sz="1700" dirty="0"/>
            <a:t>Fertilizante de acuerdo al tipo de suelo,  fertirriego.</a:t>
          </a:r>
        </a:p>
      </dgm:t>
    </dgm:pt>
    <dgm:pt modelId="{1AB4D0E3-ADB6-4664-8316-335DF47D7C92}" type="parTrans" cxnId="{DAE12291-C6BB-4AE3-99C5-4F4B7CEA7F33}">
      <dgm:prSet/>
      <dgm:spPr/>
      <dgm:t>
        <a:bodyPr/>
        <a:lstStyle/>
        <a:p>
          <a:endParaRPr lang="es-ES" sz="1700"/>
        </a:p>
      </dgm:t>
    </dgm:pt>
    <dgm:pt modelId="{B9D9EB58-AB8D-4144-A856-CE8FB080839D}" type="sibTrans" cxnId="{DAE12291-C6BB-4AE3-99C5-4F4B7CEA7F33}">
      <dgm:prSet/>
      <dgm:spPr/>
      <dgm:t>
        <a:bodyPr/>
        <a:lstStyle/>
        <a:p>
          <a:endParaRPr lang="es-ES" sz="1700"/>
        </a:p>
      </dgm:t>
    </dgm:pt>
    <dgm:pt modelId="{54EF89AC-EE40-4085-9230-7733D697AB24}">
      <dgm:prSet custT="1"/>
      <dgm:spPr/>
      <dgm:t>
        <a:bodyPr/>
        <a:lstStyle/>
        <a:p>
          <a:r>
            <a:rPr lang="es-EC" sz="1700" dirty="0"/>
            <a:t>Fumigación para evitar plagas. Riego (matutino o vespertino).</a:t>
          </a:r>
        </a:p>
      </dgm:t>
    </dgm:pt>
    <dgm:pt modelId="{D90CCD4F-806B-497D-AEC9-4795B5E298A2}" type="parTrans" cxnId="{77C6E3C7-EBAC-4698-B81A-1344EDBA3BD1}">
      <dgm:prSet/>
      <dgm:spPr/>
      <dgm:t>
        <a:bodyPr/>
        <a:lstStyle/>
        <a:p>
          <a:endParaRPr lang="es-ES" sz="1700"/>
        </a:p>
      </dgm:t>
    </dgm:pt>
    <dgm:pt modelId="{B8F26BE4-76B0-40C9-9865-9D76EB03DEA4}" type="sibTrans" cxnId="{77C6E3C7-EBAC-4698-B81A-1344EDBA3BD1}">
      <dgm:prSet/>
      <dgm:spPr/>
      <dgm:t>
        <a:bodyPr/>
        <a:lstStyle/>
        <a:p>
          <a:endParaRPr lang="es-ES" sz="1700"/>
        </a:p>
      </dgm:t>
    </dgm:pt>
    <dgm:pt modelId="{9C394FE9-ED55-48B5-9E2A-D74319BDE4C4}">
      <dgm:prSet custT="1"/>
      <dgm:spPr/>
      <dgm:t>
        <a:bodyPr/>
        <a:lstStyle/>
        <a:p>
          <a:r>
            <a:rPr lang="es-EC" sz="1700" dirty="0"/>
            <a:t>El corte se realiza después del rocío de la mañana que este seco.</a:t>
          </a:r>
        </a:p>
      </dgm:t>
    </dgm:pt>
    <dgm:pt modelId="{259F4690-49C7-4864-8945-50AFE0E69C68}" type="parTrans" cxnId="{9BCCB913-0014-4CC7-9EAD-A0527F64A248}">
      <dgm:prSet/>
      <dgm:spPr/>
      <dgm:t>
        <a:bodyPr/>
        <a:lstStyle/>
        <a:p>
          <a:endParaRPr lang="es-ES" sz="1700"/>
        </a:p>
      </dgm:t>
    </dgm:pt>
    <dgm:pt modelId="{7D4CB8B4-F9EE-4D22-B856-658ED4A90602}" type="sibTrans" cxnId="{9BCCB913-0014-4CC7-9EAD-A0527F64A248}">
      <dgm:prSet/>
      <dgm:spPr/>
      <dgm:t>
        <a:bodyPr/>
        <a:lstStyle/>
        <a:p>
          <a:endParaRPr lang="es-ES" sz="1700"/>
        </a:p>
      </dgm:t>
    </dgm:pt>
    <dgm:pt modelId="{A06C8007-1003-47E6-9C48-DD4B73DCD3B7}">
      <dgm:prSet custT="1"/>
      <dgm:spPr/>
      <dgm:t>
        <a:bodyPr/>
        <a:lstStyle/>
        <a:p>
          <a:r>
            <a:rPr lang="es-EC" sz="1700" dirty="0"/>
            <a:t>Finalmente, se ingresa los bunch en cuartos fríos. En algunos casos se da una simulación de vuelo.</a:t>
          </a:r>
        </a:p>
      </dgm:t>
    </dgm:pt>
    <dgm:pt modelId="{9D169CEC-46CF-4D79-A269-698606D95F2D}" type="parTrans" cxnId="{764E6278-6584-4E25-ACCB-44F6261BCA6A}">
      <dgm:prSet/>
      <dgm:spPr/>
      <dgm:t>
        <a:bodyPr/>
        <a:lstStyle/>
        <a:p>
          <a:endParaRPr lang="es-ES" sz="1700"/>
        </a:p>
      </dgm:t>
    </dgm:pt>
    <dgm:pt modelId="{DDD64DB4-B2DD-4DA2-AE53-CC5A0666DCA7}" type="sibTrans" cxnId="{764E6278-6584-4E25-ACCB-44F6261BCA6A}">
      <dgm:prSet/>
      <dgm:spPr/>
      <dgm:t>
        <a:bodyPr/>
        <a:lstStyle/>
        <a:p>
          <a:endParaRPr lang="es-ES" sz="1700"/>
        </a:p>
      </dgm:t>
    </dgm:pt>
    <dgm:pt modelId="{840F0798-7257-4C2A-8054-5FEA309EECA2}" type="pres">
      <dgm:prSet presAssocID="{1AFBA5D3-F97E-4B2F-A957-F0CE8732DE9C}" presName="Name0" presStyleCnt="0">
        <dgm:presLayoutVars>
          <dgm:chMax/>
          <dgm:chPref/>
          <dgm:dir/>
          <dgm:animLvl val="lvl"/>
          <dgm:resizeHandles val="exact"/>
        </dgm:presLayoutVars>
      </dgm:prSet>
      <dgm:spPr/>
      <dgm:t>
        <a:bodyPr/>
        <a:lstStyle/>
        <a:p>
          <a:endParaRPr lang="es-ES"/>
        </a:p>
      </dgm:t>
    </dgm:pt>
    <dgm:pt modelId="{7165C5E1-47C0-4590-8284-2BB2E83E4776}" type="pres">
      <dgm:prSet presAssocID="{F9B49F7B-BC3D-42A4-8B3E-259726D79B64}" presName="composite" presStyleCnt="0"/>
      <dgm:spPr/>
    </dgm:pt>
    <dgm:pt modelId="{6310CC04-7209-4861-96D6-623AFD453CC2}" type="pres">
      <dgm:prSet presAssocID="{F9B49F7B-BC3D-42A4-8B3E-259726D79B64}" presName="Image" presStyleLbl="alignNode1" presStyleIdx="0" presStyleCnt="6"/>
      <dgm:spPr>
        <a:blipFill rotWithShape="1">
          <a:blip xmlns:r="http://schemas.openxmlformats.org/officeDocument/2006/relationships" r:embed="rId1"/>
          <a:stretch>
            <a:fillRect/>
          </a:stretch>
        </a:blipFill>
      </dgm:spPr>
    </dgm:pt>
    <dgm:pt modelId="{9F43463E-EA79-4CA5-B14F-163C947F360C}" type="pres">
      <dgm:prSet presAssocID="{F9B49F7B-BC3D-42A4-8B3E-259726D79B64}" presName="Accent" presStyleLbl="parChTrans1D1" presStyleIdx="0" presStyleCnt="6"/>
      <dgm:spPr/>
    </dgm:pt>
    <dgm:pt modelId="{F9834CD1-F218-431B-B8A0-D30B6132AD8F}" type="pres">
      <dgm:prSet presAssocID="{F9B49F7B-BC3D-42A4-8B3E-259726D79B64}" presName="Parent" presStyleLbl="revTx" presStyleIdx="0" presStyleCnt="6">
        <dgm:presLayoutVars>
          <dgm:chMax val="0"/>
          <dgm:chPref val="0"/>
          <dgm:bulletEnabled val="1"/>
        </dgm:presLayoutVars>
      </dgm:prSet>
      <dgm:spPr/>
      <dgm:t>
        <a:bodyPr/>
        <a:lstStyle/>
        <a:p>
          <a:endParaRPr lang="es-ES"/>
        </a:p>
      </dgm:t>
    </dgm:pt>
    <dgm:pt modelId="{55021F5B-A13E-4802-A4BA-22A7CA684087}" type="pres">
      <dgm:prSet presAssocID="{BB5846F0-8C63-4CA3-9FB8-3B301127E98B}" presName="sibTrans" presStyleCnt="0"/>
      <dgm:spPr/>
    </dgm:pt>
    <dgm:pt modelId="{59E4A88E-A06C-46E8-B4F3-D5250469D6E9}" type="pres">
      <dgm:prSet presAssocID="{3F58F160-2373-4095-A5D1-7A488CFDACEA}" presName="composite" presStyleCnt="0"/>
      <dgm:spPr/>
    </dgm:pt>
    <dgm:pt modelId="{35CA0FD1-5F7B-42E0-ADE5-2067D3FB2224}" type="pres">
      <dgm:prSet presAssocID="{3F58F160-2373-4095-A5D1-7A488CFDACEA}" presName="Image" presStyleLbl="alignNode1" presStyleIdx="1" presStyleCnt="6"/>
      <dgm:spPr>
        <a:blipFill rotWithShape="1">
          <a:blip xmlns:r="http://schemas.openxmlformats.org/officeDocument/2006/relationships" r:embed="rId2"/>
          <a:stretch>
            <a:fillRect/>
          </a:stretch>
        </a:blipFill>
      </dgm:spPr>
    </dgm:pt>
    <dgm:pt modelId="{06C9BAF7-48D6-496A-ACA4-05810E3725AD}" type="pres">
      <dgm:prSet presAssocID="{3F58F160-2373-4095-A5D1-7A488CFDACEA}" presName="Accent" presStyleLbl="parChTrans1D1" presStyleIdx="1" presStyleCnt="6"/>
      <dgm:spPr/>
    </dgm:pt>
    <dgm:pt modelId="{A5C4204A-6928-41A4-89A3-91E8B0329E73}" type="pres">
      <dgm:prSet presAssocID="{3F58F160-2373-4095-A5D1-7A488CFDACEA}" presName="Parent" presStyleLbl="revTx" presStyleIdx="1" presStyleCnt="6">
        <dgm:presLayoutVars>
          <dgm:chMax val="0"/>
          <dgm:chPref val="0"/>
          <dgm:bulletEnabled val="1"/>
        </dgm:presLayoutVars>
      </dgm:prSet>
      <dgm:spPr/>
      <dgm:t>
        <a:bodyPr/>
        <a:lstStyle/>
        <a:p>
          <a:endParaRPr lang="es-ES"/>
        </a:p>
      </dgm:t>
    </dgm:pt>
    <dgm:pt modelId="{4CAE0D20-65AF-4699-8E61-C3355A10F2C6}" type="pres">
      <dgm:prSet presAssocID="{D403AB2E-7C22-4052-9D06-055F5C33910A}" presName="sibTrans" presStyleCnt="0"/>
      <dgm:spPr/>
    </dgm:pt>
    <dgm:pt modelId="{67269D73-9292-4051-8D30-49D1C5D999F1}" type="pres">
      <dgm:prSet presAssocID="{8DFD5BF0-1855-4527-878D-D70BEB805396}" presName="composite" presStyleCnt="0"/>
      <dgm:spPr/>
    </dgm:pt>
    <dgm:pt modelId="{B2377A2D-052C-43D8-9E58-9328E241BAA1}" type="pres">
      <dgm:prSet presAssocID="{8DFD5BF0-1855-4527-878D-D70BEB805396}" presName="Image" presStyleLbl="alignNode1" presStyleIdx="2" presStyleCnt="6"/>
      <dgm:spPr>
        <a:blipFill rotWithShape="1">
          <a:blip xmlns:r="http://schemas.openxmlformats.org/officeDocument/2006/relationships" r:embed="rId3"/>
          <a:stretch>
            <a:fillRect/>
          </a:stretch>
        </a:blipFill>
      </dgm:spPr>
    </dgm:pt>
    <dgm:pt modelId="{207EFB5E-3266-4D0D-8E36-69E56707CE4F}" type="pres">
      <dgm:prSet presAssocID="{8DFD5BF0-1855-4527-878D-D70BEB805396}" presName="Accent" presStyleLbl="parChTrans1D1" presStyleIdx="2" presStyleCnt="6"/>
      <dgm:spPr/>
    </dgm:pt>
    <dgm:pt modelId="{ADDD9DA5-7B38-4BCA-B6C0-9E1145A9D51D}" type="pres">
      <dgm:prSet presAssocID="{8DFD5BF0-1855-4527-878D-D70BEB805396}" presName="Parent" presStyleLbl="revTx" presStyleIdx="2" presStyleCnt="6">
        <dgm:presLayoutVars>
          <dgm:chMax val="0"/>
          <dgm:chPref val="0"/>
          <dgm:bulletEnabled val="1"/>
        </dgm:presLayoutVars>
      </dgm:prSet>
      <dgm:spPr/>
      <dgm:t>
        <a:bodyPr/>
        <a:lstStyle/>
        <a:p>
          <a:endParaRPr lang="es-ES"/>
        </a:p>
      </dgm:t>
    </dgm:pt>
    <dgm:pt modelId="{83273971-1F95-40D3-BC7A-76DA9AF9885B}" type="pres">
      <dgm:prSet presAssocID="{B9D9EB58-AB8D-4144-A856-CE8FB080839D}" presName="sibTrans" presStyleCnt="0"/>
      <dgm:spPr/>
    </dgm:pt>
    <dgm:pt modelId="{28627A05-CA32-4D16-B0F8-80F0D09532DF}" type="pres">
      <dgm:prSet presAssocID="{54EF89AC-EE40-4085-9230-7733D697AB24}" presName="composite" presStyleCnt="0"/>
      <dgm:spPr/>
    </dgm:pt>
    <dgm:pt modelId="{388B0B78-EB27-436C-AA90-07AA570EEB70}" type="pres">
      <dgm:prSet presAssocID="{54EF89AC-EE40-4085-9230-7733D697AB24}" presName="Image" presStyleLbl="alignNode1" presStyleIdx="3" presStyleCnt="6"/>
      <dgm:spPr>
        <a:blipFill rotWithShape="1">
          <a:blip xmlns:r="http://schemas.openxmlformats.org/officeDocument/2006/relationships" r:embed="rId4"/>
          <a:stretch>
            <a:fillRect/>
          </a:stretch>
        </a:blipFill>
      </dgm:spPr>
    </dgm:pt>
    <dgm:pt modelId="{30E6A8EC-D062-49F5-970F-0BE26B296DEA}" type="pres">
      <dgm:prSet presAssocID="{54EF89AC-EE40-4085-9230-7733D697AB24}" presName="Accent" presStyleLbl="parChTrans1D1" presStyleIdx="3" presStyleCnt="6"/>
      <dgm:spPr/>
    </dgm:pt>
    <dgm:pt modelId="{1AE65DC4-9286-4537-8CD9-19C7573DD202}" type="pres">
      <dgm:prSet presAssocID="{54EF89AC-EE40-4085-9230-7733D697AB24}" presName="Parent" presStyleLbl="revTx" presStyleIdx="3" presStyleCnt="6">
        <dgm:presLayoutVars>
          <dgm:chMax val="0"/>
          <dgm:chPref val="0"/>
          <dgm:bulletEnabled val="1"/>
        </dgm:presLayoutVars>
      </dgm:prSet>
      <dgm:spPr/>
      <dgm:t>
        <a:bodyPr/>
        <a:lstStyle/>
        <a:p>
          <a:endParaRPr lang="es-ES"/>
        </a:p>
      </dgm:t>
    </dgm:pt>
    <dgm:pt modelId="{C2C8CD3D-FE14-4CFD-BBE8-C6EB352321D1}" type="pres">
      <dgm:prSet presAssocID="{B8F26BE4-76B0-40C9-9865-9D76EB03DEA4}" presName="sibTrans" presStyleCnt="0"/>
      <dgm:spPr/>
    </dgm:pt>
    <dgm:pt modelId="{67CB388D-A3F3-4C99-8C94-8082EB54BB33}" type="pres">
      <dgm:prSet presAssocID="{9C394FE9-ED55-48B5-9E2A-D74319BDE4C4}" presName="composite" presStyleCnt="0"/>
      <dgm:spPr/>
    </dgm:pt>
    <dgm:pt modelId="{DC0A786E-2EAB-40CD-B76B-237A39018CBB}" type="pres">
      <dgm:prSet presAssocID="{9C394FE9-ED55-48B5-9E2A-D74319BDE4C4}" presName="Image" presStyleLbl="alignNode1" presStyleIdx="4" presStyleCnt="6"/>
      <dgm:spPr>
        <a:blipFill rotWithShape="1">
          <a:blip xmlns:r="http://schemas.openxmlformats.org/officeDocument/2006/relationships" r:embed="rId5"/>
          <a:stretch>
            <a:fillRect/>
          </a:stretch>
        </a:blipFill>
      </dgm:spPr>
    </dgm:pt>
    <dgm:pt modelId="{71558C9B-FF92-465D-A218-EDB60608F344}" type="pres">
      <dgm:prSet presAssocID="{9C394FE9-ED55-48B5-9E2A-D74319BDE4C4}" presName="Accent" presStyleLbl="parChTrans1D1" presStyleIdx="4" presStyleCnt="6"/>
      <dgm:spPr/>
    </dgm:pt>
    <dgm:pt modelId="{A1C3EF5D-F660-4A9B-8AB5-ABED1CF076AB}" type="pres">
      <dgm:prSet presAssocID="{9C394FE9-ED55-48B5-9E2A-D74319BDE4C4}" presName="Parent" presStyleLbl="revTx" presStyleIdx="4" presStyleCnt="6">
        <dgm:presLayoutVars>
          <dgm:chMax val="0"/>
          <dgm:chPref val="0"/>
          <dgm:bulletEnabled val="1"/>
        </dgm:presLayoutVars>
      </dgm:prSet>
      <dgm:spPr/>
      <dgm:t>
        <a:bodyPr/>
        <a:lstStyle/>
        <a:p>
          <a:endParaRPr lang="es-ES"/>
        </a:p>
      </dgm:t>
    </dgm:pt>
    <dgm:pt modelId="{0F48C12F-3414-45BC-AE7A-7EA9C0D2EAAA}" type="pres">
      <dgm:prSet presAssocID="{7D4CB8B4-F9EE-4D22-B856-658ED4A90602}" presName="sibTrans" presStyleCnt="0"/>
      <dgm:spPr/>
    </dgm:pt>
    <dgm:pt modelId="{66BE0D5D-533A-4160-9DEC-44E6758EC82C}" type="pres">
      <dgm:prSet presAssocID="{A06C8007-1003-47E6-9C48-DD4B73DCD3B7}" presName="composite" presStyleCnt="0"/>
      <dgm:spPr/>
    </dgm:pt>
    <dgm:pt modelId="{10A261AD-00BA-4A0F-80A5-6A84C76C5364}" type="pres">
      <dgm:prSet presAssocID="{A06C8007-1003-47E6-9C48-DD4B73DCD3B7}" presName="Image" presStyleLbl="alignNode1" presStyleIdx="5" presStyleCnt="6"/>
      <dgm:spPr>
        <a:blipFill rotWithShape="1">
          <a:blip xmlns:r="http://schemas.openxmlformats.org/officeDocument/2006/relationships" r:embed="rId6"/>
          <a:stretch>
            <a:fillRect/>
          </a:stretch>
        </a:blipFill>
      </dgm:spPr>
    </dgm:pt>
    <dgm:pt modelId="{A5543C01-4A05-4662-A06B-F14DB467EE80}" type="pres">
      <dgm:prSet presAssocID="{A06C8007-1003-47E6-9C48-DD4B73DCD3B7}" presName="Accent" presStyleLbl="parChTrans1D1" presStyleIdx="5" presStyleCnt="6"/>
      <dgm:spPr/>
    </dgm:pt>
    <dgm:pt modelId="{FCA0C91D-DA90-4ED9-AC6D-D2E87794C4E1}" type="pres">
      <dgm:prSet presAssocID="{A06C8007-1003-47E6-9C48-DD4B73DCD3B7}" presName="Parent" presStyleLbl="revTx" presStyleIdx="5" presStyleCnt="6">
        <dgm:presLayoutVars>
          <dgm:chMax val="0"/>
          <dgm:chPref val="0"/>
          <dgm:bulletEnabled val="1"/>
        </dgm:presLayoutVars>
      </dgm:prSet>
      <dgm:spPr/>
      <dgm:t>
        <a:bodyPr/>
        <a:lstStyle/>
        <a:p>
          <a:endParaRPr lang="es-ES"/>
        </a:p>
      </dgm:t>
    </dgm:pt>
  </dgm:ptLst>
  <dgm:cxnLst>
    <dgm:cxn modelId="{77C6E3C7-EBAC-4698-B81A-1344EDBA3BD1}" srcId="{1AFBA5D3-F97E-4B2F-A957-F0CE8732DE9C}" destId="{54EF89AC-EE40-4085-9230-7733D697AB24}" srcOrd="3" destOrd="0" parTransId="{D90CCD4F-806B-497D-AEC9-4795B5E298A2}" sibTransId="{B8F26BE4-76B0-40C9-9865-9D76EB03DEA4}"/>
    <dgm:cxn modelId="{A4E51D28-B255-42CB-AA97-08E1D643D89B}" type="presOf" srcId="{F9B49F7B-BC3D-42A4-8B3E-259726D79B64}" destId="{F9834CD1-F218-431B-B8A0-D30B6132AD8F}" srcOrd="0" destOrd="0" presId="urn:microsoft.com/office/officeart/2008/layout/PictureLineup"/>
    <dgm:cxn modelId="{EBE7ABF3-3CD0-4B30-92DD-FB708341B9C5}" type="presOf" srcId="{8DFD5BF0-1855-4527-878D-D70BEB805396}" destId="{ADDD9DA5-7B38-4BCA-B6C0-9E1145A9D51D}" srcOrd="0" destOrd="0" presId="urn:microsoft.com/office/officeart/2008/layout/PictureLineup"/>
    <dgm:cxn modelId="{DAE12291-C6BB-4AE3-99C5-4F4B7CEA7F33}" srcId="{1AFBA5D3-F97E-4B2F-A957-F0CE8732DE9C}" destId="{8DFD5BF0-1855-4527-878D-D70BEB805396}" srcOrd="2" destOrd="0" parTransId="{1AB4D0E3-ADB6-4664-8316-335DF47D7C92}" sibTransId="{B9D9EB58-AB8D-4144-A856-CE8FB080839D}"/>
    <dgm:cxn modelId="{095E9454-A8EF-42C1-9CF5-AEA978E837E0}" srcId="{1AFBA5D3-F97E-4B2F-A957-F0CE8732DE9C}" destId="{F9B49F7B-BC3D-42A4-8B3E-259726D79B64}" srcOrd="0" destOrd="0" parTransId="{99B842CF-FC42-4FB9-B8EB-E7AA53C39BCF}" sibTransId="{BB5846F0-8C63-4CA3-9FB8-3B301127E98B}"/>
    <dgm:cxn modelId="{A6125947-36BE-4507-ABC5-5843DEB9CEDC}" type="presOf" srcId="{3F58F160-2373-4095-A5D1-7A488CFDACEA}" destId="{A5C4204A-6928-41A4-89A3-91E8B0329E73}" srcOrd="0" destOrd="0" presId="urn:microsoft.com/office/officeart/2008/layout/PictureLineup"/>
    <dgm:cxn modelId="{935C9856-38F3-4234-9AEB-5384C5DC1F8A}" type="presOf" srcId="{9C394FE9-ED55-48B5-9E2A-D74319BDE4C4}" destId="{A1C3EF5D-F660-4A9B-8AB5-ABED1CF076AB}" srcOrd="0" destOrd="0" presId="urn:microsoft.com/office/officeart/2008/layout/PictureLineup"/>
    <dgm:cxn modelId="{F476FBD3-3184-47F1-A59C-665CDD0E25B9}" srcId="{1AFBA5D3-F97E-4B2F-A957-F0CE8732DE9C}" destId="{3F58F160-2373-4095-A5D1-7A488CFDACEA}" srcOrd="1" destOrd="0" parTransId="{ECDF1AD1-7083-4588-A79B-0DB4007DBFA6}" sibTransId="{D403AB2E-7C22-4052-9D06-055F5C33910A}"/>
    <dgm:cxn modelId="{6130D3E0-9757-4ACA-879E-ED44CBF75DFB}" type="presOf" srcId="{54EF89AC-EE40-4085-9230-7733D697AB24}" destId="{1AE65DC4-9286-4537-8CD9-19C7573DD202}" srcOrd="0" destOrd="0" presId="urn:microsoft.com/office/officeart/2008/layout/PictureLineup"/>
    <dgm:cxn modelId="{7704AB0F-0A18-4892-B53A-31C02A6F78D7}" type="presOf" srcId="{A06C8007-1003-47E6-9C48-DD4B73DCD3B7}" destId="{FCA0C91D-DA90-4ED9-AC6D-D2E87794C4E1}" srcOrd="0" destOrd="0" presId="urn:microsoft.com/office/officeart/2008/layout/PictureLineup"/>
    <dgm:cxn modelId="{9BCCB913-0014-4CC7-9EAD-A0527F64A248}" srcId="{1AFBA5D3-F97E-4B2F-A957-F0CE8732DE9C}" destId="{9C394FE9-ED55-48B5-9E2A-D74319BDE4C4}" srcOrd="4" destOrd="0" parTransId="{259F4690-49C7-4864-8945-50AFE0E69C68}" sibTransId="{7D4CB8B4-F9EE-4D22-B856-658ED4A90602}"/>
    <dgm:cxn modelId="{5308590F-F3A0-4EAF-928A-3CB3159D92AA}" type="presOf" srcId="{1AFBA5D3-F97E-4B2F-A957-F0CE8732DE9C}" destId="{840F0798-7257-4C2A-8054-5FEA309EECA2}" srcOrd="0" destOrd="0" presId="urn:microsoft.com/office/officeart/2008/layout/PictureLineup"/>
    <dgm:cxn modelId="{764E6278-6584-4E25-ACCB-44F6261BCA6A}" srcId="{1AFBA5D3-F97E-4B2F-A957-F0CE8732DE9C}" destId="{A06C8007-1003-47E6-9C48-DD4B73DCD3B7}" srcOrd="5" destOrd="0" parTransId="{9D169CEC-46CF-4D79-A269-698606D95F2D}" sibTransId="{DDD64DB4-B2DD-4DA2-AE53-CC5A0666DCA7}"/>
    <dgm:cxn modelId="{AE29DB0B-CE1E-4565-A661-51783467B707}" type="presParOf" srcId="{840F0798-7257-4C2A-8054-5FEA309EECA2}" destId="{7165C5E1-47C0-4590-8284-2BB2E83E4776}" srcOrd="0" destOrd="0" presId="urn:microsoft.com/office/officeart/2008/layout/PictureLineup"/>
    <dgm:cxn modelId="{0CAE6856-7925-4A20-96D9-622002A4A0AE}" type="presParOf" srcId="{7165C5E1-47C0-4590-8284-2BB2E83E4776}" destId="{6310CC04-7209-4861-96D6-623AFD453CC2}" srcOrd="0" destOrd="0" presId="urn:microsoft.com/office/officeart/2008/layout/PictureLineup"/>
    <dgm:cxn modelId="{BCF56931-9515-4D3C-B7D3-ACE0191D22B3}" type="presParOf" srcId="{7165C5E1-47C0-4590-8284-2BB2E83E4776}" destId="{9F43463E-EA79-4CA5-B14F-163C947F360C}" srcOrd="1" destOrd="0" presId="urn:microsoft.com/office/officeart/2008/layout/PictureLineup"/>
    <dgm:cxn modelId="{440B320E-2791-4964-9FF6-8D00447C7AB8}" type="presParOf" srcId="{7165C5E1-47C0-4590-8284-2BB2E83E4776}" destId="{F9834CD1-F218-431B-B8A0-D30B6132AD8F}" srcOrd="2" destOrd="0" presId="urn:microsoft.com/office/officeart/2008/layout/PictureLineup"/>
    <dgm:cxn modelId="{20FC5F76-CA2D-46DD-A495-BFE1828C4C92}" type="presParOf" srcId="{840F0798-7257-4C2A-8054-5FEA309EECA2}" destId="{55021F5B-A13E-4802-A4BA-22A7CA684087}" srcOrd="1" destOrd="0" presId="urn:microsoft.com/office/officeart/2008/layout/PictureLineup"/>
    <dgm:cxn modelId="{A4F72046-4E01-4CFF-A16E-42CEF93EB44A}" type="presParOf" srcId="{840F0798-7257-4C2A-8054-5FEA309EECA2}" destId="{59E4A88E-A06C-46E8-B4F3-D5250469D6E9}" srcOrd="2" destOrd="0" presId="urn:microsoft.com/office/officeart/2008/layout/PictureLineup"/>
    <dgm:cxn modelId="{000DFB19-5F7C-47C0-9147-93A7B3766AD8}" type="presParOf" srcId="{59E4A88E-A06C-46E8-B4F3-D5250469D6E9}" destId="{35CA0FD1-5F7B-42E0-ADE5-2067D3FB2224}" srcOrd="0" destOrd="0" presId="urn:microsoft.com/office/officeart/2008/layout/PictureLineup"/>
    <dgm:cxn modelId="{BB7006A2-69EF-4D39-BF1E-7F7DAD920885}" type="presParOf" srcId="{59E4A88E-A06C-46E8-B4F3-D5250469D6E9}" destId="{06C9BAF7-48D6-496A-ACA4-05810E3725AD}" srcOrd="1" destOrd="0" presId="urn:microsoft.com/office/officeart/2008/layout/PictureLineup"/>
    <dgm:cxn modelId="{E7185C93-F0BD-4EA7-9563-B9A9CDA638A2}" type="presParOf" srcId="{59E4A88E-A06C-46E8-B4F3-D5250469D6E9}" destId="{A5C4204A-6928-41A4-89A3-91E8B0329E73}" srcOrd="2" destOrd="0" presId="urn:microsoft.com/office/officeart/2008/layout/PictureLineup"/>
    <dgm:cxn modelId="{E4ACC66E-6305-4AF6-94C4-6D49165DCA12}" type="presParOf" srcId="{840F0798-7257-4C2A-8054-5FEA309EECA2}" destId="{4CAE0D20-65AF-4699-8E61-C3355A10F2C6}" srcOrd="3" destOrd="0" presId="urn:microsoft.com/office/officeart/2008/layout/PictureLineup"/>
    <dgm:cxn modelId="{7880AF58-A2D8-4410-AB75-C6D1A72E8258}" type="presParOf" srcId="{840F0798-7257-4C2A-8054-5FEA309EECA2}" destId="{67269D73-9292-4051-8D30-49D1C5D999F1}" srcOrd="4" destOrd="0" presId="urn:microsoft.com/office/officeart/2008/layout/PictureLineup"/>
    <dgm:cxn modelId="{09EF7913-48C8-40F1-8D7E-CFFAE6EEA279}" type="presParOf" srcId="{67269D73-9292-4051-8D30-49D1C5D999F1}" destId="{B2377A2D-052C-43D8-9E58-9328E241BAA1}" srcOrd="0" destOrd="0" presId="urn:microsoft.com/office/officeart/2008/layout/PictureLineup"/>
    <dgm:cxn modelId="{AB4DC0EF-B568-4C84-81A3-715FBBEE1C8F}" type="presParOf" srcId="{67269D73-9292-4051-8D30-49D1C5D999F1}" destId="{207EFB5E-3266-4D0D-8E36-69E56707CE4F}" srcOrd="1" destOrd="0" presId="urn:microsoft.com/office/officeart/2008/layout/PictureLineup"/>
    <dgm:cxn modelId="{9C9381F3-1B7D-41A1-A76F-2DF28B331A28}" type="presParOf" srcId="{67269D73-9292-4051-8D30-49D1C5D999F1}" destId="{ADDD9DA5-7B38-4BCA-B6C0-9E1145A9D51D}" srcOrd="2" destOrd="0" presId="urn:microsoft.com/office/officeart/2008/layout/PictureLineup"/>
    <dgm:cxn modelId="{3CE1EB91-CC6E-4A02-B0FE-3D7C74B5208D}" type="presParOf" srcId="{840F0798-7257-4C2A-8054-5FEA309EECA2}" destId="{83273971-1F95-40D3-BC7A-76DA9AF9885B}" srcOrd="5" destOrd="0" presId="urn:microsoft.com/office/officeart/2008/layout/PictureLineup"/>
    <dgm:cxn modelId="{48CC5911-8510-4BD3-B4FE-4D15DEE191D8}" type="presParOf" srcId="{840F0798-7257-4C2A-8054-5FEA309EECA2}" destId="{28627A05-CA32-4D16-B0F8-80F0D09532DF}" srcOrd="6" destOrd="0" presId="urn:microsoft.com/office/officeart/2008/layout/PictureLineup"/>
    <dgm:cxn modelId="{1437B44F-2114-40AD-B42C-11488673E7DF}" type="presParOf" srcId="{28627A05-CA32-4D16-B0F8-80F0D09532DF}" destId="{388B0B78-EB27-436C-AA90-07AA570EEB70}" srcOrd="0" destOrd="0" presId="urn:microsoft.com/office/officeart/2008/layout/PictureLineup"/>
    <dgm:cxn modelId="{1DB790A9-CEE5-4651-9B2D-BB39D5D47CEA}" type="presParOf" srcId="{28627A05-CA32-4D16-B0F8-80F0D09532DF}" destId="{30E6A8EC-D062-49F5-970F-0BE26B296DEA}" srcOrd="1" destOrd="0" presId="urn:microsoft.com/office/officeart/2008/layout/PictureLineup"/>
    <dgm:cxn modelId="{F0C0A28A-277F-455E-B01C-C413732C0D28}" type="presParOf" srcId="{28627A05-CA32-4D16-B0F8-80F0D09532DF}" destId="{1AE65DC4-9286-4537-8CD9-19C7573DD202}" srcOrd="2" destOrd="0" presId="urn:microsoft.com/office/officeart/2008/layout/PictureLineup"/>
    <dgm:cxn modelId="{6277CE46-E882-4AC1-9E77-EFA7F73EAF1A}" type="presParOf" srcId="{840F0798-7257-4C2A-8054-5FEA309EECA2}" destId="{C2C8CD3D-FE14-4CFD-BBE8-C6EB352321D1}" srcOrd="7" destOrd="0" presId="urn:microsoft.com/office/officeart/2008/layout/PictureLineup"/>
    <dgm:cxn modelId="{B1469DB5-740E-4673-9382-263DAA1EC23A}" type="presParOf" srcId="{840F0798-7257-4C2A-8054-5FEA309EECA2}" destId="{67CB388D-A3F3-4C99-8C94-8082EB54BB33}" srcOrd="8" destOrd="0" presId="urn:microsoft.com/office/officeart/2008/layout/PictureLineup"/>
    <dgm:cxn modelId="{183CFC06-5CD9-4497-B618-081071B6D4CA}" type="presParOf" srcId="{67CB388D-A3F3-4C99-8C94-8082EB54BB33}" destId="{DC0A786E-2EAB-40CD-B76B-237A39018CBB}" srcOrd="0" destOrd="0" presId="urn:microsoft.com/office/officeart/2008/layout/PictureLineup"/>
    <dgm:cxn modelId="{A51ECF32-7675-4208-B3EF-3DDC9C4FC40D}" type="presParOf" srcId="{67CB388D-A3F3-4C99-8C94-8082EB54BB33}" destId="{71558C9B-FF92-465D-A218-EDB60608F344}" srcOrd="1" destOrd="0" presId="urn:microsoft.com/office/officeart/2008/layout/PictureLineup"/>
    <dgm:cxn modelId="{1219244C-CFCA-459E-8DAF-C6BBE6F8481E}" type="presParOf" srcId="{67CB388D-A3F3-4C99-8C94-8082EB54BB33}" destId="{A1C3EF5D-F660-4A9B-8AB5-ABED1CF076AB}" srcOrd="2" destOrd="0" presId="urn:microsoft.com/office/officeart/2008/layout/PictureLineup"/>
    <dgm:cxn modelId="{5B0283CC-5D19-440D-809F-1DCC3823B3DE}" type="presParOf" srcId="{840F0798-7257-4C2A-8054-5FEA309EECA2}" destId="{0F48C12F-3414-45BC-AE7A-7EA9C0D2EAAA}" srcOrd="9" destOrd="0" presId="urn:microsoft.com/office/officeart/2008/layout/PictureLineup"/>
    <dgm:cxn modelId="{2861F1A5-6D6A-4FFE-BB32-07753D434B1C}" type="presParOf" srcId="{840F0798-7257-4C2A-8054-5FEA309EECA2}" destId="{66BE0D5D-533A-4160-9DEC-44E6758EC82C}" srcOrd="10" destOrd="0" presId="urn:microsoft.com/office/officeart/2008/layout/PictureLineup"/>
    <dgm:cxn modelId="{DA064FFA-C0D7-4AA1-BA4C-05B8ED8782C9}" type="presParOf" srcId="{66BE0D5D-533A-4160-9DEC-44E6758EC82C}" destId="{10A261AD-00BA-4A0F-80A5-6A84C76C5364}" srcOrd="0" destOrd="0" presId="urn:microsoft.com/office/officeart/2008/layout/PictureLineup"/>
    <dgm:cxn modelId="{21C6FD5A-FA5B-4879-9F15-0A7837C06B97}" type="presParOf" srcId="{66BE0D5D-533A-4160-9DEC-44E6758EC82C}" destId="{A5543C01-4A05-4662-A06B-F14DB467EE80}" srcOrd="1" destOrd="0" presId="urn:microsoft.com/office/officeart/2008/layout/PictureLineup"/>
    <dgm:cxn modelId="{D5781CDF-C7A0-4850-A8B4-395970DF35EB}" type="presParOf" srcId="{66BE0D5D-533A-4160-9DEC-44E6758EC82C}" destId="{FCA0C91D-DA90-4ED9-AC6D-D2E87794C4E1}"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82060-6269-460E-8B05-65EB0B3A505E}" type="doc">
      <dgm:prSet loTypeId="urn:microsoft.com/office/officeart/2005/8/layout/default" loCatId="list" qsTypeId="urn:microsoft.com/office/officeart/2005/8/quickstyle/simple3" qsCatId="simple" csTypeId="urn:microsoft.com/office/officeart/2005/8/colors/accent4_5" csCatId="accent4" phldr="1"/>
      <dgm:spPr/>
      <dgm:t>
        <a:bodyPr/>
        <a:lstStyle/>
        <a:p>
          <a:endParaRPr lang="es-ES"/>
        </a:p>
      </dgm:t>
    </dgm:pt>
    <dgm:pt modelId="{86AC79E4-118C-476F-B26A-65CD55F46F01}">
      <dgm:prSet phldrT="[Texto]" custT="1"/>
      <dgm:spPr/>
      <dgm:t>
        <a:bodyPr/>
        <a:lstStyle/>
        <a:p>
          <a:r>
            <a:rPr lang="es-ES" sz="1700" b="1" smtClean="0"/>
            <a:t>Rainforest</a:t>
          </a:r>
          <a:endParaRPr lang="es-ES" sz="1700" b="1" dirty="0"/>
        </a:p>
      </dgm:t>
    </dgm:pt>
    <dgm:pt modelId="{2DEF59F6-EF2D-454D-9F5D-5BBDEA7FFF50}" type="parTrans" cxnId="{79E6CDFE-20EE-409B-9935-E65433C4E34E}">
      <dgm:prSet/>
      <dgm:spPr/>
      <dgm:t>
        <a:bodyPr/>
        <a:lstStyle/>
        <a:p>
          <a:endParaRPr lang="es-ES" sz="1700">
            <a:solidFill>
              <a:schemeClr val="tx1"/>
            </a:solidFill>
          </a:endParaRPr>
        </a:p>
      </dgm:t>
    </dgm:pt>
    <dgm:pt modelId="{0F49AAF7-983F-4839-84DE-8F1BB8A45E64}" type="sibTrans" cxnId="{79E6CDFE-20EE-409B-9935-E65433C4E34E}">
      <dgm:prSet/>
      <dgm:spPr/>
      <dgm:t>
        <a:bodyPr/>
        <a:lstStyle/>
        <a:p>
          <a:endParaRPr lang="es-ES" sz="1700">
            <a:solidFill>
              <a:schemeClr val="tx1"/>
            </a:solidFill>
          </a:endParaRPr>
        </a:p>
      </dgm:t>
    </dgm:pt>
    <dgm:pt modelId="{249C323D-F5E9-4D99-8F7B-A139BDB49E8D}">
      <dgm:prSet phldrT="[Texto]" custT="1"/>
      <dgm:spPr/>
      <dgm:t>
        <a:bodyPr/>
        <a:lstStyle/>
        <a:p>
          <a:r>
            <a:rPr lang="es-ES" sz="1700" dirty="0" smtClean="0"/>
            <a:t>Promueve la acción colectiva entre el ser humano y naturaleza. En donde se refuerza los impactos beneficiosos de las selecciones responsables, desde las fincas y los bosques hasta que el producto llega al consumidor final.</a:t>
          </a:r>
          <a:endParaRPr lang="es-ES" sz="1700" dirty="0"/>
        </a:p>
      </dgm:t>
    </dgm:pt>
    <dgm:pt modelId="{6E259A14-5480-4C1F-B023-8C18BD0C9206}" type="parTrans" cxnId="{32250006-F51A-4030-9B43-EC42508E3787}">
      <dgm:prSet/>
      <dgm:spPr/>
      <dgm:t>
        <a:bodyPr/>
        <a:lstStyle/>
        <a:p>
          <a:endParaRPr lang="es-ES" sz="1700">
            <a:solidFill>
              <a:schemeClr val="tx1"/>
            </a:solidFill>
          </a:endParaRPr>
        </a:p>
      </dgm:t>
    </dgm:pt>
    <dgm:pt modelId="{EF698628-052C-42A8-BD88-DA5F0314A872}" type="sibTrans" cxnId="{32250006-F51A-4030-9B43-EC42508E3787}">
      <dgm:prSet/>
      <dgm:spPr/>
      <dgm:t>
        <a:bodyPr/>
        <a:lstStyle/>
        <a:p>
          <a:endParaRPr lang="es-ES" sz="1700">
            <a:solidFill>
              <a:schemeClr val="tx1"/>
            </a:solidFill>
          </a:endParaRPr>
        </a:p>
      </dgm:t>
    </dgm:pt>
    <dgm:pt modelId="{65B1F6C9-0D15-4F16-AA58-CFD4BF524357}">
      <dgm:prSet phldrT="[Texto]" custT="1"/>
      <dgm:spPr/>
      <dgm:t>
        <a:bodyPr/>
        <a:lstStyle/>
        <a:p>
          <a:r>
            <a:rPr lang="es-ES" sz="1700" b="1" smtClean="0"/>
            <a:t>Flor Ecuador</a:t>
          </a:r>
          <a:endParaRPr lang="es-ES" sz="1700" b="1" dirty="0"/>
        </a:p>
      </dgm:t>
    </dgm:pt>
    <dgm:pt modelId="{CD01BFD9-E250-40DF-B407-418B81A0E9A4}" type="parTrans" cxnId="{F1C21853-BF55-4EDE-94A4-1BBB40E6FAEB}">
      <dgm:prSet/>
      <dgm:spPr/>
      <dgm:t>
        <a:bodyPr/>
        <a:lstStyle/>
        <a:p>
          <a:endParaRPr lang="es-ES" sz="1700">
            <a:solidFill>
              <a:schemeClr val="tx1"/>
            </a:solidFill>
          </a:endParaRPr>
        </a:p>
      </dgm:t>
    </dgm:pt>
    <dgm:pt modelId="{A2B7FA75-E068-40F5-A509-5501932B1F3C}" type="sibTrans" cxnId="{F1C21853-BF55-4EDE-94A4-1BBB40E6FAEB}">
      <dgm:prSet/>
      <dgm:spPr/>
      <dgm:t>
        <a:bodyPr/>
        <a:lstStyle/>
        <a:p>
          <a:endParaRPr lang="es-ES" sz="1700">
            <a:solidFill>
              <a:schemeClr val="tx1"/>
            </a:solidFill>
          </a:endParaRPr>
        </a:p>
      </dgm:t>
    </dgm:pt>
    <dgm:pt modelId="{40E24036-5CB4-49B7-B9F7-3E3EE57CEF72}">
      <dgm:prSet phldrT="[Texto]" custT="1"/>
      <dgm:spPr/>
      <dgm:t>
        <a:bodyPr/>
        <a:lstStyle/>
        <a:p>
          <a:r>
            <a:rPr lang="es-ES" sz="1700" smtClean="0"/>
            <a:t>Esquema Integral con alcance socio ambiental, garantiza los derechos, seguridad y salud en los trabajadores de las fincas, incorporando el manejo eficiente de recursos naturales y mediante procesos sostenibles para el cuidado del ambiente.</a:t>
          </a:r>
          <a:endParaRPr lang="es-ES" sz="1700" dirty="0"/>
        </a:p>
      </dgm:t>
    </dgm:pt>
    <dgm:pt modelId="{68F66234-5C2A-43A7-A9E5-871E09AC594E}" type="parTrans" cxnId="{E977EBA3-4D63-4487-91FB-8C0E4B708140}">
      <dgm:prSet/>
      <dgm:spPr/>
      <dgm:t>
        <a:bodyPr/>
        <a:lstStyle/>
        <a:p>
          <a:endParaRPr lang="es-ES" sz="1700">
            <a:solidFill>
              <a:schemeClr val="tx1"/>
            </a:solidFill>
          </a:endParaRPr>
        </a:p>
      </dgm:t>
    </dgm:pt>
    <dgm:pt modelId="{80F037E9-D7A6-47A4-A0B3-F513F72BC144}" type="sibTrans" cxnId="{E977EBA3-4D63-4487-91FB-8C0E4B708140}">
      <dgm:prSet/>
      <dgm:spPr/>
      <dgm:t>
        <a:bodyPr/>
        <a:lstStyle/>
        <a:p>
          <a:endParaRPr lang="es-ES" sz="1700">
            <a:solidFill>
              <a:schemeClr val="tx1"/>
            </a:solidFill>
          </a:endParaRPr>
        </a:p>
      </dgm:t>
    </dgm:pt>
    <dgm:pt modelId="{157874CC-9684-4149-8854-C9DB2B682DE3}">
      <dgm:prSet phldrT="[Texto]" custT="1"/>
      <dgm:spPr/>
      <dgm:t>
        <a:bodyPr/>
        <a:lstStyle/>
        <a:p>
          <a:r>
            <a:rPr lang="es-ES" sz="1700" b="1" smtClean="0"/>
            <a:t>Basc</a:t>
          </a:r>
          <a:endParaRPr lang="es-ES" sz="1700" b="1" dirty="0"/>
        </a:p>
      </dgm:t>
    </dgm:pt>
    <dgm:pt modelId="{82003E17-7AF5-4ED2-A1F4-215AF77B068D}" type="parTrans" cxnId="{2D4665DB-6039-4F92-86F4-6EFB37346A72}">
      <dgm:prSet/>
      <dgm:spPr/>
      <dgm:t>
        <a:bodyPr/>
        <a:lstStyle/>
        <a:p>
          <a:endParaRPr lang="es-ES" sz="1700">
            <a:solidFill>
              <a:schemeClr val="tx1"/>
            </a:solidFill>
          </a:endParaRPr>
        </a:p>
      </dgm:t>
    </dgm:pt>
    <dgm:pt modelId="{680EE1D1-D992-4339-81CD-6C92F754F18E}" type="sibTrans" cxnId="{2D4665DB-6039-4F92-86F4-6EFB37346A72}">
      <dgm:prSet/>
      <dgm:spPr/>
      <dgm:t>
        <a:bodyPr/>
        <a:lstStyle/>
        <a:p>
          <a:endParaRPr lang="es-ES" sz="1700">
            <a:solidFill>
              <a:schemeClr val="tx1"/>
            </a:solidFill>
          </a:endParaRPr>
        </a:p>
      </dgm:t>
    </dgm:pt>
    <dgm:pt modelId="{80905F8F-0304-42D7-AF54-174A23BBA5B8}">
      <dgm:prSet phldrT="[Texto]" custT="1"/>
      <dgm:spPr/>
      <dgm:t>
        <a:bodyPr/>
        <a:lstStyle/>
        <a:p>
          <a:r>
            <a:rPr lang="es-ES" sz="1700" b="1" smtClean="0"/>
            <a:t>Fairtrade</a:t>
          </a:r>
          <a:endParaRPr lang="es-ES" sz="1700" b="1" dirty="0"/>
        </a:p>
      </dgm:t>
    </dgm:pt>
    <dgm:pt modelId="{869BCAF9-8128-4119-BB68-3A27305498AD}" type="parTrans" cxnId="{0807AEC4-1BE3-44D6-B640-133CC9C23F77}">
      <dgm:prSet/>
      <dgm:spPr/>
      <dgm:t>
        <a:bodyPr/>
        <a:lstStyle/>
        <a:p>
          <a:endParaRPr lang="es-ES" sz="1700">
            <a:solidFill>
              <a:schemeClr val="tx1"/>
            </a:solidFill>
          </a:endParaRPr>
        </a:p>
      </dgm:t>
    </dgm:pt>
    <dgm:pt modelId="{E98217C4-3076-4BF4-B551-522F183EB045}" type="sibTrans" cxnId="{0807AEC4-1BE3-44D6-B640-133CC9C23F77}">
      <dgm:prSet/>
      <dgm:spPr/>
      <dgm:t>
        <a:bodyPr/>
        <a:lstStyle/>
        <a:p>
          <a:endParaRPr lang="es-ES" sz="1700">
            <a:solidFill>
              <a:schemeClr val="tx1"/>
            </a:solidFill>
          </a:endParaRPr>
        </a:p>
      </dgm:t>
    </dgm:pt>
    <dgm:pt modelId="{E9B3E312-BF30-4D57-9219-4CD9442C1787}">
      <dgm:prSet phldrT="[Texto]" custT="1"/>
      <dgm:spPr/>
      <dgm:t>
        <a:bodyPr/>
        <a:lstStyle/>
        <a:p>
          <a:r>
            <a:rPr lang="es-ES" sz="1700" smtClean="0"/>
            <a:t>Vincula a productores, empresas y consumidores a través de un sistema donde prevalece el comercio ético y sostenible, con criterios sociales, económicos y ambientales permiten un avance hacia la equidad en el comercio que, básicamente están encaminados a la sostenibilidad.</a:t>
          </a:r>
          <a:endParaRPr lang="es-ES" sz="1700" dirty="0"/>
        </a:p>
      </dgm:t>
    </dgm:pt>
    <dgm:pt modelId="{2AEF6403-5EFF-432E-B74E-77171F3FDC05}" type="parTrans" cxnId="{44A8FC15-E26E-42C0-8DC6-7068765C4B8A}">
      <dgm:prSet/>
      <dgm:spPr/>
      <dgm:t>
        <a:bodyPr/>
        <a:lstStyle/>
        <a:p>
          <a:endParaRPr lang="es-ES" sz="1700">
            <a:solidFill>
              <a:schemeClr val="tx1"/>
            </a:solidFill>
          </a:endParaRPr>
        </a:p>
      </dgm:t>
    </dgm:pt>
    <dgm:pt modelId="{4AB2B421-0408-47F4-838D-3726C5373C88}" type="sibTrans" cxnId="{44A8FC15-E26E-42C0-8DC6-7068765C4B8A}">
      <dgm:prSet/>
      <dgm:spPr/>
      <dgm:t>
        <a:bodyPr/>
        <a:lstStyle/>
        <a:p>
          <a:endParaRPr lang="es-ES" sz="1700">
            <a:solidFill>
              <a:schemeClr val="tx1"/>
            </a:solidFill>
          </a:endParaRPr>
        </a:p>
      </dgm:t>
    </dgm:pt>
    <dgm:pt modelId="{0C0CB730-B4B5-4409-881B-5EFDF1E51C92}">
      <dgm:prSet phldrT="[Texto]" custT="1"/>
      <dgm:spPr/>
      <dgm:t>
        <a:bodyPr/>
        <a:lstStyle/>
        <a:p>
          <a:r>
            <a:rPr lang="es-ES" sz="1700" smtClean="0"/>
            <a:t>Alianza empresarial internacional la cual impulsa el comercio seguro en cooperación con gobiernos y organismos internacionales. Bajo las políticas de WBO (organización del sector empresarial) cuya misión es desarrollar una cultura de seguridad por medio de la cadena de suministro.</a:t>
          </a:r>
          <a:endParaRPr lang="es-ES" sz="1700" dirty="0"/>
        </a:p>
      </dgm:t>
    </dgm:pt>
    <dgm:pt modelId="{1D2BDCBC-E846-4EEF-B58F-BA6D3148A9AA}" type="sibTrans" cxnId="{4C4243FE-693E-4D10-9F1A-D3E778061E25}">
      <dgm:prSet/>
      <dgm:spPr/>
      <dgm:t>
        <a:bodyPr/>
        <a:lstStyle/>
        <a:p>
          <a:endParaRPr lang="es-ES" sz="1700">
            <a:solidFill>
              <a:schemeClr val="tx1"/>
            </a:solidFill>
          </a:endParaRPr>
        </a:p>
      </dgm:t>
    </dgm:pt>
    <dgm:pt modelId="{3A1ED589-563D-4ED9-80A0-EEBF1E5D3B66}" type="parTrans" cxnId="{4C4243FE-693E-4D10-9F1A-D3E778061E25}">
      <dgm:prSet/>
      <dgm:spPr/>
      <dgm:t>
        <a:bodyPr/>
        <a:lstStyle/>
        <a:p>
          <a:endParaRPr lang="es-ES" sz="1700">
            <a:solidFill>
              <a:schemeClr val="tx1"/>
            </a:solidFill>
          </a:endParaRPr>
        </a:p>
      </dgm:t>
    </dgm:pt>
    <dgm:pt modelId="{0738207B-CED1-4588-8652-9B73A8F6275D}" type="pres">
      <dgm:prSet presAssocID="{CD482060-6269-460E-8B05-65EB0B3A505E}" presName="diagram" presStyleCnt="0">
        <dgm:presLayoutVars>
          <dgm:dir/>
          <dgm:resizeHandles val="exact"/>
        </dgm:presLayoutVars>
      </dgm:prSet>
      <dgm:spPr/>
      <dgm:t>
        <a:bodyPr/>
        <a:lstStyle/>
        <a:p>
          <a:endParaRPr lang="es-ES"/>
        </a:p>
      </dgm:t>
    </dgm:pt>
    <dgm:pt modelId="{5D736C88-7B7F-4DFB-88FB-8F8001839CFB}" type="pres">
      <dgm:prSet presAssocID="{86AC79E4-118C-476F-B26A-65CD55F46F01}" presName="node" presStyleLbl="node1" presStyleIdx="0" presStyleCnt="4" custScaleX="123968">
        <dgm:presLayoutVars>
          <dgm:bulletEnabled val="1"/>
        </dgm:presLayoutVars>
      </dgm:prSet>
      <dgm:spPr/>
      <dgm:t>
        <a:bodyPr/>
        <a:lstStyle/>
        <a:p>
          <a:endParaRPr lang="es-ES"/>
        </a:p>
      </dgm:t>
    </dgm:pt>
    <dgm:pt modelId="{0E7264E4-5635-426C-A3C0-BA7B6218F138}" type="pres">
      <dgm:prSet presAssocID="{0F49AAF7-983F-4839-84DE-8F1BB8A45E64}" presName="sibTrans" presStyleCnt="0"/>
      <dgm:spPr/>
    </dgm:pt>
    <dgm:pt modelId="{BF1204C0-981B-4DAD-A906-8AFA7CCCA06D}" type="pres">
      <dgm:prSet presAssocID="{65B1F6C9-0D15-4F16-AA58-CFD4BF524357}" presName="node" presStyleLbl="node1" presStyleIdx="1" presStyleCnt="4" custScaleX="123968">
        <dgm:presLayoutVars>
          <dgm:bulletEnabled val="1"/>
        </dgm:presLayoutVars>
      </dgm:prSet>
      <dgm:spPr/>
      <dgm:t>
        <a:bodyPr/>
        <a:lstStyle/>
        <a:p>
          <a:endParaRPr lang="es-ES"/>
        </a:p>
      </dgm:t>
    </dgm:pt>
    <dgm:pt modelId="{5B340DCC-CDB4-49F6-A2F4-08F9E7990028}" type="pres">
      <dgm:prSet presAssocID="{A2B7FA75-E068-40F5-A509-5501932B1F3C}" presName="sibTrans" presStyleCnt="0"/>
      <dgm:spPr/>
    </dgm:pt>
    <dgm:pt modelId="{7A9D4280-6E75-4F1C-A96C-B29D2198D6B2}" type="pres">
      <dgm:prSet presAssocID="{157874CC-9684-4149-8854-C9DB2B682DE3}" presName="node" presStyleLbl="node1" presStyleIdx="2" presStyleCnt="4" custScaleX="123968">
        <dgm:presLayoutVars>
          <dgm:bulletEnabled val="1"/>
        </dgm:presLayoutVars>
      </dgm:prSet>
      <dgm:spPr/>
      <dgm:t>
        <a:bodyPr/>
        <a:lstStyle/>
        <a:p>
          <a:endParaRPr lang="es-ES"/>
        </a:p>
      </dgm:t>
    </dgm:pt>
    <dgm:pt modelId="{21E82438-8B6B-45C2-AFAC-DFEE6685ADAC}" type="pres">
      <dgm:prSet presAssocID="{680EE1D1-D992-4339-81CD-6C92F754F18E}" presName="sibTrans" presStyleCnt="0"/>
      <dgm:spPr/>
    </dgm:pt>
    <dgm:pt modelId="{34887D9A-4253-4088-8D7D-99E2C8C8E4FD}" type="pres">
      <dgm:prSet presAssocID="{80905F8F-0304-42D7-AF54-174A23BBA5B8}" presName="node" presStyleLbl="node1" presStyleIdx="3" presStyleCnt="4" custScaleX="123968">
        <dgm:presLayoutVars>
          <dgm:bulletEnabled val="1"/>
        </dgm:presLayoutVars>
      </dgm:prSet>
      <dgm:spPr/>
      <dgm:t>
        <a:bodyPr/>
        <a:lstStyle/>
        <a:p>
          <a:endParaRPr lang="es-ES"/>
        </a:p>
      </dgm:t>
    </dgm:pt>
  </dgm:ptLst>
  <dgm:cxnLst>
    <dgm:cxn modelId="{87DF18EC-8F94-4DFF-81A5-B5710CEF01FE}" type="presOf" srcId="{40E24036-5CB4-49B7-B9F7-3E3EE57CEF72}" destId="{BF1204C0-981B-4DAD-A906-8AFA7CCCA06D}" srcOrd="0" destOrd="1" presId="urn:microsoft.com/office/officeart/2005/8/layout/default"/>
    <dgm:cxn modelId="{F1C21853-BF55-4EDE-94A4-1BBB40E6FAEB}" srcId="{CD482060-6269-460E-8B05-65EB0B3A505E}" destId="{65B1F6C9-0D15-4F16-AA58-CFD4BF524357}" srcOrd="1" destOrd="0" parTransId="{CD01BFD9-E250-40DF-B407-418B81A0E9A4}" sibTransId="{A2B7FA75-E068-40F5-A509-5501932B1F3C}"/>
    <dgm:cxn modelId="{84929FC0-0357-46B4-858B-9A7D3036500F}" type="presOf" srcId="{E9B3E312-BF30-4D57-9219-4CD9442C1787}" destId="{34887D9A-4253-4088-8D7D-99E2C8C8E4FD}" srcOrd="0" destOrd="1" presId="urn:microsoft.com/office/officeart/2005/8/layout/default"/>
    <dgm:cxn modelId="{3EAED1B3-4839-435E-B18D-48DDF2269B46}" type="presOf" srcId="{249C323D-F5E9-4D99-8F7B-A139BDB49E8D}" destId="{5D736C88-7B7F-4DFB-88FB-8F8001839CFB}" srcOrd="0" destOrd="1" presId="urn:microsoft.com/office/officeart/2005/8/layout/default"/>
    <dgm:cxn modelId="{B80DA5A8-5996-4A06-8223-A3447AE0D2DC}" type="presOf" srcId="{80905F8F-0304-42D7-AF54-174A23BBA5B8}" destId="{34887D9A-4253-4088-8D7D-99E2C8C8E4FD}" srcOrd="0" destOrd="0" presId="urn:microsoft.com/office/officeart/2005/8/layout/default"/>
    <dgm:cxn modelId="{79E6CDFE-20EE-409B-9935-E65433C4E34E}" srcId="{CD482060-6269-460E-8B05-65EB0B3A505E}" destId="{86AC79E4-118C-476F-B26A-65CD55F46F01}" srcOrd="0" destOrd="0" parTransId="{2DEF59F6-EF2D-454D-9F5D-5BBDEA7FFF50}" sibTransId="{0F49AAF7-983F-4839-84DE-8F1BB8A45E64}"/>
    <dgm:cxn modelId="{32250006-F51A-4030-9B43-EC42508E3787}" srcId="{86AC79E4-118C-476F-B26A-65CD55F46F01}" destId="{249C323D-F5E9-4D99-8F7B-A139BDB49E8D}" srcOrd="0" destOrd="0" parTransId="{6E259A14-5480-4C1F-B023-8C18BD0C9206}" sibTransId="{EF698628-052C-42A8-BD88-DA5F0314A872}"/>
    <dgm:cxn modelId="{8D40B203-0782-40A9-A1FE-BA93CBA4C783}" type="presOf" srcId="{157874CC-9684-4149-8854-C9DB2B682DE3}" destId="{7A9D4280-6E75-4F1C-A96C-B29D2198D6B2}" srcOrd="0" destOrd="0" presId="urn:microsoft.com/office/officeart/2005/8/layout/default"/>
    <dgm:cxn modelId="{2D4665DB-6039-4F92-86F4-6EFB37346A72}" srcId="{CD482060-6269-460E-8B05-65EB0B3A505E}" destId="{157874CC-9684-4149-8854-C9DB2B682DE3}" srcOrd="2" destOrd="0" parTransId="{82003E17-7AF5-4ED2-A1F4-215AF77B068D}" sibTransId="{680EE1D1-D992-4339-81CD-6C92F754F18E}"/>
    <dgm:cxn modelId="{E977EBA3-4D63-4487-91FB-8C0E4B708140}" srcId="{65B1F6C9-0D15-4F16-AA58-CFD4BF524357}" destId="{40E24036-5CB4-49B7-B9F7-3E3EE57CEF72}" srcOrd="0" destOrd="0" parTransId="{68F66234-5C2A-43A7-A9E5-871E09AC594E}" sibTransId="{80F037E9-D7A6-47A4-A0B3-F513F72BC144}"/>
    <dgm:cxn modelId="{E27169D7-9AA2-4756-9DE3-0EB2A5137807}" type="presOf" srcId="{CD482060-6269-460E-8B05-65EB0B3A505E}" destId="{0738207B-CED1-4588-8652-9B73A8F6275D}" srcOrd="0" destOrd="0" presId="urn:microsoft.com/office/officeart/2005/8/layout/default"/>
    <dgm:cxn modelId="{0807AEC4-1BE3-44D6-B640-133CC9C23F77}" srcId="{CD482060-6269-460E-8B05-65EB0B3A505E}" destId="{80905F8F-0304-42D7-AF54-174A23BBA5B8}" srcOrd="3" destOrd="0" parTransId="{869BCAF9-8128-4119-BB68-3A27305498AD}" sibTransId="{E98217C4-3076-4BF4-B551-522F183EB045}"/>
    <dgm:cxn modelId="{44A8FC15-E26E-42C0-8DC6-7068765C4B8A}" srcId="{80905F8F-0304-42D7-AF54-174A23BBA5B8}" destId="{E9B3E312-BF30-4D57-9219-4CD9442C1787}" srcOrd="0" destOrd="0" parTransId="{2AEF6403-5EFF-432E-B74E-77171F3FDC05}" sibTransId="{4AB2B421-0408-47F4-838D-3726C5373C88}"/>
    <dgm:cxn modelId="{63B35E52-BC05-4826-AC94-05FE95E9EECE}" type="presOf" srcId="{0C0CB730-B4B5-4409-881B-5EFDF1E51C92}" destId="{7A9D4280-6E75-4F1C-A96C-B29D2198D6B2}" srcOrd="0" destOrd="1" presId="urn:microsoft.com/office/officeart/2005/8/layout/default"/>
    <dgm:cxn modelId="{4C4243FE-693E-4D10-9F1A-D3E778061E25}" srcId="{157874CC-9684-4149-8854-C9DB2B682DE3}" destId="{0C0CB730-B4B5-4409-881B-5EFDF1E51C92}" srcOrd="0" destOrd="0" parTransId="{3A1ED589-563D-4ED9-80A0-EEBF1E5D3B66}" sibTransId="{1D2BDCBC-E846-4EEF-B58F-BA6D3148A9AA}"/>
    <dgm:cxn modelId="{73338299-0CBD-4EFD-A6DD-93256CE9D8BB}" type="presOf" srcId="{65B1F6C9-0D15-4F16-AA58-CFD4BF524357}" destId="{BF1204C0-981B-4DAD-A906-8AFA7CCCA06D}" srcOrd="0" destOrd="0" presId="urn:microsoft.com/office/officeart/2005/8/layout/default"/>
    <dgm:cxn modelId="{8215E1EF-B57B-49DE-A615-59D124EAE03E}" type="presOf" srcId="{86AC79E4-118C-476F-B26A-65CD55F46F01}" destId="{5D736C88-7B7F-4DFB-88FB-8F8001839CFB}" srcOrd="0" destOrd="0" presId="urn:microsoft.com/office/officeart/2005/8/layout/default"/>
    <dgm:cxn modelId="{5140897F-22CB-4CB7-810A-412706DD7724}" type="presParOf" srcId="{0738207B-CED1-4588-8652-9B73A8F6275D}" destId="{5D736C88-7B7F-4DFB-88FB-8F8001839CFB}" srcOrd="0" destOrd="0" presId="urn:microsoft.com/office/officeart/2005/8/layout/default"/>
    <dgm:cxn modelId="{3F216441-AAEE-4369-AD7B-B2C507F24215}" type="presParOf" srcId="{0738207B-CED1-4588-8652-9B73A8F6275D}" destId="{0E7264E4-5635-426C-A3C0-BA7B6218F138}" srcOrd="1" destOrd="0" presId="urn:microsoft.com/office/officeart/2005/8/layout/default"/>
    <dgm:cxn modelId="{01A76A0A-C405-4657-A874-BF7950D3E2EC}" type="presParOf" srcId="{0738207B-CED1-4588-8652-9B73A8F6275D}" destId="{BF1204C0-981B-4DAD-A906-8AFA7CCCA06D}" srcOrd="2" destOrd="0" presId="urn:microsoft.com/office/officeart/2005/8/layout/default"/>
    <dgm:cxn modelId="{67D1AFF9-1FC4-45F1-A71B-86E519530CD3}" type="presParOf" srcId="{0738207B-CED1-4588-8652-9B73A8F6275D}" destId="{5B340DCC-CDB4-49F6-A2F4-08F9E7990028}" srcOrd="3" destOrd="0" presId="urn:microsoft.com/office/officeart/2005/8/layout/default"/>
    <dgm:cxn modelId="{8FC908BF-D71D-4DB0-B697-07076675AFEA}" type="presParOf" srcId="{0738207B-CED1-4588-8652-9B73A8F6275D}" destId="{7A9D4280-6E75-4F1C-A96C-B29D2198D6B2}" srcOrd="4" destOrd="0" presId="urn:microsoft.com/office/officeart/2005/8/layout/default"/>
    <dgm:cxn modelId="{73AFAA54-BFAC-4411-B624-E50B68C7F162}" type="presParOf" srcId="{0738207B-CED1-4588-8652-9B73A8F6275D}" destId="{21E82438-8B6B-45C2-AFAC-DFEE6685ADAC}" srcOrd="5" destOrd="0" presId="urn:microsoft.com/office/officeart/2005/8/layout/default"/>
    <dgm:cxn modelId="{9AD1B040-DBA6-45EE-A14B-5F40BA389BC1}" type="presParOf" srcId="{0738207B-CED1-4588-8652-9B73A8F6275D}" destId="{34887D9A-4253-4088-8D7D-99E2C8C8E4F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5B82E-9C3F-42DD-8976-A8D79335B5B9}">
      <dsp:nvSpPr>
        <dsp:cNvPr id="0" name=""/>
        <dsp:cNvSpPr/>
      </dsp:nvSpPr>
      <dsp:spPr>
        <a:xfrm>
          <a:off x="4058" y="571899"/>
          <a:ext cx="3548970" cy="3548970"/>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312" tIns="21590" rIns="195312" bIns="21590" numCol="1" spcCol="1270" anchor="ctr" anchorCtr="1">
          <a:noAutofit/>
        </a:bodyPr>
        <a:lstStyle/>
        <a:p>
          <a:pPr lvl="0" algn="l" defTabSz="755650" rtl="0">
            <a:lnSpc>
              <a:spcPct val="90000"/>
            </a:lnSpc>
            <a:spcBef>
              <a:spcPct val="0"/>
            </a:spcBef>
            <a:spcAft>
              <a:spcPct val="35000"/>
            </a:spcAft>
          </a:pPr>
          <a:r>
            <a:rPr lang="es-ES" sz="1700" b="0" kern="1200">
              <a:latin typeface="+mn-lt"/>
            </a:rPr>
            <a:t>Productores – Exportadores de rosa ecuatoriana</a:t>
          </a:r>
        </a:p>
        <a:p>
          <a:pPr marL="171450" lvl="1" indent="-171450" algn="l" defTabSz="755650" rtl="0">
            <a:lnSpc>
              <a:spcPct val="90000"/>
            </a:lnSpc>
            <a:spcBef>
              <a:spcPct val="0"/>
            </a:spcBef>
            <a:spcAft>
              <a:spcPct val="15000"/>
            </a:spcAft>
            <a:buChar char="••"/>
          </a:pPr>
          <a:r>
            <a:rPr lang="es-ES" sz="1700" b="0" kern="1200" dirty="0">
              <a:latin typeface="+mn-lt"/>
            </a:rPr>
            <a:t>Antecedentes, situación actual</a:t>
          </a:r>
        </a:p>
        <a:p>
          <a:pPr marL="171450" lvl="1" indent="-171450" algn="l" defTabSz="755650">
            <a:lnSpc>
              <a:spcPct val="90000"/>
            </a:lnSpc>
            <a:spcBef>
              <a:spcPct val="0"/>
            </a:spcBef>
            <a:spcAft>
              <a:spcPct val="15000"/>
            </a:spcAft>
            <a:buChar char="••"/>
          </a:pPr>
          <a:r>
            <a:rPr lang="es-ES" sz="1700" b="0" kern="1200">
              <a:latin typeface="+mn-lt"/>
            </a:rPr>
            <a:t>Factores de competitividad</a:t>
          </a:r>
        </a:p>
      </dsp:txBody>
      <dsp:txXfrm>
        <a:off x="523793" y="1091634"/>
        <a:ext cx="2509500" cy="2509500"/>
      </dsp:txXfrm>
    </dsp:sp>
    <dsp:sp modelId="{14090A3E-1857-4E7F-9041-57335E46F427}">
      <dsp:nvSpPr>
        <dsp:cNvPr id="0" name=""/>
        <dsp:cNvSpPr/>
      </dsp:nvSpPr>
      <dsp:spPr>
        <a:xfrm>
          <a:off x="2843234" y="571899"/>
          <a:ext cx="3548970" cy="3548970"/>
        </a:xfrm>
        <a:prstGeom prst="ellipse">
          <a:avLst/>
        </a:prstGeom>
        <a:solidFill>
          <a:schemeClr val="accent1">
            <a:shade val="80000"/>
            <a:alpha val="50000"/>
            <a:hueOff val="308290"/>
            <a:satOff val="-7925"/>
            <a:lumOff val="246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312" tIns="21590" rIns="195312" bIns="21590" numCol="1" spcCol="1270" anchor="ctr" anchorCtr="1">
          <a:noAutofit/>
        </a:bodyPr>
        <a:lstStyle/>
        <a:p>
          <a:pPr lvl="0" algn="l" defTabSz="755650" rtl="0">
            <a:lnSpc>
              <a:spcPct val="90000"/>
            </a:lnSpc>
            <a:spcBef>
              <a:spcPct val="0"/>
            </a:spcBef>
            <a:spcAft>
              <a:spcPct val="35000"/>
            </a:spcAft>
          </a:pPr>
          <a:r>
            <a:rPr lang="es-ES" sz="1700" kern="1200">
              <a:latin typeface="+mn-lt"/>
            </a:rPr>
            <a:t>Exportaciones de rosa fresca cortada</a:t>
          </a:r>
        </a:p>
        <a:p>
          <a:pPr marL="171450" lvl="1" indent="-171450" algn="l" defTabSz="755650" rtl="0">
            <a:lnSpc>
              <a:spcPct val="90000"/>
            </a:lnSpc>
            <a:spcBef>
              <a:spcPct val="0"/>
            </a:spcBef>
            <a:spcAft>
              <a:spcPct val="15000"/>
            </a:spcAft>
            <a:buChar char="••"/>
          </a:pPr>
          <a:r>
            <a:rPr lang="es-ES" sz="1700" kern="1200">
              <a:latin typeface="+mn-lt"/>
            </a:rPr>
            <a:t>Evolución periodo 2014-2019</a:t>
          </a:r>
        </a:p>
        <a:p>
          <a:pPr marL="171450" lvl="1" indent="-171450" algn="l" defTabSz="755650">
            <a:lnSpc>
              <a:spcPct val="90000"/>
            </a:lnSpc>
            <a:spcBef>
              <a:spcPct val="0"/>
            </a:spcBef>
            <a:spcAft>
              <a:spcPct val="15000"/>
            </a:spcAft>
            <a:buChar char="••"/>
          </a:pPr>
          <a:r>
            <a:rPr lang="es-ES" sz="1700" kern="1200">
              <a:latin typeface="+mn-lt"/>
            </a:rPr>
            <a:t>Mercado destino: EFTA (Suiza)</a:t>
          </a:r>
        </a:p>
      </dsp:txBody>
      <dsp:txXfrm>
        <a:off x="3362969" y="1091634"/>
        <a:ext cx="2509500" cy="2509500"/>
      </dsp:txXfrm>
    </dsp:sp>
    <dsp:sp modelId="{C4D27262-CB18-415D-8AD0-63834D7CE181}">
      <dsp:nvSpPr>
        <dsp:cNvPr id="0" name=""/>
        <dsp:cNvSpPr/>
      </dsp:nvSpPr>
      <dsp:spPr>
        <a:xfrm>
          <a:off x="5682411" y="571899"/>
          <a:ext cx="3548970" cy="3548970"/>
        </a:xfrm>
        <a:prstGeom prst="ellipse">
          <a:avLst/>
        </a:prstGeom>
        <a:solidFill>
          <a:schemeClr val="accent1">
            <a:shade val="80000"/>
            <a:alpha val="50000"/>
            <a:hueOff val="308290"/>
            <a:satOff val="-7925"/>
            <a:lumOff val="246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312" tIns="21590" rIns="195312" bIns="21590" numCol="1" spcCol="1270" anchor="ctr" anchorCtr="1">
          <a:noAutofit/>
        </a:bodyPr>
        <a:lstStyle/>
        <a:p>
          <a:pPr lvl="0" algn="l" defTabSz="755650" rtl="0">
            <a:lnSpc>
              <a:spcPct val="90000"/>
            </a:lnSpc>
            <a:spcBef>
              <a:spcPct val="0"/>
            </a:spcBef>
            <a:spcAft>
              <a:spcPct val="35000"/>
            </a:spcAft>
          </a:pPr>
          <a:r>
            <a:rPr lang="es-ES" sz="1700" kern="1200">
              <a:latin typeface="+mn-lt"/>
            </a:rPr>
            <a:t>Acuerdo Comercial Ecuador-EFTA</a:t>
          </a:r>
        </a:p>
        <a:p>
          <a:pPr marL="171450" lvl="1" indent="-171450" algn="l" defTabSz="755650" rtl="0">
            <a:lnSpc>
              <a:spcPct val="90000"/>
            </a:lnSpc>
            <a:spcBef>
              <a:spcPct val="0"/>
            </a:spcBef>
            <a:spcAft>
              <a:spcPct val="15000"/>
            </a:spcAft>
            <a:buChar char="••"/>
          </a:pPr>
          <a:r>
            <a:rPr lang="es-ES" sz="1700" kern="1200">
              <a:latin typeface="+mn-lt"/>
            </a:rPr>
            <a:t>Conocimiento de un posible escenario comercial</a:t>
          </a:r>
        </a:p>
        <a:p>
          <a:pPr marL="171450" lvl="1" indent="-171450" algn="l" defTabSz="755650" rtl="0">
            <a:lnSpc>
              <a:spcPct val="90000"/>
            </a:lnSpc>
            <a:spcBef>
              <a:spcPct val="0"/>
            </a:spcBef>
            <a:spcAft>
              <a:spcPct val="15000"/>
            </a:spcAft>
            <a:buChar char="••"/>
          </a:pPr>
          <a:r>
            <a:rPr lang="es-ES" sz="1700" kern="1200">
              <a:latin typeface="+mn-lt"/>
            </a:rPr>
            <a:t>Ampliar y potencializar el mercado de rosas frescas</a:t>
          </a:r>
        </a:p>
      </dsp:txBody>
      <dsp:txXfrm>
        <a:off x="6202146" y="1091634"/>
        <a:ext cx="2509500" cy="2509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FC4E-29DF-4B01-8148-404B1786AA88}">
      <dsp:nvSpPr>
        <dsp:cNvPr id="0" name=""/>
        <dsp:cNvSpPr/>
      </dsp:nvSpPr>
      <dsp:spPr>
        <a:xfrm>
          <a:off x="8927100" y="4107137"/>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6AEE7-A807-4E0C-BBF1-EC88F84B424D}">
      <dsp:nvSpPr>
        <dsp:cNvPr id="0" name=""/>
        <dsp:cNvSpPr/>
      </dsp:nvSpPr>
      <dsp:spPr>
        <a:xfrm>
          <a:off x="7179779" y="4107137"/>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D6D72-41FC-4223-BDD2-D6A0AC1113A8}">
      <dsp:nvSpPr>
        <dsp:cNvPr id="0" name=""/>
        <dsp:cNvSpPr/>
      </dsp:nvSpPr>
      <dsp:spPr>
        <a:xfrm>
          <a:off x="5280933" y="4107137"/>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76770-9D0F-4C4C-A2CE-38396E4305D7}">
      <dsp:nvSpPr>
        <dsp:cNvPr id="0" name=""/>
        <dsp:cNvSpPr/>
      </dsp:nvSpPr>
      <dsp:spPr>
        <a:xfrm>
          <a:off x="3055411" y="2989636"/>
          <a:ext cx="360688" cy="1163221"/>
        </a:xfrm>
        <a:custGeom>
          <a:avLst/>
          <a:gdLst/>
          <a:ahLst/>
          <a:cxnLst/>
          <a:rect l="0" t="0" r="0" b="0"/>
          <a:pathLst>
            <a:path>
              <a:moveTo>
                <a:pt x="0" y="0"/>
              </a:moveTo>
              <a:lnTo>
                <a:pt x="180344" y="0"/>
              </a:lnTo>
              <a:lnTo>
                <a:pt x="180344" y="1163221"/>
              </a:lnTo>
              <a:lnTo>
                <a:pt x="360688" y="1163221"/>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D3550-A1CB-4617-8830-11487153CC86}">
      <dsp:nvSpPr>
        <dsp:cNvPr id="0" name=""/>
        <dsp:cNvSpPr/>
      </dsp:nvSpPr>
      <dsp:spPr>
        <a:xfrm>
          <a:off x="5280933" y="3331656"/>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850E9-FC29-443D-A5F0-B287D2AFAD15}">
      <dsp:nvSpPr>
        <dsp:cNvPr id="0" name=""/>
        <dsp:cNvSpPr/>
      </dsp:nvSpPr>
      <dsp:spPr>
        <a:xfrm>
          <a:off x="3055411" y="2989636"/>
          <a:ext cx="360688" cy="387740"/>
        </a:xfrm>
        <a:custGeom>
          <a:avLst/>
          <a:gdLst/>
          <a:ahLst/>
          <a:cxnLst/>
          <a:rect l="0" t="0" r="0" b="0"/>
          <a:pathLst>
            <a:path>
              <a:moveTo>
                <a:pt x="0" y="0"/>
              </a:moveTo>
              <a:lnTo>
                <a:pt x="180344" y="0"/>
              </a:lnTo>
              <a:lnTo>
                <a:pt x="180344" y="387740"/>
              </a:lnTo>
              <a:lnTo>
                <a:pt x="360688" y="38774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E6BA8-B850-4579-AAA5-9934446D8EB9}">
      <dsp:nvSpPr>
        <dsp:cNvPr id="0" name=""/>
        <dsp:cNvSpPr/>
      </dsp:nvSpPr>
      <dsp:spPr>
        <a:xfrm>
          <a:off x="7445066" y="2556175"/>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F38D8-EC16-4088-B306-28C5ABE4E385}">
      <dsp:nvSpPr>
        <dsp:cNvPr id="0" name=""/>
        <dsp:cNvSpPr/>
      </dsp:nvSpPr>
      <dsp:spPr>
        <a:xfrm>
          <a:off x="5280933" y="2556175"/>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26959-E9C9-4669-BD52-AB962F79E251}">
      <dsp:nvSpPr>
        <dsp:cNvPr id="0" name=""/>
        <dsp:cNvSpPr/>
      </dsp:nvSpPr>
      <dsp:spPr>
        <a:xfrm>
          <a:off x="3055411" y="2601895"/>
          <a:ext cx="360688" cy="387740"/>
        </a:xfrm>
        <a:custGeom>
          <a:avLst/>
          <a:gdLst/>
          <a:ahLst/>
          <a:cxnLst/>
          <a:rect l="0" t="0" r="0" b="0"/>
          <a:pathLst>
            <a:path>
              <a:moveTo>
                <a:pt x="0" y="387740"/>
              </a:moveTo>
              <a:lnTo>
                <a:pt x="180344" y="387740"/>
              </a:lnTo>
              <a:lnTo>
                <a:pt x="180344" y="0"/>
              </a:lnTo>
              <a:lnTo>
                <a:pt x="360688"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B575A-A833-4A32-903E-9669F7CE2E22}">
      <dsp:nvSpPr>
        <dsp:cNvPr id="0" name=""/>
        <dsp:cNvSpPr/>
      </dsp:nvSpPr>
      <dsp:spPr>
        <a:xfrm>
          <a:off x="5280933" y="1780695"/>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430E4-D0E0-4501-BE0D-CC160A350CA9}">
      <dsp:nvSpPr>
        <dsp:cNvPr id="0" name=""/>
        <dsp:cNvSpPr/>
      </dsp:nvSpPr>
      <dsp:spPr>
        <a:xfrm>
          <a:off x="3055411" y="1826415"/>
          <a:ext cx="360688" cy="1163221"/>
        </a:xfrm>
        <a:custGeom>
          <a:avLst/>
          <a:gdLst/>
          <a:ahLst/>
          <a:cxnLst/>
          <a:rect l="0" t="0" r="0" b="0"/>
          <a:pathLst>
            <a:path>
              <a:moveTo>
                <a:pt x="0" y="1163221"/>
              </a:moveTo>
              <a:lnTo>
                <a:pt x="180344" y="1163221"/>
              </a:lnTo>
              <a:lnTo>
                <a:pt x="180344" y="0"/>
              </a:lnTo>
              <a:lnTo>
                <a:pt x="360688"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6D836-4FC6-48B1-81C4-84C04B6DB871}">
      <dsp:nvSpPr>
        <dsp:cNvPr id="0" name=""/>
        <dsp:cNvSpPr/>
      </dsp:nvSpPr>
      <dsp:spPr>
        <a:xfrm>
          <a:off x="5280933" y="1005214"/>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A9C88-88D4-4B2A-99A4-2F7B774ECC2A}">
      <dsp:nvSpPr>
        <dsp:cNvPr id="0" name=""/>
        <dsp:cNvSpPr/>
      </dsp:nvSpPr>
      <dsp:spPr>
        <a:xfrm>
          <a:off x="3055411" y="663193"/>
          <a:ext cx="360688" cy="387740"/>
        </a:xfrm>
        <a:custGeom>
          <a:avLst/>
          <a:gdLst/>
          <a:ahLst/>
          <a:cxnLst/>
          <a:rect l="0" t="0" r="0" b="0"/>
          <a:pathLst>
            <a:path>
              <a:moveTo>
                <a:pt x="0" y="0"/>
              </a:moveTo>
              <a:lnTo>
                <a:pt x="180344" y="0"/>
              </a:lnTo>
              <a:lnTo>
                <a:pt x="180344" y="387740"/>
              </a:lnTo>
              <a:lnTo>
                <a:pt x="360688" y="38774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7BE1C-63D3-4A2A-9FDB-42CA33FB9B0E}">
      <dsp:nvSpPr>
        <dsp:cNvPr id="0" name=""/>
        <dsp:cNvSpPr/>
      </dsp:nvSpPr>
      <dsp:spPr>
        <a:xfrm>
          <a:off x="5280933" y="229733"/>
          <a:ext cx="360688" cy="91440"/>
        </a:xfrm>
        <a:custGeom>
          <a:avLst/>
          <a:gdLst/>
          <a:ahLst/>
          <a:cxnLst/>
          <a:rect l="0" t="0" r="0" b="0"/>
          <a:pathLst>
            <a:path>
              <a:moveTo>
                <a:pt x="0" y="45720"/>
              </a:moveTo>
              <a:lnTo>
                <a:pt x="360688" y="45720"/>
              </a:lnTo>
            </a:path>
          </a:pathLst>
        </a:cu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D69C8-ADE8-4BAA-AFD9-4F9DE14F6FB8}">
      <dsp:nvSpPr>
        <dsp:cNvPr id="0" name=""/>
        <dsp:cNvSpPr/>
      </dsp:nvSpPr>
      <dsp:spPr>
        <a:xfrm>
          <a:off x="3055411" y="275453"/>
          <a:ext cx="360688" cy="387740"/>
        </a:xfrm>
        <a:custGeom>
          <a:avLst/>
          <a:gdLst/>
          <a:ahLst/>
          <a:cxnLst/>
          <a:rect l="0" t="0" r="0" b="0"/>
          <a:pathLst>
            <a:path>
              <a:moveTo>
                <a:pt x="0" y="387740"/>
              </a:moveTo>
              <a:lnTo>
                <a:pt x="180344" y="387740"/>
              </a:lnTo>
              <a:lnTo>
                <a:pt x="180344" y="0"/>
              </a:lnTo>
              <a:lnTo>
                <a:pt x="360688"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16845-85B1-4F52-A316-FD660391B971}">
      <dsp:nvSpPr>
        <dsp:cNvPr id="0" name=""/>
        <dsp:cNvSpPr/>
      </dsp:nvSpPr>
      <dsp:spPr>
        <a:xfrm>
          <a:off x="1251967" y="388168"/>
          <a:ext cx="1803444" cy="550050"/>
        </a:xfrm>
        <a:prstGeom prst="flowChartAlternateProcess">
          <a:avLst/>
        </a:prstGeom>
        <a:solidFill>
          <a:schemeClr val="accent6">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a:t>Clasificación</a:t>
          </a:r>
        </a:p>
      </dsp:txBody>
      <dsp:txXfrm>
        <a:off x="1278818" y="415019"/>
        <a:ext cx="1749742" cy="496348"/>
      </dsp:txXfrm>
    </dsp:sp>
    <dsp:sp modelId="{C5FA2D97-B94D-44C3-B26B-8DABE811E7D8}">
      <dsp:nvSpPr>
        <dsp:cNvPr id="0" name=""/>
        <dsp:cNvSpPr/>
      </dsp:nvSpPr>
      <dsp:spPr>
        <a:xfrm>
          <a:off x="3416100" y="427"/>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Industrial internacional (CIIU)</a:t>
          </a:r>
        </a:p>
      </dsp:txBody>
      <dsp:txXfrm>
        <a:off x="3442951" y="27278"/>
        <a:ext cx="1811131" cy="496348"/>
      </dsp:txXfrm>
    </dsp:sp>
    <dsp:sp modelId="{B1ABB78B-CEE1-4E53-8037-A8739B04B1DB}">
      <dsp:nvSpPr>
        <dsp:cNvPr id="0" name=""/>
        <dsp:cNvSpPr/>
      </dsp:nvSpPr>
      <dsp:spPr>
        <a:xfrm>
          <a:off x="5641622" y="427"/>
          <a:ext cx="2150408"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A011903 Rosa</a:t>
          </a:r>
        </a:p>
      </dsp:txBody>
      <dsp:txXfrm>
        <a:off x="5668473" y="27278"/>
        <a:ext cx="2096706" cy="496348"/>
      </dsp:txXfrm>
    </dsp:sp>
    <dsp:sp modelId="{671B189C-4A58-407F-A066-7152A664BEF7}">
      <dsp:nvSpPr>
        <dsp:cNvPr id="0" name=""/>
        <dsp:cNvSpPr/>
      </dsp:nvSpPr>
      <dsp:spPr>
        <a:xfrm>
          <a:off x="3416100" y="775908"/>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Arancelaria</a:t>
          </a:r>
        </a:p>
      </dsp:txBody>
      <dsp:txXfrm>
        <a:off x="3442951" y="802759"/>
        <a:ext cx="1811131" cy="496348"/>
      </dsp:txXfrm>
    </dsp:sp>
    <dsp:sp modelId="{A9D87DFE-67F2-4781-A27F-3B7C1050246B}">
      <dsp:nvSpPr>
        <dsp:cNvPr id="0" name=""/>
        <dsp:cNvSpPr/>
      </dsp:nvSpPr>
      <dsp:spPr>
        <a:xfrm>
          <a:off x="5641622" y="775908"/>
          <a:ext cx="2150408"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0603.11.00.00 Rosa fresca cortada</a:t>
          </a:r>
        </a:p>
      </dsp:txBody>
      <dsp:txXfrm>
        <a:off x="5668473" y="802759"/>
        <a:ext cx="2096706" cy="496348"/>
      </dsp:txXfrm>
    </dsp:sp>
    <dsp:sp modelId="{3A4845CF-379E-40E7-83CE-5BBE11A53FF4}">
      <dsp:nvSpPr>
        <dsp:cNvPr id="0" name=""/>
        <dsp:cNvSpPr/>
      </dsp:nvSpPr>
      <dsp:spPr>
        <a:xfrm>
          <a:off x="1251967" y="2411780"/>
          <a:ext cx="1803444" cy="1155711"/>
        </a:xfrm>
        <a:prstGeom prst="flowChartAlternateProcess">
          <a:avLst/>
        </a:prstGeom>
        <a:solidFill>
          <a:schemeClr val="accent6">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a:t>Requisitos para exportación (Resumen Pro-Ecuador)</a:t>
          </a:r>
        </a:p>
      </dsp:txBody>
      <dsp:txXfrm>
        <a:off x="1308383" y="2468196"/>
        <a:ext cx="1690612" cy="1042879"/>
      </dsp:txXfrm>
    </dsp:sp>
    <dsp:sp modelId="{2270C26D-0FA2-4798-AC62-7E1160F1FD9E}">
      <dsp:nvSpPr>
        <dsp:cNvPr id="0" name=""/>
        <dsp:cNvSpPr/>
      </dsp:nvSpPr>
      <dsp:spPr>
        <a:xfrm>
          <a:off x="3416100" y="1551389"/>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Verificación del Estatus Fitosanitario</a:t>
          </a:r>
        </a:p>
      </dsp:txBody>
      <dsp:txXfrm>
        <a:off x="3442951" y="1578240"/>
        <a:ext cx="1811131" cy="496348"/>
      </dsp:txXfrm>
    </dsp:sp>
    <dsp:sp modelId="{4060ED1D-83AF-4712-A808-91D4A2D36578}">
      <dsp:nvSpPr>
        <dsp:cNvPr id="0" name=""/>
        <dsp:cNvSpPr/>
      </dsp:nvSpPr>
      <dsp:spPr>
        <a:xfrm>
          <a:off x="5641622" y="1551389"/>
          <a:ext cx="2867205"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Revisión de restricción sanitaria en el país de destino</a:t>
          </a:r>
        </a:p>
      </dsp:txBody>
      <dsp:txXfrm>
        <a:off x="5668473" y="1578240"/>
        <a:ext cx="2813503" cy="496348"/>
      </dsp:txXfrm>
    </dsp:sp>
    <dsp:sp modelId="{B9450F22-5D78-48DB-BC7C-114E572177DF}">
      <dsp:nvSpPr>
        <dsp:cNvPr id="0" name=""/>
        <dsp:cNvSpPr/>
      </dsp:nvSpPr>
      <dsp:spPr>
        <a:xfrm>
          <a:off x="3416100" y="2326870"/>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Registro en Agrocalidad</a:t>
          </a:r>
        </a:p>
      </dsp:txBody>
      <dsp:txXfrm>
        <a:off x="3442951" y="2353721"/>
        <a:ext cx="1811131" cy="496348"/>
      </dsp:txXfrm>
    </dsp:sp>
    <dsp:sp modelId="{C8B483AE-34BD-4D2B-8081-5179A821D52F}">
      <dsp:nvSpPr>
        <dsp:cNvPr id="0" name=""/>
        <dsp:cNvSpPr/>
      </dsp:nvSpPr>
      <dsp:spPr>
        <a:xfrm>
          <a:off x="5641622" y="2326870"/>
          <a:ext cx="1803444"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Registro de Operador</a:t>
          </a:r>
        </a:p>
      </dsp:txBody>
      <dsp:txXfrm>
        <a:off x="5668473" y="2353721"/>
        <a:ext cx="1749742" cy="496348"/>
      </dsp:txXfrm>
    </dsp:sp>
    <dsp:sp modelId="{5DA86CDB-F358-4F77-9B11-188CE1ED2733}">
      <dsp:nvSpPr>
        <dsp:cNvPr id="0" name=""/>
        <dsp:cNvSpPr/>
      </dsp:nvSpPr>
      <dsp:spPr>
        <a:xfrm>
          <a:off x="7805755" y="2326870"/>
          <a:ext cx="2825239"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Información de proveedores y sitios de operación</a:t>
          </a:r>
        </a:p>
      </dsp:txBody>
      <dsp:txXfrm>
        <a:off x="7832606" y="2353721"/>
        <a:ext cx="2771537" cy="496348"/>
      </dsp:txXfrm>
    </dsp:sp>
    <dsp:sp modelId="{909E89A8-42A2-4A28-B563-0C0472579A91}">
      <dsp:nvSpPr>
        <dsp:cNvPr id="0" name=""/>
        <dsp:cNvSpPr/>
      </dsp:nvSpPr>
      <dsp:spPr>
        <a:xfrm>
          <a:off x="3416100" y="3102351"/>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Inspección de Agrocalidad</a:t>
          </a:r>
        </a:p>
      </dsp:txBody>
      <dsp:txXfrm>
        <a:off x="3442951" y="3129202"/>
        <a:ext cx="1811131" cy="496348"/>
      </dsp:txXfrm>
    </dsp:sp>
    <dsp:sp modelId="{1D407108-5DD6-4645-BF20-1812F7C71ED8}">
      <dsp:nvSpPr>
        <dsp:cNvPr id="0" name=""/>
        <dsp:cNvSpPr/>
      </dsp:nvSpPr>
      <dsp:spPr>
        <a:xfrm>
          <a:off x="5641622" y="3102351"/>
          <a:ext cx="2867205"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Certificado de registro y código de Operador de Agrocalidad</a:t>
          </a:r>
        </a:p>
      </dsp:txBody>
      <dsp:txXfrm>
        <a:off x="5668473" y="3129202"/>
        <a:ext cx="2813503" cy="496348"/>
      </dsp:txXfrm>
    </dsp:sp>
    <dsp:sp modelId="{CFC64E12-3A76-46DD-9253-0891C1C7CBEC}">
      <dsp:nvSpPr>
        <dsp:cNvPr id="0" name=""/>
        <dsp:cNvSpPr/>
      </dsp:nvSpPr>
      <dsp:spPr>
        <a:xfrm>
          <a:off x="3416100" y="3877832"/>
          <a:ext cx="1864833" cy="550050"/>
        </a:xfrm>
        <a:prstGeom prst="flowChartAlternateProcess">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Certificado Fitosanitario</a:t>
          </a:r>
        </a:p>
      </dsp:txBody>
      <dsp:txXfrm>
        <a:off x="3442951" y="3904683"/>
        <a:ext cx="1811131" cy="496348"/>
      </dsp:txXfrm>
    </dsp:sp>
    <dsp:sp modelId="{69A5A9D8-CEED-41FD-B8A1-881FF9A349D1}">
      <dsp:nvSpPr>
        <dsp:cNvPr id="0" name=""/>
        <dsp:cNvSpPr/>
      </dsp:nvSpPr>
      <dsp:spPr>
        <a:xfrm>
          <a:off x="5641622" y="3877832"/>
          <a:ext cx="1538157"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Documentación</a:t>
          </a:r>
        </a:p>
      </dsp:txBody>
      <dsp:txXfrm>
        <a:off x="5668473" y="3904683"/>
        <a:ext cx="1484455" cy="496348"/>
      </dsp:txXfrm>
    </dsp:sp>
    <dsp:sp modelId="{3A3AF889-7D9C-4F1B-86C3-D467058E15D9}">
      <dsp:nvSpPr>
        <dsp:cNvPr id="0" name=""/>
        <dsp:cNvSpPr/>
      </dsp:nvSpPr>
      <dsp:spPr>
        <a:xfrm>
          <a:off x="7540468" y="3877832"/>
          <a:ext cx="1386632"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Pre inspección</a:t>
          </a:r>
        </a:p>
      </dsp:txBody>
      <dsp:txXfrm>
        <a:off x="7567319" y="3904683"/>
        <a:ext cx="1332930" cy="496348"/>
      </dsp:txXfrm>
    </dsp:sp>
    <dsp:sp modelId="{E317ECD9-556C-4957-A387-BC22E63F2F2C}">
      <dsp:nvSpPr>
        <dsp:cNvPr id="0" name=""/>
        <dsp:cNvSpPr/>
      </dsp:nvSpPr>
      <dsp:spPr>
        <a:xfrm>
          <a:off x="9287789" y="3877832"/>
          <a:ext cx="1386632" cy="550050"/>
        </a:xfrm>
        <a:prstGeom prst="flowChartAlternateProcess">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a:t>Inspección</a:t>
          </a:r>
        </a:p>
      </dsp:txBody>
      <dsp:txXfrm>
        <a:off x="9314640" y="3904683"/>
        <a:ext cx="1332930" cy="496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D1D70-1998-4A26-A8F4-F313ACA5D66B}">
      <dsp:nvSpPr>
        <dsp:cNvPr id="0" name=""/>
        <dsp:cNvSpPr/>
      </dsp:nvSpPr>
      <dsp:spPr>
        <a:xfrm>
          <a:off x="1351197" y="183984"/>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4770" rIns="64770" bIns="64770" numCol="1" spcCol="1270" anchor="ctr" anchorCtr="0">
          <a:noAutofit/>
        </a:bodyPr>
        <a:lstStyle/>
        <a:p>
          <a:pPr lvl="0" algn="l" defTabSz="755650">
            <a:lnSpc>
              <a:spcPct val="90000"/>
            </a:lnSpc>
            <a:spcBef>
              <a:spcPct val="0"/>
            </a:spcBef>
            <a:spcAft>
              <a:spcPct val="35000"/>
            </a:spcAft>
          </a:pPr>
          <a:r>
            <a:rPr lang="es-ES" sz="1700" kern="1200" dirty="0"/>
            <a:t>Porter (1990): Diamante de la competitividad</a:t>
          </a:r>
        </a:p>
      </dsp:txBody>
      <dsp:txXfrm>
        <a:off x="1351197" y="183984"/>
        <a:ext cx="3485725" cy="1089289"/>
      </dsp:txXfrm>
    </dsp:sp>
    <dsp:sp modelId="{F13061E5-3F9A-4D88-A716-45D3475006E6}">
      <dsp:nvSpPr>
        <dsp:cNvPr id="0" name=""/>
        <dsp:cNvSpPr/>
      </dsp:nvSpPr>
      <dsp:spPr>
        <a:xfrm>
          <a:off x="1205959" y="26643"/>
          <a:ext cx="762502" cy="1143753"/>
        </a:xfrm>
        <a:prstGeom prst="rect">
          <a:avLst/>
        </a:prstGeom>
        <a:blipFill rotWithShape="1">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8AD66EC-27B8-4948-9D47-F4032032189D}">
      <dsp:nvSpPr>
        <dsp:cNvPr id="0" name=""/>
        <dsp:cNvSpPr/>
      </dsp:nvSpPr>
      <dsp:spPr>
        <a:xfrm>
          <a:off x="5131584" y="183984"/>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0960" rIns="60960" bIns="60960" numCol="1" spcCol="1270" anchor="ctr" anchorCtr="0">
          <a:noAutofit/>
        </a:bodyPr>
        <a:lstStyle/>
        <a:p>
          <a:pPr lvl="0" algn="l" defTabSz="711200">
            <a:lnSpc>
              <a:spcPct val="90000"/>
            </a:lnSpc>
            <a:spcBef>
              <a:spcPct val="0"/>
            </a:spcBef>
            <a:spcAft>
              <a:spcPct val="35000"/>
            </a:spcAft>
          </a:pPr>
          <a:r>
            <a:rPr lang="es-ES" sz="1600" kern="1200" dirty="0"/>
            <a:t>Contreras (2000): “…capacidad de ocupar un lugar a nivel internacional”.</a:t>
          </a:r>
        </a:p>
      </dsp:txBody>
      <dsp:txXfrm>
        <a:off x="5131584" y="183984"/>
        <a:ext cx="3485725" cy="1089289"/>
      </dsp:txXfrm>
    </dsp:sp>
    <dsp:sp modelId="{358890E9-243C-4C0C-A77B-17FA9066298B}">
      <dsp:nvSpPr>
        <dsp:cNvPr id="0" name=""/>
        <dsp:cNvSpPr/>
      </dsp:nvSpPr>
      <dsp:spPr>
        <a:xfrm>
          <a:off x="4986346" y="26643"/>
          <a:ext cx="762502" cy="1143753"/>
        </a:xfrm>
        <a:prstGeom prst="rect">
          <a:avLst/>
        </a:prstGeom>
        <a:blipFill rotWithShape="1">
          <a:blip xmlns:r="http://schemas.openxmlformats.org/officeDocument/2006/relationships" r:embed="rId2"/>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275221C-21FD-4109-B0D9-E86CF795BC76}">
      <dsp:nvSpPr>
        <dsp:cNvPr id="0" name=""/>
        <dsp:cNvSpPr/>
      </dsp:nvSpPr>
      <dsp:spPr>
        <a:xfrm>
          <a:off x="1351197" y="1555279"/>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4770" rIns="64770" bIns="64770" numCol="1" spcCol="1270" anchor="ctr" anchorCtr="0">
          <a:noAutofit/>
        </a:bodyPr>
        <a:lstStyle/>
        <a:p>
          <a:pPr lvl="0" algn="l" defTabSz="755650">
            <a:lnSpc>
              <a:spcPct val="90000"/>
            </a:lnSpc>
            <a:spcBef>
              <a:spcPct val="0"/>
            </a:spcBef>
            <a:spcAft>
              <a:spcPct val="35000"/>
            </a:spcAft>
          </a:pPr>
          <a:r>
            <a:rPr lang="es-ES" sz="1700" kern="1200" dirty="0"/>
            <a:t>Precio: costos de producción</a:t>
          </a:r>
        </a:p>
      </dsp:txBody>
      <dsp:txXfrm>
        <a:off x="1351197" y="1555279"/>
        <a:ext cx="3485725" cy="1089289"/>
      </dsp:txXfrm>
    </dsp:sp>
    <dsp:sp modelId="{C95290E5-8606-4E4D-8EAE-AC1944BDFCB6}">
      <dsp:nvSpPr>
        <dsp:cNvPr id="0" name=""/>
        <dsp:cNvSpPr/>
      </dsp:nvSpPr>
      <dsp:spPr>
        <a:xfrm>
          <a:off x="1205959" y="1397937"/>
          <a:ext cx="762502" cy="1143753"/>
        </a:xfrm>
        <a:prstGeom prst="rect">
          <a:avLst/>
        </a:prstGeom>
        <a:blipFill rotWithShape="1">
          <a:blip xmlns:r="http://schemas.openxmlformats.org/officeDocument/2006/relationships" r:embed="rId3"/>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31B72BA-F25A-4781-8560-0A445D148868}">
      <dsp:nvSpPr>
        <dsp:cNvPr id="0" name=""/>
        <dsp:cNvSpPr/>
      </dsp:nvSpPr>
      <dsp:spPr>
        <a:xfrm>
          <a:off x="5131584" y="1555279"/>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4770" rIns="64770" bIns="64770" numCol="1" spcCol="1270" anchor="ctr" anchorCtr="0">
          <a:noAutofit/>
        </a:bodyPr>
        <a:lstStyle/>
        <a:p>
          <a:pPr lvl="0" algn="l" defTabSz="755650">
            <a:lnSpc>
              <a:spcPct val="90000"/>
            </a:lnSpc>
            <a:spcBef>
              <a:spcPct val="0"/>
            </a:spcBef>
            <a:spcAft>
              <a:spcPct val="35000"/>
            </a:spcAft>
          </a:pPr>
          <a:r>
            <a:rPr lang="es-ES" sz="1700" kern="1200" dirty="0"/>
            <a:t>Calidad Internacional: certificaciones</a:t>
          </a:r>
        </a:p>
      </dsp:txBody>
      <dsp:txXfrm>
        <a:off x="5131584" y="1555279"/>
        <a:ext cx="3485725" cy="1089289"/>
      </dsp:txXfrm>
    </dsp:sp>
    <dsp:sp modelId="{375F899D-7F26-4018-BEDF-C2F6A56D86E6}">
      <dsp:nvSpPr>
        <dsp:cNvPr id="0" name=""/>
        <dsp:cNvSpPr/>
      </dsp:nvSpPr>
      <dsp:spPr>
        <a:xfrm>
          <a:off x="4986346" y="1397937"/>
          <a:ext cx="762502" cy="1143753"/>
        </a:xfrm>
        <a:prstGeom prst="rect">
          <a:avLst/>
        </a:prstGeom>
        <a:blipFill rotWithShape="1">
          <a:blip xmlns:r="http://schemas.openxmlformats.org/officeDocument/2006/relationships" r:embed="rId4"/>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A25807A-E3BA-48E0-BBF3-F1ED36495EFE}">
      <dsp:nvSpPr>
        <dsp:cNvPr id="0" name=""/>
        <dsp:cNvSpPr/>
      </dsp:nvSpPr>
      <dsp:spPr>
        <a:xfrm>
          <a:off x="1351197" y="2926573"/>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4770" rIns="64770" bIns="64770" numCol="1" spcCol="1270" anchor="ctr" anchorCtr="0">
          <a:noAutofit/>
        </a:bodyPr>
        <a:lstStyle/>
        <a:p>
          <a:pPr lvl="0" algn="l" defTabSz="755650">
            <a:lnSpc>
              <a:spcPct val="90000"/>
            </a:lnSpc>
            <a:spcBef>
              <a:spcPct val="0"/>
            </a:spcBef>
            <a:spcAft>
              <a:spcPct val="35000"/>
            </a:spcAft>
          </a:pPr>
          <a:r>
            <a:rPr lang="es-ES" sz="1700" kern="1200" dirty="0"/>
            <a:t>Política Comercial Internacional: Acuerdos Comerciales</a:t>
          </a:r>
        </a:p>
      </dsp:txBody>
      <dsp:txXfrm>
        <a:off x="1351197" y="2926573"/>
        <a:ext cx="3485725" cy="1089289"/>
      </dsp:txXfrm>
    </dsp:sp>
    <dsp:sp modelId="{38AAA603-38F9-42C8-9FC2-4E5D2A9226A2}">
      <dsp:nvSpPr>
        <dsp:cNvPr id="0" name=""/>
        <dsp:cNvSpPr/>
      </dsp:nvSpPr>
      <dsp:spPr>
        <a:xfrm>
          <a:off x="1205959" y="2769231"/>
          <a:ext cx="762502" cy="1143753"/>
        </a:xfrm>
        <a:prstGeom prst="rect">
          <a:avLst/>
        </a:prstGeom>
        <a:blipFill rotWithShape="1">
          <a:blip xmlns:r="http://schemas.openxmlformats.org/officeDocument/2006/relationships" r:embed="rId5"/>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DCEAEB8-E021-45E7-B190-ECC25A975017}">
      <dsp:nvSpPr>
        <dsp:cNvPr id="0" name=""/>
        <dsp:cNvSpPr/>
      </dsp:nvSpPr>
      <dsp:spPr>
        <a:xfrm>
          <a:off x="5131584" y="2926573"/>
          <a:ext cx="3485725" cy="108928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7812" tIns="64770" rIns="64770" bIns="64770" numCol="1" spcCol="1270" anchor="ctr" anchorCtr="0">
          <a:noAutofit/>
        </a:bodyPr>
        <a:lstStyle/>
        <a:p>
          <a:pPr lvl="0" algn="l" defTabSz="755650">
            <a:lnSpc>
              <a:spcPct val="90000"/>
            </a:lnSpc>
            <a:spcBef>
              <a:spcPct val="0"/>
            </a:spcBef>
            <a:spcAft>
              <a:spcPct val="35000"/>
            </a:spcAft>
          </a:pPr>
          <a:r>
            <a:rPr lang="es-ES" sz="1700" kern="1200" dirty="0"/>
            <a:t>Tecnología: Procesos de producción</a:t>
          </a:r>
        </a:p>
      </dsp:txBody>
      <dsp:txXfrm>
        <a:off x="5131584" y="2926573"/>
        <a:ext cx="3485725" cy="1089289"/>
      </dsp:txXfrm>
    </dsp:sp>
    <dsp:sp modelId="{A87058CC-1BC6-4566-A6BF-1BA48260DEDE}">
      <dsp:nvSpPr>
        <dsp:cNvPr id="0" name=""/>
        <dsp:cNvSpPr/>
      </dsp:nvSpPr>
      <dsp:spPr>
        <a:xfrm>
          <a:off x="4986346" y="2769231"/>
          <a:ext cx="762502" cy="1143753"/>
        </a:xfrm>
        <a:prstGeom prst="rect">
          <a:avLst/>
        </a:prstGeom>
        <a:blipFill rotWithShape="1">
          <a:blip xmlns:r="http://schemas.openxmlformats.org/officeDocument/2006/relationships" r:embed="rId6"/>
          <a:stretch>
            <a:fillRect/>
          </a:stretch>
        </a:blipFill>
        <a:ln w="254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D85DA-E5A7-487B-A1A1-BF60B993FF45}">
      <dsp:nvSpPr>
        <dsp:cNvPr id="0" name=""/>
        <dsp:cNvSpPr/>
      </dsp:nvSpPr>
      <dsp:spPr>
        <a:xfrm rot="16200000">
          <a:off x="-1743800" y="2775424"/>
          <a:ext cx="4190627" cy="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1272" bIns="0" numCol="1" spcCol="1270" anchor="t" anchorCtr="0">
          <a:noAutofit/>
        </a:bodyPr>
        <a:lstStyle/>
        <a:p>
          <a:pPr lvl="0" algn="r" defTabSz="1733550">
            <a:lnSpc>
              <a:spcPct val="90000"/>
            </a:lnSpc>
            <a:spcBef>
              <a:spcPct val="0"/>
            </a:spcBef>
            <a:spcAft>
              <a:spcPct val="35000"/>
            </a:spcAft>
          </a:pPr>
          <a:r>
            <a:rPr lang="es-EC" sz="3900" kern="1200" dirty="0"/>
            <a:t>ECUADOR</a:t>
          </a:r>
        </a:p>
      </dsp:txBody>
      <dsp:txXfrm>
        <a:off x="-1743800" y="2775424"/>
        <a:ext cx="4190627" cy="557033"/>
      </dsp:txXfrm>
    </dsp:sp>
    <dsp:sp modelId="{D28AC8B5-1B14-4379-B957-7D543F71CD97}">
      <dsp:nvSpPr>
        <dsp:cNvPr id="0" name=""/>
        <dsp:cNvSpPr/>
      </dsp:nvSpPr>
      <dsp:spPr>
        <a:xfrm>
          <a:off x="879606" y="958627"/>
          <a:ext cx="2275462" cy="419062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49127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Ecuador posee una ventaja comparativa natural que es el clima, brindándole una alta calidad a la flor</a:t>
          </a:r>
          <a:endParaRPr lang="es-EC" sz="1600" kern="1200" dirty="0"/>
        </a:p>
        <a:p>
          <a:pPr marL="171450" lvl="1" indent="-171450" algn="l" defTabSz="711200">
            <a:lnSpc>
              <a:spcPct val="90000"/>
            </a:lnSpc>
            <a:spcBef>
              <a:spcPct val="0"/>
            </a:spcBef>
            <a:spcAft>
              <a:spcPct val="15000"/>
            </a:spcAft>
            <a:buChar char="••"/>
          </a:pPr>
          <a:r>
            <a:rPr lang="es-ES" sz="1600" kern="1200" dirty="0"/>
            <a:t>Certificados de calidad </a:t>
          </a:r>
          <a:endParaRPr lang="es-EC" sz="1600" kern="1200" dirty="0"/>
        </a:p>
        <a:p>
          <a:pPr marL="171450" lvl="1" indent="-171450" algn="l" defTabSz="711200">
            <a:lnSpc>
              <a:spcPct val="90000"/>
            </a:lnSpc>
            <a:spcBef>
              <a:spcPct val="0"/>
            </a:spcBef>
            <a:spcAft>
              <a:spcPct val="15000"/>
            </a:spcAft>
            <a:buChar char="••"/>
          </a:pPr>
          <a:r>
            <a:rPr lang="es-ES" sz="1600" kern="1200" dirty="0"/>
            <a:t>La generación de empleo que promueve la industria florícola no es excluyente en género</a:t>
          </a:r>
          <a:endParaRPr lang="es-EC" sz="1600" kern="1200" dirty="0"/>
        </a:p>
      </dsp:txBody>
      <dsp:txXfrm>
        <a:off x="879606" y="958627"/>
        <a:ext cx="2275462" cy="4190627"/>
      </dsp:txXfrm>
    </dsp:sp>
    <dsp:sp modelId="{D6F22BBA-02FD-4A1A-BDF7-C815D8086E85}">
      <dsp:nvSpPr>
        <dsp:cNvPr id="0" name=""/>
        <dsp:cNvSpPr/>
      </dsp:nvSpPr>
      <dsp:spPr>
        <a:xfrm>
          <a:off x="72996" y="223343"/>
          <a:ext cx="1114066" cy="1114066"/>
        </a:xfrm>
        <a:prstGeom prst="rect">
          <a:avLst/>
        </a:prstGeom>
        <a:blipFill rotWithShape="1">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5EB10E7A-A8F9-4D0F-BA00-B6C51D41BE03}">
      <dsp:nvSpPr>
        <dsp:cNvPr id="0" name=""/>
        <dsp:cNvSpPr/>
      </dsp:nvSpPr>
      <dsp:spPr>
        <a:xfrm rot="16200000">
          <a:off x="1931740" y="2775424"/>
          <a:ext cx="4190627" cy="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1272" bIns="0" numCol="1" spcCol="1270" anchor="t" anchorCtr="0">
          <a:noAutofit/>
        </a:bodyPr>
        <a:lstStyle/>
        <a:p>
          <a:pPr lvl="0" algn="r" defTabSz="1733550">
            <a:lnSpc>
              <a:spcPct val="90000"/>
            </a:lnSpc>
            <a:spcBef>
              <a:spcPct val="0"/>
            </a:spcBef>
            <a:spcAft>
              <a:spcPct val="35000"/>
            </a:spcAft>
          </a:pPr>
          <a:r>
            <a:rPr lang="es-EC" sz="3900" kern="1200" dirty="0"/>
            <a:t>PAISES BAJOS</a:t>
          </a:r>
        </a:p>
      </dsp:txBody>
      <dsp:txXfrm>
        <a:off x="1931740" y="2775424"/>
        <a:ext cx="4190627" cy="557033"/>
      </dsp:txXfrm>
    </dsp:sp>
    <dsp:sp modelId="{9FA071FF-5E73-487C-804C-FE9578D05618}">
      <dsp:nvSpPr>
        <dsp:cNvPr id="0" name=""/>
        <dsp:cNvSpPr/>
      </dsp:nvSpPr>
      <dsp:spPr>
        <a:xfrm>
          <a:off x="4231100" y="958627"/>
          <a:ext cx="3194942" cy="419062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49127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Importante proveedor de flores cortadas, con aproximadamente el 60% del total del mercado europeo</a:t>
          </a:r>
          <a:endParaRPr lang="es-EC" sz="1600" kern="1200" dirty="0"/>
        </a:p>
        <a:p>
          <a:pPr marL="171450" lvl="1" indent="-171450" algn="l" defTabSz="711200">
            <a:lnSpc>
              <a:spcPct val="90000"/>
            </a:lnSpc>
            <a:spcBef>
              <a:spcPct val="0"/>
            </a:spcBef>
            <a:spcAft>
              <a:spcPct val="15000"/>
            </a:spcAft>
            <a:buChar char="••"/>
          </a:pPr>
          <a:r>
            <a:rPr lang="es-ES" sz="1600" kern="1200" dirty="0"/>
            <a:t>La industria de las flores de Países Bajos, logró evolucionar gracias al e-commerce, sin la necesidad de acudir a ferias o salas de subastas</a:t>
          </a:r>
          <a:endParaRPr lang="es-EC" sz="1600" kern="1200" dirty="0"/>
        </a:p>
        <a:p>
          <a:pPr marL="171450" lvl="1" indent="-171450" algn="l" defTabSz="711200">
            <a:lnSpc>
              <a:spcPct val="90000"/>
            </a:lnSpc>
            <a:spcBef>
              <a:spcPct val="0"/>
            </a:spcBef>
            <a:spcAft>
              <a:spcPct val="15000"/>
            </a:spcAft>
            <a:buChar char="••"/>
          </a:pPr>
          <a:r>
            <a:rPr lang="es-ES" sz="1600" kern="1200" dirty="0"/>
            <a:t>Aalsmeer cada 24 horas recibe más de 30000 millones de flores de todo el mundo para ser vendida en menos de 4 horas a partir de las 6:00 am </a:t>
          </a:r>
          <a:endParaRPr lang="es-EC" sz="1600" kern="1200" dirty="0"/>
        </a:p>
      </dsp:txBody>
      <dsp:txXfrm>
        <a:off x="4231100" y="958627"/>
        <a:ext cx="3194942" cy="4190627"/>
      </dsp:txXfrm>
    </dsp:sp>
    <dsp:sp modelId="{3B5B452C-2A98-43B5-96E6-FCE8E1EB4623}">
      <dsp:nvSpPr>
        <dsp:cNvPr id="0" name=""/>
        <dsp:cNvSpPr/>
      </dsp:nvSpPr>
      <dsp:spPr>
        <a:xfrm>
          <a:off x="3884230" y="223343"/>
          <a:ext cx="1114066" cy="1114066"/>
        </a:xfrm>
        <a:prstGeom prst="rect">
          <a:avLst/>
        </a:prstGeom>
        <a:blipFill rotWithShape="1">
          <a:blip xmlns:r="http://schemas.openxmlformats.org/officeDocument/2006/relationships" r:embed="rId2"/>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C78EC24-FC78-4BA4-A4BC-9D2B03E601DA}">
      <dsp:nvSpPr>
        <dsp:cNvPr id="0" name=""/>
        <dsp:cNvSpPr/>
      </dsp:nvSpPr>
      <dsp:spPr>
        <a:xfrm rot="16200000">
          <a:off x="6204006" y="2775424"/>
          <a:ext cx="4190627" cy="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1272" bIns="0" numCol="1" spcCol="1270" anchor="t" anchorCtr="0">
          <a:noAutofit/>
        </a:bodyPr>
        <a:lstStyle/>
        <a:p>
          <a:pPr lvl="0" algn="r" defTabSz="1733550">
            <a:lnSpc>
              <a:spcPct val="90000"/>
            </a:lnSpc>
            <a:spcBef>
              <a:spcPct val="0"/>
            </a:spcBef>
            <a:spcAft>
              <a:spcPct val="35000"/>
            </a:spcAft>
          </a:pPr>
          <a:r>
            <a:rPr lang="es-EC" sz="3900" kern="1200" dirty="0"/>
            <a:t>KENIA</a:t>
          </a:r>
        </a:p>
      </dsp:txBody>
      <dsp:txXfrm>
        <a:off x="6204006" y="2775424"/>
        <a:ext cx="4190627" cy="557033"/>
      </dsp:txXfrm>
    </dsp:sp>
    <dsp:sp modelId="{7E233D35-B68A-4D34-AE09-5A4D6961AA7C}">
      <dsp:nvSpPr>
        <dsp:cNvPr id="0" name=""/>
        <dsp:cNvSpPr/>
      </dsp:nvSpPr>
      <dsp:spPr>
        <a:xfrm>
          <a:off x="8605511" y="958627"/>
          <a:ext cx="2988067" cy="419062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49127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La exención de impuestos sobre las importaciones de insumos, estructuras y cubiertas para invernaderos o equipos de refrigeración y cuartos fríos</a:t>
          </a:r>
          <a:endParaRPr lang="es-EC" sz="1600" kern="1200" dirty="0"/>
        </a:p>
        <a:p>
          <a:pPr marL="171450" lvl="1" indent="-171450" algn="l" defTabSz="711200">
            <a:lnSpc>
              <a:spcPct val="90000"/>
            </a:lnSpc>
            <a:spcBef>
              <a:spcPct val="0"/>
            </a:spcBef>
            <a:spcAft>
              <a:spcPct val="15000"/>
            </a:spcAft>
            <a:buChar char="••"/>
          </a:pPr>
          <a:r>
            <a:rPr lang="es-ES" sz="1600" kern="1200" dirty="0"/>
            <a:t>Acuerdos comerciales como el EPA, que le permite a la flor keniata ingresar al mercado europeo libre de impuestos</a:t>
          </a:r>
          <a:endParaRPr lang="es-EC" sz="1600" kern="1200" dirty="0"/>
        </a:p>
        <a:p>
          <a:pPr marL="171450" lvl="1" indent="-171450" algn="l" defTabSz="711200">
            <a:lnSpc>
              <a:spcPct val="90000"/>
            </a:lnSpc>
            <a:spcBef>
              <a:spcPct val="0"/>
            </a:spcBef>
            <a:spcAft>
              <a:spcPct val="15000"/>
            </a:spcAft>
            <a:buChar char="••"/>
          </a:pPr>
          <a:r>
            <a:rPr lang="es-ES" sz="1600" kern="1200" dirty="0"/>
            <a:t>Alta capacidad de carga de los aeropuertos, que le facilita la logística al sector floricultor </a:t>
          </a:r>
          <a:endParaRPr lang="es-EC" sz="1600" kern="1200" dirty="0"/>
        </a:p>
        <a:p>
          <a:pPr marL="171450" lvl="1" indent="-171450" algn="l" defTabSz="711200">
            <a:lnSpc>
              <a:spcPct val="90000"/>
            </a:lnSpc>
            <a:spcBef>
              <a:spcPct val="0"/>
            </a:spcBef>
            <a:spcAft>
              <a:spcPct val="15000"/>
            </a:spcAft>
            <a:buChar char="••"/>
          </a:pPr>
          <a:r>
            <a:rPr lang="es-ES" sz="1600" kern="1200" dirty="0"/>
            <a:t>Bajo costo de la mano de obra y su experiencia en el sector</a:t>
          </a:r>
          <a:endParaRPr lang="es-EC" sz="1600" kern="1200" dirty="0"/>
        </a:p>
      </dsp:txBody>
      <dsp:txXfrm>
        <a:off x="8605511" y="958627"/>
        <a:ext cx="2988067" cy="4190627"/>
      </dsp:txXfrm>
    </dsp:sp>
    <dsp:sp modelId="{6FF6B041-2522-4A38-974F-46C95CAD1E84}">
      <dsp:nvSpPr>
        <dsp:cNvPr id="0" name=""/>
        <dsp:cNvSpPr/>
      </dsp:nvSpPr>
      <dsp:spPr>
        <a:xfrm>
          <a:off x="8155204" y="223343"/>
          <a:ext cx="1114066" cy="1114066"/>
        </a:xfrm>
        <a:prstGeom prst="rect">
          <a:avLst/>
        </a:prstGeom>
        <a:blipFill rotWithShape="1">
          <a:blip xmlns:r="http://schemas.openxmlformats.org/officeDocument/2006/relationships" r:embed="rId3"/>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D7AF9-252F-4D96-AB74-F3B4B724003B}">
      <dsp:nvSpPr>
        <dsp:cNvPr id="0" name=""/>
        <dsp:cNvSpPr/>
      </dsp:nvSpPr>
      <dsp:spPr>
        <a:xfrm>
          <a:off x="1241494" y="2401840"/>
          <a:ext cx="1899506" cy="8155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b="1" i="1" kern="1200" dirty="0"/>
            <a:t>Poder de negociación de los clientes: </a:t>
          </a:r>
          <a:endParaRPr lang="es-EC" sz="1600" kern="1200" dirty="0"/>
        </a:p>
      </dsp:txBody>
      <dsp:txXfrm>
        <a:off x="1545415" y="2401840"/>
        <a:ext cx="1595585" cy="815591"/>
      </dsp:txXfrm>
    </dsp:sp>
    <dsp:sp modelId="{A8060666-0099-49D0-AA9F-6D9D0F3837B2}">
      <dsp:nvSpPr>
        <dsp:cNvPr id="0" name=""/>
        <dsp:cNvSpPr/>
      </dsp:nvSpPr>
      <dsp:spPr>
        <a:xfrm>
          <a:off x="342066" y="2295318"/>
          <a:ext cx="815183" cy="8151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a:t>1</a:t>
          </a:r>
        </a:p>
      </dsp:txBody>
      <dsp:txXfrm>
        <a:off x="461447" y="2414699"/>
        <a:ext cx="576421" cy="576421"/>
      </dsp:txXfrm>
    </dsp:sp>
    <dsp:sp modelId="{112CF1B0-3272-44F9-9AEE-6E17F8BAEAD9}">
      <dsp:nvSpPr>
        <dsp:cNvPr id="0" name=""/>
        <dsp:cNvSpPr/>
      </dsp:nvSpPr>
      <dsp:spPr>
        <a:xfrm>
          <a:off x="5125312" y="2391385"/>
          <a:ext cx="1510629" cy="8155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b="1" i="1" kern="1200" dirty="0"/>
            <a:t>Amenaza de nuevos competidores</a:t>
          </a:r>
          <a:endParaRPr lang="es-EC" sz="1600" kern="1200" dirty="0"/>
        </a:p>
      </dsp:txBody>
      <dsp:txXfrm>
        <a:off x="5367012" y="2391385"/>
        <a:ext cx="1268928" cy="815591"/>
      </dsp:txXfrm>
    </dsp:sp>
    <dsp:sp modelId="{8E862537-DFA2-4FC4-AF45-4F56ACA579F1}">
      <dsp:nvSpPr>
        <dsp:cNvPr id="0" name=""/>
        <dsp:cNvSpPr/>
      </dsp:nvSpPr>
      <dsp:spPr>
        <a:xfrm>
          <a:off x="4198268" y="2271278"/>
          <a:ext cx="815183" cy="8151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a:t>2</a:t>
          </a:r>
        </a:p>
      </dsp:txBody>
      <dsp:txXfrm>
        <a:off x="4317649" y="2390659"/>
        <a:ext cx="576421" cy="576421"/>
      </dsp:txXfrm>
    </dsp:sp>
    <dsp:sp modelId="{219723AB-891F-44A1-BAAE-947295F5E0FE}">
      <dsp:nvSpPr>
        <dsp:cNvPr id="0" name=""/>
        <dsp:cNvSpPr/>
      </dsp:nvSpPr>
      <dsp:spPr>
        <a:xfrm>
          <a:off x="8763150" y="2343248"/>
          <a:ext cx="1719806" cy="8155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b="1" i="1" kern="1200" dirty="0"/>
            <a:t>Rivalidad entre competidores</a:t>
          </a:r>
          <a:endParaRPr lang="es-EC" sz="1600" kern="1200" dirty="0"/>
        </a:p>
      </dsp:txBody>
      <dsp:txXfrm>
        <a:off x="9038319" y="2343248"/>
        <a:ext cx="1444637" cy="815591"/>
      </dsp:txXfrm>
    </dsp:sp>
    <dsp:sp modelId="{6BD8806D-C133-44FE-9BB8-986D098BF2F8}">
      <dsp:nvSpPr>
        <dsp:cNvPr id="0" name=""/>
        <dsp:cNvSpPr/>
      </dsp:nvSpPr>
      <dsp:spPr>
        <a:xfrm>
          <a:off x="7822991" y="2286384"/>
          <a:ext cx="815183" cy="8151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a:t>3</a:t>
          </a:r>
        </a:p>
      </dsp:txBody>
      <dsp:txXfrm>
        <a:off x="7942372" y="2405765"/>
        <a:ext cx="576421" cy="576421"/>
      </dsp:txXfrm>
    </dsp:sp>
    <dsp:sp modelId="{E4DB8175-1A68-4BFD-B597-0FB198EEFC33}">
      <dsp:nvSpPr>
        <dsp:cNvPr id="0" name=""/>
        <dsp:cNvSpPr/>
      </dsp:nvSpPr>
      <dsp:spPr>
        <a:xfrm>
          <a:off x="2352948" y="4585048"/>
          <a:ext cx="1789910" cy="8155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b="1" i="1" kern="1200" dirty="0"/>
            <a:t>Poder de negociación de proveedores</a:t>
          </a:r>
          <a:endParaRPr lang="es-EC" sz="1600" kern="1200" dirty="0"/>
        </a:p>
      </dsp:txBody>
      <dsp:txXfrm>
        <a:off x="2639334" y="4585048"/>
        <a:ext cx="1503524" cy="815591"/>
      </dsp:txXfrm>
    </dsp:sp>
    <dsp:sp modelId="{C34EC0CB-BC6E-4F9C-A3F9-FC9557E2839C}">
      <dsp:nvSpPr>
        <dsp:cNvPr id="0" name=""/>
        <dsp:cNvSpPr/>
      </dsp:nvSpPr>
      <dsp:spPr>
        <a:xfrm>
          <a:off x="1447855" y="4583400"/>
          <a:ext cx="815183" cy="8151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a:t>4</a:t>
          </a:r>
        </a:p>
      </dsp:txBody>
      <dsp:txXfrm>
        <a:off x="1567236" y="4702781"/>
        <a:ext cx="576421" cy="576421"/>
      </dsp:txXfrm>
    </dsp:sp>
    <dsp:sp modelId="{7FD967A7-D878-456D-AA95-6C83392CC07D}">
      <dsp:nvSpPr>
        <dsp:cNvPr id="0" name=""/>
        <dsp:cNvSpPr/>
      </dsp:nvSpPr>
      <dsp:spPr>
        <a:xfrm>
          <a:off x="6799016" y="4574151"/>
          <a:ext cx="2169412" cy="8155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b="1" i="1" kern="1200" dirty="0"/>
            <a:t>Amenaza de ingreso de productos sustitutos</a:t>
          </a:r>
          <a:endParaRPr lang="es-EC" sz="1600" kern="1200" dirty="0"/>
        </a:p>
      </dsp:txBody>
      <dsp:txXfrm>
        <a:off x="7146122" y="4574151"/>
        <a:ext cx="1822306" cy="815591"/>
      </dsp:txXfrm>
    </dsp:sp>
    <dsp:sp modelId="{3F929092-4790-4E77-AEFD-1276F30B2179}">
      <dsp:nvSpPr>
        <dsp:cNvPr id="0" name=""/>
        <dsp:cNvSpPr/>
      </dsp:nvSpPr>
      <dsp:spPr>
        <a:xfrm>
          <a:off x="5829938" y="4547312"/>
          <a:ext cx="815183" cy="8151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a:t>5</a:t>
          </a:r>
        </a:p>
      </dsp:txBody>
      <dsp:txXfrm>
        <a:off x="5949319" y="4666693"/>
        <a:ext cx="576421" cy="5764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9D267-69AC-49EB-AA05-D914E0DCB1B4}">
      <dsp:nvSpPr>
        <dsp:cNvPr id="0" name=""/>
        <dsp:cNvSpPr/>
      </dsp:nvSpPr>
      <dsp:spPr>
        <a:xfrm>
          <a:off x="0" y="778650"/>
          <a:ext cx="2576063" cy="154563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Suiza es una de las naciones más globalizada con exportaciones que se aproxima a los 221000 millones de CHF</a:t>
          </a:r>
          <a:endParaRPr lang="es-EC" sz="1600" kern="1200" dirty="0"/>
        </a:p>
      </dsp:txBody>
      <dsp:txXfrm>
        <a:off x="0" y="778650"/>
        <a:ext cx="2576063" cy="1545638"/>
      </dsp:txXfrm>
    </dsp:sp>
    <dsp:sp modelId="{17F2CA8C-A80E-4932-A7F9-FF6F35EBE05B}">
      <dsp:nvSpPr>
        <dsp:cNvPr id="0" name=""/>
        <dsp:cNvSpPr/>
      </dsp:nvSpPr>
      <dsp:spPr>
        <a:xfrm>
          <a:off x="2833669" y="778650"/>
          <a:ext cx="2576063" cy="154563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Economía basada en el comercio exterior de mercancías, servicios y con una red amplia de tratados de libre comercio</a:t>
          </a:r>
          <a:endParaRPr lang="es-EC" sz="1600" kern="1200" dirty="0"/>
        </a:p>
      </dsp:txBody>
      <dsp:txXfrm>
        <a:off x="2833669" y="778650"/>
        <a:ext cx="2576063" cy="1545638"/>
      </dsp:txXfrm>
    </dsp:sp>
    <dsp:sp modelId="{D957796A-DFD2-4824-94AD-A79DCB81353B}">
      <dsp:nvSpPr>
        <dsp:cNvPr id="0" name=""/>
        <dsp:cNvSpPr/>
      </dsp:nvSpPr>
      <dsp:spPr>
        <a:xfrm>
          <a:off x="5667339" y="778650"/>
          <a:ext cx="2576063" cy="154563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Condiciones legales sencillas y transparentes reflejadas en un moderno sistema aduanero</a:t>
          </a:r>
          <a:endParaRPr lang="es-EC" sz="1600" kern="1200" dirty="0"/>
        </a:p>
      </dsp:txBody>
      <dsp:txXfrm>
        <a:off x="5667339" y="778650"/>
        <a:ext cx="2576063" cy="1545638"/>
      </dsp:txXfrm>
    </dsp:sp>
    <dsp:sp modelId="{D6939428-38C0-497D-9A71-BDCDCF4A954C}">
      <dsp:nvSpPr>
        <dsp:cNvPr id="0" name=""/>
        <dsp:cNvSpPr/>
      </dsp:nvSpPr>
      <dsp:spPr>
        <a:xfrm>
          <a:off x="1416834" y="2581894"/>
          <a:ext cx="2576063" cy="154563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En la economía suiza la agricultura representa el 1% del PIB</a:t>
          </a:r>
          <a:endParaRPr lang="es-EC" sz="1600" kern="1200" dirty="0"/>
        </a:p>
      </dsp:txBody>
      <dsp:txXfrm>
        <a:off x="1416834" y="2581894"/>
        <a:ext cx="2576063" cy="1545638"/>
      </dsp:txXfrm>
    </dsp:sp>
    <dsp:sp modelId="{34D91249-DC76-4FDC-99DD-D6172B7DCEE8}">
      <dsp:nvSpPr>
        <dsp:cNvPr id="0" name=""/>
        <dsp:cNvSpPr/>
      </dsp:nvSpPr>
      <dsp:spPr>
        <a:xfrm>
          <a:off x="4250504" y="2581894"/>
          <a:ext cx="2576063" cy="1545638"/>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El sector industrial alcanza el 25% del PIB representado por los productos manufacturados de alta tecnología de las industrias farmacéuticas y químicas </a:t>
          </a:r>
          <a:endParaRPr lang="es-EC" sz="1600" kern="1200" dirty="0"/>
        </a:p>
      </dsp:txBody>
      <dsp:txXfrm>
        <a:off x="4250504" y="2581894"/>
        <a:ext cx="2576063" cy="15456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D4762-3BCB-4D13-B79B-F98B12B363C5}">
      <dsp:nvSpPr>
        <dsp:cNvPr id="0" name=""/>
        <dsp:cNvSpPr/>
      </dsp:nvSpPr>
      <dsp:spPr>
        <a:xfrm>
          <a:off x="1609" y="176391"/>
          <a:ext cx="3342493" cy="671887"/>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a:t>Principales productos exportados Ecuador-Suiza</a:t>
          </a:r>
          <a:endParaRPr lang="es-EC" sz="1800" kern="1200" dirty="0"/>
        </a:p>
      </dsp:txBody>
      <dsp:txXfrm>
        <a:off x="1609" y="176391"/>
        <a:ext cx="3342493" cy="671887"/>
      </dsp:txXfrm>
    </dsp:sp>
    <dsp:sp modelId="{CB0B3B4A-77EC-4899-B164-E5A2A1732A0A}">
      <dsp:nvSpPr>
        <dsp:cNvPr id="0" name=""/>
        <dsp:cNvSpPr/>
      </dsp:nvSpPr>
      <dsp:spPr>
        <a:xfrm>
          <a:off x="1609" y="848278"/>
          <a:ext cx="3342493" cy="216321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Las demás formas de oro en bruto para uso no monetario</a:t>
          </a:r>
          <a:endParaRPr lang="es-EC" sz="1800" kern="1200" dirty="0"/>
        </a:p>
        <a:p>
          <a:pPr marL="171450" lvl="1" indent="-171450" algn="l" defTabSz="800100">
            <a:lnSpc>
              <a:spcPct val="90000"/>
            </a:lnSpc>
            <a:spcBef>
              <a:spcPct val="0"/>
            </a:spcBef>
            <a:spcAft>
              <a:spcPct val="15000"/>
            </a:spcAft>
            <a:buChar char="••"/>
          </a:pPr>
          <a:r>
            <a:rPr lang="es-ES" sz="1800" b="1" u="sng" kern="1200" dirty="0"/>
            <a:t>Rosas frescas cortadas</a:t>
          </a:r>
          <a:endParaRPr lang="es-EC" sz="1800" b="1" kern="1200" dirty="0"/>
        </a:p>
        <a:p>
          <a:pPr marL="171450" lvl="1" indent="-171450" algn="l" defTabSz="800100">
            <a:lnSpc>
              <a:spcPct val="90000"/>
            </a:lnSpc>
            <a:spcBef>
              <a:spcPct val="0"/>
            </a:spcBef>
            <a:spcAft>
              <a:spcPct val="15000"/>
            </a:spcAft>
            <a:buChar char="••"/>
          </a:pPr>
          <a:r>
            <a:rPr lang="es-ES" sz="1800" kern="1200" dirty="0"/>
            <a:t>Las demás flores y capullos frescos, cortados, no contemplados en otra parte</a:t>
          </a:r>
          <a:endParaRPr lang="es-EC" sz="1800" kern="1200" dirty="0"/>
        </a:p>
      </dsp:txBody>
      <dsp:txXfrm>
        <a:off x="1609" y="848278"/>
        <a:ext cx="3342493" cy="2163219"/>
      </dsp:txXfrm>
    </dsp:sp>
    <dsp:sp modelId="{5A43E6E0-47A2-4EF9-B4CC-88BA16CAFA89}">
      <dsp:nvSpPr>
        <dsp:cNvPr id="0" name=""/>
        <dsp:cNvSpPr/>
      </dsp:nvSpPr>
      <dsp:spPr>
        <a:xfrm>
          <a:off x="3828781" y="176391"/>
          <a:ext cx="3545349" cy="671887"/>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a:t>Principales productos importados Ecuador-Suiza </a:t>
          </a:r>
          <a:endParaRPr lang="es-EC" sz="1800" kern="1200" dirty="0"/>
        </a:p>
      </dsp:txBody>
      <dsp:txXfrm>
        <a:off x="3828781" y="176391"/>
        <a:ext cx="3545349" cy="671887"/>
      </dsp:txXfrm>
    </dsp:sp>
    <dsp:sp modelId="{491643CF-6EDC-484B-AB0E-A84664EEB529}">
      <dsp:nvSpPr>
        <dsp:cNvPr id="0" name=""/>
        <dsp:cNvSpPr/>
      </dsp:nvSpPr>
      <dsp:spPr>
        <a:xfrm>
          <a:off x="3812052" y="848278"/>
          <a:ext cx="3578808" cy="216321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Los demás medicamentos para uso humano para uso terapéutico o profiláctico</a:t>
          </a:r>
          <a:endParaRPr lang="es-EC" sz="1800" kern="1200" dirty="0"/>
        </a:p>
        <a:p>
          <a:pPr marL="171450" lvl="1" indent="-171450" algn="l" defTabSz="800100">
            <a:lnSpc>
              <a:spcPct val="90000"/>
            </a:lnSpc>
            <a:spcBef>
              <a:spcPct val="0"/>
            </a:spcBef>
            <a:spcAft>
              <a:spcPct val="15000"/>
            </a:spcAft>
            <a:buChar char="••"/>
          </a:pPr>
          <a:r>
            <a:rPr lang="es-ES" sz="1800" kern="1200" dirty="0"/>
            <a:t>Los demás medicamentos para tratamiento oncológico o VIH </a:t>
          </a:r>
          <a:endParaRPr lang="es-EC" sz="1800" kern="1200" dirty="0"/>
        </a:p>
        <a:p>
          <a:pPr marL="171450" lvl="1" indent="-171450" algn="l" defTabSz="800100">
            <a:lnSpc>
              <a:spcPct val="90000"/>
            </a:lnSpc>
            <a:spcBef>
              <a:spcPct val="0"/>
            </a:spcBef>
            <a:spcAft>
              <a:spcPct val="15000"/>
            </a:spcAft>
            <a:buChar char="••"/>
          </a:pPr>
          <a:r>
            <a:rPr lang="es-ES" sz="1800" kern="1200" dirty="0"/>
            <a:t>Para tratamiento oncológico o VIH</a:t>
          </a:r>
          <a:endParaRPr lang="es-EC" sz="1800" kern="1200" dirty="0"/>
        </a:p>
      </dsp:txBody>
      <dsp:txXfrm>
        <a:off x="3812052" y="848278"/>
        <a:ext cx="3578808" cy="21632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661DF-6E74-4709-99A5-14F389ED93C5}">
      <dsp:nvSpPr>
        <dsp:cNvPr id="0" name=""/>
        <dsp:cNvSpPr/>
      </dsp:nvSpPr>
      <dsp:spPr>
        <a:xfrm>
          <a:off x="4523" y="1500872"/>
          <a:ext cx="2313707"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s-EC" sz="2400" b="1" kern="1200" dirty="0"/>
            <a:t>MEDIDAS ARANCELARIAS</a:t>
          </a:r>
        </a:p>
      </dsp:txBody>
      <dsp:txXfrm>
        <a:off x="4523" y="1500872"/>
        <a:ext cx="2313707" cy="801900"/>
      </dsp:txXfrm>
    </dsp:sp>
    <dsp:sp modelId="{DF7C1C10-745A-47FD-96C8-F4B7BEDD3AB2}">
      <dsp:nvSpPr>
        <dsp:cNvPr id="0" name=""/>
        <dsp:cNvSpPr/>
      </dsp:nvSpPr>
      <dsp:spPr>
        <a:xfrm>
          <a:off x="2318230" y="1463283"/>
          <a:ext cx="462741" cy="87707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37743-0962-473B-9423-A800BCD566D2}">
      <dsp:nvSpPr>
        <dsp:cNvPr id="0" name=""/>
        <dsp:cNvSpPr/>
      </dsp:nvSpPr>
      <dsp:spPr>
        <a:xfrm>
          <a:off x="2966068" y="1463283"/>
          <a:ext cx="6293283" cy="8770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Arancel de 12,5 francos suizos (USD 28,19) por cada 100 kg bruto</a:t>
          </a:r>
          <a:endParaRPr lang="es-EC" sz="2400" kern="1200" dirty="0"/>
        </a:p>
      </dsp:txBody>
      <dsp:txXfrm>
        <a:off x="2966068" y="1463283"/>
        <a:ext cx="6293283" cy="877078"/>
      </dsp:txXfrm>
    </dsp:sp>
    <dsp:sp modelId="{181D4D1B-2E86-4E13-B374-60A02ECABF90}">
      <dsp:nvSpPr>
        <dsp:cNvPr id="0" name=""/>
        <dsp:cNvSpPr/>
      </dsp:nvSpPr>
      <dsp:spPr>
        <a:xfrm>
          <a:off x="4523" y="2790122"/>
          <a:ext cx="2313707"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s-EC" sz="2400" b="1" kern="1200" dirty="0"/>
            <a:t>MEDIDAS NO ARANCELARIAS</a:t>
          </a:r>
        </a:p>
      </dsp:txBody>
      <dsp:txXfrm>
        <a:off x="4523" y="2790122"/>
        <a:ext cx="2313707" cy="801900"/>
      </dsp:txXfrm>
    </dsp:sp>
    <dsp:sp modelId="{8F3C26E1-BDAC-45E4-8EB4-169B75836486}">
      <dsp:nvSpPr>
        <dsp:cNvPr id="0" name=""/>
        <dsp:cNvSpPr/>
      </dsp:nvSpPr>
      <dsp:spPr>
        <a:xfrm>
          <a:off x="2318230" y="2426761"/>
          <a:ext cx="462741" cy="152862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27537-9EF0-4C73-8D2E-3276DE89F6E3}">
      <dsp:nvSpPr>
        <dsp:cNvPr id="0" name=""/>
        <dsp:cNvSpPr/>
      </dsp:nvSpPr>
      <dsp:spPr>
        <a:xfrm>
          <a:off x="2966068" y="2426761"/>
          <a:ext cx="6293283" cy="15286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Para el trato de productos vegetales que ingresan a Suiza, el control fitosanitario fronterizo se realiza en los aeropuertos internacionales </a:t>
          </a:r>
          <a:endParaRPr lang="es-EC" sz="2400" kern="1200" dirty="0"/>
        </a:p>
      </dsp:txBody>
      <dsp:txXfrm>
        <a:off x="2966068" y="2426761"/>
        <a:ext cx="6293283" cy="15286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64CE5-BFB7-4171-B73F-DDD1A8B55F4B}">
      <dsp:nvSpPr>
        <dsp:cNvPr id="0" name=""/>
        <dsp:cNvSpPr/>
      </dsp:nvSpPr>
      <dsp:spPr>
        <a:xfrm>
          <a:off x="5891" y="1836385"/>
          <a:ext cx="2272092" cy="208799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a:t>Puesto 14 en importaciones a nivel mundial</a:t>
          </a:r>
          <a:endParaRPr lang="es-EC" sz="1400" kern="1200" dirty="0"/>
        </a:p>
        <a:p>
          <a:pPr marL="114300" lvl="1" indent="-114300" algn="l" defTabSz="622300">
            <a:lnSpc>
              <a:spcPct val="90000"/>
            </a:lnSpc>
            <a:spcBef>
              <a:spcPct val="0"/>
            </a:spcBef>
            <a:spcAft>
              <a:spcPct val="15000"/>
            </a:spcAft>
            <a:buChar char="••"/>
          </a:pPr>
          <a:r>
            <a:rPr lang="es-ES" sz="1400" kern="1200" dirty="0"/>
            <a:t>Potencialización y crecimiento de la preferencia comercial de productos como: flores (rosas), frutas tropicales, etc.</a:t>
          </a:r>
          <a:endParaRPr lang="es-EC" sz="1400" kern="1200" dirty="0"/>
        </a:p>
      </dsp:txBody>
      <dsp:txXfrm>
        <a:off x="53942" y="1884436"/>
        <a:ext cx="2175990" cy="1544464"/>
      </dsp:txXfrm>
    </dsp:sp>
    <dsp:sp modelId="{E688F929-B14D-4B2E-854C-2B660491478E}">
      <dsp:nvSpPr>
        <dsp:cNvPr id="0" name=""/>
        <dsp:cNvSpPr/>
      </dsp:nvSpPr>
      <dsp:spPr>
        <a:xfrm>
          <a:off x="1022377" y="2442748"/>
          <a:ext cx="2720502" cy="2720502"/>
        </a:xfrm>
        <a:prstGeom prst="leftCircularArrow">
          <a:avLst>
            <a:gd name="adj1" fmla="val 2127"/>
            <a:gd name="adj2" fmla="val 255557"/>
            <a:gd name="adj3" fmla="val 1377747"/>
            <a:gd name="adj4" fmla="val 8371169"/>
            <a:gd name="adj5" fmla="val 2481"/>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1CB6A0F-711E-4377-95BA-69A5BC42CAF3}">
      <dsp:nvSpPr>
        <dsp:cNvPr id="0" name=""/>
        <dsp:cNvSpPr/>
      </dsp:nvSpPr>
      <dsp:spPr>
        <a:xfrm>
          <a:off x="385845" y="3842223"/>
          <a:ext cx="2019637" cy="80314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a:t>1. Ampliación de mercados</a:t>
          </a:r>
          <a:endParaRPr lang="es-EC" sz="1700" b="1" kern="1200" dirty="0"/>
        </a:p>
      </dsp:txBody>
      <dsp:txXfrm>
        <a:off x="409368" y="3865746"/>
        <a:ext cx="1972591" cy="756097"/>
      </dsp:txXfrm>
    </dsp:sp>
    <dsp:sp modelId="{8D53F53A-F3FE-4A24-9755-AD0178C4A3B9}">
      <dsp:nvSpPr>
        <dsp:cNvPr id="0" name=""/>
        <dsp:cNvSpPr/>
      </dsp:nvSpPr>
      <dsp:spPr>
        <a:xfrm>
          <a:off x="2805972" y="1816445"/>
          <a:ext cx="2595979" cy="2124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22717"/>
              <a:satOff val="3566"/>
              <a:lumOff val="235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latin typeface="+mn-lt"/>
          </a:endParaRPr>
        </a:p>
        <a:p>
          <a:pPr marL="114300" lvl="1" indent="-114300" algn="l" defTabSz="622300">
            <a:lnSpc>
              <a:spcPct val="90000"/>
            </a:lnSpc>
            <a:spcBef>
              <a:spcPct val="0"/>
            </a:spcBef>
            <a:spcAft>
              <a:spcPct val="15000"/>
            </a:spcAft>
            <a:buChar char="••"/>
          </a:pPr>
          <a:r>
            <a:rPr lang="es-ES" sz="1400" kern="1200" dirty="0">
              <a:latin typeface="+mn-lt"/>
            </a:rPr>
            <a:t>Oportunidades en el sector de las MiPymes y de la Economía Popular y Solidaria</a:t>
          </a:r>
          <a:endParaRPr lang="es-EC" sz="1400" kern="1200" dirty="0">
            <a:latin typeface="+mn-lt"/>
          </a:endParaRPr>
        </a:p>
        <a:p>
          <a:pPr marL="114300" lvl="1" indent="-114300" algn="l" defTabSz="622300">
            <a:lnSpc>
              <a:spcPct val="90000"/>
            </a:lnSpc>
            <a:spcBef>
              <a:spcPct val="0"/>
            </a:spcBef>
            <a:spcAft>
              <a:spcPct val="15000"/>
            </a:spcAft>
            <a:buChar char="••"/>
          </a:pPr>
          <a:r>
            <a:rPr lang="es-ES" sz="1400" kern="1200" dirty="0">
              <a:latin typeface="+mn-lt"/>
            </a:rPr>
            <a:t>Importaciones  por el EFTA del Ecuador se elevaron a USD 350 </a:t>
          </a:r>
          <a:r>
            <a:rPr lang="es-ES" sz="1400" kern="1200" dirty="0" smtClean="0">
              <a:latin typeface="+mn-lt"/>
            </a:rPr>
            <a:t>millones.</a:t>
          </a:r>
          <a:endParaRPr lang="es-EC" sz="1400" kern="1200" dirty="0">
            <a:latin typeface="+mn-lt"/>
          </a:endParaRPr>
        </a:p>
      </dsp:txBody>
      <dsp:txXfrm>
        <a:off x="2854864" y="2320598"/>
        <a:ext cx="2498195" cy="1571509"/>
      </dsp:txXfrm>
    </dsp:sp>
    <dsp:sp modelId="{7051ECF4-B0A6-4E40-9153-7F7AA84D47B1}">
      <dsp:nvSpPr>
        <dsp:cNvPr id="0" name=""/>
        <dsp:cNvSpPr/>
      </dsp:nvSpPr>
      <dsp:spPr>
        <a:xfrm>
          <a:off x="3902132" y="772045"/>
          <a:ext cx="3031279" cy="3031279"/>
        </a:xfrm>
        <a:prstGeom prst="circularArrow">
          <a:avLst>
            <a:gd name="adj1" fmla="val 1909"/>
            <a:gd name="adj2" fmla="val 228215"/>
            <a:gd name="adj3" fmla="val 19516442"/>
            <a:gd name="adj4" fmla="val 12495679"/>
            <a:gd name="adj5" fmla="val 2227"/>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9913C24-1D4D-4A4B-8407-255CF361DD7B}">
      <dsp:nvSpPr>
        <dsp:cNvPr id="0" name=""/>
        <dsp:cNvSpPr/>
      </dsp:nvSpPr>
      <dsp:spPr>
        <a:xfrm>
          <a:off x="3128194" y="1599719"/>
          <a:ext cx="2019637" cy="803143"/>
        </a:xfrm>
        <a:prstGeom prst="roundRect">
          <a:avLst>
            <a:gd name="adj" fmla="val 10000"/>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a:t>2. Expansión y diversificación de inversiones</a:t>
          </a:r>
          <a:endParaRPr lang="es-EC" sz="1700" b="1" kern="1200" dirty="0"/>
        </a:p>
      </dsp:txBody>
      <dsp:txXfrm>
        <a:off x="3151717" y="1623242"/>
        <a:ext cx="1972591" cy="756097"/>
      </dsp:txXfrm>
    </dsp:sp>
    <dsp:sp modelId="{6B874030-E23D-4ACD-BC3D-B11FADE3A3FA}">
      <dsp:nvSpPr>
        <dsp:cNvPr id="0" name=""/>
        <dsp:cNvSpPr/>
      </dsp:nvSpPr>
      <dsp:spPr>
        <a:xfrm>
          <a:off x="5767996" y="1942616"/>
          <a:ext cx="2272092" cy="187400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645434"/>
              <a:satOff val="7132"/>
              <a:lumOff val="470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Acuerdo multipartes con la UE</a:t>
          </a:r>
        </a:p>
        <a:p>
          <a:pPr marL="114300" lvl="1" indent="-114300" algn="l" defTabSz="622300">
            <a:lnSpc>
              <a:spcPct val="90000"/>
            </a:lnSpc>
            <a:spcBef>
              <a:spcPct val="0"/>
            </a:spcBef>
            <a:spcAft>
              <a:spcPct val="15000"/>
            </a:spcAft>
            <a:buChar char="••"/>
          </a:pPr>
          <a:r>
            <a:rPr lang="es-ES" sz="1400" kern="1200" dirty="0"/>
            <a:t>Permitido la reducción de las fronteras facilitando así el comercio entre países de la UE</a:t>
          </a:r>
          <a:endParaRPr lang="es-EC" sz="1400" kern="1200" dirty="0"/>
        </a:p>
      </dsp:txBody>
      <dsp:txXfrm>
        <a:off x="5811122" y="1985742"/>
        <a:ext cx="2185840" cy="1386177"/>
      </dsp:txXfrm>
    </dsp:sp>
    <dsp:sp modelId="{449D9CD8-0D5F-44D6-9883-6BA109BFAAC7}">
      <dsp:nvSpPr>
        <dsp:cNvPr id="0" name=""/>
        <dsp:cNvSpPr/>
      </dsp:nvSpPr>
      <dsp:spPr>
        <a:xfrm>
          <a:off x="6183456" y="3662960"/>
          <a:ext cx="2019637" cy="803143"/>
        </a:xfrm>
        <a:prstGeom prst="roundRect">
          <a:avLst>
            <a:gd name="adj" fmla="val 1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a:t>3. Fortalecimiento y ampliación de lazos de integración</a:t>
          </a:r>
          <a:endParaRPr lang="es-EC" sz="1700" b="1" kern="1200" dirty="0"/>
        </a:p>
      </dsp:txBody>
      <dsp:txXfrm>
        <a:off x="6206979" y="3686483"/>
        <a:ext cx="1972591" cy="7560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3649-31FE-464A-AA27-67864D9EA1F2}">
      <dsp:nvSpPr>
        <dsp:cNvPr id="0" name=""/>
        <dsp:cNvSpPr/>
      </dsp:nvSpPr>
      <dsp:spPr>
        <a:xfrm>
          <a:off x="2092588" y="0"/>
          <a:ext cx="2195548" cy="219588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1417C-036F-4006-9969-84F262F7529E}">
      <dsp:nvSpPr>
        <dsp:cNvPr id="0" name=""/>
        <dsp:cNvSpPr/>
      </dsp:nvSpPr>
      <dsp:spPr>
        <a:xfrm>
          <a:off x="2577876" y="792780"/>
          <a:ext cx="1220024" cy="609866"/>
        </a:xfrm>
        <a:prstGeom prst="rect">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mj-lt"/>
            </a:rPr>
            <a:t>150 productos de origen ecuatoriano</a:t>
          </a:r>
          <a:endParaRPr lang="es-EC" sz="1400" b="1" kern="1200" dirty="0">
            <a:latin typeface="+mj-lt"/>
          </a:endParaRPr>
        </a:p>
      </dsp:txBody>
      <dsp:txXfrm>
        <a:off x="2577876" y="792780"/>
        <a:ext cx="1220024" cy="609866"/>
      </dsp:txXfrm>
    </dsp:sp>
    <dsp:sp modelId="{C8C09C15-A12B-472D-AC57-4185D2748AEB}">
      <dsp:nvSpPr>
        <dsp:cNvPr id="0" name=""/>
        <dsp:cNvSpPr/>
      </dsp:nvSpPr>
      <dsp:spPr>
        <a:xfrm>
          <a:off x="1482782" y="1261697"/>
          <a:ext cx="2195548" cy="219588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BFBEF-2155-477F-BF4B-713D2C0CE1A7}">
      <dsp:nvSpPr>
        <dsp:cNvPr id="0" name=""/>
        <dsp:cNvSpPr/>
      </dsp:nvSpPr>
      <dsp:spPr>
        <a:xfrm>
          <a:off x="1664324" y="2009943"/>
          <a:ext cx="1440470" cy="635151"/>
        </a:xfrm>
        <a:prstGeom prst="rect">
          <a:avLst/>
        </a:prstGeom>
        <a:solidFill>
          <a:schemeClr val="lt1"/>
        </a:solidFill>
        <a:ln w="1587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mj-lt"/>
            </a:rPr>
            <a:t>Liberación en la oferta exportable de al menos el 98%</a:t>
          </a:r>
          <a:endParaRPr lang="es-EC" sz="1400" b="1" kern="1200" dirty="0">
            <a:latin typeface="+mj-lt"/>
          </a:endParaRPr>
        </a:p>
      </dsp:txBody>
      <dsp:txXfrm>
        <a:off x="1664324" y="2009943"/>
        <a:ext cx="1440470" cy="635151"/>
      </dsp:txXfrm>
    </dsp:sp>
    <dsp:sp modelId="{2DD56325-70A6-4E48-8376-0358C2A664A9}">
      <dsp:nvSpPr>
        <dsp:cNvPr id="0" name=""/>
        <dsp:cNvSpPr/>
      </dsp:nvSpPr>
      <dsp:spPr>
        <a:xfrm>
          <a:off x="2248853" y="2674379"/>
          <a:ext cx="1886316" cy="1887072"/>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13A80-D62C-4917-9D9B-4605FB402338}">
      <dsp:nvSpPr>
        <dsp:cNvPr id="0" name=""/>
        <dsp:cNvSpPr/>
      </dsp:nvSpPr>
      <dsp:spPr>
        <a:xfrm>
          <a:off x="2535725" y="3263977"/>
          <a:ext cx="1493029" cy="747104"/>
        </a:xfrm>
        <a:prstGeom prst="rect">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mj-lt"/>
            </a:rPr>
            <a:t>0 – 15 años y en el caso de productos sensibles 0 hasta 17 años</a:t>
          </a:r>
          <a:endParaRPr lang="es-EC" sz="1400" b="1" kern="1200" dirty="0">
            <a:latin typeface="+mj-lt"/>
          </a:endParaRPr>
        </a:p>
      </dsp:txBody>
      <dsp:txXfrm>
        <a:off x="2535725" y="3263977"/>
        <a:ext cx="1493029" cy="7471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62A60-1D79-41AD-87CC-762A8B134B41}">
      <dsp:nvSpPr>
        <dsp:cNvPr id="0" name=""/>
        <dsp:cNvSpPr/>
      </dsp:nvSpPr>
      <dsp:spPr>
        <a:xfrm>
          <a:off x="0" y="2083"/>
          <a:ext cx="3647460" cy="106567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effectLst/>
              <a:latin typeface="+mn-lt"/>
              <a:ea typeface="Times New Roman" panose="02020603050405020304" pitchFamily="18" charset="0"/>
            </a:rPr>
            <a:t>Para comprobar la incidencia del Acuerdo como factor de competitividad de las exportaciones se utilizará la prueba de hipótesis Chi-cuadrado</a:t>
          </a:r>
          <a:endParaRPr lang="es-EC" sz="1500" kern="1200" dirty="0">
            <a:latin typeface="+mn-lt"/>
          </a:endParaRPr>
        </a:p>
      </dsp:txBody>
      <dsp:txXfrm>
        <a:off x="31213" y="33296"/>
        <a:ext cx="3585034" cy="1003253"/>
      </dsp:txXfrm>
    </dsp:sp>
    <dsp:sp modelId="{BF4ED1FE-5BD4-4F35-96E9-BD98A8A64ECB}">
      <dsp:nvSpPr>
        <dsp:cNvPr id="0" name=""/>
        <dsp:cNvSpPr/>
      </dsp:nvSpPr>
      <dsp:spPr>
        <a:xfrm rot="5400000">
          <a:off x="1623915" y="1094404"/>
          <a:ext cx="399629" cy="47955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1679864" y="1134367"/>
        <a:ext cx="287733" cy="279740"/>
      </dsp:txXfrm>
    </dsp:sp>
    <dsp:sp modelId="{5FC9640E-BC73-47B9-B68F-21D4C67EB854}">
      <dsp:nvSpPr>
        <dsp:cNvPr id="0" name=""/>
        <dsp:cNvSpPr/>
      </dsp:nvSpPr>
      <dsp:spPr>
        <a:xfrm>
          <a:off x="0" y="1600602"/>
          <a:ext cx="3647460" cy="106567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t>Según la prueba de normalidad de Shapiro-Wilk, el estadístico obtenido en las dos variables son mayor al nivel de significancia, lo cual prueba que, las variables siguen una distribución normal</a:t>
          </a:r>
          <a:endParaRPr lang="es-EC" sz="1500" kern="1200" dirty="0"/>
        </a:p>
      </dsp:txBody>
      <dsp:txXfrm>
        <a:off x="31213" y="1631815"/>
        <a:ext cx="3585034" cy="1003253"/>
      </dsp:txXfrm>
    </dsp:sp>
    <dsp:sp modelId="{5156687C-C5AD-482A-AA70-7FDC5F659BBA}">
      <dsp:nvSpPr>
        <dsp:cNvPr id="0" name=""/>
        <dsp:cNvSpPr/>
      </dsp:nvSpPr>
      <dsp:spPr>
        <a:xfrm rot="5400000">
          <a:off x="1623915" y="2692923"/>
          <a:ext cx="399629" cy="47955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1679864" y="2732886"/>
        <a:ext cx="287733" cy="279740"/>
      </dsp:txXfrm>
    </dsp:sp>
    <dsp:sp modelId="{E1B6F7DE-68BC-4AD7-91A6-6A7BE94F9639}">
      <dsp:nvSpPr>
        <dsp:cNvPr id="0" name=""/>
        <dsp:cNvSpPr/>
      </dsp:nvSpPr>
      <dsp:spPr>
        <a:xfrm>
          <a:off x="0" y="3199121"/>
          <a:ext cx="3647460" cy="106567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t>Se observa que el estadístico asociado a chi-cuadrado es 0,465, es decir; mayor a 0,05, lo cual permite aceptar la hipótesis nula planteada</a:t>
          </a:r>
          <a:endParaRPr lang="es-EC" sz="1500" kern="1200" dirty="0"/>
        </a:p>
      </dsp:txBody>
      <dsp:txXfrm>
        <a:off x="31213" y="3230334"/>
        <a:ext cx="3585034" cy="100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42237-1531-4B4B-B04D-39B1E665F0F3}">
      <dsp:nvSpPr>
        <dsp:cNvPr id="0" name=""/>
        <dsp:cNvSpPr/>
      </dsp:nvSpPr>
      <dsp:spPr>
        <a:xfrm>
          <a:off x="5443845" y="70695"/>
          <a:ext cx="1492546" cy="11262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a:latin typeface="+mn-lt"/>
              <a:cs typeface="Calibri Light" panose="020F0302020204030204" pitchFamily="34" charset="0"/>
            </a:rPr>
            <a:t>Producción agrícola beneficiada por una ventaja natural</a:t>
          </a:r>
        </a:p>
      </dsp:txBody>
      <dsp:txXfrm>
        <a:off x="5443845" y="70695"/>
        <a:ext cx="1492546" cy="1126237"/>
      </dsp:txXfrm>
    </dsp:sp>
    <dsp:sp modelId="{7E3B657F-289E-4980-98D3-D206CEAB295C}">
      <dsp:nvSpPr>
        <dsp:cNvPr id="0" name=""/>
        <dsp:cNvSpPr/>
      </dsp:nvSpPr>
      <dsp:spPr>
        <a:xfrm>
          <a:off x="2851244" y="-102713"/>
          <a:ext cx="4221811" cy="4221811"/>
        </a:xfrm>
        <a:prstGeom prst="circularArrow">
          <a:avLst>
            <a:gd name="adj1" fmla="val 5202"/>
            <a:gd name="adj2" fmla="val 336043"/>
            <a:gd name="adj3" fmla="val 21479605"/>
            <a:gd name="adj4" fmla="val 20059996"/>
            <a:gd name="adj5" fmla="val 6069"/>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0DF93E-7B53-4BD2-A867-7859085F6DFB}">
      <dsp:nvSpPr>
        <dsp:cNvPr id="0" name=""/>
        <dsp:cNvSpPr/>
      </dsp:nvSpPr>
      <dsp:spPr>
        <a:xfrm>
          <a:off x="5942444" y="2125606"/>
          <a:ext cx="1594809" cy="11262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a:latin typeface="+mn-lt"/>
              <a:cs typeface="Calibri Light" panose="020F0302020204030204" pitchFamily="34" charset="0"/>
            </a:rPr>
            <a:t>Factores de competitividad</a:t>
          </a:r>
        </a:p>
      </dsp:txBody>
      <dsp:txXfrm>
        <a:off x="5942444" y="2125606"/>
        <a:ext cx="1594809" cy="1126237"/>
      </dsp:txXfrm>
    </dsp:sp>
    <dsp:sp modelId="{8E92341E-1615-4908-9642-68CAA16C1D44}">
      <dsp:nvSpPr>
        <dsp:cNvPr id="0" name=""/>
        <dsp:cNvSpPr/>
      </dsp:nvSpPr>
      <dsp:spPr>
        <a:xfrm>
          <a:off x="3068306" y="-22694"/>
          <a:ext cx="4221811" cy="4221811"/>
        </a:xfrm>
        <a:prstGeom prst="circularArrow">
          <a:avLst>
            <a:gd name="adj1" fmla="val 5202"/>
            <a:gd name="adj2" fmla="val 336043"/>
            <a:gd name="adj3" fmla="val 3725484"/>
            <a:gd name="adj4" fmla="val 2253321"/>
            <a:gd name="adj5" fmla="val 6069"/>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214DB7-FC5E-40EF-95F4-389F0DEACDA0}">
      <dsp:nvSpPr>
        <dsp:cNvPr id="0" name=""/>
        <dsp:cNvSpPr/>
      </dsp:nvSpPr>
      <dsp:spPr>
        <a:xfrm>
          <a:off x="4300035" y="3419795"/>
          <a:ext cx="1369246" cy="11262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a:latin typeface="+mn-lt"/>
              <a:cs typeface="Calibri Light" panose="020F0302020204030204" pitchFamily="34" charset="0"/>
            </a:rPr>
            <a:t>El mercado internacional de la rosa fresca cortada</a:t>
          </a:r>
        </a:p>
      </dsp:txBody>
      <dsp:txXfrm>
        <a:off x="4300035" y="3419795"/>
        <a:ext cx="1369246" cy="1126237"/>
      </dsp:txXfrm>
    </dsp:sp>
    <dsp:sp modelId="{4E9E8D91-E3F4-4E69-BDE7-B57EBB62F93F}">
      <dsp:nvSpPr>
        <dsp:cNvPr id="0" name=""/>
        <dsp:cNvSpPr/>
      </dsp:nvSpPr>
      <dsp:spPr>
        <a:xfrm>
          <a:off x="2847820" y="-711"/>
          <a:ext cx="4221811" cy="4221811"/>
        </a:xfrm>
        <a:prstGeom prst="circularArrow">
          <a:avLst>
            <a:gd name="adj1" fmla="val 5202"/>
            <a:gd name="adj2" fmla="val 336043"/>
            <a:gd name="adj3" fmla="val 8210605"/>
            <a:gd name="adj4" fmla="val 6635403"/>
            <a:gd name="adj5" fmla="val 6069"/>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5AFBC8-4C05-4771-A57C-B7A98FBE1565}">
      <dsp:nvSpPr>
        <dsp:cNvPr id="0" name=""/>
        <dsp:cNvSpPr/>
      </dsp:nvSpPr>
      <dsp:spPr>
        <a:xfrm>
          <a:off x="2491160" y="2125606"/>
          <a:ext cx="1372106" cy="11262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a:latin typeface="+mn-lt"/>
              <a:cs typeface="Calibri Light" panose="020F0302020204030204" pitchFamily="34" charset="0"/>
            </a:rPr>
            <a:t>Beneficios de un Acuerdo Comercial</a:t>
          </a:r>
        </a:p>
      </dsp:txBody>
      <dsp:txXfrm>
        <a:off x="2491160" y="2125606"/>
        <a:ext cx="1372106" cy="1126237"/>
      </dsp:txXfrm>
    </dsp:sp>
    <dsp:sp modelId="{F7023A36-FEB1-4624-9BD1-3F9669F706D0}">
      <dsp:nvSpPr>
        <dsp:cNvPr id="0" name=""/>
        <dsp:cNvSpPr/>
      </dsp:nvSpPr>
      <dsp:spPr>
        <a:xfrm>
          <a:off x="2846687" y="-46598"/>
          <a:ext cx="4221811" cy="4221811"/>
        </a:xfrm>
        <a:prstGeom prst="circularArrow">
          <a:avLst>
            <a:gd name="adj1" fmla="val 5202"/>
            <a:gd name="adj2" fmla="val 336043"/>
            <a:gd name="adj3" fmla="val 12200793"/>
            <a:gd name="adj4" fmla="val 10687468"/>
            <a:gd name="adj5" fmla="val 6069"/>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4CEDDB-2BA6-4520-ABFF-916DD268011E}">
      <dsp:nvSpPr>
        <dsp:cNvPr id="0" name=""/>
        <dsp:cNvSpPr/>
      </dsp:nvSpPr>
      <dsp:spPr>
        <a:xfrm>
          <a:off x="3170832" y="31534"/>
          <a:ext cx="1295151" cy="11262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dirty="0">
              <a:latin typeface="+mn-lt"/>
              <a:cs typeface="Calibri Light" panose="020F0302020204030204" pitchFamily="34" charset="0"/>
            </a:rPr>
            <a:t>Pronósticos de exportaciones</a:t>
          </a:r>
        </a:p>
      </dsp:txBody>
      <dsp:txXfrm>
        <a:off x="3170832" y="31534"/>
        <a:ext cx="1295151" cy="1126237"/>
      </dsp:txXfrm>
    </dsp:sp>
    <dsp:sp modelId="{34B1C68B-1CA6-4FE7-884C-C9D0FE931DC3}">
      <dsp:nvSpPr>
        <dsp:cNvPr id="0" name=""/>
        <dsp:cNvSpPr/>
      </dsp:nvSpPr>
      <dsp:spPr>
        <a:xfrm>
          <a:off x="2897503" y="-39463"/>
          <a:ext cx="4221811" cy="4221811"/>
        </a:xfrm>
        <a:prstGeom prst="circularArrow">
          <a:avLst>
            <a:gd name="adj1" fmla="val 5202"/>
            <a:gd name="adj2" fmla="val 336043"/>
            <a:gd name="adj3" fmla="val 16670551"/>
            <a:gd name="adj4" fmla="val 15189942"/>
            <a:gd name="adj5" fmla="val 6069"/>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68FB4-38A3-4434-8DC9-F8687AD9AEB9}">
      <dsp:nvSpPr>
        <dsp:cNvPr id="0" name=""/>
        <dsp:cNvSpPr/>
      </dsp:nvSpPr>
      <dsp:spPr>
        <a:xfrm>
          <a:off x="618" y="521491"/>
          <a:ext cx="1492771" cy="746385"/>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Actividad económica de la empresa</a:t>
          </a:r>
          <a:endParaRPr lang="es-ES" sz="1700" kern="1200">
            <a:solidFill>
              <a:schemeClr val="tx1"/>
            </a:solidFill>
          </a:endParaRPr>
        </a:p>
      </dsp:txBody>
      <dsp:txXfrm>
        <a:off x="22479" y="543352"/>
        <a:ext cx="1449049" cy="702663"/>
      </dsp:txXfrm>
    </dsp:sp>
    <dsp:sp modelId="{539EF015-098D-4F1C-9317-A8312478EEF3}">
      <dsp:nvSpPr>
        <dsp:cNvPr id="0" name=""/>
        <dsp:cNvSpPr/>
      </dsp:nvSpPr>
      <dsp:spPr>
        <a:xfrm>
          <a:off x="149895" y="1267877"/>
          <a:ext cx="149277" cy="1155680"/>
        </a:xfrm>
        <a:custGeom>
          <a:avLst/>
          <a:gdLst/>
          <a:ahLst/>
          <a:cxnLst/>
          <a:rect l="0" t="0" r="0" b="0"/>
          <a:pathLst>
            <a:path>
              <a:moveTo>
                <a:pt x="0" y="0"/>
              </a:moveTo>
              <a:lnTo>
                <a:pt x="0" y="1155680"/>
              </a:lnTo>
              <a:lnTo>
                <a:pt x="149277" y="1155680"/>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5AF10-D6AC-4E79-BD66-61DFC58E8B81}">
      <dsp:nvSpPr>
        <dsp:cNvPr id="0" name=""/>
        <dsp:cNvSpPr/>
      </dsp:nvSpPr>
      <dsp:spPr>
        <a:xfrm>
          <a:off x="299172" y="1454473"/>
          <a:ext cx="1470594" cy="1938169"/>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El 37,5% se dedica a la exportación, el 12,5% a la producción y el resto a ambas.</a:t>
          </a:r>
          <a:endParaRPr lang="es-ES" sz="1700" kern="1200" dirty="0">
            <a:solidFill>
              <a:schemeClr val="tx1"/>
            </a:solidFill>
          </a:endParaRPr>
        </a:p>
      </dsp:txBody>
      <dsp:txXfrm>
        <a:off x="342244" y="1497545"/>
        <a:ext cx="1384450" cy="1852025"/>
      </dsp:txXfrm>
    </dsp:sp>
    <dsp:sp modelId="{2DB81411-331B-4749-BCD6-3CE60A8C2D5A}">
      <dsp:nvSpPr>
        <dsp:cNvPr id="0" name=""/>
        <dsp:cNvSpPr/>
      </dsp:nvSpPr>
      <dsp:spPr>
        <a:xfrm>
          <a:off x="1866582" y="521491"/>
          <a:ext cx="1492771" cy="746385"/>
        </a:xfrm>
        <a:prstGeom prst="roundRect">
          <a:avLst>
            <a:gd name="adj" fmla="val 10000"/>
          </a:avLst>
        </a:prstGeom>
        <a:solidFill>
          <a:schemeClr val="accent1">
            <a:shade val="80000"/>
            <a:hueOff val="74597"/>
            <a:satOff val="-1770"/>
            <a:lumOff val="55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Exportación de rosas a Suiza</a:t>
          </a:r>
          <a:endParaRPr lang="es-ES" sz="1700" kern="1200">
            <a:solidFill>
              <a:schemeClr val="tx1"/>
            </a:solidFill>
          </a:endParaRPr>
        </a:p>
      </dsp:txBody>
      <dsp:txXfrm>
        <a:off x="1888443" y="543352"/>
        <a:ext cx="1449049" cy="702663"/>
      </dsp:txXfrm>
    </dsp:sp>
    <dsp:sp modelId="{E0DFD7D6-613A-4FA3-9A5D-345230062C9B}">
      <dsp:nvSpPr>
        <dsp:cNvPr id="0" name=""/>
        <dsp:cNvSpPr/>
      </dsp:nvSpPr>
      <dsp:spPr>
        <a:xfrm>
          <a:off x="2015859" y="1267877"/>
          <a:ext cx="149277" cy="748076"/>
        </a:xfrm>
        <a:custGeom>
          <a:avLst/>
          <a:gdLst/>
          <a:ahLst/>
          <a:cxnLst/>
          <a:rect l="0" t="0" r="0" b="0"/>
          <a:pathLst>
            <a:path>
              <a:moveTo>
                <a:pt x="0" y="0"/>
              </a:moveTo>
              <a:lnTo>
                <a:pt x="0" y="748076"/>
              </a:lnTo>
              <a:lnTo>
                <a:pt x="149277" y="748076"/>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7CB7C-1CB8-4191-9CAA-DFC5668D15EB}">
      <dsp:nvSpPr>
        <dsp:cNvPr id="0" name=""/>
        <dsp:cNvSpPr/>
      </dsp:nvSpPr>
      <dsp:spPr>
        <a:xfrm>
          <a:off x="2165136" y="1454473"/>
          <a:ext cx="1462772" cy="1122959"/>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62164"/>
              <a:satOff val="-1475"/>
              <a:lumOff val="46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Promedio aproximado de 1,04 </a:t>
          </a:r>
          <a:r>
            <a:rPr lang="es-ES" sz="1700" kern="1200" dirty="0" smtClean="0">
              <a:solidFill>
                <a:schemeClr val="tx1"/>
              </a:solidFill>
              <a:latin typeface="Calibri Light" panose="020F0302020204030204"/>
            </a:rPr>
            <a:t>toneladas al mes</a:t>
          </a:r>
          <a:endParaRPr lang="es-ES" sz="1700" kern="1200" dirty="0">
            <a:solidFill>
              <a:schemeClr val="tx1"/>
            </a:solidFill>
          </a:endParaRPr>
        </a:p>
      </dsp:txBody>
      <dsp:txXfrm>
        <a:off x="2198026" y="1487363"/>
        <a:ext cx="1396992" cy="1057179"/>
      </dsp:txXfrm>
    </dsp:sp>
    <dsp:sp modelId="{1D75E640-6084-49B1-9646-5A7DA19DEF63}">
      <dsp:nvSpPr>
        <dsp:cNvPr id="0" name=""/>
        <dsp:cNvSpPr/>
      </dsp:nvSpPr>
      <dsp:spPr>
        <a:xfrm>
          <a:off x="3732546" y="521491"/>
          <a:ext cx="1492771" cy="746385"/>
        </a:xfrm>
        <a:prstGeom prst="roundRect">
          <a:avLst>
            <a:gd name="adj" fmla="val 10000"/>
          </a:avLst>
        </a:prstGeom>
        <a:solidFill>
          <a:schemeClr val="accent1">
            <a:shade val="80000"/>
            <a:hueOff val="149193"/>
            <a:satOff val="-3541"/>
            <a:lumOff val="111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Costos de Producción</a:t>
          </a:r>
          <a:endParaRPr lang="es-ES" sz="1700" kern="1200">
            <a:solidFill>
              <a:schemeClr val="tx1"/>
            </a:solidFill>
          </a:endParaRPr>
        </a:p>
      </dsp:txBody>
      <dsp:txXfrm>
        <a:off x="3754407" y="543352"/>
        <a:ext cx="1449049" cy="702663"/>
      </dsp:txXfrm>
    </dsp:sp>
    <dsp:sp modelId="{19AF6D24-4613-4398-9788-BBADDAFF40A3}">
      <dsp:nvSpPr>
        <dsp:cNvPr id="0" name=""/>
        <dsp:cNvSpPr/>
      </dsp:nvSpPr>
      <dsp:spPr>
        <a:xfrm>
          <a:off x="3881823" y="1267877"/>
          <a:ext cx="149277" cy="661995"/>
        </a:xfrm>
        <a:custGeom>
          <a:avLst/>
          <a:gdLst/>
          <a:ahLst/>
          <a:cxnLst/>
          <a:rect l="0" t="0" r="0" b="0"/>
          <a:pathLst>
            <a:path>
              <a:moveTo>
                <a:pt x="0" y="0"/>
              </a:moveTo>
              <a:lnTo>
                <a:pt x="0" y="661995"/>
              </a:lnTo>
              <a:lnTo>
                <a:pt x="149277" y="661995"/>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A8607-C94B-4BF8-B515-FD27EE16AC51}">
      <dsp:nvSpPr>
        <dsp:cNvPr id="0" name=""/>
        <dsp:cNvSpPr/>
      </dsp:nvSpPr>
      <dsp:spPr>
        <a:xfrm>
          <a:off x="4031100" y="1454473"/>
          <a:ext cx="1462772" cy="950798"/>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124328"/>
              <a:satOff val="-2951"/>
              <a:lumOff val="9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En promedio mensual valores entre $3500-$4000</a:t>
          </a:r>
          <a:endParaRPr lang="es-ES" sz="1700" kern="1200">
            <a:solidFill>
              <a:schemeClr val="tx1"/>
            </a:solidFill>
          </a:endParaRPr>
        </a:p>
      </dsp:txBody>
      <dsp:txXfrm>
        <a:off x="4058948" y="1482321"/>
        <a:ext cx="1407076" cy="895102"/>
      </dsp:txXfrm>
    </dsp:sp>
    <dsp:sp modelId="{640D9E66-CDE4-40AE-9AAD-8AACD491D339}">
      <dsp:nvSpPr>
        <dsp:cNvPr id="0" name=""/>
        <dsp:cNvSpPr/>
      </dsp:nvSpPr>
      <dsp:spPr>
        <a:xfrm>
          <a:off x="3881823" y="1267877"/>
          <a:ext cx="149277" cy="2484385"/>
        </a:xfrm>
        <a:custGeom>
          <a:avLst/>
          <a:gdLst/>
          <a:ahLst/>
          <a:cxnLst/>
          <a:rect l="0" t="0" r="0" b="0"/>
          <a:pathLst>
            <a:path>
              <a:moveTo>
                <a:pt x="0" y="0"/>
              </a:moveTo>
              <a:lnTo>
                <a:pt x="0" y="2484385"/>
              </a:lnTo>
              <a:lnTo>
                <a:pt x="149277" y="2484385"/>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2286E-259C-4C9A-8B15-FE469CB4744F}">
      <dsp:nvSpPr>
        <dsp:cNvPr id="0" name=""/>
        <dsp:cNvSpPr/>
      </dsp:nvSpPr>
      <dsp:spPr>
        <a:xfrm>
          <a:off x="4031100" y="2591868"/>
          <a:ext cx="1462772" cy="2320788"/>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186491"/>
              <a:satOff val="-4426"/>
              <a:lumOff val="139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El 75% selecciona a la mano de obra como el rubro de mayor incidencia dentro de la estructura de costo.</a:t>
          </a:r>
        </a:p>
      </dsp:txBody>
      <dsp:txXfrm>
        <a:off x="4073943" y="2634711"/>
        <a:ext cx="1377086" cy="2235102"/>
      </dsp:txXfrm>
    </dsp:sp>
    <dsp:sp modelId="{039C5A93-8B41-46A0-B33C-4ECBB671CD64}">
      <dsp:nvSpPr>
        <dsp:cNvPr id="0" name=""/>
        <dsp:cNvSpPr/>
      </dsp:nvSpPr>
      <dsp:spPr>
        <a:xfrm>
          <a:off x="5598510" y="521491"/>
          <a:ext cx="1492771" cy="746385"/>
        </a:xfrm>
        <a:prstGeom prst="roundRect">
          <a:avLst>
            <a:gd name="adj" fmla="val 10000"/>
          </a:avLst>
        </a:prstGeom>
        <a:solidFill>
          <a:schemeClr val="accent1">
            <a:shade val="80000"/>
            <a:hueOff val="223790"/>
            <a:satOff val="-5311"/>
            <a:lumOff val="16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Calidad Internacional</a:t>
          </a:r>
        </a:p>
      </dsp:txBody>
      <dsp:txXfrm>
        <a:off x="5620371" y="543352"/>
        <a:ext cx="1449049" cy="702663"/>
      </dsp:txXfrm>
    </dsp:sp>
    <dsp:sp modelId="{7CF45388-57B2-43A2-B138-62FD4BD7322A}">
      <dsp:nvSpPr>
        <dsp:cNvPr id="0" name=""/>
        <dsp:cNvSpPr/>
      </dsp:nvSpPr>
      <dsp:spPr>
        <a:xfrm>
          <a:off x="5747787" y="1267877"/>
          <a:ext cx="149277" cy="1649366"/>
        </a:xfrm>
        <a:custGeom>
          <a:avLst/>
          <a:gdLst/>
          <a:ahLst/>
          <a:cxnLst/>
          <a:rect l="0" t="0" r="0" b="0"/>
          <a:pathLst>
            <a:path>
              <a:moveTo>
                <a:pt x="0" y="0"/>
              </a:moveTo>
              <a:lnTo>
                <a:pt x="0" y="1649366"/>
              </a:lnTo>
              <a:lnTo>
                <a:pt x="149277" y="1649366"/>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5B760-0FF1-4054-8C82-71C1DF77CB7A}">
      <dsp:nvSpPr>
        <dsp:cNvPr id="0" name=""/>
        <dsp:cNvSpPr/>
      </dsp:nvSpPr>
      <dsp:spPr>
        <a:xfrm>
          <a:off x="5897064" y="1454473"/>
          <a:ext cx="1497285" cy="2925540"/>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248655"/>
              <a:satOff val="-5901"/>
              <a:lumOff val="185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La principal certificación con la que cuentan es Flor Ecuador, al menos 6 del total cuentan con Basc o Rainforest y tan solo 2 con el sello de Fairtrade.</a:t>
          </a:r>
        </a:p>
      </dsp:txBody>
      <dsp:txXfrm>
        <a:off x="5940918" y="1498327"/>
        <a:ext cx="1409577" cy="2837832"/>
      </dsp:txXfrm>
    </dsp:sp>
    <dsp:sp modelId="{D950EE34-FE24-4416-8F71-23E82E72191B}">
      <dsp:nvSpPr>
        <dsp:cNvPr id="0" name=""/>
        <dsp:cNvSpPr/>
      </dsp:nvSpPr>
      <dsp:spPr>
        <a:xfrm>
          <a:off x="7468988" y="521491"/>
          <a:ext cx="1492771" cy="746385"/>
        </a:xfrm>
        <a:prstGeom prst="roundRect">
          <a:avLst>
            <a:gd name="adj" fmla="val 10000"/>
          </a:avLst>
        </a:prstGeom>
        <a:solidFill>
          <a:schemeClr val="accent1">
            <a:shade val="80000"/>
            <a:hueOff val="298386"/>
            <a:satOff val="-7082"/>
            <a:lumOff val="222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Inversión en los últimos 6 años</a:t>
          </a:r>
        </a:p>
      </dsp:txBody>
      <dsp:txXfrm>
        <a:off x="7490849" y="543352"/>
        <a:ext cx="1449049" cy="702663"/>
      </dsp:txXfrm>
    </dsp:sp>
    <dsp:sp modelId="{93D7D450-3C4A-4988-93C3-19BA14496B92}">
      <dsp:nvSpPr>
        <dsp:cNvPr id="0" name=""/>
        <dsp:cNvSpPr/>
      </dsp:nvSpPr>
      <dsp:spPr>
        <a:xfrm>
          <a:off x="7618265" y="1267877"/>
          <a:ext cx="149277" cy="1100829"/>
        </a:xfrm>
        <a:custGeom>
          <a:avLst/>
          <a:gdLst/>
          <a:ahLst/>
          <a:cxnLst/>
          <a:rect l="0" t="0" r="0" b="0"/>
          <a:pathLst>
            <a:path>
              <a:moveTo>
                <a:pt x="0" y="0"/>
              </a:moveTo>
              <a:lnTo>
                <a:pt x="0" y="1100829"/>
              </a:lnTo>
              <a:lnTo>
                <a:pt x="149277" y="1100829"/>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F6193-4F6E-418F-AF6E-D516AD8A49F0}">
      <dsp:nvSpPr>
        <dsp:cNvPr id="0" name=""/>
        <dsp:cNvSpPr/>
      </dsp:nvSpPr>
      <dsp:spPr>
        <a:xfrm>
          <a:off x="7767542" y="1454473"/>
          <a:ext cx="1462772" cy="1828465"/>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310819"/>
              <a:satOff val="-7377"/>
              <a:lumOff val="23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El 75% tecnificación de procesos de producción y el 25% en ampliación de la planta.</a:t>
          </a:r>
        </a:p>
      </dsp:txBody>
      <dsp:txXfrm>
        <a:off x="7810385" y="1497316"/>
        <a:ext cx="1377086" cy="1742779"/>
      </dsp:txXfrm>
    </dsp:sp>
    <dsp:sp modelId="{DAE966FB-3C7D-40E9-9BBC-21406875951D}">
      <dsp:nvSpPr>
        <dsp:cNvPr id="0" name=""/>
        <dsp:cNvSpPr/>
      </dsp:nvSpPr>
      <dsp:spPr>
        <a:xfrm>
          <a:off x="9334951" y="521491"/>
          <a:ext cx="1492771" cy="746385"/>
        </a:xfrm>
        <a:prstGeom prst="roundRect">
          <a:avLst>
            <a:gd name="adj" fmla="val 10000"/>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a:solidFill>
                <a:schemeClr val="tx1"/>
              </a:solidFill>
              <a:latin typeface="Calibri Light" panose="020F0302020204030204"/>
            </a:rPr>
            <a:t>Canales de Distribución</a:t>
          </a:r>
        </a:p>
      </dsp:txBody>
      <dsp:txXfrm>
        <a:off x="9356812" y="543352"/>
        <a:ext cx="1449049" cy="702663"/>
      </dsp:txXfrm>
    </dsp:sp>
    <dsp:sp modelId="{2DA8241F-13A5-4187-8A26-DEA5CB29E890}">
      <dsp:nvSpPr>
        <dsp:cNvPr id="0" name=""/>
        <dsp:cNvSpPr/>
      </dsp:nvSpPr>
      <dsp:spPr>
        <a:xfrm>
          <a:off x="9484228" y="1267877"/>
          <a:ext cx="149277" cy="1215977"/>
        </a:xfrm>
        <a:custGeom>
          <a:avLst/>
          <a:gdLst/>
          <a:ahLst/>
          <a:cxnLst/>
          <a:rect l="0" t="0" r="0" b="0"/>
          <a:pathLst>
            <a:path>
              <a:moveTo>
                <a:pt x="0" y="0"/>
              </a:moveTo>
              <a:lnTo>
                <a:pt x="0" y="1215977"/>
              </a:lnTo>
              <a:lnTo>
                <a:pt x="149277" y="121597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E9F44-AED7-4D12-A632-1A217B46E03E}">
      <dsp:nvSpPr>
        <dsp:cNvPr id="0" name=""/>
        <dsp:cNvSpPr/>
      </dsp:nvSpPr>
      <dsp:spPr>
        <a:xfrm>
          <a:off x="9633506" y="1454473"/>
          <a:ext cx="1462772" cy="2058762"/>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372983"/>
              <a:satOff val="-8852"/>
              <a:lumOff val="278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s-ES" sz="1700" kern="1200" dirty="0">
              <a:solidFill>
                <a:schemeClr val="tx1"/>
              </a:solidFill>
              <a:latin typeface="Calibri Light" panose="020F0302020204030204"/>
            </a:rPr>
            <a:t>El 87% selecciono al Importador mayorista como su principal demandante de rosas.</a:t>
          </a:r>
        </a:p>
      </dsp:txBody>
      <dsp:txXfrm>
        <a:off x="9676349" y="1497316"/>
        <a:ext cx="1377086" cy="19730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12FC9-A9F6-48ED-B3F0-6A92934A3C23}">
      <dsp:nvSpPr>
        <dsp:cNvPr id="0" name=""/>
        <dsp:cNvSpPr/>
      </dsp:nvSpPr>
      <dsp:spPr>
        <a:xfrm>
          <a:off x="0" y="1357942"/>
          <a:ext cx="10778371"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520441-0D06-48BB-93CC-798806354C12}">
      <dsp:nvSpPr>
        <dsp:cNvPr id="0" name=""/>
        <dsp:cNvSpPr/>
      </dsp:nvSpPr>
      <dsp:spPr>
        <a:xfrm>
          <a:off x="538918" y="12903"/>
          <a:ext cx="9758295" cy="189115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178" tIns="0" rIns="285178" bIns="0" numCol="1" spcCol="1270" anchor="ctr" anchorCtr="0">
          <a:noAutofit/>
        </a:bodyPr>
        <a:lstStyle/>
        <a:p>
          <a:pPr lvl="0" algn="l" defTabSz="755650">
            <a:lnSpc>
              <a:spcPct val="90000"/>
            </a:lnSpc>
            <a:spcBef>
              <a:spcPct val="0"/>
            </a:spcBef>
            <a:spcAft>
              <a:spcPct val="35000"/>
            </a:spcAft>
          </a:pPr>
          <a:r>
            <a:rPr lang="es-ES" sz="1700" kern="1200" dirty="0"/>
            <a:t>El análisis de las exportaciones de rosa fresca, durante el periodo 2014-2019 muestran un bajo crecimiento, a pesar que las flores poseen una alta ventaja comparativa según el IVC, lo cual denota competitividad en dichos productos, por 18 los efectos de la caída del petróleo (2015) y paro nacional (2018) que afectaron notablemente a la economía e industrias provocando el cierre de varias florícolas; Considerando factores competitivos como precio, calidad internacional, política comercial internacional y tecnología han incidido en sus exportaciones durante el periodo estudiado y de forma específica aquellas con destino al bloque económico EFTA.</a:t>
          </a:r>
        </a:p>
      </dsp:txBody>
      <dsp:txXfrm>
        <a:off x="631237" y="105222"/>
        <a:ext cx="9573657" cy="1706520"/>
      </dsp:txXfrm>
    </dsp:sp>
    <dsp:sp modelId="{118F5F20-7100-4731-BBE8-F95043FCFC68}">
      <dsp:nvSpPr>
        <dsp:cNvPr id="0" name=""/>
        <dsp:cNvSpPr/>
      </dsp:nvSpPr>
      <dsp:spPr>
        <a:xfrm>
          <a:off x="0" y="3599082"/>
          <a:ext cx="10778371"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40CEFA-64FD-4CD6-A4B1-F51A1A6BAC11}">
      <dsp:nvSpPr>
        <dsp:cNvPr id="0" name=""/>
        <dsp:cNvSpPr/>
      </dsp:nvSpPr>
      <dsp:spPr>
        <a:xfrm>
          <a:off x="580108" y="2563497"/>
          <a:ext cx="9758295" cy="16550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178" tIns="0" rIns="285178" bIns="0" numCol="1" spcCol="1270" anchor="ctr" anchorCtr="0">
          <a:noAutofit/>
        </a:bodyPr>
        <a:lstStyle/>
        <a:p>
          <a:pPr lvl="0" algn="l" defTabSz="755650">
            <a:lnSpc>
              <a:spcPct val="90000"/>
            </a:lnSpc>
            <a:spcBef>
              <a:spcPct val="0"/>
            </a:spcBef>
            <a:spcAft>
              <a:spcPct val="35000"/>
            </a:spcAft>
          </a:pPr>
          <a:r>
            <a:rPr lang="es-ES" sz="1700" kern="1200" dirty="0"/>
            <a:t>El principal proveedor de flores (rosas) a nivel mundial es Países Bajos, caracterizado por la inversión en desarrollo y tecnología, y sus sistemas de comercialización. Kenia lidera las exportaciones hacia el mercado suizo, por su competitividad, resultado de la cooperación de la industria, gobierno y sus políticas, y alta carga en los aeropuertos; Ecuador,, las rosas ecuatorianas son preferidas antes que las colombianas, lo que beneficia al sector para que se impulse la producción y exportación de rosas que tuvieron un crecimiento del 42% en el periodo 2014-2019.</a:t>
          </a:r>
          <a:endParaRPr lang="es-EC" sz="1700" kern="1200" dirty="0"/>
        </a:p>
      </dsp:txBody>
      <dsp:txXfrm>
        <a:off x="660901" y="2644290"/>
        <a:ext cx="9596709" cy="14934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275FA-1993-4A63-882A-5045171FAEB2}">
      <dsp:nvSpPr>
        <dsp:cNvPr id="0" name=""/>
        <dsp:cNvSpPr/>
      </dsp:nvSpPr>
      <dsp:spPr>
        <a:xfrm>
          <a:off x="0" y="783588"/>
          <a:ext cx="10058399"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1B8F35-7E0F-4FCD-96E1-6F7DA08E0988}">
      <dsp:nvSpPr>
        <dsp:cNvPr id="0" name=""/>
        <dsp:cNvSpPr/>
      </dsp:nvSpPr>
      <dsp:spPr>
        <a:xfrm>
          <a:off x="502920" y="30828"/>
          <a:ext cx="9277133" cy="15055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s-ES" sz="1700" kern="1200" dirty="0"/>
            <a:t>Suiza es el principal destino de las rosas frescas ecuatorianas respecto al EFTA, mercado caracterizado por sus exigencias en calidad, entre los principales los certificados y normas de etiquetado. También se debe cumplir ciertas formalidades, como requisitos técnicos o sanitarios, los cuales avalan los procesos de producción, gestión y logística, que están estandarizados para los exportadores.</a:t>
          </a:r>
          <a:endParaRPr lang="es-EC" sz="1700" kern="1200" dirty="0"/>
        </a:p>
      </dsp:txBody>
      <dsp:txXfrm>
        <a:off x="576413" y="104321"/>
        <a:ext cx="9130147" cy="1358534"/>
      </dsp:txXfrm>
    </dsp:sp>
    <dsp:sp modelId="{EA39FDAE-2DF9-4434-96F9-CFDC60F772D6}">
      <dsp:nvSpPr>
        <dsp:cNvPr id="0" name=""/>
        <dsp:cNvSpPr/>
      </dsp:nvSpPr>
      <dsp:spPr>
        <a:xfrm>
          <a:off x="0" y="3096949"/>
          <a:ext cx="10058399"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7EBFF9-9175-4D4A-B1C9-D56B7EDA5AB5}">
      <dsp:nvSpPr>
        <dsp:cNvPr id="0" name=""/>
        <dsp:cNvSpPr/>
      </dsp:nvSpPr>
      <dsp:spPr>
        <a:xfrm>
          <a:off x="502920" y="2344188"/>
          <a:ext cx="9277133" cy="15055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s-ES" sz="1700" kern="1200" dirty="0"/>
            <a:t>Finalmente, los pronósticos obtenidos a través del método de regresión lineal muestran un comportamiento en condiciones similares a las del periodo 2014-2019 con tendencia creciente, a partir de la firma del Acuerdo Comercial con el EFTA, con la liberación de los aranceles en más de 150 productos de exportación y la apertura de inversión se espera un crecimiento de más del 90% para el periodo 2021-2023 para las exportaciones de rosas, esto debido al comparativo realizado con los resultados del Acuerdo Multipartes de la Unión Europea.</a:t>
          </a:r>
          <a:endParaRPr lang="es-EC" sz="1700" kern="1200" dirty="0"/>
        </a:p>
      </dsp:txBody>
      <dsp:txXfrm>
        <a:off x="576413" y="2417681"/>
        <a:ext cx="9130147" cy="13585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3E51-CE4C-40F5-9079-E5BD1486A09B}">
      <dsp:nvSpPr>
        <dsp:cNvPr id="0" name=""/>
        <dsp:cNvSpPr/>
      </dsp:nvSpPr>
      <dsp:spPr>
        <a:xfrm rot="5400000">
          <a:off x="-344047" y="347717"/>
          <a:ext cx="2293647" cy="1605553"/>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1" y="806447"/>
        <a:ext cx="1605553" cy="688094"/>
      </dsp:txXfrm>
    </dsp:sp>
    <dsp:sp modelId="{047ED7D1-9F55-463A-AC7D-58428249416E}">
      <dsp:nvSpPr>
        <dsp:cNvPr id="0" name=""/>
        <dsp:cNvSpPr/>
      </dsp:nvSpPr>
      <dsp:spPr>
        <a:xfrm rot="5400000">
          <a:off x="4982038" y="-3372814"/>
          <a:ext cx="1490871" cy="8243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Las florícolas ecuatorianas dedicadas a la producción y exportación de rosas, sin importar su tamaño y que han logrado mantenerse a pesar de las situaciones económicas actuales, deben implementar planes de contingencia que les permitan prever circunstancias que afecten sus actividades, pues, así como realizan proyecciones y estrategias de ventas, es necesario considerar los factores de causalidad que podrían afectar sus actividades.</a:t>
          </a:r>
        </a:p>
      </dsp:txBody>
      <dsp:txXfrm rot="-5400000">
        <a:off x="1605554" y="76448"/>
        <a:ext cx="8171062" cy="1345315"/>
      </dsp:txXfrm>
    </dsp:sp>
    <dsp:sp modelId="{8791309C-F759-4A96-BAC0-4B66ED51B90C}">
      <dsp:nvSpPr>
        <dsp:cNvPr id="0" name=""/>
        <dsp:cNvSpPr/>
      </dsp:nvSpPr>
      <dsp:spPr>
        <a:xfrm rot="5400000">
          <a:off x="-344047" y="2356262"/>
          <a:ext cx="2293647" cy="1605553"/>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dirty="0"/>
        </a:p>
      </dsp:txBody>
      <dsp:txXfrm rot="-5400000">
        <a:off x="1" y="2814992"/>
        <a:ext cx="1605553" cy="688094"/>
      </dsp:txXfrm>
    </dsp:sp>
    <dsp:sp modelId="{66B5AFAE-11E2-40EE-86AE-E253D2C1D0A8}">
      <dsp:nvSpPr>
        <dsp:cNvPr id="0" name=""/>
        <dsp:cNvSpPr/>
      </dsp:nvSpPr>
      <dsp:spPr>
        <a:xfrm rot="5400000">
          <a:off x="4982038" y="-1364269"/>
          <a:ext cx="1490871" cy="8243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La globalización presiona a las industrias a estar actualizándose constantemente, por lo que se debería utilizar como referente el accionar de los principales proveedores de rosas en el mundo para contribuir a desarrollar la producción ecuatoriana y alcanzar un alto nivel de calidad y sostenibilidad, a un precio competitivo y así potencializar las exportaciones al mercado suizo y EFTA en general.</a:t>
          </a:r>
          <a:endParaRPr lang="es-EC" sz="1700" kern="1200" dirty="0"/>
        </a:p>
      </dsp:txBody>
      <dsp:txXfrm rot="-5400000">
        <a:off x="1605554" y="2084993"/>
        <a:ext cx="8171062" cy="134531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08C28-C87E-453A-B6C8-A2A38BA6AAD1}">
      <dsp:nvSpPr>
        <dsp:cNvPr id="0" name=""/>
        <dsp:cNvSpPr/>
      </dsp:nvSpPr>
      <dsp:spPr>
        <a:xfrm rot="5400000">
          <a:off x="-351413" y="354121"/>
          <a:ext cx="2342753" cy="163992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822672"/>
        <a:ext cx="1639927" cy="702826"/>
      </dsp:txXfrm>
    </dsp:sp>
    <dsp:sp modelId="{14A13A5C-B2E6-405F-8FEC-B7F4D4EFD9D5}">
      <dsp:nvSpPr>
        <dsp:cNvPr id="0" name=""/>
        <dsp:cNvSpPr/>
      </dsp:nvSpPr>
      <dsp:spPr>
        <a:xfrm rot="5400000">
          <a:off x="5113894" y="-3471257"/>
          <a:ext cx="1522789" cy="84707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Con la entrada en vigor del Acuerdo Comercial Ecuador-EFTA, los productores y exportadores florícolas ecuatorianos pueden ampliar la cobertura del mercado de la rosa fresca cortada en el EFTA, por efecto de la liberación inmediata del arancel en este producto, de forma que se vuelve más atractivo para los importadores mayoristas que predominan en el mercado; por lo que sebe establecer estrategias competitivas que permitan el posicionamiento de la rosa en Suiza.</a:t>
          </a:r>
          <a:endParaRPr lang="es-EC" sz="1700" kern="1200" dirty="0"/>
        </a:p>
      </dsp:txBody>
      <dsp:txXfrm rot="-5400000">
        <a:off x="1639927" y="77046"/>
        <a:ext cx="8396387" cy="1374117"/>
      </dsp:txXfrm>
    </dsp:sp>
    <dsp:sp modelId="{89961BD1-3788-462A-AF1D-C9F0CB8B357C}">
      <dsp:nvSpPr>
        <dsp:cNvPr id="0" name=""/>
        <dsp:cNvSpPr/>
      </dsp:nvSpPr>
      <dsp:spPr>
        <a:xfrm rot="5400000">
          <a:off x="-351413" y="2412050"/>
          <a:ext cx="2342753" cy="1639927"/>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dirty="0"/>
        </a:p>
      </dsp:txBody>
      <dsp:txXfrm rot="-5400000">
        <a:off x="1" y="2880601"/>
        <a:ext cx="1639927" cy="702826"/>
      </dsp:txXfrm>
    </dsp:sp>
    <dsp:sp modelId="{185942CC-A640-46F1-AE01-8C0AD33DA60E}">
      <dsp:nvSpPr>
        <dsp:cNvPr id="0" name=""/>
        <dsp:cNvSpPr/>
      </dsp:nvSpPr>
      <dsp:spPr>
        <a:xfrm rot="5400000">
          <a:off x="5113894" y="-1413329"/>
          <a:ext cx="1522789" cy="84707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Las proyecciones realizadas para las exportaciones que muestran cifras alentadoras para el sector de rosas frescas, deben acompañarse por parte de los productores y exportadores de rosas mediante un sistema nuevo que implemente y mejore sus procesos de producción, gestión, distribución y logística, para desarrollar estos factores que les permitan competir en condiciones similares con Kenia, Países Bajos y Colombia. </a:t>
          </a:r>
          <a:endParaRPr lang="es-EC" sz="1700" kern="1200" dirty="0"/>
        </a:p>
      </dsp:txBody>
      <dsp:txXfrm rot="-5400000">
        <a:off x="1639927" y="2134974"/>
        <a:ext cx="8396387" cy="137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A85C-C604-407D-BD27-317BEFB8F7E9}">
      <dsp:nvSpPr>
        <dsp:cNvPr id="0" name=""/>
        <dsp:cNvSpPr/>
      </dsp:nvSpPr>
      <dsp:spPr>
        <a:xfrm>
          <a:off x="5180658" y="2564326"/>
          <a:ext cx="629878" cy="2083404"/>
        </a:xfrm>
        <a:custGeom>
          <a:avLst/>
          <a:gdLst/>
          <a:ahLst/>
          <a:cxnLst/>
          <a:rect l="0" t="0" r="0" b="0"/>
          <a:pathLst>
            <a:path>
              <a:moveTo>
                <a:pt x="0" y="0"/>
              </a:moveTo>
              <a:lnTo>
                <a:pt x="314939" y="0"/>
              </a:lnTo>
              <a:lnTo>
                <a:pt x="314939" y="2083404"/>
              </a:lnTo>
              <a:lnTo>
                <a:pt x="629878" y="208340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B4F76-53C2-4591-BC33-01F360BDE9E1}">
      <dsp:nvSpPr>
        <dsp:cNvPr id="0" name=""/>
        <dsp:cNvSpPr/>
      </dsp:nvSpPr>
      <dsp:spPr>
        <a:xfrm>
          <a:off x="5180658" y="2564326"/>
          <a:ext cx="629878" cy="777185"/>
        </a:xfrm>
        <a:custGeom>
          <a:avLst/>
          <a:gdLst/>
          <a:ahLst/>
          <a:cxnLst/>
          <a:rect l="0" t="0" r="0" b="0"/>
          <a:pathLst>
            <a:path>
              <a:moveTo>
                <a:pt x="0" y="0"/>
              </a:moveTo>
              <a:lnTo>
                <a:pt x="314939" y="0"/>
              </a:lnTo>
              <a:lnTo>
                <a:pt x="314939" y="777185"/>
              </a:lnTo>
              <a:lnTo>
                <a:pt x="629878" y="77718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348C6-CDB9-48AC-A070-30E1BA87E310}">
      <dsp:nvSpPr>
        <dsp:cNvPr id="0" name=""/>
        <dsp:cNvSpPr/>
      </dsp:nvSpPr>
      <dsp:spPr>
        <a:xfrm>
          <a:off x="5180658" y="2075655"/>
          <a:ext cx="629878" cy="488670"/>
        </a:xfrm>
        <a:custGeom>
          <a:avLst/>
          <a:gdLst/>
          <a:ahLst/>
          <a:cxnLst/>
          <a:rect l="0" t="0" r="0" b="0"/>
          <a:pathLst>
            <a:path>
              <a:moveTo>
                <a:pt x="0" y="488670"/>
              </a:moveTo>
              <a:lnTo>
                <a:pt x="314939" y="488670"/>
              </a:lnTo>
              <a:lnTo>
                <a:pt x="314939" y="0"/>
              </a:lnTo>
              <a:lnTo>
                <a:pt x="629878"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1778B-1007-4018-A2FC-2D1377F524C7}">
      <dsp:nvSpPr>
        <dsp:cNvPr id="0" name=""/>
        <dsp:cNvSpPr/>
      </dsp:nvSpPr>
      <dsp:spPr>
        <a:xfrm>
          <a:off x="5180658" y="621351"/>
          <a:ext cx="629878" cy="1942975"/>
        </a:xfrm>
        <a:custGeom>
          <a:avLst/>
          <a:gdLst/>
          <a:ahLst/>
          <a:cxnLst/>
          <a:rect l="0" t="0" r="0" b="0"/>
          <a:pathLst>
            <a:path>
              <a:moveTo>
                <a:pt x="0" y="1942975"/>
              </a:moveTo>
              <a:lnTo>
                <a:pt x="314939" y="1942975"/>
              </a:lnTo>
              <a:lnTo>
                <a:pt x="314939" y="0"/>
              </a:lnTo>
              <a:lnTo>
                <a:pt x="629878"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65873-EBA4-4B59-B5CC-6DBAC6E4001C}">
      <dsp:nvSpPr>
        <dsp:cNvPr id="0" name=""/>
        <dsp:cNvSpPr/>
      </dsp:nvSpPr>
      <dsp:spPr>
        <a:xfrm>
          <a:off x="1060468" y="1856323"/>
          <a:ext cx="4120189" cy="1416005"/>
        </a:xfrm>
        <a:prstGeom prst="flowChartAlternateProcess">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pPr>
          <a:r>
            <a:rPr lang="es-EC" sz="1700" b="1" kern="1200" dirty="0"/>
            <a:t>OBJETIVO GENERAL</a:t>
          </a:r>
          <a:r>
            <a:rPr lang="es-EC" sz="1700" kern="1200" dirty="0"/>
            <a:t/>
          </a:r>
          <a:br>
            <a:rPr lang="es-EC" sz="1700" kern="1200" dirty="0"/>
          </a:br>
          <a:r>
            <a:rPr lang="es-EC" sz="1700" kern="1200" dirty="0"/>
            <a:t>Analizar la competitividad de las exportaciones de la rosa ecuatoriana hacia el mercado suizo y las proyecciones del Acuerdo Comercial con el EFTA.</a:t>
          </a:r>
        </a:p>
      </dsp:txBody>
      <dsp:txXfrm>
        <a:off x="1129590" y="1925445"/>
        <a:ext cx="3981945" cy="1277761"/>
      </dsp:txXfrm>
    </dsp:sp>
    <dsp:sp modelId="{16B156D6-780C-40C8-BE20-10D29E322AE2}">
      <dsp:nvSpPr>
        <dsp:cNvPr id="0" name=""/>
        <dsp:cNvSpPr/>
      </dsp:nvSpPr>
      <dsp:spPr>
        <a:xfrm>
          <a:off x="5810536" y="639"/>
          <a:ext cx="5400007" cy="1241423"/>
        </a:xfrm>
        <a:prstGeom prst="flowChartAlternateProcess">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buFont typeface="Symbol" panose="05050102010706020507" pitchFamily="18" charset="2"/>
            <a:buNone/>
          </a:pPr>
          <a:r>
            <a:rPr lang="es-EC" sz="1700" b="1" kern="1200" dirty="0"/>
            <a:t>OBJETIVOS ESPECIFICOS</a:t>
          </a:r>
          <a:r>
            <a:rPr lang="es-EC" sz="1700" kern="1200" dirty="0"/>
            <a:t/>
          </a:r>
          <a:br>
            <a:rPr lang="es-EC" sz="1700" kern="1200" dirty="0"/>
          </a:br>
          <a:r>
            <a:rPr lang="es-EC" sz="1700" kern="1200" dirty="0"/>
            <a:t>Analizar el sector productivo- exportador de la rosa ecuatoriana subpartida arancelaria nacional 0603.11.00.00 y sus factores de competitividad durante el periodo 2014-2019</a:t>
          </a:r>
        </a:p>
      </dsp:txBody>
      <dsp:txXfrm>
        <a:off x="5871136" y="61239"/>
        <a:ext cx="5278807" cy="1120223"/>
      </dsp:txXfrm>
    </dsp:sp>
    <dsp:sp modelId="{280A113A-4B9F-4C72-84BD-ECFC9C0655A0}">
      <dsp:nvSpPr>
        <dsp:cNvPr id="0" name=""/>
        <dsp:cNvSpPr/>
      </dsp:nvSpPr>
      <dsp:spPr>
        <a:xfrm>
          <a:off x="5810536" y="1635736"/>
          <a:ext cx="5400007" cy="879838"/>
        </a:xfrm>
        <a:prstGeom prst="flowChartAlternateProcess">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buFont typeface="Symbol" panose="05050102010706020507" pitchFamily="18" charset="2"/>
            <a:buNone/>
          </a:pPr>
          <a:r>
            <a:rPr lang="es-EC" sz="1700" kern="1200" dirty="0"/>
            <a:t>Estudiar los principales oferentes y demandantes de la rosa fresca cortada del mercado suizo</a:t>
          </a:r>
        </a:p>
      </dsp:txBody>
      <dsp:txXfrm>
        <a:off x="5853485" y="1678685"/>
        <a:ext cx="5314109" cy="793940"/>
      </dsp:txXfrm>
    </dsp:sp>
    <dsp:sp modelId="{352104EE-B25B-447C-9CB0-DB5E0E133B22}">
      <dsp:nvSpPr>
        <dsp:cNvPr id="0" name=""/>
        <dsp:cNvSpPr/>
      </dsp:nvSpPr>
      <dsp:spPr>
        <a:xfrm>
          <a:off x="5810536" y="2909248"/>
          <a:ext cx="5400007" cy="864526"/>
        </a:xfrm>
        <a:prstGeom prst="flowChartAlternateProcess">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buFont typeface="Symbol" panose="05050102010706020507" pitchFamily="18" charset="2"/>
            <a:buNone/>
          </a:pPr>
          <a:r>
            <a:rPr lang="es-EC" sz="1700" kern="1200" dirty="0"/>
            <a:t>Analizar la accesibilidad de la rosa ecuatoriana hacia el mercado suizo</a:t>
          </a:r>
        </a:p>
      </dsp:txBody>
      <dsp:txXfrm>
        <a:off x="5852738" y="2951450"/>
        <a:ext cx="5315603" cy="780122"/>
      </dsp:txXfrm>
    </dsp:sp>
    <dsp:sp modelId="{A06D780F-BE04-487A-B775-BCA55E03DE8E}">
      <dsp:nvSpPr>
        <dsp:cNvPr id="0" name=""/>
        <dsp:cNvSpPr/>
      </dsp:nvSpPr>
      <dsp:spPr>
        <a:xfrm>
          <a:off x="5810536" y="4167449"/>
          <a:ext cx="5400007" cy="960564"/>
        </a:xfrm>
        <a:prstGeom prst="flowChartAlternateProcess">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pPr>
          <a:r>
            <a:rPr lang="es-EC" sz="1700" kern="1200" dirty="0"/>
            <a:t>Determinar las proyecciones de las exportaciones de la rosa fresca cortada a partir de la firma del Acuerdo Comercial Ecuador - EFTA para el periodo 2021-2023</a:t>
          </a:r>
        </a:p>
      </dsp:txBody>
      <dsp:txXfrm>
        <a:off x="5857426" y="4214339"/>
        <a:ext cx="5306227" cy="866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C5C0-8AFE-45BF-A264-76A4891776BB}">
      <dsp:nvSpPr>
        <dsp:cNvPr id="0" name=""/>
        <dsp:cNvSpPr/>
      </dsp:nvSpPr>
      <dsp:spPr>
        <a:xfrm>
          <a:off x="0" y="154038"/>
          <a:ext cx="10058399" cy="1020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187452" rIns="780644" bIns="120904" numCol="1" spcCol="1270" anchor="t" anchorCtr="0">
          <a:noAutofit/>
        </a:bodyPr>
        <a:lstStyle/>
        <a:p>
          <a:pPr marL="171450" lvl="1" indent="-171450" algn="l" defTabSz="755650">
            <a:lnSpc>
              <a:spcPct val="90000"/>
            </a:lnSpc>
            <a:spcBef>
              <a:spcPct val="0"/>
            </a:spcBef>
            <a:spcAft>
              <a:spcPct val="15000"/>
            </a:spcAft>
            <a:buChar char="••"/>
          </a:pPr>
          <a:r>
            <a:rPr lang="es-EC" sz="1700" i="0" kern="1200" dirty="0">
              <a:latin typeface="+mn-lt"/>
            </a:rPr>
            <a:t>Se utiliza como un plan estratégico para generar un valor a largo plazo y de formas sostenible, teniendo en cuenta la ventaja competitiva de liderazgo en costos y diferenciación del producto, sin dejar de lado el enfoque en la especialización de un segmento de mercado.</a:t>
          </a:r>
        </a:p>
      </dsp:txBody>
      <dsp:txXfrm>
        <a:off x="0" y="154038"/>
        <a:ext cx="10058399" cy="1020600"/>
      </dsp:txXfrm>
    </dsp:sp>
    <dsp:sp modelId="{54E19882-3FEC-442F-85F2-75D1F01D9E15}">
      <dsp:nvSpPr>
        <dsp:cNvPr id="0" name=""/>
        <dsp:cNvSpPr/>
      </dsp:nvSpPr>
      <dsp:spPr>
        <a:xfrm>
          <a:off x="502920" y="21198"/>
          <a:ext cx="7040880" cy="26568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s-EC" sz="1700" b="1" i="0" kern="1200" dirty="0"/>
            <a:t>Teoría de la Competitividad</a:t>
          </a:r>
          <a:endParaRPr lang="es-EC" sz="1700" i="0" kern="1200" dirty="0"/>
        </a:p>
      </dsp:txBody>
      <dsp:txXfrm>
        <a:off x="515889" y="34167"/>
        <a:ext cx="7014942" cy="239742"/>
      </dsp:txXfrm>
    </dsp:sp>
    <dsp:sp modelId="{4DAD6DCE-5141-42DF-A809-F884FE774FD3}">
      <dsp:nvSpPr>
        <dsp:cNvPr id="0" name=""/>
        <dsp:cNvSpPr/>
      </dsp:nvSpPr>
      <dsp:spPr>
        <a:xfrm>
          <a:off x="0" y="1356078"/>
          <a:ext cx="10058399" cy="1984500"/>
        </a:xfrm>
        <a:prstGeom prst="rect">
          <a:avLst/>
        </a:prstGeom>
        <a:solidFill>
          <a:schemeClr val="lt1">
            <a:alpha val="90000"/>
            <a:hueOff val="0"/>
            <a:satOff val="0"/>
            <a:lumOff val="0"/>
            <a:alphaOff val="0"/>
          </a:schemeClr>
        </a:solidFill>
        <a:ln w="12700" cap="flat" cmpd="sng" algn="ctr">
          <a:solidFill>
            <a:schemeClr val="accent4">
              <a:hueOff val="822717"/>
              <a:satOff val="3566"/>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187452" rIns="78064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a:t>Ambas teorías son necesarias para realizar un análisis teórico práctico del comercio internacional. Pues es un estudio que parte de las ventajas comparativas para explicar las pautas del comercio y posteriormente permitir la verificación empírica, de modo que se pueda “formular teorías para explicar pautas observadas en los fenómenos económicos”, estas teorías sirven también para dar fundamento a la política comercial y a sus cambios, en especial en el caso de países que trabajan por salir de la etapa del subdesarrollo mediante la transformación de la estructura económica.</a:t>
          </a:r>
          <a:endParaRPr lang="es-EC" sz="1700" i="0" kern="1200" dirty="0"/>
        </a:p>
      </dsp:txBody>
      <dsp:txXfrm>
        <a:off x="0" y="1356078"/>
        <a:ext cx="10058399" cy="1984500"/>
      </dsp:txXfrm>
    </dsp:sp>
    <dsp:sp modelId="{B25D0404-1226-40B8-8211-5134E86DE153}">
      <dsp:nvSpPr>
        <dsp:cNvPr id="0" name=""/>
        <dsp:cNvSpPr/>
      </dsp:nvSpPr>
      <dsp:spPr>
        <a:xfrm>
          <a:off x="502920" y="1223238"/>
          <a:ext cx="7040880" cy="265680"/>
        </a:xfrm>
        <a:prstGeom prst="roundRect">
          <a:avLst/>
        </a:prstGeom>
        <a:gradFill rotWithShape="0">
          <a:gsLst>
            <a:gs pos="0">
              <a:schemeClr val="accent4">
                <a:hueOff val="822717"/>
                <a:satOff val="3566"/>
                <a:lumOff val="2353"/>
                <a:alphaOff val="0"/>
                <a:tint val="65000"/>
                <a:shade val="92000"/>
                <a:satMod val="130000"/>
              </a:schemeClr>
            </a:gs>
            <a:gs pos="45000">
              <a:schemeClr val="accent4">
                <a:hueOff val="822717"/>
                <a:satOff val="3566"/>
                <a:lumOff val="2353"/>
                <a:alphaOff val="0"/>
                <a:tint val="60000"/>
                <a:shade val="99000"/>
                <a:satMod val="120000"/>
              </a:schemeClr>
            </a:gs>
            <a:gs pos="100000">
              <a:schemeClr val="accent4">
                <a:hueOff val="822717"/>
                <a:satOff val="3566"/>
                <a:lumOff val="235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291" tIns="0" rIns="234291" bIns="0" numCol="1" spcCol="1270" anchor="ctr" anchorCtr="0">
          <a:noAutofit/>
        </a:bodyPr>
        <a:lstStyle/>
        <a:p>
          <a:pPr lvl="0" algn="l" defTabSz="755650">
            <a:lnSpc>
              <a:spcPct val="90000"/>
            </a:lnSpc>
            <a:spcBef>
              <a:spcPct val="0"/>
            </a:spcBef>
            <a:spcAft>
              <a:spcPct val="35000"/>
            </a:spcAft>
          </a:pPr>
          <a:r>
            <a:rPr lang="es-EC" sz="1700" b="1" i="0" kern="1200" dirty="0"/>
            <a:t>Teoría Pura y Monetaria del Comercio Internacional</a:t>
          </a:r>
        </a:p>
      </dsp:txBody>
      <dsp:txXfrm>
        <a:off x="515889" y="1236207"/>
        <a:ext cx="7014942" cy="239742"/>
      </dsp:txXfrm>
    </dsp:sp>
    <dsp:sp modelId="{96E913A8-CD61-4CFD-ACE2-CD05AAD49519}">
      <dsp:nvSpPr>
        <dsp:cNvPr id="0" name=""/>
        <dsp:cNvSpPr/>
      </dsp:nvSpPr>
      <dsp:spPr>
        <a:xfrm>
          <a:off x="0" y="3543217"/>
          <a:ext cx="10058399" cy="793800"/>
        </a:xfrm>
        <a:prstGeom prst="rect">
          <a:avLst/>
        </a:prstGeom>
        <a:solidFill>
          <a:schemeClr val="lt1">
            <a:alpha val="90000"/>
            <a:hueOff val="0"/>
            <a:satOff val="0"/>
            <a:lumOff val="0"/>
            <a:alphaOff val="0"/>
          </a:schemeClr>
        </a:solidFill>
        <a:ln w="12700" cap="flat" cmpd="sng" algn="ctr">
          <a:solidFill>
            <a:schemeClr val="accent4">
              <a:hueOff val="1645434"/>
              <a:satOff val="7132"/>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187452" rIns="780644" bIns="120904" numCol="1" spcCol="1270" anchor="t" anchorCtr="0">
          <a:noAutofit/>
        </a:bodyPr>
        <a:lstStyle/>
        <a:p>
          <a:pPr marL="171450" lvl="1" indent="-171450" algn="l" defTabSz="755650">
            <a:lnSpc>
              <a:spcPct val="90000"/>
            </a:lnSpc>
            <a:spcBef>
              <a:spcPct val="0"/>
            </a:spcBef>
            <a:spcAft>
              <a:spcPct val="15000"/>
            </a:spcAft>
            <a:buChar char="••"/>
          </a:pPr>
          <a:r>
            <a:rPr lang="es-EC" sz="1700" i="0" kern="1200" dirty="0"/>
            <a:t>Para alcanzar una ventaja comparativa, es necesario la dotación óptima de recursos que permitan mejorar el producto y así incrementar su participación el comercio internacional.</a:t>
          </a:r>
        </a:p>
      </dsp:txBody>
      <dsp:txXfrm>
        <a:off x="0" y="3543217"/>
        <a:ext cx="10058399" cy="793800"/>
      </dsp:txXfrm>
    </dsp:sp>
    <dsp:sp modelId="{5A1FC963-484B-45A2-8A1E-213E0A758B5E}">
      <dsp:nvSpPr>
        <dsp:cNvPr id="0" name=""/>
        <dsp:cNvSpPr/>
      </dsp:nvSpPr>
      <dsp:spPr>
        <a:xfrm>
          <a:off x="502920" y="3389178"/>
          <a:ext cx="7040880" cy="265680"/>
        </a:xfrm>
        <a:prstGeom prst="roundRect">
          <a:avLst/>
        </a:prstGeom>
        <a:gradFill rotWithShape="0">
          <a:gsLst>
            <a:gs pos="0">
              <a:schemeClr val="accent4">
                <a:hueOff val="1645434"/>
                <a:satOff val="7132"/>
                <a:lumOff val="4706"/>
                <a:alphaOff val="0"/>
                <a:tint val="65000"/>
                <a:shade val="92000"/>
                <a:satMod val="130000"/>
              </a:schemeClr>
            </a:gs>
            <a:gs pos="45000">
              <a:schemeClr val="accent4">
                <a:hueOff val="1645434"/>
                <a:satOff val="7132"/>
                <a:lumOff val="4706"/>
                <a:alphaOff val="0"/>
                <a:tint val="60000"/>
                <a:shade val="99000"/>
                <a:satMod val="120000"/>
              </a:schemeClr>
            </a:gs>
            <a:gs pos="100000">
              <a:schemeClr val="accent4">
                <a:hueOff val="1645434"/>
                <a:satOff val="7132"/>
                <a:lumOff val="470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s-EC" sz="1700" b="1" i="0" kern="1200" dirty="0"/>
            <a:t>Teoría de </a:t>
          </a:r>
          <a:r>
            <a:rPr lang="es-EC" sz="1700" b="1" i="0" kern="1200" dirty="0" err="1"/>
            <a:t>Heckscher</a:t>
          </a:r>
          <a:r>
            <a:rPr lang="es-EC" sz="1700" b="1" i="0" kern="1200" dirty="0"/>
            <a:t> Ohlin</a:t>
          </a:r>
          <a:endParaRPr lang="es-EC" sz="1700" i="0" kern="1200" dirty="0"/>
        </a:p>
      </dsp:txBody>
      <dsp:txXfrm>
        <a:off x="515889" y="3402147"/>
        <a:ext cx="7014942" cy="239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B41B6-0BA6-450A-A4F1-6D868CF23B8F}">
      <dsp:nvSpPr>
        <dsp:cNvPr id="0" name=""/>
        <dsp:cNvSpPr/>
      </dsp:nvSpPr>
      <dsp:spPr>
        <a:xfrm rot="16200000">
          <a:off x="-1545058" y="2374573"/>
          <a:ext cx="3608114" cy="38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9987" bIns="0" numCol="1" spcCol="1270" anchor="t" anchorCtr="0">
          <a:noAutofit/>
        </a:bodyPr>
        <a:lstStyle/>
        <a:p>
          <a:pPr lvl="0" algn="r" defTabSz="755650">
            <a:lnSpc>
              <a:spcPct val="100000"/>
            </a:lnSpc>
            <a:spcBef>
              <a:spcPct val="0"/>
            </a:spcBef>
            <a:spcAft>
              <a:spcPct val="35000"/>
            </a:spcAft>
          </a:pPr>
          <a:endParaRPr lang="es-ES" sz="1700" kern="1200">
            <a:solidFill>
              <a:schemeClr val="tx1"/>
            </a:solidFill>
            <a:latin typeface="Calibri" panose="020F0502020204030204" pitchFamily="34" charset="0"/>
            <a:cs typeface="Calibri" panose="020F0502020204030204" pitchFamily="34" charset="0"/>
          </a:endParaRPr>
        </a:p>
      </dsp:txBody>
      <dsp:txXfrm>
        <a:off x="-1545058" y="2374573"/>
        <a:ext cx="3608114" cy="385497"/>
      </dsp:txXfrm>
    </dsp:sp>
    <dsp:sp modelId="{67038D46-E12E-44D8-85FB-C1A67B05E8E7}">
      <dsp:nvSpPr>
        <dsp:cNvPr id="0" name=""/>
        <dsp:cNvSpPr/>
      </dsp:nvSpPr>
      <dsp:spPr>
        <a:xfrm>
          <a:off x="451747" y="763264"/>
          <a:ext cx="1920185" cy="360811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339987" rIns="120904" bIns="120904" numCol="1" spcCol="1270" anchor="t" anchorCtr="0">
          <a:noAutofit/>
        </a:bodyPr>
        <a:lstStyle/>
        <a:p>
          <a:pPr marL="171450" lvl="1" indent="-171450" algn="l" defTabSz="755650" rtl="0">
            <a:lnSpc>
              <a:spcPct val="100000"/>
            </a:lnSpc>
            <a:spcBef>
              <a:spcPct val="0"/>
            </a:spcBef>
            <a:spcAft>
              <a:spcPct val="15000"/>
            </a:spcAft>
            <a:buChar char="••"/>
          </a:pPr>
          <a:r>
            <a:rPr lang="es-ES" sz="1700" kern="1200" dirty="0">
              <a:latin typeface="Calibri"/>
              <a:cs typeface="Calibri"/>
            </a:rPr>
            <a:t>Base de datos de importaciones y exportaciones del sector rosa fresca cortada: BCE, </a:t>
          </a:r>
          <a:r>
            <a:rPr lang="es-ES" sz="1700" kern="1200" dirty="0" err="1">
              <a:latin typeface="Calibri"/>
              <a:cs typeface="Calibri"/>
            </a:rPr>
            <a:t>Trade</a:t>
          </a:r>
          <a:r>
            <a:rPr lang="es-ES" sz="1700" kern="1200" dirty="0">
              <a:latin typeface="Calibri"/>
              <a:cs typeface="Calibri"/>
            </a:rPr>
            <a:t> </a:t>
          </a:r>
          <a:r>
            <a:rPr lang="es-ES" sz="1700" kern="1200" dirty="0" err="1">
              <a:latin typeface="Calibri"/>
              <a:cs typeface="Calibri"/>
            </a:rPr>
            <a:t>Map</a:t>
          </a:r>
          <a:r>
            <a:rPr lang="es-ES" sz="1700" kern="1200" dirty="0">
              <a:latin typeface="Calibri"/>
              <a:cs typeface="Calibri"/>
            </a:rPr>
            <a:t>. (Pronósticos de exportaciones / regresión lineal).</a:t>
          </a:r>
        </a:p>
      </dsp:txBody>
      <dsp:txXfrm>
        <a:off x="451747" y="763264"/>
        <a:ext cx="1920185" cy="3608114"/>
      </dsp:txXfrm>
    </dsp:sp>
    <dsp:sp modelId="{383D4490-70B9-4345-8A83-68394A083C60}">
      <dsp:nvSpPr>
        <dsp:cNvPr id="0" name=""/>
        <dsp:cNvSpPr/>
      </dsp:nvSpPr>
      <dsp:spPr>
        <a:xfrm>
          <a:off x="66249" y="254408"/>
          <a:ext cx="770994" cy="770994"/>
        </a:xfrm>
        <a:prstGeom prst="rect">
          <a:avLst/>
        </a:prstGeom>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713D626-F447-4FFE-ABCF-147649552DB0}">
      <dsp:nvSpPr>
        <dsp:cNvPr id="0" name=""/>
        <dsp:cNvSpPr/>
      </dsp:nvSpPr>
      <dsp:spPr>
        <a:xfrm rot="16200000">
          <a:off x="1268437" y="2374573"/>
          <a:ext cx="3608114" cy="38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9987" bIns="0" numCol="1" spcCol="1270" anchor="t" anchorCtr="0">
          <a:noAutofit/>
        </a:bodyPr>
        <a:lstStyle/>
        <a:p>
          <a:pPr lvl="0" algn="r" defTabSz="755650">
            <a:lnSpc>
              <a:spcPct val="100000"/>
            </a:lnSpc>
            <a:spcBef>
              <a:spcPct val="0"/>
            </a:spcBef>
            <a:spcAft>
              <a:spcPct val="35000"/>
            </a:spcAft>
          </a:pPr>
          <a:endParaRPr lang="es-ES" sz="1700" kern="1200">
            <a:solidFill>
              <a:schemeClr val="tx1"/>
            </a:solidFill>
            <a:latin typeface="Calibri" panose="020F0502020204030204" pitchFamily="34" charset="0"/>
            <a:cs typeface="Calibri" panose="020F0502020204030204" pitchFamily="34" charset="0"/>
          </a:endParaRPr>
        </a:p>
      </dsp:txBody>
      <dsp:txXfrm>
        <a:off x="1268437" y="2374573"/>
        <a:ext cx="3608114" cy="385497"/>
      </dsp:txXfrm>
    </dsp:sp>
    <dsp:sp modelId="{7C28A443-6828-400D-9243-0E0BF52FE37F}">
      <dsp:nvSpPr>
        <dsp:cNvPr id="0" name=""/>
        <dsp:cNvSpPr/>
      </dsp:nvSpPr>
      <dsp:spPr>
        <a:xfrm>
          <a:off x="3265243" y="763264"/>
          <a:ext cx="1920185" cy="360811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339987" rIns="120904" bIns="120904" numCol="1" spcCol="1270" anchor="t" anchorCtr="0">
          <a:noAutofit/>
        </a:bodyPr>
        <a:lstStyle/>
        <a:p>
          <a:pPr marL="171450" lvl="1" indent="-171450" algn="l" defTabSz="755650" rtl="0">
            <a:lnSpc>
              <a:spcPct val="100000"/>
            </a:lnSpc>
            <a:spcBef>
              <a:spcPct val="0"/>
            </a:spcBef>
            <a:spcAft>
              <a:spcPct val="15000"/>
            </a:spcAft>
            <a:buChar char="••"/>
          </a:pPr>
          <a:r>
            <a:rPr lang="es-ES" sz="1700" kern="1200" dirty="0">
              <a:latin typeface="Calibri" panose="020F0502020204030204" pitchFamily="34" charset="0"/>
              <a:cs typeface="Calibri" panose="020F0502020204030204" pitchFamily="34" charset="0"/>
            </a:rPr>
            <a:t>Descripción del mercado exportador de la rosa ecuatoriana y su competitividad basada en estudios anteriores y/o publicaciones anteriores.</a:t>
          </a:r>
        </a:p>
      </dsp:txBody>
      <dsp:txXfrm>
        <a:off x="3265243" y="763264"/>
        <a:ext cx="1920185" cy="3608114"/>
      </dsp:txXfrm>
    </dsp:sp>
    <dsp:sp modelId="{9798CEC5-41A1-452C-A30E-264A69C7CA48}">
      <dsp:nvSpPr>
        <dsp:cNvPr id="0" name=""/>
        <dsp:cNvSpPr/>
      </dsp:nvSpPr>
      <dsp:spPr>
        <a:xfrm>
          <a:off x="2879745" y="254408"/>
          <a:ext cx="770994" cy="770994"/>
        </a:xfrm>
        <a:prstGeom prst="rect">
          <a:avLst/>
        </a:prstGeom>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0B0DAD-C392-400A-917A-C33551A5B59E}">
      <dsp:nvSpPr>
        <dsp:cNvPr id="0" name=""/>
        <dsp:cNvSpPr/>
      </dsp:nvSpPr>
      <dsp:spPr>
        <a:xfrm rot="16200000">
          <a:off x="4081932" y="2374573"/>
          <a:ext cx="3608114" cy="38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9987" bIns="0" numCol="1" spcCol="1270" anchor="t" anchorCtr="0">
          <a:noAutofit/>
        </a:bodyPr>
        <a:lstStyle/>
        <a:p>
          <a:pPr lvl="0" algn="r" defTabSz="755650">
            <a:lnSpc>
              <a:spcPct val="100000"/>
            </a:lnSpc>
            <a:spcBef>
              <a:spcPct val="0"/>
            </a:spcBef>
            <a:spcAft>
              <a:spcPct val="35000"/>
            </a:spcAft>
          </a:pPr>
          <a:endParaRPr lang="es-ES" sz="1700" kern="1200">
            <a:solidFill>
              <a:schemeClr val="tx1"/>
            </a:solidFill>
            <a:latin typeface="Calibri" panose="020F0502020204030204" pitchFamily="34" charset="0"/>
            <a:cs typeface="Calibri" panose="020F0502020204030204" pitchFamily="34" charset="0"/>
          </a:endParaRPr>
        </a:p>
      </dsp:txBody>
      <dsp:txXfrm>
        <a:off x="4081932" y="2374573"/>
        <a:ext cx="3608114" cy="385497"/>
      </dsp:txXfrm>
    </dsp:sp>
    <dsp:sp modelId="{303F0953-2CD2-493E-AF68-DABAA43D470B}">
      <dsp:nvSpPr>
        <dsp:cNvPr id="0" name=""/>
        <dsp:cNvSpPr/>
      </dsp:nvSpPr>
      <dsp:spPr>
        <a:xfrm>
          <a:off x="6078738" y="763264"/>
          <a:ext cx="1920185" cy="360811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339987" rIns="120904" bIns="120904" numCol="1" spcCol="1270" anchor="t" anchorCtr="0">
          <a:noAutofit/>
        </a:bodyPr>
        <a:lstStyle/>
        <a:p>
          <a:pPr marL="171450" lvl="1" indent="-171450" algn="l" defTabSz="755650" rtl="0">
            <a:lnSpc>
              <a:spcPct val="100000"/>
            </a:lnSpc>
            <a:spcBef>
              <a:spcPct val="0"/>
            </a:spcBef>
            <a:spcAft>
              <a:spcPct val="15000"/>
            </a:spcAft>
            <a:buChar char="••"/>
          </a:pPr>
          <a:r>
            <a:rPr lang="es-ES" sz="1700" kern="1200" dirty="0">
              <a:latin typeface="Calibri" panose="020F0502020204030204" pitchFamily="34" charset="0"/>
              <a:cs typeface="Calibri" panose="020F0502020204030204" pitchFamily="34" charset="0"/>
            </a:rPr>
            <a:t>Datasur, Informes económicos de Expoflores y CFN, han sido utilizados para la construcción de información sobre oferta, demanda y accesibilidad.</a:t>
          </a:r>
        </a:p>
      </dsp:txBody>
      <dsp:txXfrm>
        <a:off x="6078738" y="763264"/>
        <a:ext cx="1920185" cy="3608114"/>
      </dsp:txXfrm>
    </dsp:sp>
    <dsp:sp modelId="{6F63C79A-61F0-4700-8184-D05B40B53D51}">
      <dsp:nvSpPr>
        <dsp:cNvPr id="0" name=""/>
        <dsp:cNvSpPr/>
      </dsp:nvSpPr>
      <dsp:spPr>
        <a:xfrm>
          <a:off x="5693241" y="254408"/>
          <a:ext cx="770994" cy="770994"/>
        </a:xfrm>
        <a:prstGeom prst="rect">
          <a:avLst/>
        </a:prstGeom>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2E1DF88-D1BE-4A7D-BE73-01D3A7EC4042}">
      <dsp:nvSpPr>
        <dsp:cNvPr id="0" name=""/>
        <dsp:cNvSpPr/>
      </dsp:nvSpPr>
      <dsp:spPr>
        <a:xfrm rot="16200000">
          <a:off x="6895428" y="2374573"/>
          <a:ext cx="3608114" cy="38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9987" bIns="0" numCol="1" spcCol="1270" anchor="t" anchorCtr="0">
          <a:noAutofit/>
        </a:bodyPr>
        <a:lstStyle/>
        <a:p>
          <a:pPr lvl="0" algn="r" defTabSz="755650" rtl="0">
            <a:lnSpc>
              <a:spcPct val="100000"/>
            </a:lnSpc>
            <a:spcBef>
              <a:spcPct val="0"/>
            </a:spcBef>
            <a:spcAft>
              <a:spcPct val="35000"/>
            </a:spcAft>
          </a:pPr>
          <a:endParaRPr lang="es-ES" sz="1700" kern="1200">
            <a:solidFill>
              <a:schemeClr val="tx1"/>
            </a:solidFill>
            <a:latin typeface="Calibri" panose="020F0502020204030204" pitchFamily="34" charset="0"/>
            <a:cs typeface="Calibri" panose="020F0502020204030204" pitchFamily="34" charset="0"/>
          </a:endParaRPr>
        </a:p>
      </dsp:txBody>
      <dsp:txXfrm>
        <a:off x="6895428" y="2374573"/>
        <a:ext cx="3608114" cy="385497"/>
      </dsp:txXfrm>
    </dsp:sp>
    <dsp:sp modelId="{8CD98894-DA6B-4406-BED7-B781290DC7CC}">
      <dsp:nvSpPr>
        <dsp:cNvPr id="0" name=""/>
        <dsp:cNvSpPr/>
      </dsp:nvSpPr>
      <dsp:spPr>
        <a:xfrm>
          <a:off x="8892234" y="763264"/>
          <a:ext cx="1920185" cy="360811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339987" rIns="120904" bIns="120904" numCol="1" spcCol="1270" anchor="t" anchorCtr="0">
          <a:noAutofit/>
        </a:bodyPr>
        <a:lstStyle/>
        <a:p>
          <a:pPr marL="171450" lvl="1" indent="-171450" algn="l" defTabSz="755650" rtl="0">
            <a:lnSpc>
              <a:spcPct val="100000"/>
            </a:lnSpc>
            <a:spcBef>
              <a:spcPct val="0"/>
            </a:spcBef>
            <a:spcAft>
              <a:spcPct val="15000"/>
            </a:spcAft>
            <a:buChar char="••"/>
          </a:pPr>
          <a:r>
            <a:rPr lang="es-ES" sz="1700" kern="1200" dirty="0">
              <a:latin typeface="Calibri" panose="020F0502020204030204" pitchFamily="34" charset="0"/>
              <a:cs typeface="Calibri" panose="020F0502020204030204" pitchFamily="34" charset="0"/>
            </a:rPr>
            <a:t>Encuesta con preguntas de tipo mixtas a representantes de las principales empresas exportadoras de rosas al EFTA.</a:t>
          </a:r>
        </a:p>
      </dsp:txBody>
      <dsp:txXfrm>
        <a:off x="8892234" y="763264"/>
        <a:ext cx="1920185" cy="3608114"/>
      </dsp:txXfrm>
    </dsp:sp>
    <dsp:sp modelId="{A6105E0B-719A-4877-A3DD-6976F3E9732D}">
      <dsp:nvSpPr>
        <dsp:cNvPr id="0" name=""/>
        <dsp:cNvSpPr/>
      </dsp:nvSpPr>
      <dsp:spPr>
        <a:xfrm>
          <a:off x="8506737" y="254408"/>
          <a:ext cx="770994" cy="770994"/>
        </a:xfrm>
        <a:prstGeom prst="rect">
          <a:avLst/>
        </a:prstGeom>
        <a:blipFill rotWithShape="1">
          <a:blip xmlns:r="http://schemas.openxmlformats.org/officeDocument/2006/relationships" r:embed="rId4">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FA449-4D99-4A30-B244-0E8663886597}">
      <dsp:nvSpPr>
        <dsp:cNvPr id="0" name=""/>
        <dsp:cNvSpPr/>
      </dsp:nvSpPr>
      <dsp:spPr>
        <a:xfrm rot="300000">
          <a:off x="787819" y="1198007"/>
          <a:ext cx="6954405" cy="608431"/>
        </a:xfrm>
        <a:prstGeom prst="mathMinus">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A30453F-E64A-4C35-89C2-A32944552155}">
      <dsp:nvSpPr>
        <dsp:cNvPr id="0" name=""/>
        <dsp:cNvSpPr/>
      </dsp:nvSpPr>
      <dsp:spPr>
        <a:xfrm>
          <a:off x="4947426" y="151529"/>
          <a:ext cx="2559013" cy="1212232"/>
        </a:xfrm>
        <a:prstGeom prst="downArrow">
          <a:avLst/>
        </a:prstGeom>
        <a:noFill/>
        <a:ln w="25400" cap="flat" cmpd="sng" algn="ctr">
          <a:noFill/>
          <a:prstDash val="solid"/>
        </a:ln>
        <a:effectLst/>
      </dsp:spPr>
      <dsp:style>
        <a:lnRef idx="3">
          <a:scrgbClr r="0" g="0" b="0"/>
        </a:lnRef>
        <a:fillRef idx="1">
          <a:scrgbClr r="0" g="0" b="0"/>
        </a:fillRef>
        <a:effectRef idx="1">
          <a:scrgbClr r="0" g="0" b="0"/>
        </a:effectRef>
        <a:fontRef idx="minor">
          <a:schemeClr val="lt1"/>
        </a:fontRef>
      </dsp:style>
    </dsp:sp>
    <dsp:sp modelId="{82D00B35-A796-40F3-A8F0-58DE7AFF4D0C}">
      <dsp:nvSpPr>
        <dsp:cNvPr id="0" name=""/>
        <dsp:cNvSpPr/>
      </dsp:nvSpPr>
      <dsp:spPr>
        <a:xfrm>
          <a:off x="612279" y="136843"/>
          <a:ext cx="6128311" cy="1272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b="1" kern="1200" dirty="0" smtClean="0"/>
            <a:t>H0</a:t>
          </a:r>
          <a:r>
            <a:rPr lang="es-ES" sz="1700" kern="1200" dirty="0" smtClean="0"/>
            <a:t>: La firma del acuerdo comercial Ecuador-EFTA incide en la competitividad de las exportaciones ecuatorianas de la rosa fresca cortada al mercado suizo.</a:t>
          </a:r>
          <a:endParaRPr lang="es-ES" sz="1700" kern="1200" dirty="0"/>
        </a:p>
      </dsp:txBody>
      <dsp:txXfrm>
        <a:off x="612279" y="136843"/>
        <a:ext cx="6128311" cy="1272844"/>
      </dsp:txXfrm>
    </dsp:sp>
    <dsp:sp modelId="{48490356-E144-4CD9-A5A9-BB7D483405DE}">
      <dsp:nvSpPr>
        <dsp:cNvPr id="0" name=""/>
        <dsp:cNvSpPr/>
      </dsp:nvSpPr>
      <dsp:spPr>
        <a:xfrm>
          <a:off x="1023605" y="1666820"/>
          <a:ext cx="2559013" cy="1212232"/>
        </a:xfrm>
        <a:prstGeom prst="upArrow">
          <a:avLst/>
        </a:prstGeom>
        <a:noFill/>
        <a:ln w="25400" cap="flat" cmpd="sng" algn="ctr">
          <a:noFill/>
          <a:prstDash val="solid"/>
        </a:ln>
        <a:effectLst/>
      </dsp:spPr>
      <dsp:style>
        <a:lnRef idx="3">
          <a:scrgbClr r="0" g="0" b="0"/>
        </a:lnRef>
        <a:fillRef idx="1">
          <a:scrgbClr r="0" g="0" b="0"/>
        </a:fillRef>
        <a:effectRef idx="1">
          <a:scrgbClr r="0" g="0" b="0"/>
        </a:effectRef>
        <a:fontRef idx="minor">
          <a:schemeClr val="lt1"/>
        </a:fontRef>
      </dsp:style>
    </dsp:sp>
    <dsp:sp modelId="{AF0A8D5C-AF34-4813-9271-53B86B18C85B}">
      <dsp:nvSpPr>
        <dsp:cNvPr id="0" name=""/>
        <dsp:cNvSpPr/>
      </dsp:nvSpPr>
      <dsp:spPr>
        <a:xfrm>
          <a:off x="1410801" y="1757737"/>
          <a:ext cx="5814788" cy="1272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b="1" kern="1200" dirty="0" smtClean="0"/>
            <a:t>H1: </a:t>
          </a:r>
          <a:r>
            <a:rPr lang="es-ES" sz="1700" kern="1200" dirty="0" smtClean="0"/>
            <a:t> La firma del acuerdo comercial Ecuador-EFTA no incide en la competitividad de las exportaciones ecuatorianas de la rosa fresca cortada al mercado suizo.</a:t>
          </a:r>
          <a:endParaRPr lang="es-EC" sz="1700" kern="1200" dirty="0"/>
        </a:p>
      </dsp:txBody>
      <dsp:txXfrm>
        <a:off x="1410801" y="1757737"/>
        <a:ext cx="5814788" cy="127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31288-A759-4E8A-BCC5-81C9CBE2CB98}">
      <dsp:nvSpPr>
        <dsp:cNvPr id="0" name=""/>
        <dsp:cNvSpPr/>
      </dsp:nvSpPr>
      <dsp:spPr>
        <a:xfrm rot="5400000">
          <a:off x="-66194" y="1007699"/>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2F7ADA2-DA91-4A5F-B08D-284EEC4FCF83}">
      <dsp:nvSpPr>
        <dsp:cNvPr id="0" name=""/>
        <dsp:cNvSpPr/>
      </dsp:nvSpPr>
      <dsp:spPr>
        <a:xfrm>
          <a:off x="293238" y="2717"/>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t>Cultivo florícola tecnificado 70´s: exportación de claveles y </a:t>
          </a:r>
          <a:r>
            <a:rPr lang="es-ES" sz="1700" kern="1200">
              <a:latin typeface="Calibri Light" panose="020F0302020204030204"/>
            </a:rPr>
            <a:t>crisantemos.</a:t>
          </a:r>
          <a:endParaRPr lang="es-ES" sz="1700" kern="1200" dirty="0">
            <a:latin typeface="Calibri Light" panose="020F0302020204030204"/>
          </a:endParaRPr>
        </a:p>
      </dsp:txBody>
      <dsp:txXfrm>
        <a:off x="330250" y="39729"/>
        <a:ext cx="2032106" cy="1189654"/>
      </dsp:txXfrm>
    </dsp:sp>
    <dsp:sp modelId="{BB340428-5A33-4F35-AB0C-D14135F7D9EA}">
      <dsp:nvSpPr>
        <dsp:cNvPr id="0" name=""/>
        <dsp:cNvSpPr/>
      </dsp:nvSpPr>
      <dsp:spPr>
        <a:xfrm rot="5400000">
          <a:off x="-66194" y="2587297"/>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40146EE-A8D0-4E78-9703-F168D42E6F4E}">
      <dsp:nvSpPr>
        <dsp:cNvPr id="0" name=""/>
        <dsp:cNvSpPr/>
      </dsp:nvSpPr>
      <dsp:spPr>
        <a:xfrm>
          <a:off x="293238" y="1582315"/>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latin typeface="+mn-lt"/>
            </a:rPr>
            <a:t>Cultivo de rosas bajo invernadero para exportación en los 80´s.</a:t>
          </a:r>
          <a:endParaRPr lang="es-ES" sz="1700" kern="1200" dirty="0">
            <a:latin typeface="+mn-lt"/>
          </a:endParaRPr>
        </a:p>
      </dsp:txBody>
      <dsp:txXfrm>
        <a:off x="330250" y="1619327"/>
        <a:ext cx="2032106" cy="1189654"/>
      </dsp:txXfrm>
    </dsp:sp>
    <dsp:sp modelId="{5F417C91-6136-4C2D-A66C-58AC55B0343B}">
      <dsp:nvSpPr>
        <dsp:cNvPr id="0" name=""/>
        <dsp:cNvSpPr/>
      </dsp:nvSpPr>
      <dsp:spPr>
        <a:xfrm>
          <a:off x="723604" y="3377096"/>
          <a:ext cx="2792013"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1E7AA4-33E6-4E8B-A2DC-8F8D98877310}">
      <dsp:nvSpPr>
        <dsp:cNvPr id="0" name=""/>
        <dsp:cNvSpPr/>
      </dsp:nvSpPr>
      <dsp:spPr>
        <a:xfrm>
          <a:off x="293238" y="3161913"/>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a:latin typeface="Calibri Light" panose="020F0302020204030204"/>
            </a:rPr>
            <a:t>Superficie</a:t>
          </a:r>
          <a:r>
            <a:rPr lang="es-ES" sz="1700" kern="1200"/>
            <a:t> de labor agropecuaria: 5,11 millones de ha.</a:t>
          </a:r>
          <a:r>
            <a:rPr lang="es-ES" sz="1700" kern="1200">
              <a:latin typeface="Calibri Light" panose="020F0302020204030204"/>
            </a:rPr>
            <a:t> </a:t>
          </a:r>
          <a:r>
            <a:rPr lang="es-ES" sz="1700" kern="1200"/>
            <a:t>Sin uso agropecuario: 7,19 millones de ha.</a:t>
          </a:r>
          <a:endParaRPr lang="es-ES" sz="1700" kern="1200" dirty="0"/>
        </a:p>
      </dsp:txBody>
      <dsp:txXfrm>
        <a:off x="330250" y="3198925"/>
        <a:ext cx="2032106" cy="1189654"/>
      </dsp:txXfrm>
    </dsp:sp>
    <dsp:sp modelId="{61871508-EEC6-4CF9-8B3B-9ABC3FEDAD75}">
      <dsp:nvSpPr>
        <dsp:cNvPr id="0" name=""/>
        <dsp:cNvSpPr/>
      </dsp:nvSpPr>
      <dsp:spPr>
        <a:xfrm rot="16200000">
          <a:off x="2734959" y="2587297"/>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EF201A-9D69-404D-9C21-ED804981D7FD}">
      <dsp:nvSpPr>
        <dsp:cNvPr id="0" name=""/>
        <dsp:cNvSpPr/>
      </dsp:nvSpPr>
      <dsp:spPr>
        <a:xfrm>
          <a:off x="3094392" y="3161913"/>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latin typeface="+mn-lt"/>
            </a:rPr>
            <a:t>Superficie plantada del sector florícola 9316 ha, 5784 ha de rosas (62.1%).</a:t>
          </a:r>
          <a:endParaRPr lang="es-ES" sz="1700" kern="1200" dirty="0">
            <a:latin typeface="+mn-lt"/>
          </a:endParaRPr>
        </a:p>
      </dsp:txBody>
      <dsp:txXfrm>
        <a:off x="3131404" y="3198925"/>
        <a:ext cx="2032106" cy="1189654"/>
      </dsp:txXfrm>
    </dsp:sp>
    <dsp:sp modelId="{EB564284-DA31-471D-9195-71C3057CED31}">
      <dsp:nvSpPr>
        <dsp:cNvPr id="0" name=""/>
        <dsp:cNvSpPr/>
      </dsp:nvSpPr>
      <dsp:spPr>
        <a:xfrm rot="16200000">
          <a:off x="2734959" y="1007699"/>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4EE09F-30F5-4D45-B5BF-83FF985D00EE}">
      <dsp:nvSpPr>
        <dsp:cNvPr id="0" name=""/>
        <dsp:cNvSpPr/>
      </dsp:nvSpPr>
      <dsp:spPr>
        <a:xfrm>
          <a:off x="3094392" y="1582315"/>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t>181 empresas cultivan flores, el 74% se ubica en Pichincha y 13% Cotopaxi</a:t>
          </a:r>
          <a:r>
            <a:rPr lang="es-ES" sz="1700" kern="1200">
              <a:latin typeface="Calibri Light" panose="020F0302020204030204"/>
            </a:rPr>
            <a:t>.</a:t>
          </a:r>
          <a:endParaRPr lang="es-ES" sz="1700" kern="1200" dirty="0"/>
        </a:p>
      </dsp:txBody>
      <dsp:txXfrm>
        <a:off x="3131404" y="1619327"/>
        <a:ext cx="2032106" cy="1189654"/>
      </dsp:txXfrm>
    </dsp:sp>
    <dsp:sp modelId="{C1215E7A-D4E9-4395-912F-190D5D5651D8}">
      <dsp:nvSpPr>
        <dsp:cNvPr id="0" name=""/>
        <dsp:cNvSpPr/>
      </dsp:nvSpPr>
      <dsp:spPr>
        <a:xfrm>
          <a:off x="3524758" y="217900"/>
          <a:ext cx="2792013"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BC3BB2-7E67-4AEB-9953-9FC820338FF9}">
      <dsp:nvSpPr>
        <dsp:cNvPr id="0" name=""/>
        <dsp:cNvSpPr/>
      </dsp:nvSpPr>
      <dsp:spPr>
        <a:xfrm>
          <a:off x="3094392" y="2717"/>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t>Según Datasur al menos 533 empresas comercializan rosas, 70 pertenecen a Expoflores</a:t>
          </a:r>
          <a:r>
            <a:rPr lang="es-ES" sz="1700" kern="1200">
              <a:latin typeface="Calibri Light" panose="020F0302020204030204"/>
            </a:rPr>
            <a:t>.</a:t>
          </a:r>
          <a:endParaRPr lang="es-ES" sz="1700" kern="1200" dirty="0"/>
        </a:p>
      </dsp:txBody>
      <dsp:txXfrm>
        <a:off x="3131404" y="39729"/>
        <a:ext cx="2032106" cy="1189654"/>
      </dsp:txXfrm>
    </dsp:sp>
    <dsp:sp modelId="{0E5A31BF-703E-442B-8527-3FC4DFD0E94E}">
      <dsp:nvSpPr>
        <dsp:cNvPr id="0" name=""/>
        <dsp:cNvSpPr/>
      </dsp:nvSpPr>
      <dsp:spPr>
        <a:xfrm rot="5400000">
          <a:off x="5536113" y="1007699"/>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E39D12-F472-4344-AB7E-64A2CB42F955}">
      <dsp:nvSpPr>
        <dsp:cNvPr id="0" name=""/>
        <dsp:cNvSpPr/>
      </dsp:nvSpPr>
      <dsp:spPr>
        <a:xfrm>
          <a:off x="5895546" y="2717"/>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t>El principal destino de las exportaciones de rosa dentro del bloque EFTA es Suiza</a:t>
          </a:r>
          <a:r>
            <a:rPr lang="es-ES" sz="1700" kern="1200">
              <a:latin typeface="Calibri Light" panose="020F0302020204030204"/>
            </a:rPr>
            <a:t>.</a:t>
          </a:r>
          <a:endParaRPr lang="es-ES" sz="1700" kern="1200" dirty="0"/>
        </a:p>
      </dsp:txBody>
      <dsp:txXfrm>
        <a:off x="5932558" y="39729"/>
        <a:ext cx="2032106" cy="1189654"/>
      </dsp:txXfrm>
    </dsp:sp>
    <dsp:sp modelId="{BFCC2778-E5E7-40EE-B029-C7C1D1910C85}">
      <dsp:nvSpPr>
        <dsp:cNvPr id="0" name=""/>
        <dsp:cNvSpPr/>
      </dsp:nvSpPr>
      <dsp:spPr>
        <a:xfrm rot="5400000">
          <a:off x="5536113" y="2587297"/>
          <a:ext cx="1570457" cy="189551"/>
        </a:xfrm>
        <a:prstGeom prst="rect">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210389-96CA-4322-9350-1C2832C2108B}">
      <dsp:nvSpPr>
        <dsp:cNvPr id="0" name=""/>
        <dsp:cNvSpPr/>
      </dsp:nvSpPr>
      <dsp:spPr>
        <a:xfrm>
          <a:off x="5895546" y="1582315"/>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latin typeface="+mn-lt"/>
            </a:rPr>
            <a:t>Al 2020, 11 empresas exportan rosas frescas cortadas hacia Suiza.</a:t>
          </a:r>
          <a:endParaRPr lang="es-ES" sz="1700" kern="1200" dirty="0">
            <a:latin typeface="+mn-lt"/>
          </a:endParaRPr>
        </a:p>
      </dsp:txBody>
      <dsp:txXfrm>
        <a:off x="5932558" y="1619327"/>
        <a:ext cx="2032106" cy="1189654"/>
      </dsp:txXfrm>
    </dsp:sp>
    <dsp:sp modelId="{8D4BA249-21B4-4F79-A6A3-BDDF4668C722}">
      <dsp:nvSpPr>
        <dsp:cNvPr id="0" name=""/>
        <dsp:cNvSpPr/>
      </dsp:nvSpPr>
      <dsp:spPr>
        <a:xfrm>
          <a:off x="5895546" y="3161913"/>
          <a:ext cx="2106130" cy="1263678"/>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a:latin typeface="+mn-lt"/>
            </a:rPr>
            <a:t>El 50% de estas son grandes empresas que se dedican a la producción y exportación.</a:t>
          </a:r>
          <a:endParaRPr lang="es-ES" sz="1700" kern="1200" dirty="0">
            <a:latin typeface="+mn-lt"/>
          </a:endParaRPr>
        </a:p>
      </dsp:txBody>
      <dsp:txXfrm>
        <a:off x="5932558" y="3198925"/>
        <a:ext cx="2032106" cy="118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0CC04-7209-4861-96D6-623AFD453CC2}">
      <dsp:nvSpPr>
        <dsp:cNvPr id="0" name=""/>
        <dsp:cNvSpPr/>
      </dsp:nvSpPr>
      <dsp:spPr>
        <a:xfrm>
          <a:off x="5278" y="526483"/>
          <a:ext cx="1674002" cy="1674002"/>
        </a:xfrm>
        <a:prstGeom prst="rect">
          <a:avLst/>
        </a:prstGeom>
        <a:blipFill rotWithShape="1">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3463E-EA79-4CA5-B14F-163C947F360C}">
      <dsp:nvSpPr>
        <dsp:cNvPr id="0" name=""/>
        <dsp:cNvSpPr/>
      </dsp:nvSpPr>
      <dsp:spPr>
        <a:xfrm>
          <a:off x="5278"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34CD1-F218-431B-B8A0-D30B6132AD8F}">
      <dsp:nvSpPr>
        <dsp:cNvPr id="0" name=""/>
        <dsp:cNvSpPr/>
      </dsp:nvSpPr>
      <dsp:spPr>
        <a:xfrm>
          <a:off x="5278"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a:t>6-8 horas de luz diarias, 24 °C, humedad entre 60-80%</a:t>
          </a:r>
        </a:p>
      </dsp:txBody>
      <dsp:txXfrm>
        <a:off x="5278" y="2200486"/>
        <a:ext cx="1674002" cy="1674002"/>
      </dsp:txXfrm>
    </dsp:sp>
    <dsp:sp modelId="{35CA0FD1-5F7B-42E0-ADE5-2067D3FB2224}">
      <dsp:nvSpPr>
        <dsp:cNvPr id="0" name=""/>
        <dsp:cNvSpPr/>
      </dsp:nvSpPr>
      <dsp:spPr>
        <a:xfrm>
          <a:off x="1680046" y="526483"/>
          <a:ext cx="1674002" cy="1674002"/>
        </a:xfrm>
        <a:prstGeom prst="rect">
          <a:avLst/>
        </a:prstGeom>
        <a:blipFill rotWithShape="1">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9BAF7-48D6-496A-ACA4-05810E3725AD}">
      <dsp:nvSpPr>
        <dsp:cNvPr id="0" name=""/>
        <dsp:cNvSpPr/>
      </dsp:nvSpPr>
      <dsp:spPr>
        <a:xfrm>
          <a:off x="1680046"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4204A-6928-41A4-89A3-91E8B0329E73}">
      <dsp:nvSpPr>
        <dsp:cNvPr id="0" name=""/>
        <dsp:cNvSpPr/>
      </dsp:nvSpPr>
      <dsp:spPr>
        <a:xfrm>
          <a:off x="1680046"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a:t>Meses de siembra: noviembre a marzo. Riego abundante.</a:t>
          </a:r>
        </a:p>
      </dsp:txBody>
      <dsp:txXfrm>
        <a:off x="1680046" y="2200486"/>
        <a:ext cx="1674002" cy="1674002"/>
      </dsp:txXfrm>
    </dsp:sp>
    <dsp:sp modelId="{B2377A2D-052C-43D8-9E58-9328E241BAA1}">
      <dsp:nvSpPr>
        <dsp:cNvPr id="0" name=""/>
        <dsp:cNvSpPr/>
      </dsp:nvSpPr>
      <dsp:spPr>
        <a:xfrm>
          <a:off x="3354814" y="526483"/>
          <a:ext cx="1674002" cy="1674002"/>
        </a:xfrm>
        <a:prstGeom prst="rect">
          <a:avLst/>
        </a:prstGeom>
        <a:blipFill rotWithShape="1">
          <a:blip xmlns:r="http://schemas.openxmlformats.org/officeDocument/2006/relationships" r:embed="rId3"/>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EFB5E-3266-4D0D-8E36-69E56707CE4F}">
      <dsp:nvSpPr>
        <dsp:cNvPr id="0" name=""/>
        <dsp:cNvSpPr/>
      </dsp:nvSpPr>
      <dsp:spPr>
        <a:xfrm>
          <a:off x="3354814"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9DA5-7B38-4BCA-B6C0-9E1145A9D51D}">
      <dsp:nvSpPr>
        <dsp:cNvPr id="0" name=""/>
        <dsp:cNvSpPr/>
      </dsp:nvSpPr>
      <dsp:spPr>
        <a:xfrm>
          <a:off x="3354814"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Fertilizante de acuerdo al tipo de suelo,  fertirriego.</a:t>
          </a:r>
        </a:p>
      </dsp:txBody>
      <dsp:txXfrm>
        <a:off x="3354814" y="2200486"/>
        <a:ext cx="1674002" cy="1674002"/>
      </dsp:txXfrm>
    </dsp:sp>
    <dsp:sp modelId="{388B0B78-EB27-436C-AA90-07AA570EEB70}">
      <dsp:nvSpPr>
        <dsp:cNvPr id="0" name=""/>
        <dsp:cNvSpPr/>
      </dsp:nvSpPr>
      <dsp:spPr>
        <a:xfrm>
          <a:off x="5029582" y="526483"/>
          <a:ext cx="1674002" cy="1674002"/>
        </a:xfrm>
        <a:prstGeom prst="rect">
          <a:avLst/>
        </a:prstGeom>
        <a:blipFill rotWithShape="1">
          <a:blip xmlns:r="http://schemas.openxmlformats.org/officeDocument/2006/relationships" r:embed="rId4"/>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6A8EC-D062-49F5-970F-0BE26B296DEA}">
      <dsp:nvSpPr>
        <dsp:cNvPr id="0" name=""/>
        <dsp:cNvSpPr/>
      </dsp:nvSpPr>
      <dsp:spPr>
        <a:xfrm>
          <a:off x="5029582"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65DC4-9286-4537-8CD9-19C7573DD202}">
      <dsp:nvSpPr>
        <dsp:cNvPr id="0" name=""/>
        <dsp:cNvSpPr/>
      </dsp:nvSpPr>
      <dsp:spPr>
        <a:xfrm>
          <a:off x="5029582"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Fumigación para evitar plagas. Riego (matutino o vespertino).</a:t>
          </a:r>
        </a:p>
      </dsp:txBody>
      <dsp:txXfrm>
        <a:off x="5029582" y="2200486"/>
        <a:ext cx="1674002" cy="1674002"/>
      </dsp:txXfrm>
    </dsp:sp>
    <dsp:sp modelId="{DC0A786E-2EAB-40CD-B76B-237A39018CBB}">
      <dsp:nvSpPr>
        <dsp:cNvPr id="0" name=""/>
        <dsp:cNvSpPr/>
      </dsp:nvSpPr>
      <dsp:spPr>
        <a:xfrm>
          <a:off x="6704350" y="526483"/>
          <a:ext cx="1674002" cy="1674002"/>
        </a:xfrm>
        <a:prstGeom prst="rect">
          <a:avLst/>
        </a:prstGeom>
        <a:blipFill rotWithShape="1">
          <a:blip xmlns:r="http://schemas.openxmlformats.org/officeDocument/2006/relationships" r:embed="rId5"/>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58C9B-FF92-465D-A218-EDB60608F344}">
      <dsp:nvSpPr>
        <dsp:cNvPr id="0" name=""/>
        <dsp:cNvSpPr/>
      </dsp:nvSpPr>
      <dsp:spPr>
        <a:xfrm>
          <a:off x="6704350"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3EF5D-F660-4A9B-8AB5-ABED1CF076AB}">
      <dsp:nvSpPr>
        <dsp:cNvPr id="0" name=""/>
        <dsp:cNvSpPr/>
      </dsp:nvSpPr>
      <dsp:spPr>
        <a:xfrm>
          <a:off x="6704350"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El corte se realiza después del rocío de la mañana que este seco.</a:t>
          </a:r>
        </a:p>
      </dsp:txBody>
      <dsp:txXfrm>
        <a:off x="6704350" y="2200486"/>
        <a:ext cx="1674002" cy="1674002"/>
      </dsp:txXfrm>
    </dsp:sp>
    <dsp:sp modelId="{10A261AD-00BA-4A0F-80A5-6A84C76C5364}">
      <dsp:nvSpPr>
        <dsp:cNvPr id="0" name=""/>
        <dsp:cNvSpPr/>
      </dsp:nvSpPr>
      <dsp:spPr>
        <a:xfrm>
          <a:off x="8379118" y="526483"/>
          <a:ext cx="1674002" cy="1674002"/>
        </a:xfrm>
        <a:prstGeom prst="rect">
          <a:avLst/>
        </a:prstGeom>
        <a:blipFill rotWithShape="1">
          <a:blip xmlns:r="http://schemas.openxmlformats.org/officeDocument/2006/relationships" r:embed="rId6"/>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43C01-4A05-4662-A06B-F14DB467EE80}">
      <dsp:nvSpPr>
        <dsp:cNvPr id="0" name=""/>
        <dsp:cNvSpPr/>
      </dsp:nvSpPr>
      <dsp:spPr>
        <a:xfrm>
          <a:off x="8379118" y="526483"/>
          <a:ext cx="167" cy="3348005"/>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0C91D-DA90-4ED9-AC6D-D2E87794C4E1}">
      <dsp:nvSpPr>
        <dsp:cNvPr id="0" name=""/>
        <dsp:cNvSpPr/>
      </dsp:nvSpPr>
      <dsp:spPr>
        <a:xfrm>
          <a:off x="8379118" y="2200486"/>
          <a:ext cx="1674002" cy="167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Finalmente, se ingresa los bunch en cuartos fríos. En algunos casos se da una simulación de vuelo.</a:t>
          </a:r>
        </a:p>
      </dsp:txBody>
      <dsp:txXfrm>
        <a:off x="8379118" y="2200486"/>
        <a:ext cx="1674002" cy="1674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6C88-7B7F-4DFB-88FB-8F8001839CFB}">
      <dsp:nvSpPr>
        <dsp:cNvPr id="0" name=""/>
        <dsp:cNvSpPr/>
      </dsp:nvSpPr>
      <dsp:spPr>
        <a:xfrm>
          <a:off x="1064020" y="1311"/>
          <a:ext cx="4319986" cy="2090855"/>
        </a:xfrm>
        <a:prstGeom prst="rect">
          <a:avLst/>
        </a:prstGeom>
        <a:gradFill rotWithShape="0">
          <a:gsLst>
            <a:gs pos="0">
              <a:schemeClr val="accent4">
                <a:alpha val="90000"/>
                <a:hueOff val="0"/>
                <a:satOff val="0"/>
                <a:lumOff val="0"/>
                <a:alphaOff val="0"/>
                <a:tint val="65000"/>
                <a:shade val="92000"/>
                <a:satMod val="130000"/>
              </a:schemeClr>
            </a:gs>
            <a:gs pos="45000">
              <a:schemeClr val="accent4">
                <a:alpha val="90000"/>
                <a:hueOff val="0"/>
                <a:satOff val="0"/>
                <a:lumOff val="0"/>
                <a:alphaOff val="0"/>
                <a:tint val="60000"/>
                <a:shade val="99000"/>
                <a:satMod val="120000"/>
              </a:schemeClr>
            </a:gs>
            <a:gs pos="100000">
              <a:schemeClr val="accent4">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kern="1200" smtClean="0"/>
            <a:t>Rainforest</a:t>
          </a:r>
          <a:endParaRPr lang="es-ES" sz="1700" b="1" kern="1200" dirty="0"/>
        </a:p>
        <a:p>
          <a:pPr marL="171450" lvl="1" indent="-171450" algn="l" defTabSz="755650">
            <a:lnSpc>
              <a:spcPct val="90000"/>
            </a:lnSpc>
            <a:spcBef>
              <a:spcPct val="0"/>
            </a:spcBef>
            <a:spcAft>
              <a:spcPct val="15000"/>
            </a:spcAft>
            <a:buChar char="••"/>
          </a:pPr>
          <a:r>
            <a:rPr lang="es-ES" sz="1700" kern="1200" dirty="0" smtClean="0"/>
            <a:t>Promueve la acción colectiva entre el ser humano y naturaleza. En donde se refuerza los impactos beneficiosos de las selecciones responsables, desde las fincas y los bosques hasta que el producto llega al consumidor final.</a:t>
          </a:r>
          <a:endParaRPr lang="es-ES" sz="1700" kern="1200" dirty="0"/>
        </a:p>
      </dsp:txBody>
      <dsp:txXfrm>
        <a:off x="1064020" y="1311"/>
        <a:ext cx="4319986" cy="2090855"/>
      </dsp:txXfrm>
    </dsp:sp>
    <dsp:sp modelId="{BF1204C0-981B-4DAD-A906-8AFA7CCCA06D}">
      <dsp:nvSpPr>
        <dsp:cNvPr id="0" name=""/>
        <dsp:cNvSpPr/>
      </dsp:nvSpPr>
      <dsp:spPr>
        <a:xfrm>
          <a:off x="5732482" y="1311"/>
          <a:ext cx="4319986" cy="2090855"/>
        </a:xfrm>
        <a:prstGeom prst="rect">
          <a:avLst/>
        </a:prstGeom>
        <a:gradFill rotWithShape="0">
          <a:gsLst>
            <a:gs pos="0">
              <a:schemeClr val="accent4">
                <a:alpha val="90000"/>
                <a:hueOff val="0"/>
                <a:satOff val="0"/>
                <a:lumOff val="0"/>
                <a:alphaOff val="-13333"/>
                <a:tint val="65000"/>
                <a:shade val="92000"/>
                <a:satMod val="130000"/>
              </a:schemeClr>
            </a:gs>
            <a:gs pos="45000">
              <a:schemeClr val="accent4">
                <a:alpha val="90000"/>
                <a:hueOff val="0"/>
                <a:satOff val="0"/>
                <a:lumOff val="0"/>
                <a:alphaOff val="-13333"/>
                <a:tint val="60000"/>
                <a:shade val="99000"/>
                <a:satMod val="120000"/>
              </a:schemeClr>
            </a:gs>
            <a:gs pos="100000">
              <a:schemeClr val="accent4">
                <a:alpha val="90000"/>
                <a:hueOff val="0"/>
                <a:satOff val="0"/>
                <a:lumOff val="0"/>
                <a:alphaOff val="-13333"/>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kern="1200" smtClean="0"/>
            <a:t>Flor Ecuador</a:t>
          </a:r>
          <a:endParaRPr lang="es-ES" sz="1700" b="1" kern="1200" dirty="0"/>
        </a:p>
        <a:p>
          <a:pPr marL="171450" lvl="1" indent="-171450" algn="l" defTabSz="755650">
            <a:lnSpc>
              <a:spcPct val="90000"/>
            </a:lnSpc>
            <a:spcBef>
              <a:spcPct val="0"/>
            </a:spcBef>
            <a:spcAft>
              <a:spcPct val="15000"/>
            </a:spcAft>
            <a:buChar char="••"/>
          </a:pPr>
          <a:r>
            <a:rPr lang="es-ES" sz="1700" kern="1200" smtClean="0"/>
            <a:t>Esquema Integral con alcance socio ambiental, garantiza los derechos, seguridad y salud en los trabajadores de las fincas, incorporando el manejo eficiente de recursos naturales y mediante procesos sostenibles para el cuidado del ambiente.</a:t>
          </a:r>
          <a:endParaRPr lang="es-ES" sz="1700" kern="1200" dirty="0"/>
        </a:p>
      </dsp:txBody>
      <dsp:txXfrm>
        <a:off x="5732482" y="1311"/>
        <a:ext cx="4319986" cy="2090855"/>
      </dsp:txXfrm>
    </dsp:sp>
    <dsp:sp modelId="{7A9D4280-6E75-4F1C-A96C-B29D2198D6B2}">
      <dsp:nvSpPr>
        <dsp:cNvPr id="0" name=""/>
        <dsp:cNvSpPr/>
      </dsp:nvSpPr>
      <dsp:spPr>
        <a:xfrm>
          <a:off x="1064020" y="2440642"/>
          <a:ext cx="4319986" cy="2090855"/>
        </a:xfrm>
        <a:prstGeom prst="rect">
          <a:avLst/>
        </a:prstGeom>
        <a:gradFill rotWithShape="0">
          <a:gsLst>
            <a:gs pos="0">
              <a:schemeClr val="accent4">
                <a:alpha val="90000"/>
                <a:hueOff val="0"/>
                <a:satOff val="0"/>
                <a:lumOff val="0"/>
                <a:alphaOff val="-26667"/>
                <a:tint val="65000"/>
                <a:shade val="92000"/>
                <a:satMod val="130000"/>
              </a:schemeClr>
            </a:gs>
            <a:gs pos="45000">
              <a:schemeClr val="accent4">
                <a:alpha val="90000"/>
                <a:hueOff val="0"/>
                <a:satOff val="0"/>
                <a:lumOff val="0"/>
                <a:alphaOff val="-26667"/>
                <a:tint val="60000"/>
                <a:shade val="99000"/>
                <a:satMod val="120000"/>
              </a:schemeClr>
            </a:gs>
            <a:gs pos="100000">
              <a:schemeClr val="accent4">
                <a:alpha val="90000"/>
                <a:hueOff val="0"/>
                <a:satOff val="0"/>
                <a:lumOff val="0"/>
                <a:alphaOff val="-26667"/>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kern="1200" smtClean="0"/>
            <a:t>Basc</a:t>
          </a:r>
          <a:endParaRPr lang="es-ES" sz="1700" b="1" kern="1200" dirty="0"/>
        </a:p>
        <a:p>
          <a:pPr marL="171450" lvl="1" indent="-171450" algn="l" defTabSz="755650">
            <a:lnSpc>
              <a:spcPct val="90000"/>
            </a:lnSpc>
            <a:spcBef>
              <a:spcPct val="0"/>
            </a:spcBef>
            <a:spcAft>
              <a:spcPct val="15000"/>
            </a:spcAft>
            <a:buChar char="••"/>
          </a:pPr>
          <a:r>
            <a:rPr lang="es-ES" sz="1700" kern="1200" smtClean="0"/>
            <a:t>Alianza empresarial internacional la cual impulsa el comercio seguro en cooperación con gobiernos y organismos internacionales. Bajo las políticas de WBO (organización del sector empresarial) cuya misión es desarrollar una cultura de seguridad por medio de la cadena de suministro.</a:t>
          </a:r>
          <a:endParaRPr lang="es-ES" sz="1700" kern="1200" dirty="0"/>
        </a:p>
      </dsp:txBody>
      <dsp:txXfrm>
        <a:off x="1064020" y="2440642"/>
        <a:ext cx="4319986" cy="2090855"/>
      </dsp:txXfrm>
    </dsp:sp>
    <dsp:sp modelId="{34887D9A-4253-4088-8D7D-99E2C8C8E4FD}">
      <dsp:nvSpPr>
        <dsp:cNvPr id="0" name=""/>
        <dsp:cNvSpPr/>
      </dsp:nvSpPr>
      <dsp:spPr>
        <a:xfrm>
          <a:off x="5732482" y="2440642"/>
          <a:ext cx="4319986" cy="2090855"/>
        </a:xfrm>
        <a:prstGeom prst="rect">
          <a:avLst/>
        </a:prstGeom>
        <a:gradFill rotWithShape="0">
          <a:gsLst>
            <a:gs pos="0">
              <a:schemeClr val="accent4">
                <a:alpha val="90000"/>
                <a:hueOff val="0"/>
                <a:satOff val="0"/>
                <a:lumOff val="0"/>
                <a:alphaOff val="-40000"/>
                <a:tint val="65000"/>
                <a:shade val="92000"/>
                <a:satMod val="130000"/>
              </a:schemeClr>
            </a:gs>
            <a:gs pos="45000">
              <a:schemeClr val="accent4">
                <a:alpha val="90000"/>
                <a:hueOff val="0"/>
                <a:satOff val="0"/>
                <a:lumOff val="0"/>
                <a:alphaOff val="-40000"/>
                <a:tint val="60000"/>
                <a:shade val="99000"/>
                <a:satMod val="120000"/>
              </a:schemeClr>
            </a:gs>
            <a:gs pos="100000">
              <a:schemeClr val="accent4">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kern="1200" smtClean="0"/>
            <a:t>Fairtrade</a:t>
          </a:r>
          <a:endParaRPr lang="es-ES" sz="1700" b="1" kern="1200" dirty="0"/>
        </a:p>
        <a:p>
          <a:pPr marL="171450" lvl="1" indent="-171450" algn="l" defTabSz="755650">
            <a:lnSpc>
              <a:spcPct val="90000"/>
            </a:lnSpc>
            <a:spcBef>
              <a:spcPct val="0"/>
            </a:spcBef>
            <a:spcAft>
              <a:spcPct val="15000"/>
            </a:spcAft>
            <a:buChar char="••"/>
          </a:pPr>
          <a:r>
            <a:rPr lang="es-ES" sz="1700" kern="1200" smtClean="0"/>
            <a:t>Vincula a productores, empresas y consumidores a través de un sistema donde prevalece el comercio ético y sostenible, con criterios sociales, económicos y ambientales permiten un avance hacia la equidad en el comercio que, básicamente están encaminados a la sostenibilidad.</a:t>
          </a:r>
          <a:endParaRPr lang="es-ES" sz="1700" kern="1200" dirty="0"/>
        </a:p>
      </dsp:txBody>
      <dsp:txXfrm>
        <a:off x="5732482" y="2440642"/>
        <a:ext cx="4319986" cy="209085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3" y="6011237"/>
            <a:ext cx="1662184" cy="351445"/>
          </a:xfrm>
          <a:prstGeom prst="rect">
            <a:avLst/>
          </a:prstGeom>
        </p:spPr>
      </p:pic>
    </p:spTree>
    <p:extLst>
      <p:ext uri="{BB962C8B-B14F-4D97-AF65-F5344CB8AC3E}">
        <p14:creationId xmlns:p14="http://schemas.microsoft.com/office/powerpoint/2010/main" val="74799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B48DEC9-5BBB-4910-95E9-C2605E98F2C9}" type="datetimeFigureOut">
              <a:rPr lang="es-EC" smtClean="0"/>
              <a:t>22/3/2021</a:t>
            </a:fld>
            <a:endParaRPr lang="es-EC"/>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4732D63-FE81-4344-B5A6-ABBD98C41870}" type="slidenum">
              <a:rPr lang="es-EC" smtClean="0"/>
              <a:t>‹Nº›</a:t>
            </a:fld>
            <a:endParaRPr lang="es-EC"/>
          </a:p>
        </p:txBody>
      </p:sp>
    </p:spTree>
    <p:extLst>
      <p:ext uri="{BB962C8B-B14F-4D97-AF65-F5344CB8AC3E}">
        <p14:creationId xmlns:p14="http://schemas.microsoft.com/office/powerpoint/2010/main" val="315348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27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46139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245927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ítulo 6"/>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21943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5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400509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277350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424339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380117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a:p>
        </p:txBody>
      </p:sp>
    </p:spTree>
    <p:extLst>
      <p:ext uri="{BB962C8B-B14F-4D97-AF65-F5344CB8AC3E}">
        <p14:creationId xmlns:p14="http://schemas.microsoft.com/office/powerpoint/2010/main" val="376161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a:p>
        </p:txBody>
      </p:sp>
    </p:spTree>
    <p:extLst>
      <p:ext uri="{BB962C8B-B14F-4D97-AF65-F5344CB8AC3E}">
        <p14:creationId xmlns:p14="http://schemas.microsoft.com/office/powerpoint/2010/main" val="303789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2221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image" Target="../media/image27.png"/><Relationship Id="rId5" Type="http://schemas.openxmlformats.org/officeDocument/2006/relationships/diagramQuickStyle" Target="../diagrams/quickStyle9.xml"/><Relationship Id="rId10" Type="http://schemas.openxmlformats.org/officeDocument/2006/relationships/image" Target="../media/image26.png"/><Relationship Id="rId4" Type="http://schemas.openxmlformats.org/officeDocument/2006/relationships/diagramLayout" Target="../diagrams/layout9.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4.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47.jpe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19.xml"/><Relationship Id="rId7" Type="http://schemas.openxmlformats.org/officeDocument/2006/relationships/image" Target="../media/image49.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52.png"/><Relationship Id="rId4" Type="http://schemas.openxmlformats.org/officeDocument/2006/relationships/diagramQuickStyle" Target="../diagrams/quickStyle19.xml"/><Relationship Id="rId9" Type="http://schemas.openxmlformats.org/officeDocument/2006/relationships/image" Target="../media/image51.jpe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58.png"/><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image" Target="../media/image55.png"/><Relationship Id="rId17" Type="http://schemas.openxmlformats.org/officeDocument/2006/relationships/image" Target="../media/image62.svg"/><Relationship Id="rId2" Type="http://schemas.openxmlformats.org/officeDocument/2006/relationships/image" Target="../media/image1.png"/><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diagramColors" Target="../diagrams/colors20.xml"/><Relationship Id="rId11" Type="http://schemas.openxmlformats.org/officeDocument/2006/relationships/image" Target="../media/image56.svg"/><Relationship Id="rId5" Type="http://schemas.openxmlformats.org/officeDocument/2006/relationships/diagramQuickStyle" Target="../diagrams/quickStyle20.xml"/><Relationship Id="rId15" Type="http://schemas.openxmlformats.org/officeDocument/2006/relationships/image" Target="../media/image60.svg"/><Relationship Id="rId10" Type="http://schemas.openxmlformats.org/officeDocument/2006/relationships/image" Target="../media/image54.png"/><Relationship Id="rId19" Type="http://schemas.openxmlformats.org/officeDocument/2006/relationships/image" Target="../media/image64.svg"/><Relationship Id="rId4" Type="http://schemas.openxmlformats.org/officeDocument/2006/relationships/diagramLayout" Target="../diagrams/layout20.xml"/><Relationship Id="rId9" Type="http://schemas.openxmlformats.org/officeDocument/2006/relationships/image" Target="../media/image54.sv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png"/><Relationship Id="rId2" Type="http://schemas.openxmlformats.org/officeDocument/2006/relationships/diagramData" Target="../diagrams/data2.xml"/><Relationship Id="rId16" Type="http://schemas.openxmlformats.org/officeDocument/2006/relationships/image" Target="../media/image14.sv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diagramQuickStyle" Target="../diagrams/quickStyle2.xml"/><Relationship Id="rId9" Type="http://schemas.openxmlformats.org/officeDocument/2006/relationships/image" Target="../media/image6.pn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5.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4FEE57A-D4C0-42BC-B3E3-665DA34C396B}"/>
              </a:ext>
            </a:extLst>
          </p:cNvPr>
          <p:cNvSpPr txBox="1"/>
          <p:nvPr/>
        </p:nvSpPr>
        <p:spPr>
          <a:xfrm>
            <a:off x="1225782" y="2365551"/>
            <a:ext cx="9308811" cy="2092881"/>
          </a:xfrm>
          <a:prstGeom prst="rect">
            <a:avLst/>
          </a:prstGeom>
          <a:noFill/>
        </p:spPr>
        <p:txBody>
          <a:bodyPr wrap="square" rtlCol="0">
            <a:spAutoFit/>
          </a:bodyPr>
          <a:lstStyle/>
          <a:p>
            <a:pPr algn="ctr"/>
            <a:r>
              <a:rPr lang="es-EC" sz="2800" b="1" dirty="0">
                <a:solidFill>
                  <a:schemeClr val="tx1">
                    <a:lumMod val="95000"/>
                    <a:lumOff val="5000"/>
                  </a:schemeClr>
                </a:solidFill>
              </a:rPr>
              <a:t>Análisis de la competitividad de las exportaciones de la rosa ecuatoriana hacia el mercado suizo durante el periodo 2014-2019 y las proyecciones del acuerdo</a:t>
            </a:r>
          </a:p>
          <a:p>
            <a:pPr algn="ctr"/>
            <a:r>
              <a:rPr lang="es-EC" sz="2800" b="1" dirty="0">
                <a:solidFill>
                  <a:schemeClr val="tx1">
                    <a:lumMod val="95000"/>
                    <a:lumOff val="5000"/>
                  </a:schemeClr>
                </a:solidFill>
              </a:rPr>
              <a:t>comercial con el EFTA</a:t>
            </a:r>
          </a:p>
          <a:p>
            <a:endParaRPr lang="es-EC" dirty="0"/>
          </a:p>
        </p:txBody>
      </p:sp>
      <p:sp>
        <p:nvSpPr>
          <p:cNvPr id="7" name="CuadroTexto 6">
            <a:extLst>
              <a:ext uri="{FF2B5EF4-FFF2-40B4-BE49-F238E27FC236}">
                <a16:creationId xmlns:a16="http://schemas.microsoft.com/office/drawing/2014/main" id="{A06A68DB-C51C-4BBC-A803-D9C47728E109}"/>
              </a:ext>
            </a:extLst>
          </p:cNvPr>
          <p:cNvSpPr txBox="1"/>
          <p:nvPr/>
        </p:nvSpPr>
        <p:spPr>
          <a:xfrm>
            <a:off x="4361645" y="4271866"/>
            <a:ext cx="2653110" cy="1107996"/>
          </a:xfrm>
          <a:prstGeom prst="rect">
            <a:avLst/>
          </a:prstGeom>
          <a:noFill/>
        </p:spPr>
        <p:txBody>
          <a:bodyPr wrap="square" rtlCol="0">
            <a:spAutoFit/>
          </a:bodyPr>
          <a:lstStyle/>
          <a:p>
            <a:pPr algn="ctr"/>
            <a:r>
              <a:rPr lang="es-MX" sz="2200" b="1" dirty="0"/>
              <a:t>AUTORES:</a:t>
            </a:r>
          </a:p>
          <a:p>
            <a:pPr algn="ctr"/>
            <a:r>
              <a:rPr lang="es-MX" sz="2200" dirty="0"/>
              <a:t>DIANA LOJA</a:t>
            </a:r>
          </a:p>
          <a:p>
            <a:pPr algn="ctr"/>
            <a:r>
              <a:rPr lang="es-MX" sz="2200" dirty="0"/>
              <a:t>JOSSELYN MARCALLA</a:t>
            </a:r>
            <a:endParaRPr lang="es-EC" sz="2200" dirty="0"/>
          </a:p>
        </p:txBody>
      </p:sp>
      <p:sp>
        <p:nvSpPr>
          <p:cNvPr id="8" name="CuadroTexto 7">
            <a:extLst>
              <a:ext uri="{FF2B5EF4-FFF2-40B4-BE49-F238E27FC236}">
                <a16:creationId xmlns:a16="http://schemas.microsoft.com/office/drawing/2014/main" id="{39E6A6FD-9F0F-4086-96DF-82B298DBDEE8}"/>
              </a:ext>
            </a:extLst>
          </p:cNvPr>
          <p:cNvSpPr txBox="1"/>
          <p:nvPr/>
        </p:nvSpPr>
        <p:spPr>
          <a:xfrm>
            <a:off x="3737207" y="5449914"/>
            <a:ext cx="3922799" cy="769441"/>
          </a:xfrm>
          <a:prstGeom prst="rect">
            <a:avLst/>
          </a:prstGeom>
          <a:noFill/>
        </p:spPr>
        <p:txBody>
          <a:bodyPr wrap="square" lIns="91440" tIns="45720" rIns="91440" bIns="45720" rtlCol="0" anchor="t">
            <a:spAutoFit/>
          </a:bodyPr>
          <a:lstStyle/>
          <a:p>
            <a:pPr algn="ctr"/>
            <a:r>
              <a:rPr lang="es-MX" sz="2200" b="1" dirty="0"/>
              <a:t>DIRECTOR:</a:t>
            </a:r>
          </a:p>
          <a:p>
            <a:pPr algn="ctr"/>
            <a:r>
              <a:rPr lang="es-MX" sz="2200" dirty="0"/>
              <a:t>ING. RAMIRO LEGARDA MIB.</a:t>
            </a:r>
            <a:endParaRPr lang="es-EC" sz="2200" dirty="0"/>
          </a:p>
        </p:txBody>
      </p:sp>
      <p:sp>
        <p:nvSpPr>
          <p:cNvPr id="3" name="Rectángulo 2">
            <a:extLst>
              <a:ext uri="{FF2B5EF4-FFF2-40B4-BE49-F238E27FC236}">
                <a16:creationId xmlns:a16="http://schemas.microsoft.com/office/drawing/2014/main" id="{F088096D-270E-4DA7-BC0A-A8837D870BC3}"/>
              </a:ext>
            </a:extLst>
          </p:cNvPr>
          <p:cNvSpPr/>
          <p:nvPr/>
        </p:nvSpPr>
        <p:spPr>
          <a:xfrm>
            <a:off x="425985" y="1278404"/>
            <a:ext cx="10908404" cy="830997"/>
          </a:xfrm>
          <a:prstGeom prst="rect">
            <a:avLst/>
          </a:prstGeom>
        </p:spPr>
        <p:txBody>
          <a:bodyPr wrap="square">
            <a:spAutoFit/>
          </a:bodyPr>
          <a:lstStyle/>
          <a:p>
            <a:pPr algn="ctr"/>
            <a:r>
              <a:rPr lang="es-EC" sz="2400" dirty="0"/>
              <a:t>TRABAJO DE TITULACIÓN, PREVIO A LA OBTENCIÓN DEL TÍTULO DE </a:t>
            </a:r>
            <a:r>
              <a:rPr lang="es-EC" sz="2400" dirty="0" smtClean="0"/>
              <a:t>LICENCIADA </a:t>
            </a:r>
            <a:r>
              <a:rPr lang="es-EC" sz="2400" dirty="0" smtClean="0"/>
              <a:t>EN </a:t>
            </a:r>
            <a:r>
              <a:rPr lang="es-EC" sz="2400" dirty="0" smtClean="0"/>
              <a:t>COMERCIO </a:t>
            </a:r>
            <a:r>
              <a:rPr lang="es-EC" sz="2400" dirty="0"/>
              <a:t>EXTERIOR Y NEGOCIACIÓN INTERNACIONAL</a:t>
            </a:r>
          </a:p>
        </p:txBody>
      </p:sp>
      <p:pic>
        <p:nvPicPr>
          <p:cNvPr id="1030" name="Picture 6" descr="Acuerdo Comercial entre Ecuador y EFTA listo para entrar en vigencia |  Revista Industrias">
            <a:extLst>
              <a:ext uri="{FF2B5EF4-FFF2-40B4-BE49-F238E27FC236}">
                <a16:creationId xmlns:a16="http://schemas.microsoft.com/office/drawing/2014/main" id="{25A9B81F-BC60-4331-A018-7BDA42C7A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
          <a:stretch/>
        </p:blipFill>
        <p:spPr bwMode="auto">
          <a:xfrm>
            <a:off x="128790" y="4290332"/>
            <a:ext cx="3420920" cy="1847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Flores ecuatorianas crecen pero los ingresos se verán afectados por caída  en los precios - 14.02.2020, Sputnik Mundo">
            <a:extLst>
              <a:ext uri="{FF2B5EF4-FFF2-40B4-BE49-F238E27FC236}">
                <a16:creationId xmlns:a16="http://schemas.microsoft.com/office/drawing/2014/main" id="{4A40CCCD-A137-48F1-929F-22AC8AA4D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65" t="10422"/>
          <a:stretch/>
        </p:blipFill>
        <p:spPr bwMode="auto">
          <a:xfrm>
            <a:off x="8210664" y="3910629"/>
            <a:ext cx="3962400" cy="233911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4529" r="26900"/>
          <a:stretch/>
        </p:blipFill>
        <p:spPr>
          <a:xfrm>
            <a:off x="4021441" y="332052"/>
            <a:ext cx="3411325" cy="893918"/>
          </a:xfrm>
          <a:prstGeom prst="rect">
            <a:avLst/>
          </a:prstGeom>
        </p:spPr>
      </p:pic>
    </p:spTree>
    <p:extLst>
      <p:ext uri="{BB962C8B-B14F-4D97-AF65-F5344CB8AC3E}">
        <p14:creationId xmlns:p14="http://schemas.microsoft.com/office/powerpoint/2010/main" val="132822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Certificaciones Internacionales</a:t>
            </a:r>
            <a:endParaRPr lang="es-EC" b="1"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574" y="443358"/>
            <a:ext cx="1662184" cy="351445"/>
          </a:xfrm>
          <a:prstGeom prst="rect">
            <a:avLst/>
          </a:prstGeom>
        </p:spPr>
      </p:pic>
      <p:graphicFrame>
        <p:nvGraphicFramePr>
          <p:cNvPr id="4" name="Diagrama 3"/>
          <p:cNvGraphicFramePr/>
          <p:nvPr>
            <p:extLst>
              <p:ext uri="{D42A27DB-BD31-4B8C-83A1-F6EECF244321}">
                <p14:modId xmlns:p14="http://schemas.microsoft.com/office/powerpoint/2010/main" val="2922791694"/>
              </p:ext>
            </p:extLst>
          </p:nvPr>
        </p:nvGraphicFramePr>
        <p:xfrm>
          <a:off x="470268" y="1763487"/>
          <a:ext cx="11116490" cy="4532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186281" y="2061890"/>
            <a:ext cx="1201690" cy="1080000"/>
          </a:xfrm>
          <a:prstGeom prst="rect">
            <a:avLst/>
          </a:prstGeom>
        </p:spPr>
      </p:pic>
      <p:pic>
        <p:nvPicPr>
          <p:cNvPr id="6" name="Imagen 5"/>
          <p:cNvPicPr>
            <a:picLocks noChangeAspect="1"/>
          </p:cNvPicPr>
          <p:nvPr/>
        </p:nvPicPr>
        <p:blipFill>
          <a:blip r:embed="rId9"/>
          <a:stretch>
            <a:fillRect/>
          </a:stretch>
        </p:blipFill>
        <p:spPr>
          <a:xfrm>
            <a:off x="307971" y="4708751"/>
            <a:ext cx="1080000" cy="1080000"/>
          </a:xfrm>
          <a:prstGeom prst="rect">
            <a:avLst/>
          </a:prstGeom>
        </p:spPr>
      </p:pic>
      <p:pic>
        <p:nvPicPr>
          <p:cNvPr id="8" name="Imagen 7"/>
          <p:cNvPicPr>
            <a:picLocks noChangeAspect="1"/>
          </p:cNvPicPr>
          <p:nvPr/>
        </p:nvPicPr>
        <p:blipFill rotWithShape="1">
          <a:blip r:embed="rId10"/>
          <a:srcRect l="25924" t="11225" r="32476" b="17755"/>
          <a:stretch/>
        </p:blipFill>
        <p:spPr>
          <a:xfrm>
            <a:off x="10755666" y="2166044"/>
            <a:ext cx="1129656" cy="1080000"/>
          </a:xfrm>
          <a:prstGeom prst="rect">
            <a:avLst/>
          </a:prstGeom>
        </p:spPr>
      </p:pic>
      <p:pic>
        <p:nvPicPr>
          <p:cNvPr id="10" name="Imagen 9"/>
          <p:cNvPicPr>
            <a:picLocks noChangeAspect="1"/>
          </p:cNvPicPr>
          <p:nvPr/>
        </p:nvPicPr>
        <p:blipFill>
          <a:blip r:embed="rId11"/>
          <a:stretch>
            <a:fillRect/>
          </a:stretch>
        </p:blipFill>
        <p:spPr>
          <a:xfrm>
            <a:off x="10755666" y="4617285"/>
            <a:ext cx="1001202" cy="1080000"/>
          </a:xfrm>
          <a:prstGeom prst="rect">
            <a:avLst/>
          </a:prstGeom>
        </p:spPr>
      </p:pic>
    </p:spTree>
    <p:extLst>
      <p:ext uri="{BB962C8B-B14F-4D97-AF65-F5344CB8AC3E}">
        <p14:creationId xmlns:p14="http://schemas.microsoft.com/office/powerpoint/2010/main" val="58668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Logística para la exportación</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851" y="657775"/>
            <a:ext cx="1662184" cy="351445"/>
          </a:xfrm>
          <a:prstGeom prst="rect">
            <a:avLst/>
          </a:prstGeom>
          <a:noFill/>
        </p:spPr>
      </p:pic>
      <p:graphicFrame>
        <p:nvGraphicFramePr>
          <p:cNvPr id="4" name="Diagrama 3"/>
          <p:cNvGraphicFramePr/>
          <p:nvPr>
            <p:extLst>
              <p:ext uri="{D42A27DB-BD31-4B8C-83A1-F6EECF244321}">
                <p14:modId xmlns:p14="http://schemas.microsoft.com/office/powerpoint/2010/main" val="3424615606"/>
              </p:ext>
            </p:extLst>
          </p:nvPr>
        </p:nvGraphicFramePr>
        <p:xfrm>
          <a:off x="-182880" y="1861576"/>
          <a:ext cx="11926389" cy="4428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900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Dinámica de las exportaciones de rosas</a:t>
            </a:r>
          </a:p>
        </p:txBody>
      </p:sp>
      <p:sp>
        <p:nvSpPr>
          <p:cNvPr id="6" name="Marcador de texto 5"/>
          <p:cNvSpPr>
            <a:spLocks noGrp="1"/>
          </p:cNvSpPr>
          <p:nvPr>
            <p:ph type="body" idx="1"/>
          </p:nvPr>
        </p:nvSpPr>
        <p:spPr>
          <a:xfrm>
            <a:off x="1916789" y="1846052"/>
            <a:ext cx="4937760" cy="736282"/>
          </a:xfrm>
        </p:spPr>
        <p:txBody>
          <a:bodyPr/>
          <a:lstStyle/>
          <a:p>
            <a:r>
              <a:rPr lang="es-EC" dirty="0">
                <a:solidFill>
                  <a:schemeClr val="tx1"/>
                </a:solidFill>
              </a:rPr>
              <a:t>Importaciones y Exportaciones Totales</a:t>
            </a:r>
          </a:p>
        </p:txBody>
      </p:sp>
      <p:sp>
        <p:nvSpPr>
          <p:cNvPr id="8" name="Marcador de texto 7"/>
          <p:cNvSpPr>
            <a:spLocks noGrp="1"/>
          </p:cNvSpPr>
          <p:nvPr>
            <p:ph type="body" sz="quarter" idx="3"/>
          </p:nvPr>
        </p:nvSpPr>
        <p:spPr>
          <a:xfrm>
            <a:off x="8213945" y="1831675"/>
            <a:ext cx="3718111" cy="736282"/>
          </a:xfrm>
        </p:spPr>
        <p:txBody>
          <a:bodyPr/>
          <a:lstStyle/>
          <a:p>
            <a:r>
              <a:rPr lang="es-EC" b="1" cap="none" dirty="0">
                <a:solidFill>
                  <a:schemeClr val="tx1"/>
                </a:solidFill>
              </a:rPr>
              <a:t>Datos Importantes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207" y="5890561"/>
            <a:ext cx="1662184" cy="351445"/>
          </a:xfrm>
          <a:prstGeom prst="rect">
            <a:avLst/>
          </a:prstGeom>
        </p:spPr>
      </p:pic>
      <p:sp>
        <p:nvSpPr>
          <p:cNvPr id="19" name="CuadroTexto 18"/>
          <p:cNvSpPr txBox="1"/>
          <p:nvPr/>
        </p:nvSpPr>
        <p:spPr>
          <a:xfrm>
            <a:off x="1018903" y="5890561"/>
            <a:ext cx="9104507" cy="461665"/>
          </a:xfrm>
          <a:prstGeom prst="rect">
            <a:avLst/>
          </a:prstGeom>
          <a:noFill/>
        </p:spPr>
        <p:txBody>
          <a:bodyPr wrap="square" rtlCol="0">
            <a:spAutoFit/>
          </a:bodyPr>
          <a:lstStyle/>
          <a:p>
            <a:r>
              <a:rPr lang="es-ES" sz="1200" b="1" dirty="0"/>
              <a:t>Nota. </a:t>
            </a:r>
            <a:r>
              <a:rPr lang="es-ES" sz="1200" dirty="0"/>
              <a:t>La información se encuentra en millones de USD FOB. </a:t>
            </a:r>
            <a:r>
              <a:rPr lang="es-ES" sz="1200" b="1" dirty="0"/>
              <a:t>Fuente.</a:t>
            </a:r>
            <a:r>
              <a:rPr lang="es-ES" sz="1200" dirty="0"/>
              <a:t> Micrositio de Información Económica del BCE</a:t>
            </a:r>
            <a:endParaRPr lang="es-EC" sz="1200" dirty="0"/>
          </a:p>
          <a:p>
            <a:r>
              <a:rPr lang="es-ES" sz="1200" b="1" dirty="0"/>
              <a:t>Elaborado por:</a:t>
            </a:r>
            <a:r>
              <a:rPr lang="es-ES" sz="1200" dirty="0"/>
              <a:t> Autores</a:t>
            </a:r>
            <a:endParaRPr lang="es-EC" sz="1200" dirty="0"/>
          </a:p>
        </p:txBody>
      </p:sp>
      <p:pic>
        <p:nvPicPr>
          <p:cNvPr id="22" name="Marcador de contenido 21"/>
          <p:cNvPicPr>
            <a:picLocks noGrp="1" noChangeAspect="1"/>
          </p:cNvPicPr>
          <p:nvPr>
            <p:ph sz="half" idx="2"/>
          </p:nvPr>
        </p:nvPicPr>
        <p:blipFill>
          <a:blip r:embed="rId3"/>
          <a:stretch>
            <a:fillRect/>
          </a:stretch>
        </p:blipFill>
        <p:spPr>
          <a:xfrm>
            <a:off x="4271787" y="3730561"/>
            <a:ext cx="3252045" cy="2160000"/>
          </a:xfrm>
          <a:prstGeom prst="rect">
            <a:avLst/>
          </a:prstGeom>
        </p:spPr>
      </p:pic>
      <p:sp>
        <p:nvSpPr>
          <p:cNvPr id="21" name="Marcador de contenido 20"/>
          <p:cNvSpPr>
            <a:spLocks noGrp="1"/>
          </p:cNvSpPr>
          <p:nvPr>
            <p:ph sz="quarter" idx="4"/>
          </p:nvPr>
        </p:nvSpPr>
        <p:spPr>
          <a:xfrm>
            <a:off x="8033663" y="2582334"/>
            <a:ext cx="3141396" cy="2990012"/>
          </a:xfrm>
        </p:spPr>
        <p:txBody>
          <a:bodyPr>
            <a:normAutofit/>
          </a:bodyPr>
          <a:lstStyle/>
          <a:p>
            <a:pPr>
              <a:buFont typeface="Wingdings" panose="05000000000000000000" pitchFamily="2" charset="2"/>
              <a:buChar char="§"/>
            </a:pPr>
            <a:r>
              <a:rPr lang="es-EC" sz="1700" dirty="0"/>
              <a:t>Balanza comercial negativa años 2014-2015 (precio del petróleo) con -2104,03 millones de USD FOB y 2018 (intereses corporativos) con -477,63 millones de USD FOB.</a:t>
            </a:r>
          </a:p>
          <a:p>
            <a:pPr>
              <a:buFont typeface="Wingdings" panose="05000000000000000000" pitchFamily="2" charset="2"/>
              <a:buChar char="§"/>
            </a:pPr>
            <a:r>
              <a:rPr lang="es-EC" sz="1700" dirty="0"/>
              <a:t>Exportaciones no tradicionales 38,8%</a:t>
            </a:r>
          </a:p>
          <a:p>
            <a:pPr>
              <a:buFont typeface="Wingdings" panose="05000000000000000000" pitchFamily="2" charset="2"/>
              <a:buChar char="§"/>
            </a:pPr>
            <a:r>
              <a:rPr lang="es-EC" sz="1700" dirty="0"/>
              <a:t>Rosas, quinto producto de exportación no petrolera.</a:t>
            </a:r>
          </a:p>
        </p:txBody>
      </p:sp>
      <p:pic>
        <p:nvPicPr>
          <p:cNvPr id="23" name="image5.png"/>
          <p:cNvPicPr/>
          <p:nvPr/>
        </p:nvPicPr>
        <p:blipFill rotWithShape="1">
          <a:blip r:embed="rId4"/>
          <a:srcRect t="8590" b="3811"/>
          <a:stretch/>
        </p:blipFill>
        <p:spPr bwMode="auto">
          <a:xfrm>
            <a:off x="670569" y="2455469"/>
            <a:ext cx="3599815" cy="21596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59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Dinámica de las exportaciones de rosas</a:t>
            </a:r>
          </a:p>
        </p:txBody>
      </p:sp>
      <p:sp>
        <p:nvSpPr>
          <p:cNvPr id="8" name="Marcador de texto 7"/>
          <p:cNvSpPr>
            <a:spLocks noGrp="1"/>
          </p:cNvSpPr>
          <p:nvPr>
            <p:ph type="body" sz="quarter" idx="3"/>
          </p:nvPr>
        </p:nvSpPr>
        <p:spPr>
          <a:xfrm>
            <a:off x="8266573" y="4624674"/>
            <a:ext cx="2889107" cy="736282"/>
          </a:xfrm>
        </p:spPr>
        <p:txBody>
          <a:bodyPr/>
          <a:lstStyle/>
          <a:p>
            <a:pPr algn="r"/>
            <a:r>
              <a:rPr lang="es-EC" b="1" cap="none" dirty="0">
                <a:solidFill>
                  <a:schemeClr val="tx1"/>
                </a:solidFill>
              </a:rPr>
              <a:t>Datos Importantes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93" y="5755594"/>
            <a:ext cx="1662184" cy="351445"/>
          </a:xfrm>
          <a:prstGeom prst="rect">
            <a:avLst/>
          </a:prstGeom>
        </p:spPr>
      </p:pic>
      <p:sp>
        <p:nvSpPr>
          <p:cNvPr id="19" name="CuadroTexto 18"/>
          <p:cNvSpPr txBox="1"/>
          <p:nvPr/>
        </p:nvSpPr>
        <p:spPr>
          <a:xfrm>
            <a:off x="1414650" y="4545299"/>
            <a:ext cx="3287181" cy="430887"/>
          </a:xfrm>
          <a:prstGeom prst="rect">
            <a:avLst/>
          </a:prstGeom>
          <a:noFill/>
        </p:spPr>
        <p:txBody>
          <a:bodyPr wrap="square" rtlCol="0">
            <a:spAutoFit/>
          </a:bodyPr>
          <a:lstStyle/>
          <a:p>
            <a:r>
              <a:rPr lang="es-ES" sz="1100" b="1" dirty="0"/>
              <a:t>Fuente.</a:t>
            </a:r>
            <a:r>
              <a:rPr lang="es-ES" sz="1100" dirty="0"/>
              <a:t> Micrositio de Información Económica del BCE</a:t>
            </a:r>
            <a:endParaRPr lang="es-EC" sz="1100" dirty="0"/>
          </a:p>
          <a:p>
            <a:r>
              <a:rPr lang="es-ES" sz="1100" b="1" dirty="0"/>
              <a:t>Elaborado por:</a:t>
            </a:r>
            <a:r>
              <a:rPr lang="es-ES" sz="1100" dirty="0"/>
              <a:t> Autores</a:t>
            </a:r>
            <a:endParaRPr lang="es-EC" sz="1100" dirty="0"/>
          </a:p>
        </p:txBody>
      </p:sp>
      <p:sp>
        <p:nvSpPr>
          <p:cNvPr id="21" name="Marcador de contenido 20"/>
          <p:cNvSpPr>
            <a:spLocks noGrp="1"/>
          </p:cNvSpPr>
          <p:nvPr>
            <p:ph sz="quarter" idx="4"/>
          </p:nvPr>
        </p:nvSpPr>
        <p:spPr>
          <a:xfrm>
            <a:off x="1414651" y="5361147"/>
            <a:ext cx="9741030" cy="1140340"/>
          </a:xfrm>
        </p:spPr>
        <p:txBody>
          <a:bodyPr>
            <a:normAutofit/>
          </a:bodyPr>
          <a:lstStyle/>
          <a:p>
            <a:pPr lvl="1" algn="r">
              <a:buFont typeface="Wingdings" panose="05000000000000000000" pitchFamily="2" charset="2"/>
              <a:buChar char="§"/>
            </a:pPr>
            <a:r>
              <a:rPr lang="es-EC" sz="1700" dirty="0"/>
              <a:t>Tercer exportador a nivel mundial, alrededor de 450 variedades de rosas.</a:t>
            </a:r>
          </a:p>
          <a:p>
            <a:pPr lvl="1" algn="r">
              <a:buFont typeface="Wingdings" panose="05000000000000000000" pitchFamily="2" charset="2"/>
              <a:buChar char="§"/>
            </a:pPr>
            <a:r>
              <a:rPr lang="es-EC" sz="1700" dirty="0"/>
              <a:t>Destinos de la rosa ecuatoriana: Estados Unidos, Rusia, Países Bajos, Italia y Canadá.</a:t>
            </a:r>
          </a:p>
          <a:p>
            <a:pPr lvl="1" algn="r">
              <a:buFont typeface="Wingdings" panose="05000000000000000000" pitchFamily="2" charset="2"/>
              <a:buChar char="§"/>
            </a:pPr>
            <a:r>
              <a:rPr lang="es-EC" sz="1700" dirty="0"/>
              <a:t>Suiza, participación 2% de importaciones mundiales.</a:t>
            </a:r>
          </a:p>
        </p:txBody>
      </p:sp>
      <p:graphicFrame>
        <p:nvGraphicFramePr>
          <p:cNvPr id="16" name="Gráfico 15"/>
          <p:cNvGraphicFramePr>
            <a:graphicFrameLocks/>
          </p:cNvGraphicFramePr>
          <p:nvPr>
            <p:extLst>
              <p:ext uri="{D42A27DB-BD31-4B8C-83A1-F6EECF244321}">
                <p14:modId xmlns:p14="http://schemas.microsoft.com/office/powerpoint/2010/main" val="3833589827"/>
              </p:ext>
            </p:extLst>
          </p:nvPr>
        </p:nvGraphicFramePr>
        <p:xfrm>
          <a:off x="6018772" y="173736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a:graphicFrameLocks/>
          </p:cNvGraphicFramePr>
          <p:nvPr>
            <p:extLst>
              <p:ext uri="{D42A27DB-BD31-4B8C-83A1-F6EECF244321}">
                <p14:modId xmlns:p14="http://schemas.microsoft.com/office/powerpoint/2010/main" val="2090531654"/>
              </p:ext>
            </p:extLst>
          </p:nvPr>
        </p:nvGraphicFramePr>
        <p:xfrm>
          <a:off x="1272026" y="173736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832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Factores de Competitividad</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748" y="543943"/>
            <a:ext cx="1662184" cy="351445"/>
          </a:xfrm>
          <a:prstGeom prst="rect">
            <a:avLst/>
          </a:prstGeom>
        </p:spPr>
      </p:pic>
      <p:graphicFrame>
        <p:nvGraphicFramePr>
          <p:cNvPr id="4" name="Diagrama 3"/>
          <p:cNvGraphicFramePr/>
          <p:nvPr>
            <p:extLst>
              <p:ext uri="{D42A27DB-BD31-4B8C-83A1-F6EECF244321}">
                <p14:modId xmlns:p14="http://schemas.microsoft.com/office/powerpoint/2010/main" val="1679323920"/>
              </p:ext>
            </p:extLst>
          </p:nvPr>
        </p:nvGraphicFramePr>
        <p:xfrm>
          <a:off x="1175656" y="2332168"/>
          <a:ext cx="9823270" cy="4042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332411" y="1910584"/>
            <a:ext cx="8125098" cy="369332"/>
          </a:xfrm>
          <a:prstGeom prst="rect">
            <a:avLst/>
          </a:prstGeom>
          <a:noFill/>
        </p:spPr>
        <p:txBody>
          <a:bodyPr wrap="square" rtlCol="0">
            <a:spAutoFit/>
          </a:bodyPr>
          <a:lstStyle/>
          <a:p>
            <a:r>
              <a:rPr lang="es-EC" b="1" i="1" dirty="0">
                <a:latin typeface="+mj-lt"/>
              </a:rPr>
              <a:t>Competitividad: “…capacidad de un país para enfrentar la competencia a nivel mundial”</a:t>
            </a:r>
          </a:p>
        </p:txBody>
      </p:sp>
    </p:spTree>
    <p:extLst>
      <p:ext uri="{BB962C8B-B14F-4D97-AF65-F5344CB8AC3E}">
        <p14:creationId xmlns:p14="http://schemas.microsoft.com/office/powerpoint/2010/main" val="185477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FFEA1-1B69-4F42-B552-0CCF72596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3C9226-5EC8-460B-82D7-72AA994DF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2A90A9D-33DF-408E-BF4C-F82588935C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7D8A9447-DEFF-40A5-8673-B7A365C3F8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0C21F9-FD6D-4457-B130-1A531F242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076230" y="160896"/>
            <a:ext cx="3659246" cy="2926080"/>
          </a:xfrm>
        </p:spPr>
        <p:txBody>
          <a:bodyPr vert="horz" lIns="91440" tIns="45720" rIns="91440" bIns="45720" rtlCol="0" anchor="b">
            <a:normAutofit/>
          </a:bodyPr>
          <a:lstStyle/>
          <a:p>
            <a:pPr algn="ctr"/>
            <a:r>
              <a:rPr lang="en-US" sz="3200" b="1">
                <a:solidFill>
                  <a:srgbClr val="FFFFFF"/>
                </a:solidFill>
                <a:latin typeface="Arial Black" panose="020B0A04020102020204" pitchFamily="34" charset="0"/>
              </a:rPr>
              <a:t>El mercado </a:t>
            </a:r>
            <a:r>
              <a:rPr lang="en-US" sz="3200" b="1" err="1">
                <a:solidFill>
                  <a:srgbClr val="FFFFFF"/>
                </a:solidFill>
                <a:latin typeface="Arial Black" panose="020B0A04020102020204" pitchFamily="34" charset="0"/>
              </a:rPr>
              <a:t>internacional</a:t>
            </a:r>
            <a:r>
              <a:rPr lang="en-US" sz="3200" b="1">
                <a:solidFill>
                  <a:srgbClr val="FFFFFF"/>
                </a:solidFill>
                <a:latin typeface="Arial Black" panose="020B0A04020102020204" pitchFamily="34" charset="0"/>
              </a:rPr>
              <a:t> de la rosa fresca </a:t>
            </a:r>
            <a:r>
              <a:rPr lang="en-US" sz="3200" b="1" err="1">
                <a:solidFill>
                  <a:srgbClr val="FFFFFF"/>
                </a:solidFill>
                <a:latin typeface="Arial Black" panose="020B0A04020102020204" pitchFamily="34" charset="0"/>
              </a:rPr>
              <a:t>cortada</a:t>
            </a:r>
            <a:endParaRPr lang="en-US" sz="3200" b="1">
              <a:solidFill>
                <a:srgbClr val="FFFFFF"/>
              </a:solidFill>
              <a:latin typeface="Arial Black" panose="020B0A04020102020204" pitchFamily="34" charset="0"/>
            </a:endParaRPr>
          </a:p>
        </p:txBody>
      </p:sp>
      <p:sp>
        <p:nvSpPr>
          <p:cNvPr id="21" name="Rectangle 20">
            <a:extLst>
              <a:ext uri="{FF2B5EF4-FFF2-40B4-BE49-F238E27FC236}">
                <a16:creationId xmlns:a16="http://schemas.microsoft.com/office/drawing/2014/main" id="{28F6EF4B-2F40-485B-9F36-084731486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748" y="543943"/>
            <a:ext cx="1662184" cy="351445"/>
          </a:xfrm>
          <a:prstGeom prst="rect">
            <a:avLst/>
          </a:prstGeom>
        </p:spPr>
      </p:pic>
      <p:sp>
        <p:nvSpPr>
          <p:cNvPr id="14" name="Título 1">
            <a:extLst>
              <a:ext uri="{FF2B5EF4-FFF2-40B4-BE49-F238E27FC236}">
                <a16:creationId xmlns:a16="http://schemas.microsoft.com/office/drawing/2014/main" id="{5B0479C5-4D1E-4DA0-8116-E021429DA424}"/>
              </a:ext>
            </a:extLst>
          </p:cNvPr>
          <p:cNvSpPr txBox="1">
            <a:spLocks/>
          </p:cNvSpPr>
          <p:nvPr/>
        </p:nvSpPr>
        <p:spPr>
          <a:xfrm>
            <a:off x="4973157" y="983489"/>
            <a:ext cx="10058400" cy="9218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s-EC" sz="2000" b="1">
                <a:solidFill>
                  <a:schemeClr val="tx1"/>
                </a:solidFill>
              </a:rPr>
              <a:t>Principales importadores </a:t>
            </a:r>
          </a:p>
          <a:p>
            <a:pPr>
              <a:lnSpc>
                <a:spcPct val="100000"/>
              </a:lnSpc>
            </a:pPr>
            <a:r>
              <a:rPr lang="es-EC" sz="2000" b="1">
                <a:solidFill>
                  <a:schemeClr val="tx1"/>
                </a:solidFill>
              </a:rPr>
              <a:t>de rosas frescas cortadas</a:t>
            </a:r>
          </a:p>
        </p:txBody>
      </p:sp>
      <p:pic>
        <p:nvPicPr>
          <p:cNvPr id="1028" name="Picture 4" descr="Exportación de rosas y flores de Colombia - How2Go">
            <a:extLst>
              <a:ext uri="{FF2B5EF4-FFF2-40B4-BE49-F238E27FC236}">
                <a16:creationId xmlns:a16="http://schemas.microsoft.com/office/drawing/2014/main" id="{A88F6AC6-5B61-4F53-B1B6-1C5735ADA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782" y="3560597"/>
            <a:ext cx="2973150" cy="2241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758E7712-A207-4AD0-81B8-F490885E386E}"/>
              </a:ext>
            </a:extLst>
          </p:cNvPr>
          <p:cNvGraphicFramePr>
            <a:graphicFrameLocks/>
          </p:cNvGraphicFramePr>
          <p:nvPr>
            <p:extLst>
              <p:ext uri="{D42A27DB-BD31-4B8C-83A1-F6EECF244321}">
                <p14:modId xmlns:p14="http://schemas.microsoft.com/office/powerpoint/2010/main" val="1321383357"/>
              </p:ext>
            </p:extLst>
          </p:nvPr>
        </p:nvGraphicFramePr>
        <p:xfrm>
          <a:off x="140966" y="395667"/>
          <a:ext cx="4915203" cy="3016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5">
            <a:extLst>
              <a:ext uri="{FF2B5EF4-FFF2-40B4-BE49-F238E27FC236}">
                <a16:creationId xmlns:a16="http://schemas.microsoft.com/office/drawing/2014/main" id="{7C0D9108-7FF2-48B5-BDA4-5CDEE492156F}"/>
              </a:ext>
            </a:extLst>
          </p:cNvPr>
          <p:cNvGraphicFramePr/>
          <p:nvPr>
            <p:extLst>
              <p:ext uri="{D42A27DB-BD31-4B8C-83A1-F6EECF244321}">
                <p14:modId xmlns:p14="http://schemas.microsoft.com/office/powerpoint/2010/main" val="3567802066"/>
              </p:ext>
            </p:extLst>
          </p:nvPr>
        </p:nvGraphicFramePr>
        <p:xfrm>
          <a:off x="2709719" y="3560597"/>
          <a:ext cx="4840967" cy="3172065"/>
        </p:xfrm>
        <a:graphic>
          <a:graphicData uri="http://schemas.openxmlformats.org/drawingml/2006/chart">
            <c:chart xmlns:c="http://schemas.openxmlformats.org/drawingml/2006/chart" xmlns:r="http://schemas.openxmlformats.org/officeDocument/2006/relationships" r:id="rId5"/>
          </a:graphicData>
        </a:graphic>
      </p:graphicFrame>
      <p:sp>
        <p:nvSpPr>
          <p:cNvPr id="20" name="Título 1">
            <a:extLst>
              <a:ext uri="{FF2B5EF4-FFF2-40B4-BE49-F238E27FC236}">
                <a16:creationId xmlns:a16="http://schemas.microsoft.com/office/drawing/2014/main" id="{75D97023-BF23-40D8-B1EB-E2076DE873A5}"/>
              </a:ext>
            </a:extLst>
          </p:cNvPr>
          <p:cNvSpPr txBox="1">
            <a:spLocks/>
          </p:cNvSpPr>
          <p:nvPr/>
        </p:nvSpPr>
        <p:spPr>
          <a:xfrm>
            <a:off x="140966" y="4491718"/>
            <a:ext cx="10058400" cy="921862"/>
          </a:xfrm>
          <a:prstGeom prst="rect">
            <a:avLst/>
          </a:prstGeom>
        </p:spPr>
        <p:txBody>
          <a:bodyPr vert="horz" lIns="91440" tIns="45720" rIns="91440" bIns="45720" rtlCol="0" anchor="b">
            <a:normAutofit/>
          </a:bodyPr>
          <a:lstStyle>
            <a:defPPr>
              <a:defRPr lang="en-US"/>
            </a:defPPr>
            <a:lvl1pPr defTabSz="914400">
              <a:lnSpc>
                <a:spcPct val="85000"/>
              </a:lnSpc>
              <a:spcBef>
                <a:spcPct val="0"/>
              </a:spcBef>
              <a:buNone/>
              <a:defRPr sz="2000" b="1" spc="-50" baseline="0">
                <a:latin typeface="+mj-lt"/>
                <a:ea typeface="+mj-ea"/>
                <a:cs typeface="+mj-cs"/>
              </a:defRPr>
            </a:lvl1pPr>
          </a:lstStyle>
          <a:p>
            <a:pPr>
              <a:lnSpc>
                <a:spcPct val="100000"/>
              </a:lnSpc>
            </a:pPr>
            <a:r>
              <a:rPr lang="es-EC"/>
              <a:t>Principales exportadores </a:t>
            </a:r>
          </a:p>
          <a:p>
            <a:pPr>
              <a:lnSpc>
                <a:spcPct val="100000"/>
              </a:lnSpc>
            </a:pPr>
            <a:r>
              <a:rPr lang="es-EC"/>
              <a:t>de rosas frescas cortadas</a:t>
            </a:r>
          </a:p>
        </p:txBody>
      </p:sp>
      <p:pic>
        <p:nvPicPr>
          <p:cNvPr id="22" name="Picture 2" descr="Bandera de Holanda">
            <a:extLst>
              <a:ext uri="{FF2B5EF4-FFF2-40B4-BE49-F238E27FC236}">
                <a16:creationId xmlns:a16="http://schemas.microsoft.com/office/drawing/2014/main" id="{F55069CF-BBA2-47A6-8C2F-B8B2D7BB6E4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53670" y="3833539"/>
            <a:ext cx="726479" cy="4878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andera de Colombia - Wikipedia, la enciclopedia libre">
            <a:extLst>
              <a:ext uri="{FF2B5EF4-FFF2-40B4-BE49-F238E27FC236}">
                <a16:creationId xmlns:a16="http://schemas.microsoft.com/office/drawing/2014/main" id="{3D875944-1027-4CFD-9C2B-902D81111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0402" y="4365408"/>
            <a:ext cx="831534" cy="5529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Bandera de Ecuador - Wikipedia, la enciclopedia libre">
            <a:extLst>
              <a:ext uri="{FF2B5EF4-FFF2-40B4-BE49-F238E27FC236}">
                <a16:creationId xmlns:a16="http://schemas.microsoft.com/office/drawing/2014/main" id="{4DA7A124-D9D7-4958-B4B5-6B745F168B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86" r="4606"/>
          <a:stretch/>
        </p:blipFill>
        <p:spPr bwMode="auto">
          <a:xfrm>
            <a:off x="5422379" y="4952649"/>
            <a:ext cx="920195" cy="50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9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EEBB5B5-9B3A-4B45-BFFB-5B77164E94E7}"/>
              </a:ext>
            </a:extLst>
          </p:cNvPr>
          <p:cNvGraphicFramePr>
            <a:graphicFrameLocks noGrp="1"/>
          </p:cNvGraphicFramePr>
          <p:nvPr>
            <p:ph idx="1"/>
            <p:extLst>
              <p:ext uri="{D42A27DB-BD31-4B8C-83A1-F6EECF244321}">
                <p14:modId xmlns:p14="http://schemas.microsoft.com/office/powerpoint/2010/main" val="1365921518"/>
              </p:ext>
            </p:extLst>
          </p:nvPr>
        </p:nvGraphicFramePr>
        <p:xfrm>
          <a:off x="262711" y="974456"/>
          <a:ext cx="11666576" cy="537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59F96AA-B82D-4E65-BA86-EF6B8432CC2F}"/>
              </a:ext>
            </a:extLst>
          </p:cNvPr>
          <p:cNvSpPr>
            <a:spLocks noGrp="1"/>
          </p:cNvSpPr>
          <p:nvPr>
            <p:ph type="title"/>
          </p:nvPr>
        </p:nvSpPr>
        <p:spPr>
          <a:xfrm>
            <a:off x="1066799" y="272047"/>
            <a:ext cx="10058400" cy="702409"/>
          </a:xfrm>
        </p:spPr>
        <p:txBody>
          <a:bodyPr>
            <a:normAutofit fontScale="90000"/>
          </a:bodyPr>
          <a:lstStyle/>
          <a:p>
            <a:pPr algn="ctr"/>
            <a:r>
              <a:rPr lang="es-EC" sz="4800" b="1" dirty="0"/>
              <a:t>Análisis competitivo de la rosa</a:t>
            </a:r>
          </a:p>
        </p:txBody>
      </p:sp>
    </p:spTree>
    <p:extLst>
      <p:ext uri="{BB962C8B-B14F-4D97-AF65-F5344CB8AC3E}">
        <p14:creationId xmlns:p14="http://schemas.microsoft.com/office/powerpoint/2010/main" val="40313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61910E-15FB-43CB-8FC3-1FEB95AC3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374" y="5847564"/>
            <a:ext cx="1662184" cy="351445"/>
          </a:xfrm>
          <a:prstGeom prst="rect">
            <a:avLst/>
          </a:prstGeom>
        </p:spPr>
      </p:pic>
      <p:sp>
        <p:nvSpPr>
          <p:cNvPr id="11" name="Title 1">
            <a:extLst>
              <a:ext uri="{FF2B5EF4-FFF2-40B4-BE49-F238E27FC236}">
                <a16:creationId xmlns:a16="http://schemas.microsoft.com/office/drawing/2014/main" id="{0291A64E-FC05-458A-8542-C22E4D58C072}"/>
              </a:ext>
            </a:extLst>
          </p:cNvPr>
          <p:cNvSpPr txBox="1">
            <a:spLocks/>
          </p:cNvSpPr>
          <p:nvPr/>
        </p:nvSpPr>
        <p:spPr>
          <a:xfrm>
            <a:off x="417442" y="967387"/>
            <a:ext cx="10058400" cy="702409"/>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b="1" dirty="0"/>
              <a:t>Análisis de las Fuerzas de Porter</a:t>
            </a:r>
          </a:p>
        </p:txBody>
      </p:sp>
      <p:graphicFrame>
        <p:nvGraphicFramePr>
          <p:cNvPr id="7" name="Diagram 6">
            <a:extLst>
              <a:ext uri="{FF2B5EF4-FFF2-40B4-BE49-F238E27FC236}">
                <a16:creationId xmlns:a16="http://schemas.microsoft.com/office/drawing/2014/main" id="{B5ADCCF8-DCAD-4436-B548-BFBEF9790901}"/>
              </a:ext>
            </a:extLst>
          </p:cNvPr>
          <p:cNvGraphicFramePr/>
          <p:nvPr>
            <p:extLst>
              <p:ext uri="{D42A27DB-BD31-4B8C-83A1-F6EECF244321}">
                <p14:modId xmlns:p14="http://schemas.microsoft.com/office/powerpoint/2010/main" val="984445904"/>
              </p:ext>
            </p:extLst>
          </p:nvPr>
        </p:nvGraphicFramePr>
        <p:xfrm>
          <a:off x="417442" y="-398605"/>
          <a:ext cx="11357116" cy="6393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869EE1A-39FB-418F-91D1-7102690114D8}"/>
              </a:ext>
            </a:extLst>
          </p:cNvPr>
          <p:cNvSpPr txBox="1"/>
          <p:nvPr/>
        </p:nvSpPr>
        <p:spPr>
          <a:xfrm>
            <a:off x="822758" y="2966888"/>
            <a:ext cx="2784925"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600" dirty="0" smtClean="0">
                <a:effectLst/>
                <a:ea typeface="Times New Roman" panose="02020603050405020304" pitchFamily="18" charset="0"/>
              </a:rPr>
              <a:t>En el mercado </a:t>
            </a:r>
            <a:r>
              <a:rPr lang="es-ES" sz="1600" dirty="0">
                <a:effectLst/>
                <a:ea typeface="Times New Roman" panose="02020603050405020304" pitchFamily="18" charset="0"/>
              </a:rPr>
              <a:t>existe una gran cantidad de competidores, que imponen precios y condiciones</a:t>
            </a:r>
            <a:endParaRPr lang="es-EC" sz="1600" dirty="0"/>
          </a:p>
        </p:txBody>
      </p:sp>
      <p:sp>
        <p:nvSpPr>
          <p:cNvPr id="8" name="TextBox 7">
            <a:extLst>
              <a:ext uri="{FF2B5EF4-FFF2-40B4-BE49-F238E27FC236}">
                <a16:creationId xmlns:a16="http://schemas.microsoft.com/office/drawing/2014/main" id="{E1B69ED5-814A-4394-BE04-7E4FC5E7C2C2}"/>
              </a:ext>
            </a:extLst>
          </p:cNvPr>
          <p:cNvSpPr txBox="1"/>
          <p:nvPr/>
        </p:nvSpPr>
        <p:spPr>
          <a:xfrm>
            <a:off x="4527164" y="2966887"/>
            <a:ext cx="2578417"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600" dirty="0" smtClean="0"/>
              <a:t>Países Bajos </a:t>
            </a:r>
            <a:r>
              <a:rPr lang="es-EC" sz="1600" dirty="0"/>
              <a:t>ha monopolizado el mercado internacional de flores</a:t>
            </a:r>
          </a:p>
        </p:txBody>
      </p:sp>
      <p:sp>
        <p:nvSpPr>
          <p:cNvPr id="9" name="TextBox 8">
            <a:extLst>
              <a:ext uri="{FF2B5EF4-FFF2-40B4-BE49-F238E27FC236}">
                <a16:creationId xmlns:a16="http://schemas.microsoft.com/office/drawing/2014/main" id="{565AEF42-1323-4444-AE7C-17B2934CC45E}"/>
              </a:ext>
            </a:extLst>
          </p:cNvPr>
          <p:cNvSpPr txBox="1"/>
          <p:nvPr/>
        </p:nvSpPr>
        <p:spPr>
          <a:xfrm>
            <a:off x="8025061" y="2966887"/>
            <a:ext cx="2911642"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600" dirty="0">
                <a:ea typeface="Times New Roman" panose="02020603050405020304" pitchFamily="18" charset="0"/>
              </a:rPr>
              <a:t>Existen empresas con precios y costos fijos bajos </a:t>
            </a:r>
            <a:r>
              <a:rPr lang="es-EC" sz="1600" dirty="0" smtClean="0">
                <a:ea typeface="Times New Roman" panose="02020603050405020304" pitchFamily="18" charset="0"/>
              </a:rPr>
              <a:t>que </a:t>
            </a:r>
            <a:r>
              <a:rPr lang="es-EC" sz="1600" dirty="0">
                <a:ea typeface="Times New Roman" panose="02020603050405020304" pitchFamily="18" charset="0"/>
              </a:rPr>
              <a:t>buscan activamente ampliar su participación</a:t>
            </a:r>
            <a:endParaRPr lang="es-EC" sz="1600" dirty="0"/>
          </a:p>
        </p:txBody>
      </p:sp>
      <p:sp>
        <p:nvSpPr>
          <p:cNvPr id="12" name="TextBox 11">
            <a:extLst>
              <a:ext uri="{FF2B5EF4-FFF2-40B4-BE49-F238E27FC236}">
                <a16:creationId xmlns:a16="http://schemas.microsoft.com/office/drawing/2014/main" id="{B923A9F3-D602-422D-9732-098CFF1FC12D}"/>
              </a:ext>
            </a:extLst>
          </p:cNvPr>
          <p:cNvSpPr txBox="1"/>
          <p:nvPr/>
        </p:nvSpPr>
        <p:spPr>
          <a:xfrm>
            <a:off x="6096000" y="5121791"/>
            <a:ext cx="3600451"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Amenaza baja, pues sigue liderando la importación y exportación de rosas por lo que aún se considera atractivo este mercado.</a:t>
            </a:r>
          </a:p>
        </p:txBody>
      </p:sp>
      <p:sp>
        <p:nvSpPr>
          <p:cNvPr id="10" name="TextBox 11">
            <a:extLst>
              <a:ext uri="{FF2B5EF4-FFF2-40B4-BE49-F238E27FC236}">
                <a16:creationId xmlns:a16="http://schemas.microsoft.com/office/drawing/2014/main" id="{B923A9F3-D602-422D-9732-098CFF1FC12D}"/>
              </a:ext>
            </a:extLst>
          </p:cNvPr>
          <p:cNvSpPr txBox="1"/>
          <p:nvPr/>
        </p:nvSpPr>
        <p:spPr>
          <a:xfrm>
            <a:off x="1807457" y="5121791"/>
            <a:ext cx="3600451"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smtClean="0"/>
              <a:t>Los múltiples proveedores de rosas han debilitado a esta fuerza, adicionalmente afectados por la fluctuación de costos en la industria.</a:t>
            </a:r>
            <a:endParaRPr lang="es-EC" dirty="0"/>
          </a:p>
        </p:txBody>
      </p:sp>
    </p:spTree>
    <p:extLst>
      <p:ext uri="{BB962C8B-B14F-4D97-AF65-F5344CB8AC3E}">
        <p14:creationId xmlns:p14="http://schemas.microsoft.com/office/powerpoint/2010/main" val="82424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1F524FA4-032D-4CBA-9FCC-365A5D99B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645" y="5863712"/>
            <a:ext cx="1662184" cy="351445"/>
          </a:xfrm>
          <a:prstGeom prst="rect">
            <a:avLst/>
          </a:prstGeom>
        </p:spPr>
      </p:pic>
      <p:sp>
        <p:nvSpPr>
          <p:cNvPr id="4" name="Title 1">
            <a:extLst>
              <a:ext uri="{FF2B5EF4-FFF2-40B4-BE49-F238E27FC236}">
                <a16:creationId xmlns:a16="http://schemas.microsoft.com/office/drawing/2014/main" id="{C6DAD7A1-6B96-4F88-94DB-A313F04F2A87}"/>
              </a:ext>
            </a:extLst>
          </p:cNvPr>
          <p:cNvSpPr txBox="1">
            <a:spLocks/>
          </p:cNvSpPr>
          <p:nvPr/>
        </p:nvSpPr>
        <p:spPr>
          <a:xfrm>
            <a:off x="0" y="1031429"/>
            <a:ext cx="4795024" cy="702409"/>
          </a:xfrm>
          <a:prstGeom prst="rect">
            <a:avLst/>
          </a:prstGeom>
        </p:spPr>
        <p:txBody>
          <a:bodyPr lIns="91440" tIns="45720" rIns="91440" bIns="45720" anchor="t">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C" sz="2800" b="1" dirty="0">
              <a:solidFill>
                <a:srgbClr val="FF0000"/>
              </a:solidFill>
              <a:cs typeface="Calibri Light"/>
            </a:endParaRPr>
          </a:p>
        </p:txBody>
      </p:sp>
      <p:pic>
        <p:nvPicPr>
          <p:cNvPr id="3074" name="Picture 2" descr="Suiza es el país más innovador del mundo: OMPI - Mi Patente">
            <a:extLst>
              <a:ext uri="{FF2B5EF4-FFF2-40B4-BE49-F238E27FC236}">
                <a16:creationId xmlns:a16="http://schemas.microsoft.com/office/drawing/2014/main" id="{58C006C4-8281-47A5-B87A-D120B3E45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73" y="3693861"/>
            <a:ext cx="3444933" cy="21732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278224F7-BA40-4C8A-B506-41D8CE517426}"/>
              </a:ext>
            </a:extLst>
          </p:cNvPr>
          <p:cNvGraphicFramePr/>
          <p:nvPr>
            <p:extLst>
              <p:ext uri="{D42A27DB-BD31-4B8C-83A1-F6EECF244321}">
                <p14:modId xmlns:p14="http://schemas.microsoft.com/office/powerpoint/2010/main" val="3428466251"/>
              </p:ext>
            </p:extLst>
          </p:nvPr>
        </p:nvGraphicFramePr>
        <p:xfrm>
          <a:off x="3224311" y="1239819"/>
          <a:ext cx="8243403" cy="4906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ítulo 12">
            <a:extLst>
              <a:ext uri="{FF2B5EF4-FFF2-40B4-BE49-F238E27FC236}">
                <a16:creationId xmlns:a16="http://schemas.microsoft.com/office/drawing/2014/main" id="{B2B8984A-C683-4326-802E-6EC90C0E93D4}"/>
              </a:ext>
            </a:extLst>
          </p:cNvPr>
          <p:cNvSpPr>
            <a:spLocks noGrp="1"/>
          </p:cNvSpPr>
          <p:nvPr>
            <p:ph type="title"/>
          </p:nvPr>
        </p:nvSpPr>
        <p:spPr/>
        <p:txBody>
          <a:bodyPr/>
          <a:lstStyle/>
          <a:p>
            <a:r>
              <a:rPr lang="es-EC" b="1" dirty="0">
                <a:solidFill>
                  <a:srgbClr val="000000"/>
                </a:solidFill>
                <a:ea typeface="+mj-lt"/>
                <a:cs typeface="+mj-lt"/>
              </a:rPr>
              <a:t>Análisis del mercado suizo</a:t>
            </a:r>
            <a:endParaRPr lang="en-US" dirty="0">
              <a:solidFill>
                <a:srgbClr val="000000"/>
              </a:solidFill>
              <a:ea typeface="+mj-lt"/>
              <a:cs typeface="+mj-lt"/>
            </a:endParaRPr>
          </a:p>
        </p:txBody>
      </p:sp>
    </p:spTree>
    <p:extLst>
      <p:ext uri="{BB962C8B-B14F-4D97-AF65-F5344CB8AC3E}">
        <p14:creationId xmlns:p14="http://schemas.microsoft.com/office/powerpoint/2010/main" val="255038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FD7C5930-37E3-4E95-A63E-85A13886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588" y="6395674"/>
            <a:ext cx="1662184" cy="351445"/>
          </a:xfrm>
          <a:prstGeom prst="rect">
            <a:avLst/>
          </a:prstGeom>
        </p:spPr>
      </p:pic>
      <p:sp>
        <p:nvSpPr>
          <p:cNvPr id="4" name="Title 1">
            <a:extLst>
              <a:ext uri="{FF2B5EF4-FFF2-40B4-BE49-F238E27FC236}">
                <a16:creationId xmlns:a16="http://schemas.microsoft.com/office/drawing/2014/main" id="{95A8203A-B0B0-4098-924D-1AD94AE87C67}"/>
              </a:ext>
            </a:extLst>
          </p:cNvPr>
          <p:cNvSpPr txBox="1">
            <a:spLocks/>
          </p:cNvSpPr>
          <p:nvPr/>
        </p:nvSpPr>
        <p:spPr>
          <a:xfrm>
            <a:off x="106017" y="342316"/>
            <a:ext cx="4795024" cy="70240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a:solidFill>
                  <a:srgbClr val="FF0000"/>
                </a:solidFill>
              </a:rPr>
              <a:t>Relación Comercial Ecuador-Suiza</a:t>
            </a:r>
          </a:p>
        </p:txBody>
      </p:sp>
      <p:graphicFrame>
        <p:nvGraphicFramePr>
          <p:cNvPr id="6" name="Diagram 5">
            <a:extLst>
              <a:ext uri="{FF2B5EF4-FFF2-40B4-BE49-F238E27FC236}">
                <a16:creationId xmlns:a16="http://schemas.microsoft.com/office/drawing/2014/main" id="{97069BF0-140C-4CF6-92F1-B331970181A7}"/>
              </a:ext>
            </a:extLst>
          </p:cNvPr>
          <p:cNvGraphicFramePr/>
          <p:nvPr>
            <p:extLst>
              <p:ext uri="{D42A27DB-BD31-4B8C-83A1-F6EECF244321}">
                <p14:modId xmlns:p14="http://schemas.microsoft.com/office/powerpoint/2010/main" val="3917233341"/>
              </p:ext>
            </p:extLst>
          </p:nvPr>
        </p:nvGraphicFramePr>
        <p:xfrm>
          <a:off x="512956" y="2008037"/>
          <a:ext cx="7392470" cy="318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8737E33-6B62-475C-A98B-3A448AE70E83}"/>
              </a:ext>
            </a:extLst>
          </p:cNvPr>
          <p:cNvSpPr txBox="1"/>
          <p:nvPr/>
        </p:nvSpPr>
        <p:spPr>
          <a:xfrm>
            <a:off x="751495" y="991717"/>
            <a:ext cx="4971507" cy="923330"/>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800" dirty="0">
                <a:effectLst/>
                <a:latin typeface="Times New Roman" panose="02020603050405020304" pitchFamily="18" charset="0"/>
                <a:ea typeface="Times New Roman" panose="02020603050405020304" pitchFamily="18" charset="0"/>
              </a:rPr>
              <a:t>Ecuador cuenta con un comercio potencial en productos liderados por el cacao en grano, bananos frescos, rosas, camarones y langostinos congelados, </a:t>
            </a:r>
            <a:endParaRPr lang="es-EC" dirty="0"/>
          </a:p>
        </p:txBody>
      </p:sp>
      <p:sp>
        <p:nvSpPr>
          <p:cNvPr id="11" name="TextBox 10">
            <a:extLst>
              <a:ext uri="{FF2B5EF4-FFF2-40B4-BE49-F238E27FC236}">
                <a16:creationId xmlns:a16="http://schemas.microsoft.com/office/drawing/2014/main" id="{068D8887-3359-421F-84F9-78897CBAD085}"/>
              </a:ext>
            </a:extLst>
          </p:cNvPr>
          <p:cNvSpPr txBox="1"/>
          <p:nvPr/>
        </p:nvSpPr>
        <p:spPr>
          <a:xfrm>
            <a:off x="1412219" y="5288917"/>
            <a:ext cx="4971507" cy="923330"/>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a:latin typeface="Times New Roman" panose="02020603050405020304" pitchFamily="18" charset="0"/>
                <a:ea typeface="Times New Roman" panose="02020603050405020304" pitchFamily="18" charset="0"/>
              </a:rPr>
              <a:t>T</a:t>
            </a:r>
            <a:r>
              <a:rPr lang="es-ES" sz="1800" dirty="0">
                <a:effectLst/>
                <a:latin typeface="Times New Roman" panose="02020603050405020304" pitchFamily="18" charset="0"/>
                <a:ea typeface="Times New Roman" panose="02020603050405020304" pitchFamily="18" charset="0"/>
              </a:rPr>
              <a:t>urismo hasta julio del 2020 alrededor de 839 ecuatorianos salieron a Suiza y 2255 suizos llegaron a Ecuador.</a:t>
            </a:r>
            <a:endParaRPr lang="es-EC" dirty="0"/>
          </a:p>
        </p:txBody>
      </p:sp>
      <p:pic>
        <p:nvPicPr>
          <p:cNvPr id="4100" name="Picture 4" descr="Exportaciones: La oferta ecuatoriana, sin cambios en 25 años - Camae">
            <a:extLst>
              <a:ext uri="{FF2B5EF4-FFF2-40B4-BE49-F238E27FC236}">
                <a16:creationId xmlns:a16="http://schemas.microsoft.com/office/drawing/2014/main" id="{E72A8428-839B-42CD-AC70-38C694C176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4630" y="180748"/>
            <a:ext cx="2826501" cy="1827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Arrow: Striped Right 9">
            <a:extLst>
              <a:ext uri="{FF2B5EF4-FFF2-40B4-BE49-F238E27FC236}">
                <a16:creationId xmlns:a16="http://schemas.microsoft.com/office/drawing/2014/main" id="{39A483F1-9C60-425D-B845-A37FAD340732}"/>
              </a:ext>
            </a:extLst>
          </p:cNvPr>
          <p:cNvSpPr/>
          <p:nvPr/>
        </p:nvSpPr>
        <p:spPr>
          <a:xfrm>
            <a:off x="8176591" y="1915047"/>
            <a:ext cx="4015409" cy="3564834"/>
          </a:xfrm>
          <a:prstGeom prst="stripedRightArrow">
            <a:avLst>
              <a:gd name="adj1" fmla="val 50000"/>
              <a:gd name="adj2" fmla="val 3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500" dirty="0">
                <a:solidFill>
                  <a:srgbClr val="000000"/>
                </a:solidFill>
              </a:rPr>
              <a:t>FIRMA DEL ACUERDO COMERCIAL ECUADOR-EFTA</a:t>
            </a:r>
          </a:p>
          <a:p>
            <a:pPr marL="285750" indent="-285750">
              <a:buFont typeface="Arial" panose="020B0604020202020204" pitchFamily="34" charset="0"/>
              <a:buChar char="•"/>
            </a:pPr>
            <a:r>
              <a:rPr lang="es-EC" sz="1500" dirty="0">
                <a:solidFill>
                  <a:srgbClr val="000000"/>
                </a:solidFill>
              </a:rPr>
              <a:t>Cámara de Industrias, Comercio y Servicios Ecuatoriano Suiza (Swisscham)</a:t>
            </a:r>
          </a:p>
        </p:txBody>
      </p:sp>
    </p:spTree>
    <p:extLst>
      <p:ext uri="{BB962C8B-B14F-4D97-AF65-F5344CB8AC3E}">
        <p14:creationId xmlns:p14="http://schemas.microsoft.com/office/powerpoint/2010/main" val="27013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5CC15-7D8D-4E35-8E44-0AC9E57679DD}"/>
              </a:ext>
            </a:extLst>
          </p:cNvPr>
          <p:cNvSpPr>
            <a:spLocks noGrp="1"/>
          </p:cNvSpPr>
          <p:nvPr>
            <p:ph type="title"/>
          </p:nvPr>
        </p:nvSpPr>
        <p:spPr>
          <a:xfrm>
            <a:off x="1154789" y="717924"/>
            <a:ext cx="10058400" cy="875663"/>
          </a:xfrm>
        </p:spPr>
        <p:txBody>
          <a:bodyPr/>
          <a:lstStyle/>
          <a:p>
            <a:r>
              <a:rPr lang="es-ES" b="1">
                <a:solidFill>
                  <a:srgbClr val="000000"/>
                </a:solidFill>
                <a:cs typeface="Calibri Light"/>
              </a:rPr>
              <a:t>Justificación</a:t>
            </a:r>
            <a:endParaRPr lang="es-ES" b="1">
              <a:solidFill>
                <a:srgbClr val="000000"/>
              </a:solidFill>
            </a:endParaRPr>
          </a:p>
        </p:txBody>
      </p:sp>
      <p:graphicFrame>
        <p:nvGraphicFramePr>
          <p:cNvPr id="4" name="Diagrama 4">
            <a:extLst>
              <a:ext uri="{FF2B5EF4-FFF2-40B4-BE49-F238E27FC236}">
                <a16:creationId xmlns:a16="http://schemas.microsoft.com/office/drawing/2014/main" id="{53062678-EB06-49E5-BEA2-E9B8949333BC}"/>
              </a:ext>
            </a:extLst>
          </p:cNvPr>
          <p:cNvGraphicFramePr/>
          <p:nvPr>
            <p:extLst>
              <p:ext uri="{D42A27DB-BD31-4B8C-83A1-F6EECF244321}">
                <p14:modId xmlns:p14="http://schemas.microsoft.com/office/powerpoint/2010/main" val="346756022"/>
              </p:ext>
            </p:extLst>
          </p:nvPr>
        </p:nvGraphicFramePr>
        <p:xfrm>
          <a:off x="1476103" y="1772729"/>
          <a:ext cx="9235440" cy="469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8287" y="538782"/>
            <a:ext cx="1662184" cy="351445"/>
          </a:xfrm>
          <a:prstGeom prst="rect">
            <a:avLst/>
          </a:prstGeom>
        </p:spPr>
      </p:pic>
    </p:spTree>
    <p:extLst>
      <p:ext uri="{BB962C8B-B14F-4D97-AF65-F5344CB8AC3E}">
        <p14:creationId xmlns:p14="http://schemas.microsoft.com/office/powerpoint/2010/main" val="1012558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FD7C5930-37E3-4E95-A63E-85A13886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890" y="673485"/>
            <a:ext cx="1662184" cy="351445"/>
          </a:xfrm>
          <a:prstGeom prst="rect">
            <a:avLst/>
          </a:prstGeom>
        </p:spPr>
      </p:pic>
      <p:sp>
        <p:nvSpPr>
          <p:cNvPr id="4" name="Title 1">
            <a:extLst>
              <a:ext uri="{FF2B5EF4-FFF2-40B4-BE49-F238E27FC236}">
                <a16:creationId xmlns:a16="http://schemas.microsoft.com/office/drawing/2014/main" id="{95A8203A-B0B0-4098-924D-1AD94AE87C67}"/>
              </a:ext>
            </a:extLst>
          </p:cNvPr>
          <p:cNvSpPr txBox="1">
            <a:spLocks/>
          </p:cNvSpPr>
          <p:nvPr/>
        </p:nvSpPr>
        <p:spPr>
          <a:xfrm>
            <a:off x="571500" y="496171"/>
            <a:ext cx="5524500" cy="70240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a:solidFill>
                  <a:schemeClr val="tx1"/>
                </a:solidFill>
              </a:rPr>
              <a:t>Medidas Arancelarias y No Arancelarias</a:t>
            </a:r>
          </a:p>
        </p:txBody>
      </p:sp>
      <p:graphicFrame>
        <p:nvGraphicFramePr>
          <p:cNvPr id="5" name="Diagram 4">
            <a:extLst>
              <a:ext uri="{FF2B5EF4-FFF2-40B4-BE49-F238E27FC236}">
                <a16:creationId xmlns:a16="http://schemas.microsoft.com/office/drawing/2014/main" id="{672E8200-A4ED-4BA4-872A-43A56EF6B885}"/>
              </a:ext>
            </a:extLst>
          </p:cNvPr>
          <p:cNvGraphicFramePr/>
          <p:nvPr>
            <p:extLst>
              <p:ext uri="{D42A27DB-BD31-4B8C-83A1-F6EECF244321}">
                <p14:modId xmlns:p14="http://schemas.microsoft.com/office/powerpoint/2010/main" val="3606831331"/>
              </p:ext>
            </p:extLst>
          </p:nvPr>
        </p:nvGraphicFramePr>
        <p:xfrm>
          <a:off x="393080" y="-211955"/>
          <a:ext cx="92638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3D6F562-6BF7-41AE-9D9B-62BD3849937D}"/>
              </a:ext>
            </a:extLst>
          </p:cNvPr>
          <p:cNvSpPr txBox="1"/>
          <p:nvPr/>
        </p:nvSpPr>
        <p:spPr>
          <a:xfrm>
            <a:off x="571500" y="4192445"/>
            <a:ext cx="4067407" cy="788718"/>
          </a:xfrm>
          <a:prstGeom prst="rect">
            <a:avLst/>
          </a:prstGeom>
          <a:ln w="57150"/>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ctr" anchorCtr="0">
            <a:noAutofit/>
          </a:bodyPr>
          <a:lstStyle/>
          <a:p>
            <a:pPr algn="ctr"/>
            <a:r>
              <a:rPr lang="es-ES" sz="2000" dirty="0"/>
              <a:t>Los requisitos que se exige para la exportación de rosas hacia Suiza son:</a:t>
            </a:r>
            <a:endParaRPr lang="es-EC" sz="2000" dirty="0"/>
          </a:p>
        </p:txBody>
      </p:sp>
      <p:sp>
        <p:nvSpPr>
          <p:cNvPr id="17" name="TextBox 16">
            <a:extLst>
              <a:ext uri="{FF2B5EF4-FFF2-40B4-BE49-F238E27FC236}">
                <a16:creationId xmlns:a16="http://schemas.microsoft.com/office/drawing/2014/main" id="{4B753F0C-04A1-4A7F-BBD1-385B2D320898}"/>
              </a:ext>
            </a:extLst>
          </p:cNvPr>
          <p:cNvSpPr txBox="1"/>
          <p:nvPr/>
        </p:nvSpPr>
        <p:spPr>
          <a:xfrm>
            <a:off x="2274061" y="5826483"/>
            <a:ext cx="6099716" cy="369332"/>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R2 Inspección Fitosanitaria en el punto de ingreso</a:t>
            </a:r>
            <a:endParaRPr lang="es-EC" dirty="0"/>
          </a:p>
        </p:txBody>
      </p:sp>
      <p:sp>
        <p:nvSpPr>
          <p:cNvPr id="19" name="TextBox 18">
            <a:extLst>
              <a:ext uri="{FF2B5EF4-FFF2-40B4-BE49-F238E27FC236}">
                <a16:creationId xmlns:a16="http://schemas.microsoft.com/office/drawing/2014/main" id="{7954BAFE-0D8D-4A4E-9A8C-7037FB0E8659}"/>
              </a:ext>
            </a:extLst>
          </p:cNvPr>
          <p:cNvSpPr txBox="1"/>
          <p:nvPr/>
        </p:nvSpPr>
        <p:spPr>
          <a:xfrm>
            <a:off x="2274061" y="5209948"/>
            <a:ext cx="6099716" cy="369332"/>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R1 Certificado Fitosanitario de exportación</a:t>
            </a:r>
            <a:endParaRPr lang="es-EC" dirty="0"/>
          </a:p>
        </p:txBody>
      </p:sp>
      <p:sp>
        <p:nvSpPr>
          <p:cNvPr id="22" name="Arrow: Bent-Up 21">
            <a:extLst>
              <a:ext uri="{FF2B5EF4-FFF2-40B4-BE49-F238E27FC236}">
                <a16:creationId xmlns:a16="http://schemas.microsoft.com/office/drawing/2014/main" id="{53CF8AA1-419C-4D72-BA2C-ABF2765B77B0}"/>
              </a:ext>
            </a:extLst>
          </p:cNvPr>
          <p:cNvSpPr/>
          <p:nvPr/>
        </p:nvSpPr>
        <p:spPr>
          <a:xfrm rot="5400000">
            <a:off x="1200151" y="5051156"/>
            <a:ext cx="850392" cy="731520"/>
          </a:xfrm>
          <a:prstGeom prst="bentUpArrow">
            <a:avLst/>
          </a:prstGeom>
          <a:ln w="28575">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23" name="Rectangle: Diagonal Corners Rounded 22">
            <a:extLst>
              <a:ext uri="{FF2B5EF4-FFF2-40B4-BE49-F238E27FC236}">
                <a16:creationId xmlns:a16="http://schemas.microsoft.com/office/drawing/2014/main" id="{A10C5FA4-F453-4B08-8C75-72FBEDD0C120}"/>
              </a:ext>
            </a:extLst>
          </p:cNvPr>
          <p:cNvSpPr/>
          <p:nvPr/>
        </p:nvSpPr>
        <p:spPr>
          <a:xfrm>
            <a:off x="7313894" y="4321841"/>
            <a:ext cx="4082276" cy="1700942"/>
          </a:xfrm>
          <a:prstGeom prst="round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r>
              <a:rPr lang="es-ES" dirty="0">
                <a:solidFill>
                  <a:srgbClr val="000000"/>
                </a:solidFill>
              </a:rPr>
              <a:t>Los estándares de calidad del empaquetado, embalaje y etiquetado en Suiza exigen normas idénticas a las de la Unión Europea</a:t>
            </a:r>
            <a:endParaRPr lang="es-EC" dirty="0">
              <a:solidFill>
                <a:srgbClr val="000000"/>
              </a:solidFill>
            </a:endParaRPr>
          </a:p>
        </p:txBody>
      </p:sp>
    </p:spTree>
    <p:extLst>
      <p:ext uri="{BB962C8B-B14F-4D97-AF65-F5344CB8AC3E}">
        <p14:creationId xmlns:p14="http://schemas.microsoft.com/office/powerpoint/2010/main" val="23130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os de exportación en el Ecuador">
            <a:extLst>
              <a:ext uri="{FF2B5EF4-FFF2-40B4-BE49-F238E27FC236}">
                <a16:creationId xmlns:a16="http://schemas.microsoft.com/office/drawing/2014/main" id="{19AD62C9-8589-4903-A1D3-3DB63CA92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713"/>
          <a:stretch/>
        </p:blipFill>
        <p:spPr bwMode="auto">
          <a:xfrm>
            <a:off x="10477499" y="4125886"/>
            <a:ext cx="1682295" cy="79637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FAB5728-713B-4593-AE57-8D6A6E42FB0E}"/>
              </a:ext>
            </a:extLst>
          </p:cNvPr>
          <p:cNvSpPr>
            <a:spLocks noGrp="1"/>
          </p:cNvSpPr>
          <p:nvPr>
            <p:ph idx="1"/>
          </p:nvPr>
        </p:nvSpPr>
        <p:spPr>
          <a:xfrm>
            <a:off x="1018672" y="1744888"/>
            <a:ext cx="10058400" cy="1048771"/>
          </a:xfrm>
        </p:spPr>
        <p:txBody>
          <a:bodyPr>
            <a:normAutofit fontScale="97500"/>
          </a:bodyPr>
          <a:lstStyle/>
          <a:p>
            <a:pPr marL="0" algn="ctr">
              <a:lnSpc>
                <a:spcPct val="85000"/>
              </a:lnSpc>
              <a:spcBef>
                <a:spcPct val="0"/>
              </a:spcBef>
              <a:buNone/>
            </a:pPr>
            <a:r>
              <a:rPr lang="es-ES" sz="1700" b="1" spc="-50" dirty="0">
                <a:solidFill>
                  <a:schemeClr val="tx1"/>
                </a:solidFill>
                <a:ea typeface="+mj-ea"/>
                <a:cs typeface="+mj-cs"/>
              </a:rPr>
              <a:t>Permite una eliminación de barreras arancelarias y reducción de barreras no arancelarias al comercio de bienes y servicios promoviendo así, la generación de condiciones para una competencia justa de oferta y demanda entre Ecuador, Suiza, Noruega, Islandia y Liechtenstein </a:t>
            </a:r>
            <a:endParaRPr lang="es-EC" sz="1700" b="1" spc="-50" dirty="0">
              <a:solidFill>
                <a:schemeClr val="tx1"/>
              </a:solidFill>
              <a:ea typeface="+mj-ea"/>
              <a:cs typeface="+mj-cs"/>
            </a:endParaRPr>
          </a:p>
        </p:txBody>
      </p:sp>
      <p:sp>
        <p:nvSpPr>
          <p:cNvPr id="4" name="Title 1">
            <a:extLst>
              <a:ext uri="{FF2B5EF4-FFF2-40B4-BE49-F238E27FC236}">
                <a16:creationId xmlns:a16="http://schemas.microsoft.com/office/drawing/2014/main" id="{A99D923F-2522-4038-BCF0-BE829531F31D}"/>
              </a:ext>
            </a:extLst>
          </p:cNvPr>
          <p:cNvSpPr txBox="1">
            <a:spLocks/>
          </p:cNvSpPr>
          <p:nvPr/>
        </p:nvSpPr>
        <p:spPr>
          <a:xfrm>
            <a:off x="2065923" y="948490"/>
            <a:ext cx="8874793" cy="93242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800" b="1" dirty="0">
                <a:solidFill>
                  <a:srgbClr val="FF0000"/>
                </a:solidFill>
                <a:latin typeface="+mn-lt"/>
              </a:rPr>
              <a:t>ACUERDO COMERCIAL ECUADOR - EFTA</a:t>
            </a:r>
          </a:p>
        </p:txBody>
      </p:sp>
      <p:sp>
        <p:nvSpPr>
          <p:cNvPr id="8" name="TextBox 7">
            <a:extLst>
              <a:ext uri="{FF2B5EF4-FFF2-40B4-BE49-F238E27FC236}">
                <a16:creationId xmlns:a16="http://schemas.microsoft.com/office/drawing/2014/main" id="{E072A19D-BCEC-4EC0-8AA3-76BAA052E8C9}"/>
              </a:ext>
            </a:extLst>
          </p:cNvPr>
          <p:cNvSpPr txBox="1"/>
          <p:nvPr/>
        </p:nvSpPr>
        <p:spPr>
          <a:xfrm>
            <a:off x="372824" y="2560686"/>
            <a:ext cx="2750218"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s-ES" sz="1800" dirty="0">
                <a:effectLst/>
                <a:latin typeface="Times New Roman" panose="02020603050405020304" pitchFamily="18" charset="0"/>
                <a:ea typeface="Times New Roman" panose="02020603050405020304" pitchFamily="18" charset="0"/>
              </a:rPr>
              <a:t>Entra en vigor </a:t>
            </a:r>
            <a:r>
              <a:rPr lang="es-ES" dirty="0">
                <a:latin typeface="Times New Roman" panose="02020603050405020304" pitchFamily="18" charset="0"/>
                <a:ea typeface="Times New Roman" panose="02020603050405020304" pitchFamily="18" charset="0"/>
              </a:rPr>
              <a:t>el </a:t>
            </a:r>
            <a:r>
              <a:rPr lang="es-ES" sz="1800" dirty="0">
                <a:effectLst/>
                <a:latin typeface="Times New Roman" panose="02020603050405020304" pitchFamily="18" charset="0"/>
                <a:ea typeface="Times New Roman" panose="02020603050405020304" pitchFamily="18" charset="0"/>
              </a:rPr>
              <a:t>Acuerdo: </a:t>
            </a:r>
          </a:p>
          <a:p>
            <a:r>
              <a:rPr lang="es-ES" sz="1800" dirty="0">
                <a:effectLst/>
                <a:latin typeface="Times New Roman" panose="02020603050405020304" pitchFamily="18" charset="0"/>
                <a:ea typeface="Times New Roman" panose="02020603050405020304" pitchFamily="18" charset="0"/>
              </a:rPr>
              <a:t>1 de noviembre de 2020</a:t>
            </a:r>
            <a:endParaRPr lang="es-EC" dirty="0"/>
          </a:p>
        </p:txBody>
      </p:sp>
      <p:pic>
        <p:nvPicPr>
          <p:cNvPr id="6146" name="Picture 2" descr="Ministerio de Producción na Twitterze: &quot;#BOLETÍN 📄| Hoy, se consolidó el  proceso del Acuerdo Comercial entre Ecuador y la Asociación Europea de  Libre Comercio EFTA, con la aprobación por parte del Pleno">
            <a:extLst>
              <a:ext uri="{FF2B5EF4-FFF2-40B4-BE49-F238E27FC236}">
                <a16:creationId xmlns:a16="http://schemas.microsoft.com/office/drawing/2014/main" id="{804953CA-EF5E-4A96-AC31-55FF3A13A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09" b="45439"/>
          <a:stretch/>
        </p:blipFill>
        <p:spPr bwMode="auto">
          <a:xfrm>
            <a:off x="0" y="0"/>
            <a:ext cx="3348110" cy="1622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47730110-5D4E-4350-8DB7-4131D656DFDB}"/>
              </a:ext>
            </a:extLst>
          </p:cNvPr>
          <p:cNvGraphicFramePr/>
          <p:nvPr>
            <p:extLst>
              <p:ext uri="{D42A27DB-BD31-4B8C-83A1-F6EECF244321}">
                <p14:modId xmlns:p14="http://schemas.microsoft.com/office/powerpoint/2010/main" val="405678433"/>
              </p:ext>
            </p:extLst>
          </p:nvPr>
        </p:nvGraphicFramePr>
        <p:xfrm>
          <a:off x="344002" y="1644453"/>
          <a:ext cx="8298435" cy="5759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1A2BDBE0-9533-473D-B65C-BD4349A42ED0}"/>
              </a:ext>
            </a:extLst>
          </p:cNvPr>
          <p:cNvGraphicFramePr/>
          <p:nvPr>
            <p:extLst>
              <p:ext uri="{D42A27DB-BD31-4B8C-83A1-F6EECF244321}">
                <p14:modId xmlns:p14="http://schemas.microsoft.com/office/powerpoint/2010/main" val="1472715279"/>
              </p:ext>
            </p:extLst>
          </p:nvPr>
        </p:nvGraphicFramePr>
        <p:xfrm>
          <a:off x="7440433" y="2117919"/>
          <a:ext cx="5770919" cy="45614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9">
            <a:extLst>
              <a:ext uri="{FF2B5EF4-FFF2-40B4-BE49-F238E27FC236}">
                <a16:creationId xmlns:a16="http://schemas.microsoft.com/office/drawing/2014/main" id="{A2DAF9FE-C1F9-4FAC-8998-FCFDEC77D265}"/>
              </a:ext>
            </a:extLst>
          </p:cNvPr>
          <p:cNvSpPr txBox="1"/>
          <p:nvPr/>
        </p:nvSpPr>
        <p:spPr>
          <a:xfrm>
            <a:off x="8046783" y="2977596"/>
            <a:ext cx="1560547" cy="523220"/>
          </a:xfrm>
          <a:prstGeom prst="rect">
            <a:avLst/>
          </a:prstGeom>
          <a:noFill/>
        </p:spPr>
        <p:txBody>
          <a:bodyPr wrap="square">
            <a:spAutoFit/>
          </a:bodyPr>
          <a:lstStyle/>
          <a:p>
            <a:r>
              <a:rPr lang="es-ES" sz="1400" b="1" dirty="0">
                <a:ea typeface="Times New Roman" panose="02020603050405020304" pitchFamily="18" charset="0"/>
              </a:rPr>
              <a:t>Libre de arancel de manera directa</a:t>
            </a:r>
            <a:endParaRPr lang="es-EC" sz="1400" b="1" dirty="0"/>
          </a:p>
        </p:txBody>
      </p:sp>
      <p:sp>
        <p:nvSpPr>
          <p:cNvPr id="6" name="Arrow: Right 5">
            <a:extLst>
              <a:ext uri="{FF2B5EF4-FFF2-40B4-BE49-F238E27FC236}">
                <a16:creationId xmlns:a16="http://schemas.microsoft.com/office/drawing/2014/main" id="{D331B0CC-BB77-44FF-BAC8-4B1451105530}"/>
              </a:ext>
            </a:extLst>
          </p:cNvPr>
          <p:cNvSpPr/>
          <p:nvPr/>
        </p:nvSpPr>
        <p:spPr>
          <a:xfrm>
            <a:off x="9607331" y="3166690"/>
            <a:ext cx="368490" cy="1941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pic>
        <p:nvPicPr>
          <p:cNvPr id="1028" name="Picture 4" descr="Acuerdo con bloque europeo EFTA generaría nuevas oportunidades comerciales  – Cámara Nacional de Acuacultura">
            <a:extLst>
              <a:ext uri="{FF2B5EF4-FFF2-40B4-BE49-F238E27FC236}">
                <a16:creationId xmlns:a16="http://schemas.microsoft.com/office/drawing/2014/main" id="{33DC30A8-DA52-4316-A009-CBA6E78FC0CC}"/>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9085416" y="5586344"/>
            <a:ext cx="1208082" cy="64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3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FC9789-57F4-4B9C-ABAA-6F7C8BADC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54F538-07DE-4652-B506-5D16E3EBBB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3D56195-A6AC-4958-8B87-F7D009353EB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038B8727-D318-4B70-B353-C390602FF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B0C8367-28B6-4EF1-B182-01BEC9872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8B7DAB-2EF1-48C4-BBAA-6B781A226FB0}"/>
              </a:ext>
            </a:extLst>
          </p:cNvPr>
          <p:cNvSpPr txBox="1">
            <a:spLocks/>
          </p:cNvSpPr>
          <p:nvPr/>
        </p:nvSpPr>
        <p:spPr>
          <a:xfrm>
            <a:off x="358469" y="265820"/>
            <a:ext cx="3084844" cy="21038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2800" b="1" dirty="0">
                <a:solidFill>
                  <a:srgbClr val="FFFFFF"/>
                </a:solidFill>
                <a:latin typeface="+mn-lt"/>
              </a:rPr>
              <a:t>ACUERDO COMERCIAL ECUADOR – EFTA COMO FACTOR DE COMPETITIVIDAD</a:t>
            </a:r>
          </a:p>
        </p:txBody>
      </p:sp>
      <p:sp>
        <p:nvSpPr>
          <p:cNvPr id="24" name="Rectangle 23">
            <a:extLst>
              <a:ext uri="{FF2B5EF4-FFF2-40B4-BE49-F238E27FC236}">
                <a16:creationId xmlns:a16="http://schemas.microsoft.com/office/drawing/2014/main" id="{649E3F4C-17F5-49E4-B05F-80C6B348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Diagram 5">
            <a:extLst>
              <a:ext uri="{FF2B5EF4-FFF2-40B4-BE49-F238E27FC236}">
                <a16:creationId xmlns:a16="http://schemas.microsoft.com/office/drawing/2014/main" id="{58BC77B3-5953-433C-A4F7-107910C30038}"/>
              </a:ext>
            </a:extLst>
          </p:cNvPr>
          <p:cNvGraphicFramePr/>
          <p:nvPr>
            <p:extLst>
              <p:ext uri="{D42A27DB-BD31-4B8C-83A1-F6EECF244321}">
                <p14:modId xmlns:p14="http://schemas.microsoft.com/office/powerpoint/2010/main" val="2756286356"/>
              </p:ext>
            </p:extLst>
          </p:nvPr>
        </p:nvGraphicFramePr>
        <p:xfrm>
          <a:off x="209006" y="2369696"/>
          <a:ext cx="3647460" cy="426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extLst>
              <a:ext uri="{FF2B5EF4-FFF2-40B4-BE49-F238E27FC236}">
                <a16:creationId xmlns:a16="http://schemas.microsoft.com/office/drawing/2014/main" id="{11D0E26B-8DAB-40D4-8399-AAD2A6F2E332}"/>
              </a:ext>
            </a:extLst>
          </p:cNvPr>
          <p:cNvPicPr>
            <a:picLocks noChangeAspect="1"/>
          </p:cNvPicPr>
          <p:nvPr/>
        </p:nvPicPr>
        <p:blipFill rotWithShape="1">
          <a:blip r:embed="rId7"/>
          <a:srcRect l="22724" t="32652" r="18774" b="25337"/>
          <a:stretch/>
        </p:blipFill>
        <p:spPr>
          <a:xfrm>
            <a:off x="4066058" y="-8952"/>
            <a:ext cx="6744479" cy="2723035"/>
          </a:xfrm>
          <a:prstGeom prst="rect">
            <a:avLst/>
          </a:prstGeom>
        </p:spPr>
      </p:pic>
      <p:pic>
        <p:nvPicPr>
          <p:cNvPr id="29" name="Picture 28">
            <a:extLst>
              <a:ext uri="{FF2B5EF4-FFF2-40B4-BE49-F238E27FC236}">
                <a16:creationId xmlns:a16="http://schemas.microsoft.com/office/drawing/2014/main" id="{2BCD6B7B-3D5C-43C0-A3C7-BA22F4C2CEF4}"/>
              </a:ext>
            </a:extLst>
          </p:cNvPr>
          <p:cNvPicPr>
            <a:picLocks noChangeAspect="1"/>
          </p:cNvPicPr>
          <p:nvPr/>
        </p:nvPicPr>
        <p:blipFill rotWithShape="1">
          <a:blip r:embed="rId8"/>
          <a:srcRect l="22689" t="31607" r="20264" b="17596"/>
          <a:stretch/>
        </p:blipFill>
        <p:spPr>
          <a:xfrm>
            <a:off x="6091576" y="2727165"/>
            <a:ext cx="5832895" cy="2920095"/>
          </a:xfrm>
          <a:prstGeom prst="rect">
            <a:avLst/>
          </a:prstGeom>
        </p:spPr>
      </p:pic>
      <p:sp>
        <p:nvSpPr>
          <p:cNvPr id="31" name="TextBox 30">
            <a:extLst>
              <a:ext uri="{FF2B5EF4-FFF2-40B4-BE49-F238E27FC236}">
                <a16:creationId xmlns:a16="http://schemas.microsoft.com/office/drawing/2014/main" id="{53FD5D68-5435-4BB6-9B1D-F8AA4D2A5E0E}"/>
              </a:ext>
            </a:extLst>
          </p:cNvPr>
          <p:cNvSpPr txBox="1"/>
          <p:nvPr/>
        </p:nvSpPr>
        <p:spPr>
          <a:xfrm>
            <a:off x="5523671" y="5805582"/>
            <a:ext cx="6400800" cy="830997"/>
          </a:xfrm>
          <a:prstGeom prst="rect">
            <a:avLst/>
          </a:prstGeom>
          <a:blipFill>
            <a:blip r:embed="rId9"/>
            <a:tile tx="0" ty="0" sx="100000" sy="100000" flip="none" algn="tl"/>
          </a:blipFill>
        </p:spPr>
        <p:txBody>
          <a:bodyPr wrap="square">
            <a:spAutoFit/>
          </a:bodyPr>
          <a:lstStyle/>
          <a:p>
            <a:pPr lvl="0"/>
            <a:r>
              <a:rPr lang="es-ES" sz="1600" b="1" dirty="0">
                <a:ln w="0"/>
                <a:effectLst>
                  <a:outerShdw blurRad="38100" dist="19050" dir="2700000" algn="tl" rotWithShape="0">
                    <a:schemeClr val="dk1">
                      <a:alpha val="40000"/>
                    </a:schemeClr>
                  </a:outerShdw>
                </a:effectLst>
              </a:rPr>
              <a:t>La firma del acuerdo comercial Ecuador-EFTA incide en la competitividad de las exportaciones ecuatorianas de la rosa fresca cortada al mercado suizo</a:t>
            </a:r>
            <a:endParaRPr lang="es-EC" sz="1600" b="1" dirty="0">
              <a:ln w="0"/>
              <a:effectLst>
                <a:outerShdw blurRad="38100" dist="19050" dir="2700000" algn="tl" rotWithShape="0">
                  <a:schemeClr val="dk1">
                    <a:alpha val="40000"/>
                  </a:schemeClr>
                </a:outerShdw>
              </a:effectLst>
            </a:endParaRPr>
          </a:p>
        </p:txBody>
      </p:sp>
      <p:pic>
        <p:nvPicPr>
          <p:cNvPr id="2066" name="Picture 18" descr="✓ Botón De Marca De Verificación Emoji">
            <a:extLst>
              <a:ext uri="{FF2B5EF4-FFF2-40B4-BE49-F238E27FC236}">
                <a16:creationId xmlns:a16="http://schemas.microsoft.com/office/drawing/2014/main" id="{31BC41BE-E837-4B48-82BF-C77C03EC07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6555" y="5280844"/>
            <a:ext cx="1789967" cy="178996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4996FC6-BDA4-401E-B175-5D2266DD1A18}"/>
              </a:ext>
            </a:extLst>
          </p:cNvPr>
          <p:cNvSpPr/>
          <p:nvPr/>
        </p:nvSpPr>
        <p:spPr>
          <a:xfrm>
            <a:off x="9170504" y="849112"/>
            <a:ext cx="622853" cy="256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2" name="Rectangle 41">
            <a:extLst>
              <a:ext uri="{FF2B5EF4-FFF2-40B4-BE49-F238E27FC236}">
                <a16:creationId xmlns:a16="http://schemas.microsoft.com/office/drawing/2014/main" id="{8BACF026-1B34-46BC-A03E-675E1CB0ADB6}"/>
              </a:ext>
            </a:extLst>
          </p:cNvPr>
          <p:cNvSpPr/>
          <p:nvPr/>
        </p:nvSpPr>
        <p:spPr>
          <a:xfrm>
            <a:off x="9170504" y="1630733"/>
            <a:ext cx="622853" cy="256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3" name="Oval 32">
            <a:extLst>
              <a:ext uri="{FF2B5EF4-FFF2-40B4-BE49-F238E27FC236}">
                <a16:creationId xmlns:a16="http://schemas.microsoft.com/office/drawing/2014/main" id="{5AA30DA1-830C-40E7-869D-97A9BAB2C595}"/>
              </a:ext>
            </a:extLst>
          </p:cNvPr>
          <p:cNvSpPr/>
          <p:nvPr/>
        </p:nvSpPr>
        <p:spPr>
          <a:xfrm>
            <a:off x="10191316" y="836030"/>
            <a:ext cx="579859" cy="25687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7" name="Oval 46">
            <a:extLst>
              <a:ext uri="{FF2B5EF4-FFF2-40B4-BE49-F238E27FC236}">
                <a16:creationId xmlns:a16="http://schemas.microsoft.com/office/drawing/2014/main" id="{9B72BB1E-FF97-4ADD-A390-3E7B3DA43186}"/>
              </a:ext>
            </a:extLst>
          </p:cNvPr>
          <p:cNvSpPr/>
          <p:nvPr/>
        </p:nvSpPr>
        <p:spPr>
          <a:xfrm>
            <a:off x="10229440" y="1630733"/>
            <a:ext cx="579859" cy="25687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8" name="Rectangle 47">
            <a:extLst>
              <a:ext uri="{FF2B5EF4-FFF2-40B4-BE49-F238E27FC236}">
                <a16:creationId xmlns:a16="http://schemas.microsoft.com/office/drawing/2014/main" id="{B6E67CB2-9CAE-48D9-AB23-5DA3BE811C42}"/>
              </a:ext>
            </a:extLst>
          </p:cNvPr>
          <p:cNvSpPr/>
          <p:nvPr/>
        </p:nvSpPr>
        <p:spPr>
          <a:xfrm>
            <a:off x="8831953" y="3426917"/>
            <a:ext cx="622853" cy="256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53828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2235C-7EDC-4CF3-BE0B-2154B0FC6C76}"/>
              </a:ext>
            </a:extLst>
          </p:cNvPr>
          <p:cNvSpPr>
            <a:spLocks noGrp="1"/>
          </p:cNvSpPr>
          <p:nvPr>
            <p:ph type="title"/>
          </p:nvPr>
        </p:nvSpPr>
        <p:spPr/>
        <p:txBody>
          <a:bodyPr/>
          <a:lstStyle/>
          <a:p>
            <a:r>
              <a:rPr lang="es-ES" b="1" dirty="0">
                <a:cs typeface="Calibri Light"/>
              </a:rPr>
              <a:t>Resultados Encuestas</a:t>
            </a:r>
            <a:endParaRPr lang="es-ES" b="1" dirty="0"/>
          </a:p>
        </p:txBody>
      </p:sp>
      <p:pic>
        <p:nvPicPr>
          <p:cNvPr id="4" name="Imagen 3">
            <a:extLst>
              <a:ext uri="{FF2B5EF4-FFF2-40B4-BE49-F238E27FC236}">
                <a16:creationId xmlns:a16="http://schemas.microsoft.com/office/drawing/2014/main" id="{757D840D-32E0-4E50-8D1D-FCEE463AB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733" y="549502"/>
            <a:ext cx="1662184" cy="351445"/>
          </a:xfrm>
          <a:prstGeom prst="rect">
            <a:avLst/>
          </a:prstGeom>
        </p:spPr>
      </p:pic>
      <p:graphicFrame>
        <p:nvGraphicFramePr>
          <p:cNvPr id="38" name="Diagrama 38">
            <a:extLst>
              <a:ext uri="{FF2B5EF4-FFF2-40B4-BE49-F238E27FC236}">
                <a16:creationId xmlns:a16="http://schemas.microsoft.com/office/drawing/2014/main" id="{6D956F3D-F800-44C8-98A7-8E6D525A6D99}"/>
              </a:ext>
            </a:extLst>
          </p:cNvPr>
          <p:cNvGraphicFramePr/>
          <p:nvPr>
            <p:extLst>
              <p:ext uri="{D42A27DB-BD31-4B8C-83A1-F6EECF244321}">
                <p14:modId xmlns:p14="http://schemas.microsoft.com/office/powerpoint/2010/main" val="3615984618"/>
              </p:ext>
            </p:extLst>
          </p:nvPr>
        </p:nvGraphicFramePr>
        <p:xfrm>
          <a:off x="578031" y="1423851"/>
          <a:ext cx="11096897" cy="543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062" name="Gráfico 10062" descr="Presentación con gráfico de barras con relleno sólido">
            <a:extLst>
              <a:ext uri="{FF2B5EF4-FFF2-40B4-BE49-F238E27FC236}">
                <a16:creationId xmlns:a16="http://schemas.microsoft.com/office/drawing/2014/main" id="{24C1CBE0-1A0C-4C02-9451-DB657FCD948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80146" y="5474442"/>
            <a:ext cx="914400" cy="914400"/>
          </a:xfrm>
          <a:prstGeom prst="rect">
            <a:avLst/>
          </a:prstGeom>
        </p:spPr>
      </p:pic>
      <p:pic>
        <p:nvPicPr>
          <p:cNvPr id="10148" name="Gráfico 10148" descr="Conexiones con relleno sólido">
            <a:extLst>
              <a:ext uri="{FF2B5EF4-FFF2-40B4-BE49-F238E27FC236}">
                <a16:creationId xmlns:a16="http://schemas.microsoft.com/office/drawing/2014/main" id="{A722C697-8C00-4CF2-BBC7-95C81A931D9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487297" y="4976949"/>
            <a:ext cx="914400" cy="914400"/>
          </a:xfrm>
          <a:prstGeom prst="rect">
            <a:avLst/>
          </a:prstGeom>
        </p:spPr>
      </p:pic>
      <p:pic>
        <p:nvPicPr>
          <p:cNvPr id="10149" name="Gráfico 10149" descr="Edificio con relleno sólido">
            <a:extLst>
              <a:ext uri="{FF2B5EF4-FFF2-40B4-BE49-F238E27FC236}">
                <a16:creationId xmlns:a16="http://schemas.microsoft.com/office/drawing/2014/main" id="{8B49FDC0-7912-4D57-A7EE-9EE55043AE4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87283" y="4865430"/>
            <a:ext cx="914400" cy="914400"/>
          </a:xfrm>
          <a:prstGeom prst="rect">
            <a:avLst/>
          </a:prstGeom>
        </p:spPr>
      </p:pic>
      <p:pic>
        <p:nvPicPr>
          <p:cNvPr id="10151" name="Gráfico 10151" descr="Flor sin tallo con relleno sólido">
            <a:extLst>
              <a:ext uri="{FF2B5EF4-FFF2-40B4-BE49-F238E27FC236}">
                <a16:creationId xmlns:a16="http://schemas.microsoft.com/office/drawing/2014/main" id="{129F499B-DF2F-487D-B95D-3C8D0D74185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047517" y="3976777"/>
            <a:ext cx="914400" cy="914400"/>
          </a:xfrm>
          <a:prstGeom prst="rect">
            <a:avLst/>
          </a:prstGeom>
        </p:spPr>
      </p:pic>
      <p:pic>
        <p:nvPicPr>
          <p:cNvPr id="10152" name="Gráfico 10152" descr="Cinta con relleno sólido">
            <a:extLst>
              <a:ext uri="{FF2B5EF4-FFF2-40B4-BE49-F238E27FC236}">
                <a16:creationId xmlns:a16="http://schemas.microsoft.com/office/drawing/2014/main" id="{1650264C-79AF-4B1B-AEE5-97CE2AF87F5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6775147" y="5805577"/>
            <a:ext cx="914400" cy="914400"/>
          </a:xfrm>
          <a:prstGeom prst="rect">
            <a:avLst/>
          </a:prstGeom>
        </p:spPr>
      </p:pic>
      <p:pic>
        <p:nvPicPr>
          <p:cNvPr id="10153" name="Gráfico 10153" descr="Carro de la compra con relleno sólido">
            <a:extLst>
              <a:ext uri="{FF2B5EF4-FFF2-40B4-BE49-F238E27FC236}">
                <a16:creationId xmlns:a16="http://schemas.microsoft.com/office/drawing/2014/main" id="{FAA2E709-2772-47C7-8556-FE1A985FC3AA}"/>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247503" y="4867251"/>
            <a:ext cx="914400" cy="914400"/>
          </a:xfrm>
          <a:prstGeom prst="rect">
            <a:avLst/>
          </a:prstGeom>
        </p:spPr>
      </p:pic>
    </p:spTree>
    <p:extLst>
      <p:ext uri="{BB962C8B-B14F-4D97-AF65-F5344CB8AC3E}">
        <p14:creationId xmlns:p14="http://schemas.microsoft.com/office/powerpoint/2010/main" val="4232787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0A282-B574-485B-912F-7D0F17C56599}"/>
              </a:ext>
            </a:extLst>
          </p:cNvPr>
          <p:cNvSpPr>
            <a:spLocks noGrp="1"/>
          </p:cNvSpPr>
          <p:nvPr>
            <p:ph type="title"/>
          </p:nvPr>
        </p:nvSpPr>
        <p:spPr/>
        <p:txBody>
          <a:bodyPr/>
          <a:lstStyle/>
          <a:p>
            <a:r>
              <a:rPr lang="es-ES" b="1" dirty="0">
                <a:cs typeface="Calibri Light"/>
              </a:rPr>
              <a:t>Pronósticos Exportaciones a Suiza 2021-2023 (proyecciones)</a:t>
            </a:r>
            <a:endParaRPr lang="es-ES" b="1" dirty="0"/>
          </a:p>
        </p:txBody>
      </p:sp>
      <p:pic>
        <p:nvPicPr>
          <p:cNvPr id="6" name="Imagen 6" descr="Gráfico, Gráfico de líneas&#10;&#10;Descripción generada automáticamente">
            <a:extLst>
              <a:ext uri="{FF2B5EF4-FFF2-40B4-BE49-F238E27FC236}">
                <a16:creationId xmlns:a16="http://schemas.microsoft.com/office/drawing/2014/main" id="{1008703E-73F5-4C6C-95BA-157A3417E9D5}"/>
              </a:ext>
            </a:extLst>
          </p:cNvPr>
          <p:cNvPicPr>
            <a:picLocks noChangeAspect="1"/>
          </p:cNvPicPr>
          <p:nvPr/>
        </p:nvPicPr>
        <p:blipFill>
          <a:blip r:embed="rId2"/>
          <a:stretch>
            <a:fillRect/>
          </a:stretch>
        </p:blipFill>
        <p:spPr>
          <a:xfrm>
            <a:off x="1518250" y="3152381"/>
            <a:ext cx="4827916" cy="2738599"/>
          </a:xfrm>
          <a:prstGeom prst="rect">
            <a:avLst/>
          </a:prstGeom>
        </p:spPr>
      </p:pic>
      <p:sp>
        <p:nvSpPr>
          <p:cNvPr id="10" name="CuadroTexto 9">
            <a:extLst>
              <a:ext uri="{FF2B5EF4-FFF2-40B4-BE49-F238E27FC236}">
                <a16:creationId xmlns:a16="http://schemas.microsoft.com/office/drawing/2014/main" id="{8958432B-62EF-4DC5-8E19-6009C1B88556}"/>
              </a:ext>
            </a:extLst>
          </p:cNvPr>
          <p:cNvSpPr txBox="1"/>
          <p:nvPr/>
        </p:nvSpPr>
        <p:spPr>
          <a:xfrm>
            <a:off x="1446362" y="2064589"/>
            <a:ext cx="8867954" cy="894070"/>
          </a:xfrm>
          <a:custGeom>
            <a:avLst/>
            <a:gdLst>
              <a:gd name="connsiteX0" fmla="*/ 0 w 8867954"/>
              <a:gd name="connsiteY0" fmla="*/ 0 h 894070"/>
              <a:gd name="connsiteX1" fmla="*/ 8867954 w 8867954"/>
              <a:gd name="connsiteY1" fmla="*/ 0 h 894070"/>
              <a:gd name="connsiteX2" fmla="*/ 8867954 w 8867954"/>
              <a:gd name="connsiteY2" fmla="*/ 894070 h 894070"/>
              <a:gd name="connsiteX3" fmla="*/ 0 w 8867954"/>
              <a:gd name="connsiteY3" fmla="*/ 894070 h 894070"/>
              <a:gd name="connsiteX4" fmla="*/ 0 w 8867954"/>
              <a:gd name="connsiteY4" fmla="*/ 0 h 89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954" h="894070" fill="none" extrusionOk="0">
                <a:moveTo>
                  <a:pt x="0" y="0"/>
                </a:moveTo>
                <a:cubicBezTo>
                  <a:pt x="1324455" y="-149972"/>
                  <a:pt x="6201137" y="85198"/>
                  <a:pt x="8867954" y="0"/>
                </a:cubicBezTo>
                <a:cubicBezTo>
                  <a:pt x="8795874" y="375680"/>
                  <a:pt x="8854302" y="480862"/>
                  <a:pt x="8867954" y="894070"/>
                </a:cubicBezTo>
                <a:cubicBezTo>
                  <a:pt x="7052616" y="985446"/>
                  <a:pt x="1903307" y="888013"/>
                  <a:pt x="0" y="894070"/>
                </a:cubicBezTo>
                <a:cubicBezTo>
                  <a:pt x="59443" y="731337"/>
                  <a:pt x="-22258" y="95277"/>
                  <a:pt x="0" y="0"/>
                </a:cubicBezTo>
                <a:close/>
              </a:path>
              <a:path w="8867954" h="894070" stroke="0" extrusionOk="0">
                <a:moveTo>
                  <a:pt x="0" y="0"/>
                </a:moveTo>
                <a:cubicBezTo>
                  <a:pt x="1299159" y="-113254"/>
                  <a:pt x="6993708" y="102601"/>
                  <a:pt x="8867954" y="0"/>
                </a:cubicBezTo>
                <a:cubicBezTo>
                  <a:pt x="8897564" y="295783"/>
                  <a:pt x="8807642" y="456430"/>
                  <a:pt x="8867954" y="894070"/>
                </a:cubicBezTo>
                <a:cubicBezTo>
                  <a:pt x="7192368" y="949880"/>
                  <a:pt x="3284230" y="1063028"/>
                  <a:pt x="0" y="894070"/>
                </a:cubicBezTo>
                <a:cubicBezTo>
                  <a:pt x="27483" y="766723"/>
                  <a:pt x="-33427" y="185383"/>
                  <a:pt x="0" y="0"/>
                </a:cubicBezTo>
                <a:close/>
              </a:path>
            </a:pathLst>
          </a:custGeom>
          <a:ln>
            <a:extLst>
              <a:ext uri="{C807C97D-BFC1-408E-A445-0C87EB9F89A2}">
                <ask:lineSketchStyleProps xmlns:ask="http://schemas.microsoft.com/office/drawing/2018/sketchyshapes" xmlns="" sd="3499211612">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700" dirty="0">
                <a:cs typeface="Calibri"/>
              </a:rPr>
              <a:t>El modelo de regresión lineal se basa en datos históricos para los pronósticos de ventas. Para la interpretación de resultados se tomará en cuenta que es poco común un comportamiento lineal debido a los factores del entorno.</a:t>
            </a:r>
          </a:p>
        </p:txBody>
      </p:sp>
      <p:sp>
        <p:nvSpPr>
          <p:cNvPr id="15" name="Placa 14">
            <a:extLst>
              <a:ext uri="{FF2B5EF4-FFF2-40B4-BE49-F238E27FC236}">
                <a16:creationId xmlns:a16="http://schemas.microsoft.com/office/drawing/2014/main" id="{4598664C-483B-413F-84F6-1839BC0DA9FF}"/>
              </a:ext>
            </a:extLst>
          </p:cNvPr>
          <p:cNvSpPr/>
          <p:nvPr/>
        </p:nvSpPr>
        <p:spPr>
          <a:xfrm>
            <a:off x="8438790" y="3557677"/>
            <a:ext cx="3047999" cy="2415393"/>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700" dirty="0">
                <a:solidFill>
                  <a:srgbClr val="000000"/>
                </a:solidFill>
                <a:ea typeface="+mn-lt"/>
                <a:cs typeface="+mn-lt"/>
              </a:rPr>
              <a:t>En el BCE las exportaciones de rosas registran 7119,36 miles de USD, al comparar con las proyecciones existe una variación del –13%.</a:t>
            </a:r>
            <a:endParaRPr lang="en-US" sz="1700" dirty="0">
              <a:solidFill>
                <a:srgbClr val="000000"/>
              </a:solidFill>
              <a:ea typeface="+mn-lt"/>
              <a:cs typeface="+mn-lt"/>
            </a:endParaRPr>
          </a:p>
          <a:p>
            <a:pPr algn="ctr"/>
            <a:r>
              <a:rPr lang="es-ES" sz="1700" dirty="0">
                <a:solidFill>
                  <a:srgbClr val="000000"/>
                </a:solidFill>
                <a:ea typeface="+mn-lt"/>
                <a:cs typeface="+mn-lt"/>
              </a:rPr>
              <a:t>El decrecimiento esperado para el periodo 2021-2023 es del 29%.</a:t>
            </a:r>
            <a:endParaRPr lang="es-ES" sz="1700" dirty="0">
              <a:solidFill>
                <a:srgbClr val="000000"/>
              </a:solidFill>
              <a:cs typeface="Calibri" panose="020F0502020204030204"/>
            </a:endParaRPr>
          </a:p>
        </p:txBody>
      </p:sp>
      <p:pic>
        <p:nvPicPr>
          <p:cNvPr id="4" name="Imagen 3">
            <a:extLst>
              <a:ext uri="{FF2B5EF4-FFF2-40B4-BE49-F238E27FC236}">
                <a16:creationId xmlns:a16="http://schemas.microsoft.com/office/drawing/2014/main" id="{F2A2D1FA-A301-4DC5-B323-7FC2AB68F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24" y="5833192"/>
            <a:ext cx="1662184" cy="351445"/>
          </a:xfrm>
          <a:prstGeom prst="rect">
            <a:avLst/>
          </a:prstGeom>
        </p:spPr>
      </p:pic>
      <p:pic>
        <p:nvPicPr>
          <p:cNvPr id="16" name="Imagen 16" descr="Tabla&#10;&#10;Descripción generada automáticamente">
            <a:extLst>
              <a:ext uri="{FF2B5EF4-FFF2-40B4-BE49-F238E27FC236}">
                <a16:creationId xmlns:a16="http://schemas.microsoft.com/office/drawing/2014/main" id="{F4621161-8953-43F0-8AD2-892941BBE082}"/>
              </a:ext>
            </a:extLst>
          </p:cNvPr>
          <p:cNvPicPr>
            <a:picLocks noChangeAspect="1"/>
          </p:cNvPicPr>
          <p:nvPr/>
        </p:nvPicPr>
        <p:blipFill>
          <a:blip r:embed="rId4"/>
          <a:stretch>
            <a:fillRect/>
          </a:stretch>
        </p:blipFill>
        <p:spPr>
          <a:xfrm>
            <a:off x="6437553" y="3151158"/>
            <a:ext cx="1933575" cy="3086100"/>
          </a:xfrm>
          <a:prstGeom prst="rect">
            <a:avLst/>
          </a:prstGeom>
        </p:spPr>
      </p:pic>
    </p:spTree>
    <p:extLst>
      <p:ext uri="{BB962C8B-B14F-4D97-AF65-F5344CB8AC3E}">
        <p14:creationId xmlns:p14="http://schemas.microsoft.com/office/powerpoint/2010/main" val="147537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0A282-B574-485B-912F-7D0F17C56599}"/>
              </a:ext>
            </a:extLst>
          </p:cNvPr>
          <p:cNvSpPr>
            <a:spLocks noGrp="1"/>
          </p:cNvSpPr>
          <p:nvPr>
            <p:ph type="title" idx="4294967295"/>
          </p:nvPr>
        </p:nvSpPr>
        <p:spPr>
          <a:xfrm>
            <a:off x="1055299" y="459866"/>
            <a:ext cx="9684588" cy="788030"/>
          </a:xfrm>
        </p:spPr>
        <p:txBody>
          <a:bodyPr>
            <a:normAutofit/>
          </a:bodyPr>
          <a:lstStyle/>
          <a:p>
            <a:r>
              <a:rPr lang="es-ES" sz="3200" b="1" dirty="0">
                <a:cs typeface="Calibri Light"/>
              </a:rPr>
              <a:t>Países Bajos, análisis de pronósticos</a:t>
            </a:r>
          </a:p>
        </p:txBody>
      </p:sp>
      <p:sp>
        <p:nvSpPr>
          <p:cNvPr id="10" name="CuadroTexto 9">
            <a:extLst>
              <a:ext uri="{FF2B5EF4-FFF2-40B4-BE49-F238E27FC236}">
                <a16:creationId xmlns:a16="http://schemas.microsoft.com/office/drawing/2014/main" id="{8958432B-62EF-4DC5-8E19-6009C1B88556}"/>
              </a:ext>
            </a:extLst>
          </p:cNvPr>
          <p:cNvSpPr txBox="1"/>
          <p:nvPr/>
        </p:nvSpPr>
        <p:spPr>
          <a:xfrm>
            <a:off x="6607834" y="4537495"/>
            <a:ext cx="4525991" cy="1400383"/>
          </a:xfrm>
          <a:custGeom>
            <a:avLst/>
            <a:gdLst>
              <a:gd name="connsiteX0" fmla="*/ 0 w 4525991"/>
              <a:gd name="connsiteY0" fmla="*/ 0 h 1400383"/>
              <a:gd name="connsiteX1" fmla="*/ 4525991 w 4525991"/>
              <a:gd name="connsiteY1" fmla="*/ 0 h 1400383"/>
              <a:gd name="connsiteX2" fmla="*/ 4525991 w 4525991"/>
              <a:gd name="connsiteY2" fmla="*/ 1400383 h 1400383"/>
              <a:gd name="connsiteX3" fmla="*/ 0 w 4525991"/>
              <a:gd name="connsiteY3" fmla="*/ 1400383 h 1400383"/>
              <a:gd name="connsiteX4" fmla="*/ 0 w 4525991"/>
              <a:gd name="connsiteY4" fmla="*/ 0 h 140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91" h="1400383" fill="none" extrusionOk="0">
                <a:moveTo>
                  <a:pt x="0" y="0"/>
                </a:moveTo>
                <a:cubicBezTo>
                  <a:pt x="1679255" y="-149972"/>
                  <a:pt x="3560804" y="85198"/>
                  <a:pt x="4525991" y="0"/>
                </a:cubicBezTo>
                <a:cubicBezTo>
                  <a:pt x="4569114" y="682890"/>
                  <a:pt x="4467911" y="1069018"/>
                  <a:pt x="4525991" y="1400383"/>
                </a:cubicBezTo>
                <a:cubicBezTo>
                  <a:pt x="3973008" y="1491759"/>
                  <a:pt x="696310" y="1394326"/>
                  <a:pt x="0" y="1400383"/>
                </a:cubicBezTo>
                <a:cubicBezTo>
                  <a:pt x="27568" y="732065"/>
                  <a:pt x="81049" y="475695"/>
                  <a:pt x="0" y="0"/>
                </a:cubicBezTo>
                <a:close/>
              </a:path>
              <a:path w="4525991" h="1400383" stroke="0" extrusionOk="0">
                <a:moveTo>
                  <a:pt x="0" y="0"/>
                </a:moveTo>
                <a:cubicBezTo>
                  <a:pt x="1499794" y="-113254"/>
                  <a:pt x="2798349" y="102601"/>
                  <a:pt x="4525991" y="0"/>
                </a:cubicBezTo>
                <a:cubicBezTo>
                  <a:pt x="4499287" y="686238"/>
                  <a:pt x="4622562" y="967122"/>
                  <a:pt x="4525991" y="1400383"/>
                </a:cubicBezTo>
                <a:cubicBezTo>
                  <a:pt x="3659688" y="1456193"/>
                  <a:pt x="1720570" y="1569341"/>
                  <a:pt x="0" y="1400383"/>
                </a:cubicBezTo>
                <a:cubicBezTo>
                  <a:pt x="34093" y="700982"/>
                  <a:pt x="-120502" y="436235"/>
                  <a:pt x="0" y="0"/>
                </a:cubicBezTo>
                <a:close/>
              </a:path>
            </a:pathLst>
          </a:custGeom>
          <a:ln>
            <a:extLst>
              <a:ext uri="{C807C97D-BFC1-408E-A445-0C87EB9F89A2}">
                <ask:lineSketchStyleProps xmlns:ask="http://schemas.microsoft.com/office/drawing/2018/sketchyshapes" xmlns="" sd="3499211612">
                  <a:prstGeom prst="rect">
                    <a:avLst/>
                  </a:prstGeom>
                  <ask:type>
                    <ask:lineSketchCurved/>
                  </ask:type>
                </ask:lineSketchStyleProps>
              </a:ext>
            </a:extLst>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700" dirty="0">
                <a:cs typeface="Calibri"/>
              </a:rPr>
              <a:t>En el escenario de pronósticos se esperaba un crecimiento del 26%, al realizar un análisis con los datos reales refleja un crecimiento total del 43% con variaciones de menos del 15% entre los valores registrados.</a:t>
            </a:r>
          </a:p>
        </p:txBody>
      </p:sp>
      <p:pic>
        <p:nvPicPr>
          <p:cNvPr id="4" name="Imagen 3">
            <a:extLst>
              <a:ext uri="{FF2B5EF4-FFF2-40B4-BE49-F238E27FC236}">
                <a16:creationId xmlns:a16="http://schemas.microsoft.com/office/drawing/2014/main" id="{F2A2D1FA-A301-4DC5-B323-7FC2AB68F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88" y="5761305"/>
            <a:ext cx="1662184" cy="351445"/>
          </a:xfrm>
          <a:prstGeom prst="rect">
            <a:avLst/>
          </a:prstGeom>
        </p:spPr>
      </p:pic>
      <p:pic>
        <p:nvPicPr>
          <p:cNvPr id="3" name="Imagen 4" descr="Gráfico, Gráfico de líneas&#10;&#10;Descripción generada automáticamente">
            <a:extLst>
              <a:ext uri="{FF2B5EF4-FFF2-40B4-BE49-F238E27FC236}">
                <a16:creationId xmlns:a16="http://schemas.microsoft.com/office/drawing/2014/main" id="{9C0C1F78-E819-4A9C-B91A-8C39055D389D}"/>
              </a:ext>
            </a:extLst>
          </p:cNvPr>
          <p:cNvPicPr>
            <a:picLocks noChangeAspect="1"/>
          </p:cNvPicPr>
          <p:nvPr/>
        </p:nvPicPr>
        <p:blipFill>
          <a:blip r:embed="rId3"/>
          <a:stretch>
            <a:fillRect/>
          </a:stretch>
        </p:blipFill>
        <p:spPr>
          <a:xfrm>
            <a:off x="6392174" y="1615594"/>
            <a:ext cx="4827916" cy="2735416"/>
          </a:xfrm>
          <a:prstGeom prst="rect">
            <a:avLst/>
          </a:prstGeom>
        </p:spPr>
      </p:pic>
      <p:pic>
        <p:nvPicPr>
          <p:cNvPr id="7" name="Imagen 7" descr="Tabla&#10;&#10;Descripción generada automáticamente">
            <a:extLst>
              <a:ext uri="{FF2B5EF4-FFF2-40B4-BE49-F238E27FC236}">
                <a16:creationId xmlns:a16="http://schemas.microsoft.com/office/drawing/2014/main" id="{3981F744-0EE1-45F8-89FD-57D4C31E925C}"/>
              </a:ext>
            </a:extLst>
          </p:cNvPr>
          <p:cNvPicPr>
            <a:picLocks noChangeAspect="1"/>
          </p:cNvPicPr>
          <p:nvPr/>
        </p:nvPicPr>
        <p:blipFill>
          <a:blip r:embed="rId4"/>
          <a:stretch>
            <a:fillRect/>
          </a:stretch>
        </p:blipFill>
        <p:spPr>
          <a:xfrm>
            <a:off x="4475633" y="1616015"/>
            <a:ext cx="1659224" cy="4402347"/>
          </a:xfrm>
          <a:prstGeom prst="rect">
            <a:avLst/>
          </a:prstGeom>
        </p:spPr>
      </p:pic>
      <p:sp>
        <p:nvSpPr>
          <p:cNvPr id="8" name="Diagrama de flujo: conector fuera de página 7">
            <a:extLst>
              <a:ext uri="{FF2B5EF4-FFF2-40B4-BE49-F238E27FC236}">
                <a16:creationId xmlns:a16="http://schemas.microsoft.com/office/drawing/2014/main" id="{D0A58AF6-399F-45EF-A7F6-7B1D19736DE9}"/>
              </a:ext>
            </a:extLst>
          </p:cNvPr>
          <p:cNvSpPr/>
          <p:nvPr/>
        </p:nvSpPr>
        <p:spPr>
          <a:xfrm>
            <a:off x="1116136" y="1870947"/>
            <a:ext cx="3191773" cy="3378678"/>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700" dirty="0">
                <a:ea typeface="+mn-lt"/>
                <a:cs typeface="+mn-lt"/>
              </a:rPr>
              <a:t>El Acuerdo Multipartes firmado con la UE, libero los aranceles de la exportación de rosas de forma inmediata. Países Bajos es el principal destino de este producto dentro del bloque económico mencionado.</a:t>
            </a:r>
            <a:endParaRPr lang="es-ES" sz="1700" dirty="0"/>
          </a:p>
        </p:txBody>
      </p:sp>
    </p:spTree>
    <p:extLst>
      <p:ext uri="{BB962C8B-B14F-4D97-AF65-F5344CB8AC3E}">
        <p14:creationId xmlns:p14="http://schemas.microsoft.com/office/powerpoint/2010/main" val="4085264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Conclusiones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3496" y="484814"/>
            <a:ext cx="1662184" cy="351445"/>
          </a:xfrm>
          <a:prstGeom prst="rect">
            <a:avLst/>
          </a:prstGeom>
        </p:spPr>
      </p:pic>
      <p:graphicFrame>
        <p:nvGraphicFramePr>
          <p:cNvPr id="5" name="Diagrama 4"/>
          <p:cNvGraphicFramePr/>
          <p:nvPr>
            <p:extLst>
              <p:ext uri="{D42A27DB-BD31-4B8C-83A1-F6EECF244321}">
                <p14:modId xmlns:p14="http://schemas.microsoft.com/office/powerpoint/2010/main" val="3079284967"/>
              </p:ext>
            </p:extLst>
          </p:nvPr>
        </p:nvGraphicFramePr>
        <p:xfrm>
          <a:off x="817280" y="1828800"/>
          <a:ext cx="10778371" cy="454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25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Conclusiones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3496" y="484814"/>
            <a:ext cx="1662184" cy="351445"/>
          </a:xfrm>
          <a:prstGeom prst="rect">
            <a:avLst/>
          </a:prstGeom>
        </p:spPr>
      </p:pic>
      <p:graphicFrame>
        <p:nvGraphicFramePr>
          <p:cNvPr id="4" name="Diagrama 3"/>
          <p:cNvGraphicFramePr/>
          <p:nvPr>
            <p:extLst>
              <p:ext uri="{D42A27DB-BD31-4B8C-83A1-F6EECF244321}">
                <p14:modId xmlns:p14="http://schemas.microsoft.com/office/powerpoint/2010/main" val="3004125437"/>
              </p:ext>
            </p:extLst>
          </p:nvPr>
        </p:nvGraphicFramePr>
        <p:xfrm>
          <a:off x="1097280" y="1935571"/>
          <a:ext cx="10058400" cy="4412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28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Recomendaciones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3496" y="556033"/>
            <a:ext cx="1662184" cy="351445"/>
          </a:xfrm>
          <a:prstGeom prst="rect">
            <a:avLst/>
          </a:prstGeom>
        </p:spPr>
      </p:pic>
      <p:graphicFrame>
        <p:nvGraphicFramePr>
          <p:cNvPr id="4" name="Diagrama 3"/>
          <p:cNvGraphicFramePr/>
          <p:nvPr>
            <p:extLst>
              <p:ext uri="{D42A27DB-BD31-4B8C-83A1-F6EECF244321}">
                <p14:modId xmlns:p14="http://schemas.microsoft.com/office/powerpoint/2010/main" val="3975277206"/>
              </p:ext>
            </p:extLst>
          </p:nvPr>
        </p:nvGraphicFramePr>
        <p:xfrm>
          <a:off x="1097280" y="1828800"/>
          <a:ext cx="9849394"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9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Recomendaciones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748" y="543943"/>
            <a:ext cx="1662184" cy="351445"/>
          </a:xfrm>
          <a:prstGeom prst="rect">
            <a:avLst/>
          </a:prstGeom>
        </p:spPr>
      </p:pic>
      <p:graphicFrame>
        <p:nvGraphicFramePr>
          <p:cNvPr id="4" name="Diagrama 3"/>
          <p:cNvGraphicFramePr/>
          <p:nvPr>
            <p:extLst>
              <p:ext uri="{D42A27DB-BD31-4B8C-83A1-F6EECF244321}">
                <p14:modId xmlns:p14="http://schemas.microsoft.com/office/powerpoint/2010/main" val="2163386033"/>
              </p:ext>
            </p:extLst>
          </p:nvPr>
        </p:nvGraphicFramePr>
        <p:xfrm>
          <a:off x="1214845" y="1994700"/>
          <a:ext cx="10110651" cy="440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115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09B60A-0971-4803-8E96-9D2366DC339F}"/>
              </a:ext>
            </a:extLst>
          </p:cNvPr>
          <p:cNvSpPr>
            <a:spLocks noGrp="1"/>
          </p:cNvSpPr>
          <p:nvPr>
            <p:ph type="title"/>
          </p:nvPr>
        </p:nvSpPr>
        <p:spPr>
          <a:xfrm>
            <a:off x="1197922" y="200338"/>
            <a:ext cx="10058400" cy="1450757"/>
          </a:xfrm>
        </p:spPr>
        <p:txBody>
          <a:bodyPr/>
          <a:lstStyle/>
          <a:p>
            <a:r>
              <a:rPr lang="es-ES" b="1">
                <a:solidFill>
                  <a:srgbClr val="000000"/>
                </a:solidFill>
                <a:cs typeface="Calibri Light"/>
              </a:rPr>
              <a:t>Planteamiento del Problema</a:t>
            </a:r>
            <a:endParaRPr lang="es-ES" b="1">
              <a:solidFill>
                <a:srgbClr val="000000"/>
              </a:solidFill>
            </a:endParaRPr>
          </a:p>
        </p:txBody>
      </p:sp>
      <p:graphicFrame>
        <p:nvGraphicFramePr>
          <p:cNvPr id="6" name="Diagrama 6">
            <a:extLst>
              <a:ext uri="{FF2B5EF4-FFF2-40B4-BE49-F238E27FC236}">
                <a16:creationId xmlns:a16="http://schemas.microsoft.com/office/drawing/2014/main" id="{8A49FEB6-0CEA-4B35-A08A-1BBF780974CD}"/>
              </a:ext>
            </a:extLst>
          </p:cNvPr>
          <p:cNvGraphicFramePr/>
          <p:nvPr>
            <p:extLst>
              <p:ext uri="{D42A27DB-BD31-4B8C-83A1-F6EECF244321}">
                <p14:modId xmlns:p14="http://schemas.microsoft.com/office/powerpoint/2010/main" val="2043911619"/>
              </p:ext>
            </p:extLst>
          </p:nvPr>
        </p:nvGraphicFramePr>
        <p:xfrm>
          <a:off x="757646" y="1789611"/>
          <a:ext cx="10028414" cy="454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14" name="Gráfico 3314" descr="Gráfico de barras con tendencia alcista contorno">
            <a:extLst>
              <a:ext uri="{FF2B5EF4-FFF2-40B4-BE49-F238E27FC236}">
                <a16:creationId xmlns:a16="http://schemas.microsoft.com/office/drawing/2014/main" id="{CA3E6BD8-0E68-47FD-AD10-B90D662CDA6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75272" y="1876247"/>
            <a:ext cx="914400" cy="914400"/>
          </a:xfrm>
          <a:prstGeom prst="rect">
            <a:avLst/>
          </a:prstGeom>
        </p:spPr>
      </p:pic>
      <p:pic>
        <p:nvPicPr>
          <p:cNvPr id="3315" name="Gráfico 3315" descr="Lluvia de ideas contorno">
            <a:extLst>
              <a:ext uri="{FF2B5EF4-FFF2-40B4-BE49-F238E27FC236}">
                <a16:creationId xmlns:a16="http://schemas.microsoft.com/office/drawing/2014/main" id="{914E4BA9-561B-45B7-A247-62755310A1A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975449" y="4237008"/>
            <a:ext cx="914400" cy="914400"/>
          </a:xfrm>
          <a:prstGeom prst="rect">
            <a:avLst/>
          </a:prstGeom>
        </p:spPr>
      </p:pic>
      <p:pic>
        <p:nvPicPr>
          <p:cNvPr id="3316" name="Gráfico 3316" descr="Inventario de búsqueda contorno">
            <a:extLst>
              <a:ext uri="{FF2B5EF4-FFF2-40B4-BE49-F238E27FC236}">
                <a16:creationId xmlns:a16="http://schemas.microsoft.com/office/drawing/2014/main" id="{843890DB-29B3-4294-83F5-DEB06392B0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312722" y="4237008"/>
            <a:ext cx="914400" cy="914400"/>
          </a:xfrm>
          <a:prstGeom prst="rect">
            <a:avLst/>
          </a:prstGeom>
        </p:spPr>
      </p:pic>
      <p:pic>
        <p:nvPicPr>
          <p:cNvPr id="3317" name="Gráfico 3317" descr="Iceberg contorno">
            <a:extLst>
              <a:ext uri="{FF2B5EF4-FFF2-40B4-BE49-F238E27FC236}">
                <a16:creationId xmlns:a16="http://schemas.microsoft.com/office/drawing/2014/main" id="{9D7DC8C0-F77B-4121-A11D-43D65314425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8456762" y="2037272"/>
            <a:ext cx="914400" cy="914400"/>
          </a:xfrm>
          <a:prstGeom prst="rect">
            <a:avLst/>
          </a:prstGeom>
        </p:spPr>
      </p:pic>
      <p:pic>
        <p:nvPicPr>
          <p:cNvPr id="3318" name="Gráfico 3318" descr="Portapapeles comprobado contorno">
            <a:extLst>
              <a:ext uri="{FF2B5EF4-FFF2-40B4-BE49-F238E27FC236}">
                <a16:creationId xmlns:a16="http://schemas.microsoft.com/office/drawing/2014/main" id="{3956E68B-36EF-44A0-8CA6-67934AA1B0A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697151" y="4237008"/>
            <a:ext cx="914400" cy="914400"/>
          </a:xfrm>
          <a:prstGeom prst="rect">
            <a:avLst/>
          </a:prstGeom>
        </p:spPr>
      </p:pic>
      <p:pic>
        <p:nvPicPr>
          <p:cNvPr id="10" name="Imagen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52161" y="574271"/>
            <a:ext cx="1662184" cy="351445"/>
          </a:xfrm>
          <a:prstGeom prst="rect">
            <a:avLst/>
          </a:prstGeom>
        </p:spPr>
      </p:pic>
    </p:spTree>
    <p:extLst>
      <p:ext uri="{BB962C8B-B14F-4D97-AF65-F5344CB8AC3E}">
        <p14:creationId xmlns:p14="http://schemas.microsoft.com/office/powerpoint/2010/main" val="9254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ile:Texto Gracias.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469" y="1262676"/>
            <a:ext cx="5673634" cy="1624078"/>
          </a:xfrm>
          <a:prstGeom prst="rect">
            <a:avLst/>
          </a:prstGeom>
        </p:spPr>
      </p:pic>
      <p:pic>
        <p:nvPicPr>
          <p:cNvPr id="3" name="Imagen 2"/>
          <p:cNvPicPr>
            <a:picLocks noChangeAspect="1"/>
          </p:cNvPicPr>
          <p:nvPr/>
        </p:nvPicPr>
        <p:blipFill>
          <a:blip r:embed="rId3"/>
          <a:stretch>
            <a:fillRect/>
          </a:stretch>
        </p:blipFill>
        <p:spPr>
          <a:xfrm>
            <a:off x="4519748" y="2757614"/>
            <a:ext cx="3860891" cy="2592715"/>
          </a:xfrm>
          <a:prstGeom prst="rect">
            <a:avLst/>
          </a:prstGeom>
        </p:spPr>
      </p:pic>
    </p:spTree>
    <p:extLst>
      <p:ext uri="{BB962C8B-B14F-4D97-AF65-F5344CB8AC3E}">
        <p14:creationId xmlns:p14="http://schemas.microsoft.com/office/powerpoint/2010/main" val="93490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Título 37">
            <a:extLst>
              <a:ext uri="{FF2B5EF4-FFF2-40B4-BE49-F238E27FC236}">
                <a16:creationId xmlns:a16="http://schemas.microsoft.com/office/drawing/2014/main" id="{755A4E30-15E7-424D-9D53-03D1801BE9F2}"/>
              </a:ext>
            </a:extLst>
          </p:cNvPr>
          <p:cNvSpPr>
            <a:spLocks noGrp="1"/>
          </p:cNvSpPr>
          <p:nvPr>
            <p:ph type="title"/>
          </p:nvPr>
        </p:nvSpPr>
        <p:spPr>
          <a:xfrm>
            <a:off x="1197922" y="214716"/>
            <a:ext cx="10058400" cy="1450757"/>
          </a:xfrm>
        </p:spPr>
        <p:txBody>
          <a:bodyPr/>
          <a:lstStyle/>
          <a:p>
            <a:r>
              <a:rPr lang="es-ES" b="1">
                <a:solidFill>
                  <a:srgbClr val="000000"/>
                </a:solidFill>
                <a:cs typeface="Calibri Light"/>
              </a:rPr>
              <a:t>Objetivos</a:t>
            </a:r>
            <a:endParaRPr lang="es-ES" b="1">
              <a:solidFill>
                <a:srgbClr val="000000"/>
              </a:solidFill>
            </a:endParaRPr>
          </a:p>
        </p:txBody>
      </p:sp>
      <p:graphicFrame>
        <p:nvGraphicFramePr>
          <p:cNvPr id="3" name="Marcador de contenido 3">
            <a:extLst>
              <a:ext uri="{FF2B5EF4-FFF2-40B4-BE49-F238E27FC236}">
                <a16:creationId xmlns:a16="http://schemas.microsoft.com/office/drawing/2014/main" id="{9FB6A862-BD22-423B-B75D-D668047A2860}"/>
              </a:ext>
            </a:extLst>
          </p:cNvPr>
          <p:cNvGraphicFramePr>
            <a:graphicFrameLocks/>
          </p:cNvGraphicFramePr>
          <p:nvPr>
            <p:extLst>
              <p:ext uri="{D42A27DB-BD31-4B8C-83A1-F6EECF244321}">
                <p14:modId xmlns:p14="http://schemas.microsoft.com/office/powerpoint/2010/main" val="2604901351"/>
              </p:ext>
            </p:extLst>
          </p:nvPr>
        </p:nvGraphicFramePr>
        <p:xfrm>
          <a:off x="-79013" y="1097279"/>
          <a:ext cx="12271013" cy="512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264" y="5838153"/>
            <a:ext cx="1662184" cy="351445"/>
          </a:xfrm>
          <a:prstGeom prst="rect">
            <a:avLst/>
          </a:prstGeom>
        </p:spPr>
      </p:pic>
    </p:spTree>
    <p:extLst>
      <p:ext uri="{BB962C8B-B14F-4D97-AF65-F5344CB8AC3E}">
        <p14:creationId xmlns:p14="http://schemas.microsoft.com/office/powerpoint/2010/main" val="183195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FD0A-540D-4DCE-B81A-94AC545F1976}"/>
              </a:ext>
            </a:extLst>
          </p:cNvPr>
          <p:cNvSpPr>
            <a:spLocks noGrp="1"/>
          </p:cNvSpPr>
          <p:nvPr>
            <p:ph type="title"/>
          </p:nvPr>
        </p:nvSpPr>
        <p:spPr>
          <a:xfrm>
            <a:off x="1097280" y="286603"/>
            <a:ext cx="10058400" cy="1450757"/>
          </a:xfrm>
        </p:spPr>
        <p:txBody>
          <a:bodyPr>
            <a:normAutofit/>
          </a:bodyPr>
          <a:lstStyle/>
          <a:p>
            <a:r>
              <a:rPr lang="es-EC" b="1">
                <a:solidFill>
                  <a:srgbClr val="000000"/>
                </a:solidFill>
              </a:rPr>
              <a:t>Teorías de soporte</a:t>
            </a:r>
          </a:p>
        </p:txBody>
      </p:sp>
      <p:graphicFrame>
        <p:nvGraphicFramePr>
          <p:cNvPr id="4" name="Marcador de contenido 3">
            <a:extLst>
              <a:ext uri="{FF2B5EF4-FFF2-40B4-BE49-F238E27FC236}">
                <a16:creationId xmlns:a16="http://schemas.microsoft.com/office/drawing/2014/main" id="{1F1E84AB-6F85-4A6C-844A-EDED939606F5}"/>
              </a:ext>
            </a:extLst>
          </p:cNvPr>
          <p:cNvGraphicFramePr>
            <a:graphicFrameLocks noGrp="1"/>
          </p:cNvGraphicFramePr>
          <p:nvPr>
            <p:ph idx="1"/>
            <p:extLst>
              <p:ext uri="{D42A27DB-BD31-4B8C-83A1-F6EECF244321}">
                <p14:modId xmlns:p14="http://schemas.microsoft.com/office/powerpoint/2010/main" val="691230124"/>
              </p:ext>
            </p:extLst>
          </p:nvPr>
        </p:nvGraphicFramePr>
        <p:xfrm>
          <a:off x="1097280" y="1828799"/>
          <a:ext cx="10058400" cy="4337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8542" y="634559"/>
            <a:ext cx="1662184" cy="351445"/>
          </a:xfrm>
          <a:prstGeom prst="rect">
            <a:avLst/>
          </a:prstGeom>
        </p:spPr>
      </p:pic>
    </p:spTree>
    <p:extLst>
      <p:ext uri="{BB962C8B-B14F-4D97-AF65-F5344CB8AC3E}">
        <p14:creationId xmlns:p14="http://schemas.microsoft.com/office/powerpoint/2010/main" val="319830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84846-4148-4661-AE3F-4616506EC697}"/>
              </a:ext>
            </a:extLst>
          </p:cNvPr>
          <p:cNvSpPr>
            <a:spLocks noGrp="1"/>
          </p:cNvSpPr>
          <p:nvPr>
            <p:ph type="title"/>
          </p:nvPr>
        </p:nvSpPr>
        <p:spPr>
          <a:xfrm>
            <a:off x="1097280" y="286603"/>
            <a:ext cx="10058400" cy="1450757"/>
          </a:xfrm>
        </p:spPr>
        <p:txBody>
          <a:bodyPr/>
          <a:lstStyle/>
          <a:p>
            <a:r>
              <a:rPr lang="es-MX" b="1">
                <a:solidFill>
                  <a:srgbClr val="000000"/>
                </a:solidFill>
              </a:rPr>
              <a:t>Metodología mixta</a:t>
            </a:r>
            <a:endParaRPr lang="es-EC" b="1">
              <a:solidFill>
                <a:srgbClr val="000000"/>
              </a:solidFill>
            </a:endParaRPr>
          </a:p>
        </p:txBody>
      </p:sp>
      <p:graphicFrame>
        <p:nvGraphicFramePr>
          <p:cNvPr id="22" name="Diagrama 22">
            <a:extLst>
              <a:ext uri="{FF2B5EF4-FFF2-40B4-BE49-F238E27FC236}">
                <a16:creationId xmlns:a16="http://schemas.microsoft.com/office/drawing/2014/main" id="{07E534B1-5BDD-4270-AD87-9B911FAB619B}"/>
              </a:ext>
            </a:extLst>
          </p:cNvPr>
          <p:cNvGraphicFramePr/>
          <p:nvPr>
            <p:extLst>
              <p:ext uri="{D42A27DB-BD31-4B8C-83A1-F6EECF244321}">
                <p14:modId xmlns:p14="http://schemas.microsoft.com/office/powerpoint/2010/main" val="956662284"/>
              </p:ext>
            </p:extLst>
          </p:nvPr>
        </p:nvGraphicFramePr>
        <p:xfrm>
          <a:off x="699248" y="1586754"/>
          <a:ext cx="10878670" cy="462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5929" y="660536"/>
            <a:ext cx="1662184" cy="351445"/>
          </a:xfrm>
          <a:prstGeom prst="rect">
            <a:avLst/>
          </a:prstGeom>
        </p:spPr>
      </p:pic>
      <p:pic>
        <p:nvPicPr>
          <p:cNvPr id="4" name="Imagen 3"/>
          <p:cNvPicPr>
            <a:picLocks noChangeAspect="1"/>
          </p:cNvPicPr>
          <p:nvPr/>
        </p:nvPicPr>
        <p:blipFill>
          <a:blip r:embed="rId8"/>
          <a:stretch>
            <a:fillRect/>
          </a:stretch>
        </p:blipFill>
        <p:spPr>
          <a:xfrm>
            <a:off x="-1523999" y="-4614863"/>
            <a:ext cx="1023091" cy="1080000"/>
          </a:xfrm>
          <a:prstGeom prst="rect">
            <a:avLst/>
          </a:prstGeom>
        </p:spPr>
      </p:pic>
    </p:spTree>
    <p:extLst>
      <p:ext uri="{BB962C8B-B14F-4D97-AF65-F5344CB8AC3E}">
        <p14:creationId xmlns:p14="http://schemas.microsoft.com/office/powerpoint/2010/main" val="1008167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84846-4148-4661-AE3F-4616506EC697}"/>
              </a:ext>
            </a:extLst>
          </p:cNvPr>
          <p:cNvSpPr>
            <a:spLocks noGrp="1"/>
          </p:cNvSpPr>
          <p:nvPr>
            <p:ph type="title"/>
          </p:nvPr>
        </p:nvSpPr>
        <p:spPr>
          <a:xfrm>
            <a:off x="1097280" y="286603"/>
            <a:ext cx="10058400" cy="1450757"/>
          </a:xfrm>
        </p:spPr>
        <p:txBody>
          <a:bodyPr/>
          <a:lstStyle/>
          <a:p>
            <a:r>
              <a:rPr lang="es-MX" b="1" dirty="0" smtClean="0">
                <a:solidFill>
                  <a:srgbClr val="000000"/>
                </a:solidFill>
              </a:rPr>
              <a:t>Hipótesis</a:t>
            </a:r>
            <a:endParaRPr lang="es-EC" b="1" dirty="0">
              <a:solidFill>
                <a:srgbClr val="0000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244" y="5702798"/>
            <a:ext cx="1662184" cy="351445"/>
          </a:xfrm>
          <a:prstGeom prst="rect">
            <a:avLst/>
          </a:prstGeom>
        </p:spPr>
      </p:pic>
      <p:pic>
        <p:nvPicPr>
          <p:cNvPr id="4" name="Imagen 3"/>
          <p:cNvPicPr>
            <a:picLocks noChangeAspect="1"/>
          </p:cNvPicPr>
          <p:nvPr/>
        </p:nvPicPr>
        <p:blipFill>
          <a:blip r:embed="rId4"/>
          <a:stretch>
            <a:fillRect/>
          </a:stretch>
        </p:blipFill>
        <p:spPr>
          <a:xfrm>
            <a:off x="-1523999" y="-4614863"/>
            <a:ext cx="1023091" cy="1080000"/>
          </a:xfrm>
          <a:prstGeom prst="rect">
            <a:avLst/>
          </a:prstGeom>
        </p:spPr>
      </p:pic>
      <p:graphicFrame>
        <p:nvGraphicFramePr>
          <p:cNvPr id="3" name="Diagrama 2"/>
          <p:cNvGraphicFramePr/>
          <p:nvPr>
            <p:extLst>
              <p:ext uri="{D42A27DB-BD31-4B8C-83A1-F6EECF244321}">
                <p14:modId xmlns:p14="http://schemas.microsoft.com/office/powerpoint/2010/main" val="4115907723"/>
              </p:ext>
            </p:extLst>
          </p:nvPr>
        </p:nvGraphicFramePr>
        <p:xfrm>
          <a:off x="0" y="3344091"/>
          <a:ext cx="8530045" cy="30305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845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6776" t="23883" r="30524" b="4782"/>
          <a:stretch/>
        </p:blipFill>
        <p:spPr>
          <a:xfrm>
            <a:off x="9269232" y="2637221"/>
            <a:ext cx="3027272" cy="2296109"/>
          </a:xfrm>
          <a:prstGeom prst="ellipse">
            <a:avLst/>
          </a:prstGeom>
          <a:ln>
            <a:noFill/>
          </a:ln>
          <a:effectLst>
            <a:softEdge rad="112500"/>
          </a:effectLst>
        </p:spPr>
      </p:pic>
      <p:sp>
        <p:nvSpPr>
          <p:cNvPr id="2" name="Título 1">
            <a:extLst>
              <a:ext uri="{FF2B5EF4-FFF2-40B4-BE49-F238E27FC236}">
                <a16:creationId xmlns:a16="http://schemas.microsoft.com/office/drawing/2014/main" id="{A88DBF27-E9A5-45D2-B561-4CD58479DEA4}"/>
              </a:ext>
            </a:extLst>
          </p:cNvPr>
          <p:cNvSpPr>
            <a:spLocks noGrp="1"/>
          </p:cNvSpPr>
          <p:nvPr>
            <p:ph type="title"/>
          </p:nvPr>
        </p:nvSpPr>
        <p:spPr/>
        <p:txBody>
          <a:bodyPr/>
          <a:lstStyle/>
          <a:p>
            <a:r>
              <a:rPr lang="es-ES" b="1">
                <a:solidFill>
                  <a:srgbClr val="000000"/>
                </a:solidFill>
                <a:cs typeface="Calibri Light"/>
              </a:rPr>
              <a:t>Antecedentes y generalidades sector floricultor ecuatoriano</a:t>
            </a:r>
            <a:endParaRPr lang="es-ES" b="1">
              <a:solidFill>
                <a:srgbClr val="000000"/>
              </a:solidFill>
            </a:endParaRPr>
          </a:p>
        </p:txBody>
      </p:sp>
      <p:graphicFrame>
        <p:nvGraphicFramePr>
          <p:cNvPr id="13" name="Diagrama 13">
            <a:extLst>
              <a:ext uri="{FF2B5EF4-FFF2-40B4-BE49-F238E27FC236}">
                <a16:creationId xmlns:a16="http://schemas.microsoft.com/office/drawing/2014/main" id="{C8B97721-830A-4BF0-93C7-FDC975FD40A5}"/>
              </a:ext>
            </a:extLst>
          </p:cNvPr>
          <p:cNvGraphicFramePr/>
          <p:nvPr>
            <p:extLst>
              <p:ext uri="{D42A27DB-BD31-4B8C-83A1-F6EECF244321}">
                <p14:modId xmlns:p14="http://schemas.microsoft.com/office/powerpoint/2010/main" val="263036990"/>
              </p:ext>
            </p:extLst>
          </p:nvPr>
        </p:nvGraphicFramePr>
        <p:xfrm>
          <a:off x="1188719" y="1894113"/>
          <a:ext cx="8294915" cy="442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0599" y="5780939"/>
            <a:ext cx="1662184" cy="351445"/>
          </a:xfrm>
          <a:prstGeom prst="rect">
            <a:avLst/>
          </a:prstGeom>
        </p:spPr>
      </p:pic>
    </p:spTree>
    <p:extLst>
      <p:ext uri="{BB962C8B-B14F-4D97-AF65-F5344CB8AC3E}">
        <p14:creationId xmlns:p14="http://schemas.microsoft.com/office/powerpoint/2010/main" val="4158177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18E02-C038-49C1-9F2B-883AF3BF1162}"/>
              </a:ext>
            </a:extLst>
          </p:cNvPr>
          <p:cNvSpPr>
            <a:spLocks noGrp="1"/>
          </p:cNvSpPr>
          <p:nvPr>
            <p:ph type="title"/>
          </p:nvPr>
        </p:nvSpPr>
        <p:spPr/>
        <p:txBody>
          <a:bodyPr/>
          <a:lstStyle/>
          <a:p>
            <a:r>
              <a:rPr lang="es-ES" b="1" dirty="0">
                <a:solidFill>
                  <a:schemeClr val="tx1"/>
                </a:solidFill>
              </a:rPr>
              <a:t>Proceso productivo de la rosa para exportación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597" y="5802231"/>
            <a:ext cx="1662184" cy="351445"/>
          </a:xfrm>
          <a:prstGeom prst="rect">
            <a:avLst/>
          </a:prstGeom>
        </p:spPr>
      </p:pic>
      <p:graphicFrame>
        <p:nvGraphicFramePr>
          <p:cNvPr id="4" name="Diagrama 3"/>
          <p:cNvGraphicFramePr/>
          <p:nvPr>
            <p:extLst>
              <p:ext uri="{D42A27DB-BD31-4B8C-83A1-F6EECF244321}">
                <p14:modId xmlns:p14="http://schemas.microsoft.com/office/powerpoint/2010/main" val="3261439767"/>
              </p:ext>
            </p:extLst>
          </p:nvPr>
        </p:nvGraphicFramePr>
        <p:xfrm>
          <a:off x="1097280" y="1737360"/>
          <a:ext cx="10058400" cy="440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9326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5D2B35E-770B-49D5-B84C-92028EBDC276}">
  <we:reference id="wa104381411" version="1.0.0.0" store="es-ES" storeType="OMEX"/>
  <we:alternateReferences>
    <we:reference id="WA104381411" version="1.0.0.0" store="WA10438141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854A3B6139C2F4CA267C833574EC0B2" ma:contentTypeVersion="5" ma:contentTypeDescription="Crear nuevo documento." ma:contentTypeScope="" ma:versionID="863fd0e16896f9e353759b83e1ac1c9f">
  <xsd:schema xmlns:xsd="http://www.w3.org/2001/XMLSchema" xmlns:xs="http://www.w3.org/2001/XMLSchema" xmlns:p="http://schemas.microsoft.com/office/2006/metadata/properties" xmlns:ns3="fabca9b8-e3d4-4b8b-aadf-8632b399ac5a" xmlns:ns4="757c851f-a54b-415f-9d4a-84ace0105453" targetNamespace="http://schemas.microsoft.com/office/2006/metadata/properties" ma:root="true" ma:fieldsID="533972c21b28179938df164299b2d619" ns3:_="" ns4:_="">
    <xsd:import namespace="fabca9b8-e3d4-4b8b-aadf-8632b399ac5a"/>
    <xsd:import namespace="757c851f-a54b-415f-9d4a-84ace0105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ca9b8-e3d4-4b8b-aadf-8632b399ac5a"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7c851f-a54b-415f-9d4a-84ace0105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9FBC7C-D7B4-4D23-9B0D-4B785620F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ca9b8-e3d4-4b8b-aadf-8632b399ac5a"/>
    <ds:schemaRef ds:uri="757c851f-a54b-415f-9d4a-84ace0105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63A36-5521-4BD2-A386-B1C44D4F9576}">
  <ds:schemaRefs>
    <ds:schemaRef ds:uri="http://schemas.microsoft.com/sharepoint/v3/contenttype/forms"/>
  </ds:schemaRefs>
</ds:datastoreItem>
</file>

<file path=customXml/itemProps3.xml><?xml version="1.0" encoding="utf-8"?>
<ds:datastoreItem xmlns:ds="http://schemas.openxmlformats.org/officeDocument/2006/customXml" ds:itemID="{D77E9C11-B8EC-4E2D-9CB0-1740A92E75C0}">
  <ds:schemaRefs>
    <ds:schemaRef ds:uri="757c851f-a54b-415f-9d4a-84ace0105453"/>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fabca9b8-e3d4-4b8b-aadf-8632b399ac5a"/>
  </ds:schemaRefs>
</ds:datastoreItem>
</file>

<file path=docProps/app.xml><?xml version="1.0" encoding="utf-8"?>
<Properties xmlns="http://schemas.openxmlformats.org/officeDocument/2006/extended-properties" xmlns:vt="http://schemas.openxmlformats.org/officeDocument/2006/docPropsVTypes">
  <Template>Retrospect</Template>
  <TotalTime>12775</TotalTime>
  <Words>3096</Words>
  <Application>Microsoft Office PowerPoint</Application>
  <PresentationFormat>Panorámica</PresentationFormat>
  <Paragraphs>236</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Arial Black</vt:lpstr>
      <vt:lpstr>Calibri</vt:lpstr>
      <vt:lpstr>Calibri Light</vt:lpstr>
      <vt:lpstr>Symbol</vt:lpstr>
      <vt:lpstr>Times New Roman</vt:lpstr>
      <vt:lpstr>Wingdings</vt:lpstr>
      <vt:lpstr>Retrospect</vt:lpstr>
      <vt:lpstr>Presentación de PowerPoint</vt:lpstr>
      <vt:lpstr>Justificación</vt:lpstr>
      <vt:lpstr>Planteamiento del Problema</vt:lpstr>
      <vt:lpstr>Objetivos</vt:lpstr>
      <vt:lpstr>Teorías de soporte</vt:lpstr>
      <vt:lpstr>Metodología mixta</vt:lpstr>
      <vt:lpstr>Hipótesis</vt:lpstr>
      <vt:lpstr>Antecedentes y generalidades sector floricultor ecuatoriano</vt:lpstr>
      <vt:lpstr>Proceso productivo de la rosa para exportación</vt:lpstr>
      <vt:lpstr>Certificaciones Internacionales</vt:lpstr>
      <vt:lpstr>Logística para la exportación</vt:lpstr>
      <vt:lpstr>Dinámica de las exportaciones de rosas</vt:lpstr>
      <vt:lpstr>Dinámica de las exportaciones de rosas</vt:lpstr>
      <vt:lpstr>Factores de Competitividad</vt:lpstr>
      <vt:lpstr>El mercado internacional de la rosa fresca cortada</vt:lpstr>
      <vt:lpstr>Análisis competitivo de la rosa</vt:lpstr>
      <vt:lpstr>Presentación de PowerPoint</vt:lpstr>
      <vt:lpstr>Análisis del mercado suizo</vt:lpstr>
      <vt:lpstr>Presentación de PowerPoint</vt:lpstr>
      <vt:lpstr>Presentación de PowerPoint</vt:lpstr>
      <vt:lpstr>Presentación de PowerPoint</vt:lpstr>
      <vt:lpstr>Presentación de PowerPoint</vt:lpstr>
      <vt:lpstr>Resultados Encuestas</vt:lpstr>
      <vt:lpstr>Pronósticos Exportaciones a Suiza 2021-2023 (proyecciones)</vt:lpstr>
      <vt:lpstr>Países Bajos, análisis de pronósticos</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DIANA VANESSA LOJA DIAZ</cp:lastModifiedBy>
  <cp:revision>1932</cp:revision>
  <dcterms:created xsi:type="dcterms:W3CDTF">2021-02-24T04:55:28Z</dcterms:created>
  <dcterms:modified xsi:type="dcterms:W3CDTF">2021-03-22T20:43:55Z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0x010100C854A3B6139C2F4CA267C833574EC0B2</vt:lpwstr>
  </property>
</Properties>
</file>