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4"/>
  </p:notesMasterIdLst>
  <p:sldIdLst>
    <p:sldId id="308" r:id="rId2"/>
    <p:sldId id="317" r:id="rId3"/>
    <p:sldId id="318" r:id="rId4"/>
    <p:sldId id="347" r:id="rId5"/>
    <p:sldId id="319" r:id="rId6"/>
    <p:sldId id="260" r:id="rId7"/>
    <p:sldId id="321" r:id="rId8"/>
    <p:sldId id="311" r:id="rId9"/>
    <p:sldId id="322" r:id="rId10"/>
    <p:sldId id="312" r:id="rId11"/>
    <p:sldId id="323" r:id="rId12"/>
    <p:sldId id="349" r:id="rId13"/>
    <p:sldId id="338" r:id="rId14"/>
    <p:sldId id="277" r:id="rId15"/>
    <p:sldId id="313" r:id="rId16"/>
    <p:sldId id="348" r:id="rId17"/>
    <p:sldId id="356" r:id="rId18"/>
    <p:sldId id="354" r:id="rId19"/>
    <p:sldId id="335" r:id="rId20"/>
    <p:sldId id="357" r:id="rId21"/>
    <p:sldId id="314" r:id="rId22"/>
    <p:sldId id="330" r:id="rId23"/>
    <p:sldId id="315" r:id="rId24"/>
    <p:sldId id="340" r:id="rId25"/>
    <p:sldId id="358" r:id="rId26"/>
    <p:sldId id="359" r:id="rId27"/>
    <p:sldId id="360" r:id="rId28"/>
    <p:sldId id="264" r:id="rId29"/>
    <p:sldId id="259" r:id="rId30"/>
    <p:sldId id="316" r:id="rId31"/>
    <p:sldId id="333" r:id="rId32"/>
    <p:sldId id="273" r:id="rId33"/>
  </p:sldIdLst>
  <p:sldSz cx="9144000" cy="5143500" type="screen16x9"/>
  <p:notesSz cx="6858000" cy="9144000"/>
  <p:embeddedFontLs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Malgun Gothic" panose="020B0503020000020004" pitchFamily="34" charset="-127"/>
      <p:regular r:id="rId39"/>
      <p:bold r:id="rId40"/>
    </p:embeddedFont>
    <p:embeddedFont>
      <p:font typeface="Bebas Neue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40">
          <p15:clr>
            <a:srgbClr val="9AA0A6"/>
          </p15:clr>
        </p15:guide>
        <p15:guide id="4" pos="454">
          <p15:clr>
            <a:srgbClr val="9AA0A6"/>
          </p15:clr>
        </p15:guide>
        <p15:guide id="5" orient="horz" pos="2900">
          <p15:clr>
            <a:srgbClr val="9AA0A6"/>
          </p15:clr>
        </p15:guide>
        <p15:guide id="6" pos="5306">
          <p15:clr>
            <a:srgbClr val="9AA0A6"/>
          </p15:clr>
        </p15:guide>
        <p15:guide id="7" orient="horz" pos="610">
          <p15:clr>
            <a:srgbClr val="9AA0A6"/>
          </p15:clr>
        </p15:guide>
        <p15:guide id="8" orient="horz" pos="1872">
          <p15:clr>
            <a:srgbClr val="9AA0A6"/>
          </p15:clr>
        </p15:guide>
        <p15:guide id="9" orient="horz" pos="2533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Morocho" initials="TM" lastIdx="1" clrIdx="0">
    <p:extLst>
      <p:ext uri="{19B8F6BF-5375-455C-9EA6-DF929625EA0E}">
        <p15:presenceInfo xmlns:p15="http://schemas.microsoft.com/office/powerpoint/2012/main" userId="Tania Moroc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E4E7"/>
    <a:srgbClr val="FAF6E6"/>
    <a:srgbClr val="F4E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263A7B-E23B-4C4E-A6EA-64CD4AE1DAAF}">
  <a:tblStyle styleId="{B8263A7B-E23B-4C4E-A6EA-64CD4AE1DA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49" d="100"/>
          <a:sy n="49" d="100"/>
        </p:scale>
        <p:origin x="653" y="29"/>
      </p:cViewPr>
      <p:guideLst>
        <p:guide orient="horz" pos="1620"/>
        <p:guide pos="2880"/>
        <p:guide orient="horz" pos="340"/>
        <p:guide pos="454"/>
        <p:guide orient="horz" pos="2900"/>
        <p:guide pos="5306"/>
        <p:guide orient="horz" pos="610"/>
        <p:guide orient="horz" pos="1872"/>
        <p:guide orient="horz" pos="2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1DCBC-B3F3-49E3-B07D-66C260BC9066}" type="doc">
      <dgm:prSet loTypeId="urn:microsoft.com/office/officeart/2005/8/layout/hList6" loCatId="list" qsTypeId="urn:microsoft.com/office/officeart/2005/8/quickstyle/simple1" qsCatId="simple" csTypeId="urn:microsoft.com/office/officeart/2005/8/colors/accent4_4" csCatId="accent4" phldr="1"/>
      <dgm:spPr/>
    </dgm:pt>
    <dgm:pt modelId="{EFF8A76B-0695-4C09-ADE2-05F4C0BC362B}">
      <dgm:prSet phldrT="[Texto]"/>
      <dgm:spPr/>
      <dgm:t>
        <a:bodyPr/>
        <a:lstStyle/>
        <a:p>
          <a:r>
            <a:rPr lang="es-EC" dirty="0"/>
            <a:t>Ventajas de tipo arancelario y no arancelario </a:t>
          </a:r>
        </a:p>
      </dgm:t>
    </dgm:pt>
    <dgm:pt modelId="{1F8625C4-A6EB-4431-AEF1-AB770094915E}" type="parTrans" cxnId="{C5B13E0B-4D83-4688-83E7-2F89C50F97E1}">
      <dgm:prSet/>
      <dgm:spPr/>
      <dgm:t>
        <a:bodyPr/>
        <a:lstStyle/>
        <a:p>
          <a:endParaRPr lang="es-EC"/>
        </a:p>
      </dgm:t>
    </dgm:pt>
    <dgm:pt modelId="{B70B0463-0539-4DE0-97E9-5019915A7976}" type="sibTrans" cxnId="{C5B13E0B-4D83-4688-83E7-2F89C50F97E1}">
      <dgm:prSet/>
      <dgm:spPr/>
      <dgm:t>
        <a:bodyPr/>
        <a:lstStyle/>
        <a:p>
          <a:endParaRPr lang="es-EC"/>
        </a:p>
      </dgm:t>
    </dgm:pt>
    <dgm:pt modelId="{1DCE1B2E-0201-4261-AB55-8791E1D73F11}">
      <dgm:prSet phldrT="[Texto]"/>
      <dgm:spPr/>
      <dgm:t>
        <a:bodyPr/>
        <a:lstStyle/>
        <a:p>
          <a:r>
            <a:rPr lang="es-EC" dirty="0"/>
            <a:t>Oportunidades para los exportadores, </a:t>
          </a:r>
          <a:r>
            <a:rPr lang="es-EC" dirty="0" err="1"/>
            <a:t>mipymes</a:t>
          </a:r>
          <a:r>
            <a:rPr lang="es-EC" dirty="0"/>
            <a:t> y negocios de Economía popular y Solidaria (EPS) </a:t>
          </a:r>
        </a:p>
      </dgm:t>
    </dgm:pt>
    <dgm:pt modelId="{B76C1E3C-BCCA-4DDB-B03C-97EB0407DF34}" type="parTrans" cxnId="{069B15E6-BE4A-404D-AA9A-154C569F4D28}">
      <dgm:prSet/>
      <dgm:spPr/>
      <dgm:t>
        <a:bodyPr/>
        <a:lstStyle/>
        <a:p>
          <a:endParaRPr lang="es-EC"/>
        </a:p>
      </dgm:t>
    </dgm:pt>
    <dgm:pt modelId="{E5F346CF-9E50-4FE4-B91D-18934C09F102}" type="sibTrans" cxnId="{069B15E6-BE4A-404D-AA9A-154C569F4D28}">
      <dgm:prSet/>
      <dgm:spPr/>
      <dgm:t>
        <a:bodyPr/>
        <a:lstStyle/>
        <a:p>
          <a:endParaRPr lang="es-EC"/>
        </a:p>
      </dgm:t>
    </dgm:pt>
    <dgm:pt modelId="{1F14F25B-5DC0-4651-916A-0C77C25FFA8E}">
      <dgm:prSet phldrT="[Texto]"/>
      <dgm:spPr/>
      <dgm:t>
        <a:bodyPr/>
        <a:lstStyle/>
        <a:p>
          <a:r>
            <a:rPr lang="es-EC" dirty="0"/>
            <a:t>Generar comprensión /Nuevas investigaciones aplicativas</a:t>
          </a:r>
        </a:p>
      </dgm:t>
    </dgm:pt>
    <dgm:pt modelId="{63F6E74E-1A75-402E-A706-8A7DA8725826}" type="parTrans" cxnId="{9282D686-5BC4-4F9C-AA91-1145D05D7E48}">
      <dgm:prSet/>
      <dgm:spPr/>
      <dgm:t>
        <a:bodyPr/>
        <a:lstStyle/>
        <a:p>
          <a:endParaRPr lang="es-EC"/>
        </a:p>
      </dgm:t>
    </dgm:pt>
    <dgm:pt modelId="{CD33AB5B-7CED-4FBA-97CF-DA3BF66878C9}" type="sibTrans" cxnId="{9282D686-5BC4-4F9C-AA91-1145D05D7E48}">
      <dgm:prSet/>
      <dgm:spPr/>
      <dgm:t>
        <a:bodyPr/>
        <a:lstStyle/>
        <a:p>
          <a:endParaRPr lang="es-EC"/>
        </a:p>
      </dgm:t>
    </dgm:pt>
    <dgm:pt modelId="{841827DA-229D-4785-AB3C-5A70BB08FD3A}">
      <dgm:prSet phldrT="[Texto]"/>
      <dgm:spPr/>
      <dgm:t>
        <a:bodyPr/>
        <a:lstStyle/>
        <a:p>
          <a:r>
            <a:rPr lang="es-EC" dirty="0"/>
            <a:t>En Ecuador acaba de entrar en vigencia Acuerdo con EFTA (mercados con gran poder adquisitivo)</a:t>
          </a:r>
        </a:p>
      </dgm:t>
    </dgm:pt>
    <dgm:pt modelId="{13B614C2-A361-4FE8-9A1C-DD2E4B0A0CFE}" type="parTrans" cxnId="{20E9F231-49E3-48A8-AD00-FF271176394B}">
      <dgm:prSet/>
      <dgm:spPr/>
      <dgm:t>
        <a:bodyPr/>
        <a:lstStyle/>
        <a:p>
          <a:endParaRPr lang="es-EC"/>
        </a:p>
      </dgm:t>
    </dgm:pt>
    <dgm:pt modelId="{D0D72ACF-2AE3-45B8-BF62-7B58D6AF4B32}" type="sibTrans" cxnId="{20E9F231-49E3-48A8-AD00-FF271176394B}">
      <dgm:prSet/>
      <dgm:spPr/>
      <dgm:t>
        <a:bodyPr/>
        <a:lstStyle/>
        <a:p>
          <a:endParaRPr lang="es-EC"/>
        </a:p>
      </dgm:t>
    </dgm:pt>
    <dgm:pt modelId="{A12711F5-9144-4EB1-B558-A2EE0AE0F071}">
      <dgm:prSet phldrT="[Texto]"/>
      <dgm:spPr/>
      <dgm:t>
        <a:bodyPr/>
        <a:lstStyle/>
        <a:p>
          <a:r>
            <a:rPr lang="es-EC" dirty="0"/>
            <a:t>Durante los últimos 5 años Ecuador escaló en materia de negocios y acuerdos comerciales// Marcar una guía</a:t>
          </a:r>
        </a:p>
      </dgm:t>
    </dgm:pt>
    <dgm:pt modelId="{EDEE6636-1712-4106-88A8-F8B57E77386E}" type="parTrans" cxnId="{53EB2820-0590-4E72-BECC-9484E404EF86}">
      <dgm:prSet/>
      <dgm:spPr/>
      <dgm:t>
        <a:bodyPr/>
        <a:lstStyle/>
        <a:p>
          <a:endParaRPr lang="es-EC"/>
        </a:p>
      </dgm:t>
    </dgm:pt>
    <dgm:pt modelId="{969C1764-657C-401F-BC49-98F7D4B2F1D3}" type="sibTrans" cxnId="{53EB2820-0590-4E72-BECC-9484E404EF86}">
      <dgm:prSet/>
      <dgm:spPr/>
      <dgm:t>
        <a:bodyPr/>
        <a:lstStyle/>
        <a:p>
          <a:endParaRPr lang="es-EC"/>
        </a:p>
      </dgm:t>
    </dgm:pt>
    <dgm:pt modelId="{691F8546-390E-45F5-8623-1895F8C6CA24}" type="pres">
      <dgm:prSet presAssocID="{F601DCBC-B3F3-49E3-B07D-66C260BC9066}" presName="Name0" presStyleCnt="0">
        <dgm:presLayoutVars>
          <dgm:dir/>
          <dgm:resizeHandles val="exact"/>
        </dgm:presLayoutVars>
      </dgm:prSet>
      <dgm:spPr/>
    </dgm:pt>
    <dgm:pt modelId="{6C88D411-EC79-4619-B3BC-8EFF328EE33C}" type="pres">
      <dgm:prSet presAssocID="{A12711F5-9144-4EB1-B558-A2EE0AE0F0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92682-E967-4370-8B54-84345E8F0D78}" type="pres">
      <dgm:prSet presAssocID="{969C1764-657C-401F-BC49-98F7D4B2F1D3}" presName="sibTrans" presStyleCnt="0"/>
      <dgm:spPr/>
    </dgm:pt>
    <dgm:pt modelId="{15CBFFFA-73FE-43E5-AF0E-5FD6252C4AFB}" type="pres">
      <dgm:prSet presAssocID="{841827DA-229D-4785-AB3C-5A70BB08FD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28FF62-4E7B-48B8-8947-93EA3876F588}" type="pres">
      <dgm:prSet presAssocID="{D0D72ACF-2AE3-45B8-BF62-7B58D6AF4B32}" presName="sibTrans" presStyleCnt="0"/>
      <dgm:spPr/>
    </dgm:pt>
    <dgm:pt modelId="{F5411E56-C92C-4DA0-A9BC-6BC98B9E93AB}" type="pres">
      <dgm:prSet presAssocID="{EFF8A76B-0695-4C09-ADE2-05F4C0BC36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98E4B3-8DCC-4F71-A4A7-763772190996}" type="pres">
      <dgm:prSet presAssocID="{B70B0463-0539-4DE0-97E9-5019915A7976}" presName="sibTrans" presStyleCnt="0"/>
      <dgm:spPr/>
    </dgm:pt>
    <dgm:pt modelId="{BAE47FBE-89E1-4992-8300-DBC86D3E87B0}" type="pres">
      <dgm:prSet presAssocID="{1DCE1B2E-0201-4261-AB55-8791E1D73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C03147-A06D-4C9A-9041-CAB654D99122}" type="pres">
      <dgm:prSet presAssocID="{E5F346CF-9E50-4FE4-B91D-18934C09F102}" presName="sibTrans" presStyleCnt="0"/>
      <dgm:spPr/>
    </dgm:pt>
    <dgm:pt modelId="{9A6C0ABD-F162-4AD6-9965-090C81B44CED}" type="pres">
      <dgm:prSet presAssocID="{1F14F25B-5DC0-4651-916A-0C77C25FFA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82D686-5BC4-4F9C-AA91-1145D05D7E48}" srcId="{F601DCBC-B3F3-49E3-B07D-66C260BC9066}" destId="{1F14F25B-5DC0-4651-916A-0C77C25FFA8E}" srcOrd="4" destOrd="0" parTransId="{63F6E74E-1A75-402E-A706-8A7DA8725826}" sibTransId="{CD33AB5B-7CED-4FBA-97CF-DA3BF66878C9}"/>
    <dgm:cxn modelId="{C5B13E0B-4D83-4688-83E7-2F89C50F97E1}" srcId="{F601DCBC-B3F3-49E3-B07D-66C260BC9066}" destId="{EFF8A76B-0695-4C09-ADE2-05F4C0BC362B}" srcOrd="2" destOrd="0" parTransId="{1F8625C4-A6EB-4431-AEF1-AB770094915E}" sibTransId="{B70B0463-0539-4DE0-97E9-5019915A7976}"/>
    <dgm:cxn modelId="{53EB2820-0590-4E72-BECC-9484E404EF86}" srcId="{F601DCBC-B3F3-49E3-B07D-66C260BC9066}" destId="{A12711F5-9144-4EB1-B558-A2EE0AE0F071}" srcOrd="0" destOrd="0" parTransId="{EDEE6636-1712-4106-88A8-F8B57E77386E}" sibTransId="{969C1764-657C-401F-BC49-98F7D4B2F1D3}"/>
    <dgm:cxn modelId="{B689105F-5F7A-45D3-80DF-E4C43AA7C914}" type="presOf" srcId="{F601DCBC-B3F3-49E3-B07D-66C260BC9066}" destId="{691F8546-390E-45F5-8623-1895F8C6CA24}" srcOrd="0" destOrd="0" presId="urn:microsoft.com/office/officeart/2005/8/layout/hList6"/>
    <dgm:cxn modelId="{CED404B7-9037-4BA2-98C2-ADA5955F4318}" type="presOf" srcId="{EFF8A76B-0695-4C09-ADE2-05F4C0BC362B}" destId="{F5411E56-C92C-4DA0-A9BC-6BC98B9E93AB}" srcOrd="0" destOrd="0" presId="urn:microsoft.com/office/officeart/2005/8/layout/hList6"/>
    <dgm:cxn modelId="{20E9F231-49E3-48A8-AD00-FF271176394B}" srcId="{F601DCBC-B3F3-49E3-B07D-66C260BC9066}" destId="{841827DA-229D-4785-AB3C-5A70BB08FD3A}" srcOrd="1" destOrd="0" parTransId="{13B614C2-A361-4FE8-9A1C-DD2E4B0A0CFE}" sibTransId="{D0D72ACF-2AE3-45B8-BF62-7B58D6AF4B32}"/>
    <dgm:cxn modelId="{6B934F43-4566-4F0C-9C49-573CA79256C4}" type="presOf" srcId="{841827DA-229D-4785-AB3C-5A70BB08FD3A}" destId="{15CBFFFA-73FE-43E5-AF0E-5FD6252C4AFB}" srcOrd="0" destOrd="0" presId="urn:microsoft.com/office/officeart/2005/8/layout/hList6"/>
    <dgm:cxn modelId="{069B15E6-BE4A-404D-AA9A-154C569F4D28}" srcId="{F601DCBC-B3F3-49E3-B07D-66C260BC9066}" destId="{1DCE1B2E-0201-4261-AB55-8791E1D73F11}" srcOrd="3" destOrd="0" parTransId="{B76C1E3C-BCCA-4DDB-B03C-97EB0407DF34}" sibTransId="{E5F346CF-9E50-4FE4-B91D-18934C09F102}"/>
    <dgm:cxn modelId="{DD1E8891-223D-40B2-8B03-86D0F2FE5C32}" type="presOf" srcId="{1F14F25B-5DC0-4651-916A-0C77C25FFA8E}" destId="{9A6C0ABD-F162-4AD6-9965-090C81B44CED}" srcOrd="0" destOrd="0" presId="urn:microsoft.com/office/officeart/2005/8/layout/hList6"/>
    <dgm:cxn modelId="{3FF4992A-4633-407A-97DB-50E856A6DC9F}" type="presOf" srcId="{1DCE1B2E-0201-4261-AB55-8791E1D73F11}" destId="{BAE47FBE-89E1-4992-8300-DBC86D3E87B0}" srcOrd="0" destOrd="0" presId="urn:microsoft.com/office/officeart/2005/8/layout/hList6"/>
    <dgm:cxn modelId="{590CFF32-5F0B-43B6-8265-247894862D37}" type="presOf" srcId="{A12711F5-9144-4EB1-B558-A2EE0AE0F071}" destId="{6C88D411-EC79-4619-B3BC-8EFF328EE33C}" srcOrd="0" destOrd="0" presId="urn:microsoft.com/office/officeart/2005/8/layout/hList6"/>
    <dgm:cxn modelId="{55428919-9455-4ED6-805D-0CC5C8F94645}" type="presParOf" srcId="{691F8546-390E-45F5-8623-1895F8C6CA24}" destId="{6C88D411-EC79-4619-B3BC-8EFF328EE33C}" srcOrd="0" destOrd="0" presId="urn:microsoft.com/office/officeart/2005/8/layout/hList6"/>
    <dgm:cxn modelId="{9D3CAA73-3BBA-4EA4-9D09-29F3EA8E3496}" type="presParOf" srcId="{691F8546-390E-45F5-8623-1895F8C6CA24}" destId="{77592682-E967-4370-8B54-84345E8F0D78}" srcOrd="1" destOrd="0" presId="urn:microsoft.com/office/officeart/2005/8/layout/hList6"/>
    <dgm:cxn modelId="{3DD007E1-7E3D-4B62-9E7E-3E0DEC2E5CBC}" type="presParOf" srcId="{691F8546-390E-45F5-8623-1895F8C6CA24}" destId="{15CBFFFA-73FE-43E5-AF0E-5FD6252C4AFB}" srcOrd="2" destOrd="0" presId="urn:microsoft.com/office/officeart/2005/8/layout/hList6"/>
    <dgm:cxn modelId="{36DED0E5-6CF0-4F85-AC01-3AA9DB93E05A}" type="presParOf" srcId="{691F8546-390E-45F5-8623-1895F8C6CA24}" destId="{6528FF62-4E7B-48B8-8947-93EA3876F588}" srcOrd="3" destOrd="0" presId="urn:microsoft.com/office/officeart/2005/8/layout/hList6"/>
    <dgm:cxn modelId="{BCFDD3DB-C8D7-45EF-8D99-6C9691B01933}" type="presParOf" srcId="{691F8546-390E-45F5-8623-1895F8C6CA24}" destId="{F5411E56-C92C-4DA0-A9BC-6BC98B9E93AB}" srcOrd="4" destOrd="0" presId="urn:microsoft.com/office/officeart/2005/8/layout/hList6"/>
    <dgm:cxn modelId="{93363FFF-37E2-4F33-87D3-09868AA287B1}" type="presParOf" srcId="{691F8546-390E-45F5-8623-1895F8C6CA24}" destId="{8698E4B3-8DCC-4F71-A4A7-763772190996}" srcOrd="5" destOrd="0" presId="urn:microsoft.com/office/officeart/2005/8/layout/hList6"/>
    <dgm:cxn modelId="{79E569BF-D8D0-4934-ACBC-9987A86D0E57}" type="presParOf" srcId="{691F8546-390E-45F5-8623-1895F8C6CA24}" destId="{BAE47FBE-89E1-4992-8300-DBC86D3E87B0}" srcOrd="6" destOrd="0" presId="urn:microsoft.com/office/officeart/2005/8/layout/hList6"/>
    <dgm:cxn modelId="{3C276190-60BB-4853-B5F1-F6905A5AE233}" type="presParOf" srcId="{691F8546-390E-45F5-8623-1895F8C6CA24}" destId="{94C03147-A06D-4C9A-9041-CAB654D99122}" srcOrd="7" destOrd="0" presId="urn:microsoft.com/office/officeart/2005/8/layout/hList6"/>
    <dgm:cxn modelId="{567653E1-125D-410F-B38A-937264F80AEB}" type="presParOf" srcId="{691F8546-390E-45F5-8623-1895F8C6CA24}" destId="{9A6C0ABD-F162-4AD6-9965-090C81B44CE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2226D-841D-4F43-A278-8B862059923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15EB01-FDBF-4850-8E51-F576DF2F815F}">
      <dgm:prSet phldrT="[Texto]"/>
      <dgm:spPr/>
      <dgm:t>
        <a:bodyPr/>
        <a:lstStyle/>
        <a:p>
          <a:r>
            <a:rPr lang="es-EC" dirty="0"/>
            <a:t>Ventaja absoluta</a:t>
          </a:r>
        </a:p>
      </dgm:t>
    </dgm:pt>
    <dgm:pt modelId="{EE306CC4-CF85-418E-AD83-564D92A9993B}" type="parTrans" cxnId="{170439FE-3B08-443A-9E5E-798D11C5DFC2}">
      <dgm:prSet/>
      <dgm:spPr/>
      <dgm:t>
        <a:bodyPr/>
        <a:lstStyle/>
        <a:p>
          <a:endParaRPr lang="es-EC"/>
        </a:p>
      </dgm:t>
    </dgm:pt>
    <dgm:pt modelId="{4F3DD5C9-3531-488D-8B5E-6A1A3E0397DD}" type="sibTrans" cxnId="{170439FE-3B08-443A-9E5E-798D11C5DFC2}">
      <dgm:prSet/>
      <dgm:spPr/>
      <dgm:t>
        <a:bodyPr/>
        <a:lstStyle/>
        <a:p>
          <a:endParaRPr lang="es-EC"/>
        </a:p>
      </dgm:t>
    </dgm:pt>
    <dgm:pt modelId="{2E0E9CED-97F5-40FF-82B2-124D39AE8914}">
      <dgm:prSet phldrT="[Texto]"/>
      <dgm:spPr/>
      <dgm:t>
        <a:bodyPr/>
        <a:lstStyle/>
        <a:p>
          <a:pPr algn="ctr"/>
          <a:r>
            <a:rPr lang="es-EC" dirty="0"/>
            <a:t>Adam Smith</a:t>
          </a:r>
        </a:p>
      </dgm:t>
    </dgm:pt>
    <dgm:pt modelId="{CBCBF6C6-2EFC-4FB4-B0FC-A7052583D5EA}" type="parTrans" cxnId="{A0042DE5-ED12-48DA-9048-ED657B861A0D}">
      <dgm:prSet/>
      <dgm:spPr/>
      <dgm:t>
        <a:bodyPr/>
        <a:lstStyle/>
        <a:p>
          <a:endParaRPr lang="es-EC"/>
        </a:p>
      </dgm:t>
    </dgm:pt>
    <dgm:pt modelId="{082477EA-7C13-4F6B-8B61-B914F221E99C}" type="sibTrans" cxnId="{A0042DE5-ED12-48DA-9048-ED657B861A0D}">
      <dgm:prSet/>
      <dgm:spPr/>
      <dgm:t>
        <a:bodyPr/>
        <a:lstStyle/>
        <a:p>
          <a:endParaRPr lang="es-EC"/>
        </a:p>
      </dgm:t>
    </dgm:pt>
    <dgm:pt modelId="{EEFD5EE7-CB6B-4EFC-9837-8F0BEFF09E5B}">
      <dgm:prSet phldrT="[Texto]"/>
      <dgm:spPr/>
      <dgm:t>
        <a:bodyPr/>
        <a:lstStyle/>
        <a:p>
          <a:pPr algn="l"/>
          <a:r>
            <a:rPr lang="es-EC" dirty="0"/>
            <a:t>-Especialización -Recursos limitados</a:t>
          </a:r>
        </a:p>
        <a:p>
          <a:pPr algn="l"/>
          <a:r>
            <a:rPr lang="es-EC" dirty="0"/>
            <a:t>-Menor costo de producción</a:t>
          </a:r>
        </a:p>
      </dgm:t>
    </dgm:pt>
    <dgm:pt modelId="{3DB9D910-8154-42AB-8394-B40053A6AD5C}" type="parTrans" cxnId="{6FBD6A4C-E4CE-456E-9731-CF80EC8FEF27}">
      <dgm:prSet/>
      <dgm:spPr/>
      <dgm:t>
        <a:bodyPr/>
        <a:lstStyle/>
        <a:p>
          <a:endParaRPr lang="es-EC"/>
        </a:p>
      </dgm:t>
    </dgm:pt>
    <dgm:pt modelId="{9731C4F6-D40D-4850-8A07-F54BB16B8629}" type="sibTrans" cxnId="{6FBD6A4C-E4CE-456E-9731-CF80EC8FEF27}">
      <dgm:prSet/>
      <dgm:spPr/>
      <dgm:t>
        <a:bodyPr/>
        <a:lstStyle/>
        <a:p>
          <a:endParaRPr lang="es-EC"/>
        </a:p>
      </dgm:t>
    </dgm:pt>
    <dgm:pt modelId="{68AE597D-1165-414A-B9F7-1D9E597B902D}">
      <dgm:prSet/>
      <dgm:spPr/>
      <dgm:t>
        <a:bodyPr/>
        <a:lstStyle/>
        <a:p>
          <a:pPr algn="l"/>
          <a:endParaRPr lang="es-EC" dirty="0"/>
        </a:p>
      </dgm:t>
    </dgm:pt>
    <dgm:pt modelId="{A0499D01-DF13-4C51-B828-FE0583BFCC55}" type="parTrans" cxnId="{09CF0A3B-851D-4998-9051-FB7286CF1AF2}">
      <dgm:prSet/>
      <dgm:spPr/>
      <dgm:t>
        <a:bodyPr/>
        <a:lstStyle/>
        <a:p>
          <a:endParaRPr lang="es-EC"/>
        </a:p>
      </dgm:t>
    </dgm:pt>
    <dgm:pt modelId="{650DDE1C-2801-416B-B6A8-B3888AD797B9}" type="sibTrans" cxnId="{09CF0A3B-851D-4998-9051-FB7286CF1AF2}">
      <dgm:prSet/>
      <dgm:spPr/>
      <dgm:t>
        <a:bodyPr/>
        <a:lstStyle/>
        <a:p>
          <a:endParaRPr lang="es-EC"/>
        </a:p>
      </dgm:t>
    </dgm:pt>
    <dgm:pt modelId="{242C5E9B-B93E-459C-833F-69363E0509C0}" type="pres">
      <dgm:prSet presAssocID="{0F72226D-841D-4F43-A278-8B8620599231}" presName="Name0" presStyleCnt="0">
        <dgm:presLayoutVars>
          <dgm:dir/>
          <dgm:resizeHandles val="exact"/>
        </dgm:presLayoutVars>
      </dgm:prSet>
      <dgm:spPr/>
    </dgm:pt>
    <dgm:pt modelId="{2ED0F315-8BD7-4355-BD50-BE415E8E3ED7}" type="pres">
      <dgm:prSet presAssocID="{9315EB01-FDBF-4850-8E51-F576DF2F815F}" presName="node" presStyleLbl="node1" presStyleIdx="0" presStyleCnt="3" custScaleX="517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35580F-5F89-430D-8523-0FE1F3D780C1}" type="pres">
      <dgm:prSet presAssocID="{4F3DD5C9-3531-488D-8B5E-6A1A3E0397D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A443E0AF-5DA1-4721-BDB6-6D0064C68827}" type="pres">
      <dgm:prSet presAssocID="{4F3DD5C9-3531-488D-8B5E-6A1A3E0397DD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9DC61DB-3896-4180-A46C-2C4842FFE08D}" type="pres">
      <dgm:prSet presAssocID="{2E0E9CED-97F5-40FF-82B2-124D39AE8914}" presName="node" presStyleLbl="node1" presStyleIdx="1" presStyleCnt="3" custScaleX="627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2C47A7-7948-42EF-96A7-463A68C87CB9}" type="pres">
      <dgm:prSet presAssocID="{082477EA-7C13-4F6B-8B61-B914F221E99C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EA938A4-7E07-4DE7-BB75-5F371D3C2016}" type="pres">
      <dgm:prSet presAssocID="{082477EA-7C13-4F6B-8B61-B914F221E99C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D51696B4-D12A-43AE-9E5B-5975553CFC5C}" type="pres">
      <dgm:prSet presAssocID="{EEFD5EE7-CB6B-4EFC-9837-8F0BEFF09E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B184A5-CE2C-4AEE-8D32-3EC9A80EA153}" type="presOf" srcId="{082477EA-7C13-4F6B-8B61-B914F221E99C}" destId="{5EA938A4-7E07-4DE7-BB75-5F371D3C2016}" srcOrd="1" destOrd="0" presId="urn:microsoft.com/office/officeart/2005/8/layout/process1"/>
    <dgm:cxn modelId="{EDC99934-4214-4A4E-B981-03057BB17916}" type="presOf" srcId="{2E0E9CED-97F5-40FF-82B2-124D39AE8914}" destId="{69DC61DB-3896-4180-A46C-2C4842FFE08D}" srcOrd="0" destOrd="0" presId="urn:microsoft.com/office/officeart/2005/8/layout/process1"/>
    <dgm:cxn modelId="{1715824B-4EF5-4865-B44A-ABEED721CFF7}" type="presOf" srcId="{0F72226D-841D-4F43-A278-8B8620599231}" destId="{242C5E9B-B93E-459C-833F-69363E0509C0}" srcOrd="0" destOrd="0" presId="urn:microsoft.com/office/officeart/2005/8/layout/process1"/>
    <dgm:cxn modelId="{BC35E26F-7264-4DC1-A19E-F9F26FC7D1F4}" type="presOf" srcId="{4F3DD5C9-3531-488D-8B5E-6A1A3E0397DD}" destId="{A443E0AF-5DA1-4721-BDB6-6D0064C68827}" srcOrd="1" destOrd="0" presId="urn:microsoft.com/office/officeart/2005/8/layout/process1"/>
    <dgm:cxn modelId="{170439FE-3B08-443A-9E5E-798D11C5DFC2}" srcId="{0F72226D-841D-4F43-A278-8B8620599231}" destId="{9315EB01-FDBF-4850-8E51-F576DF2F815F}" srcOrd="0" destOrd="0" parTransId="{EE306CC4-CF85-418E-AD83-564D92A9993B}" sibTransId="{4F3DD5C9-3531-488D-8B5E-6A1A3E0397DD}"/>
    <dgm:cxn modelId="{AFF6859F-1687-4983-A3E3-95F43B416C69}" type="presOf" srcId="{68AE597D-1165-414A-B9F7-1D9E597B902D}" destId="{69DC61DB-3896-4180-A46C-2C4842FFE08D}" srcOrd="0" destOrd="1" presId="urn:microsoft.com/office/officeart/2005/8/layout/process1"/>
    <dgm:cxn modelId="{176FDC3C-8C00-48EB-A3BD-8732536B979D}" type="presOf" srcId="{9315EB01-FDBF-4850-8E51-F576DF2F815F}" destId="{2ED0F315-8BD7-4355-BD50-BE415E8E3ED7}" srcOrd="0" destOrd="0" presId="urn:microsoft.com/office/officeart/2005/8/layout/process1"/>
    <dgm:cxn modelId="{CFA997D4-72BA-4286-B74D-D76BC6DA862D}" type="presOf" srcId="{4F3DD5C9-3531-488D-8B5E-6A1A3E0397DD}" destId="{2435580F-5F89-430D-8523-0FE1F3D780C1}" srcOrd="0" destOrd="0" presId="urn:microsoft.com/office/officeart/2005/8/layout/process1"/>
    <dgm:cxn modelId="{397FDB6B-0219-44D2-94B7-87B4A2222287}" type="presOf" srcId="{EEFD5EE7-CB6B-4EFC-9837-8F0BEFF09E5B}" destId="{D51696B4-D12A-43AE-9E5B-5975553CFC5C}" srcOrd="0" destOrd="0" presId="urn:microsoft.com/office/officeart/2005/8/layout/process1"/>
    <dgm:cxn modelId="{6FBD6A4C-E4CE-456E-9731-CF80EC8FEF27}" srcId="{0F72226D-841D-4F43-A278-8B8620599231}" destId="{EEFD5EE7-CB6B-4EFC-9837-8F0BEFF09E5B}" srcOrd="2" destOrd="0" parTransId="{3DB9D910-8154-42AB-8394-B40053A6AD5C}" sibTransId="{9731C4F6-D40D-4850-8A07-F54BB16B8629}"/>
    <dgm:cxn modelId="{A0042DE5-ED12-48DA-9048-ED657B861A0D}" srcId="{0F72226D-841D-4F43-A278-8B8620599231}" destId="{2E0E9CED-97F5-40FF-82B2-124D39AE8914}" srcOrd="1" destOrd="0" parTransId="{CBCBF6C6-2EFC-4FB4-B0FC-A7052583D5EA}" sibTransId="{082477EA-7C13-4F6B-8B61-B914F221E99C}"/>
    <dgm:cxn modelId="{B65E59E0-9824-4E61-9837-B00BC50A8E4C}" type="presOf" srcId="{082477EA-7C13-4F6B-8B61-B914F221E99C}" destId="{682C47A7-7948-42EF-96A7-463A68C87CB9}" srcOrd="0" destOrd="0" presId="urn:microsoft.com/office/officeart/2005/8/layout/process1"/>
    <dgm:cxn modelId="{09CF0A3B-851D-4998-9051-FB7286CF1AF2}" srcId="{2E0E9CED-97F5-40FF-82B2-124D39AE8914}" destId="{68AE597D-1165-414A-B9F7-1D9E597B902D}" srcOrd="0" destOrd="0" parTransId="{A0499D01-DF13-4C51-B828-FE0583BFCC55}" sibTransId="{650DDE1C-2801-416B-B6A8-B3888AD797B9}"/>
    <dgm:cxn modelId="{1BB7B996-E593-4EB5-8B2C-81B9A48219CD}" type="presParOf" srcId="{242C5E9B-B93E-459C-833F-69363E0509C0}" destId="{2ED0F315-8BD7-4355-BD50-BE415E8E3ED7}" srcOrd="0" destOrd="0" presId="urn:microsoft.com/office/officeart/2005/8/layout/process1"/>
    <dgm:cxn modelId="{289E709B-F14A-42F4-972C-E9E3A2E2812C}" type="presParOf" srcId="{242C5E9B-B93E-459C-833F-69363E0509C0}" destId="{2435580F-5F89-430D-8523-0FE1F3D780C1}" srcOrd="1" destOrd="0" presId="urn:microsoft.com/office/officeart/2005/8/layout/process1"/>
    <dgm:cxn modelId="{4457FE77-F82B-46DD-A1F5-D0871B225145}" type="presParOf" srcId="{2435580F-5F89-430D-8523-0FE1F3D780C1}" destId="{A443E0AF-5DA1-4721-BDB6-6D0064C68827}" srcOrd="0" destOrd="0" presId="urn:microsoft.com/office/officeart/2005/8/layout/process1"/>
    <dgm:cxn modelId="{FBF91C86-C607-4096-B2CB-B707AEDA2D8C}" type="presParOf" srcId="{242C5E9B-B93E-459C-833F-69363E0509C0}" destId="{69DC61DB-3896-4180-A46C-2C4842FFE08D}" srcOrd="2" destOrd="0" presId="urn:microsoft.com/office/officeart/2005/8/layout/process1"/>
    <dgm:cxn modelId="{56DA8401-522B-4013-A3FC-39B5379F0476}" type="presParOf" srcId="{242C5E9B-B93E-459C-833F-69363E0509C0}" destId="{682C47A7-7948-42EF-96A7-463A68C87CB9}" srcOrd="3" destOrd="0" presId="urn:microsoft.com/office/officeart/2005/8/layout/process1"/>
    <dgm:cxn modelId="{3A771485-4C8B-496D-B97E-08B0EBCF55C1}" type="presParOf" srcId="{682C47A7-7948-42EF-96A7-463A68C87CB9}" destId="{5EA938A4-7E07-4DE7-BB75-5F371D3C2016}" srcOrd="0" destOrd="0" presId="urn:microsoft.com/office/officeart/2005/8/layout/process1"/>
    <dgm:cxn modelId="{C2E0E8BA-59AB-43E7-9066-27E6C37673E5}" type="presParOf" srcId="{242C5E9B-B93E-459C-833F-69363E0509C0}" destId="{D51696B4-D12A-43AE-9E5B-5975553CFC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72226D-841D-4F43-A278-8B862059923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15EB01-FDBF-4850-8E51-F576DF2F815F}">
      <dgm:prSet phldrT="[Texto]"/>
      <dgm:spPr/>
      <dgm:t>
        <a:bodyPr/>
        <a:lstStyle/>
        <a:p>
          <a:r>
            <a:rPr lang="es-EC" dirty="0"/>
            <a:t>ventaja comparativa </a:t>
          </a:r>
        </a:p>
      </dgm:t>
    </dgm:pt>
    <dgm:pt modelId="{EE306CC4-CF85-418E-AD83-564D92A9993B}" type="parTrans" cxnId="{170439FE-3B08-443A-9E5E-798D11C5DFC2}">
      <dgm:prSet/>
      <dgm:spPr/>
      <dgm:t>
        <a:bodyPr/>
        <a:lstStyle/>
        <a:p>
          <a:endParaRPr lang="es-EC"/>
        </a:p>
      </dgm:t>
    </dgm:pt>
    <dgm:pt modelId="{4F3DD5C9-3531-488D-8B5E-6A1A3E0397DD}" type="sibTrans" cxnId="{170439FE-3B08-443A-9E5E-798D11C5DFC2}">
      <dgm:prSet/>
      <dgm:spPr/>
      <dgm:t>
        <a:bodyPr/>
        <a:lstStyle/>
        <a:p>
          <a:endParaRPr lang="es-EC"/>
        </a:p>
      </dgm:t>
    </dgm:pt>
    <dgm:pt modelId="{2E0E9CED-97F5-40FF-82B2-124D39AE8914}">
      <dgm:prSet phldrT="[Texto]"/>
      <dgm:spPr/>
      <dgm:t>
        <a:bodyPr/>
        <a:lstStyle/>
        <a:p>
          <a:pPr algn="ctr"/>
          <a:r>
            <a:rPr lang="es-EC" dirty="0"/>
            <a:t>David Ricardo</a:t>
          </a:r>
        </a:p>
      </dgm:t>
    </dgm:pt>
    <dgm:pt modelId="{CBCBF6C6-2EFC-4FB4-B0FC-A7052583D5EA}" type="parTrans" cxnId="{A0042DE5-ED12-48DA-9048-ED657B861A0D}">
      <dgm:prSet/>
      <dgm:spPr/>
      <dgm:t>
        <a:bodyPr/>
        <a:lstStyle/>
        <a:p>
          <a:endParaRPr lang="es-EC"/>
        </a:p>
      </dgm:t>
    </dgm:pt>
    <dgm:pt modelId="{082477EA-7C13-4F6B-8B61-B914F221E99C}" type="sibTrans" cxnId="{A0042DE5-ED12-48DA-9048-ED657B861A0D}">
      <dgm:prSet/>
      <dgm:spPr/>
      <dgm:t>
        <a:bodyPr/>
        <a:lstStyle/>
        <a:p>
          <a:endParaRPr lang="es-EC"/>
        </a:p>
      </dgm:t>
    </dgm:pt>
    <dgm:pt modelId="{EEFD5EE7-CB6B-4EFC-9837-8F0BEFF09E5B}">
      <dgm:prSet phldrT="[Texto]"/>
      <dgm:spPr/>
      <dgm:t>
        <a:bodyPr/>
        <a:lstStyle/>
        <a:p>
          <a:pPr algn="l"/>
          <a:r>
            <a:rPr lang="es-EC" dirty="0"/>
            <a:t>-Ningún país es ineficiente para quedar fuera del comercio internacional. </a:t>
          </a:r>
        </a:p>
        <a:p>
          <a:pPr algn="l"/>
          <a:r>
            <a:rPr lang="es-EC" dirty="0"/>
            <a:t>-V. competitiva: factor trabajo/ tecnología/ clima</a:t>
          </a:r>
        </a:p>
      </dgm:t>
    </dgm:pt>
    <dgm:pt modelId="{3DB9D910-8154-42AB-8394-B40053A6AD5C}" type="parTrans" cxnId="{6FBD6A4C-E4CE-456E-9731-CF80EC8FEF27}">
      <dgm:prSet/>
      <dgm:spPr/>
      <dgm:t>
        <a:bodyPr/>
        <a:lstStyle/>
        <a:p>
          <a:endParaRPr lang="es-EC"/>
        </a:p>
      </dgm:t>
    </dgm:pt>
    <dgm:pt modelId="{9731C4F6-D40D-4850-8A07-F54BB16B8629}" type="sibTrans" cxnId="{6FBD6A4C-E4CE-456E-9731-CF80EC8FEF27}">
      <dgm:prSet/>
      <dgm:spPr/>
      <dgm:t>
        <a:bodyPr/>
        <a:lstStyle/>
        <a:p>
          <a:endParaRPr lang="es-EC"/>
        </a:p>
      </dgm:t>
    </dgm:pt>
    <dgm:pt modelId="{68AE597D-1165-414A-B9F7-1D9E597B902D}">
      <dgm:prSet/>
      <dgm:spPr/>
      <dgm:t>
        <a:bodyPr/>
        <a:lstStyle/>
        <a:p>
          <a:pPr algn="l"/>
          <a:endParaRPr lang="es-EC" dirty="0"/>
        </a:p>
      </dgm:t>
    </dgm:pt>
    <dgm:pt modelId="{A0499D01-DF13-4C51-B828-FE0583BFCC55}" type="parTrans" cxnId="{09CF0A3B-851D-4998-9051-FB7286CF1AF2}">
      <dgm:prSet/>
      <dgm:spPr/>
      <dgm:t>
        <a:bodyPr/>
        <a:lstStyle/>
        <a:p>
          <a:endParaRPr lang="es-EC"/>
        </a:p>
      </dgm:t>
    </dgm:pt>
    <dgm:pt modelId="{650DDE1C-2801-416B-B6A8-B3888AD797B9}" type="sibTrans" cxnId="{09CF0A3B-851D-4998-9051-FB7286CF1AF2}">
      <dgm:prSet/>
      <dgm:spPr/>
      <dgm:t>
        <a:bodyPr/>
        <a:lstStyle/>
        <a:p>
          <a:endParaRPr lang="es-EC"/>
        </a:p>
      </dgm:t>
    </dgm:pt>
    <dgm:pt modelId="{242C5E9B-B93E-459C-833F-69363E0509C0}" type="pres">
      <dgm:prSet presAssocID="{0F72226D-841D-4F43-A278-8B8620599231}" presName="Name0" presStyleCnt="0">
        <dgm:presLayoutVars>
          <dgm:dir/>
          <dgm:resizeHandles val="exact"/>
        </dgm:presLayoutVars>
      </dgm:prSet>
      <dgm:spPr/>
    </dgm:pt>
    <dgm:pt modelId="{2ED0F315-8BD7-4355-BD50-BE415E8E3ED7}" type="pres">
      <dgm:prSet presAssocID="{9315EB01-FDBF-4850-8E51-F576DF2F815F}" presName="node" presStyleLbl="node1" presStyleIdx="0" presStyleCnt="3" custScaleX="519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35580F-5F89-430D-8523-0FE1F3D780C1}" type="pres">
      <dgm:prSet presAssocID="{4F3DD5C9-3531-488D-8B5E-6A1A3E0397D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A443E0AF-5DA1-4721-BDB6-6D0064C68827}" type="pres">
      <dgm:prSet presAssocID="{4F3DD5C9-3531-488D-8B5E-6A1A3E0397DD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9DC61DB-3896-4180-A46C-2C4842FFE08D}" type="pres">
      <dgm:prSet presAssocID="{2E0E9CED-97F5-40FF-82B2-124D39AE8914}" presName="node" presStyleLbl="node1" presStyleIdx="1" presStyleCnt="3" custScaleX="61006" custLinFactNeighborX="0" custLinFactNeighborY="-951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2C47A7-7948-42EF-96A7-463A68C87CB9}" type="pres">
      <dgm:prSet presAssocID="{082477EA-7C13-4F6B-8B61-B914F221E99C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EA938A4-7E07-4DE7-BB75-5F371D3C2016}" type="pres">
      <dgm:prSet presAssocID="{082477EA-7C13-4F6B-8B61-B914F221E99C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D51696B4-D12A-43AE-9E5B-5975553CFC5C}" type="pres">
      <dgm:prSet presAssocID="{EEFD5EE7-CB6B-4EFC-9837-8F0BEFF09E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B184A5-CE2C-4AEE-8D32-3EC9A80EA153}" type="presOf" srcId="{082477EA-7C13-4F6B-8B61-B914F221E99C}" destId="{5EA938A4-7E07-4DE7-BB75-5F371D3C2016}" srcOrd="1" destOrd="0" presId="urn:microsoft.com/office/officeart/2005/8/layout/process1"/>
    <dgm:cxn modelId="{EDC99934-4214-4A4E-B981-03057BB17916}" type="presOf" srcId="{2E0E9CED-97F5-40FF-82B2-124D39AE8914}" destId="{69DC61DB-3896-4180-A46C-2C4842FFE08D}" srcOrd="0" destOrd="0" presId="urn:microsoft.com/office/officeart/2005/8/layout/process1"/>
    <dgm:cxn modelId="{1715824B-4EF5-4865-B44A-ABEED721CFF7}" type="presOf" srcId="{0F72226D-841D-4F43-A278-8B8620599231}" destId="{242C5E9B-B93E-459C-833F-69363E0509C0}" srcOrd="0" destOrd="0" presId="urn:microsoft.com/office/officeart/2005/8/layout/process1"/>
    <dgm:cxn modelId="{BC35E26F-7264-4DC1-A19E-F9F26FC7D1F4}" type="presOf" srcId="{4F3DD5C9-3531-488D-8B5E-6A1A3E0397DD}" destId="{A443E0AF-5DA1-4721-BDB6-6D0064C68827}" srcOrd="1" destOrd="0" presId="urn:microsoft.com/office/officeart/2005/8/layout/process1"/>
    <dgm:cxn modelId="{170439FE-3B08-443A-9E5E-798D11C5DFC2}" srcId="{0F72226D-841D-4F43-A278-8B8620599231}" destId="{9315EB01-FDBF-4850-8E51-F576DF2F815F}" srcOrd="0" destOrd="0" parTransId="{EE306CC4-CF85-418E-AD83-564D92A9993B}" sibTransId="{4F3DD5C9-3531-488D-8B5E-6A1A3E0397DD}"/>
    <dgm:cxn modelId="{AFF6859F-1687-4983-A3E3-95F43B416C69}" type="presOf" srcId="{68AE597D-1165-414A-B9F7-1D9E597B902D}" destId="{69DC61DB-3896-4180-A46C-2C4842FFE08D}" srcOrd="0" destOrd="1" presId="urn:microsoft.com/office/officeart/2005/8/layout/process1"/>
    <dgm:cxn modelId="{176FDC3C-8C00-48EB-A3BD-8732536B979D}" type="presOf" srcId="{9315EB01-FDBF-4850-8E51-F576DF2F815F}" destId="{2ED0F315-8BD7-4355-BD50-BE415E8E3ED7}" srcOrd="0" destOrd="0" presId="urn:microsoft.com/office/officeart/2005/8/layout/process1"/>
    <dgm:cxn modelId="{CFA997D4-72BA-4286-B74D-D76BC6DA862D}" type="presOf" srcId="{4F3DD5C9-3531-488D-8B5E-6A1A3E0397DD}" destId="{2435580F-5F89-430D-8523-0FE1F3D780C1}" srcOrd="0" destOrd="0" presId="urn:microsoft.com/office/officeart/2005/8/layout/process1"/>
    <dgm:cxn modelId="{397FDB6B-0219-44D2-94B7-87B4A2222287}" type="presOf" srcId="{EEFD5EE7-CB6B-4EFC-9837-8F0BEFF09E5B}" destId="{D51696B4-D12A-43AE-9E5B-5975553CFC5C}" srcOrd="0" destOrd="0" presId="urn:microsoft.com/office/officeart/2005/8/layout/process1"/>
    <dgm:cxn modelId="{6FBD6A4C-E4CE-456E-9731-CF80EC8FEF27}" srcId="{0F72226D-841D-4F43-A278-8B8620599231}" destId="{EEFD5EE7-CB6B-4EFC-9837-8F0BEFF09E5B}" srcOrd="2" destOrd="0" parTransId="{3DB9D910-8154-42AB-8394-B40053A6AD5C}" sibTransId="{9731C4F6-D40D-4850-8A07-F54BB16B8629}"/>
    <dgm:cxn modelId="{A0042DE5-ED12-48DA-9048-ED657B861A0D}" srcId="{0F72226D-841D-4F43-A278-8B8620599231}" destId="{2E0E9CED-97F5-40FF-82B2-124D39AE8914}" srcOrd="1" destOrd="0" parTransId="{CBCBF6C6-2EFC-4FB4-B0FC-A7052583D5EA}" sibTransId="{082477EA-7C13-4F6B-8B61-B914F221E99C}"/>
    <dgm:cxn modelId="{B65E59E0-9824-4E61-9837-B00BC50A8E4C}" type="presOf" srcId="{082477EA-7C13-4F6B-8B61-B914F221E99C}" destId="{682C47A7-7948-42EF-96A7-463A68C87CB9}" srcOrd="0" destOrd="0" presId="urn:microsoft.com/office/officeart/2005/8/layout/process1"/>
    <dgm:cxn modelId="{09CF0A3B-851D-4998-9051-FB7286CF1AF2}" srcId="{2E0E9CED-97F5-40FF-82B2-124D39AE8914}" destId="{68AE597D-1165-414A-B9F7-1D9E597B902D}" srcOrd="0" destOrd="0" parTransId="{A0499D01-DF13-4C51-B828-FE0583BFCC55}" sibTransId="{650DDE1C-2801-416B-B6A8-B3888AD797B9}"/>
    <dgm:cxn modelId="{1BB7B996-E593-4EB5-8B2C-81B9A48219CD}" type="presParOf" srcId="{242C5E9B-B93E-459C-833F-69363E0509C0}" destId="{2ED0F315-8BD7-4355-BD50-BE415E8E3ED7}" srcOrd="0" destOrd="0" presId="urn:microsoft.com/office/officeart/2005/8/layout/process1"/>
    <dgm:cxn modelId="{289E709B-F14A-42F4-972C-E9E3A2E2812C}" type="presParOf" srcId="{242C5E9B-B93E-459C-833F-69363E0509C0}" destId="{2435580F-5F89-430D-8523-0FE1F3D780C1}" srcOrd="1" destOrd="0" presId="urn:microsoft.com/office/officeart/2005/8/layout/process1"/>
    <dgm:cxn modelId="{4457FE77-F82B-46DD-A1F5-D0871B225145}" type="presParOf" srcId="{2435580F-5F89-430D-8523-0FE1F3D780C1}" destId="{A443E0AF-5DA1-4721-BDB6-6D0064C68827}" srcOrd="0" destOrd="0" presId="urn:microsoft.com/office/officeart/2005/8/layout/process1"/>
    <dgm:cxn modelId="{FBF91C86-C607-4096-B2CB-B707AEDA2D8C}" type="presParOf" srcId="{242C5E9B-B93E-459C-833F-69363E0509C0}" destId="{69DC61DB-3896-4180-A46C-2C4842FFE08D}" srcOrd="2" destOrd="0" presId="urn:microsoft.com/office/officeart/2005/8/layout/process1"/>
    <dgm:cxn modelId="{56DA8401-522B-4013-A3FC-39B5379F0476}" type="presParOf" srcId="{242C5E9B-B93E-459C-833F-69363E0509C0}" destId="{682C47A7-7948-42EF-96A7-463A68C87CB9}" srcOrd="3" destOrd="0" presId="urn:microsoft.com/office/officeart/2005/8/layout/process1"/>
    <dgm:cxn modelId="{3A771485-4C8B-496D-B97E-08B0EBCF55C1}" type="presParOf" srcId="{682C47A7-7948-42EF-96A7-463A68C87CB9}" destId="{5EA938A4-7E07-4DE7-BB75-5F371D3C2016}" srcOrd="0" destOrd="0" presId="urn:microsoft.com/office/officeart/2005/8/layout/process1"/>
    <dgm:cxn modelId="{C2E0E8BA-59AB-43E7-9066-27E6C37673E5}" type="presParOf" srcId="{242C5E9B-B93E-459C-833F-69363E0509C0}" destId="{D51696B4-D12A-43AE-9E5B-5975553CFC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47A0A6-3044-48E3-8AFD-780551E14AAE}" type="doc">
      <dgm:prSet loTypeId="urn:microsoft.com/office/officeart/2005/8/layout/hierarchy2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4FFA34A9-CAE3-41F5-8325-1A2B62A620FA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 de calificación.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D3277-4CFC-42CD-B08B-173CD1ACE552}" type="parTrans" cxnId="{FC0F5A4B-0E8F-4D6B-BA41-183508233FA4}">
      <dgm:prSet/>
      <dgm:spPr/>
      <dgm:t>
        <a:bodyPr/>
        <a:lstStyle/>
        <a:p>
          <a:endParaRPr lang="es-EC"/>
        </a:p>
      </dgm:t>
    </dgm:pt>
    <dgm:pt modelId="{67A21113-29AB-4BF1-B7B8-45E6294942F1}" type="sibTrans" cxnId="{FC0F5A4B-0E8F-4D6B-BA41-183508233FA4}">
      <dgm:prSet/>
      <dgm:spPr/>
      <dgm:t>
        <a:bodyPr/>
        <a:lstStyle/>
        <a:p>
          <a:endParaRPr lang="es-EC"/>
        </a:p>
      </dgm:t>
    </dgm:pt>
    <dgm:pt modelId="{8AA08E1A-6DB8-48DF-BCA5-EB0D00320C51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Envases y materiales de empaque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7E9557-013D-4D31-B02C-3FC7E204AB83}" type="parTrans" cxnId="{29CA775B-DF26-45C6-92BE-BAE210A90735}">
      <dgm:prSet/>
      <dgm:spPr/>
      <dgm:t>
        <a:bodyPr/>
        <a:lstStyle/>
        <a:p>
          <a:endParaRPr lang="es-EC"/>
        </a:p>
      </dgm:t>
    </dgm:pt>
    <dgm:pt modelId="{224FE074-3650-4AC0-A319-B65D881DFA57}" type="sibTrans" cxnId="{29CA775B-DF26-45C6-92BE-BAE210A90735}">
      <dgm:prSet/>
      <dgm:spPr/>
      <dgm:t>
        <a:bodyPr/>
        <a:lstStyle/>
        <a:p>
          <a:endParaRPr lang="es-EC"/>
        </a:p>
      </dgm:t>
    </dgm:pt>
    <dgm:pt modelId="{B3798DF0-D997-4604-8E06-8027ACA2CAEF}">
      <dgm:prSet phldrT="[Texto]"/>
      <dgm:spPr/>
      <dgm:t>
        <a:bodyPr/>
        <a:lstStyle/>
        <a:p>
          <a:r>
            <a:rPr lang="es-EC" dirty="0"/>
            <a:t>Solo en bienes totalmente obtenidos</a:t>
          </a:r>
        </a:p>
      </dgm:t>
    </dgm:pt>
    <dgm:pt modelId="{9900F301-AE07-4A10-8D79-648515EE8C6C}" type="parTrans" cxnId="{31C10E4B-7904-4754-9AA4-EAC4108E884E}">
      <dgm:prSet/>
      <dgm:spPr/>
      <dgm:t>
        <a:bodyPr/>
        <a:lstStyle/>
        <a:p>
          <a:endParaRPr lang="es-EC"/>
        </a:p>
      </dgm:t>
    </dgm:pt>
    <dgm:pt modelId="{27144DBC-D033-4D3F-BA46-670674E568A3}" type="sibTrans" cxnId="{31C10E4B-7904-4754-9AA4-EAC4108E884E}">
      <dgm:prSet/>
      <dgm:spPr/>
      <dgm:t>
        <a:bodyPr/>
        <a:lstStyle/>
        <a:p>
          <a:endParaRPr lang="es-EC"/>
        </a:p>
      </dgm:t>
    </dgm:pt>
    <dgm:pt modelId="{E62D21BC-8C7B-4D98-9D64-F4894F8253AF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Accesorios-repuestos y herramientas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2ACFC-1ABF-4532-8FDB-3EF78DFC9687}" type="parTrans" cxnId="{71CBFC12-D232-444B-BA1E-A26FCEDE5130}">
      <dgm:prSet/>
      <dgm:spPr/>
      <dgm:t>
        <a:bodyPr/>
        <a:lstStyle/>
        <a:p>
          <a:endParaRPr lang="es-EC"/>
        </a:p>
      </dgm:t>
    </dgm:pt>
    <dgm:pt modelId="{291E2EAA-829A-40F2-82D1-3478D0B3ABCE}" type="sibTrans" cxnId="{71CBFC12-D232-444B-BA1E-A26FCEDE5130}">
      <dgm:prSet/>
      <dgm:spPr/>
      <dgm:t>
        <a:bodyPr/>
        <a:lstStyle/>
        <a:p>
          <a:endParaRPr lang="es-EC"/>
        </a:p>
      </dgm:t>
    </dgm:pt>
    <dgm:pt modelId="{6FE5046A-381B-49ED-AF8B-113A1D06F68F}">
      <dgm:prSet phldrT="[Texto]"/>
      <dgm:spPr/>
      <dgm:t>
        <a:bodyPr/>
        <a:lstStyle/>
        <a:p>
          <a:r>
            <a:rPr lang="es-EC" dirty="0"/>
            <a:t>Incluidos en el precio franco de fábrica</a:t>
          </a:r>
        </a:p>
      </dgm:t>
    </dgm:pt>
    <dgm:pt modelId="{C997210A-49E6-43F4-845C-049C9B3E7A31}" type="parTrans" cxnId="{E75BDC67-34C1-429C-9EEC-12635FBD6578}">
      <dgm:prSet/>
      <dgm:spPr/>
      <dgm:t>
        <a:bodyPr/>
        <a:lstStyle/>
        <a:p>
          <a:endParaRPr lang="es-EC"/>
        </a:p>
      </dgm:t>
    </dgm:pt>
    <dgm:pt modelId="{FFA6901A-2581-4023-9170-68771BEF34A3}" type="sibTrans" cxnId="{E75BDC67-34C1-429C-9EEC-12635FBD6578}">
      <dgm:prSet/>
      <dgm:spPr/>
      <dgm:t>
        <a:bodyPr/>
        <a:lstStyle/>
        <a:p>
          <a:endParaRPr lang="es-EC"/>
        </a:p>
      </dgm:t>
    </dgm:pt>
    <dgm:pt modelId="{78D00E49-2130-487D-A0E1-BA6CFEAC5DCC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Materiales y bienes fungibles</a:t>
          </a:r>
        </a:p>
      </dgm:t>
    </dgm:pt>
    <dgm:pt modelId="{50D6ED84-2F57-427D-BCD0-DD08BE210E12}" type="parTrans" cxnId="{FBD59228-F0C4-49F7-BDB8-D51F175D1EB3}">
      <dgm:prSet/>
      <dgm:spPr/>
      <dgm:t>
        <a:bodyPr/>
        <a:lstStyle/>
        <a:p>
          <a:endParaRPr lang="es-EC"/>
        </a:p>
      </dgm:t>
    </dgm:pt>
    <dgm:pt modelId="{C9B1EBE6-66AE-44A0-B1F9-22C601A72F6D}" type="sibTrans" cxnId="{FBD59228-F0C4-49F7-BDB8-D51F175D1EB3}">
      <dgm:prSet/>
      <dgm:spPr/>
      <dgm:t>
        <a:bodyPr/>
        <a:lstStyle/>
        <a:p>
          <a:endParaRPr lang="es-EC"/>
        </a:p>
      </dgm:t>
    </dgm:pt>
    <dgm:pt modelId="{4AEB872F-772E-4C03-9AB2-21383007A684}">
      <dgm:prSet phldrT="[Texto]"/>
      <dgm:spPr/>
      <dgm:t>
        <a:bodyPr/>
        <a:lstStyle/>
        <a:p>
          <a:r>
            <a:rPr lang="es-EC" dirty="0"/>
            <a:t>Producto a determinar origen </a:t>
          </a:r>
        </a:p>
      </dgm:t>
    </dgm:pt>
    <dgm:pt modelId="{66491BDE-B7D3-406B-8FF2-BC819DBE0ADA}" type="parTrans" cxnId="{EA587849-4B36-4E2D-8A22-74855150B935}">
      <dgm:prSet/>
      <dgm:spPr/>
      <dgm:t>
        <a:bodyPr/>
        <a:lstStyle/>
        <a:p>
          <a:endParaRPr lang="es-EC"/>
        </a:p>
      </dgm:t>
    </dgm:pt>
    <dgm:pt modelId="{39A17F71-35FC-490E-A0F8-C3532A081F73}" type="sibTrans" cxnId="{EA587849-4B36-4E2D-8A22-74855150B935}">
      <dgm:prSet/>
      <dgm:spPr/>
      <dgm:t>
        <a:bodyPr/>
        <a:lstStyle/>
        <a:p>
          <a:endParaRPr lang="es-EC"/>
        </a:p>
      </dgm:t>
    </dgm:pt>
    <dgm:pt modelId="{9641DED0-DAA5-4C1E-AC8F-417BB8479261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Juegos o surtidos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9BF08B-3292-4B37-A8B0-B8E7B61B7D3F}" type="parTrans" cxnId="{7C92BB4E-01DF-4A45-820B-BB5857DEFACB}">
      <dgm:prSet/>
      <dgm:spPr/>
      <dgm:t>
        <a:bodyPr/>
        <a:lstStyle/>
        <a:p>
          <a:endParaRPr lang="es-EC"/>
        </a:p>
      </dgm:t>
    </dgm:pt>
    <dgm:pt modelId="{F881C1DC-1603-41BE-93A3-EA4EAA03544C}" type="sibTrans" cxnId="{7C92BB4E-01DF-4A45-820B-BB5857DEFACB}">
      <dgm:prSet/>
      <dgm:spPr/>
      <dgm:t>
        <a:bodyPr/>
        <a:lstStyle/>
        <a:p>
          <a:endParaRPr lang="es-EC"/>
        </a:p>
      </dgm:t>
    </dgm:pt>
    <dgm:pt modelId="{9943B18A-56CF-4331-97B7-767ED708406C}">
      <dgm:prSet phldrT="[Texto]"/>
      <dgm:spPr/>
      <dgm:t>
        <a:bodyPr/>
        <a:lstStyle/>
        <a:p>
          <a:r>
            <a:rPr lang="es-EC" b="1" dirty="0" err="1"/>
            <a:t>Max.15</a:t>
          </a:r>
          <a:r>
            <a:rPr lang="es-EC" b="1" dirty="0"/>
            <a:t>% </a:t>
          </a:r>
          <a:r>
            <a:rPr lang="es-EC" dirty="0"/>
            <a:t>precio ex fábrica del conjunto</a:t>
          </a:r>
        </a:p>
      </dgm:t>
    </dgm:pt>
    <dgm:pt modelId="{8B1E3770-4751-4199-A750-B7B0BDA3219C}" type="parTrans" cxnId="{61612CD7-420E-4BBC-BF27-61626DCEEAE0}">
      <dgm:prSet/>
      <dgm:spPr/>
      <dgm:t>
        <a:bodyPr/>
        <a:lstStyle/>
        <a:p>
          <a:endParaRPr lang="es-EC"/>
        </a:p>
      </dgm:t>
    </dgm:pt>
    <dgm:pt modelId="{B5A4E35D-2178-428C-B133-12ACC1EA24B2}" type="sibTrans" cxnId="{61612CD7-420E-4BBC-BF27-61626DCEEAE0}">
      <dgm:prSet/>
      <dgm:spPr/>
      <dgm:t>
        <a:bodyPr/>
        <a:lstStyle/>
        <a:p>
          <a:endParaRPr lang="es-EC"/>
        </a:p>
      </dgm:t>
    </dgm:pt>
    <dgm:pt modelId="{0B8C67D4-0B43-4083-BEF6-32ED7770F41F}">
      <dgm:prSet phldrT="[Texto]"/>
      <dgm:spPr/>
      <dgm:t>
        <a:bodyPr/>
        <a:lstStyle/>
        <a:p>
          <a:r>
            <a:rPr lang="es-EC" dirty="0"/>
            <a:t>Usar métodos de contabilidad</a:t>
          </a:r>
        </a:p>
      </dgm:t>
    </dgm:pt>
    <dgm:pt modelId="{15865C32-5F46-4A8C-BDB5-1F4962B2A9FF}" type="parTrans" cxnId="{2530D2A4-1FC9-4AC4-883B-AFB08518DB3E}">
      <dgm:prSet/>
      <dgm:spPr/>
      <dgm:t>
        <a:bodyPr/>
        <a:lstStyle/>
        <a:p>
          <a:endParaRPr lang="es-EC"/>
        </a:p>
      </dgm:t>
    </dgm:pt>
    <dgm:pt modelId="{65CC0BBC-15ED-4222-BD0E-64CFE602894E}" type="sibTrans" cxnId="{2530D2A4-1FC9-4AC4-883B-AFB08518DB3E}">
      <dgm:prSet/>
      <dgm:spPr/>
      <dgm:t>
        <a:bodyPr/>
        <a:lstStyle/>
        <a:p>
          <a:endParaRPr lang="es-EC"/>
        </a:p>
      </dgm:t>
    </dgm:pt>
    <dgm:pt modelId="{B7C8312B-665C-4DBB-B7F0-4406CC11898E}">
      <dgm:prSet phldrT="[Texto]"/>
      <dgm:spPr/>
      <dgm:t>
        <a:bodyPr/>
        <a:lstStyle/>
        <a:p>
          <a:r>
            <a: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Elementos neutros</a:t>
          </a:r>
        </a:p>
      </dgm:t>
    </dgm:pt>
    <dgm:pt modelId="{EFC6F00C-7AB7-415B-B522-705F38FFA000}" type="parTrans" cxnId="{EB03E3CB-965D-4AB0-B6B2-2071085628F7}">
      <dgm:prSet/>
      <dgm:spPr/>
      <dgm:t>
        <a:bodyPr/>
        <a:lstStyle/>
        <a:p>
          <a:endParaRPr lang="es-EC"/>
        </a:p>
      </dgm:t>
    </dgm:pt>
    <dgm:pt modelId="{8644F211-11A1-4581-8DDA-444B6C8C8F00}" type="sibTrans" cxnId="{EB03E3CB-965D-4AB0-B6B2-2071085628F7}">
      <dgm:prSet/>
      <dgm:spPr/>
      <dgm:t>
        <a:bodyPr/>
        <a:lstStyle/>
        <a:p>
          <a:endParaRPr lang="es-EC"/>
        </a:p>
      </dgm:t>
    </dgm:pt>
    <dgm:pt modelId="{D8EBE56B-B6E5-43D2-953B-7B70F3F0ECC3}">
      <dgm:prSet phldrT="[Texto]"/>
      <dgm:spPr/>
      <dgm:t>
        <a:bodyPr/>
        <a:lstStyle/>
        <a:p>
          <a:r>
            <a:rPr lang="es-EC" dirty="0"/>
            <a:t>No: energía, planta, equipo, maquinaria</a:t>
          </a:r>
        </a:p>
      </dgm:t>
    </dgm:pt>
    <dgm:pt modelId="{C0FAEB16-6415-4178-A7C5-CEC3B5EA50BD}" type="parTrans" cxnId="{819C68F4-736B-4CD4-90F0-8F0FE6C7EE27}">
      <dgm:prSet/>
      <dgm:spPr/>
      <dgm:t>
        <a:bodyPr/>
        <a:lstStyle/>
        <a:p>
          <a:endParaRPr lang="es-EC"/>
        </a:p>
      </dgm:t>
    </dgm:pt>
    <dgm:pt modelId="{8595C20C-1103-4F0B-B12A-6D74116E4B29}" type="sibTrans" cxnId="{819C68F4-736B-4CD4-90F0-8F0FE6C7EE27}">
      <dgm:prSet/>
      <dgm:spPr/>
      <dgm:t>
        <a:bodyPr/>
        <a:lstStyle/>
        <a:p>
          <a:endParaRPr lang="es-EC"/>
        </a:p>
      </dgm:t>
    </dgm:pt>
    <dgm:pt modelId="{F0D08A0A-C8C7-4EC6-89F9-A00CFB3EF90F}" type="pres">
      <dgm:prSet presAssocID="{1147A0A6-3044-48E3-8AFD-780551E14A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52CE06-D6A5-4F6E-B2F3-6E0CED5B4A51}" type="pres">
      <dgm:prSet presAssocID="{4FFA34A9-CAE3-41F5-8325-1A2B62A620FA}" presName="root1" presStyleCnt="0"/>
      <dgm:spPr/>
    </dgm:pt>
    <dgm:pt modelId="{1AD59641-0EEA-4168-9E91-DD40E43B1B97}" type="pres">
      <dgm:prSet presAssocID="{4FFA34A9-CAE3-41F5-8325-1A2B62A620FA}" presName="LevelOneTextNode" presStyleLbl="node0" presStyleIdx="0" presStyleCnt="6" custScaleX="128023" custLinFactNeighborY="-2411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s-EC"/>
        </a:p>
      </dgm:t>
    </dgm:pt>
    <dgm:pt modelId="{5BD5BA7F-9FCD-427A-8127-072D7A6FC8A6}" type="pres">
      <dgm:prSet presAssocID="{4FFA34A9-CAE3-41F5-8325-1A2B62A620FA}" presName="level2hierChild" presStyleCnt="0"/>
      <dgm:spPr/>
    </dgm:pt>
    <dgm:pt modelId="{C6303DEB-EA0D-4E60-8865-EB153885D031}" type="pres">
      <dgm:prSet presAssocID="{66491BDE-B7D3-406B-8FF2-BC819DBE0ADA}" presName="conn2-1" presStyleLbl="parChTrans1D2" presStyleIdx="0" presStyleCnt="6"/>
      <dgm:spPr/>
      <dgm:t>
        <a:bodyPr/>
        <a:lstStyle/>
        <a:p>
          <a:endParaRPr lang="es-EC"/>
        </a:p>
      </dgm:t>
    </dgm:pt>
    <dgm:pt modelId="{033AB907-23DE-43D5-B330-7912EC69BF94}" type="pres">
      <dgm:prSet presAssocID="{66491BDE-B7D3-406B-8FF2-BC819DBE0ADA}" presName="connTx" presStyleLbl="parChTrans1D2" presStyleIdx="0" presStyleCnt="6"/>
      <dgm:spPr/>
      <dgm:t>
        <a:bodyPr/>
        <a:lstStyle/>
        <a:p>
          <a:endParaRPr lang="es-EC"/>
        </a:p>
      </dgm:t>
    </dgm:pt>
    <dgm:pt modelId="{522B4750-566B-4211-811C-96A3EF95DB5A}" type="pres">
      <dgm:prSet presAssocID="{4AEB872F-772E-4C03-9AB2-21383007A684}" presName="root2" presStyleCnt="0"/>
      <dgm:spPr/>
    </dgm:pt>
    <dgm:pt modelId="{B02E6077-66EE-4569-9154-4FFEF20CB6EF}" type="pres">
      <dgm:prSet presAssocID="{4AEB872F-772E-4C03-9AB2-21383007A684}" presName="LevelTwoTextNode" presStyleLbl="node2" presStyleIdx="0" presStyleCnt="6" custScaleX="128023" custLinFactNeighborY="-24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21C063-C3B2-46F1-8FE8-8248C2064763}" type="pres">
      <dgm:prSet presAssocID="{4AEB872F-772E-4C03-9AB2-21383007A684}" presName="level3hierChild" presStyleCnt="0"/>
      <dgm:spPr/>
    </dgm:pt>
    <dgm:pt modelId="{98913F19-047E-4E4A-B608-77D916F59CAE}" type="pres">
      <dgm:prSet presAssocID="{8AA08E1A-6DB8-48DF-BCA5-EB0D00320C51}" presName="root1" presStyleCnt="0"/>
      <dgm:spPr/>
    </dgm:pt>
    <dgm:pt modelId="{D26A25EC-0866-44D4-924B-500615AC83A1}" type="pres">
      <dgm:prSet presAssocID="{8AA08E1A-6DB8-48DF-BCA5-EB0D00320C51}" presName="LevelOneTextNode" presStyleLbl="node0" presStyleIdx="1" presStyleCnt="6" custScaleX="128023" custLinFactNeighborY="-2411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s-EC"/>
        </a:p>
      </dgm:t>
    </dgm:pt>
    <dgm:pt modelId="{D91BE766-5144-4D0C-B05F-976F3B773F15}" type="pres">
      <dgm:prSet presAssocID="{8AA08E1A-6DB8-48DF-BCA5-EB0D00320C51}" presName="level2hierChild" presStyleCnt="0"/>
      <dgm:spPr/>
    </dgm:pt>
    <dgm:pt modelId="{E6CB98A5-F7AB-48B2-B0CB-79299BC32049}" type="pres">
      <dgm:prSet presAssocID="{9900F301-AE07-4A10-8D79-648515EE8C6C}" presName="conn2-1" presStyleLbl="parChTrans1D2" presStyleIdx="1" presStyleCnt="6"/>
      <dgm:spPr/>
      <dgm:t>
        <a:bodyPr/>
        <a:lstStyle/>
        <a:p>
          <a:endParaRPr lang="es-EC"/>
        </a:p>
      </dgm:t>
    </dgm:pt>
    <dgm:pt modelId="{00BB3C7A-949A-450E-BA97-D33F721CF15F}" type="pres">
      <dgm:prSet presAssocID="{9900F301-AE07-4A10-8D79-648515EE8C6C}" presName="connTx" presStyleLbl="parChTrans1D2" presStyleIdx="1" presStyleCnt="6"/>
      <dgm:spPr/>
      <dgm:t>
        <a:bodyPr/>
        <a:lstStyle/>
        <a:p>
          <a:endParaRPr lang="es-EC"/>
        </a:p>
      </dgm:t>
    </dgm:pt>
    <dgm:pt modelId="{5A32E3AA-4D86-49E1-B66D-43C3CC3798AE}" type="pres">
      <dgm:prSet presAssocID="{B3798DF0-D997-4604-8E06-8027ACA2CAEF}" presName="root2" presStyleCnt="0"/>
      <dgm:spPr/>
    </dgm:pt>
    <dgm:pt modelId="{4D467860-2E68-404A-A87F-2F78871F6132}" type="pres">
      <dgm:prSet presAssocID="{B3798DF0-D997-4604-8E06-8027ACA2CAEF}" presName="LevelTwoTextNode" presStyleLbl="node2" presStyleIdx="1" presStyleCnt="6" custScaleX="128023" custLinFactNeighborY="-24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0FDA38-C5DE-4E24-903B-477150905D85}" type="pres">
      <dgm:prSet presAssocID="{B3798DF0-D997-4604-8E06-8027ACA2CAEF}" presName="level3hierChild" presStyleCnt="0"/>
      <dgm:spPr/>
    </dgm:pt>
    <dgm:pt modelId="{8CDC1354-5324-4B95-9ED0-E5C21FF2395C}" type="pres">
      <dgm:prSet presAssocID="{E62D21BC-8C7B-4D98-9D64-F4894F8253AF}" presName="root1" presStyleCnt="0"/>
      <dgm:spPr/>
    </dgm:pt>
    <dgm:pt modelId="{2A0CCAB3-6BFD-4D9B-8D46-A7D2887B3359}" type="pres">
      <dgm:prSet presAssocID="{E62D21BC-8C7B-4D98-9D64-F4894F8253AF}" presName="LevelOneTextNode" presStyleLbl="node0" presStyleIdx="2" presStyleCnt="6" custScaleX="128023" custLinFactNeighborY="-2411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s-EC"/>
        </a:p>
      </dgm:t>
    </dgm:pt>
    <dgm:pt modelId="{58D736F7-15EA-43C1-A566-BEBBD14D8374}" type="pres">
      <dgm:prSet presAssocID="{E62D21BC-8C7B-4D98-9D64-F4894F8253AF}" presName="level2hierChild" presStyleCnt="0"/>
      <dgm:spPr/>
    </dgm:pt>
    <dgm:pt modelId="{F4615B7E-AE0B-4C01-8E21-DB5F30310C51}" type="pres">
      <dgm:prSet presAssocID="{C997210A-49E6-43F4-845C-049C9B3E7A31}" presName="conn2-1" presStyleLbl="parChTrans1D2" presStyleIdx="2" presStyleCnt="6"/>
      <dgm:spPr/>
      <dgm:t>
        <a:bodyPr/>
        <a:lstStyle/>
        <a:p>
          <a:endParaRPr lang="es-EC"/>
        </a:p>
      </dgm:t>
    </dgm:pt>
    <dgm:pt modelId="{9BCE9BC8-E562-4341-BE22-47751C1C0CFA}" type="pres">
      <dgm:prSet presAssocID="{C997210A-49E6-43F4-845C-049C9B3E7A31}" presName="connTx" presStyleLbl="parChTrans1D2" presStyleIdx="2" presStyleCnt="6"/>
      <dgm:spPr/>
      <dgm:t>
        <a:bodyPr/>
        <a:lstStyle/>
        <a:p>
          <a:endParaRPr lang="es-EC"/>
        </a:p>
      </dgm:t>
    </dgm:pt>
    <dgm:pt modelId="{164CC283-5845-4C14-B90A-3F9BEB4FF63B}" type="pres">
      <dgm:prSet presAssocID="{6FE5046A-381B-49ED-AF8B-113A1D06F68F}" presName="root2" presStyleCnt="0"/>
      <dgm:spPr/>
    </dgm:pt>
    <dgm:pt modelId="{3BAC0539-32D3-417C-B4FB-C8986401EA3E}" type="pres">
      <dgm:prSet presAssocID="{6FE5046A-381B-49ED-AF8B-113A1D06F68F}" presName="LevelTwoTextNode" presStyleLbl="node2" presStyleIdx="2" presStyleCnt="6" custScaleX="128023" custLinFactNeighborY="-24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3C1CAF-42FE-4B59-B3D9-B9F859162CAE}" type="pres">
      <dgm:prSet presAssocID="{6FE5046A-381B-49ED-AF8B-113A1D06F68F}" presName="level3hierChild" presStyleCnt="0"/>
      <dgm:spPr/>
    </dgm:pt>
    <dgm:pt modelId="{63926A79-19A6-42C3-A02C-1AF7CA64A684}" type="pres">
      <dgm:prSet presAssocID="{9641DED0-DAA5-4C1E-AC8F-417BB8479261}" presName="root1" presStyleCnt="0"/>
      <dgm:spPr/>
    </dgm:pt>
    <dgm:pt modelId="{1B78DCA8-28CF-48CD-8E44-087F862313BC}" type="pres">
      <dgm:prSet presAssocID="{9641DED0-DAA5-4C1E-AC8F-417BB8479261}" presName="LevelOneTextNode" presStyleLbl="node0" presStyleIdx="3" presStyleCnt="6" custScaleX="128023" custLinFactNeighborY="-2411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s-EC"/>
        </a:p>
      </dgm:t>
    </dgm:pt>
    <dgm:pt modelId="{44E43DCB-5A79-4983-85B2-E16A7662270F}" type="pres">
      <dgm:prSet presAssocID="{9641DED0-DAA5-4C1E-AC8F-417BB8479261}" presName="level2hierChild" presStyleCnt="0"/>
      <dgm:spPr/>
    </dgm:pt>
    <dgm:pt modelId="{6A55FCB0-ADB3-459E-A070-FC0B2862229B}" type="pres">
      <dgm:prSet presAssocID="{8B1E3770-4751-4199-A750-B7B0BDA3219C}" presName="conn2-1" presStyleLbl="parChTrans1D2" presStyleIdx="3" presStyleCnt="6"/>
      <dgm:spPr/>
      <dgm:t>
        <a:bodyPr/>
        <a:lstStyle/>
        <a:p>
          <a:endParaRPr lang="es-EC"/>
        </a:p>
      </dgm:t>
    </dgm:pt>
    <dgm:pt modelId="{A0C1292D-C4D6-45E0-9D80-6FF387F1E5A6}" type="pres">
      <dgm:prSet presAssocID="{8B1E3770-4751-4199-A750-B7B0BDA3219C}" presName="connTx" presStyleLbl="parChTrans1D2" presStyleIdx="3" presStyleCnt="6"/>
      <dgm:spPr/>
      <dgm:t>
        <a:bodyPr/>
        <a:lstStyle/>
        <a:p>
          <a:endParaRPr lang="es-EC"/>
        </a:p>
      </dgm:t>
    </dgm:pt>
    <dgm:pt modelId="{EC90DDCF-09C7-4937-B100-6916F2BF40F7}" type="pres">
      <dgm:prSet presAssocID="{9943B18A-56CF-4331-97B7-767ED708406C}" presName="root2" presStyleCnt="0"/>
      <dgm:spPr/>
    </dgm:pt>
    <dgm:pt modelId="{669DAD52-769F-41E2-B929-776F757A8004}" type="pres">
      <dgm:prSet presAssocID="{9943B18A-56CF-4331-97B7-767ED708406C}" presName="LevelTwoTextNode" presStyleLbl="node2" presStyleIdx="3" presStyleCnt="6" custScaleX="128023" custLinFactNeighborY="-24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15437B-CFC2-4854-B463-D141E0FDF14C}" type="pres">
      <dgm:prSet presAssocID="{9943B18A-56CF-4331-97B7-767ED708406C}" presName="level3hierChild" presStyleCnt="0"/>
      <dgm:spPr/>
    </dgm:pt>
    <dgm:pt modelId="{2C881839-D25B-430C-A3CF-3D85A044A330}" type="pres">
      <dgm:prSet presAssocID="{B7C8312B-665C-4DBB-B7F0-4406CC11898E}" presName="root1" presStyleCnt="0"/>
      <dgm:spPr/>
    </dgm:pt>
    <dgm:pt modelId="{56423989-9056-40C7-881F-2ADD74976ACA}" type="pres">
      <dgm:prSet presAssocID="{B7C8312B-665C-4DBB-B7F0-4406CC11898E}" presName="LevelOneTextNode" presStyleLbl="node0" presStyleIdx="4" presStyleCnt="6" custScaleX="128023" custLinFactNeighborY="-2411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s-EC"/>
        </a:p>
      </dgm:t>
    </dgm:pt>
    <dgm:pt modelId="{D5A75569-36C2-48AD-A0B4-8EC193FEF9C4}" type="pres">
      <dgm:prSet presAssocID="{B7C8312B-665C-4DBB-B7F0-4406CC11898E}" presName="level2hierChild" presStyleCnt="0"/>
      <dgm:spPr/>
    </dgm:pt>
    <dgm:pt modelId="{83AC8275-D4D7-4CBE-A03A-42BA0949363A}" type="pres">
      <dgm:prSet presAssocID="{C0FAEB16-6415-4178-A7C5-CEC3B5EA50BD}" presName="conn2-1" presStyleLbl="parChTrans1D2" presStyleIdx="4" presStyleCnt="6"/>
      <dgm:spPr/>
      <dgm:t>
        <a:bodyPr/>
        <a:lstStyle/>
        <a:p>
          <a:endParaRPr lang="es-EC"/>
        </a:p>
      </dgm:t>
    </dgm:pt>
    <dgm:pt modelId="{947FCB85-8F90-4D0C-8D3D-2C8F0C11E347}" type="pres">
      <dgm:prSet presAssocID="{C0FAEB16-6415-4178-A7C5-CEC3B5EA50BD}" presName="connTx" presStyleLbl="parChTrans1D2" presStyleIdx="4" presStyleCnt="6"/>
      <dgm:spPr/>
      <dgm:t>
        <a:bodyPr/>
        <a:lstStyle/>
        <a:p>
          <a:endParaRPr lang="es-EC"/>
        </a:p>
      </dgm:t>
    </dgm:pt>
    <dgm:pt modelId="{71035A60-F137-4085-B9C2-5616243E98E8}" type="pres">
      <dgm:prSet presAssocID="{D8EBE56B-B6E5-43D2-953B-7B70F3F0ECC3}" presName="root2" presStyleCnt="0"/>
      <dgm:spPr/>
    </dgm:pt>
    <dgm:pt modelId="{6FE507EF-903E-4D41-9AF4-04CFB2E7D5FC}" type="pres">
      <dgm:prSet presAssocID="{D8EBE56B-B6E5-43D2-953B-7B70F3F0ECC3}" presName="LevelTwoTextNode" presStyleLbl="node2" presStyleIdx="4" presStyleCnt="6" custScaleX="128023" custLinFactNeighborY="-24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E53294-FCC2-4B73-A18A-3D4604C637AF}" type="pres">
      <dgm:prSet presAssocID="{D8EBE56B-B6E5-43D2-953B-7B70F3F0ECC3}" presName="level3hierChild" presStyleCnt="0"/>
      <dgm:spPr/>
    </dgm:pt>
    <dgm:pt modelId="{E62F9BA0-F1A4-4B24-844F-D1E3269AC1F7}" type="pres">
      <dgm:prSet presAssocID="{78D00E49-2130-487D-A0E1-BA6CFEAC5DCC}" presName="root1" presStyleCnt="0"/>
      <dgm:spPr/>
    </dgm:pt>
    <dgm:pt modelId="{A14E6F27-D2BA-4DB1-9DD6-0165A0F930A6}" type="pres">
      <dgm:prSet presAssocID="{78D00E49-2130-487D-A0E1-BA6CFEAC5DCC}" presName="LevelOneTextNode" presStyleLbl="node0" presStyleIdx="5" presStyleCnt="6" custScaleX="128023" custLinFactNeighborY="-2411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es-EC"/>
        </a:p>
      </dgm:t>
    </dgm:pt>
    <dgm:pt modelId="{2CFD7AE9-0CF8-42FB-B861-28D9C72527C3}" type="pres">
      <dgm:prSet presAssocID="{78D00E49-2130-487D-A0E1-BA6CFEAC5DCC}" presName="level2hierChild" presStyleCnt="0"/>
      <dgm:spPr/>
    </dgm:pt>
    <dgm:pt modelId="{54D37B9E-9661-4FFB-BE01-DEADFDC46A20}" type="pres">
      <dgm:prSet presAssocID="{15865C32-5F46-4A8C-BDB5-1F4962B2A9FF}" presName="conn2-1" presStyleLbl="parChTrans1D2" presStyleIdx="5" presStyleCnt="6"/>
      <dgm:spPr/>
      <dgm:t>
        <a:bodyPr/>
        <a:lstStyle/>
        <a:p>
          <a:endParaRPr lang="es-EC"/>
        </a:p>
      </dgm:t>
    </dgm:pt>
    <dgm:pt modelId="{6BBA7A0B-EB72-4ED5-A842-DD1D425E7BD9}" type="pres">
      <dgm:prSet presAssocID="{15865C32-5F46-4A8C-BDB5-1F4962B2A9FF}" presName="connTx" presStyleLbl="parChTrans1D2" presStyleIdx="5" presStyleCnt="6"/>
      <dgm:spPr/>
      <dgm:t>
        <a:bodyPr/>
        <a:lstStyle/>
        <a:p>
          <a:endParaRPr lang="es-EC"/>
        </a:p>
      </dgm:t>
    </dgm:pt>
    <dgm:pt modelId="{D2587EAF-D301-4713-9FED-15E3AE261204}" type="pres">
      <dgm:prSet presAssocID="{0B8C67D4-0B43-4083-BEF6-32ED7770F41F}" presName="root2" presStyleCnt="0"/>
      <dgm:spPr/>
    </dgm:pt>
    <dgm:pt modelId="{42594A90-3612-4C0A-88EE-611DC8AABBE3}" type="pres">
      <dgm:prSet presAssocID="{0B8C67D4-0B43-4083-BEF6-32ED7770F41F}" presName="LevelTwoTextNode" presStyleLbl="node2" presStyleIdx="5" presStyleCnt="6" custScaleX="128023" custLinFactNeighborY="-24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F18B3E5-AE8E-4375-AB2C-76619DE8F9AC}" type="pres">
      <dgm:prSet presAssocID="{0B8C67D4-0B43-4083-BEF6-32ED7770F41F}" presName="level3hierChild" presStyleCnt="0"/>
      <dgm:spPr/>
    </dgm:pt>
  </dgm:ptLst>
  <dgm:cxnLst>
    <dgm:cxn modelId="{A24A41D2-40C3-4135-B599-BD7F09F49EEE}" type="presOf" srcId="{0B8C67D4-0B43-4083-BEF6-32ED7770F41F}" destId="{42594A90-3612-4C0A-88EE-611DC8AABBE3}" srcOrd="0" destOrd="0" presId="urn:microsoft.com/office/officeart/2005/8/layout/hierarchy2"/>
    <dgm:cxn modelId="{4187838C-A2DC-48ED-B60E-8682D9066437}" type="presOf" srcId="{D8EBE56B-B6E5-43D2-953B-7B70F3F0ECC3}" destId="{6FE507EF-903E-4D41-9AF4-04CFB2E7D5FC}" srcOrd="0" destOrd="0" presId="urn:microsoft.com/office/officeart/2005/8/layout/hierarchy2"/>
    <dgm:cxn modelId="{5CA92FB2-CB67-4989-B990-A3B7F0661976}" type="presOf" srcId="{9900F301-AE07-4A10-8D79-648515EE8C6C}" destId="{E6CB98A5-F7AB-48B2-B0CB-79299BC32049}" srcOrd="0" destOrd="0" presId="urn:microsoft.com/office/officeart/2005/8/layout/hierarchy2"/>
    <dgm:cxn modelId="{7C92BB4E-01DF-4A45-820B-BB5857DEFACB}" srcId="{1147A0A6-3044-48E3-8AFD-780551E14AAE}" destId="{9641DED0-DAA5-4C1E-AC8F-417BB8479261}" srcOrd="3" destOrd="0" parTransId="{9E9BF08B-3292-4B37-A8B0-B8E7B61B7D3F}" sibTransId="{F881C1DC-1603-41BE-93A3-EA4EAA03544C}"/>
    <dgm:cxn modelId="{64AB6012-08A6-478F-B010-87BC7403EA45}" type="presOf" srcId="{B7C8312B-665C-4DBB-B7F0-4406CC11898E}" destId="{56423989-9056-40C7-881F-2ADD74976ACA}" srcOrd="0" destOrd="0" presId="urn:microsoft.com/office/officeart/2005/8/layout/hierarchy2"/>
    <dgm:cxn modelId="{EB03E3CB-965D-4AB0-B6B2-2071085628F7}" srcId="{1147A0A6-3044-48E3-8AFD-780551E14AAE}" destId="{B7C8312B-665C-4DBB-B7F0-4406CC11898E}" srcOrd="4" destOrd="0" parTransId="{EFC6F00C-7AB7-415B-B522-705F38FFA000}" sibTransId="{8644F211-11A1-4581-8DDA-444B6C8C8F00}"/>
    <dgm:cxn modelId="{5572432F-17F0-40C8-A04D-736719F5FEBB}" type="presOf" srcId="{9943B18A-56CF-4331-97B7-767ED708406C}" destId="{669DAD52-769F-41E2-B929-776F757A8004}" srcOrd="0" destOrd="0" presId="urn:microsoft.com/office/officeart/2005/8/layout/hierarchy2"/>
    <dgm:cxn modelId="{6BDD6E3A-6B3E-4419-9BFA-560A320F46A4}" type="presOf" srcId="{B3798DF0-D997-4604-8E06-8027ACA2CAEF}" destId="{4D467860-2E68-404A-A87F-2F78871F6132}" srcOrd="0" destOrd="0" presId="urn:microsoft.com/office/officeart/2005/8/layout/hierarchy2"/>
    <dgm:cxn modelId="{31C10E4B-7904-4754-9AA4-EAC4108E884E}" srcId="{8AA08E1A-6DB8-48DF-BCA5-EB0D00320C51}" destId="{B3798DF0-D997-4604-8E06-8027ACA2CAEF}" srcOrd="0" destOrd="0" parTransId="{9900F301-AE07-4A10-8D79-648515EE8C6C}" sibTransId="{27144DBC-D033-4D3F-BA46-670674E568A3}"/>
    <dgm:cxn modelId="{BD2FCD0F-FE32-4AB5-A51B-28ACA7656508}" type="presOf" srcId="{C0FAEB16-6415-4178-A7C5-CEC3B5EA50BD}" destId="{947FCB85-8F90-4D0C-8D3D-2C8F0C11E347}" srcOrd="1" destOrd="0" presId="urn:microsoft.com/office/officeart/2005/8/layout/hierarchy2"/>
    <dgm:cxn modelId="{7060A4E2-CFA9-4FDB-A785-1F097A0E2563}" type="presOf" srcId="{8B1E3770-4751-4199-A750-B7B0BDA3219C}" destId="{6A55FCB0-ADB3-459E-A070-FC0B2862229B}" srcOrd="0" destOrd="0" presId="urn:microsoft.com/office/officeart/2005/8/layout/hierarchy2"/>
    <dgm:cxn modelId="{4828BFE9-54D1-49F6-925D-78632ECE97E5}" type="presOf" srcId="{1147A0A6-3044-48E3-8AFD-780551E14AAE}" destId="{F0D08A0A-C8C7-4EC6-89F9-A00CFB3EF90F}" srcOrd="0" destOrd="0" presId="urn:microsoft.com/office/officeart/2005/8/layout/hierarchy2"/>
    <dgm:cxn modelId="{71CBFC12-D232-444B-BA1E-A26FCEDE5130}" srcId="{1147A0A6-3044-48E3-8AFD-780551E14AAE}" destId="{E62D21BC-8C7B-4D98-9D64-F4894F8253AF}" srcOrd="2" destOrd="0" parTransId="{58A2ACFC-1ABF-4532-8FDB-3EF78DFC9687}" sibTransId="{291E2EAA-829A-40F2-82D1-3478D0B3ABCE}"/>
    <dgm:cxn modelId="{2E758160-4993-4076-8B14-51767029B7ED}" type="presOf" srcId="{9900F301-AE07-4A10-8D79-648515EE8C6C}" destId="{00BB3C7A-949A-450E-BA97-D33F721CF15F}" srcOrd="1" destOrd="0" presId="urn:microsoft.com/office/officeart/2005/8/layout/hierarchy2"/>
    <dgm:cxn modelId="{61612CD7-420E-4BBC-BF27-61626DCEEAE0}" srcId="{9641DED0-DAA5-4C1E-AC8F-417BB8479261}" destId="{9943B18A-56CF-4331-97B7-767ED708406C}" srcOrd="0" destOrd="0" parTransId="{8B1E3770-4751-4199-A750-B7B0BDA3219C}" sibTransId="{B5A4E35D-2178-428C-B133-12ACC1EA24B2}"/>
    <dgm:cxn modelId="{92A45FF5-132B-49DB-9E1A-AA95ECE87FD3}" type="presOf" srcId="{78D00E49-2130-487D-A0E1-BA6CFEAC5DCC}" destId="{A14E6F27-D2BA-4DB1-9DD6-0165A0F930A6}" srcOrd="0" destOrd="0" presId="urn:microsoft.com/office/officeart/2005/8/layout/hierarchy2"/>
    <dgm:cxn modelId="{FE01D555-6C44-4F01-8074-A21966B8EC95}" type="presOf" srcId="{15865C32-5F46-4A8C-BDB5-1F4962B2A9FF}" destId="{54D37B9E-9661-4FFB-BE01-DEADFDC46A20}" srcOrd="0" destOrd="0" presId="urn:microsoft.com/office/officeart/2005/8/layout/hierarchy2"/>
    <dgm:cxn modelId="{BB874F5D-4BCF-4DD6-B462-6AD3BC484A1A}" type="presOf" srcId="{66491BDE-B7D3-406B-8FF2-BC819DBE0ADA}" destId="{C6303DEB-EA0D-4E60-8865-EB153885D031}" srcOrd="0" destOrd="0" presId="urn:microsoft.com/office/officeart/2005/8/layout/hierarchy2"/>
    <dgm:cxn modelId="{FBD59228-F0C4-49F7-BDB8-D51F175D1EB3}" srcId="{1147A0A6-3044-48E3-8AFD-780551E14AAE}" destId="{78D00E49-2130-487D-A0E1-BA6CFEAC5DCC}" srcOrd="5" destOrd="0" parTransId="{50D6ED84-2F57-427D-BCD0-DD08BE210E12}" sibTransId="{C9B1EBE6-66AE-44A0-B1F9-22C601A72F6D}"/>
    <dgm:cxn modelId="{AA8A6193-4884-4641-8584-8E187B0D1AE8}" type="presOf" srcId="{C997210A-49E6-43F4-845C-049C9B3E7A31}" destId="{F4615B7E-AE0B-4C01-8E21-DB5F30310C51}" srcOrd="0" destOrd="0" presId="urn:microsoft.com/office/officeart/2005/8/layout/hierarchy2"/>
    <dgm:cxn modelId="{E06EFE10-85AD-4E8D-87E7-52448919A037}" type="presOf" srcId="{8B1E3770-4751-4199-A750-B7B0BDA3219C}" destId="{A0C1292D-C4D6-45E0-9D80-6FF387F1E5A6}" srcOrd="1" destOrd="0" presId="urn:microsoft.com/office/officeart/2005/8/layout/hierarchy2"/>
    <dgm:cxn modelId="{64F5B017-82B3-4278-B371-4B68D630BE94}" type="presOf" srcId="{C997210A-49E6-43F4-845C-049C9B3E7A31}" destId="{9BCE9BC8-E562-4341-BE22-47751C1C0CFA}" srcOrd="1" destOrd="0" presId="urn:microsoft.com/office/officeart/2005/8/layout/hierarchy2"/>
    <dgm:cxn modelId="{E9A9A8AC-94F2-4645-A06C-F3D3C56C7A9A}" type="presOf" srcId="{66491BDE-B7D3-406B-8FF2-BC819DBE0ADA}" destId="{033AB907-23DE-43D5-B330-7912EC69BF94}" srcOrd="1" destOrd="0" presId="urn:microsoft.com/office/officeart/2005/8/layout/hierarchy2"/>
    <dgm:cxn modelId="{CE231D96-908D-47DA-9F96-E9FDAE754DC7}" type="presOf" srcId="{4FFA34A9-CAE3-41F5-8325-1A2B62A620FA}" destId="{1AD59641-0EEA-4168-9E91-DD40E43B1B97}" srcOrd="0" destOrd="0" presId="urn:microsoft.com/office/officeart/2005/8/layout/hierarchy2"/>
    <dgm:cxn modelId="{2530D2A4-1FC9-4AC4-883B-AFB08518DB3E}" srcId="{78D00E49-2130-487D-A0E1-BA6CFEAC5DCC}" destId="{0B8C67D4-0B43-4083-BEF6-32ED7770F41F}" srcOrd="0" destOrd="0" parTransId="{15865C32-5F46-4A8C-BDB5-1F4962B2A9FF}" sibTransId="{65CC0BBC-15ED-4222-BD0E-64CFE602894E}"/>
    <dgm:cxn modelId="{E75BDC67-34C1-429C-9EEC-12635FBD6578}" srcId="{E62D21BC-8C7B-4D98-9D64-F4894F8253AF}" destId="{6FE5046A-381B-49ED-AF8B-113A1D06F68F}" srcOrd="0" destOrd="0" parTransId="{C997210A-49E6-43F4-845C-049C9B3E7A31}" sibTransId="{FFA6901A-2581-4023-9170-68771BEF34A3}"/>
    <dgm:cxn modelId="{29CA775B-DF26-45C6-92BE-BAE210A90735}" srcId="{1147A0A6-3044-48E3-8AFD-780551E14AAE}" destId="{8AA08E1A-6DB8-48DF-BCA5-EB0D00320C51}" srcOrd="1" destOrd="0" parTransId="{4C7E9557-013D-4D31-B02C-3FC7E204AB83}" sibTransId="{224FE074-3650-4AC0-A319-B65D881DFA57}"/>
    <dgm:cxn modelId="{21EA5E31-B7A5-4DCB-9303-46EDE211663F}" type="presOf" srcId="{C0FAEB16-6415-4178-A7C5-CEC3B5EA50BD}" destId="{83AC8275-D4D7-4CBE-A03A-42BA0949363A}" srcOrd="0" destOrd="0" presId="urn:microsoft.com/office/officeart/2005/8/layout/hierarchy2"/>
    <dgm:cxn modelId="{79EEFB53-E82F-42B5-91BB-D95FE1D39C84}" type="presOf" srcId="{6FE5046A-381B-49ED-AF8B-113A1D06F68F}" destId="{3BAC0539-32D3-417C-B4FB-C8986401EA3E}" srcOrd="0" destOrd="0" presId="urn:microsoft.com/office/officeart/2005/8/layout/hierarchy2"/>
    <dgm:cxn modelId="{EA587849-4B36-4E2D-8A22-74855150B935}" srcId="{4FFA34A9-CAE3-41F5-8325-1A2B62A620FA}" destId="{4AEB872F-772E-4C03-9AB2-21383007A684}" srcOrd="0" destOrd="0" parTransId="{66491BDE-B7D3-406B-8FF2-BC819DBE0ADA}" sibTransId="{39A17F71-35FC-490E-A0F8-C3532A081F73}"/>
    <dgm:cxn modelId="{5DF6CC66-71E2-49C3-8716-4F19D9072EB5}" type="presOf" srcId="{9641DED0-DAA5-4C1E-AC8F-417BB8479261}" destId="{1B78DCA8-28CF-48CD-8E44-087F862313BC}" srcOrd="0" destOrd="0" presId="urn:microsoft.com/office/officeart/2005/8/layout/hierarchy2"/>
    <dgm:cxn modelId="{97079DBB-4F87-43AB-9B4D-F3307F06B6CE}" type="presOf" srcId="{15865C32-5F46-4A8C-BDB5-1F4962B2A9FF}" destId="{6BBA7A0B-EB72-4ED5-A842-DD1D425E7BD9}" srcOrd="1" destOrd="0" presId="urn:microsoft.com/office/officeart/2005/8/layout/hierarchy2"/>
    <dgm:cxn modelId="{9DA4F81D-0C19-46E0-AEED-D2E1AFA68B79}" type="presOf" srcId="{E62D21BC-8C7B-4D98-9D64-F4894F8253AF}" destId="{2A0CCAB3-6BFD-4D9B-8D46-A7D2887B3359}" srcOrd="0" destOrd="0" presId="urn:microsoft.com/office/officeart/2005/8/layout/hierarchy2"/>
    <dgm:cxn modelId="{851DC76E-37ED-4DDF-AC64-A8B0CED28481}" type="presOf" srcId="{8AA08E1A-6DB8-48DF-BCA5-EB0D00320C51}" destId="{D26A25EC-0866-44D4-924B-500615AC83A1}" srcOrd="0" destOrd="0" presId="urn:microsoft.com/office/officeart/2005/8/layout/hierarchy2"/>
    <dgm:cxn modelId="{FC0F5A4B-0E8F-4D6B-BA41-183508233FA4}" srcId="{1147A0A6-3044-48E3-8AFD-780551E14AAE}" destId="{4FFA34A9-CAE3-41F5-8325-1A2B62A620FA}" srcOrd="0" destOrd="0" parTransId="{C11D3277-4CFC-42CD-B08B-173CD1ACE552}" sibTransId="{67A21113-29AB-4BF1-B7B8-45E6294942F1}"/>
    <dgm:cxn modelId="{819C68F4-736B-4CD4-90F0-8F0FE6C7EE27}" srcId="{B7C8312B-665C-4DBB-B7F0-4406CC11898E}" destId="{D8EBE56B-B6E5-43D2-953B-7B70F3F0ECC3}" srcOrd="0" destOrd="0" parTransId="{C0FAEB16-6415-4178-A7C5-CEC3B5EA50BD}" sibTransId="{8595C20C-1103-4F0B-B12A-6D74116E4B29}"/>
    <dgm:cxn modelId="{F1C2EABA-B13D-4848-B1B1-C8348FC09E17}" type="presOf" srcId="{4AEB872F-772E-4C03-9AB2-21383007A684}" destId="{B02E6077-66EE-4569-9154-4FFEF20CB6EF}" srcOrd="0" destOrd="0" presId="urn:microsoft.com/office/officeart/2005/8/layout/hierarchy2"/>
    <dgm:cxn modelId="{C675C930-2E90-409F-8911-164CF7B10FFB}" type="presParOf" srcId="{F0D08A0A-C8C7-4EC6-89F9-A00CFB3EF90F}" destId="{8C52CE06-D6A5-4F6E-B2F3-6E0CED5B4A51}" srcOrd="0" destOrd="0" presId="urn:microsoft.com/office/officeart/2005/8/layout/hierarchy2"/>
    <dgm:cxn modelId="{84863FA7-1552-4E73-BE40-9D11FD78394E}" type="presParOf" srcId="{8C52CE06-D6A5-4F6E-B2F3-6E0CED5B4A51}" destId="{1AD59641-0EEA-4168-9E91-DD40E43B1B97}" srcOrd="0" destOrd="0" presId="urn:microsoft.com/office/officeart/2005/8/layout/hierarchy2"/>
    <dgm:cxn modelId="{95A33EC3-EDE5-478A-BB82-E8120D5B366E}" type="presParOf" srcId="{8C52CE06-D6A5-4F6E-B2F3-6E0CED5B4A51}" destId="{5BD5BA7F-9FCD-427A-8127-072D7A6FC8A6}" srcOrd="1" destOrd="0" presId="urn:microsoft.com/office/officeart/2005/8/layout/hierarchy2"/>
    <dgm:cxn modelId="{FAE4145E-CAAC-42C9-A811-13A7DE2D0FED}" type="presParOf" srcId="{5BD5BA7F-9FCD-427A-8127-072D7A6FC8A6}" destId="{C6303DEB-EA0D-4E60-8865-EB153885D031}" srcOrd="0" destOrd="0" presId="urn:microsoft.com/office/officeart/2005/8/layout/hierarchy2"/>
    <dgm:cxn modelId="{2C88C903-4F63-4488-8E77-D282FD6C5385}" type="presParOf" srcId="{C6303DEB-EA0D-4E60-8865-EB153885D031}" destId="{033AB907-23DE-43D5-B330-7912EC69BF94}" srcOrd="0" destOrd="0" presId="urn:microsoft.com/office/officeart/2005/8/layout/hierarchy2"/>
    <dgm:cxn modelId="{74B9F3F9-E3EE-405F-8282-7DF4FF93DB39}" type="presParOf" srcId="{5BD5BA7F-9FCD-427A-8127-072D7A6FC8A6}" destId="{522B4750-566B-4211-811C-96A3EF95DB5A}" srcOrd="1" destOrd="0" presId="urn:microsoft.com/office/officeart/2005/8/layout/hierarchy2"/>
    <dgm:cxn modelId="{92C7788F-5FFD-4434-A226-6CD5CA34FC69}" type="presParOf" srcId="{522B4750-566B-4211-811C-96A3EF95DB5A}" destId="{B02E6077-66EE-4569-9154-4FFEF20CB6EF}" srcOrd="0" destOrd="0" presId="urn:microsoft.com/office/officeart/2005/8/layout/hierarchy2"/>
    <dgm:cxn modelId="{7A9B7BD1-6204-40D0-AE7A-38E7B68D61C2}" type="presParOf" srcId="{522B4750-566B-4211-811C-96A3EF95DB5A}" destId="{FF21C063-C3B2-46F1-8FE8-8248C2064763}" srcOrd="1" destOrd="0" presId="urn:microsoft.com/office/officeart/2005/8/layout/hierarchy2"/>
    <dgm:cxn modelId="{5054D067-541B-4AE5-AC06-DE1E774E48D1}" type="presParOf" srcId="{F0D08A0A-C8C7-4EC6-89F9-A00CFB3EF90F}" destId="{98913F19-047E-4E4A-B608-77D916F59CAE}" srcOrd="1" destOrd="0" presId="urn:microsoft.com/office/officeart/2005/8/layout/hierarchy2"/>
    <dgm:cxn modelId="{AE3CEF20-E607-4843-95E4-A21AFFE256D7}" type="presParOf" srcId="{98913F19-047E-4E4A-B608-77D916F59CAE}" destId="{D26A25EC-0866-44D4-924B-500615AC83A1}" srcOrd="0" destOrd="0" presId="urn:microsoft.com/office/officeart/2005/8/layout/hierarchy2"/>
    <dgm:cxn modelId="{FC3827DD-0474-4DF2-AEB3-77E0CE30F78B}" type="presParOf" srcId="{98913F19-047E-4E4A-B608-77D916F59CAE}" destId="{D91BE766-5144-4D0C-B05F-976F3B773F15}" srcOrd="1" destOrd="0" presId="urn:microsoft.com/office/officeart/2005/8/layout/hierarchy2"/>
    <dgm:cxn modelId="{413D1DED-E3C6-4F12-A1BB-D7ED69A238E7}" type="presParOf" srcId="{D91BE766-5144-4D0C-B05F-976F3B773F15}" destId="{E6CB98A5-F7AB-48B2-B0CB-79299BC32049}" srcOrd="0" destOrd="0" presId="urn:microsoft.com/office/officeart/2005/8/layout/hierarchy2"/>
    <dgm:cxn modelId="{1B9E1076-E064-4B91-A1C8-46F4DB34DE16}" type="presParOf" srcId="{E6CB98A5-F7AB-48B2-B0CB-79299BC32049}" destId="{00BB3C7A-949A-450E-BA97-D33F721CF15F}" srcOrd="0" destOrd="0" presId="urn:microsoft.com/office/officeart/2005/8/layout/hierarchy2"/>
    <dgm:cxn modelId="{713350FC-FEBE-46B5-8460-708DBBBC2719}" type="presParOf" srcId="{D91BE766-5144-4D0C-B05F-976F3B773F15}" destId="{5A32E3AA-4D86-49E1-B66D-43C3CC3798AE}" srcOrd="1" destOrd="0" presId="urn:microsoft.com/office/officeart/2005/8/layout/hierarchy2"/>
    <dgm:cxn modelId="{BFCFE5E2-F3EA-47EB-9395-E4E85FF78163}" type="presParOf" srcId="{5A32E3AA-4D86-49E1-B66D-43C3CC3798AE}" destId="{4D467860-2E68-404A-A87F-2F78871F6132}" srcOrd="0" destOrd="0" presId="urn:microsoft.com/office/officeart/2005/8/layout/hierarchy2"/>
    <dgm:cxn modelId="{7294C184-E30E-487E-AEBC-59A361A4D440}" type="presParOf" srcId="{5A32E3AA-4D86-49E1-B66D-43C3CC3798AE}" destId="{780FDA38-C5DE-4E24-903B-477150905D85}" srcOrd="1" destOrd="0" presId="urn:microsoft.com/office/officeart/2005/8/layout/hierarchy2"/>
    <dgm:cxn modelId="{DFBEC661-A31A-4845-A4A1-C02373B77D5F}" type="presParOf" srcId="{F0D08A0A-C8C7-4EC6-89F9-A00CFB3EF90F}" destId="{8CDC1354-5324-4B95-9ED0-E5C21FF2395C}" srcOrd="2" destOrd="0" presId="urn:microsoft.com/office/officeart/2005/8/layout/hierarchy2"/>
    <dgm:cxn modelId="{B583D1A5-D6A0-462C-9BD5-D96B70CEE802}" type="presParOf" srcId="{8CDC1354-5324-4B95-9ED0-E5C21FF2395C}" destId="{2A0CCAB3-6BFD-4D9B-8D46-A7D2887B3359}" srcOrd="0" destOrd="0" presId="urn:microsoft.com/office/officeart/2005/8/layout/hierarchy2"/>
    <dgm:cxn modelId="{56F75914-6AF5-4176-91F7-4DE34738ABCC}" type="presParOf" srcId="{8CDC1354-5324-4B95-9ED0-E5C21FF2395C}" destId="{58D736F7-15EA-43C1-A566-BEBBD14D8374}" srcOrd="1" destOrd="0" presId="urn:microsoft.com/office/officeart/2005/8/layout/hierarchy2"/>
    <dgm:cxn modelId="{2F91F0F0-3FB5-4036-8C76-19BE985E04B5}" type="presParOf" srcId="{58D736F7-15EA-43C1-A566-BEBBD14D8374}" destId="{F4615B7E-AE0B-4C01-8E21-DB5F30310C51}" srcOrd="0" destOrd="0" presId="urn:microsoft.com/office/officeart/2005/8/layout/hierarchy2"/>
    <dgm:cxn modelId="{0A2FA01A-50CD-4FC3-83FE-0557BEF7638F}" type="presParOf" srcId="{F4615B7E-AE0B-4C01-8E21-DB5F30310C51}" destId="{9BCE9BC8-E562-4341-BE22-47751C1C0CFA}" srcOrd="0" destOrd="0" presId="urn:microsoft.com/office/officeart/2005/8/layout/hierarchy2"/>
    <dgm:cxn modelId="{E74B2FC6-9616-48EF-97B0-36E916E437B9}" type="presParOf" srcId="{58D736F7-15EA-43C1-A566-BEBBD14D8374}" destId="{164CC283-5845-4C14-B90A-3F9BEB4FF63B}" srcOrd="1" destOrd="0" presId="urn:microsoft.com/office/officeart/2005/8/layout/hierarchy2"/>
    <dgm:cxn modelId="{488ADCA7-FEF4-499D-9046-D1751EE1F75C}" type="presParOf" srcId="{164CC283-5845-4C14-B90A-3F9BEB4FF63B}" destId="{3BAC0539-32D3-417C-B4FB-C8986401EA3E}" srcOrd="0" destOrd="0" presId="urn:microsoft.com/office/officeart/2005/8/layout/hierarchy2"/>
    <dgm:cxn modelId="{9BD5E6E8-32C5-4C1D-9A4E-FCBB38CB62D6}" type="presParOf" srcId="{164CC283-5845-4C14-B90A-3F9BEB4FF63B}" destId="{353C1CAF-42FE-4B59-B3D9-B9F859162CAE}" srcOrd="1" destOrd="0" presId="urn:microsoft.com/office/officeart/2005/8/layout/hierarchy2"/>
    <dgm:cxn modelId="{EEDFB5C4-A66F-435A-A408-F33A0934BA57}" type="presParOf" srcId="{F0D08A0A-C8C7-4EC6-89F9-A00CFB3EF90F}" destId="{63926A79-19A6-42C3-A02C-1AF7CA64A684}" srcOrd="3" destOrd="0" presId="urn:microsoft.com/office/officeart/2005/8/layout/hierarchy2"/>
    <dgm:cxn modelId="{F8CA8702-DA2E-40E4-9178-1AC35EF6C530}" type="presParOf" srcId="{63926A79-19A6-42C3-A02C-1AF7CA64A684}" destId="{1B78DCA8-28CF-48CD-8E44-087F862313BC}" srcOrd="0" destOrd="0" presId="urn:microsoft.com/office/officeart/2005/8/layout/hierarchy2"/>
    <dgm:cxn modelId="{CB562E44-DC38-469B-AA2E-EDB7253DB524}" type="presParOf" srcId="{63926A79-19A6-42C3-A02C-1AF7CA64A684}" destId="{44E43DCB-5A79-4983-85B2-E16A7662270F}" srcOrd="1" destOrd="0" presId="urn:microsoft.com/office/officeart/2005/8/layout/hierarchy2"/>
    <dgm:cxn modelId="{912A5D50-1C77-4825-A08E-10855D922B67}" type="presParOf" srcId="{44E43DCB-5A79-4983-85B2-E16A7662270F}" destId="{6A55FCB0-ADB3-459E-A070-FC0B2862229B}" srcOrd="0" destOrd="0" presId="urn:microsoft.com/office/officeart/2005/8/layout/hierarchy2"/>
    <dgm:cxn modelId="{3270BB95-EE59-4F04-82B6-A605A3225263}" type="presParOf" srcId="{6A55FCB0-ADB3-459E-A070-FC0B2862229B}" destId="{A0C1292D-C4D6-45E0-9D80-6FF387F1E5A6}" srcOrd="0" destOrd="0" presId="urn:microsoft.com/office/officeart/2005/8/layout/hierarchy2"/>
    <dgm:cxn modelId="{477B9440-3561-4D59-BDC3-C01B8720A40A}" type="presParOf" srcId="{44E43DCB-5A79-4983-85B2-E16A7662270F}" destId="{EC90DDCF-09C7-4937-B100-6916F2BF40F7}" srcOrd="1" destOrd="0" presId="urn:microsoft.com/office/officeart/2005/8/layout/hierarchy2"/>
    <dgm:cxn modelId="{59A72E3F-C903-4DF7-81DE-B9FF9898A880}" type="presParOf" srcId="{EC90DDCF-09C7-4937-B100-6916F2BF40F7}" destId="{669DAD52-769F-41E2-B929-776F757A8004}" srcOrd="0" destOrd="0" presId="urn:microsoft.com/office/officeart/2005/8/layout/hierarchy2"/>
    <dgm:cxn modelId="{928F4293-5C7D-4CEA-84DA-DFFF3A5616B1}" type="presParOf" srcId="{EC90DDCF-09C7-4937-B100-6916F2BF40F7}" destId="{5F15437B-CFC2-4854-B463-D141E0FDF14C}" srcOrd="1" destOrd="0" presId="urn:microsoft.com/office/officeart/2005/8/layout/hierarchy2"/>
    <dgm:cxn modelId="{0E4AF670-24D8-41B3-A927-420BB1243C5F}" type="presParOf" srcId="{F0D08A0A-C8C7-4EC6-89F9-A00CFB3EF90F}" destId="{2C881839-D25B-430C-A3CF-3D85A044A330}" srcOrd="4" destOrd="0" presId="urn:microsoft.com/office/officeart/2005/8/layout/hierarchy2"/>
    <dgm:cxn modelId="{3AC8A0CD-901F-4B0D-B13B-B3184640D57A}" type="presParOf" srcId="{2C881839-D25B-430C-A3CF-3D85A044A330}" destId="{56423989-9056-40C7-881F-2ADD74976ACA}" srcOrd="0" destOrd="0" presId="urn:microsoft.com/office/officeart/2005/8/layout/hierarchy2"/>
    <dgm:cxn modelId="{263A6111-8C6A-4C10-A682-91DC7FA5B62E}" type="presParOf" srcId="{2C881839-D25B-430C-A3CF-3D85A044A330}" destId="{D5A75569-36C2-48AD-A0B4-8EC193FEF9C4}" srcOrd="1" destOrd="0" presId="urn:microsoft.com/office/officeart/2005/8/layout/hierarchy2"/>
    <dgm:cxn modelId="{C80A50D3-2084-4DFE-BA44-8FB2CE3482DF}" type="presParOf" srcId="{D5A75569-36C2-48AD-A0B4-8EC193FEF9C4}" destId="{83AC8275-D4D7-4CBE-A03A-42BA0949363A}" srcOrd="0" destOrd="0" presId="urn:microsoft.com/office/officeart/2005/8/layout/hierarchy2"/>
    <dgm:cxn modelId="{A4A78B4E-5960-4A21-A441-483BBA79553F}" type="presParOf" srcId="{83AC8275-D4D7-4CBE-A03A-42BA0949363A}" destId="{947FCB85-8F90-4D0C-8D3D-2C8F0C11E347}" srcOrd="0" destOrd="0" presId="urn:microsoft.com/office/officeart/2005/8/layout/hierarchy2"/>
    <dgm:cxn modelId="{AA0161C1-279F-4C39-AA19-1AF8F6CF3077}" type="presParOf" srcId="{D5A75569-36C2-48AD-A0B4-8EC193FEF9C4}" destId="{71035A60-F137-4085-B9C2-5616243E98E8}" srcOrd="1" destOrd="0" presId="urn:microsoft.com/office/officeart/2005/8/layout/hierarchy2"/>
    <dgm:cxn modelId="{F50B0875-7357-490A-82EE-8258F64AB540}" type="presParOf" srcId="{71035A60-F137-4085-B9C2-5616243E98E8}" destId="{6FE507EF-903E-4D41-9AF4-04CFB2E7D5FC}" srcOrd="0" destOrd="0" presId="urn:microsoft.com/office/officeart/2005/8/layout/hierarchy2"/>
    <dgm:cxn modelId="{1F141F2D-8ADE-4D8C-9A5B-83461C6088C7}" type="presParOf" srcId="{71035A60-F137-4085-B9C2-5616243E98E8}" destId="{76E53294-FCC2-4B73-A18A-3D4604C637AF}" srcOrd="1" destOrd="0" presId="urn:microsoft.com/office/officeart/2005/8/layout/hierarchy2"/>
    <dgm:cxn modelId="{BF625DA3-3E0F-4C4E-89AA-B704C8334FB1}" type="presParOf" srcId="{F0D08A0A-C8C7-4EC6-89F9-A00CFB3EF90F}" destId="{E62F9BA0-F1A4-4B24-844F-D1E3269AC1F7}" srcOrd="5" destOrd="0" presId="urn:microsoft.com/office/officeart/2005/8/layout/hierarchy2"/>
    <dgm:cxn modelId="{7AFF34C0-D691-4A4D-98FA-A18255D7540C}" type="presParOf" srcId="{E62F9BA0-F1A4-4B24-844F-D1E3269AC1F7}" destId="{A14E6F27-D2BA-4DB1-9DD6-0165A0F930A6}" srcOrd="0" destOrd="0" presId="urn:microsoft.com/office/officeart/2005/8/layout/hierarchy2"/>
    <dgm:cxn modelId="{05C20B72-6D55-400D-BD0B-2D873F596B7D}" type="presParOf" srcId="{E62F9BA0-F1A4-4B24-844F-D1E3269AC1F7}" destId="{2CFD7AE9-0CF8-42FB-B861-28D9C72527C3}" srcOrd="1" destOrd="0" presId="urn:microsoft.com/office/officeart/2005/8/layout/hierarchy2"/>
    <dgm:cxn modelId="{0784AD16-DAD5-424A-B82F-8B61AAB5A65B}" type="presParOf" srcId="{2CFD7AE9-0CF8-42FB-B861-28D9C72527C3}" destId="{54D37B9E-9661-4FFB-BE01-DEADFDC46A20}" srcOrd="0" destOrd="0" presId="urn:microsoft.com/office/officeart/2005/8/layout/hierarchy2"/>
    <dgm:cxn modelId="{080124F8-2685-4729-BCA1-B0B320046B93}" type="presParOf" srcId="{54D37B9E-9661-4FFB-BE01-DEADFDC46A20}" destId="{6BBA7A0B-EB72-4ED5-A842-DD1D425E7BD9}" srcOrd="0" destOrd="0" presId="urn:microsoft.com/office/officeart/2005/8/layout/hierarchy2"/>
    <dgm:cxn modelId="{F864DAA7-817C-46E3-AA9A-F1BD8E16C319}" type="presParOf" srcId="{2CFD7AE9-0CF8-42FB-B861-28D9C72527C3}" destId="{D2587EAF-D301-4713-9FED-15E3AE261204}" srcOrd="1" destOrd="0" presId="urn:microsoft.com/office/officeart/2005/8/layout/hierarchy2"/>
    <dgm:cxn modelId="{D372EEBD-B0E6-4523-8858-6FC8C4DA943D}" type="presParOf" srcId="{D2587EAF-D301-4713-9FED-15E3AE261204}" destId="{42594A90-3612-4C0A-88EE-611DC8AABBE3}" srcOrd="0" destOrd="0" presId="urn:microsoft.com/office/officeart/2005/8/layout/hierarchy2"/>
    <dgm:cxn modelId="{987C74D5-265D-415A-9EAB-DCA9CF4A562C}" type="presParOf" srcId="{D2587EAF-D301-4713-9FED-15E3AE261204}" destId="{3F18B3E5-AE8E-4375-AB2C-76619DE8F9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EE16CC-E2C1-48A7-8789-051F428D09F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F14916C-46DA-4FA8-A3CF-DD1523B0831F}">
      <dgm:prSet phldrT="[Texto]"/>
      <dgm:spPr/>
      <dgm:t>
        <a:bodyPr/>
        <a:lstStyle/>
        <a:p>
          <a:r>
            <a:rPr lang="es-EC" b="1" dirty="0">
              <a:solidFill>
                <a:schemeClr val="bg1"/>
              </a:solidFill>
            </a:rPr>
            <a:t>Normas de Origen NO preferenciales</a:t>
          </a:r>
        </a:p>
      </dgm:t>
    </dgm:pt>
    <dgm:pt modelId="{1B9BC69A-75CA-4FD7-9B85-E63B28E45952}" type="parTrans" cxnId="{26FA5E85-BCB3-4DE0-BD85-EE768D6CE7CF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D11959D8-E29D-4C2F-8056-C4C339999CA2}" type="sibTrans" cxnId="{26FA5E85-BCB3-4DE0-BD85-EE768D6CE7CF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C0BA9463-8A49-4F3B-BADA-AE655389CA1F}" type="asst">
      <dgm:prSet phldrT="[Texto]"/>
      <dgm:spPr/>
      <dgm:t>
        <a:bodyPr/>
        <a:lstStyle/>
        <a:p>
          <a:r>
            <a:rPr lang="es-EC" dirty="0">
              <a:solidFill>
                <a:schemeClr val="accent4">
                  <a:lumMod val="50000"/>
                </a:schemeClr>
              </a:solidFill>
            </a:rPr>
            <a:t>Como medidas de política comercial</a:t>
          </a:r>
        </a:p>
      </dgm:t>
    </dgm:pt>
    <dgm:pt modelId="{A83DD3B3-28C9-4A17-B2FD-6FF85E7DC542}" type="parTrans" cxnId="{3B971D88-E830-4ECE-8A2C-9C4185469498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382AB4E4-2B26-40FB-8324-1B2E16C51663}" type="sibTrans" cxnId="{3B971D88-E830-4ECE-8A2C-9C4185469498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3C9B6F24-B181-45BE-8089-8EED3EB6F508}">
      <dgm:prSet phldrT="[Texto]"/>
      <dgm:spPr/>
      <dgm:t>
        <a:bodyPr/>
        <a:lstStyle/>
        <a:p>
          <a:r>
            <a:rPr lang="es-EC" b="1" dirty="0">
              <a:solidFill>
                <a:schemeClr val="accent5"/>
              </a:solidFill>
            </a:rPr>
            <a:t>Restricciones cuantitativas</a:t>
          </a:r>
          <a:endParaRPr lang="es-EC" dirty="0">
            <a:solidFill>
              <a:schemeClr val="accent5"/>
            </a:solidFill>
          </a:endParaRPr>
        </a:p>
      </dgm:t>
    </dgm:pt>
    <dgm:pt modelId="{E5BDE293-1ACE-4329-9E46-68BCA92CCB43}" type="parTrans" cxnId="{979D2FFE-29BA-4C4B-B186-B9B70D0CF786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5E29D9B0-0E23-4C6D-A650-B835969D06B4}" type="sibTrans" cxnId="{979D2FFE-29BA-4C4B-B186-B9B70D0CF786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C291BF82-C227-4F29-B54F-25321004C1AD}">
      <dgm:prSet phldrT="[Texto]"/>
      <dgm:spPr/>
      <dgm:t>
        <a:bodyPr/>
        <a:lstStyle/>
        <a:p>
          <a:r>
            <a:rPr lang="es-EC" b="1" dirty="0">
              <a:solidFill>
                <a:schemeClr val="accent5"/>
              </a:solidFill>
            </a:rPr>
            <a:t>Restricciones cuantitativas</a:t>
          </a:r>
          <a:endParaRPr lang="es-EC" dirty="0">
            <a:solidFill>
              <a:schemeClr val="accent5"/>
            </a:solidFill>
          </a:endParaRPr>
        </a:p>
      </dgm:t>
    </dgm:pt>
    <dgm:pt modelId="{2632261E-FE60-4E5C-8F37-C276E9B17AAD}" type="parTrans" cxnId="{B0658082-649F-4A7E-A720-0D4ADA6CE24B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66B150F3-F450-42C6-ADAB-1EE5861152C7}" type="sibTrans" cxnId="{B0658082-649F-4A7E-A720-0D4ADA6CE24B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8DEC41FD-FF91-446A-953D-925A8F33EE4D}">
      <dgm:prSet phldrT="[Texto]"/>
      <dgm:spPr/>
      <dgm:t>
        <a:bodyPr/>
        <a:lstStyle/>
        <a:p>
          <a:r>
            <a:rPr lang="es-EC" b="1" dirty="0">
              <a:solidFill>
                <a:schemeClr val="accent5"/>
              </a:solidFill>
            </a:rPr>
            <a:t>Salvaguardias</a:t>
          </a:r>
          <a:endParaRPr lang="es-EC" dirty="0">
            <a:solidFill>
              <a:schemeClr val="accent5"/>
            </a:solidFill>
          </a:endParaRPr>
        </a:p>
      </dgm:t>
    </dgm:pt>
    <dgm:pt modelId="{D88B7855-92BE-4237-BB7F-1D667A9E3811}" type="parTrans" cxnId="{2403A8B1-0E3D-4F70-A65C-299B98DDBA80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26A0B0F1-C465-4339-9455-7BBB07E47EB8}" type="sibTrans" cxnId="{2403A8B1-0E3D-4F70-A65C-299B98DDBA80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1EEF4B59-3474-401C-95CC-BB73C57A723D}">
      <dgm:prSet phldrT="[Texto]"/>
      <dgm:spPr/>
      <dgm:t>
        <a:bodyPr/>
        <a:lstStyle/>
        <a:p>
          <a:r>
            <a:rPr lang="es-EC" b="1" dirty="0">
              <a:solidFill>
                <a:schemeClr val="accent5"/>
              </a:solidFill>
            </a:rPr>
            <a:t>restricciones y prohibiciones de importación </a:t>
          </a:r>
          <a:endParaRPr lang="es-EC" dirty="0">
            <a:solidFill>
              <a:schemeClr val="accent5"/>
            </a:solidFill>
          </a:endParaRPr>
        </a:p>
      </dgm:t>
    </dgm:pt>
    <dgm:pt modelId="{E01DA859-83C8-4A90-BC6B-22138BB87B5F}" type="parTrans" cxnId="{E670C85A-A5FA-4187-AE02-BD95CDC111DB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1620CD00-4774-451C-B6D9-EDD1077F002F}" type="sibTrans" cxnId="{E670C85A-A5FA-4187-AE02-BD95CDC111DB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A71F2212-C348-42D5-883D-BF0179317949}">
      <dgm:prSet phldrT="[Texto]"/>
      <dgm:spPr/>
      <dgm:t>
        <a:bodyPr/>
        <a:lstStyle/>
        <a:p>
          <a:r>
            <a:rPr lang="es-EC" b="1" i="1" dirty="0">
              <a:solidFill>
                <a:schemeClr val="accent5"/>
              </a:solidFill>
            </a:rPr>
            <a:t>Reglas en materia de marcas de origen.</a:t>
          </a:r>
          <a:endParaRPr lang="es-EC" dirty="0">
            <a:solidFill>
              <a:schemeClr val="accent5"/>
            </a:solidFill>
          </a:endParaRPr>
        </a:p>
      </dgm:t>
    </dgm:pt>
    <dgm:pt modelId="{44A8E0C4-D743-4E94-8348-82656F78F3A9}" type="parTrans" cxnId="{A6A9547B-8BF3-49E2-B45D-7F13154A7963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E2C3452E-CDB1-46A3-80EC-C2A8281D0F6F}" type="sibTrans" cxnId="{A6A9547B-8BF3-49E2-B45D-7F13154A7963}">
      <dgm:prSet/>
      <dgm:spPr/>
      <dgm:t>
        <a:bodyPr/>
        <a:lstStyle/>
        <a:p>
          <a:endParaRPr lang="es-EC">
            <a:solidFill>
              <a:schemeClr val="accent5"/>
            </a:solidFill>
          </a:endParaRPr>
        </a:p>
      </dgm:t>
    </dgm:pt>
    <dgm:pt modelId="{7B48C4A0-7849-4D24-996E-C4941977CDBB}">
      <dgm:prSet phldrT="[Texto]"/>
      <dgm:spPr/>
      <dgm:t>
        <a:bodyPr/>
        <a:lstStyle/>
        <a:p>
          <a:r>
            <a:rPr lang="es-EC" dirty="0"/>
            <a:t>Protección de la propiedad Intelectual</a:t>
          </a:r>
          <a:endParaRPr lang="es-EC" dirty="0">
            <a:solidFill>
              <a:schemeClr val="accent5"/>
            </a:solidFill>
          </a:endParaRPr>
        </a:p>
      </dgm:t>
    </dgm:pt>
    <dgm:pt modelId="{3472CB70-1DCE-4533-832C-9BD4CCB65A3C}" type="parTrans" cxnId="{CBAB8E91-D8E2-4540-9EDB-7C839382BA7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9B34C8D6-DDF4-4DA3-8F32-1F860AF1CFB4}" type="sibTrans" cxnId="{CBAB8E91-D8E2-4540-9EDB-7C839382BA7C}">
      <dgm:prSet/>
      <dgm:spPr/>
      <dgm:t>
        <a:bodyPr/>
        <a:lstStyle/>
        <a:p>
          <a:endParaRPr lang="es-EC"/>
        </a:p>
      </dgm:t>
    </dgm:pt>
    <dgm:pt modelId="{8A878DF4-DDD8-4AC1-B5A2-76BEB71C15DC}">
      <dgm:prSet phldrT="[Texto]"/>
      <dgm:spPr>
        <a:solidFill>
          <a:srgbClr val="182C3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es-EC" dirty="0">
              <a:solidFill>
                <a:schemeClr val="bg1"/>
              </a:solidFill>
            </a:rPr>
            <a:t>Indicación geográfica vs denominación de origen: 5</a:t>
          </a:r>
        </a:p>
      </dgm:t>
    </dgm:pt>
    <dgm:pt modelId="{0020E4C5-FBCC-4906-A50B-FAE757906BF5}" type="parTrans" cxnId="{A1B11277-756C-4CB8-9B18-1A9E2BFDE0A3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45A107A5-7606-46E1-9EF6-CEB821C97622}" type="sibTrans" cxnId="{A1B11277-756C-4CB8-9B18-1A9E2BFDE0A3}">
      <dgm:prSet/>
      <dgm:spPr/>
      <dgm:t>
        <a:bodyPr/>
        <a:lstStyle/>
        <a:p>
          <a:endParaRPr lang="es-EC"/>
        </a:p>
      </dgm:t>
    </dgm:pt>
    <dgm:pt modelId="{C1B290A4-9FAC-4154-9D66-07ADCE87861B}">
      <dgm:prSet phldrT="[Texto]" custT="1"/>
      <dgm:spPr>
        <a:solidFill>
          <a:srgbClr val="182C3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Protección sanitaria</a:t>
          </a:r>
        </a:p>
      </dgm:t>
    </dgm:pt>
    <dgm:pt modelId="{3120B933-F1D4-478A-B752-1F1DF6A43329}" type="parTrans" cxnId="{EF75D3F6-5294-4A94-91C8-6723A157D16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99418959-48C9-4935-AA58-1FE7224FE254}" type="sibTrans" cxnId="{EF75D3F6-5294-4A94-91C8-6723A157D162}">
      <dgm:prSet/>
      <dgm:spPr/>
      <dgm:t>
        <a:bodyPr/>
        <a:lstStyle/>
        <a:p>
          <a:endParaRPr lang="es-EC"/>
        </a:p>
      </dgm:t>
    </dgm:pt>
    <dgm:pt modelId="{70D746A2-5CC3-4526-BB49-DA4147FBD646}">
      <dgm:prSet phldrT="[Texto]" custT="1"/>
      <dgm:spPr>
        <a:solidFill>
          <a:srgbClr val="182C3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Extensión de normas UE a las partes</a:t>
          </a:r>
        </a:p>
      </dgm:t>
    </dgm:pt>
    <dgm:pt modelId="{D47E3828-F098-4868-9D81-4F6BD93AB539}" type="parTrans" cxnId="{4184DE12-F377-4F5D-8B50-E675C4731F90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C4816A0C-671A-4D88-AFCC-0F4A4DF951A3}" type="sibTrans" cxnId="{4184DE12-F377-4F5D-8B50-E675C4731F90}">
      <dgm:prSet/>
      <dgm:spPr/>
      <dgm:t>
        <a:bodyPr/>
        <a:lstStyle/>
        <a:p>
          <a:endParaRPr lang="es-EC"/>
        </a:p>
      </dgm:t>
    </dgm:pt>
    <dgm:pt modelId="{42513A32-2CFB-44D1-BB5D-B129CA3ED9C9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Protección de la industria nacional</a:t>
          </a:r>
        </a:p>
      </dgm:t>
    </dgm:pt>
    <dgm:pt modelId="{9A7646F9-82A7-4D7E-8E81-1D977BF9F066}" type="parTrans" cxnId="{A40E5FFE-19E5-4831-8FD2-B2D26ECCC86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B8522F56-82DB-4F80-A086-7A8A48C59382}" type="sibTrans" cxnId="{A40E5FFE-19E5-4831-8FD2-B2D26ECCC86C}">
      <dgm:prSet/>
      <dgm:spPr/>
      <dgm:t>
        <a:bodyPr/>
        <a:lstStyle/>
        <a:p>
          <a:endParaRPr lang="es-EC"/>
        </a:p>
      </dgm:t>
    </dgm:pt>
    <dgm:pt modelId="{B023E8AA-F6FB-4480-8B05-748C8E7510F9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A productos originarios por 3 años acumulados</a:t>
          </a:r>
        </a:p>
      </dgm:t>
    </dgm:pt>
    <dgm:pt modelId="{842D488F-CAF6-4A61-AD7E-E9613E31740B}" type="parTrans" cxnId="{5EF6854C-D1C7-445E-9AC2-73CA3A394128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9665423A-0C31-4F88-9994-FFCFB9B03007}" type="sibTrans" cxnId="{5EF6854C-D1C7-445E-9AC2-73CA3A394128}">
      <dgm:prSet/>
      <dgm:spPr/>
      <dgm:t>
        <a:bodyPr/>
        <a:lstStyle/>
        <a:p>
          <a:endParaRPr lang="es-EC"/>
        </a:p>
      </dgm:t>
    </dgm:pt>
    <dgm:pt modelId="{2FF62441-57D8-4039-A741-C2EF70A8315E}">
      <dgm:prSet phldrT="[Texto]"/>
      <dgm:spPr/>
      <dgm:t>
        <a:bodyPr/>
        <a:lstStyle/>
        <a:p>
          <a:r>
            <a:rPr lang="es-EC" dirty="0"/>
            <a:t>Protección del intercambio de comercio desleal </a:t>
          </a:r>
          <a:endParaRPr lang="es-EC" dirty="0">
            <a:solidFill>
              <a:schemeClr val="accent5"/>
            </a:solidFill>
          </a:endParaRPr>
        </a:p>
      </dgm:t>
    </dgm:pt>
    <dgm:pt modelId="{FB2D3CB3-C06F-46DC-A30A-C8BC7CA0FDC8}" type="parTrans" cxnId="{53393825-B236-44BF-9E7C-524C1C05B1E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3564447A-E30C-444F-8E56-797EEEB60C1E}" type="sibTrans" cxnId="{53393825-B236-44BF-9E7C-524C1C05B1E1}">
      <dgm:prSet/>
      <dgm:spPr/>
      <dgm:t>
        <a:bodyPr/>
        <a:lstStyle/>
        <a:p>
          <a:endParaRPr lang="es-EC"/>
        </a:p>
      </dgm:t>
    </dgm:pt>
    <dgm:pt modelId="{A7F4D12A-1454-4DD8-BD14-361B04DC5783}">
      <dgm:prSet phldrT="[Texto]"/>
      <dgm:spPr/>
      <dgm:t>
        <a:bodyPr/>
        <a:lstStyle/>
        <a:p>
          <a:r>
            <a:rPr lang="es-EC" dirty="0"/>
            <a:t>Reglas generales de la OMC </a:t>
          </a:r>
          <a:endParaRPr lang="es-EC" dirty="0">
            <a:solidFill>
              <a:schemeClr val="accent5"/>
            </a:solidFill>
          </a:endParaRPr>
        </a:p>
      </dgm:t>
    </dgm:pt>
    <dgm:pt modelId="{6C3CAFB7-3EC1-4E91-83A3-93C7A7ED5987}" type="parTrans" cxnId="{8C583866-EC89-4308-9989-46B818880CEE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00D63FF5-26C6-4416-B1D2-003747364C95}" type="sibTrans" cxnId="{8C583866-EC89-4308-9989-46B818880CEE}">
      <dgm:prSet/>
      <dgm:spPr/>
      <dgm:t>
        <a:bodyPr/>
        <a:lstStyle/>
        <a:p>
          <a:endParaRPr lang="es-EC"/>
        </a:p>
      </dgm:t>
    </dgm:pt>
    <dgm:pt modelId="{0AD2189A-72DF-4C6B-A753-1428EBD565BE}">
      <dgm:prSet phldrT="[Texto]"/>
      <dgm:spPr/>
      <dgm:t>
        <a:bodyPr/>
        <a:lstStyle/>
        <a:p>
          <a:r>
            <a:rPr lang="es-EC" dirty="0"/>
            <a:t>Queso de cualquier tipo</a:t>
          </a:r>
          <a:endParaRPr lang="es-EC" dirty="0">
            <a:solidFill>
              <a:schemeClr val="accent5"/>
            </a:solidFill>
          </a:endParaRPr>
        </a:p>
      </dgm:t>
    </dgm:pt>
    <dgm:pt modelId="{35BC76BB-8F72-4EE4-A06C-60AF994178CE}" type="parTrans" cxnId="{8F85B7ED-23A8-4354-9245-49DCB7230929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4923E179-07DB-4878-AD3F-17BBAFB11371}" type="sibTrans" cxnId="{8F85B7ED-23A8-4354-9245-49DCB7230929}">
      <dgm:prSet/>
      <dgm:spPr/>
      <dgm:t>
        <a:bodyPr/>
        <a:lstStyle/>
        <a:p>
          <a:endParaRPr lang="es-EC"/>
        </a:p>
      </dgm:t>
    </dgm:pt>
    <dgm:pt modelId="{03EF4203-09E5-4A73-8A9B-E6FE2B2703E5}">
      <dgm:prSet phldrT="[Texto]"/>
      <dgm:spPr/>
      <dgm:t>
        <a:bodyPr/>
        <a:lstStyle/>
        <a:p>
          <a:r>
            <a:rPr lang="es-EC" dirty="0"/>
            <a:t>Suiza: (L) cuota agregada anual de 140 toneladas NO hay preferencias</a:t>
          </a:r>
          <a:endParaRPr lang="es-EC" dirty="0">
            <a:solidFill>
              <a:schemeClr val="accent5"/>
            </a:solidFill>
          </a:endParaRPr>
        </a:p>
      </dgm:t>
    </dgm:pt>
    <dgm:pt modelId="{A20B7DE3-4135-4DCE-A410-9BC052B3CA7F}" type="parTrans" cxnId="{E13B7F8D-9BA6-4FD0-BB63-E0DAC05219B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/>
        </a:p>
      </dgm:t>
    </dgm:pt>
    <dgm:pt modelId="{EE5A0355-2562-4970-A6C8-BD94FAC0E2CD}" type="sibTrans" cxnId="{E13B7F8D-9BA6-4FD0-BB63-E0DAC05219BB}">
      <dgm:prSet/>
      <dgm:spPr/>
      <dgm:t>
        <a:bodyPr/>
        <a:lstStyle/>
        <a:p>
          <a:endParaRPr lang="es-EC"/>
        </a:p>
      </dgm:t>
    </dgm:pt>
    <dgm:pt modelId="{A64D94C2-2BB5-42B5-AC81-B50EA5D8222A}" type="pres">
      <dgm:prSet presAssocID="{D3EE16CC-E2C1-48A7-8789-051F428D09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BB572CF-4775-4552-B90B-7A6508CC92C8}" type="pres">
      <dgm:prSet presAssocID="{8F14916C-46DA-4FA8-A3CF-DD1523B0831F}" presName="hierRoot1" presStyleCnt="0">
        <dgm:presLayoutVars>
          <dgm:hierBranch val="init"/>
        </dgm:presLayoutVars>
      </dgm:prSet>
      <dgm:spPr/>
    </dgm:pt>
    <dgm:pt modelId="{1645B6CB-F1AC-4583-9850-DE7648EE7D36}" type="pres">
      <dgm:prSet presAssocID="{8F14916C-46DA-4FA8-A3CF-DD1523B0831F}" presName="rootComposite1" presStyleCnt="0"/>
      <dgm:spPr/>
    </dgm:pt>
    <dgm:pt modelId="{9AB01D26-BEE7-45E9-BF47-52128EE8695A}" type="pres">
      <dgm:prSet presAssocID="{8F14916C-46DA-4FA8-A3CF-DD1523B0831F}" presName="rootText1" presStyleLbl="node0" presStyleIdx="0" presStyleCnt="1" custScaleX="231831" custScaleY="550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D9CA2E-FED8-4110-ABB7-6B08BBDA654F}" type="pres">
      <dgm:prSet presAssocID="{8F14916C-46DA-4FA8-A3CF-DD1523B0831F}" presName="rootConnector1" presStyleLbl="node1" presStyleIdx="0" presStyleCnt="0"/>
      <dgm:spPr/>
      <dgm:t>
        <a:bodyPr/>
        <a:lstStyle/>
        <a:p>
          <a:endParaRPr lang="es-EC"/>
        </a:p>
      </dgm:t>
    </dgm:pt>
    <dgm:pt modelId="{717EF049-DEAA-42B9-9FE9-CFA43145439D}" type="pres">
      <dgm:prSet presAssocID="{8F14916C-46DA-4FA8-A3CF-DD1523B0831F}" presName="hierChild2" presStyleCnt="0"/>
      <dgm:spPr/>
    </dgm:pt>
    <dgm:pt modelId="{AE8A0A0F-C4F4-4EA5-98BB-C26912FD570C}" type="pres">
      <dgm:prSet presAssocID="{E5BDE293-1ACE-4329-9E46-68BCA92CCB43}" presName="Name37" presStyleLbl="parChTrans1D2" presStyleIdx="0" presStyleCnt="6"/>
      <dgm:spPr/>
      <dgm:t>
        <a:bodyPr/>
        <a:lstStyle/>
        <a:p>
          <a:endParaRPr lang="es-EC"/>
        </a:p>
      </dgm:t>
    </dgm:pt>
    <dgm:pt modelId="{D3926C2E-9D86-4E41-89ED-25D822886767}" type="pres">
      <dgm:prSet presAssocID="{3C9B6F24-B181-45BE-8089-8EED3EB6F508}" presName="hierRoot2" presStyleCnt="0">
        <dgm:presLayoutVars>
          <dgm:hierBranch val="init"/>
        </dgm:presLayoutVars>
      </dgm:prSet>
      <dgm:spPr/>
    </dgm:pt>
    <dgm:pt modelId="{505D1FE0-82DD-41C4-B9D4-FF145998E28B}" type="pres">
      <dgm:prSet presAssocID="{3C9B6F24-B181-45BE-8089-8EED3EB6F508}" presName="rootComposite" presStyleCnt="0"/>
      <dgm:spPr/>
    </dgm:pt>
    <dgm:pt modelId="{89A4D74F-8181-4DD7-87F8-943EAA4C97D3}" type="pres">
      <dgm:prSet presAssocID="{3C9B6F24-B181-45BE-8089-8EED3EB6F50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55F886-3C29-43C1-951E-62A2B81B0A9B}" type="pres">
      <dgm:prSet presAssocID="{3C9B6F24-B181-45BE-8089-8EED3EB6F508}" presName="rootConnector" presStyleLbl="node2" presStyleIdx="0" presStyleCnt="5"/>
      <dgm:spPr/>
      <dgm:t>
        <a:bodyPr/>
        <a:lstStyle/>
        <a:p>
          <a:endParaRPr lang="es-EC"/>
        </a:p>
      </dgm:t>
    </dgm:pt>
    <dgm:pt modelId="{97CC2398-0E4D-4B75-BF9D-3E264636EAC6}" type="pres">
      <dgm:prSet presAssocID="{3C9B6F24-B181-45BE-8089-8EED3EB6F508}" presName="hierChild4" presStyleCnt="0"/>
      <dgm:spPr/>
    </dgm:pt>
    <dgm:pt modelId="{06C78F31-5F93-4AC9-8C5C-5717E1C1776A}" type="pres">
      <dgm:prSet presAssocID="{35BC76BB-8F72-4EE4-A06C-60AF994178CE}" presName="Name37" presStyleLbl="parChTrans1D3" presStyleIdx="0" presStyleCnt="10"/>
      <dgm:spPr/>
      <dgm:t>
        <a:bodyPr/>
        <a:lstStyle/>
        <a:p>
          <a:endParaRPr lang="es-EC"/>
        </a:p>
      </dgm:t>
    </dgm:pt>
    <dgm:pt modelId="{F9B167FE-1475-4772-97A8-9909980A7277}" type="pres">
      <dgm:prSet presAssocID="{0AD2189A-72DF-4C6B-A753-1428EBD565BE}" presName="hierRoot2" presStyleCnt="0">
        <dgm:presLayoutVars>
          <dgm:hierBranch val="init"/>
        </dgm:presLayoutVars>
      </dgm:prSet>
      <dgm:spPr/>
    </dgm:pt>
    <dgm:pt modelId="{BE2F308E-1DBE-49D3-AF0F-C44D52A0231A}" type="pres">
      <dgm:prSet presAssocID="{0AD2189A-72DF-4C6B-A753-1428EBD565BE}" presName="rootComposite" presStyleCnt="0"/>
      <dgm:spPr/>
    </dgm:pt>
    <dgm:pt modelId="{7C534F73-EA8F-4DB1-914E-3D7FB0B1AFD9}" type="pres">
      <dgm:prSet presAssocID="{0AD2189A-72DF-4C6B-A753-1428EBD565BE}" presName="rootText" presStyleLbl="node3" presStyleIdx="0" presStyleCnt="10" custScaleY="965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D63AD7-BA0D-4916-B1DB-BA93CABE0E70}" type="pres">
      <dgm:prSet presAssocID="{0AD2189A-72DF-4C6B-A753-1428EBD565BE}" presName="rootConnector" presStyleLbl="node3" presStyleIdx="0" presStyleCnt="10"/>
      <dgm:spPr/>
      <dgm:t>
        <a:bodyPr/>
        <a:lstStyle/>
        <a:p>
          <a:endParaRPr lang="es-EC"/>
        </a:p>
      </dgm:t>
    </dgm:pt>
    <dgm:pt modelId="{F3CC4E78-5807-4A10-A1DF-8109D418482E}" type="pres">
      <dgm:prSet presAssocID="{0AD2189A-72DF-4C6B-A753-1428EBD565BE}" presName="hierChild4" presStyleCnt="0"/>
      <dgm:spPr/>
    </dgm:pt>
    <dgm:pt modelId="{17584AC0-F7E3-4288-8842-C3A0FA6EED56}" type="pres">
      <dgm:prSet presAssocID="{0AD2189A-72DF-4C6B-A753-1428EBD565BE}" presName="hierChild5" presStyleCnt="0"/>
      <dgm:spPr/>
    </dgm:pt>
    <dgm:pt modelId="{D60F368B-1D61-45FC-BD49-8A5B55468F30}" type="pres">
      <dgm:prSet presAssocID="{A20B7DE3-4135-4DCE-A410-9BC052B3CA7F}" presName="Name37" presStyleLbl="parChTrans1D3" presStyleIdx="1" presStyleCnt="10"/>
      <dgm:spPr/>
      <dgm:t>
        <a:bodyPr/>
        <a:lstStyle/>
        <a:p>
          <a:endParaRPr lang="es-EC"/>
        </a:p>
      </dgm:t>
    </dgm:pt>
    <dgm:pt modelId="{F74887AE-3191-4750-AFB7-B84D85FC2029}" type="pres">
      <dgm:prSet presAssocID="{03EF4203-09E5-4A73-8A9B-E6FE2B2703E5}" presName="hierRoot2" presStyleCnt="0">
        <dgm:presLayoutVars>
          <dgm:hierBranch val="init"/>
        </dgm:presLayoutVars>
      </dgm:prSet>
      <dgm:spPr/>
    </dgm:pt>
    <dgm:pt modelId="{D5AF913F-7EE1-49BF-AC44-F35430CEC5BD}" type="pres">
      <dgm:prSet presAssocID="{03EF4203-09E5-4A73-8A9B-E6FE2B2703E5}" presName="rootComposite" presStyleCnt="0"/>
      <dgm:spPr/>
    </dgm:pt>
    <dgm:pt modelId="{CE06AC1F-B20C-4191-92A0-0F19532FBF76}" type="pres">
      <dgm:prSet presAssocID="{03EF4203-09E5-4A73-8A9B-E6FE2B2703E5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78C95E-AB8B-41DC-9F9B-DC7A55B6BD49}" type="pres">
      <dgm:prSet presAssocID="{03EF4203-09E5-4A73-8A9B-E6FE2B2703E5}" presName="rootConnector" presStyleLbl="node3" presStyleIdx="1" presStyleCnt="10"/>
      <dgm:spPr/>
      <dgm:t>
        <a:bodyPr/>
        <a:lstStyle/>
        <a:p>
          <a:endParaRPr lang="es-EC"/>
        </a:p>
      </dgm:t>
    </dgm:pt>
    <dgm:pt modelId="{EB2848E0-F831-4103-8785-50CD4A52A4DA}" type="pres">
      <dgm:prSet presAssocID="{03EF4203-09E5-4A73-8A9B-E6FE2B2703E5}" presName="hierChild4" presStyleCnt="0"/>
      <dgm:spPr/>
    </dgm:pt>
    <dgm:pt modelId="{0C2C3C77-49FD-45CD-B3F4-5BD368763D1D}" type="pres">
      <dgm:prSet presAssocID="{03EF4203-09E5-4A73-8A9B-E6FE2B2703E5}" presName="hierChild5" presStyleCnt="0"/>
      <dgm:spPr/>
    </dgm:pt>
    <dgm:pt modelId="{F0DEE8EB-9A57-4B58-A2F5-94B0599E2B45}" type="pres">
      <dgm:prSet presAssocID="{3C9B6F24-B181-45BE-8089-8EED3EB6F508}" presName="hierChild5" presStyleCnt="0"/>
      <dgm:spPr/>
    </dgm:pt>
    <dgm:pt modelId="{4BDCE9CF-8AF1-4242-BD07-A50FC50E3345}" type="pres">
      <dgm:prSet presAssocID="{2632261E-FE60-4E5C-8F37-C276E9B17AAD}" presName="Name37" presStyleLbl="parChTrans1D2" presStyleIdx="1" presStyleCnt="6"/>
      <dgm:spPr/>
      <dgm:t>
        <a:bodyPr/>
        <a:lstStyle/>
        <a:p>
          <a:endParaRPr lang="es-EC"/>
        </a:p>
      </dgm:t>
    </dgm:pt>
    <dgm:pt modelId="{037BBC40-20D3-4666-B664-3AB2D0D880B8}" type="pres">
      <dgm:prSet presAssocID="{C291BF82-C227-4F29-B54F-25321004C1AD}" presName="hierRoot2" presStyleCnt="0">
        <dgm:presLayoutVars>
          <dgm:hierBranch val="init"/>
        </dgm:presLayoutVars>
      </dgm:prSet>
      <dgm:spPr/>
    </dgm:pt>
    <dgm:pt modelId="{FD3607F9-2FFC-4530-89FD-C23E948B2A11}" type="pres">
      <dgm:prSet presAssocID="{C291BF82-C227-4F29-B54F-25321004C1AD}" presName="rootComposite" presStyleCnt="0"/>
      <dgm:spPr/>
    </dgm:pt>
    <dgm:pt modelId="{5433BAE0-2631-427C-BCB3-45193A120DA6}" type="pres">
      <dgm:prSet presAssocID="{C291BF82-C227-4F29-B54F-25321004C1A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BE242A-1C64-41E7-B41D-0DA04414772F}" type="pres">
      <dgm:prSet presAssocID="{C291BF82-C227-4F29-B54F-25321004C1AD}" presName="rootConnector" presStyleLbl="node2" presStyleIdx="1" presStyleCnt="5"/>
      <dgm:spPr/>
      <dgm:t>
        <a:bodyPr/>
        <a:lstStyle/>
        <a:p>
          <a:endParaRPr lang="es-EC"/>
        </a:p>
      </dgm:t>
    </dgm:pt>
    <dgm:pt modelId="{E7D65F4B-EC41-4625-9322-114F13AF166D}" type="pres">
      <dgm:prSet presAssocID="{C291BF82-C227-4F29-B54F-25321004C1AD}" presName="hierChild4" presStyleCnt="0"/>
      <dgm:spPr/>
    </dgm:pt>
    <dgm:pt modelId="{1989B919-A14B-485C-BDC6-1609CB5345D3}" type="pres">
      <dgm:prSet presAssocID="{FB2D3CB3-C06F-46DC-A30A-C8BC7CA0FDC8}" presName="Name37" presStyleLbl="parChTrans1D3" presStyleIdx="2" presStyleCnt="10"/>
      <dgm:spPr/>
      <dgm:t>
        <a:bodyPr/>
        <a:lstStyle/>
        <a:p>
          <a:endParaRPr lang="es-EC"/>
        </a:p>
      </dgm:t>
    </dgm:pt>
    <dgm:pt modelId="{6B36A3DF-985A-4C95-80D7-F01E35317B89}" type="pres">
      <dgm:prSet presAssocID="{2FF62441-57D8-4039-A741-C2EF70A8315E}" presName="hierRoot2" presStyleCnt="0">
        <dgm:presLayoutVars>
          <dgm:hierBranch val="init"/>
        </dgm:presLayoutVars>
      </dgm:prSet>
      <dgm:spPr/>
    </dgm:pt>
    <dgm:pt modelId="{D794E54E-CEDE-400E-9DD9-978046686768}" type="pres">
      <dgm:prSet presAssocID="{2FF62441-57D8-4039-A741-C2EF70A8315E}" presName="rootComposite" presStyleCnt="0"/>
      <dgm:spPr/>
    </dgm:pt>
    <dgm:pt modelId="{31FCF2AF-0B2A-4B8A-AEDB-745FD581CEC6}" type="pres">
      <dgm:prSet presAssocID="{2FF62441-57D8-4039-A741-C2EF70A8315E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AB85BBE-1DCB-4A4D-AF7C-310CEA3550E8}" type="pres">
      <dgm:prSet presAssocID="{2FF62441-57D8-4039-A741-C2EF70A8315E}" presName="rootConnector" presStyleLbl="node3" presStyleIdx="2" presStyleCnt="10"/>
      <dgm:spPr/>
      <dgm:t>
        <a:bodyPr/>
        <a:lstStyle/>
        <a:p>
          <a:endParaRPr lang="es-EC"/>
        </a:p>
      </dgm:t>
    </dgm:pt>
    <dgm:pt modelId="{3E8F0EFC-0266-4A71-A1BC-013B862E0162}" type="pres">
      <dgm:prSet presAssocID="{2FF62441-57D8-4039-A741-C2EF70A8315E}" presName="hierChild4" presStyleCnt="0"/>
      <dgm:spPr/>
    </dgm:pt>
    <dgm:pt modelId="{FCB0BA79-08E3-4324-94D2-D0DC303B9CDE}" type="pres">
      <dgm:prSet presAssocID="{2FF62441-57D8-4039-A741-C2EF70A8315E}" presName="hierChild5" presStyleCnt="0"/>
      <dgm:spPr/>
    </dgm:pt>
    <dgm:pt modelId="{FBBB67C3-F8E2-462A-B402-DF653684C6D8}" type="pres">
      <dgm:prSet presAssocID="{6C3CAFB7-3EC1-4E91-83A3-93C7A7ED5987}" presName="Name37" presStyleLbl="parChTrans1D3" presStyleIdx="3" presStyleCnt="10"/>
      <dgm:spPr/>
      <dgm:t>
        <a:bodyPr/>
        <a:lstStyle/>
        <a:p>
          <a:endParaRPr lang="es-EC"/>
        </a:p>
      </dgm:t>
    </dgm:pt>
    <dgm:pt modelId="{D99E67B7-58E4-4513-B0CE-F3883BE6BBE6}" type="pres">
      <dgm:prSet presAssocID="{A7F4D12A-1454-4DD8-BD14-361B04DC5783}" presName="hierRoot2" presStyleCnt="0">
        <dgm:presLayoutVars>
          <dgm:hierBranch val="init"/>
        </dgm:presLayoutVars>
      </dgm:prSet>
      <dgm:spPr/>
    </dgm:pt>
    <dgm:pt modelId="{F64D392E-F07E-4E4D-BE4C-BBB4A705382F}" type="pres">
      <dgm:prSet presAssocID="{A7F4D12A-1454-4DD8-BD14-361B04DC5783}" presName="rootComposite" presStyleCnt="0"/>
      <dgm:spPr/>
    </dgm:pt>
    <dgm:pt modelId="{8A6B7432-9159-46FB-8566-9A6760F40B29}" type="pres">
      <dgm:prSet presAssocID="{A7F4D12A-1454-4DD8-BD14-361B04DC5783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F92075-E7EC-4E3A-9E0D-52E8FCE6AF88}" type="pres">
      <dgm:prSet presAssocID="{A7F4D12A-1454-4DD8-BD14-361B04DC5783}" presName="rootConnector" presStyleLbl="node3" presStyleIdx="3" presStyleCnt="10"/>
      <dgm:spPr/>
      <dgm:t>
        <a:bodyPr/>
        <a:lstStyle/>
        <a:p>
          <a:endParaRPr lang="es-EC"/>
        </a:p>
      </dgm:t>
    </dgm:pt>
    <dgm:pt modelId="{7166B9EB-28A9-4661-8CA9-E0C85BB27730}" type="pres">
      <dgm:prSet presAssocID="{A7F4D12A-1454-4DD8-BD14-361B04DC5783}" presName="hierChild4" presStyleCnt="0"/>
      <dgm:spPr/>
    </dgm:pt>
    <dgm:pt modelId="{7DBF0C71-B317-43DE-81B8-22608B67C273}" type="pres">
      <dgm:prSet presAssocID="{A7F4D12A-1454-4DD8-BD14-361B04DC5783}" presName="hierChild5" presStyleCnt="0"/>
      <dgm:spPr/>
    </dgm:pt>
    <dgm:pt modelId="{8C84334E-5999-49CD-B3A1-5DF8C4E016A6}" type="pres">
      <dgm:prSet presAssocID="{C291BF82-C227-4F29-B54F-25321004C1AD}" presName="hierChild5" presStyleCnt="0"/>
      <dgm:spPr/>
    </dgm:pt>
    <dgm:pt modelId="{69D3F2A1-ED93-4DA2-BFEF-26E39E589128}" type="pres">
      <dgm:prSet presAssocID="{D88B7855-92BE-4237-BB7F-1D667A9E3811}" presName="Name37" presStyleLbl="parChTrans1D2" presStyleIdx="2" presStyleCnt="6"/>
      <dgm:spPr/>
      <dgm:t>
        <a:bodyPr/>
        <a:lstStyle/>
        <a:p>
          <a:endParaRPr lang="es-EC"/>
        </a:p>
      </dgm:t>
    </dgm:pt>
    <dgm:pt modelId="{7181A46D-05FC-4984-A753-7EFB44DA2EE5}" type="pres">
      <dgm:prSet presAssocID="{8DEC41FD-FF91-446A-953D-925A8F33EE4D}" presName="hierRoot2" presStyleCnt="0">
        <dgm:presLayoutVars>
          <dgm:hierBranch val="init"/>
        </dgm:presLayoutVars>
      </dgm:prSet>
      <dgm:spPr/>
    </dgm:pt>
    <dgm:pt modelId="{76E69BD3-82A0-4E35-BA7D-0612DC67CBF4}" type="pres">
      <dgm:prSet presAssocID="{8DEC41FD-FF91-446A-953D-925A8F33EE4D}" presName="rootComposite" presStyleCnt="0"/>
      <dgm:spPr/>
    </dgm:pt>
    <dgm:pt modelId="{B806370C-6AEC-4E76-8C9E-3D9F4EA4F037}" type="pres">
      <dgm:prSet presAssocID="{8DEC41FD-FF91-446A-953D-925A8F33EE4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02D9CC-7CE5-412A-9B69-7C423FADEC8E}" type="pres">
      <dgm:prSet presAssocID="{8DEC41FD-FF91-446A-953D-925A8F33EE4D}" presName="rootConnector" presStyleLbl="node2" presStyleIdx="2" presStyleCnt="5"/>
      <dgm:spPr/>
      <dgm:t>
        <a:bodyPr/>
        <a:lstStyle/>
        <a:p>
          <a:endParaRPr lang="es-EC"/>
        </a:p>
      </dgm:t>
    </dgm:pt>
    <dgm:pt modelId="{644206A5-D525-4DFF-8AF0-0191ABB6A661}" type="pres">
      <dgm:prSet presAssocID="{8DEC41FD-FF91-446A-953D-925A8F33EE4D}" presName="hierChild4" presStyleCnt="0"/>
      <dgm:spPr/>
    </dgm:pt>
    <dgm:pt modelId="{856F3591-7911-45F7-8A32-989174F8BBFF}" type="pres">
      <dgm:prSet presAssocID="{9A7646F9-82A7-4D7E-8E81-1D977BF9F066}" presName="Name37" presStyleLbl="parChTrans1D3" presStyleIdx="4" presStyleCnt="10"/>
      <dgm:spPr/>
      <dgm:t>
        <a:bodyPr/>
        <a:lstStyle/>
        <a:p>
          <a:endParaRPr lang="es-EC"/>
        </a:p>
      </dgm:t>
    </dgm:pt>
    <dgm:pt modelId="{D8D22852-8174-4088-8757-0790AAFE30DD}" type="pres">
      <dgm:prSet presAssocID="{42513A32-2CFB-44D1-BB5D-B129CA3ED9C9}" presName="hierRoot2" presStyleCnt="0">
        <dgm:presLayoutVars>
          <dgm:hierBranch val="init"/>
        </dgm:presLayoutVars>
      </dgm:prSet>
      <dgm:spPr/>
    </dgm:pt>
    <dgm:pt modelId="{BFA632D8-D413-49EB-A0E0-79C300B2388F}" type="pres">
      <dgm:prSet presAssocID="{42513A32-2CFB-44D1-BB5D-B129CA3ED9C9}" presName="rootComposite" presStyleCnt="0"/>
      <dgm:spPr/>
    </dgm:pt>
    <dgm:pt modelId="{E428BF26-09E9-4319-A1B7-B92D946AC3FA}" type="pres">
      <dgm:prSet presAssocID="{42513A32-2CFB-44D1-BB5D-B129CA3ED9C9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7E9D77-A194-4F75-ABAD-E036445ECE80}" type="pres">
      <dgm:prSet presAssocID="{42513A32-2CFB-44D1-BB5D-B129CA3ED9C9}" presName="rootConnector" presStyleLbl="node3" presStyleIdx="4" presStyleCnt="10"/>
      <dgm:spPr/>
      <dgm:t>
        <a:bodyPr/>
        <a:lstStyle/>
        <a:p>
          <a:endParaRPr lang="es-EC"/>
        </a:p>
      </dgm:t>
    </dgm:pt>
    <dgm:pt modelId="{A5988020-7846-4823-B04C-F396AF060EB5}" type="pres">
      <dgm:prSet presAssocID="{42513A32-2CFB-44D1-BB5D-B129CA3ED9C9}" presName="hierChild4" presStyleCnt="0"/>
      <dgm:spPr/>
    </dgm:pt>
    <dgm:pt modelId="{4EB8D063-1101-4A05-9B27-D24032009FEA}" type="pres">
      <dgm:prSet presAssocID="{42513A32-2CFB-44D1-BB5D-B129CA3ED9C9}" presName="hierChild5" presStyleCnt="0"/>
      <dgm:spPr/>
    </dgm:pt>
    <dgm:pt modelId="{1F1E4C96-AEA4-4B3E-87CB-9053B5373772}" type="pres">
      <dgm:prSet presAssocID="{842D488F-CAF6-4A61-AD7E-E9613E31740B}" presName="Name37" presStyleLbl="parChTrans1D3" presStyleIdx="5" presStyleCnt="10"/>
      <dgm:spPr/>
      <dgm:t>
        <a:bodyPr/>
        <a:lstStyle/>
        <a:p>
          <a:endParaRPr lang="es-EC"/>
        </a:p>
      </dgm:t>
    </dgm:pt>
    <dgm:pt modelId="{66B301AE-0FC0-4D06-BC3A-8DC68C4864CE}" type="pres">
      <dgm:prSet presAssocID="{B023E8AA-F6FB-4480-8B05-748C8E7510F9}" presName="hierRoot2" presStyleCnt="0">
        <dgm:presLayoutVars>
          <dgm:hierBranch val="init"/>
        </dgm:presLayoutVars>
      </dgm:prSet>
      <dgm:spPr/>
    </dgm:pt>
    <dgm:pt modelId="{35A6519C-0609-4794-B72F-E5EC318DD7B9}" type="pres">
      <dgm:prSet presAssocID="{B023E8AA-F6FB-4480-8B05-748C8E7510F9}" presName="rootComposite" presStyleCnt="0"/>
      <dgm:spPr/>
    </dgm:pt>
    <dgm:pt modelId="{D1A1AFBD-7295-4586-8F4A-AA15E9195F5B}" type="pres">
      <dgm:prSet presAssocID="{B023E8AA-F6FB-4480-8B05-748C8E7510F9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E239BD-BF01-4463-A502-D8DE1F0A56B5}" type="pres">
      <dgm:prSet presAssocID="{B023E8AA-F6FB-4480-8B05-748C8E7510F9}" presName="rootConnector" presStyleLbl="node3" presStyleIdx="5" presStyleCnt="10"/>
      <dgm:spPr/>
      <dgm:t>
        <a:bodyPr/>
        <a:lstStyle/>
        <a:p>
          <a:endParaRPr lang="es-EC"/>
        </a:p>
      </dgm:t>
    </dgm:pt>
    <dgm:pt modelId="{891BB4CC-8522-43DF-BF15-CA25400ABFB4}" type="pres">
      <dgm:prSet presAssocID="{B023E8AA-F6FB-4480-8B05-748C8E7510F9}" presName="hierChild4" presStyleCnt="0"/>
      <dgm:spPr/>
    </dgm:pt>
    <dgm:pt modelId="{ACCD15FD-37C5-40AB-B272-BCC1A241E40B}" type="pres">
      <dgm:prSet presAssocID="{B023E8AA-F6FB-4480-8B05-748C8E7510F9}" presName="hierChild5" presStyleCnt="0"/>
      <dgm:spPr/>
    </dgm:pt>
    <dgm:pt modelId="{2325D6CB-8D70-4476-8CCA-1B0F27F1B5FA}" type="pres">
      <dgm:prSet presAssocID="{8DEC41FD-FF91-446A-953D-925A8F33EE4D}" presName="hierChild5" presStyleCnt="0"/>
      <dgm:spPr/>
    </dgm:pt>
    <dgm:pt modelId="{4A6CF8A3-98AB-437A-90DF-0BCB697DEA6B}" type="pres">
      <dgm:prSet presAssocID="{E01DA859-83C8-4A90-BC6B-22138BB87B5F}" presName="Name37" presStyleLbl="parChTrans1D2" presStyleIdx="3" presStyleCnt="6"/>
      <dgm:spPr/>
      <dgm:t>
        <a:bodyPr/>
        <a:lstStyle/>
        <a:p>
          <a:endParaRPr lang="es-EC"/>
        </a:p>
      </dgm:t>
    </dgm:pt>
    <dgm:pt modelId="{89814A11-3B8A-485B-9EBB-5374E62ECA83}" type="pres">
      <dgm:prSet presAssocID="{1EEF4B59-3474-401C-95CC-BB73C57A723D}" presName="hierRoot2" presStyleCnt="0">
        <dgm:presLayoutVars>
          <dgm:hierBranch val="init"/>
        </dgm:presLayoutVars>
      </dgm:prSet>
      <dgm:spPr/>
    </dgm:pt>
    <dgm:pt modelId="{63744AAC-6636-4D9C-BB96-407AB55821F3}" type="pres">
      <dgm:prSet presAssocID="{1EEF4B59-3474-401C-95CC-BB73C57A723D}" presName="rootComposite" presStyleCnt="0"/>
      <dgm:spPr/>
    </dgm:pt>
    <dgm:pt modelId="{55E33AEA-C293-4DFE-90AB-999447C8EA84}" type="pres">
      <dgm:prSet presAssocID="{1EEF4B59-3474-401C-95CC-BB73C57A723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E7419DF-AAEB-4784-9209-E8370CC9A080}" type="pres">
      <dgm:prSet presAssocID="{1EEF4B59-3474-401C-95CC-BB73C57A723D}" presName="rootConnector" presStyleLbl="node2" presStyleIdx="3" presStyleCnt="5"/>
      <dgm:spPr/>
      <dgm:t>
        <a:bodyPr/>
        <a:lstStyle/>
        <a:p>
          <a:endParaRPr lang="es-EC"/>
        </a:p>
      </dgm:t>
    </dgm:pt>
    <dgm:pt modelId="{53573C2C-4AF5-49AD-BD15-E0CBE94F2A3F}" type="pres">
      <dgm:prSet presAssocID="{1EEF4B59-3474-401C-95CC-BB73C57A723D}" presName="hierChild4" presStyleCnt="0"/>
      <dgm:spPr/>
    </dgm:pt>
    <dgm:pt modelId="{A2A92E17-C5EA-447D-9480-3FF0EB13EE0B}" type="pres">
      <dgm:prSet presAssocID="{3120B933-F1D4-478A-B752-1F1DF6A43329}" presName="Name37" presStyleLbl="parChTrans1D3" presStyleIdx="6" presStyleCnt="10"/>
      <dgm:spPr/>
      <dgm:t>
        <a:bodyPr/>
        <a:lstStyle/>
        <a:p>
          <a:endParaRPr lang="es-EC"/>
        </a:p>
      </dgm:t>
    </dgm:pt>
    <dgm:pt modelId="{F43AFAEC-5B58-4B20-BF90-A4296D09E04D}" type="pres">
      <dgm:prSet presAssocID="{C1B290A4-9FAC-4154-9D66-07ADCE87861B}" presName="hierRoot2" presStyleCnt="0">
        <dgm:presLayoutVars>
          <dgm:hierBranch val="init"/>
        </dgm:presLayoutVars>
      </dgm:prSet>
      <dgm:spPr/>
    </dgm:pt>
    <dgm:pt modelId="{49CA96A1-6328-41DA-A62D-8BB28C833810}" type="pres">
      <dgm:prSet presAssocID="{C1B290A4-9FAC-4154-9D66-07ADCE87861B}" presName="rootComposite" presStyleCnt="0"/>
      <dgm:spPr/>
    </dgm:pt>
    <dgm:pt modelId="{1A61B973-33FE-4021-8C03-85ECD64CFF8A}" type="pres">
      <dgm:prSet presAssocID="{C1B290A4-9FAC-4154-9D66-07ADCE87861B}" presName="rootText" presStyleLbl="node3" presStyleIdx="6" presStyleCnt="10">
        <dgm:presLayoutVars>
          <dgm:chPref val="3"/>
        </dgm:presLayoutVars>
      </dgm:prSet>
      <dgm:spPr>
        <a:xfrm>
          <a:off x="5070419" y="2751484"/>
          <a:ext cx="1306690" cy="653345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7AE4577B-017D-43D4-84E5-9A68F609813E}" type="pres">
      <dgm:prSet presAssocID="{C1B290A4-9FAC-4154-9D66-07ADCE87861B}" presName="rootConnector" presStyleLbl="node3" presStyleIdx="6" presStyleCnt="10"/>
      <dgm:spPr/>
      <dgm:t>
        <a:bodyPr/>
        <a:lstStyle/>
        <a:p>
          <a:endParaRPr lang="es-EC"/>
        </a:p>
      </dgm:t>
    </dgm:pt>
    <dgm:pt modelId="{BCF2E078-97F4-45E5-8400-BD4C7A421331}" type="pres">
      <dgm:prSet presAssocID="{C1B290A4-9FAC-4154-9D66-07ADCE87861B}" presName="hierChild4" presStyleCnt="0"/>
      <dgm:spPr/>
    </dgm:pt>
    <dgm:pt modelId="{FCC4941A-0A7D-435D-80BA-56606073B27B}" type="pres">
      <dgm:prSet presAssocID="{C1B290A4-9FAC-4154-9D66-07ADCE87861B}" presName="hierChild5" presStyleCnt="0"/>
      <dgm:spPr/>
    </dgm:pt>
    <dgm:pt modelId="{4EF46398-05B3-4333-BDE7-BAD7A857AC7D}" type="pres">
      <dgm:prSet presAssocID="{D47E3828-F098-4868-9D81-4F6BD93AB539}" presName="Name37" presStyleLbl="parChTrans1D3" presStyleIdx="7" presStyleCnt="10"/>
      <dgm:spPr/>
      <dgm:t>
        <a:bodyPr/>
        <a:lstStyle/>
        <a:p>
          <a:endParaRPr lang="es-EC"/>
        </a:p>
      </dgm:t>
    </dgm:pt>
    <dgm:pt modelId="{C14ADE19-E013-471A-A1DD-31504E915D25}" type="pres">
      <dgm:prSet presAssocID="{70D746A2-5CC3-4526-BB49-DA4147FBD646}" presName="hierRoot2" presStyleCnt="0">
        <dgm:presLayoutVars>
          <dgm:hierBranch val="init"/>
        </dgm:presLayoutVars>
      </dgm:prSet>
      <dgm:spPr/>
    </dgm:pt>
    <dgm:pt modelId="{160A126B-44CF-4CBD-B2FE-44EEE84677C6}" type="pres">
      <dgm:prSet presAssocID="{70D746A2-5CC3-4526-BB49-DA4147FBD646}" presName="rootComposite" presStyleCnt="0"/>
      <dgm:spPr/>
    </dgm:pt>
    <dgm:pt modelId="{9CA311A9-15E7-46CA-8C44-56963CFFA524}" type="pres">
      <dgm:prSet presAssocID="{70D746A2-5CC3-4526-BB49-DA4147FBD646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290D25-7842-4DFD-B923-DD0E47FAF827}" type="pres">
      <dgm:prSet presAssocID="{70D746A2-5CC3-4526-BB49-DA4147FBD646}" presName="rootConnector" presStyleLbl="node3" presStyleIdx="7" presStyleCnt="10"/>
      <dgm:spPr/>
      <dgm:t>
        <a:bodyPr/>
        <a:lstStyle/>
        <a:p>
          <a:endParaRPr lang="es-EC"/>
        </a:p>
      </dgm:t>
    </dgm:pt>
    <dgm:pt modelId="{8C337E52-BEE1-463E-A0F1-9DC2284A5E0B}" type="pres">
      <dgm:prSet presAssocID="{70D746A2-5CC3-4526-BB49-DA4147FBD646}" presName="hierChild4" presStyleCnt="0"/>
      <dgm:spPr/>
    </dgm:pt>
    <dgm:pt modelId="{FCE77468-5C9C-498A-B53A-351F9E526B23}" type="pres">
      <dgm:prSet presAssocID="{70D746A2-5CC3-4526-BB49-DA4147FBD646}" presName="hierChild5" presStyleCnt="0"/>
      <dgm:spPr/>
    </dgm:pt>
    <dgm:pt modelId="{B62E510C-CB22-43F9-AA28-0991C7B97042}" type="pres">
      <dgm:prSet presAssocID="{1EEF4B59-3474-401C-95CC-BB73C57A723D}" presName="hierChild5" presStyleCnt="0"/>
      <dgm:spPr/>
    </dgm:pt>
    <dgm:pt modelId="{86A7D4DA-DD4D-437E-8163-75748B324C44}" type="pres">
      <dgm:prSet presAssocID="{44A8E0C4-D743-4E94-8348-82656F78F3A9}" presName="Name37" presStyleLbl="parChTrans1D2" presStyleIdx="4" presStyleCnt="6"/>
      <dgm:spPr/>
      <dgm:t>
        <a:bodyPr/>
        <a:lstStyle/>
        <a:p>
          <a:endParaRPr lang="es-EC"/>
        </a:p>
      </dgm:t>
    </dgm:pt>
    <dgm:pt modelId="{4D6253D2-6796-4A48-8806-013931BA690E}" type="pres">
      <dgm:prSet presAssocID="{A71F2212-C348-42D5-883D-BF0179317949}" presName="hierRoot2" presStyleCnt="0">
        <dgm:presLayoutVars>
          <dgm:hierBranch val="init"/>
        </dgm:presLayoutVars>
      </dgm:prSet>
      <dgm:spPr/>
    </dgm:pt>
    <dgm:pt modelId="{68F28C09-976F-4ACE-8867-DF2562B61ADF}" type="pres">
      <dgm:prSet presAssocID="{A71F2212-C348-42D5-883D-BF0179317949}" presName="rootComposite" presStyleCnt="0"/>
      <dgm:spPr/>
    </dgm:pt>
    <dgm:pt modelId="{879C4AA7-47D3-49B7-B193-99D612EAF716}" type="pres">
      <dgm:prSet presAssocID="{A71F2212-C348-42D5-883D-BF017931794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2FFD9B6-7662-430F-BA23-5D1957C1276E}" type="pres">
      <dgm:prSet presAssocID="{A71F2212-C348-42D5-883D-BF0179317949}" presName="rootConnector" presStyleLbl="node2" presStyleIdx="4" presStyleCnt="5"/>
      <dgm:spPr/>
      <dgm:t>
        <a:bodyPr/>
        <a:lstStyle/>
        <a:p>
          <a:endParaRPr lang="es-EC"/>
        </a:p>
      </dgm:t>
    </dgm:pt>
    <dgm:pt modelId="{250BC767-2A41-4C8D-B826-2DEA37879698}" type="pres">
      <dgm:prSet presAssocID="{A71F2212-C348-42D5-883D-BF0179317949}" presName="hierChild4" presStyleCnt="0"/>
      <dgm:spPr/>
    </dgm:pt>
    <dgm:pt modelId="{40E9B8D5-0BC8-4BA5-BF84-ABA4A4EC1171}" type="pres">
      <dgm:prSet presAssocID="{3472CB70-1DCE-4533-832C-9BD4CCB65A3C}" presName="Name37" presStyleLbl="parChTrans1D3" presStyleIdx="8" presStyleCnt="10"/>
      <dgm:spPr/>
      <dgm:t>
        <a:bodyPr/>
        <a:lstStyle/>
        <a:p>
          <a:endParaRPr lang="es-EC"/>
        </a:p>
      </dgm:t>
    </dgm:pt>
    <dgm:pt modelId="{8BD1C113-6D23-4144-B96D-28E6E2ABD4E6}" type="pres">
      <dgm:prSet presAssocID="{7B48C4A0-7849-4D24-996E-C4941977CDBB}" presName="hierRoot2" presStyleCnt="0">
        <dgm:presLayoutVars>
          <dgm:hierBranch val="init"/>
        </dgm:presLayoutVars>
      </dgm:prSet>
      <dgm:spPr/>
    </dgm:pt>
    <dgm:pt modelId="{3118F4F2-C3EE-4BA7-AF90-B4B8514E7449}" type="pres">
      <dgm:prSet presAssocID="{7B48C4A0-7849-4D24-996E-C4941977CDBB}" presName="rootComposite" presStyleCnt="0"/>
      <dgm:spPr/>
    </dgm:pt>
    <dgm:pt modelId="{4C1F449D-4998-4491-8E7D-D6ACB0720B97}" type="pres">
      <dgm:prSet presAssocID="{7B48C4A0-7849-4D24-996E-C4941977CDBB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1C0ADF-32FD-4024-9F87-15C6DD878C6C}" type="pres">
      <dgm:prSet presAssocID="{7B48C4A0-7849-4D24-996E-C4941977CDBB}" presName="rootConnector" presStyleLbl="node3" presStyleIdx="8" presStyleCnt="10"/>
      <dgm:spPr/>
      <dgm:t>
        <a:bodyPr/>
        <a:lstStyle/>
        <a:p>
          <a:endParaRPr lang="es-EC"/>
        </a:p>
      </dgm:t>
    </dgm:pt>
    <dgm:pt modelId="{40E08DC8-03BD-4FA4-A67E-ED9606A73229}" type="pres">
      <dgm:prSet presAssocID="{7B48C4A0-7849-4D24-996E-C4941977CDBB}" presName="hierChild4" presStyleCnt="0"/>
      <dgm:spPr/>
    </dgm:pt>
    <dgm:pt modelId="{D5011B6C-1D14-4661-8070-B93B1DC2889C}" type="pres">
      <dgm:prSet presAssocID="{7B48C4A0-7849-4D24-996E-C4941977CDBB}" presName="hierChild5" presStyleCnt="0"/>
      <dgm:spPr/>
    </dgm:pt>
    <dgm:pt modelId="{2EC633A1-EC1C-4FBA-A698-BCE460AB5A8C}" type="pres">
      <dgm:prSet presAssocID="{0020E4C5-FBCC-4906-A50B-FAE757906BF5}" presName="Name37" presStyleLbl="parChTrans1D3" presStyleIdx="9" presStyleCnt="10"/>
      <dgm:spPr/>
      <dgm:t>
        <a:bodyPr/>
        <a:lstStyle/>
        <a:p>
          <a:endParaRPr lang="es-EC"/>
        </a:p>
      </dgm:t>
    </dgm:pt>
    <dgm:pt modelId="{54FB1BEC-896E-4DA0-A9CD-E53A6876E416}" type="pres">
      <dgm:prSet presAssocID="{8A878DF4-DDD8-4AC1-B5A2-76BEB71C15DC}" presName="hierRoot2" presStyleCnt="0">
        <dgm:presLayoutVars>
          <dgm:hierBranch val="init"/>
        </dgm:presLayoutVars>
      </dgm:prSet>
      <dgm:spPr/>
    </dgm:pt>
    <dgm:pt modelId="{927F2025-64A7-4A4C-828B-D1EBF96CD94F}" type="pres">
      <dgm:prSet presAssocID="{8A878DF4-DDD8-4AC1-B5A2-76BEB71C15DC}" presName="rootComposite" presStyleCnt="0"/>
      <dgm:spPr/>
    </dgm:pt>
    <dgm:pt modelId="{A608CBB5-25B8-4920-8A1C-762E9C74599A}" type="pres">
      <dgm:prSet presAssocID="{8A878DF4-DDD8-4AC1-B5A2-76BEB71C15DC}" presName="rootText" presStyleLbl="node3" presStyleIdx="9" presStyleCnt="10">
        <dgm:presLayoutVars>
          <dgm:chPref val="3"/>
        </dgm:presLayoutVars>
      </dgm:prSet>
      <dgm:spPr>
        <a:xfrm>
          <a:off x="6651514" y="3679234"/>
          <a:ext cx="1306690" cy="653345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525686F2-867F-4DDB-9596-F666AD8A2EBB}" type="pres">
      <dgm:prSet presAssocID="{8A878DF4-DDD8-4AC1-B5A2-76BEB71C15DC}" presName="rootConnector" presStyleLbl="node3" presStyleIdx="9" presStyleCnt="10"/>
      <dgm:spPr/>
      <dgm:t>
        <a:bodyPr/>
        <a:lstStyle/>
        <a:p>
          <a:endParaRPr lang="es-EC"/>
        </a:p>
      </dgm:t>
    </dgm:pt>
    <dgm:pt modelId="{3278A919-D02A-4586-AB7A-8959A7B02D55}" type="pres">
      <dgm:prSet presAssocID="{8A878DF4-DDD8-4AC1-B5A2-76BEB71C15DC}" presName="hierChild4" presStyleCnt="0"/>
      <dgm:spPr/>
    </dgm:pt>
    <dgm:pt modelId="{B79D9BBF-C15F-4F91-B595-70C218EAC83C}" type="pres">
      <dgm:prSet presAssocID="{8A878DF4-DDD8-4AC1-B5A2-76BEB71C15DC}" presName="hierChild5" presStyleCnt="0"/>
      <dgm:spPr/>
    </dgm:pt>
    <dgm:pt modelId="{9AF7A508-2B34-442F-9BB4-BB9C6ECACED4}" type="pres">
      <dgm:prSet presAssocID="{A71F2212-C348-42D5-883D-BF0179317949}" presName="hierChild5" presStyleCnt="0"/>
      <dgm:spPr/>
    </dgm:pt>
    <dgm:pt modelId="{D8923A0E-47F5-491C-915F-E8AA62FCE209}" type="pres">
      <dgm:prSet presAssocID="{8F14916C-46DA-4FA8-A3CF-DD1523B0831F}" presName="hierChild3" presStyleCnt="0"/>
      <dgm:spPr/>
    </dgm:pt>
    <dgm:pt modelId="{B21DBFF2-4068-4887-9109-8E53EDF7A8AE}" type="pres">
      <dgm:prSet presAssocID="{A83DD3B3-28C9-4A17-B2FD-6FF85E7DC542}" presName="Name111" presStyleLbl="parChTrans1D2" presStyleIdx="5" presStyleCnt="6"/>
      <dgm:spPr/>
      <dgm:t>
        <a:bodyPr/>
        <a:lstStyle/>
        <a:p>
          <a:endParaRPr lang="es-EC"/>
        </a:p>
      </dgm:t>
    </dgm:pt>
    <dgm:pt modelId="{64649E18-2F77-4035-9D71-B43C7FA15321}" type="pres">
      <dgm:prSet presAssocID="{C0BA9463-8A49-4F3B-BADA-AE655389CA1F}" presName="hierRoot3" presStyleCnt="0">
        <dgm:presLayoutVars>
          <dgm:hierBranch val="init"/>
        </dgm:presLayoutVars>
      </dgm:prSet>
      <dgm:spPr/>
    </dgm:pt>
    <dgm:pt modelId="{550B8380-EA61-43BE-A887-C87AAE9847BB}" type="pres">
      <dgm:prSet presAssocID="{C0BA9463-8A49-4F3B-BADA-AE655389CA1F}" presName="rootComposite3" presStyleCnt="0"/>
      <dgm:spPr/>
    </dgm:pt>
    <dgm:pt modelId="{8386EA95-F2C8-44FB-B49C-9665251E1C68}" type="pres">
      <dgm:prSet presAssocID="{C0BA9463-8A49-4F3B-BADA-AE655389CA1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170067-FE7B-4060-900A-E14BF2DEB6E8}" type="pres">
      <dgm:prSet presAssocID="{C0BA9463-8A49-4F3B-BADA-AE655389CA1F}" presName="rootConnector3" presStyleLbl="asst1" presStyleIdx="0" presStyleCnt="1"/>
      <dgm:spPr/>
      <dgm:t>
        <a:bodyPr/>
        <a:lstStyle/>
        <a:p>
          <a:endParaRPr lang="es-EC"/>
        </a:p>
      </dgm:t>
    </dgm:pt>
    <dgm:pt modelId="{2531CA77-E6A7-49E5-8DF2-A56C81933DF8}" type="pres">
      <dgm:prSet presAssocID="{C0BA9463-8A49-4F3B-BADA-AE655389CA1F}" presName="hierChild6" presStyleCnt="0"/>
      <dgm:spPr/>
    </dgm:pt>
    <dgm:pt modelId="{52555DBD-1BB6-41CD-91C7-CE68832AFC36}" type="pres">
      <dgm:prSet presAssocID="{C0BA9463-8A49-4F3B-BADA-AE655389CA1F}" presName="hierChild7" presStyleCnt="0"/>
      <dgm:spPr/>
    </dgm:pt>
  </dgm:ptLst>
  <dgm:cxnLst>
    <dgm:cxn modelId="{75924128-725D-4839-B422-EBAFA7ECDCE0}" type="presOf" srcId="{70D746A2-5CC3-4526-BB49-DA4147FBD646}" destId="{1C290D25-7842-4DFD-B923-DD0E47FAF827}" srcOrd="1" destOrd="0" presId="urn:microsoft.com/office/officeart/2005/8/layout/orgChart1"/>
    <dgm:cxn modelId="{980EE738-E6E1-4902-8E28-3F60EC5585B3}" type="presOf" srcId="{7B48C4A0-7849-4D24-996E-C4941977CDBB}" destId="{4C1F449D-4998-4491-8E7D-D6ACB0720B97}" srcOrd="0" destOrd="0" presId="urn:microsoft.com/office/officeart/2005/8/layout/orgChart1"/>
    <dgm:cxn modelId="{5EF6854C-D1C7-445E-9AC2-73CA3A394128}" srcId="{8DEC41FD-FF91-446A-953D-925A8F33EE4D}" destId="{B023E8AA-F6FB-4480-8B05-748C8E7510F9}" srcOrd="1" destOrd="0" parTransId="{842D488F-CAF6-4A61-AD7E-E9613E31740B}" sibTransId="{9665423A-0C31-4F88-9994-FFCFB9B03007}"/>
    <dgm:cxn modelId="{EDC9AB7B-47D4-4282-A1CB-946D8F542E77}" type="presOf" srcId="{0020E4C5-FBCC-4906-A50B-FAE757906BF5}" destId="{2EC633A1-EC1C-4FBA-A698-BCE460AB5A8C}" srcOrd="0" destOrd="0" presId="urn:microsoft.com/office/officeart/2005/8/layout/orgChart1"/>
    <dgm:cxn modelId="{51945A54-727A-4883-BEFD-539386F28E33}" type="presOf" srcId="{8A878DF4-DDD8-4AC1-B5A2-76BEB71C15DC}" destId="{525686F2-867F-4DDB-9596-F666AD8A2EBB}" srcOrd="1" destOrd="0" presId="urn:microsoft.com/office/officeart/2005/8/layout/orgChart1"/>
    <dgm:cxn modelId="{532855C2-44C9-4A1E-9E90-F6AF67816D1D}" type="presOf" srcId="{C0BA9463-8A49-4F3B-BADA-AE655389CA1F}" destId="{B3170067-FE7B-4060-900A-E14BF2DEB6E8}" srcOrd="1" destOrd="0" presId="urn:microsoft.com/office/officeart/2005/8/layout/orgChart1"/>
    <dgm:cxn modelId="{928292FA-434E-4CBF-9BBF-EA09EC228850}" type="presOf" srcId="{3472CB70-1DCE-4533-832C-9BD4CCB65A3C}" destId="{40E9B8D5-0BC8-4BA5-BF84-ABA4A4EC1171}" srcOrd="0" destOrd="0" presId="urn:microsoft.com/office/officeart/2005/8/layout/orgChart1"/>
    <dgm:cxn modelId="{9EBB7B33-53FF-4975-B6A7-361D211C65AF}" type="presOf" srcId="{A7F4D12A-1454-4DD8-BD14-361B04DC5783}" destId="{8A6B7432-9159-46FB-8566-9A6760F40B29}" srcOrd="0" destOrd="0" presId="urn:microsoft.com/office/officeart/2005/8/layout/orgChart1"/>
    <dgm:cxn modelId="{8F5E246E-07E4-4D0A-B178-0D45EBADB2A2}" type="presOf" srcId="{7B48C4A0-7849-4D24-996E-C4941977CDBB}" destId="{B41C0ADF-32FD-4024-9F87-15C6DD878C6C}" srcOrd="1" destOrd="0" presId="urn:microsoft.com/office/officeart/2005/8/layout/orgChart1"/>
    <dgm:cxn modelId="{AD6E7615-FDC4-4A50-949A-59BF032C6785}" type="presOf" srcId="{44A8E0C4-D743-4E94-8348-82656F78F3A9}" destId="{86A7D4DA-DD4D-437E-8163-75748B324C44}" srcOrd="0" destOrd="0" presId="urn:microsoft.com/office/officeart/2005/8/layout/orgChart1"/>
    <dgm:cxn modelId="{5E83DFC9-3024-48FF-9D4C-F6F649917524}" type="presOf" srcId="{2632261E-FE60-4E5C-8F37-C276E9B17AAD}" destId="{4BDCE9CF-8AF1-4242-BD07-A50FC50E3345}" srcOrd="0" destOrd="0" presId="urn:microsoft.com/office/officeart/2005/8/layout/orgChart1"/>
    <dgm:cxn modelId="{F9DD6F39-51DC-412F-A2AC-2EEED2EED9F8}" type="presOf" srcId="{8F14916C-46DA-4FA8-A3CF-DD1523B0831F}" destId="{9AB01D26-BEE7-45E9-BF47-52128EE8695A}" srcOrd="0" destOrd="0" presId="urn:microsoft.com/office/officeart/2005/8/layout/orgChart1"/>
    <dgm:cxn modelId="{0999D9F8-4E1C-4CD9-A30F-21914FB8E630}" type="presOf" srcId="{9A7646F9-82A7-4D7E-8E81-1D977BF9F066}" destId="{856F3591-7911-45F7-8A32-989174F8BBFF}" srcOrd="0" destOrd="0" presId="urn:microsoft.com/office/officeart/2005/8/layout/orgChart1"/>
    <dgm:cxn modelId="{A40E5FFE-19E5-4831-8FD2-B2D26ECCC86C}" srcId="{8DEC41FD-FF91-446A-953D-925A8F33EE4D}" destId="{42513A32-2CFB-44D1-BB5D-B129CA3ED9C9}" srcOrd="0" destOrd="0" parTransId="{9A7646F9-82A7-4D7E-8E81-1D977BF9F066}" sibTransId="{B8522F56-82DB-4F80-A086-7A8A48C59382}"/>
    <dgm:cxn modelId="{72635493-5C62-4A02-93D2-8BAE75D6C91C}" type="presOf" srcId="{C1B290A4-9FAC-4154-9D66-07ADCE87861B}" destId="{1A61B973-33FE-4021-8C03-85ECD64CFF8A}" srcOrd="0" destOrd="0" presId="urn:microsoft.com/office/officeart/2005/8/layout/orgChart1"/>
    <dgm:cxn modelId="{6971B2DA-2961-4F56-8438-9AA81C8849C9}" type="presOf" srcId="{FB2D3CB3-C06F-46DC-A30A-C8BC7CA0FDC8}" destId="{1989B919-A14B-485C-BDC6-1609CB5345D3}" srcOrd="0" destOrd="0" presId="urn:microsoft.com/office/officeart/2005/8/layout/orgChart1"/>
    <dgm:cxn modelId="{4DBF4A28-D95E-409B-8074-8BB5C47554EF}" type="presOf" srcId="{8DEC41FD-FF91-446A-953D-925A8F33EE4D}" destId="{B806370C-6AEC-4E76-8C9E-3D9F4EA4F037}" srcOrd="0" destOrd="0" presId="urn:microsoft.com/office/officeart/2005/8/layout/orgChart1"/>
    <dgm:cxn modelId="{8C583866-EC89-4308-9989-46B818880CEE}" srcId="{C291BF82-C227-4F29-B54F-25321004C1AD}" destId="{A7F4D12A-1454-4DD8-BD14-361B04DC5783}" srcOrd="1" destOrd="0" parTransId="{6C3CAFB7-3EC1-4E91-83A3-93C7A7ED5987}" sibTransId="{00D63FF5-26C6-4416-B1D2-003747364C95}"/>
    <dgm:cxn modelId="{E3EF7734-6C64-4E7E-93CA-833CD83F919A}" type="presOf" srcId="{42513A32-2CFB-44D1-BB5D-B129CA3ED9C9}" destId="{1C7E9D77-A194-4F75-ABAD-E036445ECE80}" srcOrd="1" destOrd="0" presId="urn:microsoft.com/office/officeart/2005/8/layout/orgChart1"/>
    <dgm:cxn modelId="{D284C2D3-1822-4AA0-9E45-E2F4901208AD}" type="presOf" srcId="{1EEF4B59-3474-401C-95CC-BB73C57A723D}" destId="{EE7419DF-AAEB-4784-9209-E8370CC9A080}" srcOrd="1" destOrd="0" presId="urn:microsoft.com/office/officeart/2005/8/layout/orgChart1"/>
    <dgm:cxn modelId="{F36EFCBD-F2C6-4738-BE90-6FD2B3A27039}" type="presOf" srcId="{42513A32-2CFB-44D1-BB5D-B129CA3ED9C9}" destId="{E428BF26-09E9-4319-A1B7-B92D946AC3FA}" srcOrd="0" destOrd="0" presId="urn:microsoft.com/office/officeart/2005/8/layout/orgChart1"/>
    <dgm:cxn modelId="{2E7BB7D6-F70A-47C9-9E91-B314622FAEC3}" type="presOf" srcId="{C0BA9463-8A49-4F3B-BADA-AE655389CA1F}" destId="{8386EA95-F2C8-44FB-B49C-9665251E1C68}" srcOrd="0" destOrd="0" presId="urn:microsoft.com/office/officeart/2005/8/layout/orgChart1"/>
    <dgm:cxn modelId="{909F1317-9BC4-4E65-8DA0-5BB58AE3522D}" type="presOf" srcId="{0AD2189A-72DF-4C6B-A753-1428EBD565BE}" destId="{ABD63AD7-BA0D-4916-B1DB-BA93CABE0E70}" srcOrd="1" destOrd="0" presId="urn:microsoft.com/office/officeart/2005/8/layout/orgChart1"/>
    <dgm:cxn modelId="{0F477CE3-B545-4605-B3FB-DE79303096E1}" type="presOf" srcId="{3C9B6F24-B181-45BE-8089-8EED3EB6F508}" destId="{AF55F886-3C29-43C1-951E-62A2B81B0A9B}" srcOrd="1" destOrd="0" presId="urn:microsoft.com/office/officeart/2005/8/layout/orgChart1"/>
    <dgm:cxn modelId="{674354DF-0F8F-4408-9EFC-36ACCE2EB28C}" type="presOf" srcId="{C291BF82-C227-4F29-B54F-25321004C1AD}" destId="{5433BAE0-2631-427C-BCB3-45193A120DA6}" srcOrd="0" destOrd="0" presId="urn:microsoft.com/office/officeart/2005/8/layout/orgChart1"/>
    <dgm:cxn modelId="{39D583A6-7F8E-40A1-AADA-C7C1AAE2F206}" type="presOf" srcId="{0AD2189A-72DF-4C6B-A753-1428EBD565BE}" destId="{7C534F73-EA8F-4DB1-914E-3D7FB0B1AFD9}" srcOrd="0" destOrd="0" presId="urn:microsoft.com/office/officeart/2005/8/layout/orgChart1"/>
    <dgm:cxn modelId="{B0658082-649F-4A7E-A720-0D4ADA6CE24B}" srcId="{8F14916C-46DA-4FA8-A3CF-DD1523B0831F}" destId="{C291BF82-C227-4F29-B54F-25321004C1AD}" srcOrd="2" destOrd="0" parTransId="{2632261E-FE60-4E5C-8F37-C276E9B17AAD}" sibTransId="{66B150F3-F450-42C6-ADAB-1EE5861152C7}"/>
    <dgm:cxn modelId="{5BBC7EA7-E01B-4A4D-87ED-5A30FE81E6C4}" type="presOf" srcId="{E5BDE293-1ACE-4329-9E46-68BCA92CCB43}" destId="{AE8A0A0F-C4F4-4EA5-98BB-C26912FD570C}" srcOrd="0" destOrd="0" presId="urn:microsoft.com/office/officeart/2005/8/layout/orgChart1"/>
    <dgm:cxn modelId="{EB4BAD7A-AD88-46A1-A748-6B1DEDDC23EF}" type="presOf" srcId="{D47E3828-F098-4868-9D81-4F6BD93AB539}" destId="{4EF46398-05B3-4333-BDE7-BAD7A857AC7D}" srcOrd="0" destOrd="0" presId="urn:microsoft.com/office/officeart/2005/8/layout/orgChart1"/>
    <dgm:cxn modelId="{DDACD505-0014-4F50-939C-435BE13CC3C3}" type="presOf" srcId="{03EF4203-09E5-4A73-8A9B-E6FE2B2703E5}" destId="{0178C95E-AB8B-41DC-9F9B-DC7A55B6BD49}" srcOrd="1" destOrd="0" presId="urn:microsoft.com/office/officeart/2005/8/layout/orgChart1"/>
    <dgm:cxn modelId="{53393825-B236-44BF-9E7C-524C1C05B1E1}" srcId="{C291BF82-C227-4F29-B54F-25321004C1AD}" destId="{2FF62441-57D8-4039-A741-C2EF70A8315E}" srcOrd="0" destOrd="0" parTransId="{FB2D3CB3-C06F-46DC-A30A-C8BC7CA0FDC8}" sibTransId="{3564447A-E30C-444F-8E56-797EEEB60C1E}"/>
    <dgm:cxn modelId="{E13B7F8D-9BA6-4FD0-BB63-E0DAC05219BB}" srcId="{3C9B6F24-B181-45BE-8089-8EED3EB6F508}" destId="{03EF4203-09E5-4A73-8A9B-E6FE2B2703E5}" srcOrd="1" destOrd="0" parTransId="{A20B7DE3-4135-4DCE-A410-9BC052B3CA7F}" sibTransId="{EE5A0355-2562-4970-A6C8-BD94FAC0E2CD}"/>
    <dgm:cxn modelId="{376CAE35-6B2B-4596-8181-9357AD41C277}" type="presOf" srcId="{C291BF82-C227-4F29-B54F-25321004C1AD}" destId="{26BE242A-1C64-41E7-B41D-0DA04414772F}" srcOrd="1" destOrd="0" presId="urn:microsoft.com/office/officeart/2005/8/layout/orgChart1"/>
    <dgm:cxn modelId="{FC9E373C-FF20-4322-9D50-567195A6B7DC}" type="presOf" srcId="{1EEF4B59-3474-401C-95CC-BB73C57A723D}" destId="{55E33AEA-C293-4DFE-90AB-999447C8EA84}" srcOrd="0" destOrd="0" presId="urn:microsoft.com/office/officeart/2005/8/layout/orgChart1"/>
    <dgm:cxn modelId="{E4C83881-8F28-4ED8-9C95-25086CFA2F4C}" type="presOf" srcId="{6C3CAFB7-3EC1-4E91-83A3-93C7A7ED5987}" destId="{FBBB67C3-F8E2-462A-B402-DF653684C6D8}" srcOrd="0" destOrd="0" presId="urn:microsoft.com/office/officeart/2005/8/layout/orgChart1"/>
    <dgm:cxn modelId="{26FA5E85-BCB3-4DE0-BD85-EE768D6CE7CF}" srcId="{D3EE16CC-E2C1-48A7-8789-051F428D09F2}" destId="{8F14916C-46DA-4FA8-A3CF-DD1523B0831F}" srcOrd="0" destOrd="0" parTransId="{1B9BC69A-75CA-4FD7-9B85-E63B28E45952}" sibTransId="{D11959D8-E29D-4C2F-8056-C4C339999CA2}"/>
    <dgm:cxn modelId="{B6C228B1-91F7-4D71-9A0E-F2C4B236B089}" type="presOf" srcId="{C1B290A4-9FAC-4154-9D66-07ADCE87861B}" destId="{7AE4577B-017D-43D4-84E5-9A68F609813E}" srcOrd="1" destOrd="0" presId="urn:microsoft.com/office/officeart/2005/8/layout/orgChart1"/>
    <dgm:cxn modelId="{5DBB460C-334F-4C5D-AD9E-B4E2BDE49882}" type="presOf" srcId="{B023E8AA-F6FB-4480-8B05-748C8E7510F9}" destId="{76E239BD-BF01-4463-A502-D8DE1F0A56B5}" srcOrd="1" destOrd="0" presId="urn:microsoft.com/office/officeart/2005/8/layout/orgChart1"/>
    <dgm:cxn modelId="{E63E6B55-9E0E-416C-923A-4287A2E3F546}" type="presOf" srcId="{70D746A2-5CC3-4526-BB49-DA4147FBD646}" destId="{9CA311A9-15E7-46CA-8C44-56963CFFA524}" srcOrd="0" destOrd="0" presId="urn:microsoft.com/office/officeart/2005/8/layout/orgChart1"/>
    <dgm:cxn modelId="{165B7626-2BAC-4B7F-B211-FA6F05773128}" type="presOf" srcId="{8F14916C-46DA-4FA8-A3CF-DD1523B0831F}" destId="{B6D9CA2E-FED8-4110-ABB7-6B08BBDA654F}" srcOrd="1" destOrd="0" presId="urn:microsoft.com/office/officeart/2005/8/layout/orgChart1"/>
    <dgm:cxn modelId="{DE018AAA-35D0-473C-9B86-0361F2CA5456}" type="presOf" srcId="{A71F2212-C348-42D5-883D-BF0179317949}" destId="{879C4AA7-47D3-49B7-B193-99D612EAF716}" srcOrd="0" destOrd="0" presId="urn:microsoft.com/office/officeart/2005/8/layout/orgChart1"/>
    <dgm:cxn modelId="{6E404931-2C77-4824-AB2C-2ED1C6C9978C}" type="presOf" srcId="{8DEC41FD-FF91-446A-953D-925A8F33EE4D}" destId="{9802D9CC-7CE5-412A-9B69-7C423FADEC8E}" srcOrd="1" destOrd="0" presId="urn:microsoft.com/office/officeart/2005/8/layout/orgChart1"/>
    <dgm:cxn modelId="{8F85B7ED-23A8-4354-9245-49DCB7230929}" srcId="{3C9B6F24-B181-45BE-8089-8EED3EB6F508}" destId="{0AD2189A-72DF-4C6B-A753-1428EBD565BE}" srcOrd="0" destOrd="0" parTransId="{35BC76BB-8F72-4EE4-A06C-60AF994178CE}" sibTransId="{4923E179-07DB-4878-AD3F-17BBAFB11371}"/>
    <dgm:cxn modelId="{3DBE5B72-D6C4-4EC0-8CF9-27704B435380}" type="presOf" srcId="{A71F2212-C348-42D5-883D-BF0179317949}" destId="{B2FFD9B6-7662-430F-BA23-5D1957C1276E}" srcOrd="1" destOrd="0" presId="urn:microsoft.com/office/officeart/2005/8/layout/orgChart1"/>
    <dgm:cxn modelId="{806DD860-A4F0-4C64-BF9E-394DEE0514AD}" type="presOf" srcId="{2FF62441-57D8-4039-A741-C2EF70A8315E}" destId="{CAB85BBE-1DCB-4A4D-AF7C-310CEA3550E8}" srcOrd="1" destOrd="0" presId="urn:microsoft.com/office/officeart/2005/8/layout/orgChart1"/>
    <dgm:cxn modelId="{F1D90C6D-94F8-43FE-9A78-2B57F89F8096}" type="presOf" srcId="{A7F4D12A-1454-4DD8-BD14-361B04DC5783}" destId="{9DF92075-E7EC-4E3A-9E0D-52E8FCE6AF88}" srcOrd="1" destOrd="0" presId="urn:microsoft.com/office/officeart/2005/8/layout/orgChart1"/>
    <dgm:cxn modelId="{A6A9547B-8BF3-49E2-B45D-7F13154A7963}" srcId="{8F14916C-46DA-4FA8-A3CF-DD1523B0831F}" destId="{A71F2212-C348-42D5-883D-BF0179317949}" srcOrd="5" destOrd="0" parTransId="{44A8E0C4-D743-4E94-8348-82656F78F3A9}" sibTransId="{E2C3452E-CDB1-46A3-80EC-C2A8281D0F6F}"/>
    <dgm:cxn modelId="{55B98873-81E2-4E75-99C5-3D343BFEC078}" type="presOf" srcId="{A83DD3B3-28C9-4A17-B2FD-6FF85E7DC542}" destId="{B21DBFF2-4068-4887-9109-8E53EDF7A8AE}" srcOrd="0" destOrd="0" presId="urn:microsoft.com/office/officeart/2005/8/layout/orgChart1"/>
    <dgm:cxn modelId="{3367DC1D-9F86-4535-9C45-E27B46CC08C1}" type="presOf" srcId="{E01DA859-83C8-4A90-BC6B-22138BB87B5F}" destId="{4A6CF8A3-98AB-437A-90DF-0BCB697DEA6B}" srcOrd="0" destOrd="0" presId="urn:microsoft.com/office/officeart/2005/8/layout/orgChart1"/>
    <dgm:cxn modelId="{5D5BDEF4-C353-40DC-B916-82A84DF9B2AE}" type="presOf" srcId="{A20B7DE3-4135-4DCE-A410-9BC052B3CA7F}" destId="{D60F368B-1D61-45FC-BD49-8A5B55468F30}" srcOrd="0" destOrd="0" presId="urn:microsoft.com/office/officeart/2005/8/layout/orgChart1"/>
    <dgm:cxn modelId="{E670C85A-A5FA-4187-AE02-BD95CDC111DB}" srcId="{8F14916C-46DA-4FA8-A3CF-DD1523B0831F}" destId="{1EEF4B59-3474-401C-95CC-BB73C57A723D}" srcOrd="4" destOrd="0" parTransId="{E01DA859-83C8-4A90-BC6B-22138BB87B5F}" sibTransId="{1620CD00-4774-451C-B6D9-EDD1077F002F}"/>
    <dgm:cxn modelId="{7FA3E75D-D82F-4979-B0BB-D976A99B47E9}" type="presOf" srcId="{842D488F-CAF6-4A61-AD7E-E9613E31740B}" destId="{1F1E4C96-AEA4-4B3E-87CB-9053B5373772}" srcOrd="0" destOrd="0" presId="urn:microsoft.com/office/officeart/2005/8/layout/orgChart1"/>
    <dgm:cxn modelId="{5A248F80-006A-4F9A-842F-53FF77FFAFA9}" type="presOf" srcId="{35BC76BB-8F72-4EE4-A06C-60AF994178CE}" destId="{06C78F31-5F93-4AC9-8C5C-5717E1C1776A}" srcOrd="0" destOrd="0" presId="urn:microsoft.com/office/officeart/2005/8/layout/orgChart1"/>
    <dgm:cxn modelId="{3B971D88-E830-4ECE-8A2C-9C4185469498}" srcId="{8F14916C-46DA-4FA8-A3CF-DD1523B0831F}" destId="{C0BA9463-8A49-4F3B-BADA-AE655389CA1F}" srcOrd="0" destOrd="0" parTransId="{A83DD3B3-28C9-4A17-B2FD-6FF85E7DC542}" sibTransId="{382AB4E4-2B26-40FB-8324-1B2E16C51663}"/>
    <dgm:cxn modelId="{61455397-48DB-45A1-8971-79CA1583E2C3}" type="presOf" srcId="{8A878DF4-DDD8-4AC1-B5A2-76BEB71C15DC}" destId="{A608CBB5-25B8-4920-8A1C-762E9C74599A}" srcOrd="0" destOrd="0" presId="urn:microsoft.com/office/officeart/2005/8/layout/orgChart1"/>
    <dgm:cxn modelId="{D144060C-29BA-4E90-84B6-FB922FAE5CA6}" type="presOf" srcId="{3C9B6F24-B181-45BE-8089-8EED3EB6F508}" destId="{89A4D74F-8181-4DD7-87F8-943EAA4C97D3}" srcOrd="0" destOrd="0" presId="urn:microsoft.com/office/officeart/2005/8/layout/orgChart1"/>
    <dgm:cxn modelId="{328F8AAF-5923-4D56-BD53-E26C93BDA95A}" type="presOf" srcId="{B023E8AA-F6FB-4480-8B05-748C8E7510F9}" destId="{D1A1AFBD-7295-4586-8F4A-AA15E9195F5B}" srcOrd="0" destOrd="0" presId="urn:microsoft.com/office/officeart/2005/8/layout/orgChart1"/>
    <dgm:cxn modelId="{CBAB8E91-D8E2-4540-9EDB-7C839382BA7C}" srcId="{A71F2212-C348-42D5-883D-BF0179317949}" destId="{7B48C4A0-7849-4D24-996E-C4941977CDBB}" srcOrd="0" destOrd="0" parTransId="{3472CB70-1DCE-4533-832C-9BD4CCB65A3C}" sibTransId="{9B34C8D6-DDF4-4DA3-8F32-1F860AF1CFB4}"/>
    <dgm:cxn modelId="{4184DE12-F377-4F5D-8B50-E675C4731F90}" srcId="{1EEF4B59-3474-401C-95CC-BB73C57A723D}" destId="{70D746A2-5CC3-4526-BB49-DA4147FBD646}" srcOrd="1" destOrd="0" parTransId="{D47E3828-F098-4868-9D81-4F6BD93AB539}" sibTransId="{C4816A0C-671A-4D88-AFCC-0F4A4DF951A3}"/>
    <dgm:cxn modelId="{A1B11277-756C-4CB8-9B18-1A9E2BFDE0A3}" srcId="{A71F2212-C348-42D5-883D-BF0179317949}" destId="{8A878DF4-DDD8-4AC1-B5A2-76BEB71C15DC}" srcOrd="1" destOrd="0" parTransId="{0020E4C5-FBCC-4906-A50B-FAE757906BF5}" sibTransId="{45A107A5-7606-46E1-9EF6-CEB821C97622}"/>
    <dgm:cxn modelId="{10F43AC4-BBF1-4BA3-AE69-F97A7A7356C6}" type="presOf" srcId="{D3EE16CC-E2C1-48A7-8789-051F428D09F2}" destId="{A64D94C2-2BB5-42B5-AC81-B50EA5D8222A}" srcOrd="0" destOrd="0" presId="urn:microsoft.com/office/officeart/2005/8/layout/orgChart1"/>
    <dgm:cxn modelId="{979D2FFE-29BA-4C4B-B186-B9B70D0CF786}" srcId="{8F14916C-46DA-4FA8-A3CF-DD1523B0831F}" destId="{3C9B6F24-B181-45BE-8089-8EED3EB6F508}" srcOrd="1" destOrd="0" parTransId="{E5BDE293-1ACE-4329-9E46-68BCA92CCB43}" sibTransId="{5E29D9B0-0E23-4C6D-A650-B835969D06B4}"/>
    <dgm:cxn modelId="{2403A8B1-0E3D-4F70-A65C-299B98DDBA80}" srcId="{8F14916C-46DA-4FA8-A3CF-DD1523B0831F}" destId="{8DEC41FD-FF91-446A-953D-925A8F33EE4D}" srcOrd="3" destOrd="0" parTransId="{D88B7855-92BE-4237-BB7F-1D667A9E3811}" sibTransId="{26A0B0F1-C465-4339-9455-7BBB07E47EB8}"/>
    <dgm:cxn modelId="{74481A8F-1E4A-4D72-8EE6-0E3F6FD62D3F}" type="presOf" srcId="{3120B933-F1D4-478A-B752-1F1DF6A43329}" destId="{A2A92E17-C5EA-447D-9480-3FF0EB13EE0B}" srcOrd="0" destOrd="0" presId="urn:microsoft.com/office/officeart/2005/8/layout/orgChart1"/>
    <dgm:cxn modelId="{9D7A807B-06B5-44CB-8B4D-B8073CA41A57}" type="presOf" srcId="{D88B7855-92BE-4237-BB7F-1D667A9E3811}" destId="{69D3F2A1-ED93-4DA2-BFEF-26E39E589128}" srcOrd="0" destOrd="0" presId="urn:microsoft.com/office/officeart/2005/8/layout/orgChart1"/>
    <dgm:cxn modelId="{8437B5CA-CA69-487F-B602-A199A228CF52}" type="presOf" srcId="{2FF62441-57D8-4039-A741-C2EF70A8315E}" destId="{31FCF2AF-0B2A-4B8A-AEDB-745FD581CEC6}" srcOrd="0" destOrd="0" presId="urn:microsoft.com/office/officeart/2005/8/layout/orgChart1"/>
    <dgm:cxn modelId="{63F3B9C1-552C-4AA7-83D0-E32EE851C87B}" type="presOf" srcId="{03EF4203-09E5-4A73-8A9B-E6FE2B2703E5}" destId="{CE06AC1F-B20C-4191-92A0-0F19532FBF76}" srcOrd="0" destOrd="0" presId="urn:microsoft.com/office/officeart/2005/8/layout/orgChart1"/>
    <dgm:cxn modelId="{EF75D3F6-5294-4A94-91C8-6723A157D162}" srcId="{1EEF4B59-3474-401C-95CC-BB73C57A723D}" destId="{C1B290A4-9FAC-4154-9D66-07ADCE87861B}" srcOrd="0" destOrd="0" parTransId="{3120B933-F1D4-478A-B752-1F1DF6A43329}" sibTransId="{99418959-48C9-4935-AA58-1FE7224FE254}"/>
    <dgm:cxn modelId="{415BDDBE-2378-4F2F-BD67-46F1B8BC9456}" type="presParOf" srcId="{A64D94C2-2BB5-42B5-AC81-B50EA5D8222A}" destId="{0BB572CF-4775-4552-B90B-7A6508CC92C8}" srcOrd="0" destOrd="0" presId="urn:microsoft.com/office/officeart/2005/8/layout/orgChart1"/>
    <dgm:cxn modelId="{F320608A-17C3-4B89-BB8F-B93BC7AAE457}" type="presParOf" srcId="{0BB572CF-4775-4552-B90B-7A6508CC92C8}" destId="{1645B6CB-F1AC-4583-9850-DE7648EE7D36}" srcOrd="0" destOrd="0" presId="urn:microsoft.com/office/officeart/2005/8/layout/orgChart1"/>
    <dgm:cxn modelId="{356D2116-7B5E-481F-8BFF-6636B39FA367}" type="presParOf" srcId="{1645B6CB-F1AC-4583-9850-DE7648EE7D36}" destId="{9AB01D26-BEE7-45E9-BF47-52128EE8695A}" srcOrd="0" destOrd="0" presId="urn:microsoft.com/office/officeart/2005/8/layout/orgChart1"/>
    <dgm:cxn modelId="{307F4B41-6914-4526-B4E8-90AFD70B1D20}" type="presParOf" srcId="{1645B6CB-F1AC-4583-9850-DE7648EE7D36}" destId="{B6D9CA2E-FED8-4110-ABB7-6B08BBDA654F}" srcOrd="1" destOrd="0" presId="urn:microsoft.com/office/officeart/2005/8/layout/orgChart1"/>
    <dgm:cxn modelId="{3C737C32-C7EC-4D0B-A347-0713F1695A6E}" type="presParOf" srcId="{0BB572CF-4775-4552-B90B-7A6508CC92C8}" destId="{717EF049-DEAA-42B9-9FE9-CFA43145439D}" srcOrd="1" destOrd="0" presId="urn:microsoft.com/office/officeart/2005/8/layout/orgChart1"/>
    <dgm:cxn modelId="{F27C3565-4662-47E5-8940-3B86B2A4BEE2}" type="presParOf" srcId="{717EF049-DEAA-42B9-9FE9-CFA43145439D}" destId="{AE8A0A0F-C4F4-4EA5-98BB-C26912FD570C}" srcOrd="0" destOrd="0" presId="urn:microsoft.com/office/officeart/2005/8/layout/orgChart1"/>
    <dgm:cxn modelId="{B2C3C2A0-12C3-4C0F-93D8-012F03CC7F96}" type="presParOf" srcId="{717EF049-DEAA-42B9-9FE9-CFA43145439D}" destId="{D3926C2E-9D86-4E41-89ED-25D822886767}" srcOrd="1" destOrd="0" presId="urn:microsoft.com/office/officeart/2005/8/layout/orgChart1"/>
    <dgm:cxn modelId="{40E22733-2C41-437A-A66A-3816EC241691}" type="presParOf" srcId="{D3926C2E-9D86-4E41-89ED-25D822886767}" destId="{505D1FE0-82DD-41C4-B9D4-FF145998E28B}" srcOrd="0" destOrd="0" presId="urn:microsoft.com/office/officeart/2005/8/layout/orgChart1"/>
    <dgm:cxn modelId="{34BB2230-54D5-4997-8DE5-F1BEE3DEE3DE}" type="presParOf" srcId="{505D1FE0-82DD-41C4-B9D4-FF145998E28B}" destId="{89A4D74F-8181-4DD7-87F8-943EAA4C97D3}" srcOrd="0" destOrd="0" presId="urn:microsoft.com/office/officeart/2005/8/layout/orgChart1"/>
    <dgm:cxn modelId="{EC2A2879-38D7-4EA3-AA49-D0ADBCD289BA}" type="presParOf" srcId="{505D1FE0-82DD-41C4-B9D4-FF145998E28B}" destId="{AF55F886-3C29-43C1-951E-62A2B81B0A9B}" srcOrd="1" destOrd="0" presId="urn:microsoft.com/office/officeart/2005/8/layout/orgChart1"/>
    <dgm:cxn modelId="{0D298B9B-1D74-4CED-88C9-8EF40BF83FF9}" type="presParOf" srcId="{D3926C2E-9D86-4E41-89ED-25D822886767}" destId="{97CC2398-0E4D-4B75-BF9D-3E264636EAC6}" srcOrd="1" destOrd="0" presId="urn:microsoft.com/office/officeart/2005/8/layout/orgChart1"/>
    <dgm:cxn modelId="{B2A2048E-74E0-4ED5-813C-4D32796792C5}" type="presParOf" srcId="{97CC2398-0E4D-4B75-BF9D-3E264636EAC6}" destId="{06C78F31-5F93-4AC9-8C5C-5717E1C1776A}" srcOrd="0" destOrd="0" presId="urn:microsoft.com/office/officeart/2005/8/layout/orgChart1"/>
    <dgm:cxn modelId="{CAA0123C-48F0-42C5-9C49-3E7E9B6770E3}" type="presParOf" srcId="{97CC2398-0E4D-4B75-BF9D-3E264636EAC6}" destId="{F9B167FE-1475-4772-97A8-9909980A7277}" srcOrd="1" destOrd="0" presId="urn:microsoft.com/office/officeart/2005/8/layout/orgChart1"/>
    <dgm:cxn modelId="{8FE5B360-EEDD-4E86-B5C6-E0C35D3AA36C}" type="presParOf" srcId="{F9B167FE-1475-4772-97A8-9909980A7277}" destId="{BE2F308E-1DBE-49D3-AF0F-C44D52A0231A}" srcOrd="0" destOrd="0" presId="urn:microsoft.com/office/officeart/2005/8/layout/orgChart1"/>
    <dgm:cxn modelId="{97A0F4D7-C448-43E7-A391-893E93FEB624}" type="presParOf" srcId="{BE2F308E-1DBE-49D3-AF0F-C44D52A0231A}" destId="{7C534F73-EA8F-4DB1-914E-3D7FB0B1AFD9}" srcOrd="0" destOrd="0" presId="urn:microsoft.com/office/officeart/2005/8/layout/orgChart1"/>
    <dgm:cxn modelId="{E1F92A08-58EC-4B2C-8D0E-05C7B3B39F8F}" type="presParOf" srcId="{BE2F308E-1DBE-49D3-AF0F-C44D52A0231A}" destId="{ABD63AD7-BA0D-4916-B1DB-BA93CABE0E70}" srcOrd="1" destOrd="0" presId="urn:microsoft.com/office/officeart/2005/8/layout/orgChart1"/>
    <dgm:cxn modelId="{36C4B594-4285-4FFF-854C-4C9E4FF13407}" type="presParOf" srcId="{F9B167FE-1475-4772-97A8-9909980A7277}" destId="{F3CC4E78-5807-4A10-A1DF-8109D418482E}" srcOrd="1" destOrd="0" presId="urn:microsoft.com/office/officeart/2005/8/layout/orgChart1"/>
    <dgm:cxn modelId="{1AFA6D4A-6EDA-41BD-A939-05DD83996988}" type="presParOf" srcId="{F9B167FE-1475-4772-97A8-9909980A7277}" destId="{17584AC0-F7E3-4288-8842-C3A0FA6EED56}" srcOrd="2" destOrd="0" presId="urn:microsoft.com/office/officeart/2005/8/layout/orgChart1"/>
    <dgm:cxn modelId="{90A86BC5-9F99-4CCA-ABB8-586B27A684E5}" type="presParOf" srcId="{97CC2398-0E4D-4B75-BF9D-3E264636EAC6}" destId="{D60F368B-1D61-45FC-BD49-8A5B55468F30}" srcOrd="2" destOrd="0" presId="urn:microsoft.com/office/officeart/2005/8/layout/orgChart1"/>
    <dgm:cxn modelId="{1B45E6A5-ED73-44D6-9907-22ED56D7761A}" type="presParOf" srcId="{97CC2398-0E4D-4B75-BF9D-3E264636EAC6}" destId="{F74887AE-3191-4750-AFB7-B84D85FC2029}" srcOrd="3" destOrd="0" presId="urn:microsoft.com/office/officeart/2005/8/layout/orgChart1"/>
    <dgm:cxn modelId="{7DC2B033-CE1D-488F-8AAA-E6CA962A9ED1}" type="presParOf" srcId="{F74887AE-3191-4750-AFB7-B84D85FC2029}" destId="{D5AF913F-7EE1-49BF-AC44-F35430CEC5BD}" srcOrd="0" destOrd="0" presId="urn:microsoft.com/office/officeart/2005/8/layout/orgChart1"/>
    <dgm:cxn modelId="{82E4AD3D-71DC-431A-A91E-8A7289A521C9}" type="presParOf" srcId="{D5AF913F-7EE1-49BF-AC44-F35430CEC5BD}" destId="{CE06AC1F-B20C-4191-92A0-0F19532FBF76}" srcOrd="0" destOrd="0" presId="urn:microsoft.com/office/officeart/2005/8/layout/orgChart1"/>
    <dgm:cxn modelId="{B3F7442A-7CE5-4842-9470-70D6B93078DB}" type="presParOf" srcId="{D5AF913F-7EE1-49BF-AC44-F35430CEC5BD}" destId="{0178C95E-AB8B-41DC-9F9B-DC7A55B6BD49}" srcOrd="1" destOrd="0" presId="urn:microsoft.com/office/officeart/2005/8/layout/orgChart1"/>
    <dgm:cxn modelId="{43B1D2FE-6E00-4A39-BF9C-FD977D7A3CA7}" type="presParOf" srcId="{F74887AE-3191-4750-AFB7-B84D85FC2029}" destId="{EB2848E0-F831-4103-8785-50CD4A52A4DA}" srcOrd="1" destOrd="0" presId="urn:microsoft.com/office/officeart/2005/8/layout/orgChart1"/>
    <dgm:cxn modelId="{63301E84-70F9-41F6-A115-8E922E8B6805}" type="presParOf" srcId="{F74887AE-3191-4750-AFB7-B84D85FC2029}" destId="{0C2C3C77-49FD-45CD-B3F4-5BD368763D1D}" srcOrd="2" destOrd="0" presId="urn:microsoft.com/office/officeart/2005/8/layout/orgChart1"/>
    <dgm:cxn modelId="{ABE80BA3-80C4-405D-ADB3-CF0E5AC10D5C}" type="presParOf" srcId="{D3926C2E-9D86-4E41-89ED-25D822886767}" destId="{F0DEE8EB-9A57-4B58-A2F5-94B0599E2B45}" srcOrd="2" destOrd="0" presId="urn:microsoft.com/office/officeart/2005/8/layout/orgChart1"/>
    <dgm:cxn modelId="{83C30F24-FB12-4214-A3CA-F411E7365451}" type="presParOf" srcId="{717EF049-DEAA-42B9-9FE9-CFA43145439D}" destId="{4BDCE9CF-8AF1-4242-BD07-A50FC50E3345}" srcOrd="2" destOrd="0" presId="urn:microsoft.com/office/officeart/2005/8/layout/orgChart1"/>
    <dgm:cxn modelId="{9A4031D1-6FC4-413C-8CD2-814FC8875083}" type="presParOf" srcId="{717EF049-DEAA-42B9-9FE9-CFA43145439D}" destId="{037BBC40-20D3-4666-B664-3AB2D0D880B8}" srcOrd="3" destOrd="0" presId="urn:microsoft.com/office/officeart/2005/8/layout/orgChart1"/>
    <dgm:cxn modelId="{5B27F89A-2569-44FF-A609-EE6FAA653D9C}" type="presParOf" srcId="{037BBC40-20D3-4666-B664-3AB2D0D880B8}" destId="{FD3607F9-2FFC-4530-89FD-C23E948B2A11}" srcOrd="0" destOrd="0" presId="urn:microsoft.com/office/officeart/2005/8/layout/orgChart1"/>
    <dgm:cxn modelId="{69F8AFF2-0F9D-4B08-9F54-A0D8E526D275}" type="presParOf" srcId="{FD3607F9-2FFC-4530-89FD-C23E948B2A11}" destId="{5433BAE0-2631-427C-BCB3-45193A120DA6}" srcOrd="0" destOrd="0" presId="urn:microsoft.com/office/officeart/2005/8/layout/orgChart1"/>
    <dgm:cxn modelId="{8DA8CE96-593C-4317-9370-AB3604EE7217}" type="presParOf" srcId="{FD3607F9-2FFC-4530-89FD-C23E948B2A11}" destId="{26BE242A-1C64-41E7-B41D-0DA04414772F}" srcOrd="1" destOrd="0" presId="urn:microsoft.com/office/officeart/2005/8/layout/orgChart1"/>
    <dgm:cxn modelId="{AB105A4A-1897-4E83-A0B6-FF2F01433DCE}" type="presParOf" srcId="{037BBC40-20D3-4666-B664-3AB2D0D880B8}" destId="{E7D65F4B-EC41-4625-9322-114F13AF166D}" srcOrd="1" destOrd="0" presId="urn:microsoft.com/office/officeart/2005/8/layout/orgChart1"/>
    <dgm:cxn modelId="{87863CFB-B0B5-4821-BD8C-F7DDA22597EF}" type="presParOf" srcId="{E7D65F4B-EC41-4625-9322-114F13AF166D}" destId="{1989B919-A14B-485C-BDC6-1609CB5345D3}" srcOrd="0" destOrd="0" presId="urn:microsoft.com/office/officeart/2005/8/layout/orgChart1"/>
    <dgm:cxn modelId="{4C2BF159-D61C-4C62-B261-6E7CC0E0A157}" type="presParOf" srcId="{E7D65F4B-EC41-4625-9322-114F13AF166D}" destId="{6B36A3DF-985A-4C95-80D7-F01E35317B89}" srcOrd="1" destOrd="0" presId="urn:microsoft.com/office/officeart/2005/8/layout/orgChart1"/>
    <dgm:cxn modelId="{F077C2F6-5F1B-4EAF-8C8E-F4F3CB86AAD1}" type="presParOf" srcId="{6B36A3DF-985A-4C95-80D7-F01E35317B89}" destId="{D794E54E-CEDE-400E-9DD9-978046686768}" srcOrd="0" destOrd="0" presId="urn:microsoft.com/office/officeart/2005/8/layout/orgChart1"/>
    <dgm:cxn modelId="{00EA87F7-A2FE-48F6-BD0D-B8452983FB64}" type="presParOf" srcId="{D794E54E-CEDE-400E-9DD9-978046686768}" destId="{31FCF2AF-0B2A-4B8A-AEDB-745FD581CEC6}" srcOrd="0" destOrd="0" presId="urn:microsoft.com/office/officeart/2005/8/layout/orgChart1"/>
    <dgm:cxn modelId="{7572F7FF-7B75-42CF-907C-7F166AED502B}" type="presParOf" srcId="{D794E54E-CEDE-400E-9DD9-978046686768}" destId="{CAB85BBE-1DCB-4A4D-AF7C-310CEA3550E8}" srcOrd="1" destOrd="0" presId="urn:microsoft.com/office/officeart/2005/8/layout/orgChart1"/>
    <dgm:cxn modelId="{6A01FF12-911B-402A-AA55-D91363563DBB}" type="presParOf" srcId="{6B36A3DF-985A-4C95-80D7-F01E35317B89}" destId="{3E8F0EFC-0266-4A71-A1BC-013B862E0162}" srcOrd="1" destOrd="0" presId="urn:microsoft.com/office/officeart/2005/8/layout/orgChart1"/>
    <dgm:cxn modelId="{0CB91EEC-FAFE-42B7-9040-E36ADD03A599}" type="presParOf" srcId="{6B36A3DF-985A-4C95-80D7-F01E35317B89}" destId="{FCB0BA79-08E3-4324-94D2-D0DC303B9CDE}" srcOrd="2" destOrd="0" presId="urn:microsoft.com/office/officeart/2005/8/layout/orgChart1"/>
    <dgm:cxn modelId="{A71A354D-35D9-4814-8ED6-FEA3C7A1C823}" type="presParOf" srcId="{E7D65F4B-EC41-4625-9322-114F13AF166D}" destId="{FBBB67C3-F8E2-462A-B402-DF653684C6D8}" srcOrd="2" destOrd="0" presId="urn:microsoft.com/office/officeart/2005/8/layout/orgChart1"/>
    <dgm:cxn modelId="{203D7080-05F3-4897-A17D-E38985A36849}" type="presParOf" srcId="{E7D65F4B-EC41-4625-9322-114F13AF166D}" destId="{D99E67B7-58E4-4513-B0CE-F3883BE6BBE6}" srcOrd="3" destOrd="0" presId="urn:microsoft.com/office/officeart/2005/8/layout/orgChart1"/>
    <dgm:cxn modelId="{30885F9A-4217-4A00-BE58-7B8B918E45B6}" type="presParOf" srcId="{D99E67B7-58E4-4513-B0CE-F3883BE6BBE6}" destId="{F64D392E-F07E-4E4D-BE4C-BBB4A705382F}" srcOrd="0" destOrd="0" presId="urn:microsoft.com/office/officeart/2005/8/layout/orgChart1"/>
    <dgm:cxn modelId="{7F5967D7-28B3-4238-81CF-BEB7E0DFFF5B}" type="presParOf" srcId="{F64D392E-F07E-4E4D-BE4C-BBB4A705382F}" destId="{8A6B7432-9159-46FB-8566-9A6760F40B29}" srcOrd="0" destOrd="0" presId="urn:microsoft.com/office/officeart/2005/8/layout/orgChart1"/>
    <dgm:cxn modelId="{ADF26838-10E6-4821-9995-5F393D308080}" type="presParOf" srcId="{F64D392E-F07E-4E4D-BE4C-BBB4A705382F}" destId="{9DF92075-E7EC-4E3A-9E0D-52E8FCE6AF88}" srcOrd="1" destOrd="0" presId="urn:microsoft.com/office/officeart/2005/8/layout/orgChart1"/>
    <dgm:cxn modelId="{BD213314-9900-4F5A-A6C4-0E93C7B7EA6D}" type="presParOf" srcId="{D99E67B7-58E4-4513-B0CE-F3883BE6BBE6}" destId="{7166B9EB-28A9-4661-8CA9-E0C85BB27730}" srcOrd="1" destOrd="0" presId="urn:microsoft.com/office/officeart/2005/8/layout/orgChart1"/>
    <dgm:cxn modelId="{36354F3B-6ED3-4724-942E-5642FF2E1653}" type="presParOf" srcId="{D99E67B7-58E4-4513-B0CE-F3883BE6BBE6}" destId="{7DBF0C71-B317-43DE-81B8-22608B67C273}" srcOrd="2" destOrd="0" presId="urn:microsoft.com/office/officeart/2005/8/layout/orgChart1"/>
    <dgm:cxn modelId="{3B3282EC-3FC7-4078-91D3-21E69B3273B2}" type="presParOf" srcId="{037BBC40-20D3-4666-B664-3AB2D0D880B8}" destId="{8C84334E-5999-49CD-B3A1-5DF8C4E016A6}" srcOrd="2" destOrd="0" presId="urn:microsoft.com/office/officeart/2005/8/layout/orgChart1"/>
    <dgm:cxn modelId="{D228A463-186F-4764-B88A-B8F4622F1E96}" type="presParOf" srcId="{717EF049-DEAA-42B9-9FE9-CFA43145439D}" destId="{69D3F2A1-ED93-4DA2-BFEF-26E39E589128}" srcOrd="4" destOrd="0" presId="urn:microsoft.com/office/officeart/2005/8/layout/orgChart1"/>
    <dgm:cxn modelId="{C8DB272D-7096-4C6D-BAFB-67DB87A1A1C4}" type="presParOf" srcId="{717EF049-DEAA-42B9-9FE9-CFA43145439D}" destId="{7181A46D-05FC-4984-A753-7EFB44DA2EE5}" srcOrd="5" destOrd="0" presId="urn:microsoft.com/office/officeart/2005/8/layout/orgChart1"/>
    <dgm:cxn modelId="{52CA3781-6667-4F05-ACB1-98FC5AA8D4A7}" type="presParOf" srcId="{7181A46D-05FC-4984-A753-7EFB44DA2EE5}" destId="{76E69BD3-82A0-4E35-BA7D-0612DC67CBF4}" srcOrd="0" destOrd="0" presId="urn:microsoft.com/office/officeart/2005/8/layout/orgChart1"/>
    <dgm:cxn modelId="{2C3136BC-6E56-4855-81E6-1892F875214F}" type="presParOf" srcId="{76E69BD3-82A0-4E35-BA7D-0612DC67CBF4}" destId="{B806370C-6AEC-4E76-8C9E-3D9F4EA4F037}" srcOrd="0" destOrd="0" presId="urn:microsoft.com/office/officeart/2005/8/layout/orgChart1"/>
    <dgm:cxn modelId="{75D0CC3F-AB9B-4302-A744-7912558C1689}" type="presParOf" srcId="{76E69BD3-82A0-4E35-BA7D-0612DC67CBF4}" destId="{9802D9CC-7CE5-412A-9B69-7C423FADEC8E}" srcOrd="1" destOrd="0" presId="urn:microsoft.com/office/officeart/2005/8/layout/orgChart1"/>
    <dgm:cxn modelId="{61A3BE67-715D-4A93-90A1-69A0096E11D7}" type="presParOf" srcId="{7181A46D-05FC-4984-A753-7EFB44DA2EE5}" destId="{644206A5-D525-4DFF-8AF0-0191ABB6A661}" srcOrd="1" destOrd="0" presId="urn:microsoft.com/office/officeart/2005/8/layout/orgChart1"/>
    <dgm:cxn modelId="{269D4F78-6F29-42A1-9D06-6345B0CF135F}" type="presParOf" srcId="{644206A5-D525-4DFF-8AF0-0191ABB6A661}" destId="{856F3591-7911-45F7-8A32-989174F8BBFF}" srcOrd="0" destOrd="0" presId="urn:microsoft.com/office/officeart/2005/8/layout/orgChart1"/>
    <dgm:cxn modelId="{2DE772FC-4DD4-485D-BFB2-D2EBC86F1E47}" type="presParOf" srcId="{644206A5-D525-4DFF-8AF0-0191ABB6A661}" destId="{D8D22852-8174-4088-8757-0790AAFE30DD}" srcOrd="1" destOrd="0" presId="urn:microsoft.com/office/officeart/2005/8/layout/orgChart1"/>
    <dgm:cxn modelId="{41CAC0A2-11A1-40B3-8C1B-E95B4B349F12}" type="presParOf" srcId="{D8D22852-8174-4088-8757-0790AAFE30DD}" destId="{BFA632D8-D413-49EB-A0E0-79C300B2388F}" srcOrd="0" destOrd="0" presId="urn:microsoft.com/office/officeart/2005/8/layout/orgChart1"/>
    <dgm:cxn modelId="{4AEAB051-1EF3-4664-82C3-84BD186B7563}" type="presParOf" srcId="{BFA632D8-D413-49EB-A0E0-79C300B2388F}" destId="{E428BF26-09E9-4319-A1B7-B92D946AC3FA}" srcOrd="0" destOrd="0" presId="urn:microsoft.com/office/officeart/2005/8/layout/orgChart1"/>
    <dgm:cxn modelId="{B2BC357F-0C50-4141-AE49-995991EC7954}" type="presParOf" srcId="{BFA632D8-D413-49EB-A0E0-79C300B2388F}" destId="{1C7E9D77-A194-4F75-ABAD-E036445ECE80}" srcOrd="1" destOrd="0" presId="urn:microsoft.com/office/officeart/2005/8/layout/orgChart1"/>
    <dgm:cxn modelId="{FB4E8DC9-506C-42CD-9CCD-A2561E95C30D}" type="presParOf" srcId="{D8D22852-8174-4088-8757-0790AAFE30DD}" destId="{A5988020-7846-4823-B04C-F396AF060EB5}" srcOrd="1" destOrd="0" presId="urn:microsoft.com/office/officeart/2005/8/layout/orgChart1"/>
    <dgm:cxn modelId="{C4839CA3-0A34-4DED-AA05-3E9CC103A0E6}" type="presParOf" srcId="{D8D22852-8174-4088-8757-0790AAFE30DD}" destId="{4EB8D063-1101-4A05-9B27-D24032009FEA}" srcOrd="2" destOrd="0" presId="urn:microsoft.com/office/officeart/2005/8/layout/orgChart1"/>
    <dgm:cxn modelId="{3CE31DFF-D624-493B-81BC-456283AD91E7}" type="presParOf" srcId="{644206A5-D525-4DFF-8AF0-0191ABB6A661}" destId="{1F1E4C96-AEA4-4B3E-87CB-9053B5373772}" srcOrd="2" destOrd="0" presId="urn:microsoft.com/office/officeart/2005/8/layout/orgChart1"/>
    <dgm:cxn modelId="{53E41811-53A7-4D12-84F2-C7BCE19210E7}" type="presParOf" srcId="{644206A5-D525-4DFF-8AF0-0191ABB6A661}" destId="{66B301AE-0FC0-4D06-BC3A-8DC68C4864CE}" srcOrd="3" destOrd="0" presId="urn:microsoft.com/office/officeart/2005/8/layout/orgChart1"/>
    <dgm:cxn modelId="{02CE926F-C8E8-4AAF-A8B6-34A71027CAAF}" type="presParOf" srcId="{66B301AE-0FC0-4D06-BC3A-8DC68C4864CE}" destId="{35A6519C-0609-4794-B72F-E5EC318DD7B9}" srcOrd="0" destOrd="0" presId="urn:microsoft.com/office/officeart/2005/8/layout/orgChart1"/>
    <dgm:cxn modelId="{1BB2C127-2930-45D4-9FCA-13E2B27AD656}" type="presParOf" srcId="{35A6519C-0609-4794-B72F-E5EC318DD7B9}" destId="{D1A1AFBD-7295-4586-8F4A-AA15E9195F5B}" srcOrd="0" destOrd="0" presId="urn:microsoft.com/office/officeart/2005/8/layout/orgChart1"/>
    <dgm:cxn modelId="{87F53C93-6B3C-4804-BC1E-F1C3E1AE29CF}" type="presParOf" srcId="{35A6519C-0609-4794-B72F-E5EC318DD7B9}" destId="{76E239BD-BF01-4463-A502-D8DE1F0A56B5}" srcOrd="1" destOrd="0" presId="urn:microsoft.com/office/officeart/2005/8/layout/orgChart1"/>
    <dgm:cxn modelId="{520034C1-258E-40F1-B1F3-900F9E305180}" type="presParOf" srcId="{66B301AE-0FC0-4D06-BC3A-8DC68C4864CE}" destId="{891BB4CC-8522-43DF-BF15-CA25400ABFB4}" srcOrd="1" destOrd="0" presId="urn:microsoft.com/office/officeart/2005/8/layout/orgChart1"/>
    <dgm:cxn modelId="{83D1866F-2F00-4C48-B461-3D8D79CEF657}" type="presParOf" srcId="{66B301AE-0FC0-4D06-BC3A-8DC68C4864CE}" destId="{ACCD15FD-37C5-40AB-B272-BCC1A241E40B}" srcOrd="2" destOrd="0" presId="urn:microsoft.com/office/officeart/2005/8/layout/orgChart1"/>
    <dgm:cxn modelId="{4AD032EC-7A4B-4BC0-8037-94B47E5A6E06}" type="presParOf" srcId="{7181A46D-05FC-4984-A753-7EFB44DA2EE5}" destId="{2325D6CB-8D70-4476-8CCA-1B0F27F1B5FA}" srcOrd="2" destOrd="0" presId="urn:microsoft.com/office/officeart/2005/8/layout/orgChart1"/>
    <dgm:cxn modelId="{2491C3D8-A1F4-45A9-AA30-29BC338EB644}" type="presParOf" srcId="{717EF049-DEAA-42B9-9FE9-CFA43145439D}" destId="{4A6CF8A3-98AB-437A-90DF-0BCB697DEA6B}" srcOrd="6" destOrd="0" presId="urn:microsoft.com/office/officeart/2005/8/layout/orgChart1"/>
    <dgm:cxn modelId="{3A540CAC-D61D-4632-8BCF-AD4F965FF59F}" type="presParOf" srcId="{717EF049-DEAA-42B9-9FE9-CFA43145439D}" destId="{89814A11-3B8A-485B-9EBB-5374E62ECA83}" srcOrd="7" destOrd="0" presId="urn:microsoft.com/office/officeart/2005/8/layout/orgChart1"/>
    <dgm:cxn modelId="{5265E345-7810-4F16-B7FA-FB1A9419EE34}" type="presParOf" srcId="{89814A11-3B8A-485B-9EBB-5374E62ECA83}" destId="{63744AAC-6636-4D9C-BB96-407AB55821F3}" srcOrd="0" destOrd="0" presId="urn:microsoft.com/office/officeart/2005/8/layout/orgChart1"/>
    <dgm:cxn modelId="{A4FE7E3C-8235-4500-AA7F-2CB889C62ECF}" type="presParOf" srcId="{63744AAC-6636-4D9C-BB96-407AB55821F3}" destId="{55E33AEA-C293-4DFE-90AB-999447C8EA84}" srcOrd="0" destOrd="0" presId="urn:microsoft.com/office/officeart/2005/8/layout/orgChart1"/>
    <dgm:cxn modelId="{AD77EF5D-DF46-4E9D-9611-6F20BCCA5268}" type="presParOf" srcId="{63744AAC-6636-4D9C-BB96-407AB55821F3}" destId="{EE7419DF-AAEB-4784-9209-E8370CC9A080}" srcOrd="1" destOrd="0" presId="urn:microsoft.com/office/officeart/2005/8/layout/orgChart1"/>
    <dgm:cxn modelId="{85D2D12F-803F-4552-8BA2-B89D82F19CE8}" type="presParOf" srcId="{89814A11-3B8A-485B-9EBB-5374E62ECA83}" destId="{53573C2C-4AF5-49AD-BD15-E0CBE94F2A3F}" srcOrd="1" destOrd="0" presId="urn:microsoft.com/office/officeart/2005/8/layout/orgChart1"/>
    <dgm:cxn modelId="{B06D2428-6A0C-46F6-BE27-4D2FDC1AE4C2}" type="presParOf" srcId="{53573C2C-4AF5-49AD-BD15-E0CBE94F2A3F}" destId="{A2A92E17-C5EA-447D-9480-3FF0EB13EE0B}" srcOrd="0" destOrd="0" presId="urn:microsoft.com/office/officeart/2005/8/layout/orgChart1"/>
    <dgm:cxn modelId="{7529DD3F-598A-40CF-9509-A5915BB11638}" type="presParOf" srcId="{53573C2C-4AF5-49AD-BD15-E0CBE94F2A3F}" destId="{F43AFAEC-5B58-4B20-BF90-A4296D09E04D}" srcOrd="1" destOrd="0" presId="urn:microsoft.com/office/officeart/2005/8/layout/orgChart1"/>
    <dgm:cxn modelId="{EB3B6336-357C-45E5-81DB-57C5F72615A2}" type="presParOf" srcId="{F43AFAEC-5B58-4B20-BF90-A4296D09E04D}" destId="{49CA96A1-6328-41DA-A62D-8BB28C833810}" srcOrd="0" destOrd="0" presId="urn:microsoft.com/office/officeart/2005/8/layout/orgChart1"/>
    <dgm:cxn modelId="{763D7217-D554-4AB9-9853-1D1325E6A5B3}" type="presParOf" srcId="{49CA96A1-6328-41DA-A62D-8BB28C833810}" destId="{1A61B973-33FE-4021-8C03-85ECD64CFF8A}" srcOrd="0" destOrd="0" presId="urn:microsoft.com/office/officeart/2005/8/layout/orgChart1"/>
    <dgm:cxn modelId="{09BFC199-7904-4169-A81C-1FABC15F1FAA}" type="presParOf" srcId="{49CA96A1-6328-41DA-A62D-8BB28C833810}" destId="{7AE4577B-017D-43D4-84E5-9A68F609813E}" srcOrd="1" destOrd="0" presId="urn:microsoft.com/office/officeart/2005/8/layout/orgChart1"/>
    <dgm:cxn modelId="{4FD1812F-8735-4371-B3BE-FEB4B429F987}" type="presParOf" srcId="{F43AFAEC-5B58-4B20-BF90-A4296D09E04D}" destId="{BCF2E078-97F4-45E5-8400-BD4C7A421331}" srcOrd="1" destOrd="0" presId="urn:microsoft.com/office/officeart/2005/8/layout/orgChart1"/>
    <dgm:cxn modelId="{D51E080E-61FC-4715-A95D-E4DFE44E8056}" type="presParOf" srcId="{F43AFAEC-5B58-4B20-BF90-A4296D09E04D}" destId="{FCC4941A-0A7D-435D-80BA-56606073B27B}" srcOrd="2" destOrd="0" presId="urn:microsoft.com/office/officeart/2005/8/layout/orgChart1"/>
    <dgm:cxn modelId="{70A54A17-C783-4031-9D43-30B8379E6353}" type="presParOf" srcId="{53573C2C-4AF5-49AD-BD15-E0CBE94F2A3F}" destId="{4EF46398-05B3-4333-BDE7-BAD7A857AC7D}" srcOrd="2" destOrd="0" presId="urn:microsoft.com/office/officeart/2005/8/layout/orgChart1"/>
    <dgm:cxn modelId="{C0015C9B-92C6-46E3-B232-F5E4CD7B002F}" type="presParOf" srcId="{53573C2C-4AF5-49AD-BD15-E0CBE94F2A3F}" destId="{C14ADE19-E013-471A-A1DD-31504E915D25}" srcOrd="3" destOrd="0" presId="urn:microsoft.com/office/officeart/2005/8/layout/orgChart1"/>
    <dgm:cxn modelId="{098638CD-8272-4DE4-A026-0B718291981B}" type="presParOf" srcId="{C14ADE19-E013-471A-A1DD-31504E915D25}" destId="{160A126B-44CF-4CBD-B2FE-44EEE84677C6}" srcOrd="0" destOrd="0" presId="urn:microsoft.com/office/officeart/2005/8/layout/orgChart1"/>
    <dgm:cxn modelId="{61922E07-5FD6-41F7-87E5-A5331A25F190}" type="presParOf" srcId="{160A126B-44CF-4CBD-B2FE-44EEE84677C6}" destId="{9CA311A9-15E7-46CA-8C44-56963CFFA524}" srcOrd="0" destOrd="0" presId="urn:microsoft.com/office/officeart/2005/8/layout/orgChart1"/>
    <dgm:cxn modelId="{D42CDF95-05F9-4EDA-9A53-3F878D5B0296}" type="presParOf" srcId="{160A126B-44CF-4CBD-B2FE-44EEE84677C6}" destId="{1C290D25-7842-4DFD-B923-DD0E47FAF827}" srcOrd="1" destOrd="0" presId="urn:microsoft.com/office/officeart/2005/8/layout/orgChart1"/>
    <dgm:cxn modelId="{2A6A44B3-AB37-4F9D-9DD5-F6F477F066E1}" type="presParOf" srcId="{C14ADE19-E013-471A-A1DD-31504E915D25}" destId="{8C337E52-BEE1-463E-A0F1-9DC2284A5E0B}" srcOrd="1" destOrd="0" presId="urn:microsoft.com/office/officeart/2005/8/layout/orgChart1"/>
    <dgm:cxn modelId="{B27C3001-B02B-4F17-B0CA-ED6A95D80797}" type="presParOf" srcId="{C14ADE19-E013-471A-A1DD-31504E915D25}" destId="{FCE77468-5C9C-498A-B53A-351F9E526B23}" srcOrd="2" destOrd="0" presId="urn:microsoft.com/office/officeart/2005/8/layout/orgChart1"/>
    <dgm:cxn modelId="{858AEC2E-23EE-47E9-BDF9-E246B5061316}" type="presParOf" srcId="{89814A11-3B8A-485B-9EBB-5374E62ECA83}" destId="{B62E510C-CB22-43F9-AA28-0991C7B97042}" srcOrd="2" destOrd="0" presId="urn:microsoft.com/office/officeart/2005/8/layout/orgChart1"/>
    <dgm:cxn modelId="{6C58AB3A-FE3F-4922-A688-F560D4422908}" type="presParOf" srcId="{717EF049-DEAA-42B9-9FE9-CFA43145439D}" destId="{86A7D4DA-DD4D-437E-8163-75748B324C44}" srcOrd="8" destOrd="0" presId="urn:microsoft.com/office/officeart/2005/8/layout/orgChart1"/>
    <dgm:cxn modelId="{DFAE5828-4474-45B2-B8C9-91586C0F64D8}" type="presParOf" srcId="{717EF049-DEAA-42B9-9FE9-CFA43145439D}" destId="{4D6253D2-6796-4A48-8806-013931BA690E}" srcOrd="9" destOrd="0" presId="urn:microsoft.com/office/officeart/2005/8/layout/orgChart1"/>
    <dgm:cxn modelId="{BFC0A040-D7B5-4C95-8DB1-FDE01DAEB068}" type="presParOf" srcId="{4D6253D2-6796-4A48-8806-013931BA690E}" destId="{68F28C09-976F-4ACE-8867-DF2562B61ADF}" srcOrd="0" destOrd="0" presId="urn:microsoft.com/office/officeart/2005/8/layout/orgChart1"/>
    <dgm:cxn modelId="{1FD4AB7A-9F13-4D52-9176-0400EE42984A}" type="presParOf" srcId="{68F28C09-976F-4ACE-8867-DF2562B61ADF}" destId="{879C4AA7-47D3-49B7-B193-99D612EAF716}" srcOrd="0" destOrd="0" presId="urn:microsoft.com/office/officeart/2005/8/layout/orgChart1"/>
    <dgm:cxn modelId="{11DFA7E4-1935-4460-9FD1-4780007030C1}" type="presParOf" srcId="{68F28C09-976F-4ACE-8867-DF2562B61ADF}" destId="{B2FFD9B6-7662-430F-BA23-5D1957C1276E}" srcOrd="1" destOrd="0" presId="urn:microsoft.com/office/officeart/2005/8/layout/orgChart1"/>
    <dgm:cxn modelId="{0EAFC145-AD3B-46A6-A919-A37B4DB3BA01}" type="presParOf" srcId="{4D6253D2-6796-4A48-8806-013931BA690E}" destId="{250BC767-2A41-4C8D-B826-2DEA37879698}" srcOrd="1" destOrd="0" presId="urn:microsoft.com/office/officeart/2005/8/layout/orgChart1"/>
    <dgm:cxn modelId="{A47752DB-3CA6-4085-82C8-4308A54FBBC3}" type="presParOf" srcId="{250BC767-2A41-4C8D-B826-2DEA37879698}" destId="{40E9B8D5-0BC8-4BA5-BF84-ABA4A4EC1171}" srcOrd="0" destOrd="0" presId="urn:microsoft.com/office/officeart/2005/8/layout/orgChart1"/>
    <dgm:cxn modelId="{3B5E866C-07AD-44E5-8386-723A66FB2220}" type="presParOf" srcId="{250BC767-2A41-4C8D-B826-2DEA37879698}" destId="{8BD1C113-6D23-4144-B96D-28E6E2ABD4E6}" srcOrd="1" destOrd="0" presId="urn:microsoft.com/office/officeart/2005/8/layout/orgChart1"/>
    <dgm:cxn modelId="{672BD5E7-949A-42FE-AC48-36D4A375203F}" type="presParOf" srcId="{8BD1C113-6D23-4144-B96D-28E6E2ABD4E6}" destId="{3118F4F2-C3EE-4BA7-AF90-B4B8514E7449}" srcOrd="0" destOrd="0" presId="urn:microsoft.com/office/officeart/2005/8/layout/orgChart1"/>
    <dgm:cxn modelId="{1178828D-4C49-4F84-8E2E-6774B5B95725}" type="presParOf" srcId="{3118F4F2-C3EE-4BA7-AF90-B4B8514E7449}" destId="{4C1F449D-4998-4491-8E7D-D6ACB0720B97}" srcOrd="0" destOrd="0" presId="urn:microsoft.com/office/officeart/2005/8/layout/orgChart1"/>
    <dgm:cxn modelId="{55F7D5CA-5094-4378-89C2-8283954D11AA}" type="presParOf" srcId="{3118F4F2-C3EE-4BA7-AF90-B4B8514E7449}" destId="{B41C0ADF-32FD-4024-9F87-15C6DD878C6C}" srcOrd="1" destOrd="0" presId="urn:microsoft.com/office/officeart/2005/8/layout/orgChart1"/>
    <dgm:cxn modelId="{11DE85D7-8842-4CB1-B0B4-2D1AE57C5EF8}" type="presParOf" srcId="{8BD1C113-6D23-4144-B96D-28E6E2ABD4E6}" destId="{40E08DC8-03BD-4FA4-A67E-ED9606A73229}" srcOrd="1" destOrd="0" presId="urn:microsoft.com/office/officeart/2005/8/layout/orgChart1"/>
    <dgm:cxn modelId="{317D5517-C7BF-4C27-A2BE-AC71586C685C}" type="presParOf" srcId="{8BD1C113-6D23-4144-B96D-28E6E2ABD4E6}" destId="{D5011B6C-1D14-4661-8070-B93B1DC2889C}" srcOrd="2" destOrd="0" presId="urn:microsoft.com/office/officeart/2005/8/layout/orgChart1"/>
    <dgm:cxn modelId="{1D8D5718-7CB0-43E2-B485-46E42F469B06}" type="presParOf" srcId="{250BC767-2A41-4C8D-B826-2DEA37879698}" destId="{2EC633A1-EC1C-4FBA-A698-BCE460AB5A8C}" srcOrd="2" destOrd="0" presId="urn:microsoft.com/office/officeart/2005/8/layout/orgChart1"/>
    <dgm:cxn modelId="{3009F56E-18A7-4D95-A7EF-B300EB1BE61E}" type="presParOf" srcId="{250BC767-2A41-4C8D-B826-2DEA37879698}" destId="{54FB1BEC-896E-4DA0-A9CD-E53A6876E416}" srcOrd="3" destOrd="0" presId="urn:microsoft.com/office/officeart/2005/8/layout/orgChart1"/>
    <dgm:cxn modelId="{5BD6FA10-7885-4F4A-9E88-7521A05C1A58}" type="presParOf" srcId="{54FB1BEC-896E-4DA0-A9CD-E53A6876E416}" destId="{927F2025-64A7-4A4C-828B-D1EBF96CD94F}" srcOrd="0" destOrd="0" presId="urn:microsoft.com/office/officeart/2005/8/layout/orgChart1"/>
    <dgm:cxn modelId="{AD9CB9B8-82D4-4552-9253-05483D0563B0}" type="presParOf" srcId="{927F2025-64A7-4A4C-828B-D1EBF96CD94F}" destId="{A608CBB5-25B8-4920-8A1C-762E9C74599A}" srcOrd="0" destOrd="0" presId="urn:microsoft.com/office/officeart/2005/8/layout/orgChart1"/>
    <dgm:cxn modelId="{F22E2CA1-7815-4A19-98B5-33B3BE3179A4}" type="presParOf" srcId="{927F2025-64A7-4A4C-828B-D1EBF96CD94F}" destId="{525686F2-867F-4DDB-9596-F666AD8A2EBB}" srcOrd="1" destOrd="0" presId="urn:microsoft.com/office/officeart/2005/8/layout/orgChart1"/>
    <dgm:cxn modelId="{06F1A5C9-C6DB-4CAF-9191-BD8AFAF77C70}" type="presParOf" srcId="{54FB1BEC-896E-4DA0-A9CD-E53A6876E416}" destId="{3278A919-D02A-4586-AB7A-8959A7B02D55}" srcOrd="1" destOrd="0" presId="urn:microsoft.com/office/officeart/2005/8/layout/orgChart1"/>
    <dgm:cxn modelId="{63377274-69A4-413C-B606-C087C22A44CE}" type="presParOf" srcId="{54FB1BEC-896E-4DA0-A9CD-E53A6876E416}" destId="{B79D9BBF-C15F-4F91-B595-70C218EAC83C}" srcOrd="2" destOrd="0" presId="urn:microsoft.com/office/officeart/2005/8/layout/orgChart1"/>
    <dgm:cxn modelId="{B8E52838-2EA4-45B1-9716-8D87856CB40E}" type="presParOf" srcId="{4D6253D2-6796-4A48-8806-013931BA690E}" destId="{9AF7A508-2B34-442F-9BB4-BB9C6ECACED4}" srcOrd="2" destOrd="0" presId="urn:microsoft.com/office/officeart/2005/8/layout/orgChart1"/>
    <dgm:cxn modelId="{D3FC2238-2A90-48E6-91D9-8E6E760A0FAC}" type="presParOf" srcId="{0BB572CF-4775-4552-B90B-7A6508CC92C8}" destId="{D8923A0E-47F5-491C-915F-E8AA62FCE209}" srcOrd="2" destOrd="0" presId="urn:microsoft.com/office/officeart/2005/8/layout/orgChart1"/>
    <dgm:cxn modelId="{18263BA2-9CFF-4758-B9E4-CE10B6358537}" type="presParOf" srcId="{D8923A0E-47F5-491C-915F-E8AA62FCE209}" destId="{B21DBFF2-4068-4887-9109-8E53EDF7A8AE}" srcOrd="0" destOrd="0" presId="urn:microsoft.com/office/officeart/2005/8/layout/orgChart1"/>
    <dgm:cxn modelId="{9AEF668C-D6CD-47D8-8EDB-F171AD56BD14}" type="presParOf" srcId="{D8923A0E-47F5-491C-915F-E8AA62FCE209}" destId="{64649E18-2F77-4035-9D71-B43C7FA15321}" srcOrd="1" destOrd="0" presId="urn:microsoft.com/office/officeart/2005/8/layout/orgChart1"/>
    <dgm:cxn modelId="{08441C18-7E0D-4116-AF10-E8F7DB43ED99}" type="presParOf" srcId="{64649E18-2F77-4035-9D71-B43C7FA15321}" destId="{550B8380-EA61-43BE-A887-C87AAE9847BB}" srcOrd="0" destOrd="0" presId="urn:microsoft.com/office/officeart/2005/8/layout/orgChart1"/>
    <dgm:cxn modelId="{118635BA-A161-45AC-94A0-C2EA05DE15A5}" type="presParOf" srcId="{550B8380-EA61-43BE-A887-C87AAE9847BB}" destId="{8386EA95-F2C8-44FB-B49C-9665251E1C68}" srcOrd="0" destOrd="0" presId="urn:microsoft.com/office/officeart/2005/8/layout/orgChart1"/>
    <dgm:cxn modelId="{4957B0F8-EC8F-442F-B7F7-9285948CFAD1}" type="presParOf" srcId="{550B8380-EA61-43BE-A887-C87AAE9847BB}" destId="{B3170067-FE7B-4060-900A-E14BF2DEB6E8}" srcOrd="1" destOrd="0" presId="urn:microsoft.com/office/officeart/2005/8/layout/orgChart1"/>
    <dgm:cxn modelId="{D5571EEE-DCAB-4DE1-BDF3-3562F6919322}" type="presParOf" srcId="{64649E18-2F77-4035-9D71-B43C7FA15321}" destId="{2531CA77-E6A7-49E5-8DF2-A56C81933DF8}" srcOrd="1" destOrd="0" presId="urn:microsoft.com/office/officeart/2005/8/layout/orgChart1"/>
    <dgm:cxn modelId="{B462482D-8146-46F2-9BAC-69CD4FAFB863}" type="presParOf" srcId="{64649E18-2F77-4035-9D71-B43C7FA15321}" destId="{52555DBD-1BB6-41CD-91C7-CE68832AFC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050CAE-BBD6-49F5-8550-07BAF4844BA9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B8C7188-7E02-453B-9F87-4B2E1FCFBD5E}">
      <dgm:prSet phldrT="[Texto]" custT="1"/>
      <dgm:spPr/>
      <dgm:t>
        <a:bodyPr/>
        <a:lstStyle/>
        <a:p>
          <a:r>
            <a:rPr lang="es-EC" sz="1800" dirty="0"/>
            <a:t>Condiciones de expedición</a:t>
          </a:r>
        </a:p>
      </dgm:t>
    </dgm:pt>
    <dgm:pt modelId="{95E6181D-C4F7-4F71-B5EE-1FCB3C837CA3}" type="parTrans" cxnId="{E0EEB181-7410-4A63-A520-5440CFED5428}">
      <dgm:prSet/>
      <dgm:spPr/>
      <dgm:t>
        <a:bodyPr/>
        <a:lstStyle/>
        <a:p>
          <a:endParaRPr lang="es-EC"/>
        </a:p>
      </dgm:t>
    </dgm:pt>
    <dgm:pt modelId="{48403796-187A-47E4-88B1-041049D5A37E}" type="sibTrans" cxnId="{E0EEB181-7410-4A63-A520-5440CFED5428}">
      <dgm:prSet/>
      <dgm:spPr/>
      <dgm:t>
        <a:bodyPr/>
        <a:lstStyle/>
        <a:p>
          <a:endParaRPr lang="es-EC"/>
        </a:p>
      </dgm:t>
    </dgm:pt>
    <dgm:pt modelId="{05E6DED9-9754-49D3-B093-AA98F42599AC}">
      <dgm:prSet phldrT="[Texto]" custT="1"/>
      <dgm:spPr/>
      <dgm:t>
        <a:bodyPr/>
        <a:lstStyle/>
        <a:p>
          <a:r>
            <a:rPr lang="es-EC" sz="1000" dirty="0"/>
            <a:t>Expedición directa sin transformación</a:t>
          </a:r>
        </a:p>
      </dgm:t>
    </dgm:pt>
    <dgm:pt modelId="{7E6C220B-50E7-470E-9093-BBDE872E33B2}" type="parTrans" cxnId="{F479C57A-F174-4063-99F4-5E8A621F2343}">
      <dgm:prSet/>
      <dgm:spPr/>
      <dgm:t>
        <a:bodyPr/>
        <a:lstStyle/>
        <a:p>
          <a:endParaRPr lang="es-EC"/>
        </a:p>
      </dgm:t>
    </dgm:pt>
    <dgm:pt modelId="{5330DB6D-F7B6-460B-A03B-F60C39839354}" type="sibTrans" cxnId="{F479C57A-F174-4063-99F4-5E8A621F2343}">
      <dgm:prSet/>
      <dgm:spPr/>
      <dgm:t>
        <a:bodyPr/>
        <a:lstStyle/>
        <a:p>
          <a:endParaRPr lang="es-EC"/>
        </a:p>
      </dgm:t>
    </dgm:pt>
    <dgm:pt modelId="{AF91F596-1E5C-47D6-BA3F-135B78F4AAEB}">
      <dgm:prSet phldrT="[Texto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s-EC" sz="1000" dirty="0"/>
            <a:t>Transbordo justificado por razones geográficas</a:t>
          </a:r>
        </a:p>
      </dgm:t>
    </dgm:pt>
    <dgm:pt modelId="{AE25EEC2-2FA8-4DE0-94A6-00BF2B4C98D9}" type="parTrans" cxnId="{222E228A-CCC0-4B3A-837A-2C4246ED519E}">
      <dgm:prSet/>
      <dgm:spPr/>
      <dgm:t>
        <a:bodyPr/>
        <a:lstStyle/>
        <a:p>
          <a:endParaRPr lang="es-EC"/>
        </a:p>
      </dgm:t>
    </dgm:pt>
    <dgm:pt modelId="{9F54A09B-AC97-49CD-BBF9-CF296AFFE443}" type="sibTrans" cxnId="{222E228A-CCC0-4B3A-837A-2C4246ED519E}">
      <dgm:prSet/>
      <dgm:spPr/>
      <dgm:t>
        <a:bodyPr/>
        <a:lstStyle/>
        <a:p>
          <a:endParaRPr lang="es-EC"/>
        </a:p>
      </dgm:t>
    </dgm:pt>
    <dgm:pt modelId="{1E3BCD3B-5825-4683-A4B9-C9FC0E4AAFB0}">
      <dgm:prSet phldrT="[Texto]" custT="1"/>
      <dgm:spPr/>
      <dgm:t>
        <a:bodyPr/>
        <a:lstStyle/>
        <a:p>
          <a:r>
            <a:rPr lang="es-EC" sz="1800" dirty="0"/>
            <a:t>Acreditación de Origen</a:t>
          </a:r>
        </a:p>
      </dgm:t>
    </dgm:pt>
    <dgm:pt modelId="{F1FE8258-834F-49AE-9911-33917C39F631}" type="parTrans" cxnId="{45D08879-C562-4828-BCBD-E67EBD316331}">
      <dgm:prSet/>
      <dgm:spPr/>
      <dgm:t>
        <a:bodyPr/>
        <a:lstStyle/>
        <a:p>
          <a:endParaRPr lang="es-EC"/>
        </a:p>
      </dgm:t>
    </dgm:pt>
    <dgm:pt modelId="{5B8F1536-0032-48B3-8AAD-86DF3F10D834}" type="sibTrans" cxnId="{45D08879-C562-4828-BCBD-E67EBD316331}">
      <dgm:prSet/>
      <dgm:spPr/>
      <dgm:t>
        <a:bodyPr/>
        <a:lstStyle/>
        <a:p>
          <a:endParaRPr lang="es-EC"/>
        </a:p>
      </dgm:t>
    </dgm:pt>
    <dgm:pt modelId="{959B231A-31FD-4D2B-93C3-CA702491CBEF}">
      <dgm:prSet phldrT="[Texto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s-EC" sz="1000" dirty="0"/>
            <a:t>Declaración + Certificado de origen </a:t>
          </a:r>
          <a:r>
            <a:rPr lang="es-EC" sz="1000" b="1" dirty="0"/>
            <a:t>(</a:t>
          </a:r>
          <a:r>
            <a:rPr lang="es-EC" sz="1000" b="1" dirty="0" err="1"/>
            <a:t>EUR.1</a:t>
          </a:r>
          <a:r>
            <a:rPr lang="es-EC" sz="1000" b="1" dirty="0"/>
            <a:t>)</a:t>
          </a:r>
          <a:br>
            <a:rPr lang="es-EC" sz="1000" b="1" dirty="0"/>
          </a:br>
          <a:r>
            <a:rPr lang="es-EC" sz="1000" dirty="0"/>
            <a:t>Dura: 12 meses</a:t>
          </a:r>
        </a:p>
        <a:p>
          <a:r>
            <a:rPr lang="es-EC" sz="1000" dirty="0"/>
            <a:t>Conservar: 3 años</a:t>
          </a:r>
        </a:p>
      </dgm:t>
    </dgm:pt>
    <dgm:pt modelId="{2F6CD073-AF63-4D67-B864-088233AC3F5E}" type="parTrans" cxnId="{0BF7DE30-5BF2-4CAF-A484-FE1FD31C88B8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C"/>
        </a:p>
      </dgm:t>
    </dgm:pt>
    <dgm:pt modelId="{DF9D07A2-1EF6-4008-9355-2490FA003BCC}" type="sibTrans" cxnId="{0BF7DE30-5BF2-4CAF-A484-FE1FD31C88B8}">
      <dgm:prSet/>
      <dgm:spPr/>
      <dgm:t>
        <a:bodyPr/>
        <a:lstStyle/>
        <a:p>
          <a:endParaRPr lang="es-EC"/>
        </a:p>
      </dgm:t>
    </dgm:pt>
    <dgm:pt modelId="{6FA92B80-D156-4525-94EB-6925EF930D84}">
      <dgm:prSet phldrT="[Texto]" custT="1"/>
      <dgm:spPr>
        <a:ln>
          <a:solidFill>
            <a:schemeClr val="accent3"/>
          </a:solidFill>
        </a:ln>
      </dgm:spPr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s-EC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s-EC" sz="1000" dirty="0"/>
            <a:t>Autoridad competente</a:t>
          </a:r>
          <a:br>
            <a:rPr lang="es-EC" sz="1000" dirty="0"/>
          </a:br>
          <a:r>
            <a:rPr lang="es-EC" sz="1000" b="1" dirty="0"/>
            <a:t>2. </a:t>
          </a:r>
          <a:r>
            <a:rPr lang="es-EC" sz="1000" dirty="0"/>
            <a:t>Exportador o su representante autorizado</a:t>
          </a:r>
        </a:p>
      </dgm:t>
    </dgm:pt>
    <dgm:pt modelId="{216693CC-9FFF-439E-BD66-192E27700FF0}" type="parTrans" cxnId="{8F969C64-CD99-4102-BC8F-ECDB2CB1548A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C"/>
        </a:p>
      </dgm:t>
    </dgm:pt>
    <dgm:pt modelId="{8DF4DF02-E097-4951-80F8-FC7F0D13B9C9}" type="sibTrans" cxnId="{8F969C64-CD99-4102-BC8F-ECDB2CB1548A}">
      <dgm:prSet/>
      <dgm:spPr/>
      <dgm:t>
        <a:bodyPr/>
        <a:lstStyle/>
        <a:p>
          <a:endParaRPr lang="es-EC"/>
        </a:p>
      </dgm:t>
    </dgm:pt>
    <dgm:pt modelId="{0E0F3671-5A00-4135-8E43-801F6A6DA847}">
      <dgm:prSet phldrT="[Texto]" custT="1"/>
      <dgm:spPr/>
      <dgm:t>
        <a:bodyPr/>
        <a:lstStyle/>
        <a:p>
          <a:r>
            <a:rPr lang="es-EC" sz="1800" dirty="0"/>
            <a:t>Verificación de origen</a:t>
          </a:r>
        </a:p>
      </dgm:t>
    </dgm:pt>
    <dgm:pt modelId="{3767217C-26B2-4635-9562-45696420BC52}" type="parTrans" cxnId="{0D2368A9-31F8-473B-B47C-64010F1522DB}">
      <dgm:prSet/>
      <dgm:spPr/>
      <dgm:t>
        <a:bodyPr/>
        <a:lstStyle/>
        <a:p>
          <a:endParaRPr lang="es-EC"/>
        </a:p>
      </dgm:t>
    </dgm:pt>
    <dgm:pt modelId="{94058EC2-EB92-4E8D-A7F8-3E59CC035B4D}" type="sibTrans" cxnId="{0D2368A9-31F8-473B-B47C-64010F1522DB}">
      <dgm:prSet/>
      <dgm:spPr/>
      <dgm:t>
        <a:bodyPr/>
        <a:lstStyle/>
        <a:p>
          <a:endParaRPr lang="es-EC"/>
        </a:p>
      </dgm:t>
    </dgm:pt>
    <dgm:pt modelId="{8B036E04-B3DE-4493-8326-4A8F23F33BA3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s-EC" sz="1000" dirty="0"/>
            <a:t>Cooperación administrativa para frenar controversias </a:t>
          </a:r>
        </a:p>
      </dgm:t>
    </dgm:pt>
    <dgm:pt modelId="{8151A457-3024-4AE3-A74F-69A12BEDBFD3}" type="parTrans" cxnId="{58E805E8-21F6-49C8-884F-BAFDFF783A0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C"/>
        </a:p>
      </dgm:t>
    </dgm:pt>
    <dgm:pt modelId="{81A84DE9-3A73-4FB8-8598-D6E70CBFCABA}" type="sibTrans" cxnId="{58E805E8-21F6-49C8-884F-BAFDFF783A0D}">
      <dgm:prSet/>
      <dgm:spPr/>
      <dgm:t>
        <a:bodyPr/>
        <a:lstStyle/>
        <a:p>
          <a:endParaRPr lang="es-EC"/>
        </a:p>
      </dgm:t>
    </dgm:pt>
    <dgm:pt modelId="{BCAFDD03-1DD5-4466-A8D9-AF2A405A9B4C}">
      <dgm:prSet phldrT="[Texto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es-EC" sz="1000" dirty="0"/>
            <a:t>Mercancía incompleta o por terminar: 1 vez</a:t>
          </a:r>
          <a:br>
            <a:rPr lang="es-EC" sz="1000" dirty="0"/>
          </a:br>
          <a:r>
            <a:rPr lang="es-EC" sz="1000" dirty="0"/>
            <a:t>Equipaje personal de viajero: No</a:t>
          </a:r>
        </a:p>
      </dgm:t>
    </dgm:pt>
    <dgm:pt modelId="{F6DB844F-A253-41C0-98D9-F60A9A858179}" type="parTrans" cxnId="{4949B678-8324-47FD-A5E1-21491BC862BB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C"/>
        </a:p>
      </dgm:t>
    </dgm:pt>
    <dgm:pt modelId="{5D395C64-790F-4A11-9090-437062A0A8DE}" type="sibTrans" cxnId="{4949B678-8324-47FD-A5E1-21491BC862BB}">
      <dgm:prSet/>
      <dgm:spPr/>
      <dgm:t>
        <a:bodyPr/>
        <a:lstStyle/>
        <a:p>
          <a:endParaRPr lang="es-EC"/>
        </a:p>
      </dgm:t>
    </dgm:pt>
    <dgm:pt modelId="{DDC351DC-317D-4C7F-813C-5D46CAE7C871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pPr algn="l"/>
          <a:r>
            <a:rPr lang="es-EC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s-EC" sz="1000" dirty="0"/>
            <a:t>Publicar lista exportadores autorizados</a:t>
          </a:r>
          <a:br>
            <a:rPr lang="es-EC" sz="1000" dirty="0"/>
          </a:br>
          <a:r>
            <a:rPr lang="es-EC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s-EC" sz="1000" dirty="0"/>
            <a:t>Comité conjunto</a:t>
          </a:r>
          <a:br>
            <a:rPr lang="es-EC" sz="1000" dirty="0"/>
          </a:br>
          <a:r>
            <a:rPr lang="es-EC" sz="1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s-EC" sz="1000" dirty="0"/>
            <a:t>Inspección de documentos</a:t>
          </a:r>
          <a:br>
            <a:rPr lang="es-EC" sz="1000" dirty="0"/>
          </a:br>
          <a:r>
            <a:rPr lang="es-EC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s-EC" sz="1000" dirty="0"/>
            <a:t>Obligación de presentar documentos asociados</a:t>
          </a:r>
        </a:p>
      </dgm:t>
    </dgm:pt>
    <dgm:pt modelId="{D9C7FE57-34B1-4223-A942-1408EDC82023}" type="parTrans" cxnId="{17D716E8-6B24-4032-BB05-956ADBA8014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s-EC"/>
        </a:p>
      </dgm:t>
    </dgm:pt>
    <dgm:pt modelId="{E30FDEF2-EC86-45B3-9036-B75D1C5C16D8}" type="sibTrans" cxnId="{17D716E8-6B24-4032-BB05-956ADBA80140}">
      <dgm:prSet/>
      <dgm:spPr/>
      <dgm:t>
        <a:bodyPr/>
        <a:lstStyle/>
        <a:p>
          <a:endParaRPr lang="es-EC"/>
        </a:p>
      </dgm:t>
    </dgm:pt>
    <dgm:pt modelId="{4264E983-CF44-4D65-AE4E-539C23CDF173}" type="pres">
      <dgm:prSet presAssocID="{A4050CAE-BBD6-49F5-8550-07BAF4844B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EEC18FD-5EDA-451F-A108-C2269E8E93F8}" type="pres">
      <dgm:prSet presAssocID="{FB8C7188-7E02-453B-9F87-4B2E1FCFBD5E}" presName="root" presStyleCnt="0"/>
      <dgm:spPr/>
    </dgm:pt>
    <dgm:pt modelId="{A51BB1E3-E0F7-4F3A-82A6-BC7D68034A09}" type="pres">
      <dgm:prSet presAssocID="{FB8C7188-7E02-453B-9F87-4B2E1FCFBD5E}" presName="rootComposite" presStyleCnt="0"/>
      <dgm:spPr/>
    </dgm:pt>
    <dgm:pt modelId="{AA18F0DC-63E7-4989-A2DC-7CAB4BAAF7CF}" type="pres">
      <dgm:prSet presAssocID="{FB8C7188-7E02-453B-9F87-4B2E1FCFBD5E}" presName="rootText" presStyleLbl="node1" presStyleIdx="0" presStyleCnt="3" custScaleX="126686"/>
      <dgm:spPr/>
      <dgm:t>
        <a:bodyPr/>
        <a:lstStyle/>
        <a:p>
          <a:endParaRPr lang="es-EC"/>
        </a:p>
      </dgm:t>
    </dgm:pt>
    <dgm:pt modelId="{F9D289ED-671B-4803-A219-CD759179F9E7}" type="pres">
      <dgm:prSet presAssocID="{FB8C7188-7E02-453B-9F87-4B2E1FCFBD5E}" presName="rootConnector" presStyleLbl="node1" presStyleIdx="0" presStyleCnt="3"/>
      <dgm:spPr/>
      <dgm:t>
        <a:bodyPr/>
        <a:lstStyle/>
        <a:p>
          <a:endParaRPr lang="es-EC"/>
        </a:p>
      </dgm:t>
    </dgm:pt>
    <dgm:pt modelId="{42794FF3-2D54-4F8D-87E7-68B7E5830DF3}" type="pres">
      <dgm:prSet presAssocID="{FB8C7188-7E02-453B-9F87-4B2E1FCFBD5E}" presName="childShape" presStyleCnt="0"/>
      <dgm:spPr/>
    </dgm:pt>
    <dgm:pt modelId="{F0E6CD4C-9300-4C89-A83B-C25922706E35}" type="pres">
      <dgm:prSet presAssocID="{7E6C220B-50E7-470E-9093-BBDE872E33B2}" presName="Name13" presStyleLbl="parChTrans1D2" presStyleIdx="0" presStyleCnt="7"/>
      <dgm:spPr/>
      <dgm:t>
        <a:bodyPr/>
        <a:lstStyle/>
        <a:p>
          <a:endParaRPr lang="es-EC"/>
        </a:p>
      </dgm:t>
    </dgm:pt>
    <dgm:pt modelId="{73C6BE23-51FE-492F-AD6C-03329F7CBB60}" type="pres">
      <dgm:prSet presAssocID="{05E6DED9-9754-49D3-B093-AA98F42599AC}" presName="childText" presStyleLbl="bgAcc1" presStyleIdx="0" presStyleCnt="7" custScaleX="144206" custScaleY="64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593BE-0D85-44FA-A8F4-867353E75DC7}" type="pres">
      <dgm:prSet presAssocID="{AE25EEC2-2FA8-4DE0-94A6-00BF2B4C98D9}" presName="Name13" presStyleLbl="parChTrans1D2" presStyleIdx="1" presStyleCnt="7"/>
      <dgm:spPr/>
      <dgm:t>
        <a:bodyPr/>
        <a:lstStyle/>
        <a:p>
          <a:endParaRPr lang="es-EC"/>
        </a:p>
      </dgm:t>
    </dgm:pt>
    <dgm:pt modelId="{20505304-4F3D-455A-A7CF-C43494016020}" type="pres">
      <dgm:prSet presAssocID="{AF91F596-1E5C-47D6-BA3F-135B78F4AAEB}" presName="childText" presStyleLbl="bgAcc1" presStyleIdx="1" presStyleCnt="7" custScaleX="144206" custScaleY="577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08FD2D-21DA-43A1-9CD5-DA1B26CBE8C3}" type="pres">
      <dgm:prSet presAssocID="{1E3BCD3B-5825-4683-A4B9-C9FC0E4AAFB0}" presName="root" presStyleCnt="0"/>
      <dgm:spPr/>
    </dgm:pt>
    <dgm:pt modelId="{09530DD3-C1E3-4D25-83AD-3EDEB6E67C92}" type="pres">
      <dgm:prSet presAssocID="{1E3BCD3B-5825-4683-A4B9-C9FC0E4AAFB0}" presName="rootComposite" presStyleCnt="0"/>
      <dgm:spPr/>
    </dgm:pt>
    <dgm:pt modelId="{E5541CC7-BC1B-4689-B072-EF2A09D13E11}" type="pres">
      <dgm:prSet presAssocID="{1E3BCD3B-5825-4683-A4B9-C9FC0E4AAFB0}" presName="rootText" presStyleLbl="node1" presStyleIdx="1" presStyleCnt="3" custScaleX="126686"/>
      <dgm:spPr/>
      <dgm:t>
        <a:bodyPr/>
        <a:lstStyle/>
        <a:p>
          <a:endParaRPr lang="es-EC"/>
        </a:p>
      </dgm:t>
    </dgm:pt>
    <dgm:pt modelId="{7FD755B7-0F07-458F-AB69-770C18E62B23}" type="pres">
      <dgm:prSet presAssocID="{1E3BCD3B-5825-4683-A4B9-C9FC0E4AAFB0}" presName="rootConnector" presStyleLbl="node1" presStyleIdx="1" presStyleCnt="3"/>
      <dgm:spPr/>
      <dgm:t>
        <a:bodyPr/>
        <a:lstStyle/>
        <a:p>
          <a:endParaRPr lang="es-EC"/>
        </a:p>
      </dgm:t>
    </dgm:pt>
    <dgm:pt modelId="{F1F369CE-8FE4-42A4-B04B-9FEE7FA3E4ED}" type="pres">
      <dgm:prSet presAssocID="{1E3BCD3B-5825-4683-A4B9-C9FC0E4AAFB0}" presName="childShape" presStyleCnt="0"/>
      <dgm:spPr/>
    </dgm:pt>
    <dgm:pt modelId="{D21B1BA2-7233-48FB-AFDB-C0BE24CA25B6}" type="pres">
      <dgm:prSet presAssocID="{2F6CD073-AF63-4D67-B864-088233AC3F5E}" presName="Name13" presStyleLbl="parChTrans1D2" presStyleIdx="2" presStyleCnt="7"/>
      <dgm:spPr/>
      <dgm:t>
        <a:bodyPr/>
        <a:lstStyle/>
        <a:p>
          <a:endParaRPr lang="es-EC"/>
        </a:p>
      </dgm:t>
    </dgm:pt>
    <dgm:pt modelId="{4DBE850C-F322-4AC9-80E7-28C891E8D3F9}" type="pres">
      <dgm:prSet presAssocID="{959B231A-31FD-4D2B-93C3-CA702491CBEF}" presName="childText" presStyleLbl="bgAcc1" presStyleIdx="2" presStyleCnt="7" custScaleX="1442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6F7685-25C9-44DC-AF0A-EC319575A229}" type="pres">
      <dgm:prSet presAssocID="{216693CC-9FFF-439E-BD66-192E27700FF0}" presName="Name13" presStyleLbl="parChTrans1D2" presStyleIdx="3" presStyleCnt="7"/>
      <dgm:spPr/>
      <dgm:t>
        <a:bodyPr/>
        <a:lstStyle/>
        <a:p>
          <a:endParaRPr lang="es-EC"/>
        </a:p>
      </dgm:t>
    </dgm:pt>
    <dgm:pt modelId="{725B1C96-162C-44D7-8E37-7946E4F22230}" type="pres">
      <dgm:prSet presAssocID="{6FA92B80-D156-4525-94EB-6925EF930D84}" presName="childText" presStyleLbl="bgAcc1" presStyleIdx="3" presStyleCnt="7" custScaleX="144206" custScaleY="742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AAA236-00C5-49E2-90DA-83B3E2663346}" type="pres">
      <dgm:prSet presAssocID="{F6DB844F-A253-41C0-98D9-F60A9A858179}" presName="Name13" presStyleLbl="parChTrans1D2" presStyleIdx="4" presStyleCnt="7"/>
      <dgm:spPr/>
      <dgm:t>
        <a:bodyPr/>
        <a:lstStyle/>
        <a:p>
          <a:endParaRPr lang="es-EC"/>
        </a:p>
      </dgm:t>
    </dgm:pt>
    <dgm:pt modelId="{BC8C52E5-7A1A-430D-ABC9-973F3C74F64A}" type="pres">
      <dgm:prSet presAssocID="{BCAFDD03-1DD5-4466-A8D9-AF2A405A9B4C}" presName="childText" presStyleLbl="bgAcc1" presStyleIdx="4" presStyleCnt="7" custScaleX="144206" custScaleY="861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0FCE89-9ED3-4A0D-B3D3-6F17C39EEB37}" type="pres">
      <dgm:prSet presAssocID="{0E0F3671-5A00-4135-8E43-801F6A6DA847}" presName="root" presStyleCnt="0"/>
      <dgm:spPr/>
    </dgm:pt>
    <dgm:pt modelId="{11F661BA-A7A9-4618-9B89-B1B19916F0C9}" type="pres">
      <dgm:prSet presAssocID="{0E0F3671-5A00-4135-8E43-801F6A6DA847}" presName="rootComposite" presStyleCnt="0"/>
      <dgm:spPr/>
    </dgm:pt>
    <dgm:pt modelId="{1B6BDBEF-0A27-4466-8CED-E2758126E495}" type="pres">
      <dgm:prSet presAssocID="{0E0F3671-5A00-4135-8E43-801F6A6DA847}" presName="rootText" presStyleLbl="node1" presStyleIdx="2" presStyleCnt="3" custScaleX="126686"/>
      <dgm:spPr/>
      <dgm:t>
        <a:bodyPr/>
        <a:lstStyle/>
        <a:p>
          <a:endParaRPr lang="es-EC"/>
        </a:p>
      </dgm:t>
    </dgm:pt>
    <dgm:pt modelId="{1A712BCC-EF6F-4A6A-A399-56C6A008A1CB}" type="pres">
      <dgm:prSet presAssocID="{0E0F3671-5A00-4135-8E43-801F6A6DA847}" presName="rootConnector" presStyleLbl="node1" presStyleIdx="2" presStyleCnt="3"/>
      <dgm:spPr/>
      <dgm:t>
        <a:bodyPr/>
        <a:lstStyle/>
        <a:p>
          <a:endParaRPr lang="es-EC"/>
        </a:p>
      </dgm:t>
    </dgm:pt>
    <dgm:pt modelId="{F9ACF93D-CEE8-4449-9701-BD77B888C6E5}" type="pres">
      <dgm:prSet presAssocID="{0E0F3671-5A00-4135-8E43-801F6A6DA847}" presName="childShape" presStyleCnt="0"/>
      <dgm:spPr/>
    </dgm:pt>
    <dgm:pt modelId="{FFFA3F8F-4200-4D24-99AB-75192231F9F4}" type="pres">
      <dgm:prSet presAssocID="{8151A457-3024-4AE3-A74F-69A12BEDBFD3}" presName="Name13" presStyleLbl="parChTrans1D2" presStyleIdx="5" presStyleCnt="7"/>
      <dgm:spPr/>
      <dgm:t>
        <a:bodyPr/>
        <a:lstStyle/>
        <a:p>
          <a:endParaRPr lang="es-EC"/>
        </a:p>
      </dgm:t>
    </dgm:pt>
    <dgm:pt modelId="{52C5BCAF-07C7-407F-AED0-165F3533C190}" type="pres">
      <dgm:prSet presAssocID="{8B036E04-B3DE-4493-8326-4A8F23F33BA3}" presName="childText" presStyleLbl="bgAcc1" presStyleIdx="5" presStyleCnt="7" custScaleX="144206" custScaleY="580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F3F1D7-D37F-4F46-BC8A-40DD0ED10B05}" type="pres">
      <dgm:prSet presAssocID="{D9C7FE57-34B1-4223-A942-1408EDC82023}" presName="Name13" presStyleLbl="parChTrans1D2" presStyleIdx="6" presStyleCnt="7"/>
      <dgm:spPr/>
      <dgm:t>
        <a:bodyPr/>
        <a:lstStyle/>
        <a:p>
          <a:endParaRPr lang="es-EC"/>
        </a:p>
      </dgm:t>
    </dgm:pt>
    <dgm:pt modelId="{32C12599-15F7-4915-A7C3-2AA42ED5AA31}" type="pres">
      <dgm:prSet presAssocID="{DDC351DC-317D-4C7F-813C-5D46CAE7C871}" presName="childText" presStyleLbl="bgAcc1" presStyleIdx="6" presStyleCnt="7" custScaleX="144206" custScaleY="1504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969C64-CD99-4102-BC8F-ECDB2CB1548A}" srcId="{1E3BCD3B-5825-4683-A4B9-C9FC0E4AAFB0}" destId="{6FA92B80-D156-4525-94EB-6925EF930D84}" srcOrd="1" destOrd="0" parTransId="{216693CC-9FFF-439E-BD66-192E27700FF0}" sibTransId="{8DF4DF02-E097-4951-80F8-FC7F0D13B9C9}"/>
    <dgm:cxn modelId="{E0EEB181-7410-4A63-A520-5440CFED5428}" srcId="{A4050CAE-BBD6-49F5-8550-07BAF4844BA9}" destId="{FB8C7188-7E02-453B-9F87-4B2E1FCFBD5E}" srcOrd="0" destOrd="0" parTransId="{95E6181D-C4F7-4F71-B5EE-1FCB3C837CA3}" sibTransId="{48403796-187A-47E4-88B1-041049D5A37E}"/>
    <dgm:cxn modelId="{2FC335ED-67B9-49A9-94D1-5837D632DB33}" type="presOf" srcId="{2F6CD073-AF63-4D67-B864-088233AC3F5E}" destId="{D21B1BA2-7233-48FB-AFDB-C0BE24CA25B6}" srcOrd="0" destOrd="0" presId="urn:microsoft.com/office/officeart/2005/8/layout/hierarchy3"/>
    <dgm:cxn modelId="{F63D325B-CEDA-41AD-B69C-B65FA5C50AFD}" type="presOf" srcId="{216693CC-9FFF-439E-BD66-192E27700FF0}" destId="{776F7685-25C9-44DC-AF0A-EC319575A229}" srcOrd="0" destOrd="0" presId="urn:microsoft.com/office/officeart/2005/8/layout/hierarchy3"/>
    <dgm:cxn modelId="{59589259-110C-4FB7-823E-3937DF1A4A72}" type="presOf" srcId="{F6DB844F-A253-41C0-98D9-F60A9A858179}" destId="{F1AAA236-00C5-49E2-90DA-83B3E2663346}" srcOrd="0" destOrd="0" presId="urn:microsoft.com/office/officeart/2005/8/layout/hierarchy3"/>
    <dgm:cxn modelId="{19A03E62-B73E-4954-8526-650BEEB69644}" type="presOf" srcId="{AF91F596-1E5C-47D6-BA3F-135B78F4AAEB}" destId="{20505304-4F3D-455A-A7CF-C43494016020}" srcOrd="0" destOrd="0" presId="urn:microsoft.com/office/officeart/2005/8/layout/hierarchy3"/>
    <dgm:cxn modelId="{B6824819-A2A3-4625-8746-0E7D68E9AC72}" type="presOf" srcId="{BCAFDD03-1DD5-4466-A8D9-AF2A405A9B4C}" destId="{BC8C52E5-7A1A-430D-ABC9-973F3C74F64A}" srcOrd="0" destOrd="0" presId="urn:microsoft.com/office/officeart/2005/8/layout/hierarchy3"/>
    <dgm:cxn modelId="{6E397C7D-A7ED-44E4-BD65-347AD98BB8BF}" type="presOf" srcId="{05E6DED9-9754-49D3-B093-AA98F42599AC}" destId="{73C6BE23-51FE-492F-AD6C-03329F7CBB60}" srcOrd="0" destOrd="0" presId="urn:microsoft.com/office/officeart/2005/8/layout/hierarchy3"/>
    <dgm:cxn modelId="{F96419AC-B432-45BA-A532-ABA98FF6FAE0}" type="presOf" srcId="{8B036E04-B3DE-4493-8326-4A8F23F33BA3}" destId="{52C5BCAF-07C7-407F-AED0-165F3533C190}" srcOrd="0" destOrd="0" presId="urn:microsoft.com/office/officeart/2005/8/layout/hierarchy3"/>
    <dgm:cxn modelId="{45D08879-C562-4828-BCBD-E67EBD316331}" srcId="{A4050CAE-BBD6-49F5-8550-07BAF4844BA9}" destId="{1E3BCD3B-5825-4683-A4B9-C9FC0E4AAFB0}" srcOrd="1" destOrd="0" parTransId="{F1FE8258-834F-49AE-9911-33917C39F631}" sibTransId="{5B8F1536-0032-48B3-8AAD-86DF3F10D834}"/>
    <dgm:cxn modelId="{222E228A-CCC0-4B3A-837A-2C4246ED519E}" srcId="{FB8C7188-7E02-453B-9F87-4B2E1FCFBD5E}" destId="{AF91F596-1E5C-47D6-BA3F-135B78F4AAEB}" srcOrd="1" destOrd="0" parTransId="{AE25EEC2-2FA8-4DE0-94A6-00BF2B4C98D9}" sibTransId="{9F54A09B-AC97-49CD-BBF9-CF296AFFE443}"/>
    <dgm:cxn modelId="{A46C2905-6DB2-4C3B-9F8D-0B31B328D913}" type="presOf" srcId="{1E3BCD3B-5825-4683-A4B9-C9FC0E4AAFB0}" destId="{7FD755B7-0F07-458F-AB69-770C18E62B23}" srcOrd="1" destOrd="0" presId="urn:microsoft.com/office/officeart/2005/8/layout/hierarchy3"/>
    <dgm:cxn modelId="{4A71B074-02B3-429B-A128-220823D77924}" type="presOf" srcId="{7E6C220B-50E7-470E-9093-BBDE872E33B2}" destId="{F0E6CD4C-9300-4C89-A83B-C25922706E35}" srcOrd="0" destOrd="0" presId="urn:microsoft.com/office/officeart/2005/8/layout/hierarchy3"/>
    <dgm:cxn modelId="{17D716E8-6B24-4032-BB05-956ADBA80140}" srcId="{0E0F3671-5A00-4135-8E43-801F6A6DA847}" destId="{DDC351DC-317D-4C7F-813C-5D46CAE7C871}" srcOrd="1" destOrd="0" parTransId="{D9C7FE57-34B1-4223-A942-1408EDC82023}" sibTransId="{E30FDEF2-EC86-45B3-9036-B75D1C5C16D8}"/>
    <dgm:cxn modelId="{0D2368A9-31F8-473B-B47C-64010F1522DB}" srcId="{A4050CAE-BBD6-49F5-8550-07BAF4844BA9}" destId="{0E0F3671-5A00-4135-8E43-801F6A6DA847}" srcOrd="2" destOrd="0" parTransId="{3767217C-26B2-4635-9562-45696420BC52}" sibTransId="{94058EC2-EB92-4E8D-A7F8-3E59CC035B4D}"/>
    <dgm:cxn modelId="{F479C57A-F174-4063-99F4-5E8A621F2343}" srcId="{FB8C7188-7E02-453B-9F87-4B2E1FCFBD5E}" destId="{05E6DED9-9754-49D3-B093-AA98F42599AC}" srcOrd="0" destOrd="0" parTransId="{7E6C220B-50E7-470E-9093-BBDE872E33B2}" sibTransId="{5330DB6D-F7B6-460B-A03B-F60C39839354}"/>
    <dgm:cxn modelId="{91646DC7-7E2D-4A59-974C-88B4DAEA3280}" type="presOf" srcId="{8151A457-3024-4AE3-A74F-69A12BEDBFD3}" destId="{FFFA3F8F-4200-4D24-99AB-75192231F9F4}" srcOrd="0" destOrd="0" presId="urn:microsoft.com/office/officeart/2005/8/layout/hierarchy3"/>
    <dgm:cxn modelId="{0BF7DE30-5BF2-4CAF-A484-FE1FD31C88B8}" srcId="{1E3BCD3B-5825-4683-A4B9-C9FC0E4AAFB0}" destId="{959B231A-31FD-4D2B-93C3-CA702491CBEF}" srcOrd="0" destOrd="0" parTransId="{2F6CD073-AF63-4D67-B864-088233AC3F5E}" sibTransId="{DF9D07A2-1EF6-4008-9355-2490FA003BCC}"/>
    <dgm:cxn modelId="{352D6AE4-31E9-45A0-89E4-8D695A6B2CB1}" type="presOf" srcId="{6FA92B80-D156-4525-94EB-6925EF930D84}" destId="{725B1C96-162C-44D7-8E37-7946E4F22230}" srcOrd="0" destOrd="0" presId="urn:microsoft.com/office/officeart/2005/8/layout/hierarchy3"/>
    <dgm:cxn modelId="{DA4F3ADB-E2AE-4E46-A4E1-ABC80B31A1A6}" type="presOf" srcId="{FB8C7188-7E02-453B-9F87-4B2E1FCFBD5E}" destId="{F9D289ED-671B-4803-A219-CD759179F9E7}" srcOrd="1" destOrd="0" presId="urn:microsoft.com/office/officeart/2005/8/layout/hierarchy3"/>
    <dgm:cxn modelId="{4949B678-8324-47FD-A5E1-21491BC862BB}" srcId="{1E3BCD3B-5825-4683-A4B9-C9FC0E4AAFB0}" destId="{BCAFDD03-1DD5-4466-A8D9-AF2A405A9B4C}" srcOrd="2" destOrd="0" parTransId="{F6DB844F-A253-41C0-98D9-F60A9A858179}" sibTransId="{5D395C64-790F-4A11-9090-437062A0A8DE}"/>
    <dgm:cxn modelId="{DBDD1DCE-4E37-4311-BAF3-925EF413C515}" type="presOf" srcId="{FB8C7188-7E02-453B-9F87-4B2E1FCFBD5E}" destId="{AA18F0DC-63E7-4989-A2DC-7CAB4BAAF7CF}" srcOrd="0" destOrd="0" presId="urn:microsoft.com/office/officeart/2005/8/layout/hierarchy3"/>
    <dgm:cxn modelId="{2CB62D84-AF3B-4CE3-BBF8-55DC70A082AD}" type="presOf" srcId="{959B231A-31FD-4D2B-93C3-CA702491CBEF}" destId="{4DBE850C-F322-4AC9-80E7-28C891E8D3F9}" srcOrd="0" destOrd="0" presId="urn:microsoft.com/office/officeart/2005/8/layout/hierarchy3"/>
    <dgm:cxn modelId="{FB8E3CF2-01F2-4966-BB00-E372F8DFAE2B}" type="presOf" srcId="{AE25EEC2-2FA8-4DE0-94A6-00BF2B4C98D9}" destId="{E72593BE-0D85-44FA-A8F4-867353E75DC7}" srcOrd="0" destOrd="0" presId="urn:microsoft.com/office/officeart/2005/8/layout/hierarchy3"/>
    <dgm:cxn modelId="{79676495-34D2-4E30-883D-F93D7DBB5A51}" type="presOf" srcId="{0E0F3671-5A00-4135-8E43-801F6A6DA847}" destId="{1B6BDBEF-0A27-4466-8CED-E2758126E495}" srcOrd="0" destOrd="0" presId="urn:microsoft.com/office/officeart/2005/8/layout/hierarchy3"/>
    <dgm:cxn modelId="{4E986835-37E2-4FC0-AD6B-FA69A3B12DB6}" type="presOf" srcId="{D9C7FE57-34B1-4223-A942-1408EDC82023}" destId="{73F3F1D7-D37F-4F46-BC8A-40DD0ED10B05}" srcOrd="0" destOrd="0" presId="urn:microsoft.com/office/officeart/2005/8/layout/hierarchy3"/>
    <dgm:cxn modelId="{5DE81FA6-F9E5-4DCB-AFF6-C0147BE79AD3}" type="presOf" srcId="{DDC351DC-317D-4C7F-813C-5D46CAE7C871}" destId="{32C12599-15F7-4915-A7C3-2AA42ED5AA31}" srcOrd="0" destOrd="0" presId="urn:microsoft.com/office/officeart/2005/8/layout/hierarchy3"/>
    <dgm:cxn modelId="{BFB0EF31-3072-49E7-B8CE-760981AED54F}" type="presOf" srcId="{0E0F3671-5A00-4135-8E43-801F6A6DA847}" destId="{1A712BCC-EF6F-4A6A-A399-56C6A008A1CB}" srcOrd="1" destOrd="0" presId="urn:microsoft.com/office/officeart/2005/8/layout/hierarchy3"/>
    <dgm:cxn modelId="{8038AE2E-4535-40B6-9816-0C00081EB164}" type="presOf" srcId="{A4050CAE-BBD6-49F5-8550-07BAF4844BA9}" destId="{4264E983-CF44-4D65-AE4E-539C23CDF173}" srcOrd="0" destOrd="0" presId="urn:microsoft.com/office/officeart/2005/8/layout/hierarchy3"/>
    <dgm:cxn modelId="{58E805E8-21F6-49C8-884F-BAFDFF783A0D}" srcId="{0E0F3671-5A00-4135-8E43-801F6A6DA847}" destId="{8B036E04-B3DE-4493-8326-4A8F23F33BA3}" srcOrd="0" destOrd="0" parTransId="{8151A457-3024-4AE3-A74F-69A12BEDBFD3}" sibTransId="{81A84DE9-3A73-4FB8-8598-D6E70CBFCABA}"/>
    <dgm:cxn modelId="{CCB3AD47-B9FA-4EB6-AED9-586A2691850B}" type="presOf" srcId="{1E3BCD3B-5825-4683-A4B9-C9FC0E4AAFB0}" destId="{E5541CC7-BC1B-4689-B072-EF2A09D13E11}" srcOrd="0" destOrd="0" presId="urn:microsoft.com/office/officeart/2005/8/layout/hierarchy3"/>
    <dgm:cxn modelId="{38E4EEA8-5622-4622-AD3A-A37B8CE89C1A}" type="presParOf" srcId="{4264E983-CF44-4D65-AE4E-539C23CDF173}" destId="{6EEC18FD-5EDA-451F-A108-C2269E8E93F8}" srcOrd="0" destOrd="0" presId="urn:microsoft.com/office/officeart/2005/8/layout/hierarchy3"/>
    <dgm:cxn modelId="{2D5C2A37-9277-4155-BC08-B8A765C3666F}" type="presParOf" srcId="{6EEC18FD-5EDA-451F-A108-C2269E8E93F8}" destId="{A51BB1E3-E0F7-4F3A-82A6-BC7D68034A09}" srcOrd="0" destOrd="0" presId="urn:microsoft.com/office/officeart/2005/8/layout/hierarchy3"/>
    <dgm:cxn modelId="{EDFAAD2E-2E21-477A-99E6-531CA8918301}" type="presParOf" srcId="{A51BB1E3-E0F7-4F3A-82A6-BC7D68034A09}" destId="{AA18F0DC-63E7-4989-A2DC-7CAB4BAAF7CF}" srcOrd="0" destOrd="0" presId="urn:microsoft.com/office/officeart/2005/8/layout/hierarchy3"/>
    <dgm:cxn modelId="{8F505867-6BB7-445D-9E7C-B5FEEA40F67E}" type="presParOf" srcId="{A51BB1E3-E0F7-4F3A-82A6-BC7D68034A09}" destId="{F9D289ED-671B-4803-A219-CD759179F9E7}" srcOrd="1" destOrd="0" presId="urn:microsoft.com/office/officeart/2005/8/layout/hierarchy3"/>
    <dgm:cxn modelId="{44703928-F9E3-40E7-B870-6D281BF1B204}" type="presParOf" srcId="{6EEC18FD-5EDA-451F-A108-C2269E8E93F8}" destId="{42794FF3-2D54-4F8D-87E7-68B7E5830DF3}" srcOrd="1" destOrd="0" presId="urn:microsoft.com/office/officeart/2005/8/layout/hierarchy3"/>
    <dgm:cxn modelId="{169BB73F-4330-4766-9269-CCF49E53E841}" type="presParOf" srcId="{42794FF3-2D54-4F8D-87E7-68B7E5830DF3}" destId="{F0E6CD4C-9300-4C89-A83B-C25922706E35}" srcOrd="0" destOrd="0" presId="urn:microsoft.com/office/officeart/2005/8/layout/hierarchy3"/>
    <dgm:cxn modelId="{F0EBAD6A-8CC9-4DF7-92FB-2CCC6F4F17D9}" type="presParOf" srcId="{42794FF3-2D54-4F8D-87E7-68B7E5830DF3}" destId="{73C6BE23-51FE-492F-AD6C-03329F7CBB60}" srcOrd="1" destOrd="0" presId="urn:microsoft.com/office/officeart/2005/8/layout/hierarchy3"/>
    <dgm:cxn modelId="{341D9468-BC22-4926-A8FB-7452FEFE7947}" type="presParOf" srcId="{42794FF3-2D54-4F8D-87E7-68B7E5830DF3}" destId="{E72593BE-0D85-44FA-A8F4-867353E75DC7}" srcOrd="2" destOrd="0" presId="urn:microsoft.com/office/officeart/2005/8/layout/hierarchy3"/>
    <dgm:cxn modelId="{530EC03E-D83F-4D9E-AB1C-276C4880CE31}" type="presParOf" srcId="{42794FF3-2D54-4F8D-87E7-68B7E5830DF3}" destId="{20505304-4F3D-455A-A7CF-C43494016020}" srcOrd="3" destOrd="0" presId="urn:microsoft.com/office/officeart/2005/8/layout/hierarchy3"/>
    <dgm:cxn modelId="{E0EF76AD-8707-4772-A989-39478688D12F}" type="presParOf" srcId="{4264E983-CF44-4D65-AE4E-539C23CDF173}" destId="{4C08FD2D-21DA-43A1-9CD5-DA1B26CBE8C3}" srcOrd="1" destOrd="0" presId="urn:microsoft.com/office/officeart/2005/8/layout/hierarchy3"/>
    <dgm:cxn modelId="{3084C639-97D5-4194-BB88-677CE11B31B1}" type="presParOf" srcId="{4C08FD2D-21DA-43A1-9CD5-DA1B26CBE8C3}" destId="{09530DD3-C1E3-4D25-83AD-3EDEB6E67C92}" srcOrd="0" destOrd="0" presId="urn:microsoft.com/office/officeart/2005/8/layout/hierarchy3"/>
    <dgm:cxn modelId="{61ECCE2A-1101-4737-901D-8F4EB3073EC9}" type="presParOf" srcId="{09530DD3-C1E3-4D25-83AD-3EDEB6E67C92}" destId="{E5541CC7-BC1B-4689-B072-EF2A09D13E11}" srcOrd="0" destOrd="0" presId="urn:microsoft.com/office/officeart/2005/8/layout/hierarchy3"/>
    <dgm:cxn modelId="{6E4ACBB5-C995-466A-BEC0-C12263A34482}" type="presParOf" srcId="{09530DD3-C1E3-4D25-83AD-3EDEB6E67C92}" destId="{7FD755B7-0F07-458F-AB69-770C18E62B23}" srcOrd="1" destOrd="0" presId="urn:microsoft.com/office/officeart/2005/8/layout/hierarchy3"/>
    <dgm:cxn modelId="{FA35DAA1-C33E-44E5-B303-F85391CEF96C}" type="presParOf" srcId="{4C08FD2D-21DA-43A1-9CD5-DA1B26CBE8C3}" destId="{F1F369CE-8FE4-42A4-B04B-9FEE7FA3E4ED}" srcOrd="1" destOrd="0" presId="urn:microsoft.com/office/officeart/2005/8/layout/hierarchy3"/>
    <dgm:cxn modelId="{2829E04A-5072-4C41-A1F7-D8E7802AD1EB}" type="presParOf" srcId="{F1F369CE-8FE4-42A4-B04B-9FEE7FA3E4ED}" destId="{D21B1BA2-7233-48FB-AFDB-C0BE24CA25B6}" srcOrd="0" destOrd="0" presId="urn:microsoft.com/office/officeart/2005/8/layout/hierarchy3"/>
    <dgm:cxn modelId="{E7FA1959-E7F6-4182-95EF-3171C87EFCF1}" type="presParOf" srcId="{F1F369CE-8FE4-42A4-B04B-9FEE7FA3E4ED}" destId="{4DBE850C-F322-4AC9-80E7-28C891E8D3F9}" srcOrd="1" destOrd="0" presId="urn:microsoft.com/office/officeart/2005/8/layout/hierarchy3"/>
    <dgm:cxn modelId="{E9C332E0-73E8-44BE-A75F-7A469E555F5D}" type="presParOf" srcId="{F1F369CE-8FE4-42A4-B04B-9FEE7FA3E4ED}" destId="{776F7685-25C9-44DC-AF0A-EC319575A229}" srcOrd="2" destOrd="0" presId="urn:microsoft.com/office/officeart/2005/8/layout/hierarchy3"/>
    <dgm:cxn modelId="{DAD5E447-3567-418D-BEF4-FD1CFBEECCEC}" type="presParOf" srcId="{F1F369CE-8FE4-42A4-B04B-9FEE7FA3E4ED}" destId="{725B1C96-162C-44D7-8E37-7946E4F22230}" srcOrd="3" destOrd="0" presId="urn:microsoft.com/office/officeart/2005/8/layout/hierarchy3"/>
    <dgm:cxn modelId="{70C6DE47-FF10-4749-9832-0775E0C51400}" type="presParOf" srcId="{F1F369CE-8FE4-42A4-B04B-9FEE7FA3E4ED}" destId="{F1AAA236-00C5-49E2-90DA-83B3E2663346}" srcOrd="4" destOrd="0" presId="urn:microsoft.com/office/officeart/2005/8/layout/hierarchy3"/>
    <dgm:cxn modelId="{7FF2D9D5-5FAA-4B9B-9038-45E96B921839}" type="presParOf" srcId="{F1F369CE-8FE4-42A4-B04B-9FEE7FA3E4ED}" destId="{BC8C52E5-7A1A-430D-ABC9-973F3C74F64A}" srcOrd="5" destOrd="0" presId="urn:microsoft.com/office/officeart/2005/8/layout/hierarchy3"/>
    <dgm:cxn modelId="{D086927C-BC5C-4D87-AD4B-050B4D4F8D23}" type="presParOf" srcId="{4264E983-CF44-4D65-AE4E-539C23CDF173}" destId="{750FCE89-9ED3-4A0D-B3D3-6F17C39EEB37}" srcOrd="2" destOrd="0" presId="urn:microsoft.com/office/officeart/2005/8/layout/hierarchy3"/>
    <dgm:cxn modelId="{FF7EE099-BCDA-474D-A151-7BCB266CCF7B}" type="presParOf" srcId="{750FCE89-9ED3-4A0D-B3D3-6F17C39EEB37}" destId="{11F661BA-A7A9-4618-9B89-B1B19916F0C9}" srcOrd="0" destOrd="0" presId="urn:microsoft.com/office/officeart/2005/8/layout/hierarchy3"/>
    <dgm:cxn modelId="{344C12D4-D5C3-4217-A2AD-203AE9C9163E}" type="presParOf" srcId="{11F661BA-A7A9-4618-9B89-B1B19916F0C9}" destId="{1B6BDBEF-0A27-4466-8CED-E2758126E495}" srcOrd="0" destOrd="0" presId="urn:microsoft.com/office/officeart/2005/8/layout/hierarchy3"/>
    <dgm:cxn modelId="{65A6422A-1595-4AFA-86D0-DB9756929B9A}" type="presParOf" srcId="{11F661BA-A7A9-4618-9B89-B1B19916F0C9}" destId="{1A712BCC-EF6F-4A6A-A399-56C6A008A1CB}" srcOrd="1" destOrd="0" presId="urn:microsoft.com/office/officeart/2005/8/layout/hierarchy3"/>
    <dgm:cxn modelId="{00506939-2E23-43CE-94C1-B87B817ACD9C}" type="presParOf" srcId="{750FCE89-9ED3-4A0D-B3D3-6F17C39EEB37}" destId="{F9ACF93D-CEE8-4449-9701-BD77B888C6E5}" srcOrd="1" destOrd="0" presId="urn:microsoft.com/office/officeart/2005/8/layout/hierarchy3"/>
    <dgm:cxn modelId="{11CCF75C-99BE-4D5D-BD88-F5743DFC5D85}" type="presParOf" srcId="{F9ACF93D-CEE8-4449-9701-BD77B888C6E5}" destId="{FFFA3F8F-4200-4D24-99AB-75192231F9F4}" srcOrd="0" destOrd="0" presId="urn:microsoft.com/office/officeart/2005/8/layout/hierarchy3"/>
    <dgm:cxn modelId="{51C2098B-F6B3-43E7-B033-3F289A54D0A2}" type="presParOf" srcId="{F9ACF93D-CEE8-4449-9701-BD77B888C6E5}" destId="{52C5BCAF-07C7-407F-AED0-165F3533C190}" srcOrd="1" destOrd="0" presId="urn:microsoft.com/office/officeart/2005/8/layout/hierarchy3"/>
    <dgm:cxn modelId="{C53E53FE-3387-43D3-A6F8-573B95A96E6E}" type="presParOf" srcId="{F9ACF93D-CEE8-4449-9701-BD77B888C6E5}" destId="{73F3F1D7-D37F-4F46-BC8A-40DD0ED10B05}" srcOrd="2" destOrd="0" presId="urn:microsoft.com/office/officeart/2005/8/layout/hierarchy3"/>
    <dgm:cxn modelId="{5889D1E5-259B-4CEE-B719-4D08814F5AFA}" type="presParOf" srcId="{F9ACF93D-CEE8-4449-9701-BD77B888C6E5}" destId="{32C12599-15F7-4915-A7C3-2AA42ED5AA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BDB527-FB15-4721-AB22-E7A8DB03A120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577A9A0-2D97-478A-BF94-AEF3C646ADFE}">
      <dgm:prSet phldrT="[Texto]"/>
      <dgm:spPr/>
      <dgm:t>
        <a:bodyPr/>
        <a:lstStyle/>
        <a:p>
          <a:r>
            <a:rPr lang="es-EC" dirty="0"/>
            <a:t>POSITIVO</a:t>
          </a:r>
        </a:p>
      </dgm:t>
    </dgm:pt>
    <dgm:pt modelId="{42B7BD78-4CA9-42BE-BAAC-BB01A5E44F6A}" type="parTrans" cxnId="{8A1A57D1-805E-4048-9316-384D3C47B4B1}">
      <dgm:prSet/>
      <dgm:spPr/>
      <dgm:t>
        <a:bodyPr/>
        <a:lstStyle/>
        <a:p>
          <a:endParaRPr lang="es-EC"/>
        </a:p>
      </dgm:t>
    </dgm:pt>
    <dgm:pt modelId="{7D0F178B-A276-4DA7-9216-0CEBEDE1596A}" type="sibTrans" cxnId="{8A1A57D1-805E-4048-9316-384D3C47B4B1}">
      <dgm:prSet/>
      <dgm:spPr/>
      <dgm:t>
        <a:bodyPr/>
        <a:lstStyle/>
        <a:p>
          <a:endParaRPr lang="es-EC"/>
        </a:p>
      </dgm:t>
    </dgm:pt>
    <dgm:pt modelId="{2A21ADFC-6860-4B90-8E43-9E1DC0E42783}">
      <dgm:prSet phldrT="[Texto]" custT="1"/>
      <dgm:spPr/>
      <dgm:t>
        <a:bodyPr/>
        <a:lstStyle/>
        <a:p>
          <a:pPr>
            <a:buClr>
              <a:schemeClr val="bg1"/>
            </a:buClr>
            <a:buSzPct val="150000"/>
            <a:buFont typeface="Wingdings" panose="05000000000000000000" pitchFamily="2" charset="2"/>
            <a:buChar char="ü"/>
          </a:pPr>
          <a:r>
            <a:rPr lang="es-EC" sz="1050" dirty="0">
              <a:solidFill>
                <a:schemeClr val="bg1"/>
              </a:solidFill>
            </a:rPr>
            <a:t>Ser </a:t>
          </a:r>
          <a:r>
            <a:rPr lang="es-EC" sz="1050" b="1" dirty="0">
              <a:solidFill>
                <a:schemeClr val="bg1"/>
              </a:solidFill>
            </a:rPr>
            <a:t>competitivos</a:t>
          </a:r>
          <a:endParaRPr lang="es-EC" sz="1050" b="1" dirty="0"/>
        </a:p>
      </dgm:t>
    </dgm:pt>
    <dgm:pt modelId="{AF26D4B4-9113-4C73-8B07-BB4ED5A18AF1}" type="parTrans" cxnId="{A47F157F-3A9D-4406-A2A4-3F7C8787F090}">
      <dgm:prSet/>
      <dgm:spPr/>
      <dgm:t>
        <a:bodyPr/>
        <a:lstStyle/>
        <a:p>
          <a:endParaRPr lang="es-EC"/>
        </a:p>
      </dgm:t>
    </dgm:pt>
    <dgm:pt modelId="{06479600-1ED1-421D-A33A-3B462A4C9798}" type="sibTrans" cxnId="{A47F157F-3A9D-4406-A2A4-3F7C8787F090}">
      <dgm:prSet/>
      <dgm:spPr/>
      <dgm:t>
        <a:bodyPr/>
        <a:lstStyle/>
        <a:p>
          <a:endParaRPr lang="es-EC"/>
        </a:p>
      </dgm:t>
    </dgm:pt>
    <dgm:pt modelId="{21E0A0F5-3AA5-46DF-8EAC-854C4EFB67DF}">
      <dgm:prSet phldrT="[Texto]"/>
      <dgm:spPr/>
      <dgm:t>
        <a:bodyPr/>
        <a:lstStyle/>
        <a:p>
          <a:r>
            <a:rPr lang="es-EC" dirty="0"/>
            <a:t>NEGATIVO</a:t>
          </a:r>
        </a:p>
      </dgm:t>
    </dgm:pt>
    <dgm:pt modelId="{CD61C4E2-EE36-4BE3-890E-C11E4FBBB08C}" type="parTrans" cxnId="{355F2B60-3797-4735-86B7-D3A2D22B6E75}">
      <dgm:prSet/>
      <dgm:spPr/>
      <dgm:t>
        <a:bodyPr/>
        <a:lstStyle/>
        <a:p>
          <a:endParaRPr lang="es-EC"/>
        </a:p>
      </dgm:t>
    </dgm:pt>
    <dgm:pt modelId="{F7228063-D9F4-41AC-BC68-4F584654A688}" type="sibTrans" cxnId="{355F2B60-3797-4735-86B7-D3A2D22B6E75}">
      <dgm:prSet/>
      <dgm:spPr/>
      <dgm:t>
        <a:bodyPr/>
        <a:lstStyle/>
        <a:p>
          <a:endParaRPr lang="es-EC"/>
        </a:p>
      </dgm:t>
    </dgm:pt>
    <dgm:pt modelId="{C341DA53-27BE-4A49-B0ED-690BC3571084}">
      <dgm:prSet phldrT="[Texto]"/>
      <dgm:spPr/>
      <dgm:t>
        <a:bodyPr/>
        <a:lstStyle/>
        <a:p>
          <a:pPr>
            <a:buClr>
              <a:schemeClr val="bg1"/>
            </a:buClr>
            <a:buSzPct val="150000"/>
            <a:buFont typeface="Wingdings" panose="05000000000000000000" pitchFamily="2" charset="2"/>
            <a:buChar char="ü"/>
          </a:pPr>
          <a:r>
            <a:rPr lang="es-EC" dirty="0">
              <a:solidFill>
                <a:schemeClr val="bg1"/>
              </a:solidFill>
            </a:rPr>
            <a:t>Cambiar de proveedores ($)</a:t>
          </a:r>
          <a:endParaRPr lang="es-EC" dirty="0"/>
        </a:p>
      </dgm:t>
    </dgm:pt>
    <dgm:pt modelId="{9B0722B5-EC79-4877-9DD3-307D5D26943E}" type="parTrans" cxnId="{EC789DB3-35C2-4F57-B0BE-D83F50BB2353}">
      <dgm:prSet/>
      <dgm:spPr/>
      <dgm:t>
        <a:bodyPr/>
        <a:lstStyle/>
        <a:p>
          <a:endParaRPr lang="es-EC"/>
        </a:p>
      </dgm:t>
    </dgm:pt>
    <dgm:pt modelId="{7E1F079E-71E5-40BB-9D23-049B98AABCA9}" type="sibTrans" cxnId="{EC789DB3-35C2-4F57-B0BE-D83F50BB2353}">
      <dgm:prSet/>
      <dgm:spPr/>
      <dgm:t>
        <a:bodyPr/>
        <a:lstStyle/>
        <a:p>
          <a:endParaRPr lang="es-EC"/>
        </a:p>
      </dgm:t>
    </dgm:pt>
    <dgm:pt modelId="{6B4EB39F-D331-4831-88C8-BFE070528C01}">
      <dgm:prSet custT="1"/>
      <dgm:spPr/>
      <dgm:t>
        <a:bodyPr/>
        <a:lstStyle/>
        <a:p>
          <a:r>
            <a:rPr lang="es-EC" sz="1050" dirty="0">
              <a:solidFill>
                <a:schemeClr val="bg1"/>
              </a:solidFill>
            </a:rPr>
            <a:t>+ oferta exportables</a:t>
          </a:r>
        </a:p>
      </dgm:t>
    </dgm:pt>
    <dgm:pt modelId="{15B95CF1-F797-4E29-A1EE-B4536993A8CE}" type="parTrans" cxnId="{537E700B-7B5A-4780-AE98-5F4EB5F632EC}">
      <dgm:prSet/>
      <dgm:spPr/>
      <dgm:t>
        <a:bodyPr/>
        <a:lstStyle/>
        <a:p>
          <a:endParaRPr lang="es-EC"/>
        </a:p>
      </dgm:t>
    </dgm:pt>
    <dgm:pt modelId="{30AFF311-6CE9-46AC-8BF5-F0D9E702DF2A}" type="sibTrans" cxnId="{537E700B-7B5A-4780-AE98-5F4EB5F632EC}">
      <dgm:prSet/>
      <dgm:spPr/>
      <dgm:t>
        <a:bodyPr/>
        <a:lstStyle/>
        <a:p>
          <a:endParaRPr lang="es-EC"/>
        </a:p>
      </dgm:t>
    </dgm:pt>
    <dgm:pt modelId="{BB2BAF4D-9D5E-4F6D-91E9-A06D21D16513}">
      <dgm:prSet custT="1"/>
      <dgm:spPr/>
      <dgm:t>
        <a:bodyPr/>
        <a:lstStyle/>
        <a:p>
          <a:r>
            <a:rPr lang="es-EC" sz="1050" b="1" dirty="0">
              <a:solidFill>
                <a:schemeClr val="bg1"/>
              </a:solidFill>
            </a:rPr>
            <a:t>Proteger</a:t>
          </a:r>
          <a:r>
            <a:rPr lang="es-EC" sz="1050" dirty="0">
              <a:solidFill>
                <a:schemeClr val="bg1"/>
              </a:solidFill>
            </a:rPr>
            <a:t> la industria nacional</a:t>
          </a:r>
        </a:p>
      </dgm:t>
    </dgm:pt>
    <dgm:pt modelId="{418B9714-AFAB-4215-9EA6-37D4BE066664}" type="parTrans" cxnId="{84B41D0E-FC3B-4ECD-A714-2F1774B9C175}">
      <dgm:prSet/>
      <dgm:spPr/>
      <dgm:t>
        <a:bodyPr/>
        <a:lstStyle/>
        <a:p>
          <a:endParaRPr lang="es-EC"/>
        </a:p>
      </dgm:t>
    </dgm:pt>
    <dgm:pt modelId="{B769DC8A-97C8-47F7-9525-4488246596E2}" type="sibTrans" cxnId="{84B41D0E-FC3B-4ECD-A714-2F1774B9C175}">
      <dgm:prSet/>
      <dgm:spPr/>
      <dgm:t>
        <a:bodyPr/>
        <a:lstStyle/>
        <a:p>
          <a:endParaRPr lang="es-EC"/>
        </a:p>
      </dgm:t>
    </dgm:pt>
    <dgm:pt modelId="{A1422F79-920B-486E-8219-17C614DBE975}">
      <dgm:prSet custT="1"/>
      <dgm:spPr/>
      <dgm:t>
        <a:bodyPr/>
        <a:lstStyle/>
        <a:p>
          <a:r>
            <a:rPr lang="es-EC" sz="1050" dirty="0">
              <a:solidFill>
                <a:schemeClr val="bg1"/>
              </a:solidFill>
            </a:rPr>
            <a:t>Transferencia de </a:t>
          </a:r>
          <a:r>
            <a:rPr lang="es-EC" sz="1050" b="1" dirty="0">
              <a:solidFill>
                <a:schemeClr val="bg1"/>
              </a:solidFill>
            </a:rPr>
            <a:t>tecnología</a:t>
          </a:r>
        </a:p>
        <a:p>
          <a:r>
            <a:rPr lang="es-EC" sz="1050" dirty="0">
              <a:solidFill>
                <a:schemeClr val="bg1"/>
              </a:solidFill>
            </a:rPr>
            <a:t>incentivar nuevas ramas productivas</a:t>
          </a:r>
        </a:p>
      </dgm:t>
    </dgm:pt>
    <dgm:pt modelId="{AAD6C38D-2F0F-4656-B195-E284AFA0CBF6}" type="parTrans" cxnId="{A0A3C4E2-B9D9-45EF-8E62-1350071DF1BF}">
      <dgm:prSet/>
      <dgm:spPr/>
      <dgm:t>
        <a:bodyPr/>
        <a:lstStyle/>
        <a:p>
          <a:endParaRPr lang="es-EC"/>
        </a:p>
      </dgm:t>
    </dgm:pt>
    <dgm:pt modelId="{F47FE086-D823-40D1-8866-61BD0B967F18}" type="sibTrans" cxnId="{A0A3C4E2-B9D9-45EF-8E62-1350071DF1BF}">
      <dgm:prSet/>
      <dgm:spPr/>
      <dgm:t>
        <a:bodyPr/>
        <a:lstStyle/>
        <a:p>
          <a:endParaRPr lang="es-EC"/>
        </a:p>
      </dgm:t>
    </dgm:pt>
    <dgm:pt modelId="{C2DD3D78-19C2-4EC4-B6EC-38879571D75C}">
      <dgm:prSet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Decisiones empresariales (esquema preferencial)</a:t>
          </a:r>
        </a:p>
      </dgm:t>
    </dgm:pt>
    <dgm:pt modelId="{C2C71D8B-47CA-472E-8257-1BE5279B5AC5}" type="parTrans" cxnId="{BF2DD684-4FDF-4F4F-A623-DDC77190353B}">
      <dgm:prSet/>
      <dgm:spPr/>
      <dgm:t>
        <a:bodyPr/>
        <a:lstStyle/>
        <a:p>
          <a:endParaRPr lang="es-EC"/>
        </a:p>
      </dgm:t>
    </dgm:pt>
    <dgm:pt modelId="{6AB9BABA-DACA-491F-9120-C34651C7F137}" type="sibTrans" cxnId="{BF2DD684-4FDF-4F4F-A623-DDC77190353B}">
      <dgm:prSet/>
      <dgm:spPr/>
      <dgm:t>
        <a:bodyPr/>
        <a:lstStyle/>
        <a:p>
          <a:endParaRPr lang="es-EC"/>
        </a:p>
      </dgm:t>
    </dgm:pt>
    <dgm:pt modelId="{E868E11A-90AB-45E7-8BA5-E7A8F23FF1FB}" type="pres">
      <dgm:prSet presAssocID="{9FBDB527-FB15-4721-AB22-E7A8DB03A120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524AD2B-A274-411D-BD52-5CC8129B8C29}" type="pres">
      <dgm:prSet presAssocID="{9FBDB527-FB15-4721-AB22-E7A8DB03A120}" presName="Background" presStyleLbl="node1" presStyleIdx="0" presStyleCnt="1"/>
      <dgm:spPr/>
    </dgm:pt>
    <dgm:pt modelId="{98D2EC9F-1834-4FE5-8FF4-0A275D5DF6CF}" type="pres">
      <dgm:prSet presAssocID="{9FBDB527-FB15-4721-AB22-E7A8DB03A120}" presName="Divider" presStyleLbl="callout" presStyleIdx="0" presStyleCnt="1"/>
      <dgm:spPr/>
    </dgm:pt>
    <dgm:pt modelId="{60E5134D-1977-4741-A28A-1D4EF5E01504}" type="pres">
      <dgm:prSet presAssocID="{9FBDB527-FB15-4721-AB22-E7A8DB03A120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960BF6-9FF9-4FC8-A20F-1F638529ECA3}" type="pres">
      <dgm:prSet presAssocID="{9FBDB527-FB15-4721-AB22-E7A8DB03A120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AA393A-100A-4605-9240-970E6918EBA5}" type="pres">
      <dgm:prSet presAssocID="{9FBDB527-FB15-4721-AB22-E7A8DB03A120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0162557A-9A87-44A8-9819-1BF62FDF7728}" type="pres">
      <dgm:prSet presAssocID="{9FBDB527-FB15-4721-AB22-E7A8DB03A120}" presName="ParentShape1" presStyleLbl="alignImgPlace1" presStyleIdx="0" presStyleCnt="2">
        <dgm:presLayoutVars/>
      </dgm:prSet>
      <dgm:spPr/>
      <dgm:t>
        <a:bodyPr/>
        <a:lstStyle/>
        <a:p>
          <a:endParaRPr lang="es-EC"/>
        </a:p>
      </dgm:t>
    </dgm:pt>
    <dgm:pt modelId="{2BC921D0-9C52-4DB8-97C3-E0AC3CCE9B91}" type="pres">
      <dgm:prSet presAssocID="{9FBDB527-FB15-4721-AB22-E7A8DB03A120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2C198B11-4F96-4ED7-A453-49015DF08A77}" type="pres">
      <dgm:prSet presAssocID="{9FBDB527-FB15-4721-AB22-E7A8DB03A120}" presName="ParentShape2" presStyleLbl="alignImgPlace1" presStyleIdx="1" presStyleCnt="2">
        <dgm:presLayoutVars/>
      </dgm:prSet>
      <dgm:spPr/>
      <dgm:t>
        <a:bodyPr/>
        <a:lstStyle/>
        <a:p>
          <a:endParaRPr lang="es-EC"/>
        </a:p>
      </dgm:t>
    </dgm:pt>
  </dgm:ptLst>
  <dgm:cxnLst>
    <dgm:cxn modelId="{EC789DB3-35C2-4F57-B0BE-D83F50BB2353}" srcId="{21E0A0F5-3AA5-46DF-8EAC-854C4EFB67DF}" destId="{C341DA53-27BE-4A49-B0ED-690BC3571084}" srcOrd="0" destOrd="0" parTransId="{9B0722B5-EC79-4877-9DD3-307D5D26943E}" sibTransId="{7E1F079E-71E5-40BB-9D23-049B98AABCA9}"/>
    <dgm:cxn modelId="{84B41D0E-FC3B-4ECD-A714-2F1774B9C175}" srcId="{8577A9A0-2D97-478A-BF94-AEF3C646ADFE}" destId="{BB2BAF4D-9D5E-4F6D-91E9-A06D21D16513}" srcOrd="2" destOrd="0" parTransId="{418B9714-AFAB-4215-9EA6-37D4BE066664}" sibTransId="{B769DC8A-97C8-47F7-9525-4488246596E2}"/>
    <dgm:cxn modelId="{8021F86A-17AE-4F71-AC42-3B53BBE0F039}" type="presOf" srcId="{A1422F79-920B-486E-8219-17C614DBE975}" destId="{60E5134D-1977-4741-A28A-1D4EF5E01504}" srcOrd="0" destOrd="3" presId="urn:microsoft.com/office/officeart/2009/3/layout/OpposingIdeas"/>
    <dgm:cxn modelId="{355F2B60-3797-4735-86B7-D3A2D22B6E75}" srcId="{9FBDB527-FB15-4721-AB22-E7A8DB03A120}" destId="{21E0A0F5-3AA5-46DF-8EAC-854C4EFB67DF}" srcOrd="1" destOrd="0" parTransId="{CD61C4E2-EE36-4BE3-890E-C11E4FBBB08C}" sibTransId="{F7228063-D9F4-41AC-BC68-4F584654A688}"/>
    <dgm:cxn modelId="{C6D97D1E-3A09-4B0C-AF48-F0F68CC5D3AB}" type="presOf" srcId="{2A21ADFC-6860-4B90-8E43-9E1DC0E42783}" destId="{60E5134D-1977-4741-A28A-1D4EF5E01504}" srcOrd="0" destOrd="0" presId="urn:microsoft.com/office/officeart/2009/3/layout/OpposingIdeas"/>
    <dgm:cxn modelId="{0581384C-5A15-49D7-97A5-FEC51AEBCABE}" type="presOf" srcId="{21E0A0F5-3AA5-46DF-8EAC-854C4EFB67DF}" destId="{2C198B11-4F96-4ED7-A453-49015DF08A77}" srcOrd="1" destOrd="0" presId="urn:microsoft.com/office/officeart/2009/3/layout/OpposingIdeas"/>
    <dgm:cxn modelId="{A47F157F-3A9D-4406-A2A4-3F7C8787F090}" srcId="{8577A9A0-2D97-478A-BF94-AEF3C646ADFE}" destId="{2A21ADFC-6860-4B90-8E43-9E1DC0E42783}" srcOrd="0" destOrd="0" parTransId="{AF26D4B4-9113-4C73-8B07-BB4ED5A18AF1}" sibTransId="{06479600-1ED1-421D-A33A-3B462A4C9798}"/>
    <dgm:cxn modelId="{537E700B-7B5A-4780-AE98-5F4EB5F632EC}" srcId="{8577A9A0-2D97-478A-BF94-AEF3C646ADFE}" destId="{6B4EB39F-D331-4831-88C8-BFE070528C01}" srcOrd="1" destOrd="0" parTransId="{15B95CF1-F797-4E29-A1EE-B4536993A8CE}" sibTransId="{30AFF311-6CE9-46AC-8BF5-F0D9E702DF2A}"/>
    <dgm:cxn modelId="{F4BFDC09-4A42-4E23-817F-EBAF4C1C2491}" type="presOf" srcId="{BB2BAF4D-9D5E-4F6D-91E9-A06D21D16513}" destId="{60E5134D-1977-4741-A28A-1D4EF5E01504}" srcOrd="0" destOrd="2" presId="urn:microsoft.com/office/officeart/2009/3/layout/OpposingIdeas"/>
    <dgm:cxn modelId="{4B9BCF6C-23B6-417D-912F-4547D7A61B68}" type="presOf" srcId="{21E0A0F5-3AA5-46DF-8EAC-854C4EFB67DF}" destId="{2BC921D0-9C52-4DB8-97C3-E0AC3CCE9B91}" srcOrd="0" destOrd="0" presId="urn:microsoft.com/office/officeart/2009/3/layout/OpposingIdeas"/>
    <dgm:cxn modelId="{D059E91F-8E54-4C93-A929-83ED3C3DF3F3}" type="presOf" srcId="{8577A9A0-2D97-478A-BF94-AEF3C646ADFE}" destId="{0162557A-9A87-44A8-9819-1BF62FDF7728}" srcOrd="1" destOrd="0" presId="urn:microsoft.com/office/officeart/2009/3/layout/OpposingIdeas"/>
    <dgm:cxn modelId="{A0A3C4E2-B9D9-45EF-8E62-1350071DF1BF}" srcId="{8577A9A0-2D97-478A-BF94-AEF3C646ADFE}" destId="{A1422F79-920B-486E-8219-17C614DBE975}" srcOrd="3" destOrd="0" parTransId="{AAD6C38D-2F0F-4656-B195-E284AFA0CBF6}" sibTransId="{F47FE086-D823-40D1-8866-61BD0B967F18}"/>
    <dgm:cxn modelId="{A06BCC7B-EF86-46AD-921D-283AACFA40E3}" type="presOf" srcId="{C2DD3D78-19C2-4EC4-B6EC-38879571D75C}" destId="{26960BF6-9FF9-4FC8-A20F-1F638529ECA3}" srcOrd="0" destOrd="1" presId="urn:microsoft.com/office/officeart/2009/3/layout/OpposingIdeas"/>
    <dgm:cxn modelId="{8A1A57D1-805E-4048-9316-384D3C47B4B1}" srcId="{9FBDB527-FB15-4721-AB22-E7A8DB03A120}" destId="{8577A9A0-2D97-478A-BF94-AEF3C646ADFE}" srcOrd="0" destOrd="0" parTransId="{42B7BD78-4CA9-42BE-BAAC-BB01A5E44F6A}" sibTransId="{7D0F178B-A276-4DA7-9216-0CEBEDE1596A}"/>
    <dgm:cxn modelId="{0F241E40-B3A4-48EC-90D3-EF8768A302A1}" type="presOf" srcId="{8577A9A0-2D97-478A-BF94-AEF3C646ADFE}" destId="{46AA393A-100A-4605-9240-970E6918EBA5}" srcOrd="0" destOrd="0" presId="urn:microsoft.com/office/officeart/2009/3/layout/OpposingIdeas"/>
    <dgm:cxn modelId="{DB611EA3-F722-41EF-9CC0-949D78F94E43}" type="presOf" srcId="{6B4EB39F-D331-4831-88C8-BFE070528C01}" destId="{60E5134D-1977-4741-A28A-1D4EF5E01504}" srcOrd="0" destOrd="1" presId="urn:microsoft.com/office/officeart/2009/3/layout/OpposingIdeas"/>
    <dgm:cxn modelId="{B53F3022-8CCB-4014-B4C5-E9C9AA11935C}" type="presOf" srcId="{C341DA53-27BE-4A49-B0ED-690BC3571084}" destId="{26960BF6-9FF9-4FC8-A20F-1F638529ECA3}" srcOrd="0" destOrd="0" presId="urn:microsoft.com/office/officeart/2009/3/layout/OpposingIdeas"/>
    <dgm:cxn modelId="{BF2DD684-4FDF-4F4F-A623-DDC77190353B}" srcId="{21E0A0F5-3AA5-46DF-8EAC-854C4EFB67DF}" destId="{C2DD3D78-19C2-4EC4-B6EC-38879571D75C}" srcOrd="1" destOrd="0" parTransId="{C2C71D8B-47CA-472E-8257-1BE5279B5AC5}" sibTransId="{6AB9BABA-DACA-491F-9120-C34651C7F137}"/>
    <dgm:cxn modelId="{85AEE3AC-7204-4677-9351-99E4B2B037DE}" type="presOf" srcId="{9FBDB527-FB15-4721-AB22-E7A8DB03A120}" destId="{E868E11A-90AB-45E7-8BA5-E7A8F23FF1FB}" srcOrd="0" destOrd="0" presId="urn:microsoft.com/office/officeart/2009/3/layout/OpposingIdeas"/>
    <dgm:cxn modelId="{C6F92E31-78CA-47B9-AF4F-1B0C164BDAC2}" type="presParOf" srcId="{E868E11A-90AB-45E7-8BA5-E7A8F23FF1FB}" destId="{1524AD2B-A274-411D-BD52-5CC8129B8C29}" srcOrd="0" destOrd="0" presId="urn:microsoft.com/office/officeart/2009/3/layout/OpposingIdeas"/>
    <dgm:cxn modelId="{73457341-FF64-4668-A355-7C79509E0662}" type="presParOf" srcId="{E868E11A-90AB-45E7-8BA5-E7A8F23FF1FB}" destId="{98D2EC9F-1834-4FE5-8FF4-0A275D5DF6CF}" srcOrd="1" destOrd="0" presId="urn:microsoft.com/office/officeart/2009/3/layout/OpposingIdeas"/>
    <dgm:cxn modelId="{EDE47AF6-80D8-4FAF-85E6-CE01D5C995A5}" type="presParOf" srcId="{E868E11A-90AB-45E7-8BA5-E7A8F23FF1FB}" destId="{60E5134D-1977-4741-A28A-1D4EF5E01504}" srcOrd="2" destOrd="0" presId="urn:microsoft.com/office/officeart/2009/3/layout/OpposingIdeas"/>
    <dgm:cxn modelId="{38026C30-6C8F-4786-974B-00B37A35C103}" type="presParOf" srcId="{E868E11A-90AB-45E7-8BA5-E7A8F23FF1FB}" destId="{26960BF6-9FF9-4FC8-A20F-1F638529ECA3}" srcOrd="3" destOrd="0" presId="urn:microsoft.com/office/officeart/2009/3/layout/OpposingIdeas"/>
    <dgm:cxn modelId="{CB7BF11A-B813-4707-B59C-038E90193434}" type="presParOf" srcId="{E868E11A-90AB-45E7-8BA5-E7A8F23FF1FB}" destId="{46AA393A-100A-4605-9240-970E6918EBA5}" srcOrd="4" destOrd="0" presId="urn:microsoft.com/office/officeart/2009/3/layout/OpposingIdeas"/>
    <dgm:cxn modelId="{B0119D52-83AB-46EB-B391-9DC0E356E06F}" type="presParOf" srcId="{E868E11A-90AB-45E7-8BA5-E7A8F23FF1FB}" destId="{0162557A-9A87-44A8-9819-1BF62FDF7728}" srcOrd="5" destOrd="0" presId="urn:microsoft.com/office/officeart/2009/3/layout/OpposingIdeas"/>
    <dgm:cxn modelId="{95D54C1B-8248-47F4-ABFC-C5D6095ADD2A}" type="presParOf" srcId="{E868E11A-90AB-45E7-8BA5-E7A8F23FF1FB}" destId="{2BC921D0-9C52-4DB8-97C3-E0AC3CCE9B91}" srcOrd="6" destOrd="0" presId="urn:microsoft.com/office/officeart/2009/3/layout/OpposingIdeas"/>
    <dgm:cxn modelId="{0392D6D4-9F26-48BA-9479-4ED647A9BC83}" type="presParOf" srcId="{E868E11A-90AB-45E7-8BA5-E7A8F23FF1FB}" destId="{2C198B11-4F96-4ED7-A453-49015DF08A7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9A37B1-3599-4B60-919A-9A0AE042EA7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BECDE62-863B-4BAB-99A3-F3B06D033127}">
      <dgm:prSet phldrT="[Texto]"/>
      <dgm:spPr/>
      <dgm:t>
        <a:bodyPr/>
        <a:lstStyle/>
        <a:p>
          <a:r>
            <a:rPr lang="es-EC" dirty="0"/>
            <a:t>Normativa de origen determina que productos entran con beneficios siguiendo principios de  transparencia, uniformidad, razonabilidad</a:t>
          </a:r>
        </a:p>
      </dgm:t>
    </dgm:pt>
    <dgm:pt modelId="{12C05257-DF96-4F78-A193-AEA0EC96ABB7}" type="parTrans" cxnId="{546B8D15-4E22-4CAC-B6B8-465C4C44C588}">
      <dgm:prSet/>
      <dgm:spPr/>
      <dgm:t>
        <a:bodyPr/>
        <a:lstStyle/>
        <a:p>
          <a:endParaRPr lang="es-EC"/>
        </a:p>
      </dgm:t>
    </dgm:pt>
    <dgm:pt modelId="{0DBF738A-BF67-40B7-9CB8-9C10023C4AC6}" type="sibTrans" cxnId="{546B8D15-4E22-4CAC-B6B8-465C4C44C588}">
      <dgm:prSet/>
      <dgm:spPr/>
      <dgm:t>
        <a:bodyPr/>
        <a:lstStyle/>
        <a:p>
          <a:endParaRPr lang="es-EC"/>
        </a:p>
      </dgm:t>
    </dgm:pt>
    <dgm:pt modelId="{AFD4BA40-EEBF-4147-AE7F-A7C3CD05E926}">
      <dgm:prSet phldrT="[Texto]"/>
      <dgm:spPr/>
      <dgm:t>
        <a:bodyPr/>
        <a:lstStyle/>
        <a:p>
          <a:r>
            <a:rPr lang="es-EC" dirty="0"/>
            <a:t>El descenso de exportaciones a EFTA motivo el Acuerdo actual ampliando los beneficios del previo esquema SGP; a inclusive de tipo no preferencial aplicadas bajo parámetros de la OMC</a:t>
          </a:r>
        </a:p>
      </dgm:t>
    </dgm:pt>
    <dgm:pt modelId="{DBC6CB9E-0053-4839-817F-66E04A8E8B08}" type="parTrans" cxnId="{74B43D49-85E8-4F67-8745-88E91C829AD7}">
      <dgm:prSet/>
      <dgm:spPr/>
      <dgm:t>
        <a:bodyPr/>
        <a:lstStyle/>
        <a:p>
          <a:endParaRPr lang="es-EC"/>
        </a:p>
      </dgm:t>
    </dgm:pt>
    <dgm:pt modelId="{D596F90A-F313-4CC8-A91A-8F2F96E84BCF}" type="sibTrans" cxnId="{74B43D49-85E8-4F67-8745-88E91C829AD7}">
      <dgm:prSet/>
      <dgm:spPr/>
      <dgm:t>
        <a:bodyPr/>
        <a:lstStyle/>
        <a:p>
          <a:endParaRPr lang="es-EC"/>
        </a:p>
      </dgm:t>
    </dgm:pt>
    <dgm:pt modelId="{7D5B6780-50CB-422E-B28E-E3AF324C1302}">
      <dgm:prSet phldrT="[Texto]"/>
      <dgm:spPr/>
      <dgm:t>
        <a:bodyPr/>
        <a:lstStyle/>
        <a:p>
          <a:r>
            <a:rPr lang="es-EC" dirty="0"/>
            <a:t>Las reglas de origen permiten establecer parámetros que protejan la industria nacional, aumentan competitividad de la oferta exportable, siempre que no sean complejas porque serán sub utilizadas.</a:t>
          </a:r>
        </a:p>
      </dgm:t>
    </dgm:pt>
    <dgm:pt modelId="{E9F85973-A3E5-456D-BEB8-A479C5B9E088}" type="parTrans" cxnId="{8874489F-6A19-44EF-BDB4-7E454C4AF375}">
      <dgm:prSet/>
      <dgm:spPr/>
      <dgm:t>
        <a:bodyPr/>
        <a:lstStyle/>
        <a:p>
          <a:endParaRPr lang="es-EC"/>
        </a:p>
      </dgm:t>
    </dgm:pt>
    <dgm:pt modelId="{26EAC8C7-1211-4F1F-A863-2F0EDCE08460}" type="sibTrans" cxnId="{8874489F-6A19-44EF-BDB4-7E454C4AF375}">
      <dgm:prSet/>
      <dgm:spPr/>
      <dgm:t>
        <a:bodyPr/>
        <a:lstStyle/>
        <a:p>
          <a:endParaRPr lang="es-EC"/>
        </a:p>
      </dgm:t>
    </dgm:pt>
    <dgm:pt modelId="{F0755EEF-3AFD-4CA4-B784-5BEF8C12DD6A}">
      <dgm:prSet phldrT="[Texto]"/>
      <dgm:spPr/>
      <dgm:t>
        <a:bodyPr/>
        <a:lstStyle/>
        <a:p>
          <a:r>
            <a:rPr lang="es-EC" dirty="0"/>
            <a:t>De manera positiva se permite modificar las reglas de origen pero negativamente falta que Ecuador operativice procesos acordados respecto al origen</a:t>
          </a:r>
        </a:p>
      </dgm:t>
    </dgm:pt>
    <dgm:pt modelId="{F41EE428-F00B-4E3F-A15B-F01A908587D5}" type="parTrans" cxnId="{F3724CD6-C021-463C-846B-F576BD2CA29E}">
      <dgm:prSet/>
      <dgm:spPr/>
      <dgm:t>
        <a:bodyPr/>
        <a:lstStyle/>
        <a:p>
          <a:endParaRPr lang="es-EC"/>
        </a:p>
      </dgm:t>
    </dgm:pt>
    <dgm:pt modelId="{D93AC74D-0682-42C8-B73E-3ACD6A57A94E}" type="sibTrans" cxnId="{F3724CD6-C021-463C-846B-F576BD2CA29E}">
      <dgm:prSet/>
      <dgm:spPr/>
      <dgm:t>
        <a:bodyPr/>
        <a:lstStyle/>
        <a:p>
          <a:endParaRPr lang="es-EC"/>
        </a:p>
      </dgm:t>
    </dgm:pt>
    <dgm:pt modelId="{2A79B469-0E14-4454-BB4E-8F62FA5EAB7F}" type="pres">
      <dgm:prSet presAssocID="{759A37B1-3599-4B60-919A-9A0AE042EA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F1216F-10DF-46D4-8F11-4BC723ACE9EA}" type="pres">
      <dgm:prSet presAssocID="{5BECDE62-863B-4BAB-99A3-F3B06D0331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E21046-6791-4F09-A950-2DC5F4BFC676}" type="pres">
      <dgm:prSet presAssocID="{0DBF738A-BF67-40B7-9CB8-9C10023C4AC6}" presName="sibTrans" presStyleCnt="0"/>
      <dgm:spPr/>
    </dgm:pt>
    <dgm:pt modelId="{C406C3EC-2817-4496-93D6-7ED41A7BDFB2}" type="pres">
      <dgm:prSet presAssocID="{AFD4BA40-EEBF-4147-AE7F-A7C3CD05E9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4643D1-0630-4EDF-93B9-03AF574A5439}" type="pres">
      <dgm:prSet presAssocID="{D596F90A-F313-4CC8-A91A-8F2F96E84BCF}" presName="sibTrans" presStyleCnt="0"/>
      <dgm:spPr/>
    </dgm:pt>
    <dgm:pt modelId="{727DCBC1-89B7-4E5D-8F8A-81D13760A36B}" type="pres">
      <dgm:prSet presAssocID="{7D5B6780-50CB-422E-B28E-E3AF324C13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AB54D-5455-4A24-A890-DE7ADC017380}" type="pres">
      <dgm:prSet presAssocID="{26EAC8C7-1211-4F1F-A863-2F0EDCE08460}" presName="sibTrans" presStyleCnt="0"/>
      <dgm:spPr/>
    </dgm:pt>
    <dgm:pt modelId="{05FF4494-07A8-4F40-B82E-D0279426A604}" type="pres">
      <dgm:prSet presAssocID="{F0755EEF-3AFD-4CA4-B784-5BEF8C12DD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724CD6-C021-463C-846B-F576BD2CA29E}" srcId="{759A37B1-3599-4B60-919A-9A0AE042EA7B}" destId="{F0755EEF-3AFD-4CA4-B784-5BEF8C12DD6A}" srcOrd="3" destOrd="0" parTransId="{F41EE428-F00B-4E3F-A15B-F01A908587D5}" sibTransId="{D93AC74D-0682-42C8-B73E-3ACD6A57A94E}"/>
    <dgm:cxn modelId="{74B43D49-85E8-4F67-8745-88E91C829AD7}" srcId="{759A37B1-3599-4B60-919A-9A0AE042EA7B}" destId="{AFD4BA40-EEBF-4147-AE7F-A7C3CD05E926}" srcOrd="1" destOrd="0" parTransId="{DBC6CB9E-0053-4839-817F-66E04A8E8B08}" sibTransId="{D596F90A-F313-4CC8-A91A-8F2F96E84BCF}"/>
    <dgm:cxn modelId="{DC1DAACB-E2CC-42F9-A9FE-75460491DC7F}" type="presOf" srcId="{759A37B1-3599-4B60-919A-9A0AE042EA7B}" destId="{2A79B469-0E14-4454-BB4E-8F62FA5EAB7F}" srcOrd="0" destOrd="0" presId="urn:microsoft.com/office/officeart/2005/8/layout/hList6"/>
    <dgm:cxn modelId="{546B8D15-4E22-4CAC-B6B8-465C4C44C588}" srcId="{759A37B1-3599-4B60-919A-9A0AE042EA7B}" destId="{5BECDE62-863B-4BAB-99A3-F3B06D033127}" srcOrd="0" destOrd="0" parTransId="{12C05257-DF96-4F78-A193-AEA0EC96ABB7}" sibTransId="{0DBF738A-BF67-40B7-9CB8-9C10023C4AC6}"/>
    <dgm:cxn modelId="{F3B76206-607D-4422-8A92-831D751E0E03}" type="presOf" srcId="{5BECDE62-863B-4BAB-99A3-F3B06D033127}" destId="{26F1216F-10DF-46D4-8F11-4BC723ACE9EA}" srcOrd="0" destOrd="0" presId="urn:microsoft.com/office/officeart/2005/8/layout/hList6"/>
    <dgm:cxn modelId="{A67F8B8A-2F51-498E-AC1C-B81B64C0EF92}" type="presOf" srcId="{F0755EEF-3AFD-4CA4-B784-5BEF8C12DD6A}" destId="{05FF4494-07A8-4F40-B82E-D0279426A604}" srcOrd="0" destOrd="0" presId="urn:microsoft.com/office/officeart/2005/8/layout/hList6"/>
    <dgm:cxn modelId="{825EA462-64A5-459F-A51A-FB7B14664050}" type="presOf" srcId="{AFD4BA40-EEBF-4147-AE7F-A7C3CD05E926}" destId="{C406C3EC-2817-4496-93D6-7ED41A7BDFB2}" srcOrd="0" destOrd="0" presId="urn:microsoft.com/office/officeart/2005/8/layout/hList6"/>
    <dgm:cxn modelId="{8874489F-6A19-44EF-BDB4-7E454C4AF375}" srcId="{759A37B1-3599-4B60-919A-9A0AE042EA7B}" destId="{7D5B6780-50CB-422E-B28E-E3AF324C1302}" srcOrd="2" destOrd="0" parTransId="{E9F85973-A3E5-456D-BEB8-A479C5B9E088}" sibTransId="{26EAC8C7-1211-4F1F-A863-2F0EDCE08460}"/>
    <dgm:cxn modelId="{C1693EE8-11BB-4A8A-A7D8-0E5E0C6F1FA2}" type="presOf" srcId="{7D5B6780-50CB-422E-B28E-E3AF324C1302}" destId="{727DCBC1-89B7-4E5D-8F8A-81D13760A36B}" srcOrd="0" destOrd="0" presId="urn:microsoft.com/office/officeart/2005/8/layout/hList6"/>
    <dgm:cxn modelId="{303AE14B-7244-461D-A50A-4B3C23DC21F3}" type="presParOf" srcId="{2A79B469-0E14-4454-BB4E-8F62FA5EAB7F}" destId="{26F1216F-10DF-46D4-8F11-4BC723ACE9EA}" srcOrd="0" destOrd="0" presId="urn:microsoft.com/office/officeart/2005/8/layout/hList6"/>
    <dgm:cxn modelId="{49FFB9F3-1518-4212-A9F8-4CFAB0890B32}" type="presParOf" srcId="{2A79B469-0E14-4454-BB4E-8F62FA5EAB7F}" destId="{EFE21046-6791-4F09-A950-2DC5F4BFC676}" srcOrd="1" destOrd="0" presId="urn:microsoft.com/office/officeart/2005/8/layout/hList6"/>
    <dgm:cxn modelId="{85AF0C1E-A55C-4C82-B3B2-E98B9EA88B4F}" type="presParOf" srcId="{2A79B469-0E14-4454-BB4E-8F62FA5EAB7F}" destId="{C406C3EC-2817-4496-93D6-7ED41A7BDFB2}" srcOrd="2" destOrd="0" presId="urn:microsoft.com/office/officeart/2005/8/layout/hList6"/>
    <dgm:cxn modelId="{FDDA9ECC-C7EC-4191-96CF-86CE7D36E319}" type="presParOf" srcId="{2A79B469-0E14-4454-BB4E-8F62FA5EAB7F}" destId="{174643D1-0630-4EDF-93B9-03AF574A5439}" srcOrd="3" destOrd="0" presId="urn:microsoft.com/office/officeart/2005/8/layout/hList6"/>
    <dgm:cxn modelId="{E1081CAF-9816-4C1A-9BE9-D7A7CFE2EA3C}" type="presParOf" srcId="{2A79B469-0E14-4454-BB4E-8F62FA5EAB7F}" destId="{727DCBC1-89B7-4E5D-8F8A-81D13760A36B}" srcOrd="4" destOrd="0" presId="urn:microsoft.com/office/officeart/2005/8/layout/hList6"/>
    <dgm:cxn modelId="{C6C688D3-A2B8-41C3-BDA8-ED0625D09858}" type="presParOf" srcId="{2A79B469-0E14-4454-BB4E-8F62FA5EAB7F}" destId="{7F9AB54D-5455-4A24-A890-DE7ADC017380}" srcOrd="5" destOrd="0" presId="urn:microsoft.com/office/officeart/2005/8/layout/hList6"/>
    <dgm:cxn modelId="{4DAC3E07-95C3-4652-8E82-7F55582A7DE2}" type="presParOf" srcId="{2A79B469-0E14-4454-BB4E-8F62FA5EAB7F}" destId="{05FF4494-07A8-4F40-B82E-D0279426A60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9A37B1-3599-4B60-919A-9A0AE042EA7B}" type="doc">
      <dgm:prSet loTypeId="urn:microsoft.com/office/officeart/2005/8/layout/hList6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5BECDE62-863B-4BAB-99A3-F3B06D033127}">
      <dgm:prSet phldrT="[Texto]"/>
      <dgm:spPr/>
      <dgm:t>
        <a:bodyPr/>
        <a:lstStyle/>
        <a:p>
          <a:r>
            <a:rPr lang="es-EC" dirty="0"/>
            <a:t>Generar análisis de porque no se ha concluido la armonización de la normas de origen</a:t>
          </a:r>
        </a:p>
      </dgm:t>
    </dgm:pt>
    <dgm:pt modelId="{12C05257-DF96-4F78-A193-AEA0EC96ABB7}" type="parTrans" cxnId="{546B8D15-4E22-4CAC-B6B8-465C4C44C588}">
      <dgm:prSet/>
      <dgm:spPr/>
      <dgm:t>
        <a:bodyPr/>
        <a:lstStyle/>
        <a:p>
          <a:endParaRPr lang="es-EC"/>
        </a:p>
      </dgm:t>
    </dgm:pt>
    <dgm:pt modelId="{0DBF738A-BF67-40B7-9CB8-9C10023C4AC6}" type="sibTrans" cxnId="{546B8D15-4E22-4CAC-B6B8-465C4C44C588}">
      <dgm:prSet/>
      <dgm:spPr/>
      <dgm:t>
        <a:bodyPr/>
        <a:lstStyle/>
        <a:p>
          <a:endParaRPr lang="es-EC"/>
        </a:p>
      </dgm:t>
    </dgm:pt>
    <dgm:pt modelId="{AFD4BA40-EEBF-4147-AE7F-A7C3CD05E926}">
      <dgm:prSet phldrT="[Texto]"/>
      <dgm:spPr/>
      <dgm:t>
        <a:bodyPr/>
        <a:lstStyle/>
        <a:p>
          <a:r>
            <a:rPr lang="es-EC" dirty="0"/>
            <a:t>Generar encadenamientos productivos con el contacto entre los actores del comercio</a:t>
          </a:r>
        </a:p>
      </dgm:t>
    </dgm:pt>
    <dgm:pt modelId="{DBC6CB9E-0053-4839-817F-66E04A8E8B08}" type="parTrans" cxnId="{74B43D49-85E8-4F67-8745-88E91C829AD7}">
      <dgm:prSet/>
      <dgm:spPr/>
      <dgm:t>
        <a:bodyPr/>
        <a:lstStyle/>
        <a:p>
          <a:endParaRPr lang="es-EC"/>
        </a:p>
      </dgm:t>
    </dgm:pt>
    <dgm:pt modelId="{D596F90A-F313-4CC8-A91A-8F2F96E84BCF}" type="sibTrans" cxnId="{74B43D49-85E8-4F67-8745-88E91C829AD7}">
      <dgm:prSet/>
      <dgm:spPr/>
      <dgm:t>
        <a:bodyPr/>
        <a:lstStyle/>
        <a:p>
          <a:endParaRPr lang="es-EC"/>
        </a:p>
      </dgm:t>
    </dgm:pt>
    <dgm:pt modelId="{F0755EEF-3AFD-4CA4-B784-5BEF8C12DD6A}">
      <dgm:prSet phldrT="[Texto]"/>
      <dgm:spPr/>
      <dgm:t>
        <a:bodyPr/>
        <a:lstStyle/>
        <a:p>
          <a:r>
            <a:rPr lang="es-EC" dirty="0"/>
            <a:t>Integración de distintas instituciones para realizar capacitaciones</a:t>
          </a:r>
        </a:p>
        <a:p>
          <a:endParaRPr lang="es-EC" dirty="0"/>
        </a:p>
        <a:p>
          <a:r>
            <a:rPr lang="es-EC" dirty="0"/>
            <a:t>Expertos actualicen conocimientos</a:t>
          </a:r>
        </a:p>
      </dgm:t>
    </dgm:pt>
    <dgm:pt modelId="{F41EE428-F00B-4E3F-A15B-F01A908587D5}" type="parTrans" cxnId="{F3724CD6-C021-463C-846B-F576BD2CA29E}">
      <dgm:prSet/>
      <dgm:spPr/>
      <dgm:t>
        <a:bodyPr/>
        <a:lstStyle/>
        <a:p>
          <a:endParaRPr lang="es-EC"/>
        </a:p>
      </dgm:t>
    </dgm:pt>
    <dgm:pt modelId="{D93AC74D-0682-42C8-B73E-3ACD6A57A94E}" type="sibTrans" cxnId="{F3724CD6-C021-463C-846B-F576BD2CA29E}">
      <dgm:prSet/>
      <dgm:spPr/>
      <dgm:t>
        <a:bodyPr/>
        <a:lstStyle/>
        <a:p>
          <a:endParaRPr lang="es-EC"/>
        </a:p>
      </dgm:t>
    </dgm:pt>
    <dgm:pt modelId="{7D5B6780-50CB-422E-B28E-E3AF324C1302}">
      <dgm:prSet phldrT="[Texto]"/>
      <dgm:spPr/>
      <dgm:t>
        <a:bodyPr/>
        <a:lstStyle/>
        <a:p>
          <a:r>
            <a:rPr lang="es-EC" dirty="0"/>
            <a:t>Establecer el procedimiento operativo y normativo para potenciar el Acuerdo </a:t>
          </a:r>
        </a:p>
      </dgm:t>
    </dgm:pt>
    <dgm:pt modelId="{26EAC8C7-1211-4F1F-A863-2F0EDCE08460}" type="sibTrans" cxnId="{8874489F-6A19-44EF-BDB4-7E454C4AF375}">
      <dgm:prSet/>
      <dgm:spPr/>
      <dgm:t>
        <a:bodyPr/>
        <a:lstStyle/>
        <a:p>
          <a:endParaRPr lang="es-EC"/>
        </a:p>
      </dgm:t>
    </dgm:pt>
    <dgm:pt modelId="{E9F85973-A3E5-456D-BEB8-A479C5B9E088}" type="parTrans" cxnId="{8874489F-6A19-44EF-BDB4-7E454C4AF375}">
      <dgm:prSet/>
      <dgm:spPr/>
      <dgm:t>
        <a:bodyPr/>
        <a:lstStyle/>
        <a:p>
          <a:endParaRPr lang="es-EC"/>
        </a:p>
      </dgm:t>
    </dgm:pt>
    <dgm:pt modelId="{2A79B469-0E14-4454-BB4E-8F62FA5EAB7F}" type="pres">
      <dgm:prSet presAssocID="{759A37B1-3599-4B60-919A-9A0AE042EA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F1216F-10DF-46D4-8F11-4BC723ACE9EA}" type="pres">
      <dgm:prSet presAssocID="{5BECDE62-863B-4BAB-99A3-F3B06D0331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E21046-6791-4F09-A950-2DC5F4BFC676}" type="pres">
      <dgm:prSet presAssocID="{0DBF738A-BF67-40B7-9CB8-9C10023C4AC6}" presName="sibTrans" presStyleCnt="0"/>
      <dgm:spPr/>
    </dgm:pt>
    <dgm:pt modelId="{C406C3EC-2817-4496-93D6-7ED41A7BDFB2}" type="pres">
      <dgm:prSet presAssocID="{AFD4BA40-EEBF-4147-AE7F-A7C3CD05E9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4643D1-0630-4EDF-93B9-03AF574A5439}" type="pres">
      <dgm:prSet presAssocID="{D596F90A-F313-4CC8-A91A-8F2F96E84BCF}" presName="sibTrans" presStyleCnt="0"/>
      <dgm:spPr/>
    </dgm:pt>
    <dgm:pt modelId="{727DCBC1-89B7-4E5D-8F8A-81D13760A36B}" type="pres">
      <dgm:prSet presAssocID="{7D5B6780-50CB-422E-B28E-E3AF324C13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AB54D-5455-4A24-A890-DE7ADC017380}" type="pres">
      <dgm:prSet presAssocID="{26EAC8C7-1211-4F1F-A863-2F0EDCE08460}" presName="sibTrans" presStyleCnt="0"/>
      <dgm:spPr/>
    </dgm:pt>
    <dgm:pt modelId="{05FF4494-07A8-4F40-B82E-D0279426A604}" type="pres">
      <dgm:prSet presAssocID="{F0755EEF-3AFD-4CA4-B784-5BEF8C12DD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724CD6-C021-463C-846B-F576BD2CA29E}" srcId="{759A37B1-3599-4B60-919A-9A0AE042EA7B}" destId="{F0755EEF-3AFD-4CA4-B784-5BEF8C12DD6A}" srcOrd="3" destOrd="0" parTransId="{F41EE428-F00B-4E3F-A15B-F01A908587D5}" sibTransId="{D93AC74D-0682-42C8-B73E-3ACD6A57A94E}"/>
    <dgm:cxn modelId="{74B43D49-85E8-4F67-8745-88E91C829AD7}" srcId="{759A37B1-3599-4B60-919A-9A0AE042EA7B}" destId="{AFD4BA40-EEBF-4147-AE7F-A7C3CD05E926}" srcOrd="1" destOrd="0" parTransId="{DBC6CB9E-0053-4839-817F-66E04A8E8B08}" sibTransId="{D596F90A-F313-4CC8-A91A-8F2F96E84BCF}"/>
    <dgm:cxn modelId="{DC1DAACB-E2CC-42F9-A9FE-75460491DC7F}" type="presOf" srcId="{759A37B1-3599-4B60-919A-9A0AE042EA7B}" destId="{2A79B469-0E14-4454-BB4E-8F62FA5EAB7F}" srcOrd="0" destOrd="0" presId="urn:microsoft.com/office/officeart/2005/8/layout/hList6"/>
    <dgm:cxn modelId="{546B8D15-4E22-4CAC-B6B8-465C4C44C588}" srcId="{759A37B1-3599-4B60-919A-9A0AE042EA7B}" destId="{5BECDE62-863B-4BAB-99A3-F3B06D033127}" srcOrd="0" destOrd="0" parTransId="{12C05257-DF96-4F78-A193-AEA0EC96ABB7}" sibTransId="{0DBF738A-BF67-40B7-9CB8-9C10023C4AC6}"/>
    <dgm:cxn modelId="{F3B76206-607D-4422-8A92-831D751E0E03}" type="presOf" srcId="{5BECDE62-863B-4BAB-99A3-F3B06D033127}" destId="{26F1216F-10DF-46D4-8F11-4BC723ACE9EA}" srcOrd="0" destOrd="0" presId="urn:microsoft.com/office/officeart/2005/8/layout/hList6"/>
    <dgm:cxn modelId="{A67F8B8A-2F51-498E-AC1C-B81B64C0EF92}" type="presOf" srcId="{F0755EEF-3AFD-4CA4-B784-5BEF8C12DD6A}" destId="{05FF4494-07A8-4F40-B82E-D0279426A604}" srcOrd="0" destOrd="0" presId="urn:microsoft.com/office/officeart/2005/8/layout/hList6"/>
    <dgm:cxn modelId="{825EA462-64A5-459F-A51A-FB7B14664050}" type="presOf" srcId="{AFD4BA40-EEBF-4147-AE7F-A7C3CD05E926}" destId="{C406C3EC-2817-4496-93D6-7ED41A7BDFB2}" srcOrd="0" destOrd="0" presId="urn:microsoft.com/office/officeart/2005/8/layout/hList6"/>
    <dgm:cxn modelId="{8874489F-6A19-44EF-BDB4-7E454C4AF375}" srcId="{759A37B1-3599-4B60-919A-9A0AE042EA7B}" destId="{7D5B6780-50CB-422E-B28E-E3AF324C1302}" srcOrd="2" destOrd="0" parTransId="{E9F85973-A3E5-456D-BEB8-A479C5B9E088}" sibTransId="{26EAC8C7-1211-4F1F-A863-2F0EDCE08460}"/>
    <dgm:cxn modelId="{C1693EE8-11BB-4A8A-A7D8-0E5E0C6F1FA2}" type="presOf" srcId="{7D5B6780-50CB-422E-B28E-E3AF324C1302}" destId="{727DCBC1-89B7-4E5D-8F8A-81D13760A36B}" srcOrd="0" destOrd="0" presId="urn:microsoft.com/office/officeart/2005/8/layout/hList6"/>
    <dgm:cxn modelId="{303AE14B-7244-461D-A50A-4B3C23DC21F3}" type="presParOf" srcId="{2A79B469-0E14-4454-BB4E-8F62FA5EAB7F}" destId="{26F1216F-10DF-46D4-8F11-4BC723ACE9EA}" srcOrd="0" destOrd="0" presId="urn:microsoft.com/office/officeart/2005/8/layout/hList6"/>
    <dgm:cxn modelId="{49FFB9F3-1518-4212-A9F8-4CFAB0890B32}" type="presParOf" srcId="{2A79B469-0E14-4454-BB4E-8F62FA5EAB7F}" destId="{EFE21046-6791-4F09-A950-2DC5F4BFC676}" srcOrd="1" destOrd="0" presId="urn:microsoft.com/office/officeart/2005/8/layout/hList6"/>
    <dgm:cxn modelId="{85AF0C1E-A55C-4C82-B3B2-E98B9EA88B4F}" type="presParOf" srcId="{2A79B469-0E14-4454-BB4E-8F62FA5EAB7F}" destId="{C406C3EC-2817-4496-93D6-7ED41A7BDFB2}" srcOrd="2" destOrd="0" presId="urn:microsoft.com/office/officeart/2005/8/layout/hList6"/>
    <dgm:cxn modelId="{FDDA9ECC-C7EC-4191-96CF-86CE7D36E319}" type="presParOf" srcId="{2A79B469-0E14-4454-BB4E-8F62FA5EAB7F}" destId="{174643D1-0630-4EDF-93B9-03AF574A5439}" srcOrd="3" destOrd="0" presId="urn:microsoft.com/office/officeart/2005/8/layout/hList6"/>
    <dgm:cxn modelId="{E1081CAF-9816-4C1A-9BE9-D7A7CFE2EA3C}" type="presParOf" srcId="{2A79B469-0E14-4454-BB4E-8F62FA5EAB7F}" destId="{727DCBC1-89B7-4E5D-8F8A-81D13760A36B}" srcOrd="4" destOrd="0" presId="urn:microsoft.com/office/officeart/2005/8/layout/hList6"/>
    <dgm:cxn modelId="{C6C688D3-A2B8-41C3-BDA8-ED0625D09858}" type="presParOf" srcId="{2A79B469-0E14-4454-BB4E-8F62FA5EAB7F}" destId="{7F9AB54D-5455-4A24-A890-DE7ADC017380}" srcOrd="5" destOrd="0" presId="urn:microsoft.com/office/officeart/2005/8/layout/hList6"/>
    <dgm:cxn modelId="{4DAC3E07-95C3-4652-8E82-7F55582A7DE2}" type="presParOf" srcId="{2A79B469-0E14-4454-BB4E-8F62FA5EAB7F}" destId="{05FF4494-07A8-4F40-B82E-D0279426A60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010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b562ffa02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b562ffa02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41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b562ffa02d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b562ffa02d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artículo XXIV del GATT “Aplicación territorial — Tráfico fronterizo — Uniones aduaneras y zonas de libre comercio”  </a:t>
            </a:r>
            <a:r>
              <a:rPr lang="es-EC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“Decisión sobre el trato diferenciado y más favorable, reciprocidad y mayor participación de los países en desarrollo” GATT (1979)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135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083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b562ffa02d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b562ffa02d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7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b618673e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b618673e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0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1cd5f202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1cd5f202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749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b562ffa02d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b562ffa02d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SGP Noruega y Suiza debido a que Ecuador: 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hayan cambiado su estatus a renta media alta, como en el caso de Ecuador desde 2012, que pasó a formar parte del SGP plus (Un régimen especial de incentivos para el desarrollo sostenible y la buena gobernanza), </a:t>
            </a:r>
            <a:endParaRPr lang="es-EC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22 junio 2015: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Declaración Conjunta sobre Cooperación (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JDC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mejora en relaciones económicas bilaterales// establecimiento de un Comité Conjunto (foro) que permita discutir temas de relevancia en materia de comercio y cooperación// Ecuador menos desarrollado entonces permiten usar asesores. </a:t>
            </a:r>
            <a:b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14 al 17 de noviembre de 2016 primera ronda: </a:t>
            </a:r>
            <a:r>
              <a:rPr lang="es-EC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quien presidia el equipo negociador EFTA no tiempo; resultado ganar </a:t>
            </a:r>
            <a:r>
              <a:rPr lang="es-EC" sz="18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ganar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2017 del 3 al 7 del mes julio: concretando específicamente</a:t>
            </a:r>
            <a:b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quinta ronda de negociación entre el 11 y 15 de diciembre de 2017 se concluyó las negociaciones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2018: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Depositario del Acuerdo es Noruega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02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b562ffa02d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b562ffa02d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EC" sz="1100" dirty="0">
                <a:solidFill>
                  <a:schemeClr val="tx1"/>
                </a:solidFill>
                <a:effectLst/>
              </a:rPr>
              <a:t>Cantidad mínima para conferir origen a </a:t>
            </a:r>
            <a:r>
              <a:rPr lang="es-EC" sz="1100" dirty="0" err="1">
                <a:solidFill>
                  <a:schemeClr val="tx1"/>
                </a:solidFill>
                <a:effectLst/>
              </a:rPr>
              <a:t>MNO</a:t>
            </a:r>
            <a:endParaRPr lang="es-EC" sz="1100" dirty="0">
              <a:solidFill>
                <a:schemeClr val="tx1"/>
              </a:solidFill>
              <a:effectLst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EC" sz="1100" dirty="0">
                <a:solidFill>
                  <a:schemeClr val="tx1"/>
                </a:solidFill>
                <a:effectLst/>
              </a:rPr>
              <a:t>Si existe 2 reglas (3) o (4): aplicar cualquiera.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EC" sz="1100" dirty="0">
                <a:solidFill>
                  <a:schemeClr val="tx1"/>
                </a:solidFill>
                <a:effectLst/>
              </a:rPr>
              <a:t>Si existe 2 reglas (3): aplicar las 2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EC" sz="1100" dirty="0">
                <a:solidFill>
                  <a:schemeClr val="tx1"/>
                </a:solidFill>
                <a:effectLst/>
              </a:rPr>
              <a:t>Si existe 1 regla: Se aplica</a:t>
            </a:r>
            <a:endParaRPr lang="es-EC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C" sz="1100" b="1" dirty="0"/>
              <a:t>Porcentaje máximo</a:t>
            </a:r>
            <a:r>
              <a:rPr lang="es-EC" sz="1100" dirty="0"/>
              <a:t>: simplifica fórmulas contenido nacional/ regional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C" sz="1100" dirty="0"/>
              <a:t>Precio franco : 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facilidad de control de los componentes de la fórmula, el valor de las materias no originarias y el precio franco fábrica del producto pueden ser supervisados mediante documentos de importación, facturas, libros de contabilidad.</a:t>
            </a:r>
            <a:r>
              <a:rPr lang="es-EC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//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abonado al fabricante en cuya empresa haya tenido lugar la última elaboración o transformación</a:t>
            </a:r>
            <a:r>
              <a:rPr lang="es-EC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//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los elementos del precio del producto que son facturados por el fabricante, a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55631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C" b="0" i="0" dirty="0">
                <a:solidFill>
                  <a:srgbClr val="333333"/>
                </a:solidFill>
                <a:effectLst/>
                <a:latin typeface="Open Sans"/>
              </a:rPr>
              <a:t> Este bien fungible se consume, pero puede ser reemplazado por otro de la misma calidad</a:t>
            </a:r>
            <a:br>
              <a:rPr lang="es-EC" b="0" i="0" dirty="0">
                <a:solidFill>
                  <a:srgbClr val="333333"/>
                </a:solidFill>
                <a:effectLst/>
                <a:latin typeface="Open Sans"/>
              </a:rPr>
            </a:br>
            <a:r>
              <a:rPr lang="es-EC" b="0" i="0" dirty="0" err="1">
                <a:solidFill>
                  <a:srgbClr val="333333"/>
                </a:solidFill>
                <a:effectLst/>
                <a:latin typeface="Open Sans"/>
              </a:rPr>
              <a:t>ACUMULACION</a:t>
            </a:r>
            <a:r>
              <a:rPr lang="es-EC" b="0" i="0" dirty="0">
                <a:solidFill>
                  <a:srgbClr val="333333"/>
                </a:solidFill>
                <a:effectLst/>
                <a:latin typeface="Open Sans"/>
              </a:rPr>
              <a:t>: </a:t>
            </a:r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aplica la acumulación sólo a mercancías obtenidos entre las partes y que sean procesadas posteriormente en uno país miembro.// </a:t>
            </a:r>
            <a:r>
              <a:rPr lang="es-EC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Acumulación Completa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C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permite realizar acumulación de origen insumos entre cualquier número de países y que no son originarios del país miembro del Acuerdo y que sean procesados en el territorio, en este caso del EFTA y Ecuador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515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562ffa02d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562ffa02d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C" sz="3200" b="1" dirty="0">
                <a:solidFill>
                  <a:schemeClr val="accent5"/>
                </a:solidFill>
              </a:rPr>
              <a:t>Restricciones cuantitativas</a:t>
            </a:r>
            <a:r>
              <a:rPr lang="es-EC" sz="3200" b="1" dirty="0">
                <a:solidFill>
                  <a:schemeClr val="accent5"/>
                </a:solidFill>
                <a:effectLst/>
                <a:latin typeface="Arial"/>
              </a:rPr>
              <a:t>: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debe entender que esta regla no impide importar toda la cantidad que se desee; pero si existe una diferencia en cuanto a preferencias arancelarias</a:t>
            </a:r>
            <a:endParaRPr lang="es-EC" sz="11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58750" lvl="0" indent="0" algn="l">
              <a:buNone/>
            </a:pPr>
            <a:r>
              <a:rPr lang="es-EC" sz="11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Indicaciones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geográfica: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Basta que 1 de los procesos productivos se realicen en la zona.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Denominación de origen: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Todas las etapas del proceso productivo se deben realizar en el lugar geográfico</a:t>
            </a:r>
          </a:p>
        </p:txBody>
      </p:sp>
    </p:spTree>
    <p:extLst>
      <p:ext uri="{BB962C8B-B14F-4D97-AF65-F5344CB8AC3E}">
        <p14:creationId xmlns:p14="http://schemas.microsoft.com/office/powerpoint/2010/main" val="2433525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562ffa02d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562ffa02d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76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1cd5f202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1cd5f202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570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1cd5f202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1cd5f202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72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1cd5f202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1cd5f202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76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562ffa02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562ffa02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307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982caa93a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982caa93a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211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1cd5f202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1cd5f202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103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b562ffa02d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b562ffa02d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608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b562ffa02d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b562ffa02d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44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b562ffa02d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b562ffa02d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73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982caa93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982caa93a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0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1cd5f202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1cd5f202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74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562ffa0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562ffa0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V. comparativa: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costo relativo de las mercancías en cada nación, en lugar de los costos absolutos, lo que determina el valor en los intercambios internacionales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53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1cd5f202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1cd5f202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99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b562ffa02d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b562ffa02d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14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b1cd5f202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b1cd5f202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67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479200" y="3179250"/>
            <a:ext cx="29424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479225" y="4025150"/>
            <a:ext cx="29424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grpSp>
        <p:nvGrpSpPr>
          <p:cNvPr id="20" name="Google Shape;20;p3"/>
          <p:cNvGrpSpPr/>
          <p:nvPr/>
        </p:nvGrpSpPr>
        <p:grpSpPr>
          <a:xfrm>
            <a:off x="-1446200" y="-1731798"/>
            <a:ext cx="11574779" cy="4027575"/>
            <a:chOff x="-1446200" y="-1731798"/>
            <a:chExt cx="11574779" cy="4027575"/>
          </a:xfrm>
        </p:grpSpPr>
        <p:sp>
          <p:nvSpPr>
            <p:cNvPr id="21" name="Google Shape;21;p3"/>
            <p:cNvSpPr/>
            <p:nvPr/>
          </p:nvSpPr>
          <p:spPr>
            <a:xfrm rot="5400000" flipH="1">
              <a:off x="7668084" y="-952557"/>
              <a:ext cx="1670533" cy="3250457"/>
            </a:xfrm>
            <a:custGeom>
              <a:avLst/>
              <a:gdLst/>
              <a:ahLst/>
              <a:cxnLst/>
              <a:rect l="l" t="t" r="r" b="b"/>
              <a:pathLst>
                <a:path w="37187" h="72357" extrusionOk="0">
                  <a:moveTo>
                    <a:pt x="37187" y="1"/>
                  </a:moveTo>
                  <a:lnTo>
                    <a:pt x="1" y="35171"/>
                  </a:lnTo>
                  <a:lnTo>
                    <a:pt x="37187" y="72357"/>
                  </a:lnTo>
                  <a:lnTo>
                    <a:pt x="37187" y="1"/>
                  </a:lnTo>
                  <a:close/>
                </a:path>
              </a:pathLst>
            </a:cu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3"/>
            <p:cNvGrpSpPr/>
            <p:nvPr/>
          </p:nvGrpSpPr>
          <p:grpSpPr>
            <a:xfrm rot="10800000">
              <a:off x="6501363" y="-124562"/>
              <a:ext cx="3208075" cy="1632500"/>
              <a:chOff x="1636350" y="3818475"/>
              <a:chExt cx="3208075" cy="1632500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3268825" y="3818475"/>
                <a:ext cx="1575600" cy="1506475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0259" extrusionOk="0">
                    <a:moveTo>
                      <a:pt x="0" y="0"/>
                    </a:moveTo>
                    <a:lnTo>
                      <a:pt x="63024" y="60258"/>
                    </a:lnTo>
                    <a:lnTo>
                      <a:pt x="63024" y="41276"/>
                    </a:lnTo>
                    <a:lnTo>
                      <a:pt x="2174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1636350" y="3818475"/>
                <a:ext cx="2176175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47" h="65300" extrusionOk="0">
                    <a:moveTo>
                      <a:pt x="65299" y="0"/>
                    </a:moveTo>
                    <a:lnTo>
                      <a:pt x="0" y="65299"/>
                    </a:lnTo>
                    <a:lnTo>
                      <a:pt x="22324" y="65299"/>
                    </a:lnTo>
                    <a:lnTo>
                      <a:pt x="870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3"/>
            <p:cNvSpPr/>
            <p:nvPr/>
          </p:nvSpPr>
          <p:spPr>
            <a:xfrm>
              <a:off x="-1446200" y="-1731798"/>
              <a:ext cx="4053475" cy="4027575"/>
            </a:xfrm>
            <a:custGeom>
              <a:avLst/>
              <a:gdLst/>
              <a:ahLst/>
              <a:cxnLst/>
              <a:rect l="l" t="t" r="r" b="b"/>
              <a:pathLst>
                <a:path w="162139" h="161103" extrusionOk="0">
                  <a:moveTo>
                    <a:pt x="162138" y="1"/>
                  </a:moveTo>
                  <a:lnTo>
                    <a:pt x="0" y="161102"/>
                  </a:lnTo>
                  <a:lnTo>
                    <a:pt x="19990" y="161102"/>
                  </a:lnTo>
                  <a:lnTo>
                    <a:pt x="162138" y="18983"/>
                  </a:lnTo>
                  <a:lnTo>
                    <a:pt x="16213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947387" y="-230051"/>
              <a:ext cx="862000" cy="861975"/>
            </a:xfrm>
            <a:custGeom>
              <a:avLst/>
              <a:gdLst/>
              <a:ahLst/>
              <a:cxnLst/>
              <a:rect l="l" t="t" r="r" b="b"/>
              <a:pathLst>
                <a:path w="34480" h="34479" extrusionOk="0">
                  <a:moveTo>
                    <a:pt x="33529" y="0"/>
                  </a:moveTo>
                  <a:lnTo>
                    <a:pt x="1" y="33528"/>
                  </a:lnTo>
                  <a:lnTo>
                    <a:pt x="952" y="34479"/>
                  </a:lnTo>
                  <a:lnTo>
                    <a:pt x="34479" y="951"/>
                  </a:lnTo>
                  <a:lnTo>
                    <a:pt x="3352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>
            <a:spLocks noGrp="1"/>
          </p:cNvSpPr>
          <p:nvPr>
            <p:ph type="title"/>
          </p:nvPr>
        </p:nvSpPr>
        <p:spPr>
          <a:xfrm>
            <a:off x="720000" y="39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4" name="Google Shape;254;p21"/>
          <p:cNvGrpSpPr/>
          <p:nvPr/>
        </p:nvGrpSpPr>
        <p:grpSpPr>
          <a:xfrm>
            <a:off x="7919623" y="-183148"/>
            <a:ext cx="2414347" cy="2368800"/>
            <a:chOff x="7919623" y="-183148"/>
            <a:chExt cx="2414347" cy="2368800"/>
          </a:xfrm>
        </p:grpSpPr>
        <p:sp>
          <p:nvSpPr>
            <p:cNvPr id="255" name="Google Shape;255;p21"/>
            <p:cNvSpPr/>
            <p:nvPr/>
          </p:nvSpPr>
          <p:spPr>
            <a:xfrm rot="-5400000">
              <a:off x="7919610" y="368615"/>
              <a:ext cx="862000" cy="861975"/>
            </a:xfrm>
            <a:custGeom>
              <a:avLst/>
              <a:gdLst/>
              <a:ahLst/>
              <a:cxnLst/>
              <a:rect l="l" t="t" r="r" b="b"/>
              <a:pathLst>
                <a:path w="34480" h="34479" extrusionOk="0">
                  <a:moveTo>
                    <a:pt x="33529" y="0"/>
                  </a:moveTo>
                  <a:lnTo>
                    <a:pt x="1" y="33528"/>
                  </a:lnTo>
                  <a:lnTo>
                    <a:pt x="952" y="34479"/>
                  </a:lnTo>
                  <a:lnTo>
                    <a:pt x="34479" y="951"/>
                  </a:lnTo>
                  <a:lnTo>
                    <a:pt x="3352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rot="2700435">
              <a:off x="8312479" y="163860"/>
              <a:ext cx="1674782" cy="1674782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7980980" y="0"/>
              <a:ext cx="1378000" cy="1164782"/>
            </a:xfrm>
            <a:custGeom>
              <a:avLst/>
              <a:gdLst/>
              <a:ahLst/>
              <a:cxnLst/>
              <a:rect l="l" t="t" r="r" b="b"/>
              <a:pathLst>
                <a:path w="47095" h="39808" extrusionOk="0">
                  <a:moveTo>
                    <a:pt x="0" y="0"/>
                  </a:moveTo>
                  <a:lnTo>
                    <a:pt x="39807" y="39808"/>
                  </a:lnTo>
                  <a:lnTo>
                    <a:pt x="47095" y="32520"/>
                  </a:lnTo>
                  <a:lnTo>
                    <a:pt x="14604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21"/>
          <p:cNvSpPr txBox="1">
            <a:spLocks noGrp="1"/>
          </p:cNvSpPr>
          <p:nvPr>
            <p:ph type="subTitle" idx="1"/>
          </p:nvPr>
        </p:nvSpPr>
        <p:spPr>
          <a:xfrm>
            <a:off x="853650" y="3694732"/>
            <a:ext cx="2210700" cy="42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2"/>
          </p:nvPr>
        </p:nvSpPr>
        <p:spPr>
          <a:xfrm>
            <a:off x="853650" y="4088205"/>
            <a:ext cx="2210700" cy="49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3"/>
          </p:nvPr>
        </p:nvSpPr>
        <p:spPr>
          <a:xfrm>
            <a:off x="853650" y="2057734"/>
            <a:ext cx="22107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4"/>
          </p:nvPr>
        </p:nvSpPr>
        <p:spPr>
          <a:xfrm>
            <a:off x="853650" y="2451208"/>
            <a:ext cx="22107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5"/>
          </p:nvPr>
        </p:nvSpPr>
        <p:spPr>
          <a:xfrm>
            <a:off x="3466650" y="2057734"/>
            <a:ext cx="22107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6"/>
          </p:nvPr>
        </p:nvSpPr>
        <p:spPr>
          <a:xfrm>
            <a:off x="3466650" y="2451208"/>
            <a:ext cx="22107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subTitle" idx="7"/>
          </p:nvPr>
        </p:nvSpPr>
        <p:spPr>
          <a:xfrm>
            <a:off x="6079650" y="2057734"/>
            <a:ext cx="22107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subTitle" idx="8"/>
          </p:nvPr>
        </p:nvSpPr>
        <p:spPr>
          <a:xfrm>
            <a:off x="6079650" y="2451208"/>
            <a:ext cx="22107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ubTitle" idx="9"/>
          </p:nvPr>
        </p:nvSpPr>
        <p:spPr>
          <a:xfrm>
            <a:off x="3466650" y="3694732"/>
            <a:ext cx="22107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subTitle" idx="13"/>
          </p:nvPr>
        </p:nvSpPr>
        <p:spPr>
          <a:xfrm>
            <a:off x="3466650" y="4088205"/>
            <a:ext cx="22107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subTitle" idx="14"/>
          </p:nvPr>
        </p:nvSpPr>
        <p:spPr>
          <a:xfrm>
            <a:off x="6079650" y="3694732"/>
            <a:ext cx="22107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9" name="Google Shape;269;p21"/>
          <p:cNvSpPr txBox="1">
            <a:spLocks noGrp="1"/>
          </p:cNvSpPr>
          <p:nvPr>
            <p:ph type="subTitle" idx="15"/>
          </p:nvPr>
        </p:nvSpPr>
        <p:spPr>
          <a:xfrm>
            <a:off x="6079650" y="4088205"/>
            <a:ext cx="22107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>
            <a:spLocks noGrp="1"/>
          </p:cNvSpPr>
          <p:nvPr>
            <p:ph type="title"/>
          </p:nvPr>
        </p:nvSpPr>
        <p:spPr>
          <a:xfrm>
            <a:off x="720000" y="1959372"/>
            <a:ext cx="31080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body" idx="1"/>
          </p:nvPr>
        </p:nvSpPr>
        <p:spPr>
          <a:xfrm>
            <a:off x="720000" y="3085175"/>
            <a:ext cx="4700700" cy="15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273" name="Google Shape;273;p22"/>
          <p:cNvGrpSpPr/>
          <p:nvPr/>
        </p:nvGrpSpPr>
        <p:grpSpPr>
          <a:xfrm>
            <a:off x="4759901" y="-183148"/>
            <a:ext cx="5574069" cy="6877348"/>
            <a:chOff x="4759901" y="-183148"/>
            <a:chExt cx="5574069" cy="6877348"/>
          </a:xfrm>
        </p:grpSpPr>
        <p:grpSp>
          <p:nvGrpSpPr>
            <p:cNvPr id="274" name="Google Shape;274;p22"/>
            <p:cNvGrpSpPr/>
            <p:nvPr/>
          </p:nvGrpSpPr>
          <p:grpSpPr>
            <a:xfrm>
              <a:off x="7919623" y="-183148"/>
              <a:ext cx="2414347" cy="2368800"/>
              <a:chOff x="7919623" y="-183148"/>
              <a:chExt cx="2414347" cy="2368800"/>
            </a:xfrm>
          </p:grpSpPr>
          <p:sp>
            <p:nvSpPr>
              <p:cNvPr id="275" name="Google Shape;275;p22"/>
              <p:cNvSpPr/>
              <p:nvPr/>
            </p:nvSpPr>
            <p:spPr>
              <a:xfrm rot="-5400000">
                <a:off x="7919610" y="368615"/>
                <a:ext cx="862000" cy="861975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34479" extrusionOk="0">
                    <a:moveTo>
                      <a:pt x="33529" y="0"/>
                    </a:moveTo>
                    <a:lnTo>
                      <a:pt x="1" y="33528"/>
                    </a:lnTo>
                    <a:lnTo>
                      <a:pt x="952" y="34479"/>
                    </a:lnTo>
                    <a:lnTo>
                      <a:pt x="34479" y="951"/>
                    </a:lnTo>
                    <a:lnTo>
                      <a:pt x="3352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2"/>
              <p:cNvSpPr/>
              <p:nvPr/>
            </p:nvSpPr>
            <p:spPr>
              <a:xfrm rot="2700435">
                <a:off x="8312479" y="163860"/>
                <a:ext cx="1674782" cy="1674782"/>
              </a:xfrm>
              <a:prstGeom prst="rtTriangle">
                <a:avLst/>
              </a:prstGeom>
              <a:solidFill>
                <a:srgbClr val="9596C8">
                  <a:alpha val="2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2"/>
              <p:cNvSpPr/>
              <p:nvPr/>
            </p:nvSpPr>
            <p:spPr>
              <a:xfrm>
                <a:off x="7980980" y="0"/>
                <a:ext cx="1378000" cy="1164782"/>
              </a:xfrm>
              <a:custGeom>
                <a:avLst/>
                <a:gdLst/>
                <a:ahLst/>
                <a:cxnLst/>
                <a:rect l="l" t="t" r="r" b="b"/>
                <a:pathLst>
                  <a:path w="47095" h="39808" extrusionOk="0">
                    <a:moveTo>
                      <a:pt x="0" y="0"/>
                    </a:moveTo>
                    <a:lnTo>
                      <a:pt x="39807" y="39808"/>
                    </a:lnTo>
                    <a:lnTo>
                      <a:pt x="47095" y="32520"/>
                    </a:lnTo>
                    <a:lnTo>
                      <a:pt x="1460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22"/>
            <p:cNvGrpSpPr/>
            <p:nvPr/>
          </p:nvGrpSpPr>
          <p:grpSpPr>
            <a:xfrm>
              <a:off x="4759901" y="3592800"/>
              <a:ext cx="3292184" cy="3101400"/>
              <a:chOff x="4759901" y="3592800"/>
              <a:chExt cx="3292184" cy="3101400"/>
            </a:xfrm>
          </p:grpSpPr>
          <p:sp>
            <p:nvSpPr>
              <p:cNvPr id="279" name="Google Shape;279;p22"/>
              <p:cNvSpPr/>
              <p:nvPr/>
            </p:nvSpPr>
            <p:spPr>
              <a:xfrm rot="8100000">
                <a:off x="5404875" y="4046990"/>
                <a:ext cx="2193021" cy="2193021"/>
              </a:xfrm>
              <a:prstGeom prst="rtTriangle">
                <a:avLst/>
              </a:prstGeom>
              <a:solidFill>
                <a:srgbClr val="9596C8">
                  <a:alpha val="2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0" name="Google Shape;280;p22"/>
              <p:cNvGrpSpPr/>
              <p:nvPr/>
            </p:nvGrpSpPr>
            <p:grpSpPr>
              <a:xfrm>
                <a:off x="4759901" y="4146965"/>
                <a:ext cx="3208075" cy="1632500"/>
                <a:chOff x="1636350" y="3818475"/>
                <a:chExt cx="3208075" cy="1632500"/>
              </a:xfrm>
            </p:grpSpPr>
            <p:sp>
              <p:nvSpPr>
                <p:cNvPr id="281" name="Google Shape;281;p22"/>
                <p:cNvSpPr/>
                <p:nvPr/>
              </p:nvSpPr>
              <p:spPr>
                <a:xfrm>
                  <a:off x="3268825" y="3818475"/>
                  <a:ext cx="1575600" cy="150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4" h="60259" extrusionOk="0">
                      <a:moveTo>
                        <a:pt x="0" y="0"/>
                      </a:moveTo>
                      <a:lnTo>
                        <a:pt x="63024" y="60258"/>
                      </a:lnTo>
                      <a:lnTo>
                        <a:pt x="63024" y="41276"/>
                      </a:lnTo>
                      <a:lnTo>
                        <a:pt x="2174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2"/>
                <p:cNvSpPr/>
                <p:nvPr/>
              </p:nvSpPr>
              <p:spPr>
                <a:xfrm>
                  <a:off x="1636350" y="3818475"/>
                  <a:ext cx="2176175" cy="16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7" h="65300" extrusionOk="0">
                      <a:moveTo>
                        <a:pt x="65299" y="0"/>
                      </a:moveTo>
                      <a:lnTo>
                        <a:pt x="0" y="65299"/>
                      </a:lnTo>
                      <a:lnTo>
                        <a:pt x="22324" y="65299"/>
                      </a:lnTo>
                      <a:lnTo>
                        <a:pt x="870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83" name="Google Shape;283;p22"/>
          <p:cNvGrpSpPr/>
          <p:nvPr/>
        </p:nvGrpSpPr>
        <p:grpSpPr>
          <a:xfrm rot="5400000" flipH="1">
            <a:off x="-746552" y="-1299296"/>
            <a:ext cx="2414347" cy="2368800"/>
            <a:chOff x="7919623" y="-183148"/>
            <a:chExt cx="2414347" cy="2368800"/>
          </a:xfrm>
        </p:grpSpPr>
        <p:sp>
          <p:nvSpPr>
            <p:cNvPr id="284" name="Google Shape;284;p22"/>
            <p:cNvSpPr/>
            <p:nvPr/>
          </p:nvSpPr>
          <p:spPr>
            <a:xfrm rot="-5400000">
              <a:off x="7919610" y="368615"/>
              <a:ext cx="862000" cy="861975"/>
            </a:xfrm>
            <a:custGeom>
              <a:avLst/>
              <a:gdLst/>
              <a:ahLst/>
              <a:cxnLst/>
              <a:rect l="l" t="t" r="r" b="b"/>
              <a:pathLst>
                <a:path w="34480" h="34479" extrusionOk="0">
                  <a:moveTo>
                    <a:pt x="33529" y="0"/>
                  </a:moveTo>
                  <a:lnTo>
                    <a:pt x="1" y="33528"/>
                  </a:lnTo>
                  <a:lnTo>
                    <a:pt x="952" y="34479"/>
                  </a:lnTo>
                  <a:lnTo>
                    <a:pt x="34479" y="951"/>
                  </a:lnTo>
                  <a:lnTo>
                    <a:pt x="3352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 rot="2700435">
              <a:off x="8312479" y="163860"/>
              <a:ext cx="1674782" cy="1674782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8"/>
          <p:cNvGrpSpPr/>
          <p:nvPr/>
        </p:nvGrpSpPr>
        <p:grpSpPr>
          <a:xfrm>
            <a:off x="-604301" y="3960679"/>
            <a:ext cx="3122137" cy="2995200"/>
            <a:chOff x="3053299" y="3960679"/>
            <a:chExt cx="3122137" cy="2995200"/>
          </a:xfrm>
        </p:grpSpPr>
        <p:sp>
          <p:nvSpPr>
            <p:cNvPr id="343" name="Google Shape;343;p28"/>
            <p:cNvSpPr/>
            <p:nvPr/>
          </p:nvSpPr>
          <p:spPr>
            <a:xfrm rot="-8099656" flipH="1">
              <a:off x="3501742" y="4399422"/>
              <a:ext cx="2117714" cy="2117714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4" name="Google Shape;344;p28"/>
            <p:cNvGrpSpPr/>
            <p:nvPr/>
          </p:nvGrpSpPr>
          <p:grpSpPr>
            <a:xfrm flipH="1">
              <a:off x="3053299" y="4467870"/>
              <a:ext cx="3122137" cy="1588749"/>
              <a:chOff x="2919783" y="4124250"/>
              <a:chExt cx="3122137" cy="1588749"/>
            </a:xfrm>
          </p:grpSpPr>
          <p:sp>
            <p:nvSpPr>
              <p:cNvPr id="345" name="Google Shape;345;p28"/>
              <p:cNvSpPr/>
              <p:nvPr/>
            </p:nvSpPr>
            <p:spPr>
              <a:xfrm>
                <a:off x="4508547" y="4124250"/>
                <a:ext cx="1533374" cy="1466101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0259" extrusionOk="0">
                    <a:moveTo>
                      <a:pt x="0" y="0"/>
                    </a:moveTo>
                    <a:lnTo>
                      <a:pt x="63024" y="60258"/>
                    </a:lnTo>
                    <a:lnTo>
                      <a:pt x="63024" y="41276"/>
                    </a:lnTo>
                    <a:lnTo>
                      <a:pt x="2174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2919783" y="4124250"/>
                <a:ext cx="2117854" cy="1588749"/>
              </a:xfrm>
              <a:custGeom>
                <a:avLst/>
                <a:gdLst/>
                <a:ahLst/>
                <a:cxnLst/>
                <a:rect l="l" t="t" r="r" b="b"/>
                <a:pathLst>
                  <a:path w="87047" h="65300" extrusionOk="0">
                    <a:moveTo>
                      <a:pt x="65299" y="0"/>
                    </a:moveTo>
                    <a:lnTo>
                      <a:pt x="0" y="65299"/>
                    </a:lnTo>
                    <a:lnTo>
                      <a:pt x="22324" y="65299"/>
                    </a:lnTo>
                    <a:lnTo>
                      <a:pt x="870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7" name="Google Shape;347;p28"/>
          <p:cNvGrpSpPr/>
          <p:nvPr/>
        </p:nvGrpSpPr>
        <p:grpSpPr>
          <a:xfrm>
            <a:off x="5705250" y="-1747175"/>
            <a:ext cx="4663258" cy="3109800"/>
            <a:chOff x="5705250" y="-1747175"/>
            <a:chExt cx="4663258" cy="3109800"/>
          </a:xfrm>
        </p:grpSpPr>
        <p:grpSp>
          <p:nvGrpSpPr>
            <p:cNvPr id="348" name="Google Shape;348;p28"/>
            <p:cNvGrpSpPr/>
            <p:nvPr/>
          </p:nvGrpSpPr>
          <p:grpSpPr>
            <a:xfrm rot="10800000" flipH="1">
              <a:off x="5705250" y="-707160"/>
              <a:ext cx="3208800" cy="1632500"/>
              <a:chOff x="5559175" y="3388600"/>
              <a:chExt cx="3208800" cy="1632500"/>
            </a:xfrm>
          </p:grpSpPr>
          <p:sp>
            <p:nvSpPr>
              <p:cNvPr id="349" name="Google Shape;349;p28"/>
              <p:cNvSpPr/>
              <p:nvPr/>
            </p:nvSpPr>
            <p:spPr>
              <a:xfrm>
                <a:off x="7192375" y="3388600"/>
                <a:ext cx="1575600" cy="1551125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2045" extrusionOk="0">
                    <a:moveTo>
                      <a:pt x="0" y="0"/>
                    </a:moveTo>
                    <a:lnTo>
                      <a:pt x="63023" y="62044"/>
                    </a:lnTo>
                    <a:lnTo>
                      <a:pt x="63023" y="41277"/>
                    </a:lnTo>
                    <a:lnTo>
                      <a:pt x="2174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8"/>
              <p:cNvSpPr/>
              <p:nvPr/>
            </p:nvSpPr>
            <p:spPr>
              <a:xfrm>
                <a:off x="5559175" y="3388600"/>
                <a:ext cx="2176900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76" h="65300" extrusionOk="0">
                    <a:moveTo>
                      <a:pt x="65328" y="0"/>
                    </a:moveTo>
                    <a:lnTo>
                      <a:pt x="0" y="65299"/>
                    </a:lnTo>
                    <a:lnTo>
                      <a:pt x="21978" y="65299"/>
                    </a:lnTo>
                    <a:lnTo>
                      <a:pt x="8707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8"/>
            <p:cNvSpPr/>
            <p:nvPr/>
          </p:nvSpPr>
          <p:spPr>
            <a:xfrm rot="5400000" flipH="1">
              <a:off x="8355032" y="63365"/>
              <a:ext cx="861975" cy="861975"/>
            </a:xfrm>
            <a:custGeom>
              <a:avLst/>
              <a:gdLst/>
              <a:ahLst/>
              <a:cxnLst/>
              <a:rect l="l" t="t" r="r" b="b"/>
              <a:pathLst>
                <a:path w="34479" h="34479" extrusionOk="0">
                  <a:moveTo>
                    <a:pt x="33528" y="0"/>
                  </a:moveTo>
                  <a:lnTo>
                    <a:pt x="0" y="33528"/>
                  </a:lnTo>
                  <a:lnTo>
                    <a:pt x="951" y="34479"/>
                  </a:lnTo>
                  <a:lnTo>
                    <a:pt x="34479" y="951"/>
                  </a:lnTo>
                  <a:lnTo>
                    <a:pt x="3352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 rot="-2700000">
              <a:off x="7714128" y="-1291755"/>
              <a:ext cx="2198961" cy="2198961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9"/>
          <p:cNvGrpSpPr/>
          <p:nvPr/>
        </p:nvGrpSpPr>
        <p:grpSpPr>
          <a:xfrm>
            <a:off x="-1934158" y="-1137287"/>
            <a:ext cx="12412425" cy="7502975"/>
            <a:chOff x="-1934158" y="-1137287"/>
            <a:chExt cx="12412425" cy="7502975"/>
          </a:xfrm>
        </p:grpSpPr>
        <p:sp>
          <p:nvSpPr>
            <p:cNvPr id="355" name="Google Shape;355;p29"/>
            <p:cNvSpPr/>
            <p:nvPr/>
          </p:nvSpPr>
          <p:spPr>
            <a:xfrm>
              <a:off x="-1934158" y="-1137287"/>
              <a:ext cx="4053475" cy="4027575"/>
            </a:xfrm>
            <a:custGeom>
              <a:avLst/>
              <a:gdLst/>
              <a:ahLst/>
              <a:cxnLst/>
              <a:rect l="l" t="t" r="r" b="b"/>
              <a:pathLst>
                <a:path w="162139" h="161103" extrusionOk="0">
                  <a:moveTo>
                    <a:pt x="162138" y="1"/>
                  </a:moveTo>
                  <a:lnTo>
                    <a:pt x="0" y="161102"/>
                  </a:lnTo>
                  <a:lnTo>
                    <a:pt x="19990" y="161102"/>
                  </a:lnTo>
                  <a:lnTo>
                    <a:pt x="162138" y="18983"/>
                  </a:lnTo>
                  <a:lnTo>
                    <a:pt x="162138" y="1"/>
                  </a:lnTo>
                  <a:close/>
                </a:path>
              </a:pathLst>
            </a:cu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8100000">
              <a:off x="6656249" y="4279262"/>
              <a:ext cx="1728452" cy="1728452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6424792" y="1481413"/>
              <a:ext cx="4053475" cy="4027575"/>
            </a:xfrm>
            <a:custGeom>
              <a:avLst/>
              <a:gdLst/>
              <a:ahLst/>
              <a:cxnLst/>
              <a:rect l="l" t="t" r="r" b="b"/>
              <a:pathLst>
                <a:path w="162139" h="161103" extrusionOk="0">
                  <a:moveTo>
                    <a:pt x="162138" y="1"/>
                  </a:moveTo>
                  <a:lnTo>
                    <a:pt x="0" y="161102"/>
                  </a:lnTo>
                  <a:lnTo>
                    <a:pt x="19990" y="161102"/>
                  </a:lnTo>
                  <a:lnTo>
                    <a:pt x="162138" y="18983"/>
                  </a:lnTo>
                  <a:lnTo>
                    <a:pt x="16213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 rot="10800000">
              <a:off x="7879753" y="4157639"/>
              <a:ext cx="861975" cy="862000"/>
            </a:xfrm>
            <a:custGeom>
              <a:avLst/>
              <a:gdLst/>
              <a:ahLst/>
              <a:cxnLst/>
              <a:rect l="l" t="t" r="r" b="b"/>
              <a:pathLst>
                <a:path w="34479" h="34480" extrusionOk="0">
                  <a:moveTo>
                    <a:pt x="33528" y="1"/>
                  </a:moveTo>
                  <a:lnTo>
                    <a:pt x="0" y="33529"/>
                  </a:lnTo>
                  <a:lnTo>
                    <a:pt x="951" y="34479"/>
                  </a:lnTo>
                  <a:lnTo>
                    <a:pt x="34479" y="951"/>
                  </a:lnTo>
                  <a:lnTo>
                    <a:pt x="3352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177525" y="-118225"/>
              <a:ext cx="487550" cy="486825"/>
            </a:xfrm>
            <a:custGeom>
              <a:avLst/>
              <a:gdLst/>
              <a:ahLst/>
              <a:cxnLst/>
              <a:rect l="l" t="t" r="r" b="b"/>
              <a:pathLst>
                <a:path w="19502" h="19473" extrusionOk="0">
                  <a:moveTo>
                    <a:pt x="18551" y="1"/>
                  </a:moveTo>
                  <a:lnTo>
                    <a:pt x="1" y="18522"/>
                  </a:lnTo>
                  <a:lnTo>
                    <a:pt x="951" y="19472"/>
                  </a:lnTo>
                  <a:lnTo>
                    <a:pt x="19501" y="951"/>
                  </a:lnTo>
                  <a:lnTo>
                    <a:pt x="1855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30"/>
          <p:cNvGrpSpPr/>
          <p:nvPr/>
        </p:nvGrpSpPr>
        <p:grpSpPr>
          <a:xfrm>
            <a:off x="6163800" y="-429159"/>
            <a:ext cx="4351025" cy="2430600"/>
            <a:chOff x="5935200" y="-276759"/>
            <a:chExt cx="4351025" cy="2430600"/>
          </a:xfrm>
        </p:grpSpPr>
        <p:sp>
          <p:nvSpPr>
            <p:cNvPr id="362" name="Google Shape;362;p30"/>
            <p:cNvSpPr/>
            <p:nvPr/>
          </p:nvSpPr>
          <p:spPr>
            <a:xfrm rot="10800000" flipH="1">
              <a:off x="7582925" y="-9"/>
              <a:ext cx="2703300" cy="2153850"/>
            </a:xfrm>
            <a:custGeom>
              <a:avLst/>
              <a:gdLst/>
              <a:ahLst/>
              <a:cxnLst/>
              <a:rect l="l" t="t" r="r" b="b"/>
              <a:pathLst>
                <a:path w="108132" h="86154" extrusionOk="0">
                  <a:moveTo>
                    <a:pt x="86384" y="1"/>
                  </a:moveTo>
                  <a:lnTo>
                    <a:pt x="1" y="86154"/>
                  </a:lnTo>
                  <a:lnTo>
                    <a:pt x="21950" y="86154"/>
                  </a:lnTo>
                  <a:lnTo>
                    <a:pt x="108131" y="1"/>
                  </a:lnTo>
                  <a:close/>
                </a:path>
              </a:pathLst>
            </a:cu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30"/>
            <p:cNvGrpSpPr/>
            <p:nvPr/>
          </p:nvGrpSpPr>
          <p:grpSpPr>
            <a:xfrm>
              <a:off x="5935200" y="-276759"/>
              <a:ext cx="3208800" cy="1632500"/>
              <a:chOff x="5282600" y="-276759"/>
              <a:chExt cx="3208800" cy="1632500"/>
            </a:xfrm>
          </p:grpSpPr>
          <p:sp>
            <p:nvSpPr>
              <p:cNvPr id="364" name="Google Shape;364;p30"/>
              <p:cNvSpPr/>
              <p:nvPr/>
            </p:nvSpPr>
            <p:spPr>
              <a:xfrm rot="10800000" flipH="1">
                <a:off x="6915800" y="-195384"/>
                <a:ext cx="1575600" cy="1551125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2045" extrusionOk="0">
                    <a:moveTo>
                      <a:pt x="0" y="0"/>
                    </a:moveTo>
                    <a:lnTo>
                      <a:pt x="63023" y="62044"/>
                    </a:lnTo>
                    <a:lnTo>
                      <a:pt x="63023" y="41277"/>
                    </a:lnTo>
                    <a:lnTo>
                      <a:pt x="2174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 rot="10800000" flipH="1">
                <a:off x="5282600" y="-276759"/>
                <a:ext cx="2176900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76" h="65300" extrusionOk="0">
                    <a:moveTo>
                      <a:pt x="65328" y="0"/>
                    </a:moveTo>
                    <a:lnTo>
                      <a:pt x="0" y="65299"/>
                    </a:lnTo>
                    <a:lnTo>
                      <a:pt x="21978" y="65299"/>
                    </a:lnTo>
                    <a:lnTo>
                      <a:pt x="8707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30"/>
            <p:cNvSpPr/>
            <p:nvPr/>
          </p:nvSpPr>
          <p:spPr>
            <a:xfrm rot="5400000" flipH="1">
              <a:off x="8655981" y="493624"/>
              <a:ext cx="861975" cy="861975"/>
            </a:xfrm>
            <a:custGeom>
              <a:avLst/>
              <a:gdLst/>
              <a:ahLst/>
              <a:cxnLst/>
              <a:rect l="l" t="t" r="r" b="b"/>
              <a:pathLst>
                <a:path w="34479" h="34479" extrusionOk="0">
                  <a:moveTo>
                    <a:pt x="33528" y="0"/>
                  </a:moveTo>
                  <a:lnTo>
                    <a:pt x="0" y="33528"/>
                  </a:lnTo>
                  <a:lnTo>
                    <a:pt x="951" y="34479"/>
                  </a:lnTo>
                  <a:lnTo>
                    <a:pt x="34479" y="951"/>
                  </a:lnTo>
                  <a:lnTo>
                    <a:pt x="3352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63" name="Google Shape;63;p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2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41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39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297000"/>
            <a:ext cx="7523700" cy="3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7919623" y="-183148"/>
            <a:ext cx="2414347" cy="2368800"/>
            <a:chOff x="7919623" y="-183148"/>
            <a:chExt cx="2414347" cy="2368800"/>
          </a:xfrm>
        </p:grpSpPr>
        <p:sp>
          <p:nvSpPr>
            <p:cNvPr id="31" name="Google Shape;31;p4"/>
            <p:cNvSpPr/>
            <p:nvPr/>
          </p:nvSpPr>
          <p:spPr>
            <a:xfrm rot="-5400000">
              <a:off x="7919610" y="368615"/>
              <a:ext cx="862000" cy="861975"/>
            </a:xfrm>
            <a:custGeom>
              <a:avLst/>
              <a:gdLst/>
              <a:ahLst/>
              <a:cxnLst/>
              <a:rect l="l" t="t" r="r" b="b"/>
              <a:pathLst>
                <a:path w="34480" h="34479" extrusionOk="0">
                  <a:moveTo>
                    <a:pt x="33529" y="0"/>
                  </a:moveTo>
                  <a:lnTo>
                    <a:pt x="1" y="33528"/>
                  </a:lnTo>
                  <a:lnTo>
                    <a:pt x="952" y="34479"/>
                  </a:lnTo>
                  <a:lnTo>
                    <a:pt x="34479" y="951"/>
                  </a:lnTo>
                  <a:lnTo>
                    <a:pt x="3352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2700435">
              <a:off x="8312479" y="163860"/>
              <a:ext cx="1674782" cy="1674782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7980980" y="0"/>
              <a:ext cx="1378000" cy="1164782"/>
            </a:xfrm>
            <a:custGeom>
              <a:avLst/>
              <a:gdLst/>
              <a:ahLst/>
              <a:cxnLst/>
              <a:rect l="l" t="t" r="r" b="b"/>
              <a:pathLst>
                <a:path w="47095" h="39808" extrusionOk="0">
                  <a:moveTo>
                    <a:pt x="0" y="0"/>
                  </a:moveTo>
                  <a:lnTo>
                    <a:pt x="39807" y="39808"/>
                  </a:lnTo>
                  <a:lnTo>
                    <a:pt x="47095" y="32520"/>
                  </a:lnTo>
                  <a:lnTo>
                    <a:pt x="14604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20000" y="394900"/>
            <a:ext cx="578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" name="Google Shape;54;p6"/>
          <p:cNvGrpSpPr/>
          <p:nvPr/>
        </p:nvGrpSpPr>
        <p:grpSpPr>
          <a:xfrm>
            <a:off x="6501376" y="-1848738"/>
            <a:ext cx="2956811" cy="4420496"/>
            <a:chOff x="6804026" y="-1635835"/>
            <a:chExt cx="2956811" cy="4420496"/>
          </a:xfrm>
        </p:grpSpPr>
        <p:sp>
          <p:nvSpPr>
            <p:cNvPr id="55" name="Google Shape;55;p6"/>
            <p:cNvSpPr/>
            <p:nvPr/>
          </p:nvSpPr>
          <p:spPr>
            <a:xfrm rot="-2698944">
              <a:off x="7233492" y="-1207138"/>
              <a:ext cx="2071469" cy="2072106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56;p6"/>
            <p:cNvGrpSpPr/>
            <p:nvPr/>
          </p:nvGrpSpPr>
          <p:grpSpPr>
            <a:xfrm>
              <a:off x="8128338" y="-423414"/>
              <a:ext cx="1632500" cy="3208075"/>
              <a:chOff x="8164888" y="-852587"/>
              <a:chExt cx="1632500" cy="3208075"/>
            </a:xfrm>
          </p:grpSpPr>
          <p:sp>
            <p:nvSpPr>
              <p:cNvPr id="57" name="Google Shape;57;p6"/>
              <p:cNvSpPr/>
              <p:nvPr/>
            </p:nvSpPr>
            <p:spPr>
              <a:xfrm rot="-5400000">
                <a:off x="8130325" y="-818025"/>
                <a:ext cx="1575600" cy="1506475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0259" extrusionOk="0">
                    <a:moveTo>
                      <a:pt x="0" y="0"/>
                    </a:moveTo>
                    <a:lnTo>
                      <a:pt x="63024" y="60258"/>
                    </a:lnTo>
                    <a:lnTo>
                      <a:pt x="63024" y="41276"/>
                    </a:lnTo>
                    <a:lnTo>
                      <a:pt x="2174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6"/>
              <p:cNvSpPr/>
              <p:nvPr/>
            </p:nvSpPr>
            <p:spPr>
              <a:xfrm rot="-5400000">
                <a:off x="7893050" y="451150"/>
                <a:ext cx="2176175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47" h="65300" extrusionOk="0">
                    <a:moveTo>
                      <a:pt x="65299" y="0"/>
                    </a:moveTo>
                    <a:lnTo>
                      <a:pt x="0" y="65299"/>
                    </a:lnTo>
                    <a:lnTo>
                      <a:pt x="22324" y="65299"/>
                    </a:lnTo>
                    <a:lnTo>
                      <a:pt x="870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59;p6"/>
            <p:cNvSpPr/>
            <p:nvPr/>
          </p:nvSpPr>
          <p:spPr>
            <a:xfrm>
              <a:off x="7602794" y="-215559"/>
              <a:ext cx="862000" cy="861975"/>
            </a:xfrm>
            <a:custGeom>
              <a:avLst/>
              <a:gdLst/>
              <a:ahLst/>
              <a:cxnLst/>
              <a:rect l="l" t="t" r="r" b="b"/>
              <a:pathLst>
                <a:path w="34480" h="34479" extrusionOk="0">
                  <a:moveTo>
                    <a:pt x="33529" y="0"/>
                  </a:moveTo>
                  <a:lnTo>
                    <a:pt x="1" y="33528"/>
                  </a:lnTo>
                  <a:lnTo>
                    <a:pt x="952" y="34479"/>
                  </a:lnTo>
                  <a:lnTo>
                    <a:pt x="34479" y="951"/>
                  </a:lnTo>
                  <a:lnTo>
                    <a:pt x="3352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4553205" y="1561425"/>
            <a:ext cx="3153600" cy="8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4553205" y="2452550"/>
            <a:ext cx="31536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9"/>
          <p:cNvGrpSpPr/>
          <p:nvPr/>
        </p:nvGrpSpPr>
        <p:grpSpPr>
          <a:xfrm>
            <a:off x="-1327004" y="-668650"/>
            <a:ext cx="11798008" cy="6480800"/>
            <a:chOff x="-1327004" y="-668650"/>
            <a:chExt cx="11798008" cy="6480800"/>
          </a:xfrm>
        </p:grpSpPr>
        <p:grpSp>
          <p:nvGrpSpPr>
            <p:cNvPr id="86" name="Google Shape;86;p9"/>
            <p:cNvGrpSpPr/>
            <p:nvPr/>
          </p:nvGrpSpPr>
          <p:grpSpPr>
            <a:xfrm>
              <a:off x="-1327004" y="-332531"/>
              <a:ext cx="11798008" cy="5808563"/>
              <a:chOff x="-1327004" y="-332531"/>
              <a:chExt cx="11798008" cy="5808563"/>
            </a:xfrm>
          </p:grpSpPr>
          <p:grpSp>
            <p:nvGrpSpPr>
              <p:cNvPr id="87" name="Google Shape;87;p9"/>
              <p:cNvGrpSpPr/>
              <p:nvPr/>
            </p:nvGrpSpPr>
            <p:grpSpPr>
              <a:xfrm>
                <a:off x="-1327004" y="3843531"/>
                <a:ext cx="3825758" cy="1632500"/>
                <a:chOff x="-1326998" y="3844256"/>
                <a:chExt cx="3825758" cy="1632500"/>
              </a:xfrm>
            </p:grpSpPr>
            <p:sp>
              <p:nvSpPr>
                <p:cNvPr id="88" name="Google Shape;88;p9"/>
                <p:cNvSpPr/>
                <p:nvPr/>
              </p:nvSpPr>
              <p:spPr>
                <a:xfrm rot="-5400000" flipH="1">
                  <a:off x="-680969" y="3329955"/>
                  <a:ext cx="1366157" cy="2658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7" h="72357" extrusionOk="0">
                      <a:moveTo>
                        <a:pt x="37187" y="1"/>
                      </a:moveTo>
                      <a:lnTo>
                        <a:pt x="1" y="35171"/>
                      </a:lnTo>
                      <a:lnTo>
                        <a:pt x="37187" y="72357"/>
                      </a:lnTo>
                      <a:lnTo>
                        <a:pt x="37187" y="1"/>
                      </a:lnTo>
                      <a:close/>
                    </a:path>
                  </a:pathLst>
                </a:custGeom>
                <a:solidFill>
                  <a:srgbClr val="9596C8">
                    <a:alpha val="2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9" name="Google Shape;89;p9"/>
                <p:cNvGrpSpPr/>
                <p:nvPr/>
              </p:nvGrpSpPr>
              <p:grpSpPr>
                <a:xfrm rot="5400000" flipH="1">
                  <a:off x="78473" y="3056469"/>
                  <a:ext cx="1632500" cy="3208075"/>
                  <a:chOff x="2424138" y="3030688"/>
                  <a:chExt cx="1632500" cy="3208075"/>
                </a:xfrm>
              </p:grpSpPr>
              <p:sp>
                <p:nvSpPr>
                  <p:cNvPr id="90" name="Google Shape;90;p9"/>
                  <p:cNvSpPr/>
                  <p:nvPr/>
                </p:nvSpPr>
                <p:spPr>
                  <a:xfrm rot="5400000">
                    <a:off x="2515600" y="4697725"/>
                    <a:ext cx="1575600" cy="1506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24" h="60259" extrusionOk="0">
                        <a:moveTo>
                          <a:pt x="0" y="0"/>
                        </a:moveTo>
                        <a:lnTo>
                          <a:pt x="63024" y="60258"/>
                        </a:lnTo>
                        <a:lnTo>
                          <a:pt x="63024" y="41276"/>
                        </a:lnTo>
                        <a:lnTo>
                          <a:pt x="2174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91;p9"/>
                  <p:cNvSpPr/>
                  <p:nvPr/>
                </p:nvSpPr>
                <p:spPr>
                  <a:xfrm rot="5400000">
                    <a:off x="2152300" y="3302525"/>
                    <a:ext cx="2176175" cy="163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7" h="65300" extrusionOk="0">
                        <a:moveTo>
                          <a:pt x="65299" y="0"/>
                        </a:moveTo>
                        <a:lnTo>
                          <a:pt x="0" y="65299"/>
                        </a:lnTo>
                        <a:lnTo>
                          <a:pt x="22324" y="65299"/>
                        </a:lnTo>
                        <a:lnTo>
                          <a:pt x="8704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2" name="Google Shape;92;p9"/>
                <p:cNvSpPr/>
                <p:nvPr/>
              </p:nvSpPr>
              <p:spPr>
                <a:xfrm rot="10800000" flipH="1">
                  <a:off x="1193560" y="3844256"/>
                  <a:ext cx="861975" cy="8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9" h="34480" extrusionOk="0">
                      <a:moveTo>
                        <a:pt x="33528" y="1"/>
                      </a:moveTo>
                      <a:lnTo>
                        <a:pt x="0" y="33529"/>
                      </a:lnTo>
                      <a:lnTo>
                        <a:pt x="951" y="34479"/>
                      </a:lnTo>
                      <a:lnTo>
                        <a:pt x="34479" y="951"/>
                      </a:lnTo>
                      <a:lnTo>
                        <a:pt x="33528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100019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" name="Google Shape;93;p9"/>
              <p:cNvGrpSpPr/>
              <p:nvPr/>
            </p:nvGrpSpPr>
            <p:grpSpPr>
              <a:xfrm rot="10800000">
                <a:off x="6645246" y="-332531"/>
                <a:ext cx="3825758" cy="1632500"/>
                <a:chOff x="-1326998" y="3844256"/>
                <a:chExt cx="3825758" cy="1632500"/>
              </a:xfrm>
            </p:grpSpPr>
            <p:sp>
              <p:nvSpPr>
                <p:cNvPr id="94" name="Google Shape;94;p9"/>
                <p:cNvSpPr/>
                <p:nvPr/>
              </p:nvSpPr>
              <p:spPr>
                <a:xfrm rot="-5400000" flipH="1">
                  <a:off x="-680969" y="3329955"/>
                  <a:ext cx="1366157" cy="2658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7" h="72357" extrusionOk="0">
                      <a:moveTo>
                        <a:pt x="37187" y="1"/>
                      </a:moveTo>
                      <a:lnTo>
                        <a:pt x="1" y="35171"/>
                      </a:lnTo>
                      <a:lnTo>
                        <a:pt x="37187" y="72357"/>
                      </a:lnTo>
                      <a:lnTo>
                        <a:pt x="37187" y="1"/>
                      </a:lnTo>
                      <a:close/>
                    </a:path>
                  </a:pathLst>
                </a:custGeom>
                <a:solidFill>
                  <a:srgbClr val="9596C8">
                    <a:alpha val="203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5" name="Google Shape;95;p9"/>
                <p:cNvGrpSpPr/>
                <p:nvPr/>
              </p:nvGrpSpPr>
              <p:grpSpPr>
                <a:xfrm rot="5400000" flipH="1">
                  <a:off x="78473" y="3056469"/>
                  <a:ext cx="1632500" cy="3208075"/>
                  <a:chOff x="2424138" y="3030688"/>
                  <a:chExt cx="1632500" cy="3208075"/>
                </a:xfrm>
              </p:grpSpPr>
              <p:sp>
                <p:nvSpPr>
                  <p:cNvPr id="96" name="Google Shape;96;p9"/>
                  <p:cNvSpPr/>
                  <p:nvPr/>
                </p:nvSpPr>
                <p:spPr>
                  <a:xfrm rot="5400000">
                    <a:off x="2515600" y="4697725"/>
                    <a:ext cx="1575600" cy="1506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24" h="60259" extrusionOk="0">
                        <a:moveTo>
                          <a:pt x="0" y="0"/>
                        </a:moveTo>
                        <a:lnTo>
                          <a:pt x="63024" y="60258"/>
                        </a:lnTo>
                        <a:lnTo>
                          <a:pt x="63024" y="41276"/>
                        </a:lnTo>
                        <a:lnTo>
                          <a:pt x="2174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97;p9"/>
                  <p:cNvSpPr/>
                  <p:nvPr/>
                </p:nvSpPr>
                <p:spPr>
                  <a:xfrm rot="5400000">
                    <a:off x="2152300" y="3302525"/>
                    <a:ext cx="2176175" cy="1632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7" h="65300" extrusionOk="0">
                        <a:moveTo>
                          <a:pt x="65299" y="0"/>
                        </a:moveTo>
                        <a:lnTo>
                          <a:pt x="0" y="65299"/>
                        </a:lnTo>
                        <a:lnTo>
                          <a:pt x="22324" y="65299"/>
                        </a:lnTo>
                        <a:lnTo>
                          <a:pt x="8704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8" name="Google Shape;98;p9"/>
                <p:cNvSpPr/>
                <p:nvPr/>
              </p:nvSpPr>
              <p:spPr>
                <a:xfrm rot="10800000" flipH="1">
                  <a:off x="1193560" y="3844256"/>
                  <a:ext cx="861975" cy="8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9" h="34480" extrusionOk="0">
                      <a:moveTo>
                        <a:pt x="33528" y="1"/>
                      </a:moveTo>
                      <a:lnTo>
                        <a:pt x="0" y="33529"/>
                      </a:lnTo>
                      <a:lnTo>
                        <a:pt x="951" y="34479"/>
                      </a:lnTo>
                      <a:lnTo>
                        <a:pt x="34479" y="951"/>
                      </a:lnTo>
                      <a:lnTo>
                        <a:pt x="33528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1"/>
                    </a:gs>
                  </a:gsLst>
                  <a:lin ang="8100019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" name="Google Shape;99;p9"/>
            <p:cNvGrpSpPr/>
            <p:nvPr/>
          </p:nvGrpSpPr>
          <p:grpSpPr>
            <a:xfrm>
              <a:off x="-472687" y="-668650"/>
              <a:ext cx="10089375" cy="6480800"/>
              <a:chOff x="-472687" y="-668650"/>
              <a:chExt cx="10089375" cy="6480800"/>
            </a:xfrm>
          </p:grpSpPr>
          <p:sp>
            <p:nvSpPr>
              <p:cNvPr id="100" name="Google Shape;100;p9"/>
              <p:cNvSpPr/>
              <p:nvPr/>
            </p:nvSpPr>
            <p:spPr>
              <a:xfrm rot="-5400000" flipH="1">
                <a:off x="-744525" y="-396812"/>
                <a:ext cx="2176175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47" h="65300" extrusionOk="0">
                    <a:moveTo>
                      <a:pt x="65299" y="0"/>
                    </a:moveTo>
                    <a:lnTo>
                      <a:pt x="0" y="65299"/>
                    </a:lnTo>
                    <a:lnTo>
                      <a:pt x="22324" y="65299"/>
                    </a:lnTo>
                    <a:lnTo>
                      <a:pt x="87046" y="0"/>
                    </a:lnTo>
                    <a:close/>
                  </a:path>
                </a:pathLst>
              </a:custGeom>
              <a:solidFill>
                <a:srgbClr val="9596C8">
                  <a:alpha val="2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9"/>
              <p:cNvSpPr/>
              <p:nvPr/>
            </p:nvSpPr>
            <p:spPr>
              <a:xfrm rot="-5400000" flipH="1">
                <a:off x="7712350" y="3907813"/>
                <a:ext cx="2176175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47" h="65300" extrusionOk="0">
                    <a:moveTo>
                      <a:pt x="65299" y="0"/>
                    </a:moveTo>
                    <a:lnTo>
                      <a:pt x="0" y="65299"/>
                    </a:lnTo>
                    <a:lnTo>
                      <a:pt x="22324" y="65299"/>
                    </a:lnTo>
                    <a:lnTo>
                      <a:pt x="87046" y="0"/>
                    </a:lnTo>
                    <a:close/>
                  </a:path>
                </a:pathLst>
              </a:custGeom>
              <a:solidFill>
                <a:srgbClr val="9596C8">
                  <a:alpha val="2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/>
          <p:nvPr/>
        </p:nvSpPr>
        <p:spPr>
          <a:xfrm>
            <a:off x="0" y="7025"/>
            <a:ext cx="9159900" cy="5143500"/>
          </a:xfrm>
          <a:prstGeom prst="rect">
            <a:avLst/>
          </a:prstGeom>
          <a:gradFill>
            <a:gsLst>
              <a:gs pos="0">
                <a:srgbClr val="BFBFBF">
                  <a:alpha val="3137"/>
                </a:srgbClr>
              </a:gs>
              <a:gs pos="100000">
                <a:srgbClr val="47536A">
                  <a:alpha val="49411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702750" y="524650"/>
            <a:ext cx="2383500" cy="222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title" hasCustomPrompt="1"/>
          </p:nvPr>
        </p:nvSpPr>
        <p:spPr>
          <a:xfrm>
            <a:off x="2642625" y="1714125"/>
            <a:ext cx="3858900" cy="11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" name="Google Shape;107;p11"/>
          <p:cNvSpPr txBox="1">
            <a:spLocks noGrp="1"/>
          </p:cNvSpPr>
          <p:nvPr>
            <p:ph type="subTitle" idx="1"/>
          </p:nvPr>
        </p:nvSpPr>
        <p:spPr>
          <a:xfrm>
            <a:off x="2642625" y="2879300"/>
            <a:ext cx="3858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-9" y="-1497589"/>
            <a:ext cx="9807234" cy="8138700"/>
            <a:chOff x="-9" y="-1497589"/>
            <a:chExt cx="9807234" cy="8138700"/>
          </a:xfrm>
        </p:grpSpPr>
        <p:grpSp>
          <p:nvGrpSpPr>
            <p:cNvPr id="109" name="Google Shape;109;p11"/>
            <p:cNvGrpSpPr/>
            <p:nvPr/>
          </p:nvGrpSpPr>
          <p:grpSpPr>
            <a:xfrm>
              <a:off x="722375" y="-1497589"/>
              <a:ext cx="7699250" cy="8138700"/>
              <a:chOff x="722375" y="-1497589"/>
              <a:chExt cx="7699250" cy="8138700"/>
            </a:xfrm>
          </p:grpSpPr>
          <p:sp>
            <p:nvSpPr>
              <p:cNvPr id="110" name="Google Shape;110;p11"/>
              <p:cNvSpPr/>
              <p:nvPr/>
            </p:nvSpPr>
            <p:spPr>
              <a:xfrm rot="-2700344">
                <a:off x="1160818" y="-1058846"/>
                <a:ext cx="2117714" cy="2117714"/>
              </a:xfrm>
              <a:prstGeom prst="rtTriangle">
                <a:avLst/>
              </a:prstGeom>
              <a:solidFill>
                <a:srgbClr val="9596C8">
                  <a:alpha val="2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 rot="8099311">
                <a:off x="5865574" y="4084548"/>
                <a:ext cx="2117502" cy="2117926"/>
              </a:xfrm>
              <a:prstGeom prst="rtTriangle">
                <a:avLst/>
              </a:prstGeom>
              <a:solidFill>
                <a:srgbClr val="9596C8">
                  <a:alpha val="2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11"/>
            <p:cNvGrpSpPr/>
            <p:nvPr/>
          </p:nvGrpSpPr>
          <p:grpSpPr>
            <a:xfrm rot="10800000">
              <a:off x="-9" y="-170"/>
              <a:ext cx="3349429" cy="1704410"/>
              <a:chOff x="2919783" y="4124250"/>
              <a:chExt cx="3122137" cy="1588749"/>
            </a:xfrm>
          </p:grpSpPr>
          <p:sp>
            <p:nvSpPr>
              <p:cNvPr id="113" name="Google Shape;113;p11"/>
              <p:cNvSpPr/>
              <p:nvPr/>
            </p:nvSpPr>
            <p:spPr>
              <a:xfrm>
                <a:off x="4508547" y="4124250"/>
                <a:ext cx="1533374" cy="1466101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0259" extrusionOk="0">
                    <a:moveTo>
                      <a:pt x="0" y="0"/>
                    </a:moveTo>
                    <a:lnTo>
                      <a:pt x="63024" y="60258"/>
                    </a:lnTo>
                    <a:lnTo>
                      <a:pt x="63024" y="41276"/>
                    </a:lnTo>
                    <a:lnTo>
                      <a:pt x="2174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>
                <a:off x="2919783" y="4124250"/>
                <a:ext cx="2117854" cy="1588749"/>
              </a:xfrm>
              <a:custGeom>
                <a:avLst/>
                <a:gdLst/>
                <a:ahLst/>
                <a:cxnLst/>
                <a:rect l="l" t="t" r="r" b="b"/>
                <a:pathLst>
                  <a:path w="87047" h="65300" extrusionOk="0">
                    <a:moveTo>
                      <a:pt x="65299" y="0"/>
                    </a:moveTo>
                    <a:lnTo>
                      <a:pt x="0" y="65299"/>
                    </a:lnTo>
                    <a:lnTo>
                      <a:pt x="22324" y="65299"/>
                    </a:lnTo>
                    <a:lnTo>
                      <a:pt x="870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115;p11"/>
            <p:cNvSpPr/>
            <p:nvPr/>
          </p:nvSpPr>
          <p:spPr>
            <a:xfrm rot="-5400000">
              <a:off x="82776" y="1226941"/>
              <a:ext cx="487550" cy="486825"/>
            </a:xfrm>
            <a:custGeom>
              <a:avLst/>
              <a:gdLst/>
              <a:ahLst/>
              <a:cxnLst/>
              <a:rect l="l" t="t" r="r" b="b"/>
              <a:pathLst>
                <a:path w="19502" h="19473" extrusionOk="0">
                  <a:moveTo>
                    <a:pt x="18551" y="1"/>
                  </a:moveTo>
                  <a:lnTo>
                    <a:pt x="1" y="18522"/>
                  </a:lnTo>
                  <a:lnTo>
                    <a:pt x="951" y="19472"/>
                  </a:lnTo>
                  <a:lnTo>
                    <a:pt x="19501" y="951"/>
                  </a:lnTo>
                  <a:lnTo>
                    <a:pt x="1855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5753750" y="1171800"/>
              <a:ext cx="4053475" cy="4027575"/>
            </a:xfrm>
            <a:custGeom>
              <a:avLst/>
              <a:gdLst/>
              <a:ahLst/>
              <a:cxnLst/>
              <a:rect l="l" t="t" r="r" b="b"/>
              <a:pathLst>
                <a:path w="162139" h="161103" extrusionOk="0">
                  <a:moveTo>
                    <a:pt x="162138" y="1"/>
                  </a:moveTo>
                  <a:lnTo>
                    <a:pt x="0" y="161102"/>
                  </a:lnTo>
                  <a:lnTo>
                    <a:pt x="19990" y="161102"/>
                  </a:lnTo>
                  <a:lnTo>
                    <a:pt x="162138" y="18983"/>
                  </a:lnTo>
                  <a:lnTo>
                    <a:pt x="16213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8547050" y="2571750"/>
              <a:ext cx="861975" cy="862000"/>
            </a:xfrm>
            <a:custGeom>
              <a:avLst/>
              <a:gdLst/>
              <a:ahLst/>
              <a:cxnLst/>
              <a:rect l="l" t="t" r="r" b="b"/>
              <a:pathLst>
                <a:path w="34479" h="34480" extrusionOk="0">
                  <a:moveTo>
                    <a:pt x="33528" y="1"/>
                  </a:moveTo>
                  <a:lnTo>
                    <a:pt x="0" y="33529"/>
                  </a:lnTo>
                  <a:lnTo>
                    <a:pt x="951" y="34479"/>
                  </a:lnTo>
                  <a:lnTo>
                    <a:pt x="34479" y="951"/>
                  </a:lnTo>
                  <a:lnTo>
                    <a:pt x="3352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720000" y="3949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1"/>
          </p:nvPr>
        </p:nvSpPr>
        <p:spPr>
          <a:xfrm>
            <a:off x="853650" y="2617494"/>
            <a:ext cx="22107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2"/>
          </p:nvPr>
        </p:nvSpPr>
        <p:spPr>
          <a:xfrm>
            <a:off x="853650" y="3010972"/>
            <a:ext cx="22107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3"/>
          </p:nvPr>
        </p:nvSpPr>
        <p:spPr>
          <a:xfrm>
            <a:off x="3466650" y="2617494"/>
            <a:ext cx="22107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4"/>
          </p:nvPr>
        </p:nvSpPr>
        <p:spPr>
          <a:xfrm>
            <a:off x="3466650" y="3010972"/>
            <a:ext cx="22107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subTitle" idx="5"/>
          </p:nvPr>
        </p:nvSpPr>
        <p:spPr>
          <a:xfrm>
            <a:off x="6079650" y="2617494"/>
            <a:ext cx="22107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ebas Neue"/>
              <a:buNone/>
              <a:defRPr sz="22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6"/>
          </p:nvPr>
        </p:nvSpPr>
        <p:spPr>
          <a:xfrm>
            <a:off x="6079650" y="3010972"/>
            <a:ext cx="22107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3" name="Google Shape;153;p14"/>
          <p:cNvGrpSpPr/>
          <p:nvPr/>
        </p:nvGrpSpPr>
        <p:grpSpPr>
          <a:xfrm>
            <a:off x="-2161613" y="-1291032"/>
            <a:ext cx="11554815" cy="6802578"/>
            <a:chOff x="-2237813" y="-1291032"/>
            <a:chExt cx="11554815" cy="6802578"/>
          </a:xfrm>
        </p:grpSpPr>
        <p:grpSp>
          <p:nvGrpSpPr>
            <p:cNvPr id="154" name="Google Shape;154;p14"/>
            <p:cNvGrpSpPr/>
            <p:nvPr/>
          </p:nvGrpSpPr>
          <p:grpSpPr>
            <a:xfrm>
              <a:off x="6761464" y="-1291032"/>
              <a:ext cx="2555539" cy="4475642"/>
              <a:chOff x="6761464" y="-1291032"/>
              <a:chExt cx="2555539" cy="4475642"/>
            </a:xfrm>
          </p:grpSpPr>
          <p:sp>
            <p:nvSpPr>
              <p:cNvPr id="155" name="Google Shape;155;p14"/>
              <p:cNvSpPr/>
              <p:nvPr/>
            </p:nvSpPr>
            <p:spPr>
              <a:xfrm>
                <a:off x="7016800" y="-1291032"/>
                <a:ext cx="2300202" cy="4475642"/>
              </a:xfrm>
              <a:custGeom>
                <a:avLst/>
                <a:gdLst/>
                <a:ahLst/>
                <a:cxnLst/>
                <a:rect l="l" t="t" r="r" b="b"/>
                <a:pathLst>
                  <a:path w="37187" h="72357" extrusionOk="0">
                    <a:moveTo>
                      <a:pt x="37187" y="1"/>
                    </a:moveTo>
                    <a:lnTo>
                      <a:pt x="1" y="35171"/>
                    </a:lnTo>
                    <a:lnTo>
                      <a:pt x="37187" y="72357"/>
                    </a:lnTo>
                    <a:lnTo>
                      <a:pt x="37187" y="1"/>
                    </a:lnTo>
                    <a:close/>
                  </a:path>
                </a:pathLst>
              </a:custGeom>
              <a:solidFill>
                <a:srgbClr val="9596C8">
                  <a:alpha val="2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" name="Google Shape;156;p14"/>
              <p:cNvGrpSpPr/>
              <p:nvPr/>
            </p:nvGrpSpPr>
            <p:grpSpPr>
              <a:xfrm>
                <a:off x="7583388" y="-679437"/>
                <a:ext cx="1632500" cy="3208075"/>
                <a:chOff x="7583388" y="-679437"/>
                <a:chExt cx="1632500" cy="3208075"/>
              </a:xfrm>
            </p:grpSpPr>
            <p:sp>
              <p:nvSpPr>
                <p:cNvPr id="157" name="Google Shape;157;p14"/>
                <p:cNvSpPr/>
                <p:nvPr/>
              </p:nvSpPr>
              <p:spPr>
                <a:xfrm rot="-5400000">
                  <a:off x="7548825" y="-644875"/>
                  <a:ext cx="1575600" cy="150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4" h="60259" extrusionOk="0">
                      <a:moveTo>
                        <a:pt x="0" y="0"/>
                      </a:moveTo>
                      <a:lnTo>
                        <a:pt x="63024" y="60258"/>
                      </a:lnTo>
                      <a:lnTo>
                        <a:pt x="63024" y="41276"/>
                      </a:lnTo>
                      <a:lnTo>
                        <a:pt x="2174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14"/>
                <p:cNvSpPr/>
                <p:nvPr/>
              </p:nvSpPr>
              <p:spPr>
                <a:xfrm rot="-5400000">
                  <a:off x="7311550" y="624300"/>
                  <a:ext cx="2176175" cy="16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7" h="65300" extrusionOk="0">
                      <a:moveTo>
                        <a:pt x="65299" y="0"/>
                      </a:moveTo>
                      <a:lnTo>
                        <a:pt x="0" y="65299"/>
                      </a:lnTo>
                      <a:lnTo>
                        <a:pt x="22324" y="65299"/>
                      </a:lnTo>
                      <a:lnTo>
                        <a:pt x="8704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1619866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9" name="Google Shape;159;p14"/>
              <p:cNvSpPr/>
              <p:nvPr/>
            </p:nvSpPr>
            <p:spPr>
              <a:xfrm>
                <a:off x="6761464" y="-210465"/>
                <a:ext cx="862000" cy="861975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34479" extrusionOk="0">
                    <a:moveTo>
                      <a:pt x="33529" y="0"/>
                    </a:moveTo>
                    <a:lnTo>
                      <a:pt x="1" y="33528"/>
                    </a:lnTo>
                    <a:lnTo>
                      <a:pt x="952" y="34479"/>
                    </a:lnTo>
                    <a:lnTo>
                      <a:pt x="34479" y="951"/>
                    </a:lnTo>
                    <a:lnTo>
                      <a:pt x="3352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14"/>
            <p:cNvGrpSpPr/>
            <p:nvPr/>
          </p:nvGrpSpPr>
          <p:grpSpPr>
            <a:xfrm rot="-5400000" flipH="1">
              <a:off x="-1150093" y="2123624"/>
              <a:ext cx="2300202" cy="4475642"/>
              <a:chOff x="7016800" y="-1291032"/>
              <a:chExt cx="2300202" cy="4475642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7016800" y="-1291032"/>
                <a:ext cx="2300202" cy="4475642"/>
              </a:xfrm>
              <a:custGeom>
                <a:avLst/>
                <a:gdLst/>
                <a:ahLst/>
                <a:cxnLst/>
                <a:rect l="l" t="t" r="r" b="b"/>
                <a:pathLst>
                  <a:path w="37187" h="72357" extrusionOk="0">
                    <a:moveTo>
                      <a:pt x="37187" y="1"/>
                    </a:moveTo>
                    <a:lnTo>
                      <a:pt x="1" y="35171"/>
                    </a:lnTo>
                    <a:lnTo>
                      <a:pt x="37187" y="72357"/>
                    </a:lnTo>
                    <a:lnTo>
                      <a:pt x="37187" y="1"/>
                    </a:lnTo>
                    <a:close/>
                  </a:path>
                </a:pathLst>
              </a:custGeom>
              <a:solidFill>
                <a:srgbClr val="9596C8">
                  <a:alpha val="20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 rot="-5400000">
                <a:off x="7311550" y="624300"/>
                <a:ext cx="2176175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47" h="65300" extrusionOk="0">
                    <a:moveTo>
                      <a:pt x="65299" y="0"/>
                    </a:moveTo>
                    <a:lnTo>
                      <a:pt x="0" y="65299"/>
                    </a:lnTo>
                    <a:lnTo>
                      <a:pt x="22324" y="65299"/>
                    </a:lnTo>
                    <a:lnTo>
                      <a:pt x="870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4"/>
            <p:cNvSpPr/>
            <p:nvPr/>
          </p:nvSpPr>
          <p:spPr>
            <a:xfrm rot="-5400000">
              <a:off x="5628528" y="-857057"/>
              <a:ext cx="1099434" cy="2139235"/>
            </a:xfrm>
            <a:custGeom>
              <a:avLst/>
              <a:gdLst/>
              <a:ahLst/>
              <a:cxnLst/>
              <a:rect l="l" t="t" r="r" b="b"/>
              <a:pathLst>
                <a:path w="37187" h="72357" extrusionOk="0">
                  <a:moveTo>
                    <a:pt x="37187" y="1"/>
                  </a:moveTo>
                  <a:lnTo>
                    <a:pt x="1" y="35171"/>
                  </a:lnTo>
                  <a:lnTo>
                    <a:pt x="37187" y="72357"/>
                  </a:lnTo>
                  <a:lnTo>
                    <a:pt x="37187" y="1"/>
                  </a:lnTo>
                  <a:close/>
                </a:path>
              </a:pathLst>
            </a:cu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-5400000">
              <a:off x="4374364" y="-632542"/>
              <a:ext cx="862000" cy="861975"/>
            </a:xfrm>
            <a:custGeom>
              <a:avLst/>
              <a:gdLst/>
              <a:ahLst/>
              <a:cxnLst/>
              <a:rect l="l" t="t" r="r" b="b"/>
              <a:pathLst>
                <a:path w="34480" h="34479" extrusionOk="0">
                  <a:moveTo>
                    <a:pt x="33529" y="0"/>
                  </a:moveTo>
                  <a:lnTo>
                    <a:pt x="1" y="33528"/>
                  </a:lnTo>
                  <a:lnTo>
                    <a:pt x="952" y="34479"/>
                  </a:lnTo>
                  <a:lnTo>
                    <a:pt x="34479" y="951"/>
                  </a:lnTo>
                  <a:lnTo>
                    <a:pt x="3352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4"/>
            <p:cNvGrpSpPr/>
            <p:nvPr/>
          </p:nvGrpSpPr>
          <p:grpSpPr>
            <a:xfrm rot="-5400000">
              <a:off x="4798983" y="-1281334"/>
              <a:ext cx="1482147" cy="2912611"/>
              <a:chOff x="7583388" y="-679437"/>
              <a:chExt cx="1632500" cy="3208075"/>
            </a:xfrm>
          </p:grpSpPr>
          <p:sp>
            <p:nvSpPr>
              <p:cNvPr id="166" name="Google Shape;166;p14"/>
              <p:cNvSpPr/>
              <p:nvPr/>
            </p:nvSpPr>
            <p:spPr>
              <a:xfrm rot="-5400000">
                <a:off x="7548825" y="-644875"/>
                <a:ext cx="1575600" cy="1506475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0259" extrusionOk="0">
                    <a:moveTo>
                      <a:pt x="0" y="0"/>
                    </a:moveTo>
                    <a:lnTo>
                      <a:pt x="63024" y="60258"/>
                    </a:lnTo>
                    <a:lnTo>
                      <a:pt x="63024" y="41276"/>
                    </a:lnTo>
                    <a:lnTo>
                      <a:pt x="2174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4"/>
              <p:cNvSpPr/>
              <p:nvPr/>
            </p:nvSpPr>
            <p:spPr>
              <a:xfrm rot="-5400000">
                <a:off x="7311550" y="624300"/>
                <a:ext cx="2176175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47" h="65300" extrusionOk="0">
                    <a:moveTo>
                      <a:pt x="65299" y="0"/>
                    </a:moveTo>
                    <a:lnTo>
                      <a:pt x="0" y="65299"/>
                    </a:lnTo>
                    <a:lnTo>
                      <a:pt x="22324" y="65299"/>
                    </a:lnTo>
                    <a:lnTo>
                      <a:pt x="870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720000" y="3949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5508414" y="-1663961"/>
            <a:ext cx="4189938" cy="3201609"/>
            <a:chOff x="5508414" y="-1663961"/>
            <a:chExt cx="4189938" cy="3201609"/>
          </a:xfrm>
        </p:grpSpPr>
        <p:sp>
          <p:nvSpPr>
            <p:cNvPr id="171" name="Google Shape;171;p15"/>
            <p:cNvSpPr/>
            <p:nvPr/>
          </p:nvSpPr>
          <p:spPr>
            <a:xfrm rot="-2700000">
              <a:off x="6448650" y="-1201512"/>
              <a:ext cx="2232902" cy="2232902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15"/>
            <p:cNvGrpSpPr/>
            <p:nvPr/>
          </p:nvGrpSpPr>
          <p:grpSpPr>
            <a:xfrm rot="10800000" flipH="1">
              <a:off x="6489551" y="-94852"/>
              <a:ext cx="3208800" cy="1632500"/>
              <a:chOff x="5482975" y="3388600"/>
              <a:chExt cx="3208800" cy="1632500"/>
            </a:xfrm>
          </p:grpSpPr>
          <p:sp>
            <p:nvSpPr>
              <p:cNvPr id="173" name="Google Shape;173;p15"/>
              <p:cNvSpPr/>
              <p:nvPr/>
            </p:nvSpPr>
            <p:spPr>
              <a:xfrm>
                <a:off x="7116175" y="3388600"/>
                <a:ext cx="1575600" cy="1551125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2045" extrusionOk="0">
                    <a:moveTo>
                      <a:pt x="0" y="0"/>
                    </a:moveTo>
                    <a:lnTo>
                      <a:pt x="63023" y="62044"/>
                    </a:lnTo>
                    <a:lnTo>
                      <a:pt x="63023" y="41277"/>
                    </a:lnTo>
                    <a:lnTo>
                      <a:pt x="2174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5482975" y="3388600"/>
                <a:ext cx="2176900" cy="1632500"/>
              </a:xfrm>
              <a:custGeom>
                <a:avLst/>
                <a:gdLst/>
                <a:ahLst/>
                <a:cxnLst/>
                <a:rect l="l" t="t" r="r" b="b"/>
                <a:pathLst>
                  <a:path w="87076" h="65300" extrusionOk="0">
                    <a:moveTo>
                      <a:pt x="65328" y="0"/>
                    </a:moveTo>
                    <a:lnTo>
                      <a:pt x="0" y="65299"/>
                    </a:lnTo>
                    <a:lnTo>
                      <a:pt x="21978" y="65299"/>
                    </a:lnTo>
                    <a:lnTo>
                      <a:pt x="8707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" name="Google Shape;175;p15"/>
            <p:cNvSpPr/>
            <p:nvPr/>
          </p:nvSpPr>
          <p:spPr>
            <a:xfrm flipH="1">
              <a:off x="5508414" y="-65757"/>
              <a:ext cx="861975" cy="861975"/>
            </a:xfrm>
            <a:custGeom>
              <a:avLst/>
              <a:gdLst/>
              <a:ahLst/>
              <a:cxnLst/>
              <a:rect l="l" t="t" r="r" b="b"/>
              <a:pathLst>
                <a:path w="34479" h="34479" extrusionOk="0">
                  <a:moveTo>
                    <a:pt x="33528" y="0"/>
                  </a:moveTo>
                  <a:lnTo>
                    <a:pt x="0" y="33528"/>
                  </a:lnTo>
                  <a:lnTo>
                    <a:pt x="951" y="34479"/>
                  </a:lnTo>
                  <a:lnTo>
                    <a:pt x="34479" y="951"/>
                  </a:lnTo>
                  <a:lnTo>
                    <a:pt x="3352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6"/>
          <p:cNvGrpSpPr/>
          <p:nvPr/>
        </p:nvGrpSpPr>
        <p:grpSpPr>
          <a:xfrm>
            <a:off x="6022531" y="-1691986"/>
            <a:ext cx="3652092" cy="3177972"/>
            <a:chOff x="6022531" y="-1691986"/>
            <a:chExt cx="3652092" cy="3177972"/>
          </a:xfrm>
        </p:grpSpPr>
        <p:sp>
          <p:nvSpPr>
            <p:cNvPr id="178" name="Google Shape;178;p16"/>
            <p:cNvSpPr/>
            <p:nvPr/>
          </p:nvSpPr>
          <p:spPr>
            <a:xfrm rot="-2700000">
              <a:off x="7275796" y="-1280413"/>
              <a:ext cx="1987253" cy="1987253"/>
            </a:xfrm>
            <a:prstGeom prst="rtTriangle">
              <a:avLst/>
            </a:prstGeom>
            <a:solidFill>
              <a:srgbClr val="9596C8">
                <a:alpha val="2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" name="Google Shape;179;p16"/>
            <p:cNvGrpSpPr/>
            <p:nvPr/>
          </p:nvGrpSpPr>
          <p:grpSpPr>
            <a:xfrm flipH="1">
              <a:off x="6022531" y="-183897"/>
              <a:ext cx="3121200" cy="1669883"/>
              <a:chOff x="4063100" y="238125"/>
              <a:chExt cx="3208800" cy="1716750"/>
            </a:xfrm>
          </p:grpSpPr>
          <p:sp>
            <p:nvSpPr>
              <p:cNvPr id="180" name="Google Shape;180;p16"/>
              <p:cNvSpPr/>
              <p:nvPr/>
            </p:nvSpPr>
            <p:spPr>
              <a:xfrm>
                <a:off x="4063100" y="359100"/>
                <a:ext cx="1575600" cy="1595775"/>
              </a:xfrm>
              <a:custGeom>
                <a:avLst/>
                <a:gdLst/>
                <a:ahLst/>
                <a:cxnLst/>
                <a:rect l="l" t="t" r="r" b="b"/>
                <a:pathLst>
                  <a:path w="63024" h="63831" extrusionOk="0">
                    <a:moveTo>
                      <a:pt x="0" y="0"/>
                    </a:moveTo>
                    <a:lnTo>
                      <a:pt x="0" y="22554"/>
                    </a:lnTo>
                    <a:lnTo>
                      <a:pt x="41276" y="63830"/>
                    </a:lnTo>
                    <a:lnTo>
                      <a:pt x="63023" y="638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5095000" y="238125"/>
                <a:ext cx="2176900" cy="1716750"/>
              </a:xfrm>
              <a:custGeom>
                <a:avLst/>
                <a:gdLst/>
                <a:ahLst/>
                <a:cxnLst/>
                <a:rect l="l" t="t" r="r" b="b"/>
                <a:pathLst>
                  <a:path w="87076" h="68670" extrusionOk="0">
                    <a:moveTo>
                      <a:pt x="68698" y="0"/>
                    </a:moveTo>
                    <a:lnTo>
                      <a:pt x="0" y="68669"/>
                    </a:lnTo>
                    <a:lnTo>
                      <a:pt x="21747" y="68669"/>
                    </a:lnTo>
                    <a:lnTo>
                      <a:pt x="87075" y="3370"/>
                    </a:lnTo>
                    <a:lnTo>
                      <a:pt x="686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16"/>
            <p:cNvSpPr/>
            <p:nvPr/>
          </p:nvSpPr>
          <p:spPr>
            <a:xfrm>
              <a:off x="8556450" y="624011"/>
              <a:ext cx="862000" cy="861975"/>
            </a:xfrm>
            <a:custGeom>
              <a:avLst/>
              <a:gdLst/>
              <a:ahLst/>
              <a:cxnLst/>
              <a:rect l="l" t="t" r="r" b="b"/>
              <a:pathLst>
                <a:path w="34480" h="34479" extrusionOk="0">
                  <a:moveTo>
                    <a:pt x="33529" y="0"/>
                  </a:moveTo>
                  <a:lnTo>
                    <a:pt x="1" y="33528"/>
                  </a:lnTo>
                  <a:lnTo>
                    <a:pt x="952" y="34479"/>
                  </a:lnTo>
                  <a:lnTo>
                    <a:pt x="34479" y="951"/>
                  </a:lnTo>
                  <a:lnTo>
                    <a:pt x="3352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720000" y="394900"/>
            <a:ext cx="578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949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ebas Neue"/>
              <a:buNone/>
              <a:defRPr sz="3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63125"/>
            <a:ext cx="7704000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60" r:id="rId7"/>
    <p:sldLayoutId id="2147483661" r:id="rId8"/>
    <p:sldLayoutId id="2147483662" r:id="rId9"/>
    <p:sldLayoutId id="2147483667" r:id="rId10"/>
    <p:sldLayoutId id="2147483668" r:id="rId11"/>
    <p:sldLayoutId id="2147483674" r:id="rId12"/>
    <p:sldLayoutId id="2147483675" r:id="rId13"/>
    <p:sldLayoutId id="2147483676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5.wdp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46.jpeg"/><Relationship Id="rId5" Type="http://schemas.openxmlformats.org/officeDocument/2006/relationships/diagramData" Target="../diagrams/data6.xml"/><Relationship Id="rId10" Type="http://schemas.openxmlformats.org/officeDocument/2006/relationships/image" Target="../media/image45.png"/><Relationship Id="rId4" Type="http://schemas.microsoft.com/office/2007/relationships/hdphoto" Target="../media/hdphoto6.wdp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7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65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jpeg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53"/>
          <p:cNvPicPr preferRelativeResize="0"/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50" t="6840" r="449" b="4108"/>
          <a:stretch/>
        </p:blipFill>
        <p:spPr>
          <a:xfrm>
            <a:off x="-204682" y="214648"/>
            <a:ext cx="9553354" cy="4671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7" name="Google Shape;887;p53"/>
          <p:cNvGrpSpPr/>
          <p:nvPr/>
        </p:nvGrpSpPr>
        <p:grpSpPr>
          <a:xfrm>
            <a:off x="-2013782" y="1586322"/>
            <a:ext cx="4027575" cy="4402691"/>
            <a:chOff x="-2013782" y="1586322"/>
            <a:chExt cx="4027575" cy="4402691"/>
          </a:xfrm>
        </p:grpSpPr>
        <p:sp>
          <p:nvSpPr>
            <p:cNvPr id="888" name="Google Shape;888;p53"/>
            <p:cNvSpPr/>
            <p:nvPr/>
          </p:nvSpPr>
          <p:spPr>
            <a:xfrm rot="-8100000">
              <a:off x="-1160364" y="3187650"/>
              <a:ext cx="2320724" cy="232072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3"/>
            <p:cNvSpPr/>
            <p:nvPr/>
          </p:nvSpPr>
          <p:spPr>
            <a:xfrm rot="-5400000">
              <a:off x="-336750" y="2826200"/>
              <a:ext cx="862000" cy="861975"/>
            </a:xfrm>
            <a:custGeom>
              <a:avLst/>
              <a:gdLst/>
              <a:ahLst/>
              <a:cxnLst/>
              <a:rect l="l" t="t" r="r" b="b"/>
              <a:pathLst>
                <a:path w="34480" h="34479" extrusionOk="0">
                  <a:moveTo>
                    <a:pt x="33529" y="0"/>
                  </a:moveTo>
                  <a:lnTo>
                    <a:pt x="1" y="33528"/>
                  </a:lnTo>
                  <a:lnTo>
                    <a:pt x="952" y="34479"/>
                  </a:lnTo>
                  <a:lnTo>
                    <a:pt x="34479" y="951"/>
                  </a:lnTo>
                  <a:lnTo>
                    <a:pt x="3352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3"/>
            <p:cNvSpPr/>
            <p:nvPr/>
          </p:nvSpPr>
          <p:spPr>
            <a:xfrm rot="5400000">
              <a:off x="-2026732" y="1599272"/>
              <a:ext cx="4053475" cy="4027575"/>
            </a:xfrm>
            <a:custGeom>
              <a:avLst/>
              <a:gdLst/>
              <a:ahLst/>
              <a:cxnLst/>
              <a:rect l="l" t="t" r="r" b="b"/>
              <a:pathLst>
                <a:path w="162139" h="161103" extrusionOk="0">
                  <a:moveTo>
                    <a:pt x="162138" y="1"/>
                  </a:moveTo>
                  <a:lnTo>
                    <a:pt x="0" y="161102"/>
                  </a:lnTo>
                  <a:lnTo>
                    <a:pt x="19990" y="161102"/>
                  </a:lnTo>
                  <a:lnTo>
                    <a:pt x="162138" y="18983"/>
                  </a:lnTo>
                  <a:lnTo>
                    <a:pt x="162138" y="1"/>
                  </a:lnTo>
                  <a:close/>
                </a:path>
              </a:pathLst>
            </a:custGeom>
            <a:gradFill>
              <a:gsLst>
                <a:gs pos="0">
                  <a:schemeClr val="dk2">
                    <a:alpha val="20310"/>
                  </a:schemeClr>
                </a:gs>
                <a:gs pos="100000">
                  <a:schemeClr val="lt2">
                    <a:alpha val="2031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481477E-AC3A-4760-A7A2-A5315A8813C1}"/>
              </a:ext>
            </a:extLst>
          </p:cNvPr>
          <p:cNvSpPr txBox="1"/>
          <p:nvPr/>
        </p:nvSpPr>
        <p:spPr>
          <a:xfrm>
            <a:off x="682920" y="2128481"/>
            <a:ext cx="7778149" cy="830997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 normativa de origen en el marco de la firma del acuerdo de libre comercio entre </a:t>
            </a:r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 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C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ndina 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 la </a:t>
            </a:r>
            <a:r>
              <a:rPr lang="es-EC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Asociación </a:t>
            </a:r>
            <a:r>
              <a:rPr lang="es-EC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C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uropea </a:t>
            </a:r>
            <a:r>
              <a:rPr lang="es-EC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C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 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EFTA, caso Ecuador, durante el periodo 2015 – 2020</a:t>
            </a:r>
          </a:p>
        </p:txBody>
      </p:sp>
      <p:pic>
        <p:nvPicPr>
          <p:cNvPr id="10" name="image3.png" descr="Resultado de imagen para espe">
            <a:extLst>
              <a:ext uri="{FF2B5EF4-FFF2-40B4-BE49-F238E27FC236}">
                <a16:creationId xmlns:a16="http://schemas.microsoft.com/office/drawing/2014/main" xmlns="" id="{541AF7AD-D041-4A2B-823C-41DC1906F59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760253" y="314999"/>
            <a:ext cx="3623487" cy="872342"/>
          </a:xfrm>
          <a:prstGeom prst="rect">
            <a:avLst/>
          </a:prstGeom>
          <a:ln/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691B7903-D661-4392-A1D2-E4BE1E82032F}"/>
              </a:ext>
            </a:extLst>
          </p:cNvPr>
          <p:cNvSpPr txBox="1"/>
          <p:nvPr/>
        </p:nvSpPr>
        <p:spPr>
          <a:xfrm>
            <a:off x="881171" y="1274157"/>
            <a:ext cx="7381653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Departamento de Ciencias Económicas, Administrativas y del Comercio</a:t>
            </a:r>
            <a:endParaRPr lang="es-EC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Carrera en Comercio Exterior y Negociación Internacional</a:t>
            </a:r>
            <a:endParaRPr lang="es-EC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2FD59DA2-7C5F-4D47-8436-7F795B447740}"/>
              </a:ext>
            </a:extLst>
          </p:cNvPr>
          <p:cNvSpPr txBox="1"/>
          <p:nvPr/>
        </p:nvSpPr>
        <p:spPr>
          <a:xfrm>
            <a:off x="2116276" y="3364761"/>
            <a:ext cx="33330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Autora:</a:t>
            </a:r>
          </a:p>
          <a:p>
            <a:r>
              <a: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Tania Rocío  Morocho </a:t>
            </a:r>
            <a:r>
              <a:rPr lang="es-EC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Llive</a:t>
            </a:r>
            <a:endParaRPr lang="es-EC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C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C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Tutor de tesis:</a:t>
            </a: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Ing. Legarda Riera, Ángel Ramiro MIB.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s-EC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80B2CAA-44F5-4AB0-94D9-272D0B776B79}"/>
              </a:ext>
            </a:extLst>
          </p:cNvPr>
          <p:cNvSpPr txBox="1"/>
          <p:nvPr/>
        </p:nvSpPr>
        <p:spPr>
          <a:xfrm>
            <a:off x="5847854" y="3364762"/>
            <a:ext cx="24149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Fecha</a:t>
            </a:r>
            <a:r>
              <a:rPr lang="es-EC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r>
              <a:rPr lang="es-EC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18 De </a:t>
            </a:r>
            <a:r>
              <a: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marzo de 2021</a:t>
            </a:r>
          </a:p>
          <a:p>
            <a:endParaRPr lang="es-EC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C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Lugar:</a:t>
            </a: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Sangolquí.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s-EC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 l="-30716" t="1314" r="12303" b="1304"/>
          <a:stretch/>
        </p:blipFill>
        <p:spPr>
          <a:xfrm>
            <a:off x="-3217025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4131326" y="3179220"/>
            <a:ext cx="42903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400" dirty="0"/>
              <a:t>Normativa de origen</a:t>
            </a:r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1"/>
          </p:nvPr>
        </p:nvSpPr>
        <p:spPr>
          <a:xfrm>
            <a:off x="4671152" y="4025147"/>
            <a:ext cx="375047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¿Qué nos dice la OMC?</a:t>
            </a: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 idx="2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200" dirty="0"/>
              <a:t>04</a:t>
            </a:r>
          </a:p>
        </p:txBody>
      </p:sp>
      <p:pic>
        <p:nvPicPr>
          <p:cNvPr id="435" name="Google Shape;435;p37"/>
          <p:cNvPicPr preferRelativeResize="0"/>
          <p:nvPr/>
        </p:nvPicPr>
        <p:blipFill>
          <a:blip r:embed="rId4"/>
          <a:srcRect t="3733" b="3733"/>
          <a:stretch/>
        </p:blipFill>
        <p:spPr>
          <a:xfrm>
            <a:off x="-3217025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92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9149;p83">
            <a:extLst>
              <a:ext uri="{FF2B5EF4-FFF2-40B4-BE49-F238E27FC236}">
                <a16:creationId xmlns:a16="http://schemas.microsoft.com/office/drawing/2014/main" xmlns="" id="{0BA897BA-CF87-4F2D-9697-7C3674DE2432}"/>
              </a:ext>
            </a:extLst>
          </p:cNvPr>
          <p:cNvGrpSpPr/>
          <p:nvPr/>
        </p:nvGrpSpPr>
        <p:grpSpPr>
          <a:xfrm>
            <a:off x="512415" y="2308562"/>
            <a:ext cx="792890" cy="700698"/>
            <a:chOff x="-5254775" y="3631325"/>
            <a:chExt cx="296950" cy="292625"/>
          </a:xfrm>
          <a:solidFill>
            <a:schemeClr val="accent2">
              <a:lumMod val="65000"/>
            </a:schemeClr>
          </a:solidFill>
        </p:grpSpPr>
        <p:sp>
          <p:nvSpPr>
            <p:cNvPr id="72" name="Google Shape;9150;p83">
              <a:extLst>
                <a:ext uri="{FF2B5EF4-FFF2-40B4-BE49-F238E27FC236}">
                  <a16:creationId xmlns:a16="http://schemas.microsoft.com/office/drawing/2014/main" xmlns="" id="{971FDA6C-5E69-49AF-B287-CE16A98FF42F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151;p83">
              <a:extLst>
                <a:ext uri="{FF2B5EF4-FFF2-40B4-BE49-F238E27FC236}">
                  <a16:creationId xmlns:a16="http://schemas.microsoft.com/office/drawing/2014/main" xmlns="" id="{E12363BB-57DC-4D29-9256-2589202E743B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152;p83">
              <a:extLst>
                <a:ext uri="{FF2B5EF4-FFF2-40B4-BE49-F238E27FC236}">
                  <a16:creationId xmlns:a16="http://schemas.microsoft.com/office/drawing/2014/main" xmlns="" id="{0EDC24EB-D75D-4FF7-8EC0-71DB1F4E1188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153;p83">
              <a:extLst>
                <a:ext uri="{FF2B5EF4-FFF2-40B4-BE49-F238E27FC236}">
                  <a16:creationId xmlns:a16="http://schemas.microsoft.com/office/drawing/2014/main" xmlns="" id="{E6361A87-DBDB-4EEE-BA30-89C3371A1F1E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154;p83">
              <a:extLst>
                <a:ext uri="{FF2B5EF4-FFF2-40B4-BE49-F238E27FC236}">
                  <a16:creationId xmlns:a16="http://schemas.microsoft.com/office/drawing/2014/main" xmlns="" id="{803D0C7E-C04E-454E-A722-217CD9890391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155;p83">
              <a:extLst>
                <a:ext uri="{FF2B5EF4-FFF2-40B4-BE49-F238E27FC236}">
                  <a16:creationId xmlns:a16="http://schemas.microsoft.com/office/drawing/2014/main" xmlns="" id="{C85D1460-24ED-4DB5-B252-9403AA7C3C77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156;p83">
              <a:extLst>
                <a:ext uri="{FF2B5EF4-FFF2-40B4-BE49-F238E27FC236}">
                  <a16:creationId xmlns:a16="http://schemas.microsoft.com/office/drawing/2014/main" xmlns="" id="{EE40EEC9-D5D1-4ED5-9E34-8F452D27233B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46"/>
          <p:cNvGrpSpPr/>
          <p:nvPr/>
        </p:nvGrpSpPr>
        <p:grpSpPr>
          <a:xfrm>
            <a:off x="329553" y="3772555"/>
            <a:ext cx="1323120" cy="735298"/>
            <a:chOff x="233350" y="949250"/>
            <a:chExt cx="7137300" cy="3802300"/>
          </a:xfrm>
          <a:solidFill>
            <a:schemeClr val="accent2">
              <a:lumMod val="65000"/>
            </a:schemeClr>
          </a:solidFill>
        </p:grpSpPr>
        <p:sp>
          <p:nvSpPr>
            <p:cNvPr id="678" name="Google Shape;678;p46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6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6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6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6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6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6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6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6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6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6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6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6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6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6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6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6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6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6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6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6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6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6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6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6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6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46"/>
          <p:cNvSpPr txBox="1">
            <a:spLocks noGrp="1"/>
          </p:cNvSpPr>
          <p:nvPr>
            <p:ph type="title"/>
          </p:nvPr>
        </p:nvSpPr>
        <p:spPr>
          <a:xfrm>
            <a:off x="458874" y="40314"/>
            <a:ext cx="9846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OMC</a:t>
            </a:r>
            <a:endParaRPr dirty="0"/>
          </a:p>
        </p:txBody>
      </p:sp>
      <p:sp>
        <p:nvSpPr>
          <p:cNvPr id="671" name="Google Shape;671;p46"/>
          <p:cNvSpPr txBox="1"/>
          <p:nvPr/>
        </p:nvSpPr>
        <p:spPr>
          <a:xfrm>
            <a:off x="1689453" y="2270413"/>
            <a:ext cx="3430456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Acuerdo sobre Normas de Origen </a:t>
            </a:r>
            <a:endParaRPr sz="2200" dirty="0">
              <a:solidFill>
                <a:schemeClr val="dk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2" name="Google Shape;672;p46"/>
          <p:cNvSpPr txBox="1"/>
          <p:nvPr/>
        </p:nvSpPr>
        <p:spPr>
          <a:xfrm>
            <a:off x="2070248" y="2690852"/>
            <a:ext cx="3238421" cy="91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Finales 80: programa para armonizar las preferenciales (obligaciones provisionales)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2015: </a:t>
            </a:r>
            <a:r>
              <a:rPr lang="es-EC" dirty="0" err="1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PMD</a:t>
            </a:r>
            <a:r>
              <a:rPr lang="es-EC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 - Acumulación de origen</a:t>
            </a:r>
          </a:p>
        </p:txBody>
      </p:sp>
      <p:sp>
        <p:nvSpPr>
          <p:cNvPr id="673" name="Google Shape;673;p46"/>
          <p:cNvSpPr txBox="1"/>
          <p:nvPr/>
        </p:nvSpPr>
        <p:spPr>
          <a:xfrm>
            <a:off x="1689453" y="3717204"/>
            <a:ext cx="18966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ORIGEN:</a:t>
            </a:r>
            <a:endParaRPr sz="2200" dirty="0">
              <a:solidFill>
                <a:schemeClr val="dk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5" name="Google Shape;675;p46"/>
          <p:cNvSpPr/>
          <p:nvPr/>
        </p:nvSpPr>
        <p:spPr>
          <a:xfrm>
            <a:off x="1727691" y="2771886"/>
            <a:ext cx="195300" cy="19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6"/>
          <p:cNvSpPr/>
          <p:nvPr/>
        </p:nvSpPr>
        <p:spPr>
          <a:xfrm>
            <a:off x="1778820" y="4168634"/>
            <a:ext cx="195300" cy="195300"/>
          </a:xfrm>
          <a:prstGeom prst="rect">
            <a:avLst/>
          </a:prstGeom>
          <a:solidFill>
            <a:srgbClr val="C6C6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6"/>
          <p:cNvSpPr txBox="1"/>
          <p:nvPr/>
        </p:nvSpPr>
        <p:spPr>
          <a:xfrm>
            <a:off x="1727691" y="675880"/>
            <a:ext cx="375871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El Acuerdo General sobre Aranceles Aduaneros y Comercio GATT</a:t>
            </a:r>
            <a:endParaRPr sz="2200" dirty="0">
              <a:solidFill>
                <a:schemeClr val="dk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30" name="Google Shape;730;p46"/>
          <p:cNvSpPr txBox="1"/>
          <p:nvPr/>
        </p:nvSpPr>
        <p:spPr>
          <a:xfrm>
            <a:off x="2070248" y="1463341"/>
            <a:ext cx="2644135" cy="70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Partes contratantes establecían reglas de origen.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Parámetros del  importador</a:t>
            </a:r>
          </a:p>
        </p:txBody>
      </p:sp>
      <p:sp>
        <p:nvSpPr>
          <p:cNvPr id="731" name="Google Shape;731;p46"/>
          <p:cNvSpPr/>
          <p:nvPr/>
        </p:nvSpPr>
        <p:spPr>
          <a:xfrm>
            <a:off x="1727691" y="1489844"/>
            <a:ext cx="195300" cy="19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xmlns="" id="{72C44E5E-981E-4C70-9E14-204C26B59746}"/>
              </a:ext>
            </a:extLst>
          </p:cNvPr>
          <p:cNvSpPr txBox="1"/>
          <p:nvPr/>
        </p:nvSpPr>
        <p:spPr>
          <a:xfrm>
            <a:off x="2047681" y="3990449"/>
            <a:ext cx="3227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lt1"/>
                </a:solidFill>
                <a:latin typeface="+mj-lt"/>
                <a:ea typeface="Roboto"/>
              </a:rPr>
              <a:t>Normativa que se genera entre dos o más países que suscriben un Acuerdo para generar libre comercio y proteger a la industria nacional</a:t>
            </a:r>
          </a:p>
        </p:txBody>
      </p:sp>
      <p:grpSp>
        <p:nvGrpSpPr>
          <p:cNvPr id="79" name="Google Shape;8867;p83">
            <a:extLst>
              <a:ext uri="{FF2B5EF4-FFF2-40B4-BE49-F238E27FC236}">
                <a16:creationId xmlns:a16="http://schemas.microsoft.com/office/drawing/2014/main" xmlns="" id="{FDF8B1D6-7298-4B6A-B634-B0262EA4136E}"/>
              </a:ext>
            </a:extLst>
          </p:cNvPr>
          <p:cNvGrpSpPr/>
          <p:nvPr/>
        </p:nvGrpSpPr>
        <p:grpSpPr>
          <a:xfrm>
            <a:off x="575083" y="743887"/>
            <a:ext cx="797157" cy="778422"/>
            <a:chOff x="-6690625" y="3631325"/>
            <a:chExt cx="307225" cy="292225"/>
          </a:xfrm>
          <a:solidFill>
            <a:schemeClr val="accent2">
              <a:lumMod val="65000"/>
            </a:schemeClr>
          </a:solidFill>
        </p:grpSpPr>
        <p:sp>
          <p:nvSpPr>
            <p:cNvPr id="80" name="Google Shape;8868;p83">
              <a:extLst>
                <a:ext uri="{FF2B5EF4-FFF2-40B4-BE49-F238E27FC236}">
                  <a16:creationId xmlns:a16="http://schemas.microsoft.com/office/drawing/2014/main" xmlns="" id="{96F9D0D0-54A8-47B5-9E94-10DF178D2634}"/>
                </a:ext>
              </a:extLst>
            </p:cNvPr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869;p83">
              <a:extLst>
                <a:ext uri="{FF2B5EF4-FFF2-40B4-BE49-F238E27FC236}">
                  <a16:creationId xmlns:a16="http://schemas.microsoft.com/office/drawing/2014/main" xmlns="" id="{30A0A306-83A8-4136-B555-6806215B750A}"/>
                </a:ext>
              </a:extLst>
            </p:cNvPr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870;p83">
              <a:extLst>
                <a:ext uri="{FF2B5EF4-FFF2-40B4-BE49-F238E27FC236}">
                  <a16:creationId xmlns:a16="http://schemas.microsoft.com/office/drawing/2014/main" xmlns="" id="{E2258FF8-9CE5-4E76-890E-8A2739B3B61E}"/>
                </a:ext>
              </a:extLst>
            </p:cNvPr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71;p83">
              <a:extLst>
                <a:ext uri="{FF2B5EF4-FFF2-40B4-BE49-F238E27FC236}">
                  <a16:creationId xmlns:a16="http://schemas.microsoft.com/office/drawing/2014/main" xmlns="" id="{C4E6196B-61C8-4386-BFA1-9EA335A27AF2}"/>
                </a:ext>
              </a:extLst>
            </p:cNvPr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872;p83">
              <a:extLst>
                <a:ext uri="{FF2B5EF4-FFF2-40B4-BE49-F238E27FC236}">
                  <a16:creationId xmlns:a16="http://schemas.microsoft.com/office/drawing/2014/main" xmlns="" id="{D309EC1A-B260-45B2-B279-C5F0421EFF42}"/>
                </a:ext>
              </a:extLst>
            </p:cNvPr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B64ADCFB-46F7-4982-BFD8-C23D4743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67" y="2334622"/>
            <a:ext cx="5496625" cy="34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5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mpresas latinoamericanas redujeron sus exportaciones ante el Covid-19 ·">
            <a:extLst>
              <a:ext uri="{FF2B5EF4-FFF2-40B4-BE49-F238E27FC236}">
                <a16:creationId xmlns:a16="http://schemas.microsoft.com/office/drawing/2014/main" xmlns="" id="{A776946A-5D0B-4896-B4C2-097E22F1E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r="35845"/>
          <a:stretch/>
        </p:blipFill>
        <p:spPr bwMode="auto">
          <a:xfrm>
            <a:off x="1578046" y="-55279"/>
            <a:ext cx="5032866" cy="52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oogle Shape;185;p26">
            <a:extLst>
              <a:ext uri="{FF2B5EF4-FFF2-40B4-BE49-F238E27FC236}">
                <a16:creationId xmlns:a16="http://schemas.microsoft.com/office/drawing/2014/main" xmlns="" id="{45434A3D-49A5-4B3F-ACB0-BAC2C67A679B}"/>
              </a:ext>
            </a:extLst>
          </p:cNvPr>
          <p:cNvGrpSpPr/>
          <p:nvPr/>
        </p:nvGrpSpPr>
        <p:grpSpPr>
          <a:xfrm rot="10800000">
            <a:off x="5152786" y="-47539"/>
            <a:ext cx="3105188" cy="5210133"/>
            <a:chOff x="0" y="-9525"/>
            <a:chExt cx="3105188" cy="5210133"/>
          </a:xfrm>
        </p:grpSpPr>
        <p:sp>
          <p:nvSpPr>
            <p:cNvPr id="29" name="Google Shape;186;p26">
              <a:extLst>
                <a:ext uri="{FF2B5EF4-FFF2-40B4-BE49-F238E27FC236}">
                  <a16:creationId xmlns:a16="http://schemas.microsoft.com/office/drawing/2014/main" xmlns="" id="{ED6CF2DD-B9F9-4DB2-ADE6-8BF3519DAD51}"/>
                </a:ext>
              </a:extLst>
            </p:cNvPr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30" name="Google Shape;187;p26">
              <a:extLst>
                <a:ext uri="{FF2B5EF4-FFF2-40B4-BE49-F238E27FC236}">
                  <a16:creationId xmlns:a16="http://schemas.microsoft.com/office/drawing/2014/main" xmlns="" id="{0BBA3FD6-3CA7-4F77-992D-D18EA3422099}"/>
                </a:ext>
              </a:extLst>
            </p:cNvPr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26"/>
          <p:cNvGrpSpPr/>
          <p:nvPr/>
        </p:nvGrpSpPr>
        <p:grpSpPr>
          <a:xfrm>
            <a:off x="672659" y="-32055"/>
            <a:ext cx="2965557" cy="5210133"/>
            <a:chOff x="0" y="-9525"/>
            <a:chExt cx="3105188" cy="5210133"/>
          </a:xfrm>
        </p:grpSpPr>
        <p:sp>
          <p:nvSpPr>
            <p:cNvPr id="186" name="Google Shape;186;p26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87" name="Google Shape;187;p26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674;p46">
            <a:extLst>
              <a:ext uri="{FF2B5EF4-FFF2-40B4-BE49-F238E27FC236}">
                <a16:creationId xmlns:a16="http://schemas.microsoft.com/office/drawing/2014/main" xmlns="" id="{26F6A654-DBFD-4B34-82AF-0FFA6A95E942}"/>
              </a:ext>
            </a:extLst>
          </p:cNvPr>
          <p:cNvSpPr txBox="1"/>
          <p:nvPr/>
        </p:nvSpPr>
        <p:spPr>
          <a:xfrm>
            <a:off x="393168" y="4089288"/>
            <a:ext cx="1634507" cy="101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es-EC" sz="2000" dirty="0">
                <a:sym typeface="Roboto"/>
              </a:rPr>
              <a:t>Principio de la nación más favorecida </a:t>
            </a:r>
            <a:r>
              <a:rPr lang="es-EC" sz="2000" dirty="0" err="1">
                <a:sym typeface="Roboto"/>
              </a:rPr>
              <a:t>NMF</a:t>
            </a:r>
            <a:endParaRPr lang="es-EC" sz="2000" dirty="0">
              <a:sym typeface="Roboto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BBB3BCAD-14D4-4908-BD3C-AFA4A92EE8EE}"/>
              </a:ext>
            </a:extLst>
          </p:cNvPr>
          <p:cNvGrpSpPr/>
          <p:nvPr/>
        </p:nvGrpSpPr>
        <p:grpSpPr>
          <a:xfrm>
            <a:off x="1983463" y="1062063"/>
            <a:ext cx="880129" cy="755105"/>
            <a:chOff x="6872913" y="1646746"/>
            <a:chExt cx="1086791" cy="838090"/>
          </a:xfrm>
          <a:solidFill>
            <a:schemeClr val="bg1"/>
          </a:solidFill>
        </p:grpSpPr>
        <p:sp>
          <p:nvSpPr>
            <p:cNvPr id="12" name="Google Shape;916;p56">
              <a:extLst>
                <a:ext uri="{FF2B5EF4-FFF2-40B4-BE49-F238E27FC236}">
                  <a16:creationId xmlns:a16="http://schemas.microsoft.com/office/drawing/2014/main" xmlns="" id="{F8ECDC7C-6470-4D3B-A9C9-79DFB5CB4138}"/>
                </a:ext>
              </a:extLst>
            </p:cNvPr>
            <p:cNvSpPr/>
            <p:nvPr/>
          </p:nvSpPr>
          <p:spPr>
            <a:xfrm>
              <a:off x="6872913" y="1646746"/>
              <a:ext cx="1086791" cy="838090"/>
            </a:xfrm>
            <a:prstGeom prst="rect">
              <a:avLst/>
            </a:prstGeom>
            <a:grpFill/>
            <a:ln w="762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29252170-1E14-4EFA-8EAD-07AB4CCC7D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21822" y="1709052"/>
              <a:ext cx="814244" cy="688263"/>
            </a:xfrm>
            <a:prstGeom prst="rect">
              <a:avLst/>
            </a:prstGeom>
            <a:grpFill/>
          </p:spPr>
        </p:pic>
      </p:grpSp>
      <p:sp>
        <p:nvSpPr>
          <p:cNvPr id="14" name="Google Shape;674;p46">
            <a:extLst>
              <a:ext uri="{FF2B5EF4-FFF2-40B4-BE49-F238E27FC236}">
                <a16:creationId xmlns:a16="http://schemas.microsoft.com/office/drawing/2014/main" xmlns="" id="{A76625DC-67C2-4BC7-9FA4-E53274AE7509}"/>
              </a:ext>
            </a:extLst>
          </p:cNvPr>
          <p:cNvSpPr txBox="1"/>
          <p:nvPr/>
        </p:nvSpPr>
        <p:spPr>
          <a:xfrm>
            <a:off x="6663854" y="247120"/>
            <a:ext cx="2186284" cy="30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2200">
                <a:solidFill>
                  <a:schemeClr val="dk2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pPr algn="r"/>
            <a:r>
              <a:rPr lang="es-EC" sz="2000" dirty="0">
                <a:sym typeface="Roboto"/>
              </a:rPr>
              <a:t>Cláusula de habilitación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0AFCBED-F6DE-4B7D-9FBE-2F52AF835B15}"/>
              </a:ext>
            </a:extLst>
          </p:cNvPr>
          <p:cNvSpPr txBox="1"/>
          <p:nvPr/>
        </p:nvSpPr>
        <p:spPr>
          <a:xfrm>
            <a:off x="1144926" y="3279459"/>
            <a:ext cx="12786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r>
              <a:rPr lang="es-EC" dirty="0"/>
              <a:t>Igual trato para todos los demás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0F0B8D4-09B8-4F1E-9609-FA795C7054B8}"/>
              </a:ext>
            </a:extLst>
          </p:cNvPr>
          <p:cNvSpPr txBox="1"/>
          <p:nvPr/>
        </p:nvSpPr>
        <p:spPr>
          <a:xfrm>
            <a:off x="6526474" y="724828"/>
            <a:ext cx="14286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r>
              <a:rPr lang="es-EC" dirty="0"/>
              <a:t>Discriminar productos de países fuera de un esquema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C89099E0-A2E8-4848-9C68-3E9FB15C9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9605" y="3027962"/>
            <a:ext cx="1134023" cy="9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9D4CCC70-4026-4DCD-979D-1B8F46A11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095668" y="771584"/>
            <a:ext cx="1057296" cy="7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4C35DA72-B45C-43EC-9765-D1EF70D583A0}"/>
              </a:ext>
            </a:extLst>
          </p:cNvPr>
          <p:cNvSpPr txBox="1"/>
          <p:nvPr/>
        </p:nvSpPr>
        <p:spPr>
          <a:xfrm>
            <a:off x="456458" y="2177960"/>
            <a:ext cx="2239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s-EC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NORMAS DE ORIGEN NO PREFERENCIALES</a:t>
            </a:r>
            <a:endParaRPr lang="es-EC" sz="14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A345F5E6-3270-4AAA-A268-53F8EDFD46FC}"/>
              </a:ext>
            </a:extLst>
          </p:cNvPr>
          <p:cNvSpPr txBox="1"/>
          <p:nvPr/>
        </p:nvSpPr>
        <p:spPr>
          <a:xfrm>
            <a:off x="6477278" y="1804972"/>
            <a:ext cx="2239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s-EC" sz="1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NORMAS DE ORIGEN PREFERENCIALES</a:t>
            </a:r>
            <a:endParaRPr lang="es-EC" sz="1400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3" name="Flecha: hacia arriba 162">
            <a:extLst>
              <a:ext uri="{FF2B5EF4-FFF2-40B4-BE49-F238E27FC236}">
                <a16:creationId xmlns:a16="http://schemas.microsoft.com/office/drawing/2014/main" xmlns="" id="{BD159082-5B46-4ADC-B085-00FC7F723F57}"/>
              </a:ext>
            </a:extLst>
          </p:cNvPr>
          <p:cNvSpPr/>
          <p:nvPr/>
        </p:nvSpPr>
        <p:spPr>
          <a:xfrm>
            <a:off x="1210422" y="2801815"/>
            <a:ext cx="457840" cy="30777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Flecha: hacia arriba 47">
            <a:extLst>
              <a:ext uri="{FF2B5EF4-FFF2-40B4-BE49-F238E27FC236}">
                <a16:creationId xmlns:a16="http://schemas.microsoft.com/office/drawing/2014/main" xmlns="" id="{46600C62-68D9-42A0-A6B0-FDE7EC6C9A16}"/>
              </a:ext>
            </a:extLst>
          </p:cNvPr>
          <p:cNvSpPr/>
          <p:nvPr/>
        </p:nvSpPr>
        <p:spPr>
          <a:xfrm rot="10800000">
            <a:off x="7380498" y="2416727"/>
            <a:ext cx="457840" cy="30777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4DF3D1FA-5E47-41AC-8625-670C12D4D5DC}"/>
              </a:ext>
            </a:extLst>
          </p:cNvPr>
          <p:cNvSpPr txBox="1"/>
          <p:nvPr/>
        </p:nvSpPr>
        <p:spPr>
          <a:xfrm>
            <a:off x="5998267" y="4201059"/>
            <a:ext cx="1521061" cy="523220"/>
          </a:xfrm>
          <a:prstGeom prst="rightArrowCallout">
            <a:avLst>
              <a:gd name="adj1" fmla="val 28475"/>
              <a:gd name="adj2" fmla="val 25000"/>
              <a:gd name="adj3" fmla="val 40636"/>
              <a:gd name="adj4" fmla="val 6497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endParaRPr lang="es-EC" sz="500" dirty="0"/>
          </a:p>
          <a:p>
            <a:r>
              <a:rPr lang="es-EC" sz="1200" dirty="0"/>
              <a:t>Estructura en esquemas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1842D44C-442F-4B6A-89EB-AA2922A4E90F}"/>
              </a:ext>
            </a:extLst>
          </p:cNvPr>
          <p:cNvSpPr txBox="1"/>
          <p:nvPr/>
        </p:nvSpPr>
        <p:spPr>
          <a:xfrm>
            <a:off x="5998267" y="3270889"/>
            <a:ext cx="1521061" cy="405706"/>
          </a:xfrm>
          <a:prstGeom prst="rightArrowCallout">
            <a:avLst>
              <a:gd name="adj1" fmla="val 37437"/>
              <a:gd name="adj2" fmla="val 36203"/>
              <a:gd name="adj3" fmla="val 56320"/>
              <a:gd name="adj4" fmla="val 6497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r>
              <a:rPr lang="es-EC" sz="1200" dirty="0"/>
              <a:t>Reglas mínimas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5F524636-C05E-4BDA-B0BE-2A7623A4670A}"/>
              </a:ext>
            </a:extLst>
          </p:cNvPr>
          <p:cNvSpPr txBox="1"/>
          <p:nvPr/>
        </p:nvSpPr>
        <p:spPr>
          <a:xfrm>
            <a:off x="7499033" y="2965910"/>
            <a:ext cx="16271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pPr marL="176213" indent="-176213" algn="l">
              <a:buClr>
                <a:schemeClr val="accent3"/>
              </a:buClr>
              <a:buSzPct val="104000"/>
              <a:buFont typeface="Arial" panose="020B0604020202020204" pitchFamily="34" charset="0"/>
              <a:buChar char="•"/>
            </a:pPr>
            <a:r>
              <a:rPr lang="es-EC" sz="1200" dirty="0"/>
              <a:t>Claro y explícito</a:t>
            </a:r>
          </a:p>
          <a:p>
            <a:pPr marL="176213" indent="-176213" algn="l">
              <a:buClr>
                <a:schemeClr val="accent3"/>
              </a:buClr>
              <a:buSzPct val="104000"/>
              <a:buFont typeface="Arial" panose="020B0604020202020204" pitchFamily="34" charset="0"/>
              <a:buChar char="•"/>
            </a:pPr>
            <a:r>
              <a:rPr lang="es-EC" sz="1200" dirty="0"/>
              <a:t>Criterio positivo</a:t>
            </a:r>
          </a:p>
          <a:p>
            <a:pPr marL="176213" indent="-176213" algn="l">
              <a:buClr>
                <a:schemeClr val="accent3"/>
              </a:buClr>
              <a:buSzPct val="104000"/>
              <a:buFont typeface="Arial" panose="020B0604020202020204" pitchFamily="34" charset="0"/>
              <a:buChar char="•"/>
            </a:pPr>
            <a:r>
              <a:rPr lang="es-EC" sz="1200" dirty="0"/>
              <a:t>Transparencia</a:t>
            </a:r>
          </a:p>
          <a:p>
            <a:pPr marL="176213" indent="-176213" algn="l">
              <a:buClr>
                <a:schemeClr val="accent3"/>
              </a:buClr>
              <a:buSzPct val="104000"/>
              <a:buFont typeface="Arial" panose="020B0604020202020204" pitchFamily="34" charset="0"/>
              <a:buChar char="•"/>
            </a:pPr>
            <a:r>
              <a:rPr lang="es-EC" sz="1200" dirty="0"/>
              <a:t>No retroactivo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A4A77DE7-7E85-4A2A-8FED-B9A347E6E51F}"/>
              </a:ext>
            </a:extLst>
          </p:cNvPr>
          <p:cNvSpPr txBox="1"/>
          <p:nvPr/>
        </p:nvSpPr>
        <p:spPr>
          <a:xfrm>
            <a:off x="7465166" y="3982353"/>
            <a:ext cx="17443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pPr marL="176213" indent="-176213" algn="l">
              <a:buClr>
                <a:schemeClr val="accent3"/>
              </a:buClr>
              <a:buSzPct val="104000"/>
              <a:buFont typeface="Arial" panose="020B0604020202020204" pitchFamily="34" charset="0"/>
              <a:buChar char="•"/>
            </a:pPr>
            <a:r>
              <a:rPr lang="es-EC" sz="1200" dirty="0"/>
              <a:t>Disposiciones normativas (generales)</a:t>
            </a:r>
          </a:p>
          <a:p>
            <a:pPr marL="176213" indent="-176213" algn="l">
              <a:buClr>
                <a:schemeClr val="accent3"/>
              </a:buClr>
              <a:buSzPct val="104000"/>
              <a:buFont typeface="Arial" panose="020B0604020202020204" pitchFamily="34" charset="0"/>
              <a:buChar char="•"/>
            </a:pPr>
            <a:r>
              <a:rPr lang="es-EC" sz="1200" dirty="0"/>
              <a:t>Reglas de origen específicas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243B79F7-223D-4BAE-9606-E21FB23E49C5}"/>
              </a:ext>
            </a:extLst>
          </p:cNvPr>
          <p:cNvSpPr txBox="1"/>
          <p:nvPr/>
        </p:nvSpPr>
        <p:spPr>
          <a:xfrm>
            <a:off x="383042" y="336418"/>
            <a:ext cx="18999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76213" indent="-176213">
              <a:buClr>
                <a:schemeClr val="accent3"/>
              </a:buClr>
              <a:buSzPct val="104000"/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pPr>
              <a:spcBef>
                <a:spcPts val="600"/>
              </a:spcBef>
            </a:pPr>
            <a:r>
              <a:rPr lang="es-EC" dirty="0"/>
              <a:t>utilizadas como medidas de política comercial</a:t>
            </a:r>
          </a:p>
          <a:p>
            <a:pPr>
              <a:spcBef>
                <a:spcPts val="600"/>
              </a:spcBef>
            </a:pPr>
            <a:r>
              <a:rPr lang="es-EC" dirty="0"/>
              <a:t>Acogerse a obligaciones</a:t>
            </a:r>
          </a:p>
          <a:p>
            <a:pPr>
              <a:spcBef>
                <a:spcPts val="600"/>
              </a:spcBef>
            </a:pPr>
            <a:r>
              <a:rPr lang="es-EC" dirty="0"/>
              <a:t>No aranceles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👍 Conceptos básicos y palancas para negociar con éxito">
            <a:extLst>
              <a:ext uri="{FF2B5EF4-FFF2-40B4-BE49-F238E27FC236}">
                <a16:creationId xmlns:a16="http://schemas.microsoft.com/office/drawing/2014/main" xmlns="" id="{E1E350E0-DF8D-4DDB-AF09-3DE5FDEFA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/>
          <a:stretch/>
        </p:blipFill>
        <p:spPr bwMode="auto">
          <a:xfrm>
            <a:off x="0" y="1"/>
            <a:ext cx="9144000" cy="54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0" name="Google Shape;670;p46"/>
          <p:cNvSpPr txBox="1">
            <a:spLocks noGrp="1"/>
          </p:cNvSpPr>
          <p:nvPr>
            <p:ph type="title"/>
          </p:nvPr>
        </p:nvSpPr>
        <p:spPr>
          <a:xfrm>
            <a:off x="291022" y="248144"/>
            <a:ext cx="578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TIPOS de regimenes comerciales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F6E53B2D-8D00-44F7-9735-6625E9268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54998"/>
              </p:ext>
            </p:extLst>
          </p:nvPr>
        </p:nvGraphicFramePr>
        <p:xfrm>
          <a:off x="720725" y="1458660"/>
          <a:ext cx="7702550" cy="3436696"/>
        </p:xfrm>
        <a:graphic>
          <a:graphicData uri="http://schemas.openxmlformats.org/drawingml/2006/table">
            <a:tbl>
              <a:tblPr firstRow="1" firstCol="1" bandRow="1">
                <a:tableStyleId>{B8263A7B-E23B-4C4E-A6EA-64CD4AE1DAAF}</a:tableStyleId>
              </a:tblPr>
              <a:tblGrid>
                <a:gridCol w="1141518">
                  <a:extLst>
                    <a:ext uri="{9D8B030D-6E8A-4147-A177-3AD203B41FA5}">
                      <a16:colId xmlns:a16="http://schemas.microsoft.com/office/drawing/2014/main" xmlns="" val="4191005355"/>
                    </a:ext>
                  </a:extLst>
                </a:gridCol>
                <a:gridCol w="3282827">
                  <a:extLst>
                    <a:ext uri="{9D8B030D-6E8A-4147-A177-3AD203B41FA5}">
                      <a16:colId xmlns:a16="http://schemas.microsoft.com/office/drawing/2014/main" xmlns="" val="2846670627"/>
                    </a:ext>
                  </a:extLst>
                </a:gridCol>
                <a:gridCol w="3278205">
                  <a:extLst>
                    <a:ext uri="{9D8B030D-6E8A-4147-A177-3AD203B41FA5}">
                      <a16:colId xmlns:a16="http://schemas.microsoft.com/office/drawing/2014/main" xmlns="" val="1425326459"/>
                    </a:ext>
                  </a:extLst>
                </a:gridCol>
              </a:tblGrid>
              <a:tr h="644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b="1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E7">
                        <a:alpha val="5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Regímenes comerciales recíprocos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E7">
                        <a:alpha val="5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Regímenes comerciales no recíprocos o unilaterales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E7">
                        <a:alpha val="5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9244144"/>
                  </a:ext>
                </a:extLst>
              </a:tr>
              <a:tr h="471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Definición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  <a:lumOff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dirty="0"/>
                        <a:t>Reducción</a:t>
                      </a:r>
                      <a:r>
                        <a:rPr lang="es-EC" b="1" dirty="0"/>
                        <a:t> mutua </a:t>
                      </a:r>
                      <a:r>
                        <a:rPr lang="es-EC" dirty="0"/>
                        <a:t>de aranceles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  <a:lumOff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dirty="0"/>
                        <a:t>Reducción o eliminación de aranceles sólo por </a:t>
                      </a:r>
                      <a:r>
                        <a:rPr lang="es-EC" b="1" dirty="0"/>
                        <a:t>una</a:t>
                      </a:r>
                      <a:r>
                        <a:rPr lang="es-EC" dirty="0"/>
                        <a:t> de las </a:t>
                      </a:r>
                      <a:r>
                        <a:rPr lang="es-EC" i="1" dirty="0"/>
                        <a:t>partes</a:t>
                      </a:r>
                      <a:r>
                        <a:rPr lang="es-EC" dirty="0"/>
                        <a:t>.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  <a:lumOff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409159"/>
                  </a:ext>
                </a:extLst>
              </a:tr>
              <a:tr h="2320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lumOff val="2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chemeClr val="bg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C" dirty="0">
                          <a:solidFill>
                            <a:schemeClr val="bg1"/>
                          </a:solidFill>
                        </a:rPr>
                        <a:t>Acuerdos de libre de comercio, zonas francas.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chemeClr val="bg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C" dirty="0">
                          <a:solidFill>
                            <a:schemeClr val="bg1"/>
                          </a:solidFill>
                        </a:rPr>
                        <a:t>Uniones aduaneras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chemeClr val="bg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C" dirty="0">
                          <a:solidFill>
                            <a:schemeClr val="bg1"/>
                          </a:solidFill>
                        </a:rPr>
                        <a:t>Acuerdos bilaterales (EFTA - Ecuador)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chemeClr val="bg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C" dirty="0">
                          <a:solidFill>
                            <a:schemeClr val="bg1"/>
                          </a:solidFill>
                        </a:rPr>
                        <a:t>Acuerdos regionales (CAN)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chemeClr val="bg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C" dirty="0">
                          <a:solidFill>
                            <a:schemeClr val="bg1"/>
                          </a:solidFill>
                        </a:rPr>
                        <a:t>Acuerdos de asociación económica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lumOff val="2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dirty="0">
                          <a:solidFill>
                            <a:schemeClr val="bg1"/>
                          </a:solidFill>
                        </a:rPr>
                        <a:t>Sistema generalizado de preferencias (</a:t>
                      </a:r>
                      <a:r>
                        <a:rPr lang="es-EC" dirty="0" err="1">
                          <a:solidFill>
                            <a:schemeClr val="bg1"/>
                          </a:solidFill>
                        </a:rPr>
                        <a:t>SGP</a:t>
                      </a:r>
                      <a:r>
                        <a:rPr lang="es-EC" dirty="0">
                          <a:solidFill>
                            <a:schemeClr val="bg1"/>
                          </a:solidFill>
                        </a:rPr>
                        <a:t>) </a:t>
                      </a:r>
                      <a:br>
                        <a:rPr lang="es-EC" dirty="0">
                          <a:solidFill>
                            <a:schemeClr val="bg1"/>
                          </a:solidFill>
                        </a:rPr>
                      </a:br>
                      <a:r>
                        <a:rPr lang="es-EC" b="1" i="1" dirty="0">
                          <a:solidFill>
                            <a:schemeClr val="bg1"/>
                          </a:solidFill>
                        </a:rPr>
                        <a:t>Suiza – Ecuador</a:t>
                      </a:r>
                      <a:br>
                        <a:rPr lang="es-EC" b="1" i="1" dirty="0">
                          <a:solidFill>
                            <a:schemeClr val="bg1"/>
                          </a:solidFill>
                        </a:rPr>
                      </a:br>
                      <a:r>
                        <a:rPr lang="es-EC" b="1" i="1" dirty="0">
                          <a:solidFill>
                            <a:schemeClr val="bg1"/>
                          </a:solidFill>
                        </a:rPr>
                        <a:t>Noruega – Ecuador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lumOff val="2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88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41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4"/>
          <p:cNvSpPr txBox="1">
            <a:spLocks noGrp="1"/>
          </p:cNvSpPr>
          <p:nvPr>
            <p:ph type="title"/>
          </p:nvPr>
        </p:nvSpPr>
        <p:spPr>
          <a:xfrm>
            <a:off x="591046" y="1338049"/>
            <a:ext cx="3453415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dirty="0"/>
              <a:t>Entrevista realizada por la OMC al experto Stefano </a:t>
            </a:r>
            <a:r>
              <a:rPr lang="es-EC" sz="2800" dirty="0" err="1"/>
              <a:t>Inama</a:t>
            </a:r>
            <a:endParaRPr sz="2800" dirty="0"/>
          </a:p>
        </p:txBody>
      </p:sp>
      <p:pic>
        <p:nvPicPr>
          <p:cNvPr id="896" name="Google Shape;896;p54"/>
          <p:cNvPicPr preferRelativeResize="0"/>
          <p:nvPr/>
        </p:nvPicPr>
        <p:blipFill rotWithShape="1">
          <a:blip r:embed="rId3"/>
          <a:srcRect l="-26000" t="8590" r="37844" b="5160"/>
          <a:stretch/>
        </p:blipFill>
        <p:spPr>
          <a:xfrm flipH="1">
            <a:off x="2751293" y="0"/>
            <a:ext cx="9378000" cy="5143500"/>
          </a:xfrm>
          <a:prstGeom prst="parallelogram">
            <a:avLst>
              <a:gd name="adj" fmla="val 100611"/>
            </a:avLst>
          </a:prstGeom>
          <a:noFill/>
          <a:ln>
            <a:noFill/>
          </a:ln>
        </p:spPr>
      </p:pic>
      <p:sp>
        <p:nvSpPr>
          <p:cNvPr id="897" name="Google Shape;897;p54"/>
          <p:cNvSpPr txBox="1">
            <a:spLocks noGrp="1"/>
          </p:cNvSpPr>
          <p:nvPr>
            <p:ph type="body" idx="1"/>
          </p:nvPr>
        </p:nvSpPr>
        <p:spPr>
          <a:xfrm>
            <a:off x="684831" y="2571750"/>
            <a:ext cx="4215415" cy="15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034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s-EC" dirty="0"/>
              <a:t>Normas de origen </a:t>
            </a:r>
            <a:r>
              <a:rPr lang="es-EC" b="1" dirty="0"/>
              <a:t>difíciles de negociar</a:t>
            </a:r>
            <a:r>
              <a:rPr lang="es-EC" dirty="0"/>
              <a:t>: No sabemos beneficios que requiere la contraparte</a:t>
            </a:r>
          </a:p>
          <a:p>
            <a:pPr marL="182880" lvl="0" indent="-18034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s-EC" b="1" dirty="0"/>
              <a:t>No</a:t>
            </a:r>
            <a:r>
              <a:rPr lang="es-EC" dirty="0"/>
              <a:t> existe el </a:t>
            </a:r>
            <a:r>
              <a:rPr lang="es-EC" b="1" dirty="0"/>
              <a:t>mejor criterio </a:t>
            </a:r>
            <a:r>
              <a:rPr lang="es-EC" dirty="0"/>
              <a:t>de calificación de origen</a:t>
            </a:r>
          </a:p>
          <a:p>
            <a:pPr marL="182880" lvl="0" indent="-18034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s-EC" dirty="0"/>
              <a:t>Factores determinantes: </a:t>
            </a:r>
            <a:r>
              <a:rPr lang="es-EC" b="1" dirty="0"/>
              <a:t>cadena de valor/ capacidad/ tecnología.</a:t>
            </a:r>
          </a:p>
          <a:p>
            <a:pPr marL="182880" lvl="0" indent="-18034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s-EC" dirty="0"/>
              <a:t>Certificado de origen importantes: </a:t>
            </a:r>
            <a:r>
              <a:rPr lang="es-EC" b="1" dirty="0"/>
              <a:t>costos/ prueba de origen</a:t>
            </a:r>
            <a:endParaRPr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7F1F996-B33B-48AA-BAFA-E2198C187415}"/>
              </a:ext>
            </a:extLst>
          </p:cNvPr>
          <p:cNvSpPr txBox="1"/>
          <p:nvPr/>
        </p:nvSpPr>
        <p:spPr>
          <a:xfrm>
            <a:off x="4572000" y="0"/>
            <a:ext cx="26259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b="1" i="1" dirty="0"/>
              <a:t>Jefe de Asistencia Técnica, Comercio y Aduanas de la División de Países Africanos y Países Menos Adelantados (</a:t>
            </a:r>
            <a:r>
              <a:rPr lang="es-EC" sz="1100" b="1" i="1" dirty="0" err="1"/>
              <a:t>PMA</a:t>
            </a:r>
            <a:r>
              <a:rPr lang="es-EC" sz="1100" b="1" i="1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4131326" y="3179220"/>
            <a:ext cx="42903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400" dirty="0"/>
              <a:t>REGLAS de origen</a:t>
            </a:r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1"/>
          </p:nvPr>
        </p:nvSpPr>
        <p:spPr>
          <a:xfrm>
            <a:off x="4671152" y="4025147"/>
            <a:ext cx="375047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¿Cómo se han planteado dentro del Acuerdo Ecuador - EFTA?</a:t>
            </a: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 idx="2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200" dirty="0"/>
              <a:t>05</a:t>
            </a:r>
          </a:p>
        </p:txBody>
      </p:sp>
      <p:pic>
        <p:nvPicPr>
          <p:cNvPr id="435" name="Google Shape;435;p37"/>
          <p:cNvPicPr preferRelativeResize="0"/>
          <p:nvPr/>
        </p:nvPicPr>
        <p:blipFill rotWithShape="1">
          <a:blip r:embed="rId3"/>
          <a:srcRect l="-35419" t="2126" r="2146" b="7638"/>
          <a:stretch/>
        </p:blipFill>
        <p:spPr>
          <a:xfrm>
            <a:off x="-2954436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61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12B5553-B7F6-430D-B170-B37D95E418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43" y="613033"/>
            <a:ext cx="6090356" cy="3552040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B9FFD88-66F6-4645-81C8-6DC26A553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9176">
            <a:off x="7742092" y="83434"/>
            <a:ext cx="1530266" cy="9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BE458E3-3F8E-4908-9BAC-11522C28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176">
            <a:off x="7667643" y="913725"/>
            <a:ext cx="1563117" cy="9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CF2A082-D9C1-4C9D-A0C5-4C188742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176">
            <a:off x="7677870" y="1567908"/>
            <a:ext cx="1399411" cy="93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A17BFB0-D3F3-4149-BB5D-3C9BB3C00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1215" y1="58602" x2="18380" y2="50000"/>
                        <a14:backgroundMark x1="18380" y1="50000" x2="19938" y2="3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86" t="21445" r="7171" b="8432"/>
          <a:stretch/>
        </p:blipFill>
        <p:spPr bwMode="auto">
          <a:xfrm rot="389176">
            <a:off x="7667643" y="2274613"/>
            <a:ext cx="1563118" cy="7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143A7DC4-8BF3-43B2-BC8C-AC9ECC64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176">
            <a:off x="7659904" y="2838984"/>
            <a:ext cx="1563118" cy="11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8B30508-6E3D-455C-9530-0C52245E5E4E}"/>
              </a:ext>
            </a:extLst>
          </p:cNvPr>
          <p:cNvSpPr txBox="1"/>
          <p:nvPr/>
        </p:nvSpPr>
        <p:spPr>
          <a:xfrm>
            <a:off x="119806" y="115444"/>
            <a:ext cx="1845083" cy="715089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Liechtenstein y Suiza </a:t>
            </a:r>
            <a:endParaRPr lang="es-EC" sz="1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“Tratado de Aduanas” </a:t>
            </a:r>
            <a:endParaRPr lang="es-EC" sz="1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1923</a:t>
            </a:r>
            <a:endParaRPr lang="es-EC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1F6978D-ED4F-4987-8195-3896FC7FC1E5}"/>
              </a:ext>
            </a:extLst>
          </p:cNvPr>
          <p:cNvSpPr txBox="1"/>
          <p:nvPr/>
        </p:nvSpPr>
        <p:spPr>
          <a:xfrm>
            <a:off x="81494" y="1080996"/>
            <a:ext cx="1842602" cy="1323760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Entrada en vigencia de acuerdos comerciales </a:t>
            </a:r>
            <a:r>
              <a:rPr lang="es-EC" sz="12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EFTA</a:t>
            </a:r>
            <a:r>
              <a:rPr lang="es-EC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Colombia</a:t>
            </a:r>
          </a:p>
          <a:p>
            <a:pPr marL="285750" indent="-285750"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Perú</a:t>
            </a:r>
          </a:p>
          <a:p>
            <a:pPr marL="285750" indent="-285750"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Centroamérica</a:t>
            </a:r>
            <a:endParaRPr lang="es-EC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BC02661-CC93-46BE-A46F-056366F9B047}"/>
              </a:ext>
            </a:extLst>
          </p:cNvPr>
          <p:cNvSpPr/>
          <p:nvPr/>
        </p:nvSpPr>
        <p:spPr>
          <a:xfrm>
            <a:off x="7163012" y="1414413"/>
            <a:ext cx="660040" cy="68901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C7C3A6E-F815-413C-AEDA-0A2F7E553881}"/>
              </a:ext>
            </a:extLst>
          </p:cNvPr>
          <p:cNvSpPr/>
          <p:nvPr/>
        </p:nvSpPr>
        <p:spPr>
          <a:xfrm>
            <a:off x="3200400" y="3587992"/>
            <a:ext cx="562708" cy="15633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 </a:t>
            </a: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xmlns="" id="{DBC17DD2-649E-4213-B558-8ECC1036B9A8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1964889" y="472989"/>
            <a:ext cx="5528143" cy="941424"/>
          </a:xfrm>
          <a:prstGeom prst="bentConnector2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78CE173C-E2FF-4641-90EB-7C85DCFFC134}"/>
              </a:ext>
            </a:extLst>
          </p:cNvPr>
          <p:cNvSpPr txBox="1"/>
          <p:nvPr/>
        </p:nvSpPr>
        <p:spPr>
          <a:xfrm>
            <a:off x="119806" y="3395099"/>
            <a:ext cx="1842602" cy="510778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/>
              <a:t>Declaración Conjunta sobre Cooperación</a:t>
            </a:r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xmlns="" id="{11F9101A-381B-4D37-B69C-0ACBF143D792}"/>
              </a:ext>
            </a:extLst>
          </p:cNvPr>
          <p:cNvCxnSpPr>
            <a:cxnSpLocks/>
            <a:stCxn id="34" idx="3"/>
            <a:endCxn id="17" idx="1"/>
          </p:cNvCxnSpPr>
          <p:nvPr/>
        </p:nvCxnSpPr>
        <p:spPr>
          <a:xfrm>
            <a:off x="1962408" y="3650488"/>
            <a:ext cx="1237992" cy="15671"/>
          </a:xfrm>
          <a:prstGeom prst="bentConnector3">
            <a:avLst>
              <a:gd name="adj1" fmla="val 50000"/>
            </a:avLst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FCC16E5B-2D92-43DD-9181-EDC0EA34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92" y="3829343"/>
            <a:ext cx="1259576" cy="12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BC5C97C5-0B5C-4279-BF8B-55A0270C295F}"/>
              </a:ext>
            </a:extLst>
          </p:cNvPr>
          <p:cNvSpPr txBox="1"/>
          <p:nvPr/>
        </p:nvSpPr>
        <p:spPr>
          <a:xfrm>
            <a:off x="1729144" y="4319455"/>
            <a:ext cx="1053318" cy="510778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/>
              <a:t>1. (2016) Acuerdo UE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73029504-88B2-4BDB-AD63-0C39194E4277}"/>
              </a:ext>
            </a:extLst>
          </p:cNvPr>
          <p:cNvSpPr txBox="1"/>
          <p:nvPr/>
        </p:nvSpPr>
        <p:spPr>
          <a:xfrm>
            <a:off x="2972138" y="4319455"/>
            <a:ext cx="1482773" cy="510778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/>
              <a:t>3. (2017) Criterios de origen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9DF4D58E-2C71-4383-80E1-7B62119A838B}"/>
              </a:ext>
            </a:extLst>
          </p:cNvPr>
          <p:cNvSpPr txBox="1"/>
          <p:nvPr/>
        </p:nvSpPr>
        <p:spPr>
          <a:xfrm>
            <a:off x="4644587" y="4319455"/>
            <a:ext cx="1533867" cy="510778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/>
              <a:t>5 (2017) Mercado agrícola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3AE59F84-FDAC-4639-A2AC-4542318B7FBA}"/>
              </a:ext>
            </a:extLst>
          </p:cNvPr>
          <p:cNvSpPr txBox="1"/>
          <p:nvPr/>
        </p:nvSpPr>
        <p:spPr>
          <a:xfrm>
            <a:off x="6368130" y="4331045"/>
            <a:ext cx="2107655" cy="715089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171450" indent="-171450" algn="l"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C" sz="1200" dirty="0"/>
              <a:t>Plazos de desgravación</a:t>
            </a:r>
          </a:p>
          <a:p>
            <a:pPr marL="171450" indent="-171450" algn="l"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C" sz="1200" dirty="0"/>
              <a:t>Acceso 98%(agrícolas)</a:t>
            </a:r>
          </a:p>
          <a:p>
            <a:pPr marL="171450" indent="-171450" algn="l"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es-EC" sz="1200" dirty="0"/>
              <a:t>Salvaguardias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0525890-C14E-4996-BAC5-5FEEE2905BAF}"/>
              </a:ext>
            </a:extLst>
          </p:cNvPr>
          <p:cNvSpPr txBox="1"/>
          <p:nvPr/>
        </p:nvSpPr>
        <p:spPr>
          <a:xfrm>
            <a:off x="81494" y="2644538"/>
            <a:ext cx="1842602" cy="306467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/>
              <a:t>SGP: Noruega// Suiza</a:t>
            </a:r>
          </a:p>
        </p:txBody>
      </p:sp>
    </p:spTree>
    <p:extLst>
      <p:ext uri="{BB962C8B-B14F-4D97-AF65-F5344CB8AC3E}">
        <p14:creationId xmlns:p14="http://schemas.microsoft.com/office/powerpoint/2010/main" val="381754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álisis de situación del comercio exterior español | Solunion Seguros">
            <a:extLst>
              <a:ext uri="{FF2B5EF4-FFF2-40B4-BE49-F238E27FC236}">
                <a16:creationId xmlns:a16="http://schemas.microsoft.com/office/drawing/2014/main" xmlns="" id="{0977BB33-3DF5-4122-9BA7-6BF0E1A57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2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0" name="Google Shape;670;p46"/>
          <p:cNvSpPr txBox="1">
            <a:spLocks noGrp="1"/>
          </p:cNvSpPr>
          <p:nvPr>
            <p:ph type="title"/>
          </p:nvPr>
        </p:nvSpPr>
        <p:spPr>
          <a:xfrm>
            <a:off x="0" y="428092"/>
            <a:ext cx="5781300" cy="486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CRITERIOS DE ORIGEN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F2DDEFAA-AFEB-4EFF-81A4-42FA6DDFA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44830"/>
              </p:ext>
            </p:extLst>
          </p:nvPr>
        </p:nvGraphicFramePr>
        <p:xfrm>
          <a:off x="120564" y="1300741"/>
          <a:ext cx="5470419" cy="3651702"/>
        </p:xfrm>
        <a:graphic>
          <a:graphicData uri="http://schemas.openxmlformats.org/drawingml/2006/table">
            <a:tbl>
              <a:tblPr firstRow="1" firstCol="1" bandRow="1">
                <a:tableStyleId>{B8263A7B-E23B-4C4E-A6EA-64CD4AE1DAAF}</a:tableStyleId>
              </a:tblPr>
              <a:tblGrid>
                <a:gridCol w="781365">
                  <a:extLst>
                    <a:ext uri="{9D8B030D-6E8A-4147-A177-3AD203B41FA5}">
                      <a16:colId xmlns:a16="http://schemas.microsoft.com/office/drawing/2014/main" xmlns="" val="4191005355"/>
                    </a:ext>
                  </a:extLst>
                </a:gridCol>
                <a:gridCol w="1179428">
                  <a:extLst>
                    <a:ext uri="{9D8B030D-6E8A-4147-A177-3AD203B41FA5}">
                      <a16:colId xmlns:a16="http://schemas.microsoft.com/office/drawing/2014/main" xmlns="" val="3811616746"/>
                    </a:ext>
                  </a:extLst>
                </a:gridCol>
                <a:gridCol w="2005500">
                  <a:extLst>
                    <a:ext uri="{9D8B030D-6E8A-4147-A177-3AD203B41FA5}">
                      <a16:colId xmlns:a16="http://schemas.microsoft.com/office/drawing/2014/main" xmlns="" val="2846670627"/>
                    </a:ext>
                  </a:extLst>
                </a:gridCol>
                <a:gridCol w="1504126">
                  <a:extLst>
                    <a:ext uri="{9D8B030D-6E8A-4147-A177-3AD203B41FA5}">
                      <a16:colId xmlns:a16="http://schemas.microsoft.com/office/drawing/2014/main" xmlns="" val="1425326459"/>
                    </a:ext>
                  </a:extLst>
                </a:gridCol>
              </a:tblGrid>
              <a:tr h="4614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tabLst/>
                      </a:pPr>
                      <a:r>
                        <a:rPr lang="es-EC" sz="11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 código ( 2012) </a:t>
                      </a:r>
                      <a:endParaRPr lang="es-EC" sz="11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176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C" sz="11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 del producto</a:t>
                      </a:r>
                      <a:endParaRPr lang="es-EC" sz="11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1765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C" sz="11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Proceso de transformación, </a:t>
                      </a:r>
                      <a:endParaRPr lang="es-EC" sz="11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llevada a cabo en los materiales no originarios (</a:t>
                      </a:r>
                      <a:r>
                        <a:rPr lang="es-EC" sz="1100" b="1" i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MNO</a:t>
                      </a:r>
                      <a:r>
                        <a:rPr lang="es-EC" sz="11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s-EC" sz="500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176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</a:pPr>
                      <a:r>
                        <a:rPr lang="es-EC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100" dirty="0">
                        <a:solidFill>
                          <a:srgbClr val="7B7B7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4E7">
                        <a:alpha val="5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9244144"/>
                  </a:ext>
                </a:extLst>
              </a:tr>
              <a:tr h="6507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Capítulo 1</a:t>
                      </a:r>
                      <a:endParaRPr lang="es-EC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Animales</a:t>
                      </a: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 vivos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41388">
                        <a:lnSpc>
                          <a:spcPct val="100000"/>
                        </a:lnSpc>
                      </a:pP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Todos los animales del Capítulo 1 son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totalmente obtenidos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887415"/>
                  </a:ext>
                </a:extLst>
              </a:tr>
              <a:tr h="1069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i="0" u="none" strike="noStrike" cap="non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cs typeface="Arial"/>
                          <a:sym typeface="Arial"/>
                        </a:rPr>
                        <a:t>Capítulo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95 </a:t>
                      </a:r>
                      <a:endParaRPr lang="es-EC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5000"/>
                        <a:lumOff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Juguetes</a:t>
                      </a: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, juegos y artículos para recreo o deporte; sus partes y accesorios 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5000"/>
                        <a:lumOff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Fabricación en la que todos los materiales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 originarios utilizados se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clasifican en una subpartida arancelaria diferente</a:t>
                      </a: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 a la del producto 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5000"/>
                        <a:lumOff val="75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Fabricación en la cual el valor de todos los materiales no originarios utilizados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no exceda el 50% </a:t>
                      </a: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del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precio franco fábrica del producto</a:t>
                      </a: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5000"/>
                        <a:lumOff val="75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924146"/>
                  </a:ext>
                </a:extLst>
              </a:tr>
              <a:tr h="1248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0901.21 </a:t>
                      </a:r>
                      <a:endParaRPr lang="es-EC" sz="11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Café tostado </a:t>
                      </a: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no descafeinado (en cápsulas y almohadillas no reutilizables para venta al por menor) 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Fabricación a partir de materiales no originarios de cualquier subpartida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C" sz="11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*Aplica dentro de una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</a:rPr>
                        <a:t>cuota anual acumulada </a:t>
                      </a: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de </a:t>
                      </a:r>
                      <a:r>
                        <a:rPr lang="es-EC" sz="1100" b="0" dirty="0" err="1">
                          <a:solidFill>
                            <a:srgbClr val="000000"/>
                          </a:solidFill>
                          <a:effectLst/>
                        </a:rPr>
                        <a:t>40TM</a:t>
                      </a:r>
                      <a:r>
                        <a:rPr lang="es-EC" sz="1100" b="0" dirty="0">
                          <a:solidFill>
                            <a:srgbClr val="000000"/>
                          </a:solidFill>
                          <a:effectLst/>
                        </a:rPr>
                        <a:t> en exportaciones a Ecuador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1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6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553271"/>
                  </a:ext>
                </a:extLst>
              </a:tr>
            </a:tbl>
          </a:graphicData>
        </a:graphic>
      </p:graphicFrame>
      <p:sp>
        <p:nvSpPr>
          <p:cNvPr id="6" name="Google Shape;185;p23">
            <a:extLst>
              <a:ext uri="{FF2B5EF4-FFF2-40B4-BE49-F238E27FC236}">
                <a16:creationId xmlns:a16="http://schemas.microsoft.com/office/drawing/2014/main" xmlns="" id="{D25BE2EB-8AF3-4650-B806-42732B6BE0F5}"/>
              </a:ext>
            </a:extLst>
          </p:cNvPr>
          <p:cNvSpPr txBox="1">
            <a:spLocks/>
          </p:cNvSpPr>
          <p:nvPr/>
        </p:nvSpPr>
        <p:spPr>
          <a:xfrm>
            <a:off x="0" y="53791"/>
            <a:ext cx="1237785" cy="388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C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ANEXO 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DA618CA-3B64-4FBC-BA0E-AAC3E4F9CDEB}"/>
              </a:ext>
            </a:extLst>
          </p:cNvPr>
          <p:cNvSpPr txBox="1"/>
          <p:nvPr/>
        </p:nvSpPr>
        <p:spPr>
          <a:xfrm>
            <a:off x="5540698" y="111637"/>
            <a:ext cx="2880413" cy="306467"/>
          </a:xfrm>
          <a:prstGeom prst="roundRect">
            <a:avLst/>
          </a:prstGeom>
          <a:solidFill>
            <a:schemeClr val="bg2">
              <a:lumMod val="20000"/>
              <a:lumOff val="8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Productos del reino animal y vegetal.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6F62D5B-F752-44BB-95A7-3C60C91B8AF8}"/>
              </a:ext>
            </a:extLst>
          </p:cNvPr>
          <p:cNvSpPr txBox="1"/>
          <p:nvPr/>
        </p:nvSpPr>
        <p:spPr>
          <a:xfrm>
            <a:off x="5540697" y="501636"/>
            <a:ext cx="2880413" cy="510778"/>
          </a:xfrm>
          <a:prstGeom prst="roundRect">
            <a:avLst/>
          </a:prstGeom>
          <a:solidFill>
            <a:schemeClr val="bg2">
              <a:lumMod val="20000"/>
              <a:lumOff val="8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Incluye desechos/ cultivos celulares/ fermentados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C8B5D17-72A2-4527-A3BF-75A79A7B0358}"/>
              </a:ext>
            </a:extLst>
          </p:cNvPr>
          <p:cNvSpPr txBox="1"/>
          <p:nvPr/>
        </p:nvSpPr>
        <p:spPr>
          <a:xfrm>
            <a:off x="5763562" y="1765852"/>
            <a:ext cx="1973230" cy="306467"/>
          </a:xfrm>
          <a:prstGeom prst="roundRect">
            <a:avLst/>
          </a:prstGeom>
          <a:solidFill>
            <a:schemeClr val="accent5">
              <a:lumMod val="50000"/>
              <a:lumOff val="5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Criterio del porcentaje </a:t>
            </a:r>
            <a:endParaRPr lang="es-EC" sz="16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CD5855E1-67FF-4FB1-A089-947BB33484E8}"/>
              </a:ext>
            </a:extLst>
          </p:cNvPr>
          <p:cNvSpPr/>
          <p:nvPr/>
        </p:nvSpPr>
        <p:spPr>
          <a:xfrm>
            <a:off x="55315" y="2524834"/>
            <a:ext cx="5605937" cy="247942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D4E5EA53-B6FE-41D5-8438-1E1FE4434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-5332"/>
            <a:ext cx="1108631" cy="9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2569929-9EC4-4AD7-A31E-AF3278D16573}"/>
              </a:ext>
            </a:extLst>
          </p:cNvPr>
          <p:cNvSpPr txBox="1"/>
          <p:nvPr/>
        </p:nvSpPr>
        <p:spPr>
          <a:xfrm>
            <a:off x="3644976" y="612232"/>
            <a:ext cx="1974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s-EC" b="1" dirty="0"/>
              <a:t>Productos totalmente obtenidos</a:t>
            </a:r>
            <a:endParaRPr lang="es-EC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F8916841-9413-4F73-89B8-9F0075A5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09" y="1957826"/>
            <a:ext cx="508774" cy="5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49B2E83E-A140-4147-9B02-BA12D80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76" y="164414"/>
            <a:ext cx="508774" cy="5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 (metro de Nueva York) - Wikiwand">
            <a:extLst>
              <a:ext uri="{FF2B5EF4-FFF2-40B4-BE49-F238E27FC236}">
                <a16:creationId xmlns:a16="http://schemas.microsoft.com/office/drawing/2014/main" xmlns="" id="{4E4EF413-B23F-4B8C-A8C0-823C6C99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16" y="4505702"/>
            <a:ext cx="519702" cy="5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F1D3FF6-5559-4E5E-A9BD-7B5F4F7A8463}"/>
              </a:ext>
            </a:extLst>
          </p:cNvPr>
          <p:cNvSpPr txBox="1"/>
          <p:nvPr/>
        </p:nvSpPr>
        <p:spPr>
          <a:xfrm>
            <a:off x="5651659" y="1260000"/>
            <a:ext cx="3371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s-EC" b="1" dirty="0"/>
              <a:t>Productos Suficientemente Elaborados</a:t>
            </a:r>
            <a:endParaRPr lang="es-EC" dirty="0"/>
          </a:p>
        </p:txBody>
      </p:sp>
      <p:pic>
        <p:nvPicPr>
          <p:cNvPr id="23" name="Picture 10" descr="2 (metro de Nueva York) - Wikiwand">
            <a:extLst>
              <a:ext uri="{FF2B5EF4-FFF2-40B4-BE49-F238E27FC236}">
                <a16:creationId xmlns:a16="http://schemas.microsoft.com/office/drawing/2014/main" xmlns="" id="{6DB54170-B5C1-4108-BC82-0B6C6DAC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39" y="1195676"/>
            <a:ext cx="519702" cy="5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F84BED0-04BB-4725-8356-39FE3549170F}"/>
              </a:ext>
            </a:extLst>
          </p:cNvPr>
          <p:cNvSpPr txBox="1"/>
          <p:nvPr/>
        </p:nvSpPr>
        <p:spPr>
          <a:xfrm>
            <a:off x="7720415" y="1708455"/>
            <a:ext cx="13615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s-EC" sz="1100" b="1" dirty="0"/>
              <a:t>Porcentaje máximo</a:t>
            </a:r>
            <a:endParaRPr lang="es-EC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F9419967-3D8D-4A25-AAC7-8253AEA9C93F}"/>
              </a:ext>
            </a:extLst>
          </p:cNvPr>
          <p:cNvSpPr txBox="1"/>
          <p:nvPr/>
        </p:nvSpPr>
        <p:spPr>
          <a:xfrm>
            <a:off x="5776151" y="2227249"/>
            <a:ext cx="3427873" cy="306467"/>
          </a:xfrm>
          <a:prstGeom prst="roundRect">
            <a:avLst/>
          </a:prstGeom>
          <a:solidFill>
            <a:schemeClr val="accent5">
              <a:lumMod val="50000"/>
              <a:lumOff val="5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Criterio cambio de clasificación arancelaria </a:t>
            </a:r>
            <a:endParaRPr lang="es-EC" sz="16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687F731-E698-401D-881B-910DC58A88DC}"/>
              </a:ext>
            </a:extLst>
          </p:cNvPr>
          <p:cNvSpPr txBox="1"/>
          <p:nvPr/>
        </p:nvSpPr>
        <p:spPr>
          <a:xfrm>
            <a:off x="5710169" y="2521504"/>
            <a:ext cx="33717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s-EC" sz="1100" b="1" dirty="0"/>
              <a:t>Niveles distintos de saltos. </a:t>
            </a:r>
            <a:r>
              <a:rPr lang="es-EC" sz="1100" dirty="0"/>
              <a:t>Basado en el S.A.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E3DC45B2-8854-4D79-AB4E-4BF03F6377AB}"/>
              </a:ext>
            </a:extLst>
          </p:cNvPr>
          <p:cNvSpPr txBox="1"/>
          <p:nvPr/>
        </p:nvSpPr>
        <p:spPr>
          <a:xfrm>
            <a:off x="5781300" y="2842758"/>
            <a:ext cx="1973230" cy="306467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C" sz="1200" b="1" dirty="0">
                <a:latin typeface="Arial" panose="020B0604020202020204" pitchFamily="34" charset="0"/>
              </a:rPr>
              <a:t>P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rocesos específicos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B353C261-091F-4DD9-A352-479DE2758839}"/>
              </a:ext>
            </a:extLst>
          </p:cNvPr>
          <p:cNvSpPr txBox="1"/>
          <p:nvPr/>
        </p:nvSpPr>
        <p:spPr>
          <a:xfrm>
            <a:off x="5781300" y="4379639"/>
            <a:ext cx="3475813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s-EC" sz="1100" b="1" dirty="0"/>
              <a:t>Todo capítulo menos 50 a 63: </a:t>
            </a:r>
            <a:r>
              <a:rPr lang="es-EC" sz="1100" dirty="0"/>
              <a:t>se puede utilizar materiales restringidos  hasta </a:t>
            </a:r>
            <a:r>
              <a:rPr lang="es-EC" sz="1100" b="1" dirty="0"/>
              <a:t>10% valor fábrica</a:t>
            </a:r>
          </a:p>
          <a:p>
            <a:pPr>
              <a:spcBef>
                <a:spcPts val="200"/>
              </a:spcBef>
            </a:pPr>
            <a:r>
              <a:rPr lang="es-EC" sz="1100" b="1" dirty="0"/>
              <a:t>Cap. 50 a 63: </a:t>
            </a:r>
            <a:r>
              <a:rPr lang="es-EC" sz="1100" dirty="0"/>
              <a:t>hasta</a:t>
            </a:r>
            <a:r>
              <a:rPr lang="es-EC" sz="1100" b="1" dirty="0"/>
              <a:t> 10% del peso total.</a:t>
            </a:r>
            <a:endParaRPr lang="es-EC" sz="11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B33AA8F2-D562-4F49-A112-EF96575FAD78}"/>
              </a:ext>
            </a:extLst>
          </p:cNvPr>
          <p:cNvSpPr txBox="1"/>
          <p:nvPr/>
        </p:nvSpPr>
        <p:spPr>
          <a:xfrm>
            <a:off x="5725750" y="3115521"/>
            <a:ext cx="3432481" cy="820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s-EC" sz="1100" dirty="0"/>
              <a:t>Reglas específicas de origen REO</a:t>
            </a:r>
            <a:r>
              <a:rPr lang="es-EC" sz="1100" b="1" dirty="0"/>
              <a:t>. Por producto</a:t>
            </a:r>
            <a:r>
              <a:rPr lang="es-EC" sz="1100" dirty="0"/>
              <a:t>.</a:t>
            </a:r>
          </a:p>
          <a:p>
            <a:pPr>
              <a:spcBef>
                <a:spcPts val="200"/>
              </a:spcBef>
            </a:pPr>
            <a:r>
              <a:rPr lang="es-EC" sz="1100" b="1" dirty="0"/>
              <a:t>Exclusiones: </a:t>
            </a:r>
            <a:r>
              <a:rPr lang="es-EC" sz="1100" dirty="0"/>
              <a:t>Posibilidad de uso sin medida si es originario</a:t>
            </a:r>
          </a:p>
          <a:p>
            <a:pPr>
              <a:spcBef>
                <a:spcPts val="200"/>
              </a:spcBef>
            </a:pPr>
            <a:r>
              <a:rPr lang="es-EC" sz="1100" b="1" dirty="0">
                <a:solidFill>
                  <a:schemeClr val="bg2">
                    <a:lumMod val="75000"/>
                  </a:schemeClr>
                </a:solidFill>
              </a:rPr>
              <a:t>Operaciones mínimas </a:t>
            </a:r>
            <a:r>
              <a:rPr lang="es-EC" sz="1100" dirty="0"/>
              <a:t>no otorgan origen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313046F8-36DC-43D4-819A-25169E5002A3}"/>
              </a:ext>
            </a:extLst>
          </p:cNvPr>
          <p:cNvSpPr txBox="1"/>
          <p:nvPr/>
        </p:nvSpPr>
        <p:spPr>
          <a:xfrm>
            <a:off x="5789243" y="3995374"/>
            <a:ext cx="2488483" cy="306467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Norma minimis / de tolerancia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56B63E39-8480-43E3-8640-DC836BDFE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7462" y="1968582"/>
            <a:ext cx="1049283" cy="553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574F2075-7EAC-4D4A-BF6D-B0A38CC1E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" b="-176"/>
          <a:stretch/>
        </p:blipFill>
        <p:spPr bwMode="auto">
          <a:xfrm>
            <a:off x="0" y="2783114"/>
            <a:ext cx="924668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B677256-B719-46F7-867B-16412690446B}"/>
              </a:ext>
            </a:extLst>
          </p:cNvPr>
          <p:cNvSpPr/>
          <p:nvPr/>
        </p:nvSpPr>
        <p:spPr>
          <a:xfrm>
            <a:off x="65041" y="1861027"/>
            <a:ext cx="5605937" cy="60557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 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xmlns="" id="{0491F3A1-9318-4D24-967E-93B08681B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29" y="4030163"/>
            <a:ext cx="1070951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5;p23">
            <a:extLst>
              <a:ext uri="{FF2B5EF4-FFF2-40B4-BE49-F238E27FC236}">
                <a16:creationId xmlns:a16="http://schemas.microsoft.com/office/drawing/2014/main" xmlns="" id="{7394EBF4-F317-4A52-85A5-B3DAD74E6026}"/>
              </a:ext>
            </a:extLst>
          </p:cNvPr>
          <p:cNvSpPr txBox="1">
            <a:spLocks/>
          </p:cNvSpPr>
          <p:nvPr/>
        </p:nvSpPr>
        <p:spPr>
          <a:xfrm>
            <a:off x="0" y="42502"/>
            <a:ext cx="1237785" cy="388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s-EC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ANEXO I</a:t>
            </a:r>
          </a:p>
        </p:txBody>
      </p:sp>
      <p:sp>
        <p:nvSpPr>
          <p:cNvPr id="17" name="Google Shape;670;p46">
            <a:extLst>
              <a:ext uri="{FF2B5EF4-FFF2-40B4-BE49-F238E27FC236}">
                <a16:creationId xmlns:a16="http://schemas.microsoft.com/office/drawing/2014/main" xmlns="" id="{D66C4E50-EEF8-411D-BC7E-F95AA4A28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26491"/>
            <a:ext cx="6942667" cy="486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>
                    <a:lumMod val="50000"/>
                  </a:schemeClr>
                </a:solidFill>
              </a:rPr>
              <a:t>CRITERIOS complementarios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2CD2852-8E85-49A5-83AC-F208C1A09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108355"/>
              </p:ext>
            </p:extLst>
          </p:nvPr>
        </p:nvGraphicFramePr>
        <p:xfrm>
          <a:off x="0" y="969264"/>
          <a:ext cx="41487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8AC85DE-62CF-42FF-9575-1CF39F364B99}"/>
              </a:ext>
            </a:extLst>
          </p:cNvPr>
          <p:cNvSpPr txBox="1"/>
          <p:nvPr/>
        </p:nvSpPr>
        <p:spPr>
          <a:xfrm>
            <a:off x="5836699" y="474849"/>
            <a:ext cx="1778077" cy="707231"/>
          </a:xfrm>
          <a:prstGeom prst="downArrowCallout">
            <a:avLst/>
          </a:prstGeom>
          <a:solidFill>
            <a:schemeClr val="accent4">
              <a:lumMod val="5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  <a:latin typeface="+mj-lt"/>
              </a:rPr>
              <a:t>ACUMULACIÓN DE ORIGEN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4683DC3B-DA58-4B21-BD2D-322DC352C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5575" y="1770590"/>
            <a:ext cx="2736272" cy="12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BD056DE-4E91-49F7-B3D6-D9004340E3C1}"/>
              </a:ext>
            </a:extLst>
          </p:cNvPr>
          <p:cNvSpPr txBox="1"/>
          <p:nvPr/>
        </p:nvSpPr>
        <p:spPr>
          <a:xfrm>
            <a:off x="4402435" y="1184604"/>
            <a:ext cx="448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/>
              <a:t>Mecanismo que reconoce como propios insumos y procesos conjuntos con otros países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1B65EA9B-AF7A-44B7-BDC4-302AD2B2305D}"/>
              </a:ext>
            </a:extLst>
          </p:cNvPr>
          <p:cNvSpPr txBox="1"/>
          <p:nvPr/>
        </p:nvSpPr>
        <p:spPr>
          <a:xfrm>
            <a:off x="4408143" y="1647759"/>
            <a:ext cx="2552232" cy="510778"/>
          </a:xfrm>
          <a:prstGeom prst="roundRect">
            <a:avLst/>
          </a:prstGeom>
          <a:solidFill>
            <a:schemeClr val="accent5">
              <a:lumMod val="50000"/>
              <a:lumOff val="5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Originario de la parte donde se procesen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AAE5C3EC-A3EC-41DF-AD06-304EB72FC3B8}"/>
              </a:ext>
            </a:extLst>
          </p:cNvPr>
          <p:cNvSpPr txBox="1"/>
          <p:nvPr/>
        </p:nvSpPr>
        <p:spPr>
          <a:xfrm>
            <a:off x="4424175" y="2228349"/>
            <a:ext cx="2552232" cy="510778"/>
          </a:xfrm>
          <a:prstGeom prst="roundRect">
            <a:avLst/>
          </a:prstGeom>
          <a:solidFill>
            <a:schemeClr val="accent5">
              <a:lumMod val="50000"/>
              <a:lumOff val="5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Operaciones mínimas = conserva origen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B6FFC964-2151-4712-B9CF-86CA2E31E1CF}"/>
              </a:ext>
            </a:extLst>
          </p:cNvPr>
          <p:cNvSpPr txBox="1"/>
          <p:nvPr/>
        </p:nvSpPr>
        <p:spPr>
          <a:xfrm>
            <a:off x="4402435" y="2808119"/>
            <a:ext cx="2552233" cy="510778"/>
          </a:xfrm>
          <a:prstGeom prst="roundRect">
            <a:avLst/>
          </a:prstGeom>
          <a:solidFill>
            <a:schemeClr val="accent5">
              <a:lumMod val="50000"/>
              <a:lumOff val="5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Valor en aduana más alto del material= origen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352FCD1B-88DB-4806-98B1-847D169F52A2}"/>
              </a:ext>
            </a:extLst>
          </p:cNvPr>
          <p:cNvSpPr txBox="1"/>
          <p:nvPr/>
        </p:nvSpPr>
        <p:spPr>
          <a:xfrm>
            <a:off x="6550211" y="3574608"/>
            <a:ext cx="2503336" cy="510778"/>
          </a:xfrm>
          <a:prstGeom prst="roundRect">
            <a:avLst/>
          </a:prstGeom>
          <a:solidFill>
            <a:schemeClr val="accent5">
              <a:lumMod val="50000"/>
              <a:lumOff val="5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Incorporación luego de obtenido un producto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FAB9AEF1-F37A-4596-8220-B073C4028B94}"/>
              </a:ext>
            </a:extLst>
          </p:cNvPr>
          <p:cNvSpPr txBox="1"/>
          <p:nvPr/>
        </p:nvSpPr>
        <p:spPr>
          <a:xfrm>
            <a:off x="6553009" y="4167264"/>
            <a:ext cx="2503336" cy="510778"/>
          </a:xfrm>
          <a:prstGeom prst="roundRect">
            <a:avLst/>
          </a:prstGeom>
          <a:solidFill>
            <a:schemeClr val="accent5">
              <a:lumMod val="50000"/>
              <a:lumOff val="5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años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: Acumulación cruzada y bajo otro acuerdos comerciales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8F55400-0D28-427A-8CB1-C4F07BBE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373" y="-9712"/>
            <a:ext cx="1288938" cy="11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40DF9C0-95B4-4DA7-8FEF-9116F84289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670" t="17314" r="25036" b="7368"/>
          <a:stretch/>
        </p:blipFill>
        <p:spPr>
          <a:xfrm>
            <a:off x="4433835" y="3286863"/>
            <a:ext cx="1879038" cy="186332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0717315-EF69-4AC4-9CC1-4A38380F1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"/>
          <a:stretch/>
        </p:blipFill>
        <p:spPr bwMode="auto">
          <a:xfrm>
            <a:off x="7519595" y="1787083"/>
            <a:ext cx="955138" cy="8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51D119F-2494-46A1-8B5B-490DC0359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2715" y="4553384"/>
            <a:ext cx="542556" cy="5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0A04FDB6-941B-47A1-9B08-5CF4D6FB1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57" y="4260153"/>
            <a:ext cx="600008" cy="6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9140F300-F978-4514-86BE-3ABDDC65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389" y="4141270"/>
            <a:ext cx="532528" cy="5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EF5DDF51-BFC8-46F0-88B0-C448425E2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5407" y="4218525"/>
            <a:ext cx="906792" cy="87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oogle Shape;8063;p81">
            <a:extLst>
              <a:ext uri="{FF2B5EF4-FFF2-40B4-BE49-F238E27FC236}">
                <a16:creationId xmlns:a16="http://schemas.microsoft.com/office/drawing/2014/main" xmlns="" id="{3CE0C35C-FE84-4C4E-A06A-7F25115A9552}"/>
              </a:ext>
            </a:extLst>
          </p:cNvPr>
          <p:cNvGrpSpPr/>
          <p:nvPr/>
        </p:nvGrpSpPr>
        <p:grpSpPr>
          <a:xfrm>
            <a:off x="2160058" y="3354298"/>
            <a:ext cx="342531" cy="296035"/>
            <a:chOff x="-49764975" y="3183375"/>
            <a:chExt cx="299300" cy="299125"/>
          </a:xfrm>
          <a:solidFill>
            <a:schemeClr val="accent4">
              <a:lumMod val="75000"/>
            </a:schemeClr>
          </a:solidFill>
        </p:grpSpPr>
        <p:sp>
          <p:nvSpPr>
            <p:cNvPr id="38" name="Google Shape;8064;p81">
              <a:extLst>
                <a:ext uri="{FF2B5EF4-FFF2-40B4-BE49-F238E27FC236}">
                  <a16:creationId xmlns:a16="http://schemas.microsoft.com/office/drawing/2014/main" xmlns="" id="{3D8E158F-2E16-49AC-9109-AE4C21A6A15B}"/>
                </a:ext>
              </a:extLst>
            </p:cNvPr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065;p81">
              <a:extLst>
                <a:ext uri="{FF2B5EF4-FFF2-40B4-BE49-F238E27FC236}">
                  <a16:creationId xmlns:a16="http://schemas.microsoft.com/office/drawing/2014/main" xmlns="" id="{6BC084C8-B843-4C30-B21E-BCA19D1C6FC9}"/>
                </a:ext>
              </a:extLst>
            </p:cNvPr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066;p81">
              <a:extLst>
                <a:ext uri="{FF2B5EF4-FFF2-40B4-BE49-F238E27FC236}">
                  <a16:creationId xmlns:a16="http://schemas.microsoft.com/office/drawing/2014/main" xmlns="" id="{504621F0-3207-41F7-8CAD-CACF8AFE00D8}"/>
                </a:ext>
              </a:extLst>
            </p:cNvPr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067;p81">
              <a:extLst>
                <a:ext uri="{FF2B5EF4-FFF2-40B4-BE49-F238E27FC236}">
                  <a16:creationId xmlns:a16="http://schemas.microsoft.com/office/drawing/2014/main" xmlns="" id="{3C1A5808-E7F1-4956-8300-D9D6AD89BD65}"/>
                </a:ext>
              </a:extLst>
            </p:cNvPr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068;p81">
              <a:extLst>
                <a:ext uri="{FF2B5EF4-FFF2-40B4-BE49-F238E27FC236}">
                  <a16:creationId xmlns:a16="http://schemas.microsoft.com/office/drawing/2014/main" xmlns="" id="{6D244D56-A8A3-4D1B-9567-1D74B7AAE72E}"/>
                </a:ext>
              </a:extLst>
            </p:cNvPr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069;p81">
              <a:extLst>
                <a:ext uri="{FF2B5EF4-FFF2-40B4-BE49-F238E27FC236}">
                  <a16:creationId xmlns:a16="http://schemas.microsoft.com/office/drawing/2014/main" xmlns="" id="{BB5EC7F0-D542-4C83-8218-0A5955512174}"/>
                </a:ext>
              </a:extLst>
            </p:cNvPr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070;p81">
              <a:extLst>
                <a:ext uri="{FF2B5EF4-FFF2-40B4-BE49-F238E27FC236}">
                  <a16:creationId xmlns:a16="http://schemas.microsoft.com/office/drawing/2014/main" xmlns="" id="{5D9A63F4-6BB0-42B9-97CD-B0F415741A5B}"/>
                </a:ext>
              </a:extLst>
            </p:cNvPr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71;p81">
              <a:extLst>
                <a:ext uri="{FF2B5EF4-FFF2-40B4-BE49-F238E27FC236}">
                  <a16:creationId xmlns:a16="http://schemas.microsoft.com/office/drawing/2014/main" xmlns="" id="{A9C37052-FBE1-4D6F-B67A-B56DBC9BA928}"/>
                </a:ext>
              </a:extLst>
            </p:cNvPr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72;p81">
              <a:extLst>
                <a:ext uri="{FF2B5EF4-FFF2-40B4-BE49-F238E27FC236}">
                  <a16:creationId xmlns:a16="http://schemas.microsoft.com/office/drawing/2014/main" xmlns="" id="{BAA7B96B-9456-45A8-9DDB-4F5CAFF453F3}"/>
                </a:ext>
              </a:extLst>
            </p:cNvPr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6471;p78">
            <a:extLst>
              <a:ext uri="{FF2B5EF4-FFF2-40B4-BE49-F238E27FC236}">
                <a16:creationId xmlns:a16="http://schemas.microsoft.com/office/drawing/2014/main" xmlns="" id="{9ACF57C3-9CBA-4BD9-8F07-886C2C55C889}"/>
              </a:ext>
            </a:extLst>
          </p:cNvPr>
          <p:cNvGrpSpPr/>
          <p:nvPr/>
        </p:nvGrpSpPr>
        <p:grpSpPr>
          <a:xfrm>
            <a:off x="2145882" y="4760777"/>
            <a:ext cx="292519" cy="272487"/>
            <a:chOff x="-41111350" y="3239100"/>
            <a:chExt cx="318200" cy="317425"/>
          </a:xfrm>
          <a:solidFill>
            <a:schemeClr val="accent4">
              <a:lumMod val="75000"/>
            </a:schemeClr>
          </a:solidFill>
        </p:grpSpPr>
        <p:sp>
          <p:nvSpPr>
            <p:cNvPr id="54" name="Google Shape;6472;p78">
              <a:extLst>
                <a:ext uri="{FF2B5EF4-FFF2-40B4-BE49-F238E27FC236}">
                  <a16:creationId xmlns:a16="http://schemas.microsoft.com/office/drawing/2014/main" xmlns="" id="{01F2E04B-5907-4883-88C4-D7201E3071C9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473;p78">
              <a:extLst>
                <a:ext uri="{FF2B5EF4-FFF2-40B4-BE49-F238E27FC236}">
                  <a16:creationId xmlns:a16="http://schemas.microsoft.com/office/drawing/2014/main" xmlns="" id="{D07403CE-0A26-4524-836C-334B43922D47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474;p78">
              <a:extLst>
                <a:ext uri="{FF2B5EF4-FFF2-40B4-BE49-F238E27FC236}">
                  <a16:creationId xmlns:a16="http://schemas.microsoft.com/office/drawing/2014/main" xmlns="" id="{908A55C5-7E47-415E-9E23-354A011DF279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475;p78">
              <a:extLst>
                <a:ext uri="{FF2B5EF4-FFF2-40B4-BE49-F238E27FC236}">
                  <a16:creationId xmlns:a16="http://schemas.microsoft.com/office/drawing/2014/main" xmlns="" id="{47C9311F-7BAC-4BD8-B34B-359CEEA0611D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350;p39">
            <a:extLst>
              <a:ext uri="{FF2B5EF4-FFF2-40B4-BE49-F238E27FC236}">
                <a16:creationId xmlns:a16="http://schemas.microsoft.com/office/drawing/2014/main" xmlns="" id="{1BA9FF28-65E4-4AA8-A1C5-495CD7AC05C1}"/>
              </a:ext>
            </a:extLst>
          </p:cNvPr>
          <p:cNvSpPr/>
          <p:nvPr/>
        </p:nvSpPr>
        <p:spPr>
          <a:xfrm>
            <a:off x="2086817" y="2034344"/>
            <a:ext cx="382129" cy="27338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320;p39">
            <a:extLst>
              <a:ext uri="{FF2B5EF4-FFF2-40B4-BE49-F238E27FC236}">
                <a16:creationId xmlns:a16="http://schemas.microsoft.com/office/drawing/2014/main" xmlns="" id="{FB7A5C5B-9A5C-415E-B6D3-9CB0520B273E}"/>
              </a:ext>
            </a:extLst>
          </p:cNvPr>
          <p:cNvSpPr/>
          <p:nvPr/>
        </p:nvSpPr>
        <p:spPr>
          <a:xfrm>
            <a:off x="2120810" y="2676409"/>
            <a:ext cx="365542" cy="279425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313;p39">
            <a:extLst>
              <a:ext uri="{FF2B5EF4-FFF2-40B4-BE49-F238E27FC236}">
                <a16:creationId xmlns:a16="http://schemas.microsoft.com/office/drawing/2014/main" xmlns="" id="{D5FCB826-7580-42F3-8CFE-6AAC0038EB30}"/>
              </a:ext>
            </a:extLst>
          </p:cNvPr>
          <p:cNvSpPr/>
          <p:nvPr/>
        </p:nvSpPr>
        <p:spPr>
          <a:xfrm>
            <a:off x="2137025" y="4011110"/>
            <a:ext cx="334188" cy="3468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19;p39">
            <a:extLst>
              <a:ext uri="{FF2B5EF4-FFF2-40B4-BE49-F238E27FC236}">
                <a16:creationId xmlns:a16="http://schemas.microsoft.com/office/drawing/2014/main" xmlns="" id="{638B4640-5536-4A3E-9FA9-9203B68F7DA3}"/>
              </a:ext>
            </a:extLst>
          </p:cNvPr>
          <p:cNvSpPr/>
          <p:nvPr/>
        </p:nvSpPr>
        <p:spPr>
          <a:xfrm>
            <a:off x="2093906" y="1311601"/>
            <a:ext cx="315444" cy="267241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28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xmlns="" id="{754B6E96-A1D9-4462-915C-078F3A0FE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570882"/>
              </p:ext>
            </p:extLst>
          </p:nvPr>
        </p:nvGraphicFramePr>
        <p:xfrm>
          <a:off x="677334" y="158044"/>
          <a:ext cx="7958666" cy="459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349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>
          <a:blip r:embed="rId3"/>
          <a:srcRect t="3733" b="3733"/>
          <a:stretch/>
        </p:blipFill>
        <p:spPr>
          <a:xfrm>
            <a:off x="-3217025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4417764" y="3179220"/>
            <a:ext cx="4003861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400" dirty="0"/>
              <a:t>ASPECTOS GENERALES</a:t>
            </a:r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1"/>
          </p:nvPr>
        </p:nvSpPr>
        <p:spPr>
          <a:xfrm>
            <a:off x="4671152" y="4025147"/>
            <a:ext cx="375047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¿Por qué investigar sobre la normativa y reglas de origen?</a:t>
            </a: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 idx="2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20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3983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6BA56C42-FFE1-4D9C-9007-FA75B1FBBD4B}"/>
              </a:ext>
            </a:extLst>
          </p:cNvPr>
          <p:cNvSpPr/>
          <p:nvPr/>
        </p:nvSpPr>
        <p:spPr>
          <a:xfrm>
            <a:off x="341199" y="2054887"/>
            <a:ext cx="1583197" cy="8046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41" name="Google Shape;841;p52"/>
          <p:cNvSpPr txBox="1">
            <a:spLocks noGrp="1"/>
          </p:cNvSpPr>
          <p:nvPr>
            <p:ph type="title"/>
          </p:nvPr>
        </p:nvSpPr>
        <p:spPr>
          <a:xfrm>
            <a:off x="0" y="452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Otras condicioes a cumplir</a:t>
            </a:r>
            <a:endParaRPr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FD80E741-B3FE-420A-827E-9D4E82537481}"/>
              </a:ext>
            </a:extLst>
          </p:cNvPr>
          <p:cNvSpPr txBox="1"/>
          <p:nvPr/>
        </p:nvSpPr>
        <p:spPr>
          <a:xfrm>
            <a:off x="188388" y="1390119"/>
            <a:ext cx="1791838" cy="482554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r>
              <a:rPr lang="es-EC" dirty="0">
                <a:solidFill>
                  <a:schemeClr val="bg1"/>
                </a:solidFill>
              </a:rPr>
              <a:t>Originario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F3EAF63B-1AA9-4750-9712-99282651E3C5}"/>
              </a:ext>
            </a:extLst>
          </p:cNvPr>
          <p:cNvSpPr txBox="1"/>
          <p:nvPr/>
        </p:nvSpPr>
        <p:spPr>
          <a:xfrm>
            <a:off x="128340" y="2966765"/>
            <a:ext cx="2234057" cy="115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Territorio terrestre</a:t>
            </a:r>
          </a:p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Espacio aéreo</a:t>
            </a:r>
          </a:p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Mar territorial</a:t>
            </a:r>
          </a:p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Zona Económica exclusiva</a:t>
            </a:r>
          </a:p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Plataforma continental</a:t>
            </a:r>
          </a:p>
          <a:p>
            <a:pPr algn="l">
              <a:buClr>
                <a:schemeClr val="accent3"/>
              </a:buClr>
              <a:buSzPct val="104000"/>
            </a:pPr>
            <a:r>
              <a:rPr lang="es-EC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Svalbard (Noruega)</a:t>
            </a: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xmlns="" id="{53E088D6-35E6-4C15-8464-4E506284F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355" y="2045666"/>
            <a:ext cx="1747362" cy="7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xmlns="" id="{19E915B8-2B6E-488A-9AB7-A4F3E02EF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298957"/>
              </p:ext>
            </p:extLst>
          </p:nvPr>
        </p:nvGraphicFramePr>
        <p:xfrm>
          <a:off x="2198489" y="462004"/>
          <a:ext cx="6664156" cy="421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84D802C9-C3F5-499A-9E52-E3691140BF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264" t="29167" r="6682" b="28999"/>
          <a:stretch/>
        </p:blipFill>
        <p:spPr>
          <a:xfrm>
            <a:off x="2405879" y="3140132"/>
            <a:ext cx="1817804" cy="1854520"/>
          </a:xfrm>
          <a:prstGeom prst="rect">
            <a:avLst/>
          </a:prstGeom>
        </p:spPr>
      </p:pic>
      <p:pic>
        <p:nvPicPr>
          <p:cNvPr id="2050" name="Picture 2" descr="EcuaPass y Ventanilla Única Ecuatoriana">
            <a:extLst>
              <a:ext uri="{FF2B5EF4-FFF2-40B4-BE49-F238E27FC236}">
                <a16:creationId xmlns:a16="http://schemas.microsoft.com/office/drawing/2014/main" xmlns="" id="{B83BFED2-C132-4CC8-9F3C-8FE89DC3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471" y="4093028"/>
            <a:ext cx="937001" cy="9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xmlns="" id="{42F051F9-465A-43BD-811B-128BC51A3C62}"/>
              </a:ext>
            </a:extLst>
          </p:cNvPr>
          <p:cNvSpPr/>
          <p:nvPr/>
        </p:nvSpPr>
        <p:spPr>
          <a:xfrm>
            <a:off x="816683" y="1649295"/>
            <a:ext cx="553156" cy="314277"/>
          </a:xfrm>
          <a:prstGeom prst="downArrow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2" name="Picture 4" descr="QUÉ ES EL EUR1, ICUSTOMS24 TE AYUDA CON LA TRAMITACIÓN">
            <a:extLst>
              <a:ext uri="{FF2B5EF4-FFF2-40B4-BE49-F238E27FC236}">
                <a16:creationId xmlns:a16="http://schemas.microsoft.com/office/drawing/2014/main" xmlns="" id="{E4E284CD-7CD3-4C3D-9BE7-FCD22650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511" y="3919555"/>
            <a:ext cx="1892212" cy="10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284;p39">
            <a:extLst>
              <a:ext uri="{FF2B5EF4-FFF2-40B4-BE49-F238E27FC236}">
                <a16:creationId xmlns:a16="http://schemas.microsoft.com/office/drawing/2014/main" xmlns="" id="{3F30D641-0541-4364-BFA5-32D1B54A6A08}"/>
              </a:ext>
            </a:extLst>
          </p:cNvPr>
          <p:cNvSpPr/>
          <p:nvPr/>
        </p:nvSpPr>
        <p:spPr>
          <a:xfrm>
            <a:off x="6027002" y="1268504"/>
            <a:ext cx="311740" cy="378127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38;p39">
            <a:extLst>
              <a:ext uri="{FF2B5EF4-FFF2-40B4-BE49-F238E27FC236}">
                <a16:creationId xmlns:a16="http://schemas.microsoft.com/office/drawing/2014/main" xmlns="" id="{E2F8B5EF-9B82-416E-9029-8A6D3C012B94}"/>
              </a:ext>
            </a:extLst>
          </p:cNvPr>
          <p:cNvSpPr/>
          <p:nvPr/>
        </p:nvSpPr>
        <p:spPr>
          <a:xfrm>
            <a:off x="8227811" y="1331810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42;p39">
            <a:extLst>
              <a:ext uri="{FF2B5EF4-FFF2-40B4-BE49-F238E27FC236}">
                <a16:creationId xmlns:a16="http://schemas.microsoft.com/office/drawing/2014/main" xmlns="" id="{8EBC59B8-524A-4ADE-A01F-FA80991F43A2}"/>
              </a:ext>
            </a:extLst>
          </p:cNvPr>
          <p:cNvSpPr/>
          <p:nvPr/>
        </p:nvSpPr>
        <p:spPr>
          <a:xfrm>
            <a:off x="3714044" y="1322385"/>
            <a:ext cx="325235" cy="314665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01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4131326" y="3179220"/>
            <a:ext cx="42903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400" dirty="0"/>
              <a:t>Impacto en ecuador</a:t>
            </a:r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1"/>
          </p:nvPr>
        </p:nvSpPr>
        <p:spPr>
          <a:xfrm>
            <a:off x="4671152" y="4025147"/>
            <a:ext cx="375047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¿Cómo influye en el desarrollo del país y cómo mejorarlas?</a:t>
            </a: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 idx="2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200" dirty="0"/>
              <a:t>06</a:t>
            </a:r>
          </a:p>
        </p:txBody>
      </p:sp>
      <p:pic>
        <p:nvPicPr>
          <p:cNvPr id="435" name="Google Shape;435;p37"/>
          <p:cNvPicPr preferRelativeResize="0"/>
          <p:nvPr/>
        </p:nvPicPr>
        <p:blipFill>
          <a:blip r:embed="rId3"/>
          <a:srcRect t="3733" b="3733"/>
          <a:stretch/>
        </p:blipFill>
        <p:spPr>
          <a:xfrm>
            <a:off x="-3227850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85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F805E7A-6FB7-4694-A2EB-EB7354FE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571" y="2062"/>
            <a:ext cx="4921956" cy="529242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6FD92E63-813A-4AAD-8BA4-3C6CB78923BD}"/>
              </a:ext>
            </a:extLst>
          </p:cNvPr>
          <p:cNvSpPr/>
          <p:nvPr/>
        </p:nvSpPr>
        <p:spPr>
          <a:xfrm>
            <a:off x="-40571" y="1030"/>
            <a:ext cx="4955822" cy="5294489"/>
          </a:xfrm>
          <a:prstGeom prst="rect">
            <a:avLst/>
          </a:prstGeom>
          <a:solidFill>
            <a:schemeClr val="accent5">
              <a:lumMod val="50000"/>
              <a:lumOff val="5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0572BAFC-3E02-444D-A087-B6B9E69C47E7}"/>
              </a:ext>
            </a:extLst>
          </p:cNvPr>
          <p:cNvSpPr txBox="1">
            <a:spLocks/>
          </p:cNvSpPr>
          <p:nvPr/>
        </p:nvSpPr>
        <p:spPr>
          <a:xfrm>
            <a:off x="5356691" y="4384292"/>
            <a:ext cx="385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/>
              <a:t>ÍNDICE SUBUTILIZACIÓN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280AD2D-9573-477F-9448-162C396C3548}"/>
              </a:ext>
            </a:extLst>
          </p:cNvPr>
          <p:cNvSpPr txBox="1"/>
          <p:nvPr/>
        </p:nvSpPr>
        <p:spPr>
          <a:xfrm>
            <a:off x="316941" y="702976"/>
            <a:ext cx="1973230" cy="306467"/>
          </a:xfrm>
          <a:prstGeom prst="roundRect">
            <a:avLst/>
          </a:prstGeom>
          <a:solidFill>
            <a:schemeClr val="bg2">
              <a:lumMod val="20000"/>
              <a:lumOff val="8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DA6934D-BA51-40C8-A953-DBCAC70774DC}"/>
              </a:ext>
            </a:extLst>
          </p:cNvPr>
          <p:cNvSpPr txBox="1"/>
          <p:nvPr/>
        </p:nvSpPr>
        <p:spPr>
          <a:xfrm>
            <a:off x="320447" y="1182550"/>
            <a:ext cx="1973230" cy="306467"/>
          </a:xfrm>
          <a:prstGeom prst="round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NECESIDAD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D6DA14E-D28B-480F-8F32-1DF200E2FF9E}"/>
              </a:ext>
            </a:extLst>
          </p:cNvPr>
          <p:cNvSpPr txBox="1"/>
          <p:nvPr/>
        </p:nvSpPr>
        <p:spPr>
          <a:xfrm>
            <a:off x="2375150" y="702975"/>
            <a:ext cx="2234057" cy="30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Confirmar el origen</a:t>
            </a:r>
          </a:p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Limitar preferencias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BD65947-A866-4FA9-8154-4716EE133CD4}"/>
              </a:ext>
            </a:extLst>
          </p:cNvPr>
          <p:cNvSpPr txBox="1"/>
          <p:nvPr/>
        </p:nvSpPr>
        <p:spPr>
          <a:xfrm>
            <a:off x="2375149" y="1294982"/>
            <a:ext cx="2234057" cy="30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+mj-lt"/>
                <a:ea typeface="Roboto"/>
                <a:cs typeface="Roboto"/>
              </a:defRPr>
            </a:lvl1pPr>
          </a:lstStyle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Solucionar controversias</a:t>
            </a:r>
          </a:p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Analizar tributos</a:t>
            </a:r>
          </a:p>
          <a:p>
            <a:pPr marL="285750" indent="-285750" algn="l">
              <a:buClr>
                <a:schemeClr val="bg1"/>
              </a:buClr>
              <a:buSzPct val="150000"/>
              <a:buFont typeface="Wingdings" panose="05000000000000000000" pitchFamily="2" charset="2"/>
              <a:buChar char="ü"/>
            </a:pPr>
            <a:r>
              <a:rPr lang="es-EC" sz="1200" dirty="0">
                <a:solidFill>
                  <a:schemeClr val="bg1"/>
                </a:solidFill>
              </a:rPr>
              <a:t>Evitar triangulación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92FAE3BE-4A42-4844-A955-A5917AC4E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05139"/>
              </p:ext>
            </p:extLst>
          </p:nvPr>
        </p:nvGraphicFramePr>
        <p:xfrm>
          <a:off x="0" y="1953048"/>
          <a:ext cx="5049474" cy="2781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15F9E7F-FF5E-43F0-8EC8-B091B53BA5A1}"/>
              </a:ext>
            </a:extLst>
          </p:cNvPr>
          <p:cNvSpPr txBox="1"/>
          <p:nvPr/>
        </p:nvSpPr>
        <p:spPr>
          <a:xfrm>
            <a:off x="1388534" y="4368023"/>
            <a:ext cx="1973230" cy="306467"/>
          </a:xfrm>
          <a:prstGeom prst="roundRect">
            <a:avLst/>
          </a:prstGeom>
          <a:solidFill>
            <a:schemeClr val="accent3"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C" sz="1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 EN ECUADOR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A81FBF1-C27E-44A6-B6B1-CDB534C7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821" y="3094845"/>
            <a:ext cx="1221447" cy="8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C741B42-0A72-461B-A68E-E255A26C5F1A}"/>
              </a:ext>
            </a:extLst>
          </p:cNvPr>
          <p:cNvSpPr txBox="1"/>
          <p:nvPr/>
        </p:nvSpPr>
        <p:spPr>
          <a:xfrm>
            <a:off x="7803286" y="3178560"/>
            <a:ext cx="1059361" cy="715089"/>
          </a:xfrm>
          <a:prstGeom prst="roundRect">
            <a:avLst/>
          </a:prstGeom>
          <a:solidFill>
            <a:schemeClr val="bg2">
              <a:lumMod val="20000"/>
              <a:lumOff val="8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Empresas no pueden adaptarse</a:t>
            </a:r>
          </a:p>
        </p:txBody>
      </p:sp>
      <p:sp>
        <p:nvSpPr>
          <p:cNvPr id="17" name="Es igual a 16">
            <a:extLst>
              <a:ext uri="{FF2B5EF4-FFF2-40B4-BE49-F238E27FC236}">
                <a16:creationId xmlns:a16="http://schemas.microsoft.com/office/drawing/2014/main" xmlns="" id="{17D11907-EBE2-4B81-A89D-DF72CCF1B541}"/>
              </a:ext>
            </a:extLst>
          </p:cNvPr>
          <p:cNvSpPr/>
          <p:nvPr/>
        </p:nvSpPr>
        <p:spPr>
          <a:xfrm>
            <a:off x="7174523" y="3258104"/>
            <a:ext cx="550984" cy="635546"/>
          </a:xfrm>
          <a:prstGeom prst="mathEqual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019286BE-3343-49FD-A636-D01E3493BD99}"/>
              </a:ext>
            </a:extLst>
          </p:cNvPr>
          <p:cNvSpPr txBox="1"/>
          <p:nvPr/>
        </p:nvSpPr>
        <p:spPr>
          <a:xfrm>
            <a:off x="6033102" y="3178561"/>
            <a:ext cx="1059360" cy="715089"/>
          </a:xfrm>
          <a:prstGeom prst="roundRect">
            <a:avLst/>
          </a:prstGeom>
          <a:solidFill>
            <a:schemeClr val="bg2">
              <a:lumMod val="20000"/>
              <a:lumOff val="80000"/>
              <a:alpha val="82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35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Reglas de origen complejas</a:t>
            </a:r>
          </a:p>
        </p:txBody>
      </p:sp>
      <p:sp>
        <p:nvSpPr>
          <p:cNvPr id="19" name="Google Shape;433;p37">
            <a:extLst>
              <a:ext uri="{FF2B5EF4-FFF2-40B4-BE49-F238E27FC236}">
                <a16:creationId xmlns:a16="http://schemas.microsoft.com/office/drawing/2014/main" xmlns="" id="{8F34DE6E-BC86-4831-A18A-06EF9E7410BA}"/>
              </a:ext>
            </a:extLst>
          </p:cNvPr>
          <p:cNvSpPr txBox="1">
            <a:spLocks/>
          </p:cNvSpPr>
          <p:nvPr/>
        </p:nvSpPr>
        <p:spPr>
          <a:xfrm rot="16200000">
            <a:off x="4929293" y="2148665"/>
            <a:ext cx="111776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100" dirty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es-EC" sz="1100" dirty="0">
                <a:solidFill>
                  <a:schemeClr val="bg1"/>
                </a:solidFill>
              </a:rPr>
              <a:t>Subutilización</a:t>
            </a:r>
          </a:p>
        </p:txBody>
      </p:sp>
      <p:sp>
        <p:nvSpPr>
          <p:cNvPr id="20" name="Google Shape;433;p37">
            <a:extLst>
              <a:ext uri="{FF2B5EF4-FFF2-40B4-BE49-F238E27FC236}">
                <a16:creationId xmlns:a16="http://schemas.microsoft.com/office/drawing/2014/main" xmlns="" id="{D0F1D505-826E-4A8E-AF7F-FADFC2E6C670}"/>
              </a:ext>
            </a:extLst>
          </p:cNvPr>
          <p:cNvSpPr txBox="1">
            <a:spLocks/>
          </p:cNvSpPr>
          <p:nvPr/>
        </p:nvSpPr>
        <p:spPr>
          <a:xfrm>
            <a:off x="5866265" y="2125261"/>
            <a:ext cx="2734784" cy="281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200" dirty="0">
                <a:solidFill>
                  <a:schemeClr val="bg1"/>
                </a:solidFill>
              </a:rPr>
              <a:t>IM elegibles que pagan arancel </a:t>
            </a:r>
            <a:r>
              <a:rPr lang="es-EC" sz="1200" dirty="0" err="1">
                <a:solidFill>
                  <a:schemeClr val="bg1"/>
                </a:solidFill>
              </a:rPr>
              <a:t>NMF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21" name="Google Shape;433;p37">
            <a:extLst>
              <a:ext uri="{FF2B5EF4-FFF2-40B4-BE49-F238E27FC236}">
                <a16:creationId xmlns:a16="http://schemas.microsoft.com/office/drawing/2014/main" xmlns="" id="{C1BFD41E-5EA3-4FD6-A3C0-7F0CCD546664}"/>
              </a:ext>
            </a:extLst>
          </p:cNvPr>
          <p:cNvSpPr txBox="1">
            <a:spLocks/>
          </p:cNvSpPr>
          <p:nvPr/>
        </p:nvSpPr>
        <p:spPr>
          <a:xfrm>
            <a:off x="5866265" y="2451392"/>
            <a:ext cx="2734784" cy="281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200" dirty="0">
                <a:solidFill>
                  <a:schemeClr val="bg1"/>
                </a:solidFill>
              </a:rPr>
              <a:t>IM elegibles para preferencias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EE75381F-002B-49B9-BCD8-EFFBA887A4D1}"/>
              </a:ext>
            </a:extLst>
          </p:cNvPr>
          <p:cNvSpPr/>
          <p:nvPr/>
        </p:nvSpPr>
        <p:spPr>
          <a:xfrm>
            <a:off x="5952610" y="2453646"/>
            <a:ext cx="2660162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Es igual a 22">
            <a:extLst>
              <a:ext uri="{FF2B5EF4-FFF2-40B4-BE49-F238E27FC236}">
                <a16:creationId xmlns:a16="http://schemas.microsoft.com/office/drawing/2014/main" xmlns="" id="{98B35397-6224-4437-98E3-D238A4BBD53A}"/>
              </a:ext>
            </a:extLst>
          </p:cNvPr>
          <p:cNvSpPr/>
          <p:nvPr/>
        </p:nvSpPr>
        <p:spPr>
          <a:xfrm>
            <a:off x="5656263" y="2349063"/>
            <a:ext cx="309316" cy="254883"/>
          </a:xfrm>
          <a:prstGeom prst="mathEqual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Google Shape;433;p37">
            <a:extLst>
              <a:ext uri="{FF2B5EF4-FFF2-40B4-BE49-F238E27FC236}">
                <a16:creationId xmlns:a16="http://schemas.microsoft.com/office/drawing/2014/main" xmlns="" id="{0FDDC1FE-70FC-4FC7-8345-DDF346D49157}"/>
              </a:ext>
            </a:extLst>
          </p:cNvPr>
          <p:cNvSpPr txBox="1">
            <a:spLocks/>
          </p:cNvSpPr>
          <p:nvPr/>
        </p:nvSpPr>
        <p:spPr>
          <a:xfrm>
            <a:off x="8478102" y="2298568"/>
            <a:ext cx="665898" cy="281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050" dirty="0" err="1">
                <a:solidFill>
                  <a:schemeClr val="bg1"/>
                </a:solidFill>
              </a:rPr>
              <a:t>X100</a:t>
            </a:r>
            <a:endParaRPr lang="es-EC" sz="1050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74AB7D69-BEC9-42E0-9AC2-F47FF42743B7}"/>
              </a:ext>
            </a:extLst>
          </p:cNvPr>
          <p:cNvSpPr txBox="1"/>
          <p:nvPr/>
        </p:nvSpPr>
        <p:spPr>
          <a:xfrm>
            <a:off x="5091882" y="873741"/>
            <a:ext cx="15487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200" dirty="0"/>
              <a:t>Productos o sector se requiere trabajar </a:t>
            </a:r>
          </a:p>
        </p:txBody>
      </p:sp>
      <p:sp>
        <p:nvSpPr>
          <p:cNvPr id="27" name="Flecha: hacia arriba 26">
            <a:extLst>
              <a:ext uri="{FF2B5EF4-FFF2-40B4-BE49-F238E27FC236}">
                <a16:creationId xmlns:a16="http://schemas.microsoft.com/office/drawing/2014/main" xmlns="" id="{BF772220-A0EC-42D7-B85A-ADC0EAB344D0}"/>
              </a:ext>
            </a:extLst>
          </p:cNvPr>
          <p:cNvSpPr/>
          <p:nvPr/>
        </p:nvSpPr>
        <p:spPr>
          <a:xfrm>
            <a:off x="5515565" y="1435193"/>
            <a:ext cx="701401" cy="52736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180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4131326" y="3179220"/>
            <a:ext cx="42903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400" dirty="0"/>
              <a:t>Resultados</a:t>
            </a:r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1"/>
          </p:nvPr>
        </p:nvSpPr>
        <p:spPr>
          <a:xfrm>
            <a:off x="4671152" y="4025147"/>
            <a:ext cx="375047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¿Qué dicen los expertos y cuál es el FODA de las reglas de origen?</a:t>
            </a: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 idx="2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200" dirty="0"/>
              <a:t>07</a:t>
            </a:r>
          </a:p>
        </p:txBody>
      </p:sp>
      <p:pic>
        <p:nvPicPr>
          <p:cNvPr id="7" name="Google Shape;435;p37">
            <a:extLst>
              <a:ext uri="{FF2B5EF4-FFF2-40B4-BE49-F238E27FC236}">
                <a16:creationId xmlns:a16="http://schemas.microsoft.com/office/drawing/2014/main" xmlns="" id="{796F7F1A-3DA8-4E8B-A04F-4919BCF05D2F}"/>
              </a:ext>
            </a:extLst>
          </p:cNvPr>
          <p:cNvPicPr preferRelativeResize="0"/>
          <p:nvPr/>
        </p:nvPicPr>
        <p:blipFill rotWithShape="1">
          <a:blip r:embed="rId3"/>
          <a:srcRect l="-32586" t="11941" r="-129" b="37473"/>
          <a:stretch/>
        </p:blipFill>
        <p:spPr>
          <a:xfrm>
            <a:off x="-3315985" y="-11019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45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5F12671E-EB50-4486-81FA-08A3FBE2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7" y="146990"/>
            <a:ext cx="2949323" cy="572700"/>
          </a:xfrm>
        </p:spPr>
        <p:txBody>
          <a:bodyPr/>
          <a:lstStyle/>
          <a:p>
            <a:pPr algn="ctr"/>
            <a:r>
              <a:rPr lang="es-EC" sz="18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Conocimiento de industria ecuatoriana para mejorar reglas de origen</a:t>
            </a:r>
            <a:endParaRPr lang="es-EC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DBA33FC4-D0CE-4FBA-BFC7-85C7FE018DC2}"/>
              </a:ext>
            </a:extLst>
          </p:cNvPr>
          <p:cNvGrpSpPr/>
          <p:nvPr/>
        </p:nvGrpSpPr>
        <p:grpSpPr>
          <a:xfrm>
            <a:off x="642827" y="1233814"/>
            <a:ext cx="2965935" cy="830997"/>
            <a:chOff x="3598988" y="2156251"/>
            <a:chExt cx="3528643" cy="83099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DECF5DBA-654D-4F64-9EC6-4CE9619E6620}"/>
                </a:ext>
              </a:extLst>
            </p:cNvPr>
            <p:cNvSpPr txBox="1"/>
            <p:nvPr/>
          </p:nvSpPr>
          <p:spPr>
            <a:xfrm>
              <a:off x="3792416" y="2156251"/>
              <a:ext cx="3335215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0% A 25% Totalmente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26% A 50%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51% A 75%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76% A 100% Totalmente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31BF3D1C-C3BF-4830-8FF5-107F6CBF88CF}"/>
                </a:ext>
              </a:extLst>
            </p:cNvPr>
            <p:cNvPicPr/>
            <p:nvPr/>
          </p:nvPicPr>
          <p:blipFill rotWithShape="1">
            <a:blip r:embed="rId2"/>
            <a:srcRect l="76535" t="12410" r="20485" b="53649"/>
            <a:stretch/>
          </p:blipFill>
          <p:spPr bwMode="auto">
            <a:xfrm>
              <a:off x="3598988" y="2156251"/>
              <a:ext cx="193428" cy="8309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7D7107FA-C8BA-4E2D-8373-1E1A1B78B838}"/>
              </a:ext>
            </a:extLst>
          </p:cNvPr>
          <p:cNvGrpSpPr/>
          <p:nvPr/>
        </p:nvGrpSpPr>
        <p:grpSpPr>
          <a:xfrm>
            <a:off x="642827" y="2155255"/>
            <a:ext cx="2642781" cy="2082679"/>
            <a:chOff x="145569" y="2070976"/>
            <a:chExt cx="2642781" cy="208267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47816FFD-9E05-4C64-99CC-3504EA5CE2CE}"/>
                </a:ext>
              </a:extLst>
            </p:cNvPr>
            <p:cNvPicPr/>
            <p:nvPr/>
          </p:nvPicPr>
          <p:blipFill rotWithShape="1">
            <a:blip r:embed="rId2"/>
            <a:srcRect l="6300" t="11111" r="46654" b="4915"/>
            <a:stretch/>
          </p:blipFill>
          <p:spPr bwMode="auto">
            <a:xfrm>
              <a:off x="145569" y="2070976"/>
              <a:ext cx="2527293" cy="20826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88AB5067-C25E-439A-8E1E-A9C04227150B}"/>
                </a:ext>
              </a:extLst>
            </p:cNvPr>
            <p:cNvSpPr txBox="1"/>
            <p:nvPr/>
          </p:nvSpPr>
          <p:spPr>
            <a:xfrm>
              <a:off x="869953" y="3420986"/>
              <a:ext cx="1078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50" b="1" dirty="0">
                  <a:solidFill>
                    <a:schemeClr val="bg1"/>
                  </a:solidFill>
                </a:rPr>
                <a:t>12 personas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0A57C47A-A2DA-4A11-9AC3-ACDA9161E287}"/>
                </a:ext>
              </a:extLst>
            </p:cNvPr>
            <p:cNvSpPr txBox="1"/>
            <p:nvPr/>
          </p:nvSpPr>
          <p:spPr>
            <a:xfrm>
              <a:off x="1709827" y="3039063"/>
              <a:ext cx="1078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50" b="1" dirty="0">
                  <a:solidFill>
                    <a:schemeClr val="bg1"/>
                  </a:solidFill>
                </a:rPr>
                <a:t>2 personas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E6021B8-F616-4284-ACE3-6BEE2347F177}"/>
              </a:ext>
            </a:extLst>
          </p:cNvPr>
          <p:cNvSpPr txBox="1"/>
          <p:nvPr/>
        </p:nvSpPr>
        <p:spPr>
          <a:xfrm>
            <a:off x="642827" y="4257846"/>
            <a:ext cx="28033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Desconocimiento puede generar resultados contraproducentes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xmlns="" id="{4476017E-8B1C-447A-B3F4-D4251F7468E4}"/>
              </a:ext>
            </a:extLst>
          </p:cNvPr>
          <p:cNvSpPr txBox="1">
            <a:spLocks/>
          </p:cNvSpPr>
          <p:nvPr/>
        </p:nvSpPr>
        <p:spPr>
          <a:xfrm>
            <a:off x="4223160" y="4074856"/>
            <a:ext cx="294932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Afección por acumulación de origen con Colombia y Perú</a:t>
            </a:r>
            <a:endParaRPr lang="es-EC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98CB762B-5D90-4AA5-BC64-A6D2E0B9D1B7}"/>
              </a:ext>
            </a:extLst>
          </p:cNvPr>
          <p:cNvGrpSpPr/>
          <p:nvPr/>
        </p:nvGrpSpPr>
        <p:grpSpPr>
          <a:xfrm>
            <a:off x="4344579" y="3160821"/>
            <a:ext cx="2965935" cy="830997"/>
            <a:chOff x="3598988" y="2156251"/>
            <a:chExt cx="3528643" cy="83099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FFE5EB68-5615-4D20-A805-9438131F3986}"/>
                </a:ext>
              </a:extLst>
            </p:cNvPr>
            <p:cNvSpPr txBox="1"/>
            <p:nvPr/>
          </p:nvSpPr>
          <p:spPr>
            <a:xfrm>
              <a:off x="3792416" y="2156251"/>
              <a:ext cx="3335215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0% A 25% Totalmente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26% A 50%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51% A 75%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76% A 100% Totalmente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7BFEEA5E-796A-4092-8222-2C8F1DF75BA4}"/>
                </a:ext>
              </a:extLst>
            </p:cNvPr>
            <p:cNvPicPr/>
            <p:nvPr/>
          </p:nvPicPr>
          <p:blipFill rotWithShape="1">
            <a:blip r:embed="rId2"/>
            <a:srcRect l="76535" t="12410" r="20485" b="53649"/>
            <a:stretch/>
          </p:blipFill>
          <p:spPr bwMode="auto">
            <a:xfrm>
              <a:off x="3598988" y="2156251"/>
              <a:ext cx="193428" cy="8309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6F2B847-BB60-4727-B5CD-4D501F9D537A}"/>
              </a:ext>
            </a:extLst>
          </p:cNvPr>
          <p:cNvSpPr txBox="1"/>
          <p:nvPr/>
        </p:nvSpPr>
        <p:spPr>
          <a:xfrm>
            <a:off x="4161238" y="259914"/>
            <a:ext cx="28033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Aumenta el % de origen ecuatoriano al exportar y de proveedores elegibles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4533696E-ED1D-4557-9C20-825B44A716E1}"/>
              </a:ext>
            </a:extLst>
          </p:cNvPr>
          <p:cNvPicPr/>
          <p:nvPr/>
        </p:nvPicPr>
        <p:blipFill rotWithShape="1">
          <a:blip r:embed="rId3"/>
          <a:srcRect l="1617" t="7407" r="46504"/>
          <a:stretch/>
        </p:blipFill>
        <p:spPr bwMode="auto">
          <a:xfrm>
            <a:off x="4491047" y="998578"/>
            <a:ext cx="2446776" cy="2082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BE1E0303-B267-4A5E-91C5-F72D09D17DCD}"/>
              </a:ext>
            </a:extLst>
          </p:cNvPr>
          <p:cNvSpPr txBox="1"/>
          <p:nvPr/>
        </p:nvSpPr>
        <p:spPr>
          <a:xfrm>
            <a:off x="4749024" y="1705055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5 personas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A2C7462-DF8F-492B-922F-3461B45F6B73}"/>
              </a:ext>
            </a:extLst>
          </p:cNvPr>
          <p:cNvSpPr txBox="1"/>
          <p:nvPr/>
        </p:nvSpPr>
        <p:spPr>
          <a:xfrm>
            <a:off x="5737427" y="1725174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2 personas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64C29F6B-15E9-432E-954D-072C459DA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962" y="3254147"/>
            <a:ext cx="1879038" cy="186332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214E6F54-BBD3-46A4-9C93-683C27568B0E}"/>
              </a:ext>
            </a:extLst>
          </p:cNvPr>
          <p:cNvSpPr/>
          <p:nvPr/>
        </p:nvSpPr>
        <p:spPr>
          <a:xfrm>
            <a:off x="642827" y="1823113"/>
            <a:ext cx="2803353" cy="211829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12FDB2BB-6F3E-4DBB-AD46-0D247A804620}"/>
              </a:ext>
            </a:extLst>
          </p:cNvPr>
          <p:cNvSpPr/>
          <p:nvPr/>
        </p:nvSpPr>
        <p:spPr>
          <a:xfrm>
            <a:off x="4301037" y="3148232"/>
            <a:ext cx="2871446" cy="23672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873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6F2B847-BB60-4727-B5CD-4D501F9D537A}"/>
              </a:ext>
            </a:extLst>
          </p:cNvPr>
          <p:cNvSpPr txBox="1"/>
          <p:nvPr/>
        </p:nvSpPr>
        <p:spPr>
          <a:xfrm>
            <a:off x="4903484" y="202168"/>
            <a:ext cx="28033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EC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ocialización de los beneficios de los acuerdos </a:t>
            </a:r>
          </a:p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Fortalecer por sectores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5F12671E-EB50-4486-81FA-08A3FBE27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4983" y="0"/>
            <a:ext cx="2949575" cy="571500"/>
          </a:xfrm>
        </p:spPr>
        <p:txBody>
          <a:bodyPr/>
          <a:lstStyle/>
          <a:p>
            <a:pPr algn="ctr"/>
            <a:r>
              <a:rPr lang="es-EC" sz="18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Manejo de reglas de origen por expertos</a:t>
            </a:r>
            <a:endParaRPr lang="es-EC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DBA33FC4-D0CE-4FBA-BFC7-85C7FE018DC2}"/>
              </a:ext>
            </a:extLst>
          </p:cNvPr>
          <p:cNvGrpSpPr/>
          <p:nvPr/>
        </p:nvGrpSpPr>
        <p:grpSpPr>
          <a:xfrm>
            <a:off x="1516339" y="716465"/>
            <a:ext cx="2965935" cy="830997"/>
            <a:chOff x="3598988" y="2156251"/>
            <a:chExt cx="3528643" cy="83099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DECF5DBA-654D-4F64-9EC6-4CE9619E6620}"/>
                </a:ext>
              </a:extLst>
            </p:cNvPr>
            <p:cNvSpPr txBox="1"/>
            <p:nvPr/>
          </p:nvSpPr>
          <p:spPr>
            <a:xfrm>
              <a:off x="3792416" y="2156251"/>
              <a:ext cx="3335215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0% A 25% Totalmente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26% A 50%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51% A 75%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76% A 100% Totalmente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31BF3D1C-C3BF-4830-8FF5-107F6CBF88CF}"/>
                </a:ext>
              </a:extLst>
            </p:cNvPr>
            <p:cNvPicPr/>
            <p:nvPr/>
          </p:nvPicPr>
          <p:blipFill rotWithShape="1">
            <a:blip r:embed="rId2"/>
            <a:srcRect l="76535" t="12410" r="20485" b="53649"/>
            <a:stretch/>
          </p:blipFill>
          <p:spPr bwMode="auto">
            <a:xfrm>
              <a:off x="3598988" y="2156251"/>
              <a:ext cx="193428" cy="8309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E6021B8-F616-4284-ACE3-6BEE2347F177}"/>
              </a:ext>
            </a:extLst>
          </p:cNvPr>
          <p:cNvSpPr txBox="1"/>
          <p:nvPr/>
        </p:nvSpPr>
        <p:spPr>
          <a:xfrm>
            <a:off x="1106344" y="3815630"/>
            <a:ext cx="358685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 para ayudar que exportadores aprovechen todos los beneficios.</a:t>
            </a:r>
          </a:p>
          <a:p>
            <a:endParaRPr lang="es-EC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Productividad está en los procesos de cada exportador</a:t>
            </a: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xmlns="" id="{4476017E-8B1C-447A-B3F4-D4251F7468E4}"/>
              </a:ext>
            </a:extLst>
          </p:cNvPr>
          <p:cNvSpPr txBox="1">
            <a:spLocks/>
          </p:cNvSpPr>
          <p:nvPr/>
        </p:nvSpPr>
        <p:spPr>
          <a:xfrm>
            <a:off x="4990978" y="3957371"/>
            <a:ext cx="24800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 Desarrollar programas sobre reglas de origen </a:t>
            </a:r>
            <a:endParaRPr lang="es-EC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98CB762B-5D90-4AA5-BC64-A6D2E0B9D1B7}"/>
              </a:ext>
            </a:extLst>
          </p:cNvPr>
          <p:cNvGrpSpPr/>
          <p:nvPr/>
        </p:nvGrpSpPr>
        <p:grpSpPr>
          <a:xfrm>
            <a:off x="4909687" y="3102206"/>
            <a:ext cx="2965935" cy="830997"/>
            <a:chOff x="3598988" y="2156251"/>
            <a:chExt cx="3528643" cy="83099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FFE5EB68-5615-4D20-A805-9438131F3986}"/>
                </a:ext>
              </a:extLst>
            </p:cNvPr>
            <p:cNvSpPr txBox="1"/>
            <p:nvPr/>
          </p:nvSpPr>
          <p:spPr>
            <a:xfrm>
              <a:off x="3792416" y="2156251"/>
              <a:ext cx="3335215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0% A 25% Totalmente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26% A 50%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51% A 75%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76% A 100% Totalmente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7BFEEA5E-796A-4092-8222-2C8F1DF75BA4}"/>
                </a:ext>
              </a:extLst>
            </p:cNvPr>
            <p:cNvPicPr/>
            <p:nvPr/>
          </p:nvPicPr>
          <p:blipFill rotWithShape="1">
            <a:blip r:embed="rId2"/>
            <a:srcRect l="76535" t="12410" r="20485" b="53649"/>
            <a:stretch/>
          </p:blipFill>
          <p:spPr bwMode="auto">
            <a:xfrm>
              <a:off x="3598988" y="2156251"/>
              <a:ext cx="193428" cy="8309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E63ED15-1340-4586-B4A4-1369F0FFDC44}"/>
              </a:ext>
            </a:extLst>
          </p:cNvPr>
          <p:cNvGrpSpPr/>
          <p:nvPr/>
        </p:nvGrpSpPr>
        <p:grpSpPr>
          <a:xfrm>
            <a:off x="1516339" y="1547462"/>
            <a:ext cx="2670576" cy="2209433"/>
            <a:chOff x="1444996" y="1997489"/>
            <a:chExt cx="2670576" cy="2209433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3F46D778-F238-41B6-A94B-A7C648E2B15D}"/>
                </a:ext>
              </a:extLst>
            </p:cNvPr>
            <p:cNvPicPr/>
            <p:nvPr/>
          </p:nvPicPr>
          <p:blipFill rotWithShape="1">
            <a:blip r:embed="rId3"/>
            <a:srcRect l="2143" t="4587" r="46958" b="5504"/>
            <a:stretch/>
          </p:blipFill>
          <p:spPr bwMode="auto">
            <a:xfrm>
              <a:off x="1444996" y="1997489"/>
              <a:ext cx="2670576" cy="22094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43B6AF86-A1C7-4C6B-BCA3-4616DE158675}"/>
                </a:ext>
              </a:extLst>
            </p:cNvPr>
            <p:cNvSpPr txBox="1"/>
            <p:nvPr/>
          </p:nvSpPr>
          <p:spPr>
            <a:xfrm>
              <a:off x="2853395" y="2571750"/>
              <a:ext cx="1078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50" b="1" dirty="0">
                  <a:solidFill>
                    <a:schemeClr val="bg1"/>
                  </a:solidFill>
                </a:rPr>
                <a:t>5 personas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00BF0836-81F5-4AC2-BE74-644516F43BF4}"/>
                </a:ext>
              </a:extLst>
            </p:cNvPr>
            <p:cNvSpPr txBox="1"/>
            <p:nvPr/>
          </p:nvSpPr>
          <p:spPr>
            <a:xfrm>
              <a:off x="3037049" y="2940940"/>
              <a:ext cx="1078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50" b="1" dirty="0">
                  <a:solidFill>
                    <a:schemeClr val="bg1"/>
                  </a:solidFill>
                </a:rPr>
                <a:t>1 personas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xmlns="" id="{55625B84-5278-4FD3-A775-5B35CEEB0143}"/>
                </a:ext>
              </a:extLst>
            </p:cNvPr>
            <p:cNvSpPr txBox="1"/>
            <p:nvPr/>
          </p:nvSpPr>
          <p:spPr>
            <a:xfrm>
              <a:off x="2788428" y="3293467"/>
              <a:ext cx="1078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50" b="1" dirty="0">
                  <a:solidFill>
                    <a:schemeClr val="bg1"/>
                  </a:solidFill>
                </a:rPr>
                <a:t>2 personas</a:t>
              </a: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C3BC7C43-95A5-4953-845E-B99B3870014C}"/>
              </a:ext>
            </a:extLst>
          </p:cNvPr>
          <p:cNvSpPr/>
          <p:nvPr/>
        </p:nvSpPr>
        <p:spPr>
          <a:xfrm>
            <a:off x="1464050" y="1101129"/>
            <a:ext cx="2871446" cy="23672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5071015-1B96-4576-82AD-13F90FA167E9}"/>
              </a:ext>
            </a:extLst>
          </p:cNvPr>
          <p:cNvPicPr/>
          <p:nvPr/>
        </p:nvPicPr>
        <p:blipFill rotWithShape="1">
          <a:blip r:embed="rId4"/>
          <a:srcRect l="2103" t="8811" r="45163" b="2202"/>
          <a:stretch/>
        </p:blipFill>
        <p:spPr bwMode="auto">
          <a:xfrm>
            <a:off x="5072269" y="1043651"/>
            <a:ext cx="2465784" cy="2058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3B70D3A1-2DDD-417B-98A9-9E27C3051B8C}"/>
              </a:ext>
            </a:extLst>
          </p:cNvPr>
          <p:cNvSpPr/>
          <p:nvPr/>
        </p:nvSpPr>
        <p:spPr>
          <a:xfrm>
            <a:off x="4913511" y="3691980"/>
            <a:ext cx="2871446" cy="23672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60B95236-1C42-4E51-B885-B57038B70D1D}"/>
              </a:ext>
            </a:extLst>
          </p:cNvPr>
          <p:cNvSpPr txBox="1"/>
          <p:nvPr/>
        </p:nvSpPr>
        <p:spPr>
          <a:xfrm>
            <a:off x="6305161" y="2185166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4 personas</a:t>
            </a:r>
          </a:p>
        </p:txBody>
      </p:sp>
      <p:pic>
        <p:nvPicPr>
          <p:cNvPr id="6146" name="Picture 2" descr="✈️ Ahora la relación con tu agente aduanero también puede ser aut">
            <a:extLst>
              <a:ext uri="{FF2B5EF4-FFF2-40B4-BE49-F238E27FC236}">
                <a16:creationId xmlns:a16="http://schemas.microsoft.com/office/drawing/2014/main" xmlns="" id="{648DB91E-D3C3-49FE-AE21-348BF9CB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9943" y="1827386"/>
            <a:ext cx="2224360" cy="14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82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6F2B847-BB60-4727-B5CD-4D501F9D537A}"/>
              </a:ext>
            </a:extLst>
          </p:cNvPr>
          <p:cNvSpPr txBox="1"/>
          <p:nvPr/>
        </p:nvSpPr>
        <p:spPr>
          <a:xfrm>
            <a:off x="4693201" y="224337"/>
            <a:ext cx="33460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Director de origen Marcelo Cañarte: No se ha implementado el proceso de exportador autorizado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5F12671E-EB50-4486-81FA-08A3FBE27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4983" y="0"/>
            <a:ext cx="2949575" cy="571500"/>
          </a:xfrm>
        </p:spPr>
        <p:txBody>
          <a:bodyPr/>
          <a:lstStyle/>
          <a:p>
            <a:pPr algn="ctr"/>
            <a:r>
              <a:rPr lang="es-EC" sz="18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Uso de Índices de utilización y subutilización</a:t>
            </a:r>
            <a:endParaRPr lang="es-EC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DBA33FC4-D0CE-4FBA-BFC7-85C7FE018DC2}"/>
              </a:ext>
            </a:extLst>
          </p:cNvPr>
          <p:cNvGrpSpPr/>
          <p:nvPr/>
        </p:nvGrpSpPr>
        <p:grpSpPr>
          <a:xfrm>
            <a:off x="1516339" y="716465"/>
            <a:ext cx="2965935" cy="830997"/>
            <a:chOff x="3598988" y="2156251"/>
            <a:chExt cx="3528643" cy="83099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DECF5DBA-654D-4F64-9EC6-4CE9619E6620}"/>
                </a:ext>
              </a:extLst>
            </p:cNvPr>
            <p:cNvSpPr txBox="1"/>
            <p:nvPr/>
          </p:nvSpPr>
          <p:spPr>
            <a:xfrm>
              <a:off x="3792416" y="2156251"/>
              <a:ext cx="3335215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0% A 25% Totalmente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26% A 50%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51% A 75%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76% A 100% Totalmente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31BF3D1C-C3BF-4830-8FF5-107F6CBF88CF}"/>
                </a:ext>
              </a:extLst>
            </p:cNvPr>
            <p:cNvPicPr/>
            <p:nvPr/>
          </p:nvPicPr>
          <p:blipFill rotWithShape="1">
            <a:blip r:embed="rId2"/>
            <a:srcRect l="76535" t="12410" r="20485" b="53649"/>
            <a:stretch/>
          </p:blipFill>
          <p:spPr bwMode="auto">
            <a:xfrm>
              <a:off x="3598988" y="2156251"/>
              <a:ext cx="193428" cy="8309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E6021B8-F616-4284-ACE3-6BEE2347F177}"/>
              </a:ext>
            </a:extLst>
          </p:cNvPr>
          <p:cNvSpPr txBox="1"/>
          <p:nvPr/>
        </p:nvSpPr>
        <p:spPr>
          <a:xfrm>
            <a:off x="1106344" y="3815630"/>
            <a:ext cx="35868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 lo conocen; Ecuador se basa en Estudios más complejos de tipo internacional o regional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Pocos encuentran útil al método</a:t>
            </a: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xmlns="" id="{4476017E-8B1C-447A-B3F4-D4251F7468E4}"/>
              </a:ext>
            </a:extLst>
          </p:cNvPr>
          <p:cNvSpPr txBox="1">
            <a:spLocks/>
          </p:cNvSpPr>
          <p:nvPr/>
        </p:nvSpPr>
        <p:spPr>
          <a:xfrm>
            <a:off x="4990978" y="3957371"/>
            <a:ext cx="24800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6. Prueba de origen en factura comercial sin uso de la VUE</a:t>
            </a:r>
            <a:endParaRPr lang="es-EC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98CB762B-5D90-4AA5-BC64-A6D2E0B9D1B7}"/>
              </a:ext>
            </a:extLst>
          </p:cNvPr>
          <p:cNvGrpSpPr/>
          <p:nvPr/>
        </p:nvGrpSpPr>
        <p:grpSpPr>
          <a:xfrm>
            <a:off x="4909687" y="3102206"/>
            <a:ext cx="2965935" cy="830997"/>
            <a:chOff x="3598988" y="2156251"/>
            <a:chExt cx="3528643" cy="83099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FFE5EB68-5615-4D20-A805-9438131F3986}"/>
                </a:ext>
              </a:extLst>
            </p:cNvPr>
            <p:cNvSpPr txBox="1"/>
            <p:nvPr/>
          </p:nvSpPr>
          <p:spPr>
            <a:xfrm>
              <a:off x="3792416" y="2156251"/>
              <a:ext cx="3335215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0% A 25% Totalmente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26% A 50%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51% A 75%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76% A 100% Totalmente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7BFEEA5E-796A-4092-8222-2C8F1DF75BA4}"/>
                </a:ext>
              </a:extLst>
            </p:cNvPr>
            <p:cNvPicPr/>
            <p:nvPr/>
          </p:nvPicPr>
          <p:blipFill rotWithShape="1">
            <a:blip r:embed="rId2"/>
            <a:srcRect l="76535" t="12410" r="20485" b="53649"/>
            <a:stretch/>
          </p:blipFill>
          <p:spPr bwMode="auto">
            <a:xfrm>
              <a:off x="3598988" y="2156251"/>
              <a:ext cx="193428" cy="8309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C3BC7C43-95A5-4953-845E-B99B3870014C}"/>
              </a:ext>
            </a:extLst>
          </p:cNvPr>
          <p:cNvSpPr/>
          <p:nvPr/>
        </p:nvSpPr>
        <p:spPr>
          <a:xfrm>
            <a:off x="1424046" y="699954"/>
            <a:ext cx="2871446" cy="23672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3B70D3A1-2DDD-417B-98A9-9E27C3051B8C}"/>
              </a:ext>
            </a:extLst>
          </p:cNvPr>
          <p:cNvSpPr/>
          <p:nvPr/>
        </p:nvSpPr>
        <p:spPr>
          <a:xfrm>
            <a:off x="4869438" y="3291134"/>
            <a:ext cx="2871446" cy="23672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5B314E74-86C1-4B46-92F3-91A94D03140C}"/>
              </a:ext>
            </a:extLst>
          </p:cNvPr>
          <p:cNvPicPr/>
          <p:nvPr/>
        </p:nvPicPr>
        <p:blipFill rotWithShape="1">
          <a:blip r:embed="rId3"/>
          <a:srcRect t="7476" r="45942" b="469"/>
          <a:stretch/>
        </p:blipFill>
        <p:spPr bwMode="auto">
          <a:xfrm>
            <a:off x="1760316" y="1598849"/>
            <a:ext cx="2465784" cy="2149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D6A6148-CAAC-4A7D-9D78-84F6684D49B8}"/>
              </a:ext>
            </a:extLst>
          </p:cNvPr>
          <p:cNvSpPr txBox="1"/>
          <p:nvPr/>
        </p:nvSpPr>
        <p:spPr>
          <a:xfrm>
            <a:off x="2320508" y="2070758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4 personas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83867070-D097-402B-AB2C-4872F19D8997}"/>
              </a:ext>
            </a:extLst>
          </p:cNvPr>
          <p:cNvSpPr txBox="1"/>
          <p:nvPr/>
        </p:nvSpPr>
        <p:spPr>
          <a:xfrm>
            <a:off x="3031400" y="2404250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2 personas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333EE012-9DF5-4B7B-A77C-3AC2000C05BC}"/>
              </a:ext>
            </a:extLst>
          </p:cNvPr>
          <p:cNvPicPr/>
          <p:nvPr/>
        </p:nvPicPr>
        <p:blipFill rotWithShape="1">
          <a:blip r:embed="rId4"/>
          <a:srcRect l="4889" t="10177" r="46047" b="5310"/>
          <a:stretch/>
        </p:blipFill>
        <p:spPr bwMode="auto">
          <a:xfrm>
            <a:off x="5241052" y="1017163"/>
            <a:ext cx="2465785" cy="206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89412A05-7534-49C5-A030-37205A069426}"/>
              </a:ext>
            </a:extLst>
          </p:cNvPr>
          <p:cNvSpPr txBox="1"/>
          <p:nvPr/>
        </p:nvSpPr>
        <p:spPr>
          <a:xfrm>
            <a:off x="6305161" y="1555266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4 personas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32BE10B6-66DE-4F38-9BDC-7E9DF9BB81F0}"/>
              </a:ext>
            </a:extLst>
          </p:cNvPr>
          <p:cNvSpPr txBox="1"/>
          <p:nvPr/>
        </p:nvSpPr>
        <p:spPr>
          <a:xfrm>
            <a:off x="5395421" y="1916795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6 personas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6168CF48-843B-4D9A-A4DE-46327E3303BA}"/>
              </a:ext>
            </a:extLst>
          </p:cNvPr>
          <p:cNvSpPr txBox="1"/>
          <p:nvPr/>
        </p:nvSpPr>
        <p:spPr>
          <a:xfrm>
            <a:off x="5579288" y="1217325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1 persona</a:t>
            </a:r>
          </a:p>
        </p:txBody>
      </p:sp>
      <p:pic>
        <p:nvPicPr>
          <p:cNvPr id="38" name="Picture 2" descr="EcuaPass y Ventanilla Única Ecuatoriana">
            <a:extLst>
              <a:ext uri="{FF2B5EF4-FFF2-40B4-BE49-F238E27FC236}">
                <a16:creationId xmlns:a16="http://schemas.microsoft.com/office/drawing/2014/main" xmlns="" id="{AF09B1AE-A32D-49E6-9FE7-73BFB272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73" y="1852658"/>
            <a:ext cx="908542" cy="90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EE266520-4D2C-4605-8A38-68AF0EEE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85" y="2275395"/>
            <a:ext cx="1221447" cy="8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17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A4D64AFF-E628-4E8A-A6B5-DC36665AD987}"/>
              </a:ext>
            </a:extLst>
          </p:cNvPr>
          <p:cNvPicPr/>
          <p:nvPr/>
        </p:nvPicPr>
        <p:blipFill rotWithShape="1">
          <a:blip r:embed="rId2"/>
          <a:srcRect r="47552" b="2538"/>
          <a:stretch/>
        </p:blipFill>
        <p:spPr bwMode="auto">
          <a:xfrm>
            <a:off x="5225494" y="939194"/>
            <a:ext cx="2346252" cy="2115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6F2B847-BB60-4727-B5CD-4D501F9D537A}"/>
              </a:ext>
            </a:extLst>
          </p:cNvPr>
          <p:cNvSpPr txBox="1"/>
          <p:nvPr/>
        </p:nvSpPr>
        <p:spPr>
          <a:xfrm>
            <a:off x="4496991" y="208729"/>
            <a:ext cx="3723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09538">
              <a:buFont typeface="Arial" panose="020B0604020202020204" pitchFamily="34" charset="0"/>
              <a:buChar char="•"/>
            </a:pP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Acudir al Servicio Nacional de Derechos Intelectuales (SENADI)</a:t>
            </a:r>
          </a:p>
          <a:p>
            <a:pPr marL="285750" indent="-109538">
              <a:buFont typeface="Arial" panose="020B0604020202020204" pitchFamily="34" charset="0"/>
              <a:buChar char="•"/>
            </a:pPr>
            <a:r>
              <a:rPr lang="es-EC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Promover en las principales exportaciones (acuícolas)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5F12671E-EB50-4486-81FA-08A3FBE275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0535" y="390989"/>
            <a:ext cx="3346089" cy="571500"/>
          </a:xfrm>
        </p:spPr>
        <p:txBody>
          <a:bodyPr/>
          <a:lstStyle/>
          <a:p>
            <a:pPr algn="ctr"/>
            <a:r>
              <a:rPr lang="es-EC" sz="1800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Presentación de certificado de origen post importación</a:t>
            </a:r>
            <a:endParaRPr lang="es-EC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DBA33FC4-D0CE-4FBA-BFC7-85C7FE018DC2}"/>
              </a:ext>
            </a:extLst>
          </p:cNvPr>
          <p:cNvGrpSpPr/>
          <p:nvPr/>
        </p:nvGrpSpPr>
        <p:grpSpPr>
          <a:xfrm>
            <a:off x="1490963" y="1061574"/>
            <a:ext cx="2965935" cy="830997"/>
            <a:chOff x="3598988" y="2156251"/>
            <a:chExt cx="3528643" cy="83099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DECF5DBA-654D-4F64-9EC6-4CE9619E6620}"/>
                </a:ext>
              </a:extLst>
            </p:cNvPr>
            <p:cNvSpPr txBox="1"/>
            <p:nvPr/>
          </p:nvSpPr>
          <p:spPr>
            <a:xfrm>
              <a:off x="3792416" y="2156251"/>
              <a:ext cx="3335215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0% A 25% Totalmente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26% A 50%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51% A 75%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76% A 100% Totalmente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31BF3D1C-C3BF-4830-8FF5-107F6CBF88CF}"/>
                </a:ext>
              </a:extLst>
            </p:cNvPr>
            <p:cNvPicPr/>
            <p:nvPr/>
          </p:nvPicPr>
          <p:blipFill rotWithShape="1">
            <a:blip r:embed="rId3"/>
            <a:srcRect l="76535" t="12410" r="20485" b="53649"/>
            <a:stretch/>
          </p:blipFill>
          <p:spPr bwMode="auto">
            <a:xfrm>
              <a:off x="3598988" y="2156251"/>
              <a:ext cx="193428" cy="8309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E6021B8-F616-4284-ACE3-6BEE2347F177}"/>
              </a:ext>
            </a:extLst>
          </p:cNvPr>
          <p:cNvSpPr txBox="1"/>
          <p:nvPr/>
        </p:nvSpPr>
        <p:spPr>
          <a:xfrm>
            <a:off x="1080968" y="4160739"/>
            <a:ext cx="35868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 en la práctica y experiencia no se continua con el proceso.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No se acogería a las preferencias</a:t>
            </a: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xmlns="" id="{4476017E-8B1C-447A-B3F4-D4251F7468E4}"/>
              </a:ext>
            </a:extLst>
          </p:cNvPr>
          <p:cNvSpPr txBox="1">
            <a:spLocks/>
          </p:cNvSpPr>
          <p:nvPr/>
        </p:nvSpPr>
        <p:spPr>
          <a:xfrm>
            <a:off x="4990978" y="3957371"/>
            <a:ext cx="24800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8. Nuevos productos con denominación de origen </a:t>
            </a:r>
            <a:endParaRPr lang="es-EC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98CB762B-5D90-4AA5-BC64-A6D2E0B9D1B7}"/>
              </a:ext>
            </a:extLst>
          </p:cNvPr>
          <p:cNvGrpSpPr/>
          <p:nvPr/>
        </p:nvGrpSpPr>
        <p:grpSpPr>
          <a:xfrm>
            <a:off x="4909687" y="3102206"/>
            <a:ext cx="2965935" cy="830997"/>
            <a:chOff x="3598988" y="2156251"/>
            <a:chExt cx="3528643" cy="83099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FFE5EB68-5615-4D20-A805-9438131F3986}"/>
                </a:ext>
              </a:extLst>
            </p:cNvPr>
            <p:cNvSpPr txBox="1"/>
            <p:nvPr/>
          </p:nvSpPr>
          <p:spPr>
            <a:xfrm>
              <a:off x="3792416" y="2156251"/>
              <a:ext cx="3335215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0% A 25% Totalmente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26% A 50% En desacuerdo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51% A 75%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lvl="0"/>
              <a:r>
                <a:rPr lang="es-EC" sz="12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76% A 100% Totalmente de acuerdo</a:t>
              </a:r>
              <a:endParaRPr lang="es-EC" sz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7BFEEA5E-796A-4092-8222-2C8F1DF75BA4}"/>
                </a:ext>
              </a:extLst>
            </p:cNvPr>
            <p:cNvPicPr/>
            <p:nvPr/>
          </p:nvPicPr>
          <p:blipFill rotWithShape="1">
            <a:blip r:embed="rId3"/>
            <a:srcRect l="76535" t="12410" r="20485" b="53649"/>
            <a:stretch/>
          </p:blipFill>
          <p:spPr bwMode="auto">
            <a:xfrm>
              <a:off x="3598988" y="2156251"/>
              <a:ext cx="193428" cy="8309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C3BC7C43-95A5-4953-845E-B99B3870014C}"/>
              </a:ext>
            </a:extLst>
          </p:cNvPr>
          <p:cNvSpPr/>
          <p:nvPr/>
        </p:nvSpPr>
        <p:spPr>
          <a:xfrm>
            <a:off x="1572254" y="1230899"/>
            <a:ext cx="2871446" cy="23672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3B70D3A1-2DDD-417B-98A9-9E27C3051B8C}"/>
              </a:ext>
            </a:extLst>
          </p:cNvPr>
          <p:cNvSpPr/>
          <p:nvPr/>
        </p:nvSpPr>
        <p:spPr>
          <a:xfrm>
            <a:off x="4795274" y="3651240"/>
            <a:ext cx="2871446" cy="23672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D6A6148-CAAC-4A7D-9D78-84F6684D49B8}"/>
              </a:ext>
            </a:extLst>
          </p:cNvPr>
          <p:cNvSpPr txBox="1"/>
          <p:nvPr/>
        </p:nvSpPr>
        <p:spPr>
          <a:xfrm>
            <a:off x="2295132" y="2415867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4 personas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83867070-D097-402B-AB2C-4872F19D8997}"/>
              </a:ext>
            </a:extLst>
          </p:cNvPr>
          <p:cNvSpPr txBox="1"/>
          <p:nvPr/>
        </p:nvSpPr>
        <p:spPr>
          <a:xfrm>
            <a:off x="3006024" y="2749359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2 personas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0BED50E-9F17-4A78-A07E-5AEA28CDF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625"/>
          <a:stretch/>
        </p:blipFill>
        <p:spPr>
          <a:xfrm>
            <a:off x="1806047" y="1996969"/>
            <a:ext cx="2210696" cy="209074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AE93C7BD-2D3B-4D4F-9505-9625E1E36C5C}"/>
              </a:ext>
            </a:extLst>
          </p:cNvPr>
          <p:cNvSpPr txBox="1"/>
          <p:nvPr/>
        </p:nvSpPr>
        <p:spPr>
          <a:xfrm>
            <a:off x="2728916" y="2150496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1 persona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7249EAF-76D1-43A4-870D-1F8FC95BDD5A}"/>
              </a:ext>
            </a:extLst>
          </p:cNvPr>
          <p:cNvSpPr txBox="1"/>
          <p:nvPr/>
        </p:nvSpPr>
        <p:spPr>
          <a:xfrm>
            <a:off x="1804206" y="2875647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6 personas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6FA3103D-D3BE-4E26-B724-FA0CE218E0EE}"/>
              </a:ext>
            </a:extLst>
          </p:cNvPr>
          <p:cNvSpPr txBox="1"/>
          <p:nvPr/>
        </p:nvSpPr>
        <p:spPr>
          <a:xfrm>
            <a:off x="2940713" y="2700199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2 personas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2E6E4883-123C-46E2-9F51-C9AA6734A306}"/>
              </a:ext>
            </a:extLst>
          </p:cNvPr>
          <p:cNvSpPr txBox="1"/>
          <p:nvPr/>
        </p:nvSpPr>
        <p:spPr>
          <a:xfrm>
            <a:off x="5691736" y="2412106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6 personas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993CF602-3A58-475B-BB64-141AD0934AAA}"/>
              </a:ext>
            </a:extLst>
          </p:cNvPr>
          <p:cNvSpPr txBox="1"/>
          <p:nvPr/>
        </p:nvSpPr>
        <p:spPr>
          <a:xfrm>
            <a:off x="6510169" y="1960791"/>
            <a:ext cx="1078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chemeClr val="bg1"/>
                </a:solidFill>
              </a:rPr>
              <a:t>1 persona</a:t>
            </a:r>
          </a:p>
        </p:txBody>
      </p:sp>
      <p:pic>
        <p:nvPicPr>
          <p:cNvPr id="38" name="Picture 4" descr="QUÉ ES EL EUR1, ICUSTOMS24 TE AYUDA CON LA TRAMITACIÓN">
            <a:extLst>
              <a:ext uri="{FF2B5EF4-FFF2-40B4-BE49-F238E27FC236}">
                <a16:creationId xmlns:a16="http://schemas.microsoft.com/office/drawing/2014/main" xmlns="" id="{279062D5-A184-4552-A3D2-04874E13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0" y="2491101"/>
            <a:ext cx="1488925" cy="8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75FC2729-F631-41CF-B49B-C45818F7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8281">
            <a:off x="7461705" y="1495500"/>
            <a:ext cx="1017361" cy="6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xmlns="" id="{9658255D-9A47-435C-A7C2-70B91AAD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176">
            <a:off x="7328165" y="2058426"/>
            <a:ext cx="1136375" cy="8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94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1"/>
          <p:cNvSpPr txBox="1">
            <a:spLocks noGrp="1"/>
          </p:cNvSpPr>
          <p:nvPr>
            <p:ph type="title"/>
          </p:nvPr>
        </p:nvSpPr>
        <p:spPr>
          <a:xfrm>
            <a:off x="178134" y="1455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MATRIZ FODA</a:t>
            </a:r>
            <a:endParaRPr dirty="0"/>
          </a:p>
        </p:txBody>
      </p:sp>
      <p:grpSp>
        <p:nvGrpSpPr>
          <p:cNvPr id="507" name="Google Shape;507;p41"/>
          <p:cNvGrpSpPr/>
          <p:nvPr/>
        </p:nvGrpSpPr>
        <p:grpSpPr>
          <a:xfrm>
            <a:off x="2754619" y="1415335"/>
            <a:ext cx="3473150" cy="2838040"/>
            <a:chOff x="2835425" y="1618535"/>
            <a:chExt cx="3473150" cy="2838040"/>
          </a:xfrm>
        </p:grpSpPr>
        <p:cxnSp>
          <p:nvCxnSpPr>
            <p:cNvPr id="508" name="Google Shape;508;p41"/>
            <p:cNvCxnSpPr/>
            <p:nvPr/>
          </p:nvCxnSpPr>
          <p:spPr>
            <a:xfrm>
              <a:off x="2835425" y="2314975"/>
              <a:ext cx="855300" cy="12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diamond" w="sm" len="sm"/>
              <a:tailEnd type="none" w="sm" len="sm"/>
            </a:ln>
          </p:spPr>
        </p:cxnSp>
        <p:cxnSp>
          <p:nvCxnSpPr>
            <p:cNvPr id="509" name="Google Shape;509;p41"/>
            <p:cNvCxnSpPr/>
            <p:nvPr/>
          </p:nvCxnSpPr>
          <p:spPr>
            <a:xfrm>
              <a:off x="2835425" y="3759525"/>
              <a:ext cx="8553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diamond" w="sm" len="sm"/>
              <a:tailEnd type="none" w="sm" len="sm"/>
            </a:ln>
          </p:spPr>
        </p:cxnSp>
        <p:cxnSp>
          <p:nvCxnSpPr>
            <p:cNvPr id="510" name="Google Shape;510;p41"/>
            <p:cNvCxnSpPr/>
            <p:nvPr/>
          </p:nvCxnSpPr>
          <p:spPr>
            <a:xfrm rot="10800000">
              <a:off x="5453275" y="3759525"/>
              <a:ext cx="8553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diamond" w="sm" len="sm"/>
              <a:tailEnd type="none" w="sm" len="sm"/>
            </a:ln>
          </p:spPr>
        </p:cxnSp>
        <p:cxnSp>
          <p:nvCxnSpPr>
            <p:cNvPr id="511" name="Google Shape;511;p41"/>
            <p:cNvCxnSpPr/>
            <p:nvPr/>
          </p:nvCxnSpPr>
          <p:spPr>
            <a:xfrm flipH="1">
              <a:off x="5453275" y="2314975"/>
              <a:ext cx="855300" cy="12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diamond" w="sm" len="sm"/>
              <a:tailEnd type="none" w="sm" len="sm"/>
            </a:ln>
          </p:spPr>
        </p:cxnSp>
        <p:grpSp>
          <p:nvGrpSpPr>
            <p:cNvPr id="512" name="Google Shape;512;p41"/>
            <p:cNvGrpSpPr/>
            <p:nvPr/>
          </p:nvGrpSpPr>
          <p:grpSpPr>
            <a:xfrm>
              <a:off x="3154256" y="1618535"/>
              <a:ext cx="2835488" cy="2838040"/>
              <a:chOff x="3154256" y="1618535"/>
              <a:chExt cx="2835488" cy="2838040"/>
            </a:xfrm>
          </p:grpSpPr>
          <p:sp>
            <p:nvSpPr>
              <p:cNvPr id="513" name="Google Shape;513;p41"/>
              <p:cNvSpPr/>
              <p:nvPr/>
            </p:nvSpPr>
            <p:spPr>
              <a:xfrm>
                <a:off x="4595644" y="1618535"/>
                <a:ext cx="1394100" cy="1394100"/>
              </a:xfrm>
              <a:prstGeom prst="rtTriangl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 rot="-5400000">
                <a:off x="3154256" y="1618535"/>
                <a:ext cx="1394100" cy="1394100"/>
              </a:xfrm>
              <a:prstGeom prst="rtTriangl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 rot="10800000">
                <a:off x="3154256" y="3062475"/>
                <a:ext cx="1394100" cy="1394100"/>
              </a:xfrm>
              <a:prstGeom prst="rtTriangl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1"/>
              <p:cNvSpPr/>
              <p:nvPr/>
            </p:nvSpPr>
            <p:spPr>
              <a:xfrm rot="5400000">
                <a:off x="4595644" y="3062475"/>
                <a:ext cx="1394100" cy="1394100"/>
              </a:xfrm>
              <a:prstGeom prst="rtTriangle">
                <a:avLst/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7" name="Google Shape;517;p41"/>
          <p:cNvGrpSpPr/>
          <p:nvPr/>
        </p:nvGrpSpPr>
        <p:grpSpPr>
          <a:xfrm>
            <a:off x="0" y="1157876"/>
            <a:ext cx="2636500" cy="891175"/>
            <a:chOff x="1078000" y="1890260"/>
            <a:chExt cx="1558500" cy="891175"/>
          </a:xfrm>
        </p:grpSpPr>
        <p:sp>
          <p:nvSpPr>
            <p:cNvPr id="518" name="Google Shape;518;p41"/>
            <p:cNvSpPr txBox="1"/>
            <p:nvPr/>
          </p:nvSpPr>
          <p:spPr>
            <a:xfrm>
              <a:off x="1078000" y="1890260"/>
              <a:ext cx="15585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600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FORTALEZAS</a:t>
              </a:r>
              <a:endParaRPr sz="2200" dirty="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19" name="Google Shape;519;p41"/>
            <p:cNvSpPr txBox="1"/>
            <p:nvPr/>
          </p:nvSpPr>
          <p:spPr>
            <a:xfrm>
              <a:off x="1078000" y="2283735"/>
              <a:ext cx="15585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600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 por VUE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 denominaciones de origen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Criterio de tolerancia aumetó: SGP (5%) Acuerdo (10% a 15%)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 se toma en cuenta energía y embalajes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Permite expedición no directa</a:t>
              </a:r>
              <a:endParaRPr sz="13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0" name="Google Shape;520;p41"/>
          <p:cNvGrpSpPr/>
          <p:nvPr/>
        </p:nvGrpSpPr>
        <p:grpSpPr>
          <a:xfrm>
            <a:off x="0" y="3109224"/>
            <a:ext cx="2555694" cy="891175"/>
            <a:chOff x="1078000" y="3312424"/>
            <a:chExt cx="1558500" cy="891175"/>
          </a:xfrm>
        </p:grpSpPr>
        <p:sp>
          <p:nvSpPr>
            <p:cNvPr id="521" name="Google Shape;521;p41"/>
            <p:cNvSpPr txBox="1"/>
            <p:nvPr/>
          </p:nvSpPr>
          <p:spPr>
            <a:xfrm>
              <a:off x="1078000" y="3312424"/>
              <a:ext cx="15585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600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OPORTUNIDADES</a:t>
              </a:r>
              <a:endParaRPr sz="2200" dirty="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22" name="Google Shape;522;p41"/>
            <p:cNvSpPr txBox="1"/>
            <p:nvPr/>
          </p:nvSpPr>
          <p:spPr>
            <a:xfrm>
              <a:off x="1078000" y="3705900"/>
              <a:ext cx="15585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600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Posibilidad de modificar reglas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Fuertes proveedores (SGP)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Acuerdo: contempla tecnología e inversiones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Acuerdo EFTA con: Colombia Perú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OMC: tasas de utilización</a:t>
              </a:r>
              <a:endParaRPr sz="13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3" name="Google Shape;523;p41"/>
          <p:cNvGrpSpPr/>
          <p:nvPr/>
        </p:nvGrpSpPr>
        <p:grpSpPr>
          <a:xfrm>
            <a:off x="6338167" y="1157876"/>
            <a:ext cx="2555694" cy="891175"/>
            <a:chOff x="6507500" y="1890260"/>
            <a:chExt cx="1558500" cy="891175"/>
          </a:xfrm>
        </p:grpSpPr>
        <p:sp>
          <p:nvSpPr>
            <p:cNvPr id="524" name="Google Shape;524;p41"/>
            <p:cNvSpPr txBox="1"/>
            <p:nvPr/>
          </p:nvSpPr>
          <p:spPr>
            <a:xfrm>
              <a:off x="6507500" y="1890260"/>
              <a:ext cx="1558500" cy="42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DEBILIDADES</a:t>
              </a:r>
              <a:endParaRPr sz="2200" dirty="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25" name="Google Shape;525;p41"/>
            <p:cNvSpPr txBox="1"/>
            <p:nvPr/>
          </p:nvSpPr>
          <p:spPr>
            <a:xfrm>
              <a:off x="6507500" y="2283735"/>
              <a:ext cx="15585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Directrices incompletas para la acumulación de origen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Consultar a EFTA ciertos productos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Sólo Autoridad competente puede emiti EUR. 1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lineamientos exp. </a:t>
              </a:r>
              <a:r>
                <a:rPr lang="es-EC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utor. </a:t>
              </a:r>
              <a:endParaRPr sz="13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6" name="Google Shape;526;p41"/>
          <p:cNvGrpSpPr/>
          <p:nvPr/>
        </p:nvGrpSpPr>
        <p:grpSpPr>
          <a:xfrm>
            <a:off x="6385979" y="3109224"/>
            <a:ext cx="2613923" cy="891176"/>
            <a:chOff x="6507500" y="3312424"/>
            <a:chExt cx="1651205" cy="891176"/>
          </a:xfrm>
        </p:grpSpPr>
        <p:sp>
          <p:nvSpPr>
            <p:cNvPr id="527" name="Google Shape;527;p41"/>
            <p:cNvSpPr txBox="1"/>
            <p:nvPr/>
          </p:nvSpPr>
          <p:spPr>
            <a:xfrm>
              <a:off x="6507500" y="3312424"/>
              <a:ext cx="15585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2"/>
                  </a:solidFill>
                  <a:latin typeface="Bebas Neue"/>
                  <a:ea typeface="Bebas Neue"/>
                  <a:cs typeface="Bebas Neue"/>
                  <a:sym typeface="Bebas Neue"/>
                </a:rPr>
                <a:t>AMENAZAS</a:t>
              </a:r>
              <a:endParaRPr sz="2200" dirty="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28" name="Google Shape;528;p41"/>
            <p:cNvSpPr txBox="1"/>
            <p:nvPr/>
          </p:nvSpPr>
          <p:spPr>
            <a:xfrm>
              <a:off x="6507500" y="3705900"/>
              <a:ext cx="1651205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Fuertes proveedores:</a:t>
              </a:r>
              <a:r>
                <a:rPr lang="es-EC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oro incl. el platinado en bruto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C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Suiza y Liechtenstein son países sin acceso al mar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3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Principales productos ecuatorianos exportados son agrícolas</a:t>
              </a:r>
              <a:endParaRPr sz="13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9" name="Google Shape;529;p41"/>
          <p:cNvSpPr txBox="1">
            <a:spLocks noGrp="1"/>
          </p:cNvSpPr>
          <p:nvPr>
            <p:ph type="title" idx="4294967295"/>
          </p:nvPr>
        </p:nvSpPr>
        <p:spPr>
          <a:xfrm>
            <a:off x="3807219" y="2111905"/>
            <a:ext cx="520700" cy="5207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01</a:t>
            </a:r>
            <a:endParaRPr sz="3000" dirty="0"/>
          </a:p>
        </p:txBody>
      </p:sp>
      <p:sp>
        <p:nvSpPr>
          <p:cNvPr id="531" name="Google Shape;531;p41"/>
          <p:cNvSpPr txBox="1">
            <a:spLocks noGrp="1"/>
          </p:cNvSpPr>
          <p:nvPr>
            <p:ph type="title" idx="4294967295"/>
          </p:nvPr>
        </p:nvSpPr>
        <p:spPr>
          <a:xfrm>
            <a:off x="3800105" y="2966630"/>
            <a:ext cx="520700" cy="5207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619866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03</a:t>
            </a:r>
            <a:endParaRPr sz="3000"/>
          </a:p>
        </p:txBody>
      </p:sp>
      <p:sp>
        <p:nvSpPr>
          <p:cNvPr id="532" name="Google Shape;532;p41"/>
          <p:cNvSpPr txBox="1">
            <a:spLocks noGrp="1"/>
          </p:cNvSpPr>
          <p:nvPr>
            <p:ph type="title" idx="4294967295"/>
          </p:nvPr>
        </p:nvSpPr>
        <p:spPr>
          <a:xfrm>
            <a:off x="4658092" y="2932939"/>
            <a:ext cx="519112" cy="5207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04</a:t>
            </a:r>
            <a:endParaRPr sz="3000" dirty="0"/>
          </a:p>
        </p:txBody>
      </p:sp>
      <p:sp>
        <p:nvSpPr>
          <p:cNvPr id="530" name="Google Shape;530;p41"/>
          <p:cNvSpPr txBox="1">
            <a:spLocks noGrp="1"/>
          </p:cNvSpPr>
          <p:nvPr>
            <p:ph type="title" idx="4294967295"/>
          </p:nvPr>
        </p:nvSpPr>
        <p:spPr>
          <a:xfrm>
            <a:off x="4591562" y="2111775"/>
            <a:ext cx="519112" cy="5207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619866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02</a:t>
            </a:r>
            <a:endParaRPr sz="3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title"/>
          </p:nvPr>
        </p:nvSpPr>
        <p:spPr>
          <a:xfrm>
            <a:off x="4425215" y="977243"/>
            <a:ext cx="3153600" cy="8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ESTRATEGIAS</a:t>
            </a:r>
            <a:endParaRPr dirty="0"/>
          </a:p>
        </p:txBody>
      </p:sp>
      <p:sp>
        <p:nvSpPr>
          <p:cNvPr id="416" name="Google Shape;416;p36"/>
          <p:cNvSpPr txBox="1">
            <a:spLocks noGrp="1"/>
          </p:cNvSpPr>
          <p:nvPr>
            <p:ph type="subTitle" idx="1"/>
          </p:nvPr>
        </p:nvSpPr>
        <p:spPr>
          <a:xfrm>
            <a:off x="4497227" y="2041493"/>
            <a:ext cx="4252128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dirty="0"/>
              <a:t>Mejorar cadena de valor: </a:t>
            </a:r>
            <a:r>
              <a:rPr lang="es-EC" dirty="0"/>
              <a:t>conectar productores con proveedores nacionales, de Colombia y Perú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C" dirty="0"/>
              <a:t>Establecer lineamientos de exportador autorizado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C" dirty="0"/>
              <a:t>Analizar la situación de acumulación de origen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C" dirty="0"/>
              <a:t>Gestionar capacitaciones// eventos con inversionistas// programas para obtener denominación</a:t>
            </a:r>
            <a:endParaRPr dirty="0"/>
          </a:p>
        </p:txBody>
      </p:sp>
      <p:grpSp>
        <p:nvGrpSpPr>
          <p:cNvPr id="417" name="Google Shape;417;p36"/>
          <p:cNvGrpSpPr/>
          <p:nvPr/>
        </p:nvGrpSpPr>
        <p:grpSpPr>
          <a:xfrm>
            <a:off x="1565186" y="1097402"/>
            <a:ext cx="2658000" cy="2948683"/>
            <a:chOff x="1565186" y="1097402"/>
            <a:chExt cx="2658000" cy="2948683"/>
          </a:xfrm>
        </p:grpSpPr>
        <p:grpSp>
          <p:nvGrpSpPr>
            <p:cNvPr id="418" name="Google Shape;418;p36"/>
            <p:cNvGrpSpPr/>
            <p:nvPr/>
          </p:nvGrpSpPr>
          <p:grpSpPr>
            <a:xfrm>
              <a:off x="1565186" y="1242744"/>
              <a:ext cx="2658000" cy="2658000"/>
              <a:chOff x="1313624" y="1242751"/>
              <a:chExt cx="2658000" cy="2658000"/>
            </a:xfrm>
          </p:grpSpPr>
          <p:grpSp>
            <p:nvGrpSpPr>
              <p:cNvPr id="419" name="Google Shape;419;p36"/>
              <p:cNvGrpSpPr/>
              <p:nvPr/>
            </p:nvGrpSpPr>
            <p:grpSpPr>
              <a:xfrm>
                <a:off x="1313624" y="1242751"/>
                <a:ext cx="2658000" cy="2658000"/>
                <a:chOff x="1313624" y="1242751"/>
                <a:chExt cx="2658000" cy="2658000"/>
              </a:xfrm>
            </p:grpSpPr>
            <p:sp>
              <p:nvSpPr>
                <p:cNvPr id="420" name="Google Shape;420;p36"/>
                <p:cNvSpPr/>
                <p:nvPr/>
              </p:nvSpPr>
              <p:spPr>
                <a:xfrm rot="2700000">
                  <a:off x="1702879" y="1632006"/>
                  <a:ext cx="1879490" cy="1879490"/>
                </a:xfrm>
                <a:prstGeom prst="rect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6"/>
                <p:cNvSpPr/>
                <p:nvPr/>
              </p:nvSpPr>
              <p:spPr>
                <a:xfrm rot="2700000">
                  <a:off x="1887010" y="1816136"/>
                  <a:ext cx="1511229" cy="1511229"/>
                </a:xfrm>
                <a:prstGeom prst="rect">
                  <a:avLst/>
                </a:prstGeom>
                <a:gradFill>
                  <a:gsLst>
                    <a:gs pos="0">
                      <a:srgbClr val="627292"/>
                    </a:gs>
                    <a:gs pos="100000">
                      <a:srgbClr val="313640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36"/>
                <p:cNvSpPr/>
                <p:nvPr/>
              </p:nvSpPr>
              <p:spPr>
                <a:xfrm rot="2700000">
                  <a:off x="2140296" y="2069422"/>
                  <a:ext cx="1004657" cy="1004657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3" name="Google Shape;423;p36"/>
              <p:cNvSpPr/>
              <p:nvPr/>
            </p:nvSpPr>
            <p:spPr>
              <a:xfrm>
                <a:off x="2197044" y="2414837"/>
                <a:ext cx="862001" cy="31382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lang="es-EC" b="0" i="0" dirty="0">
                    <a:ln>
                      <a:noFill/>
                    </a:ln>
                    <a:solidFill>
                      <a:schemeClr val="dk2"/>
                    </a:solidFill>
                    <a:latin typeface="Bebas Neue"/>
                  </a:rPr>
                  <a:t>ORIGEN</a:t>
                </a:r>
                <a:endParaRPr b="0" i="0" dirty="0">
                  <a:ln>
                    <a:noFill/>
                  </a:ln>
                  <a:solidFill>
                    <a:schemeClr val="dk2"/>
                  </a:solidFill>
                  <a:latin typeface="Bebas Neue"/>
                </a:endParaRPr>
              </a:p>
            </p:txBody>
          </p:sp>
        </p:grpSp>
        <p:grpSp>
          <p:nvGrpSpPr>
            <p:cNvPr id="424" name="Google Shape;424;p36"/>
            <p:cNvGrpSpPr/>
            <p:nvPr/>
          </p:nvGrpSpPr>
          <p:grpSpPr>
            <a:xfrm>
              <a:off x="1909746" y="1097402"/>
              <a:ext cx="1968881" cy="2948683"/>
              <a:chOff x="1911144" y="1097402"/>
              <a:chExt cx="1968881" cy="2948683"/>
            </a:xfrm>
          </p:grpSpPr>
          <p:sp>
            <p:nvSpPr>
              <p:cNvPr id="425" name="Google Shape;425;p36"/>
              <p:cNvSpPr/>
              <p:nvPr/>
            </p:nvSpPr>
            <p:spPr>
              <a:xfrm rot="-5400000" flipH="1">
                <a:off x="1911157" y="1097390"/>
                <a:ext cx="861975" cy="862000"/>
              </a:xfrm>
              <a:custGeom>
                <a:avLst/>
                <a:gdLst/>
                <a:ahLst/>
                <a:cxnLst/>
                <a:rect l="l" t="t" r="r" b="b"/>
                <a:pathLst>
                  <a:path w="34479" h="34480" extrusionOk="0">
                    <a:moveTo>
                      <a:pt x="33528" y="1"/>
                    </a:moveTo>
                    <a:lnTo>
                      <a:pt x="0" y="33529"/>
                    </a:lnTo>
                    <a:lnTo>
                      <a:pt x="951" y="34479"/>
                    </a:lnTo>
                    <a:lnTo>
                      <a:pt x="34479" y="951"/>
                    </a:lnTo>
                    <a:lnTo>
                      <a:pt x="3352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 rot="5400000" flipH="1">
                <a:off x="3018038" y="3184098"/>
                <a:ext cx="861975" cy="862000"/>
              </a:xfrm>
              <a:custGeom>
                <a:avLst/>
                <a:gdLst/>
                <a:ahLst/>
                <a:cxnLst/>
                <a:rect l="l" t="t" r="r" b="b"/>
                <a:pathLst>
                  <a:path w="34479" h="34480" extrusionOk="0">
                    <a:moveTo>
                      <a:pt x="33528" y="1"/>
                    </a:moveTo>
                    <a:lnTo>
                      <a:pt x="0" y="33529"/>
                    </a:lnTo>
                    <a:lnTo>
                      <a:pt x="951" y="34479"/>
                    </a:lnTo>
                    <a:lnTo>
                      <a:pt x="34479" y="951"/>
                    </a:lnTo>
                    <a:lnTo>
                      <a:pt x="3352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0"/>
          <p:cNvSpPr txBox="1">
            <a:spLocks noGrp="1"/>
          </p:cNvSpPr>
          <p:nvPr>
            <p:ph type="title"/>
          </p:nvPr>
        </p:nvSpPr>
        <p:spPr>
          <a:xfrm>
            <a:off x="0" y="4497253"/>
            <a:ext cx="4651022" cy="658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 dirty="0"/>
              <a:t>Á</a:t>
            </a:r>
            <a:r>
              <a:rPr lang="en" sz="4000" dirty="0"/>
              <a:t>rbol de problemas</a:t>
            </a:r>
            <a:endParaRPr sz="4000" dirty="0"/>
          </a:p>
        </p:txBody>
      </p:sp>
      <p:sp>
        <p:nvSpPr>
          <p:cNvPr id="817" name="Google Shape;817;p50"/>
          <p:cNvSpPr txBox="1">
            <a:spLocks noGrp="1"/>
          </p:cNvSpPr>
          <p:nvPr>
            <p:ph type="subTitle" idx="1"/>
          </p:nvPr>
        </p:nvSpPr>
        <p:spPr>
          <a:xfrm>
            <a:off x="7471265" y="152526"/>
            <a:ext cx="1274209" cy="478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oogle Shape;817;p50">
            <a:extLst>
              <a:ext uri="{FF2B5EF4-FFF2-40B4-BE49-F238E27FC236}">
                <a16:creationId xmlns:a16="http://schemas.microsoft.com/office/drawing/2014/main" xmlns="" id="{078D5AFC-BD2E-4F3E-9FD0-8DD6248DD904}"/>
              </a:ext>
            </a:extLst>
          </p:cNvPr>
          <p:cNvSpPr txBox="1">
            <a:spLocks/>
          </p:cNvSpPr>
          <p:nvPr/>
        </p:nvSpPr>
        <p:spPr>
          <a:xfrm>
            <a:off x="194534" y="3793432"/>
            <a:ext cx="101337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</a:t>
            </a:r>
          </a:p>
        </p:txBody>
      </p:sp>
      <p:sp>
        <p:nvSpPr>
          <p:cNvPr id="820" name="CuadroTexto 819">
            <a:extLst>
              <a:ext uri="{FF2B5EF4-FFF2-40B4-BE49-F238E27FC236}">
                <a16:creationId xmlns:a16="http://schemas.microsoft.com/office/drawing/2014/main" xmlns="" id="{AE828F8D-5BA4-4A7A-9CBC-136490415E39}"/>
              </a:ext>
            </a:extLst>
          </p:cNvPr>
          <p:cNvSpPr txBox="1"/>
          <p:nvPr/>
        </p:nvSpPr>
        <p:spPr>
          <a:xfrm>
            <a:off x="297904" y="1194659"/>
            <a:ext cx="1820014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Desaprovechamiento de las preferencias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D43C590C-C8C1-4C94-84C8-48ED98A9B2BE}"/>
              </a:ext>
            </a:extLst>
          </p:cNvPr>
          <p:cNvSpPr txBox="1"/>
          <p:nvPr/>
        </p:nvSpPr>
        <p:spPr>
          <a:xfrm>
            <a:off x="2284738" y="372359"/>
            <a:ext cx="1356350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Ejecución errónea en el proceso de origen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xmlns="" id="{BBFFCAC8-74DA-4B53-B7CE-FD832C7DF31B}"/>
              </a:ext>
            </a:extLst>
          </p:cNvPr>
          <p:cNvSpPr txBox="1"/>
          <p:nvPr/>
        </p:nvSpPr>
        <p:spPr>
          <a:xfrm>
            <a:off x="5398152" y="372359"/>
            <a:ext cx="1274208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Incomprensión de la normativa de origen 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348C9982-34B3-4D3C-B718-365602DAA834}"/>
              </a:ext>
            </a:extLst>
          </p:cNvPr>
          <p:cNvSpPr txBox="1"/>
          <p:nvPr/>
        </p:nvSpPr>
        <p:spPr>
          <a:xfrm>
            <a:off x="3882516" y="602936"/>
            <a:ext cx="1274208" cy="692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Disminución de exportaciones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C31F3A4B-969A-4847-A952-0AFE5D0F48D3}"/>
              </a:ext>
            </a:extLst>
          </p:cNvPr>
          <p:cNvSpPr txBox="1"/>
          <p:nvPr/>
        </p:nvSpPr>
        <p:spPr>
          <a:xfrm>
            <a:off x="6925460" y="794550"/>
            <a:ext cx="1820014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Inadecuadas estrategias para potenciar flujo comercial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xmlns="" id="{76DAD617-38CA-414C-891B-7371AD7E8368}"/>
              </a:ext>
            </a:extLst>
          </p:cNvPr>
          <p:cNvSpPr txBox="1"/>
          <p:nvPr/>
        </p:nvSpPr>
        <p:spPr>
          <a:xfrm>
            <a:off x="403157" y="3059509"/>
            <a:ext cx="1356350" cy="492443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Información desactualizada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xmlns="" id="{DB3FAF3D-3148-442A-BF65-C05211DAFA40}"/>
              </a:ext>
            </a:extLst>
          </p:cNvPr>
          <p:cNvSpPr txBox="1"/>
          <p:nvPr/>
        </p:nvSpPr>
        <p:spPr>
          <a:xfrm>
            <a:off x="2007203" y="3247128"/>
            <a:ext cx="1513209" cy="1092607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Falta de difusión del tema por parte de las entidades por medios digitales 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C53FA44E-A2AB-4B8A-A29F-50D73B996B04}"/>
              </a:ext>
            </a:extLst>
          </p:cNvPr>
          <p:cNvSpPr txBox="1"/>
          <p:nvPr/>
        </p:nvSpPr>
        <p:spPr>
          <a:xfrm>
            <a:off x="3816703" y="3247128"/>
            <a:ext cx="1262899" cy="1092607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Falta de interés en los actores de comercio ext. En el tema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xmlns="" id="{58350C43-0158-41C1-B655-7CDA44A48C76}"/>
              </a:ext>
            </a:extLst>
          </p:cNvPr>
          <p:cNvSpPr txBox="1"/>
          <p:nvPr/>
        </p:nvSpPr>
        <p:spPr>
          <a:xfrm>
            <a:off x="5327298" y="3260244"/>
            <a:ext cx="1356351" cy="892552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Inconsciencia de la normativa de origen en Acuerdos 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xmlns="" id="{2F442FD5-A795-41CA-9943-B7AB184D5CCA}"/>
              </a:ext>
            </a:extLst>
          </p:cNvPr>
          <p:cNvSpPr txBox="1"/>
          <p:nvPr/>
        </p:nvSpPr>
        <p:spPr>
          <a:xfrm>
            <a:off x="6925460" y="3059509"/>
            <a:ext cx="1860741" cy="892552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300" dirty="0">
                <a:solidFill>
                  <a:schemeClr val="bg1"/>
                </a:solidFill>
              </a:rPr>
              <a:t>Falta de programas para exportadores sin experiencia en comercio exterior</a:t>
            </a:r>
          </a:p>
        </p:txBody>
      </p:sp>
      <p:cxnSp>
        <p:nvCxnSpPr>
          <p:cNvPr id="822" name="Conector: curvado 821">
            <a:extLst>
              <a:ext uri="{FF2B5EF4-FFF2-40B4-BE49-F238E27FC236}">
                <a16:creationId xmlns:a16="http://schemas.microsoft.com/office/drawing/2014/main" xmlns="" id="{B9C5651E-8089-4609-A72B-2CE580A98A5B}"/>
              </a:ext>
            </a:extLst>
          </p:cNvPr>
          <p:cNvCxnSpPr>
            <a:stCxn id="814" idx="0"/>
            <a:endCxn id="820" idx="2"/>
          </p:cNvCxnSpPr>
          <p:nvPr/>
        </p:nvCxnSpPr>
        <p:spPr>
          <a:xfrm rot="16200000" flipV="1">
            <a:off x="2708772" y="186242"/>
            <a:ext cx="238521" cy="324024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3" name="Grupo 822">
            <a:extLst>
              <a:ext uri="{FF2B5EF4-FFF2-40B4-BE49-F238E27FC236}">
                <a16:creationId xmlns:a16="http://schemas.microsoft.com/office/drawing/2014/main" xmlns="" id="{DACB026D-7607-446C-A2C2-3E4AB77B218C}"/>
              </a:ext>
            </a:extLst>
          </p:cNvPr>
          <p:cNvGrpSpPr/>
          <p:nvPr/>
        </p:nvGrpSpPr>
        <p:grpSpPr>
          <a:xfrm>
            <a:off x="2510790" y="1671257"/>
            <a:ext cx="3874723" cy="1071611"/>
            <a:chOff x="2510790" y="1671257"/>
            <a:chExt cx="3874723" cy="1071611"/>
          </a:xfrm>
        </p:grpSpPr>
        <p:sp>
          <p:nvSpPr>
            <p:cNvPr id="814" name="CuadroTexto 813">
              <a:extLst>
                <a:ext uri="{FF2B5EF4-FFF2-40B4-BE49-F238E27FC236}">
                  <a16:creationId xmlns:a16="http://schemas.microsoft.com/office/drawing/2014/main" xmlns="" id="{73E4B79A-DC2B-40C0-932E-9250A4F880C4}"/>
                </a:ext>
              </a:extLst>
            </p:cNvPr>
            <p:cNvSpPr txBox="1"/>
            <p:nvPr/>
          </p:nvSpPr>
          <p:spPr>
            <a:xfrm>
              <a:off x="2510790" y="1925623"/>
              <a:ext cx="3874723" cy="817245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450850" algn="r"/>
              <a:r>
                <a:rPr lang="es-EC" b="1" dirty="0">
                  <a:solidFill>
                    <a:schemeClr val="accent5"/>
                  </a:solidFill>
                </a:rPr>
                <a:t>Desconocimiento de la normativa de origen en el marco del Acuerdo entre CAN y EFTA: caso Ecuador</a:t>
              </a:r>
            </a:p>
          </p:txBody>
        </p:sp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xmlns="" id="{ABDBFE94-9A18-4445-BA44-100D72DBD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9828" y="1671257"/>
              <a:ext cx="596408" cy="1071611"/>
            </a:xfrm>
            <a:prstGeom prst="rect">
              <a:avLst/>
            </a:prstGeom>
          </p:spPr>
        </p:pic>
      </p:grpSp>
      <p:cxnSp>
        <p:nvCxnSpPr>
          <p:cNvPr id="825" name="Conector: curvado 824">
            <a:extLst>
              <a:ext uri="{FF2B5EF4-FFF2-40B4-BE49-F238E27FC236}">
                <a16:creationId xmlns:a16="http://schemas.microsoft.com/office/drawing/2014/main" xmlns="" id="{F03465B7-20E0-4D3E-8BC3-6AB98DBF855C}"/>
              </a:ext>
            </a:extLst>
          </p:cNvPr>
          <p:cNvCxnSpPr>
            <a:stCxn id="814" idx="0"/>
            <a:endCxn id="89" idx="2"/>
          </p:cNvCxnSpPr>
          <p:nvPr/>
        </p:nvCxnSpPr>
        <p:spPr>
          <a:xfrm rot="16200000" flipV="1">
            <a:off x="3375177" y="852647"/>
            <a:ext cx="660712" cy="148523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7" name="Conector: curvado 826">
            <a:extLst>
              <a:ext uri="{FF2B5EF4-FFF2-40B4-BE49-F238E27FC236}">
                <a16:creationId xmlns:a16="http://schemas.microsoft.com/office/drawing/2014/main" xmlns="" id="{D00D1C42-98FD-4217-9021-688018A8CC10}"/>
              </a:ext>
            </a:extLst>
          </p:cNvPr>
          <p:cNvCxnSpPr>
            <a:stCxn id="814" idx="0"/>
            <a:endCxn id="91" idx="2"/>
          </p:cNvCxnSpPr>
          <p:nvPr/>
        </p:nvCxnSpPr>
        <p:spPr>
          <a:xfrm rot="5400000" flipH="1" flipV="1">
            <a:off x="4168791" y="1574794"/>
            <a:ext cx="630190" cy="714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9" name="Conector: curvado 828">
            <a:extLst>
              <a:ext uri="{FF2B5EF4-FFF2-40B4-BE49-F238E27FC236}">
                <a16:creationId xmlns:a16="http://schemas.microsoft.com/office/drawing/2014/main" xmlns="" id="{E9C62A85-43A7-4BAD-AF26-3F65BD986DB3}"/>
              </a:ext>
            </a:extLst>
          </p:cNvPr>
          <p:cNvCxnSpPr>
            <a:cxnSpLocks/>
            <a:stCxn id="814" idx="0"/>
            <a:endCxn id="90" idx="2"/>
          </p:cNvCxnSpPr>
          <p:nvPr/>
        </p:nvCxnSpPr>
        <p:spPr>
          <a:xfrm rot="5400000" flipH="1" flipV="1">
            <a:off x="4911348" y="801715"/>
            <a:ext cx="660712" cy="158710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ector: curvado 63">
            <a:extLst>
              <a:ext uri="{FF2B5EF4-FFF2-40B4-BE49-F238E27FC236}">
                <a16:creationId xmlns:a16="http://schemas.microsoft.com/office/drawing/2014/main" xmlns="" id="{FFA9DCDB-7E33-4084-92FF-7DEA8492F3F1}"/>
              </a:ext>
            </a:extLst>
          </p:cNvPr>
          <p:cNvCxnSpPr>
            <a:cxnSpLocks/>
            <a:stCxn id="814" idx="0"/>
            <a:endCxn id="92" idx="2"/>
          </p:cNvCxnSpPr>
          <p:nvPr/>
        </p:nvCxnSpPr>
        <p:spPr>
          <a:xfrm rot="5400000" flipH="1" flipV="1">
            <a:off x="6022549" y="112706"/>
            <a:ext cx="238521" cy="33873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: curvado 66">
            <a:extLst>
              <a:ext uri="{FF2B5EF4-FFF2-40B4-BE49-F238E27FC236}">
                <a16:creationId xmlns:a16="http://schemas.microsoft.com/office/drawing/2014/main" xmlns="" id="{DDF24169-C026-4E1B-B3F5-AB7C797A8715}"/>
              </a:ext>
            </a:extLst>
          </p:cNvPr>
          <p:cNvCxnSpPr>
            <a:stCxn id="814" idx="2"/>
            <a:endCxn id="93" idx="0"/>
          </p:cNvCxnSpPr>
          <p:nvPr/>
        </p:nvCxnSpPr>
        <p:spPr>
          <a:xfrm rot="5400000">
            <a:off x="2606422" y="1217778"/>
            <a:ext cx="316641" cy="33668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Conector: curvado 68">
            <a:extLst>
              <a:ext uri="{FF2B5EF4-FFF2-40B4-BE49-F238E27FC236}">
                <a16:creationId xmlns:a16="http://schemas.microsoft.com/office/drawing/2014/main" xmlns="" id="{8EF8DDF8-F5F1-471A-904D-49D3CE44565A}"/>
              </a:ext>
            </a:extLst>
          </p:cNvPr>
          <p:cNvCxnSpPr>
            <a:stCxn id="814" idx="2"/>
            <a:endCxn id="94" idx="0"/>
          </p:cNvCxnSpPr>
          <p:nvPr/>
        </p:nvCxnSpPr>
        <p:spPr>
          <a:xfrm rot="5400000">
            <a:off x="3353850" y="2152826"/>
            <a:ext cx="504260" cy="16843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Conector: curvado 70">
            <a:extLst>
              <a:ext uri="{FF2B5EF4-FFF2-40B4-BE49-F238E27FC236}">
                <a16:creationId xmlns:a16="http://schemas.microsoft.com/office/drawing/2014/main" xmlns="" id="{2EFCE975-DE19-4662-95B7-C61A23868B8A}"/>
              </a:ext>
            </a:extLst>
          </p:cNvPr>
          <p:cNvCxnSpPr>
            <a:stCxn id="814" idx="2"/>
            <a:endCxn id="95" idx="0"/>
          </p:cNvCxnSpPr>
          <p:nvPr/>
        </p:nvCxnSpPr>
        <p:spPr>
          <a:xfrm rot="16200000" flipH="1">
            <a:off x="4196022" y="2994997"/>
            <a:ext cx="504260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Conector: curvado 72">
            <a:extLst>
              <a:ext uri="{FF2B5EF4-FFF2-40B4-BE49-F238E27FC236}">
                <a16:creationId xmlns:a16="http://schemas.microsoft.com/office/drawing/2014/main" xmlns="" id="{EC3C247B-5DD2-4A2D-B524-A5D106B51B7D}"/>
              </a:ext>
            </a:extLst>
          </p:cNvPr>
          <p:cNvCxnSpPr>
            <a:stCxn id="814" idx="2"/>
            <a:endCxn id="96" idx="0"/>
          </p:cNvCxnSpPr>
          <p:nvPr/>
        </p:nvCxnSpPr>
        <p:spPr>
          <a:xfrm rot="16200000" flipH="1">
            <a:off x="4968125" y="2222895"/>
            <a:ext cx="517376" cy="155732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Conector: curvado 74">
            <a:extLst>
              <a:ext uri="{FF2B5EF4-FFF2-40B4-BE49-F238E27FC236}">
                <a16:creationId xmlns:a16="http://schemas.microsoft.com/office/drawing/2014/main" xmlns="" id="{063EA848-0C8C-4B1E-BBAB-1A1A19FD621E}"/>
              </a:ext>
            </a:extLst>
          </p:cNvPr>
          <p:cNvCxnSpPr>
            <a:stCxn id="814" idx="2"/>
            <a:endCxn id="97" idx="0"/>
          </p:cNvCxnSpPr>
          <p:nvPr/>
        </p:nvCxnSpPr>
        <p:spPr>
          <a:xfrm rot="16200000" flipH="1">
            <a:off x="5993671" y="1197348"/>
            <a:ext cx="316641" cy="340767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17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 l="-30716" t="1314" r="12303" b="1304"/>
          <a:stretch/>
        </p:blipFill>
        <p:spPr>
          <a:xfrm>
            <a:off x="-3217025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4384713" y="3182993"/>
            <a:ext cx="4036913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/>
              <a:t>Conclusiones y recomendaciones</a:t>
            </a:r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1"/>
          </p:nvPr>
        </p:nvSpPr>
        <p:spPr>
          <a:xfrm>
            <a:off x="4671153" y="4128373"/>
            <a:ext cx="375047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¿Se han cumplido los objetivos de la investigación?</a:t>
            </a: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 idx="2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200" dirty="0"/>
              <a:t>08</a:t>
            </a:r>
          </a:p>
        </p:txBody>
      </p:sp>
      <p:pic>
        <p:nvPicPr>
          <p:cNvPr id="435" name="Google Shape;435;p37"/>
          <p:cNvPicPr preferRelativeResize="0"/>
          <p:nvPr/>
        </p:nvPicPr>
        <p:blipFill>
          <a:blip r:embed="rId4"/>
          <a:srcRect t="3733" b="3733"/>
          <a:stretch/>
        </p:blipFill>
        <p:spPr>
          <a:xfrm>
            <a:off x="-3217025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157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C6649061-3595-4955-9504-6232C391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7" y="412504"/>
            <a:ext cx="7209693" cy="48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03F5843-FD8D-4F48-8104-D6FD232EF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626112"/>
              </p:ext>
            </p:extLst>
          </p:nvPr>
        </p:nvGraphicFramePr>
        <p:xfrm>
          <a:off x="949569" y="257908"/>
          <a:ext cx="7467601" cy="241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4" name="Diagrama 53">
            <a:extLst>
              <a:ext uri="{FF2B5EF4-FFF2-40B4-BE49-F238E27FC236}">
                <a16:creationId xmlns:a16="http://schemas.microsoft.com/office/drawing/2014/main" xmlns="" id="{2C4D6137-DAE2-4D8D-A776-C51292836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706249"/>
              </p:ext>
            </p:extLst>
          </p:nvPr>
        </p:nvGraphicFramePr>
        <p:xfrm>
          <a:off x="949569" y="3031515"/>
          <a:ext cx="7209693" cy="173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Rectángulo: esquinas superiores, una redondeada y la otra cortada 3">
            <a:extLst>
              <a:ext uri="{FF2B5EF4-FFF2-40B4-BE49-F238E27FC236}">
                <a16:creationId xmlns:a16="http://schemas.microsoft.com/office/drawing/2014/main" xmlns="" id="{B547B4BC-7BC8-40E7-8F7E-98DE890E7CC8}"/>
              </a:ext>
            </a:extLst>
          </p:cNvPr>
          <p:cNvSpPr/>
          <p:nvPr/>
        </p:nvSpPr>
        <p:spPr>
          <a:xfrm rot="16200000">
            <a:off x="-257908" y="1420690"/>
            <a:ext cx="1863969" cy="339969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CONCLUSIONES</a:t>
            </a:r>
          </a:p>
        </p:txBody>
      </p:sp>
      <p:sp>
        <p:nvSpPr>
          <p:cNvPr id="58" name="Rectángulo: esquinas superiores, una redondeada y la otra cortada 57">
            <a:extLst>
              <a:ext uri="{FF2B5EF4-FFF2-40B4-BE49-F238E27FC236}">
                <a16:creationId xmlns:a16="http://schemas.microsoft.com/office/drawing/2014/main" xmlns="" id="{CABAC2B9-B55B-4865-84C7-A25875E42AF8}"/>
              </a:ext>
            </a:extLst>
          </p:cNvPr>
          <p:cNvSpPr/>
          <p:nvPr/>
        </p:nvSpPr>
        <p:spPr>
          <a:xfrm rot="16200000">
            <a:off x="-377215" y="3727330"/>
            <a:ext cx="2102586" cy="339969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378348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0"/>
          <p:cNvSpPr txBox="1">
            <a:spLocks noGrp="1"/>
          </p:cNvSpPr>
          <p:nvPr>
            <p:ph type="title"/>
          </p:nvPr>
        </p:nvSpPr>
        <p:spPr>
          <a:xfrm>
            <a:off x="2642550" y="1416450"/>
            <a:ext cx="3858900" cy="11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</a:t>
            </a:r>
            <a:endParaRPr dirty="0"/>
          </a:p>
        </p:txBody>
      </p:sp>
      <p:grpSp>
        <p:nvGrpSpPr>
          <p:cNvPr id="6" name="Google Shape;3853;p72">
            <a:extLst>
              <a:ext uri="{FF2B5EF4-FFF2-40B4-BE49-F238E27FC236}">
                <a16:creationId xmlns:a16="http://schemas.microsoft.com/office/drawing/2014/main" xmlns="" id="{3538541E-1ADA-4EB7-9DD8-2253D7272A7C}"/>
              </a:ext>
            </a:extLst>
          </p:cNvPr>
          <p:cNvGrpSpPr/>
          <p:nvPr/>
        </p:nvGrpSpPr>
        <p:grpSpPr>
          <a:xfrm>
            <a:off x="2899696" y="2660427"/>
            <a:ext cx="3196579" cy="1822207"/>
            <a:chOff x="3597785" y="3065882"/>
            <a:chExt cx="2241344" cy="1330656"/>
          </a:xfrm>
        </p:grpSpPr>
        <p:grpSp>
          <p:nvGrpSpPr>
            <p:cNvPr id="7" name="Google Shape;3854;p72">
              <a:extLst>
                <a:ext uri="{FF2B5EF4-FFF2-40B4-BE49-F238E27FC236}">
                  <a16:creationId xmlns:a16="http://schemas.microsoft.com/office/drawing/2014/main" xmlns="" id="{C801FA0F-A7D9-4856-B76C-08B84FB34FD6}"/>
                </a:ext>
              </a:extLst>
            </p:cNvPr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811" name="Google Shape;3855;p72">
                <a:extLst>
                  <a:ext uri="{FF2B5EF4-FFF2-40B4-BE49-F238E27FC236}">
                    <a16:creationId xmlns:a16="http://schemas.microsoft.com/office/drawing/2014/main" xmlns="" id="{A879E1C4-27DA-4BFB-9FC5-5324BAF8C3E3}"/>
                  </a:ext>
                </a:extLst>
              </p:cNvPr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2" name="Google Shape;3856;p72">
                <a:extLst>
                  <a:ext uri="{FF2B5EF4-FFF2-40B4-BE49-F238E27FC236}">
                    <a16:creationId xmlns:a16="http://schemas.microsoft.com/office/drawing/2014/main" xmlns="" id="{B4C5288F-54EB-4A11-914F-9B223D98EE5F}"/>
                  </a:ext>
                </a:extLst>
              </p:cNvPr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818" name="Google Shape;3857;p72">
                  <a:extLst>
                    <a:ext uri="{FF2B5EF4-FFF2-40B4-BE49-F238E27FC236}">
                      <a16:creationId xmlns:a16="http://schemas.microsoft.com/office/drawing/2014/main" xmlns="" id="{FDADC1D9-651C-41B6-BD59-5F4C2255CCC9}"/>
                    </a:ext>
                  </a:extLst>
                </p:cNvPr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3858;p72">
                  <a:extLst>
                    <a:ext uri="{FF2B5EF4-FFF2-40B4-BE49-F238E27FC236}">
                      <a16:creationId xmlns:a16="http://schemas.microsoft.com/office/drawing/2014/main" xmlns="" id="{5E02F65D-A627-4056-88CD-309A61B0D51D}"/>
                    </a:ext>
                  </a:extLst>
                </p:cNvPr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3" name="Google Shape;3859;p72">
                <a:extLst>
                  <a:ext uri="{FF2B5EF4-FFF2-40B4-BE49-F238E27FC236}">
                    <a16:creationId xmlns:a16="http://schemas.microsoft.com/office/drawing/2014/main" xmlns="" id="{DC587B9F-BB44-4657-BFE2-3910C10F6ED9}"/>
                  </a:ext>
                </a:extLst>
              </p:cNvPr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814" name="Google Shape;3860;p72">
                  <a:extLst>
                    <a:ext uri="{FF2B5EF4-FFF2-40B4-BE49-F238E27FC236}">
                      <a16:creationId xmlns:a16="http://schemas.microsoft.com/office/drawing/2014/main" xmlns="" id="{FE3464B9-F6B7-4444-82B2-EBB7BA913590}"/>
                    </a:ext>
                  </a:extLst>
                </p:cNvPr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3861;p72">
                  <a:extLst>
                    <a:ext uri="{FF2B5EF4-FFF2-40B4-BE49-F238E27FC236}">
                      <a16:creationId xmlns:a16="http://schemas.microsoft.com/office/drawing/2014/main" xmlns="" id="{4BE1F48A-4E6B-4316-854F-44AA57D8B0DA}"/>
                    </a:ext>
                  </a:extLst>
                </p:cNvPr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3862;p72">
              <a:extLst>
                <a:ext uri="{FF2B5EF4-FFF2-40B4-BE49-F238E27FC236}">
                  <a16:creationId xmlns:a16="http://schemas.microsoft.com/office/drawing/2014/main" xmlns="" id="{E8F9722E-F75D-461B-BD3C-1D5EDD568450}"/>
                </a:ext>
              </a:extLst>
            </p:cNvPr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796" name="Google Shape;3863;p72">
                <a:extLst>
                  <a:ext uri="{FF2B5EF4-FFF2-40B4-BE49-F238E27FC236}">
                    <a16:creationId xmlns:a16="http://schemas.microsoft.com/office/drawing/2014/main" xmlns="" id="{20578141-9534-4A9E-BB52-70375C56436A}"/>
                  </a:ext>
                </a:extLst>
              </p:cNvPr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809" name="Google Shape;3864;p72">
                  <a:extLst>
                    <a:ext uri="{FF2B5EF4-FFF2-40B4-BE49-F238E27FC236}">
                      <a16:creationId xmlns:a16="http://schemas.microsoft.com/office/drawing/2014/main" xmlns="" id="{615A7A07-6C0B-4E61-9707-7433AE46E609}"/>
                    </a:ext>
                  </a:extLst>
                </p:cNvPr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3865;p72">
                  <a:extLst>
                    <a:ext uri="{FF2B5EF4-FFF2-40B4-BE49-F238E27FC236}">
                      <a16:creationId xmlns:a16="http://schemas.microsoft.com/office/drawing/2014/main" xmlns="" id="{E2F669F6-94AB-4D4A-AE04-82175B37D8E8}"/>
                    </a:ext>
                  </a:extLst>
                </p:cNvPr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7" name="Google Shape;3866;p72">
                <a:extLst>
                  <a:ext uri="{FF2B5EF4-FFF2-40B4-BE49-F238E27FC236}">
                    <a16:creationId xmlns:a16="http://schemas.microsoft.com/office/drawing/2014/main" xmlns="" id="{D70A69CD-1502-4C31-91F1-D58525B29590}"/>
                  </a:ext>
                </a:extLst>
              </p:cNvPr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807" name="Google Shape;3867;p72">
                  <a:extLst>
                    <a:ext uri="{FF2B5EF4-FFF2-40B4-BE49-F238E27FC236}">
                      <a16:creationId xmlns:a16="http://schemas.microsoft.com/office/drawing/2014/main" xmlns="" id="{BAE4E254-D9F3-400E-8E0B-08A283343E36}"/>
                    </a:ext>
                  </a:extLst>
                </p:cNvPr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3868;p72">
                  <a:extLst>
                    <a:ext uri="{FF2B5EF4-FFF2-40B4-BE49-F238E27FC236}">
                      <a16:creationId xmlns:a16="http://schemas.microsoft.com/office/drawing/2014/main" xmlns="" id="{16C7463B-B3A2-40AD-BF67-04BF0292108C}"/>
                    </a:ext>
                  </a:extLst>
                </p:cNvPr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8" name="Google Shape;3869;p72">
                <a:extLst>
                  <a:ext uri="{FF2B5EF4-FFF2-40B4-BE49-F238E27FC236}">
                    <a16:creationId xmlns:a16="http://schemas.microsoft.com/office/drawing/2014/main" xmlns="" id="{32176385-E787-458D-9340-5C5DB55B982E}"/>
                  </a:ext>
                </a:extLst>
              </p:cNvPr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805" name="Google Shape;3870;p72">
                  <a:extLst>
                    <a:ext uri="{FF2B5EF4-FFF2-40B4-BE49-F238E27FC236}">
                      <a16:creationId xmlns:a16="http://schemas.microsoft.com/office/drawing/2014/main" xmlns="" id="{3568357D-B83A-4E33-BFBB-9A9B8F3D056E}"/>
                    </a:ext>
                  </a:extLst>
                </p:cNvPr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3871;p72">
                  <a:extLst>
                    <a:ext uri="{FF2B5EF4-FFF2-40B4-BE49-F238E27FC236}">
                      <a16:creationId xmlns:a16="http://schemas.microsoft.com/office/drawing/2014/main" xmlns="" id="{BFF3E2C5-BA1A-4D7D-B783-B23B35EF12F5}"/>
                    </a:ext>
                  </a:extLst>
                </p:cNvPr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9" name="Google Shape;3872;p72">
                <a:extLst>
                  <a:ext uri="{FF2B5EF4-FFF2-40B4-BE49-F238E27FC236}">
                    <a16:creationId xmlns:a16="http://schemas.microsoft.com/office/drawing/2014/main" xmlns="" id="{4A994EC9-F7BC-4FB8-AD37-36F1AA95485B}"/>
                  </a:ext>
                </a:extLst>
              </p:cNvPr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803" name="Google Shape;3873;p72">
                  <a:extLst>
                    <a:ext uri="{FF2B5EF4-FFF2-40B4-BE49-F238E27FC236}">
                      <a16:creationId xmlns:a16="http://schemas.microsoft.com/office/drawing/2014/main" xmlns="" id="{511DFF0C-58F5-423A-8889-F628F1F55FDF}"/>
                    </a:ext>
                  </a:extLst>
                </p:cNvPr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3874;p72">
                  <a:extLst>
                    <a:ext uri="{FF2B5EF4-FFF2-40B4-BE49-F238E27FC236}">
                      <a16:creationId xmlns:a16="http://schemas.microsoft.com/office/drawing/2014/main" xmlns="" id="{EA24E089-B2BE-4F2F-A97B-A036A3291C5C}"/>
                    </a:ext>
                  </a:extLst>
                </p:cNvPr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0" name="Google Shape;3875;p72">
                <a:extLst>
                  <a:ext uri="{FF2B5EF4-FFF2-40B4-BE49-F238E27FC236}">
                    <a16:creationId xmlns:a16="http://schemas.microsoft.com/office/drawing/2014/main" xmlns="" id="{91D643DE-A544-4E4E-8E6F-9F97FDEE8CAA}"/>
                  </a:ext>
                </a:extLst>
              </p:cNvPr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801" name="Google Shape;3876;p72">
                  <a:extLst>
                    <a:ext uri="{FF2B5EF4-FFF2-40B4-BE49-F238E27FC236}">
                      <a16:creationId xmlns:a16="http://schemas.microsoft.com/office/drawing/2014/main" xmlns="" id="{05DAC00B-9FB4-4295-B43B-29BBADE32E7C}"/>
                    </a:ext>
                  </a:extLst>
                </p:cNvPr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3877;p72">
                  <a:extLst>
                    <a:ext uri="{FF2B5EF4-FFF2-40B4-BE49-F238E27FC236}">
                      <a16:creationId xmlns:a16="http://schemas.microsoft.com/office/drawing/2014/main" xmlns="" id="{D850FEAE-ECCD-404D-8314-D2F377AAD4DA}"/>
                    </a:ext>
                  </a:extLst>
                </p:cNvPr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" name="Google Shape;3878;p72">
              <a:extLst>
                <a:ext uri="{FF2B5EF4-FFF2-40B4-BE49-F238E27FC236}">
                  <a16:creationId xmlns:a16="http://schemas.microsoft.com/office/drawing/2014/main" xmlns="" id="{2EAF2010-BBA7-4A59-904E-D7FF229EF30E}"/>
                </a:ext>
              </a:extLst>
            </p:cNvPr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768" name="Google Shape;3879;p72">
                <a:extLst>
                  <a:ext uri="{FF2B5EF4-FFF2-40B4-BE49-F238E27FC236}">
                    <a16:creationId xmlns:a16="http://schemas.microsoft.com/office/drawing/2014/main" xmlns="" id="{2F7E6B71-DED2-4B69-9A03-90FB3E729DE4}"/>
                  </a:ext>
                </a:extLst>
              </p:cNvPr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790" name="Google Shape;3880;p72">
                  <a:extLst>
                    <a:ext uri="{FF2B5EF4-FFF2-40B4-BE49-F238E27FC236}">
                      <a16:creationId xmlns:a16="http://schemas.microsoft.com/office/drawing/2014/main" xmlns="" id="{52567C2B-4E8E-4F92-9A66-483B6FF94297}"/>
                    </a:ext>
                  </a:extLst>
                </p:cNvPr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3881;p72">
                  <a:extLst>
                    <a:ext uri="{FF2B5EF4-FFF2-40B4-BE49-F238E27FC236}">
                      <a16:creationId xmlns:a16="http://schemas.microsoft.com/office/drawing/2014/main" xmlns="" id="{1FD8F3AD-8EBE-49E3-AB60-C342002EDC2F}"/>
                    </a:ext>
                  </a:extLst>
                </p:cNvPr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3882;p72">
                  <a:extLst>
                    <a:ext uri="{FF2B5EF4-FFF2-40B4-BE49-F238E27FC236}">
                      <a16:creationId xmlns:a16="http://schemas.microsoft.com/office/drawing/2014/main" xmlns="" id="{19EC0D2A-92F0-4783-B880-1E8907B97217}"/>
                    </a:ext>
                  </a:extLst>
                </p:cNvPr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3883;p72">
                  <a:extLst>
                    <a:ext uri="{FF2B5EF4-FFF2-40B4-BE49-F238E27FC236}">
                      <a16:creationId xmlns:a16="http://schemas.microsoft.com/office/drawing/2014/main" xmlns="" id="{8C701F94-DD57-4A07-9F75-4383E485B3F5}"/>
                    </a:ext>
                  </a:extLst>
                </p:cNvPr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3884;p72">
                  <a:extLst>
                    <a:ext uri="{FF2B5EF4-FFF2-40B4-BE49-F238E27FC236}">
                      <a16:creationId xmlns:a16="http://schemas.microsoft.com/office/drawing/2014/main" xmlns="" id="{24E84AFE-1ADB-4A72-8931-DF29513B3CA5}"/>
                    </a:ext>
                  </a:extLst>
                </p:cNvPr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3885;p72">
                  <a:extLst>
                    <a:ext uri="{FF2B5EF4-FFF2-40B4-BE49-F238E27FC236}">
                      <a16:creationId xmlns:a16="http://schemas.microsoft.com/office/drawing/2014/main" xmlns="" id="{A1C53586-AA27-4226-9D26-443D4493C646}"/>
                    </a:ext>
                  </a:extLst>
                </p:cNvPr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9" name="Google Shape;3886;p72">
                <a:extLst>
                  <a:ext uri="{FF2B5EF4-FFF2-40B4-BE49-F238E27FC236}">
                    <a16:creationId xmlns:a16="http://schemas.microsoft.com/office/drawing/2014/main" xmlns="" id="{3479B16E-CC8F-4A59-8A97-2452290B6511}"/>
                  </a:ext>
                </a:extLst>
              </p:cNvPr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788" name="Google Shape;3887;p72">
                  <a:extLst>
                    <a:ext uri="{FF2B5EF4-FFF2-40B4-BE49-F238E27FC236}">
                      <a16:creationId xmlns:a16="http://schemas.microsoft.com/office/drawing/2014/main" xmlns="" id="{F9C6B24D-B8AF-44AD-9904-F21CE0396182}"/>
                    </a:ext>
                  </a:extLst>
                </p:cNvPr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3888;p72">
                  <a:extLst>
                    <a:ext uri="{FF2B5EF4-FFF2-40B4-BE49-F238E27FC236}">
                      <a16:creationId xmlns:a16="http://schemas.microsoft.com/office/drawing/2014/main" xmlns="" id="{0E12CD5A-001B-43D4-BF2A-B6B2C34CC46B}"/>
                    </a:ext>
                  </a:extLst>
                </p:cNvPr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0" name="Google Shape;3889;p72">
                <a:extLst>
                  <a:ext uri="{FF2B5EF4-FFF2-40B4-BE49-F238E27FC236}">
                    <a16:creationId xmlns:a16="http://schemas.microsoft.com/office/drawing/2014/main" xmlns="" id="{8E9F917E-C80D-4133-B882-4F08B1FD30DB}"/>
                  </a:ext>
                </a:extLst>
              </p:cNvPr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786" name="Google Shape;3890;p72">
                  <a:extLst>
                    <a:ext uri="{FF2B5EF4-FFF2-40B4-BE49-F238E27FC236}">
                      <a16:creationId xmlns:a16="http://schemas.microsoft.com/office/drawing/2014/main" xmlns="" id="{8D02A83A-468B-40AB-B1DD-9488CE0131B9}"/>
                    </a:ext>
                  </a:extLst>
                </p:cNvPr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3891;p72">
                  <a:extLst>
                    <a:ext uri="{FF2B5EF4-FFF2-40B4-BE49-F238E27FC236}">
                      <a16:creationId xmlns:a16="http://schemas.microsoft.com/office/drawing/2014/main" xmlns="" id="{E0DF1F04-F67F-41DD-952C-B8AB3724BB21}"/>
                    </a:ext>
                  </a:extLst>
                </p:cNvPr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1" name="Google Shape;3892;p72">
                <a:extLst>
                  <a:ext uri="{FF2B5EF4-FFF2-40B4-BE49-F238E27FC236}">
                    <a16:creationId xmlns:a16="http://schemas.microsoft.com/office/drawing/2014/main" xmlns="" id="{CCE18584-A23D-4097-BC98-12FFD33CBE27}"/>
                  </a:ext>
                </a:extLst>
              </p:cNvPr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784" name="Google Shape;3893;p72">
                  <a:extLst>
                    <a:ext uri="{FF2B5EF4-FFF2-40B4-BE49-F238E27FC236}">
                      <a16:creationId xmlns:a16="http://schemas.microsoft.com/office/drawing/2014/main" xmlns="" id="{783FE35F-64DC-4CE0-8421-D08DEE6A50E0}"/>
                    </a:ext>
                  </a:extLst>
                </p:cNvPr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3894;p72">
                  <a:extLst>
                    <a:ext uri="{FF2B5EF4-FFF2-40B4-BE49-F238E27FC236}">
                      <a16:creationId xmlns:a16="http://schemas.microsoft.com/office/drawing/2014/main" xmlns="" id="{05845689-096F-4F83-B1A5-60982D10BE1F}"/>
                    </a:ext>
                  </a:extLst>
                </p:cNvPr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2" name="Google Shape;3895;p72">
                <a:extLst>
                  <a:ext uri="{FF2B5EF4-FFF2-40B4-BE49-F238E27FC236}">
                    <a16:creationId xmlns:a16="http://schemas.microsoft.com/office/drawing/2014/main" xmlns="" id="{255ABF33-5A74-419A-AB07-57A6EBEDB20C}"/>
                  </a:ext>
                </a:extLst>
              </p:cNvPr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782" name="Google Shape;3896;p72">
                  <a:extLst>
                    <a:ext uri="{FF2B5EF4-FFF2-40B4-BE49-F238E27FC236}">
                      <a16:creationId xmlns:a16="http://schemas.microsoft.com/office/drawing/2014/main" xmlns="" id="{E73F7D51-AB1F-4ECF-B0B2-07E0B13F4B60}"/>
                    </a:ext>
                  </a:extLst>
                </p:cNvPr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3897;p72">
                  <a:extLst>
                    <a:ext uri="{FF2B5EF4-FFF2-40B4-BE49-F238E27FC236}">
                      <a16:creationId xmlns:a16="http://schemas.microsoft.com/office/drawing/2014/main" xmlns="" id="{DC01A301-B2F5-4195-880C-BAC041BD56D8}"/>
                    </a:ext>
                  </a:extLst>
                </p:cNvPr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3" name="Google Shape;3898;p72">
                <a:extLst>
                  <a:ext uri="{FF2B5EF4-FFF2-40B4-BE49-F238E27FC236}">
                    <a16:creationId xmlns:a16="http://schemas.microsoft.com/office/drawing/2014/main" xmlns="" id="{2B5AD781-1F99-4B2E-A5F2-956F2F950DB7}"/>
                  </a:ext>
                </a:extLst>
              </p:cNvPr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780" name="Google Shape;3899;p72">
                  <a:extLst>
                    <a:ext uri="{FF2B5EF4-FFF2-40B4-BE49-F238E27FC236}">
                      <a16:creationId xmlns:a16="http://schemas.microsoft.com/office/drawing/2014/main" xmlns="" id="{B7B3D70D-21FF-4510-BFB4-B4DFD37BE894}"/>
                    </a:ext>
                  </a:extLst>
                </p:cNvPr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3900;p72">
                  <a:extLst>
                    <a:ext uri="{FF2B5EF4-FFF2-40B4-BE49-F238E27FC236}">
                      <a16:creationId xmlns:a16="http://schemas.microsoft.com/office/drawing/2014/main" xmlns="" id="{96A0DAA4-03A8-456F-A8D0-BE50CB4CC6D5}"/>
                    </a:ext>
                  </a:extLst>
                </p:cNvPr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4" name="Google Shape;3901;p72">
                <a:extLst>
                  <a:ext uri="{FF2B5EF4-FFF2-40B4-BE49-F238E27FC236}">
                    <a16:creationId xmlns:a16="http://schemas.microsoft.com/office/drawing/2014/main" xmlns="" id="{09FAA6A0-8C16-4B97-B785-30786C7E4126}"/>
                  </a:ext>
                </a:extLst>
              </p:cNvPr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778" name="Google Shape;3902;p72">
                  <a:extLst>
                    <a:ext uri="{FF2B5EF4-FFF2-40B4-BE49-F238E27FC236}">
                      <a16:creationId xmlns:a16="http://schemas.microsoft.com/office/drawing/2014/main" xmlns="" id="{CCE8F5E1-CAA5-4FF7-AB32-2E29E83D72A8}"/>
                    </a:ext>
                  </a:extLst>
                </p:cNvPr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3903;p72">
                  <a:extLst>
                    <a:ext uri="{FF2B5EF4-FFF2-40B4-BE49-F238E27FC236}">
                      <a16:creationId xmlns:a16="http://schemas.microsoft.com/office/drawing/2014/main" xmlns="" id="{E15B7D86-9ACD-4214-8C25-9D51135669E5}"/>
                    </a:ext>
                  </a:extLst>
                </p:cNvPr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3904;p72">
                <a:extLst>
                  <a:ext uri="{FF2B5EF4-FFF2-40B4-BE49-F238E27FC236}">
                    <a16:creationId xmlns:a16="http://schemas.microsoft.com/office/drawing/2014/main" xmlns="" id="{46100F4C-9171-4AB9-800A-659CFEE7390C}"/>
                  </a:ext>
                </a:extLst>
              </p:cNvPr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776" name="Google Shape;3905;p72">
                  <a:extLst>
                    <a:ext uri="{FF2B5EF4-FFF2-40B4-BE49-F238E27FC236}">
                      <a16:creationId xmlns:a16="http://schemas.microsoft.com/office/drawing/2014/main" xmlns="" id="{9395CD0C-2456-4A91-997B-614831F3390B}"/>
                    </a:ext>
                  </a:extLst>
                </p:cNvPr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3906;p72">
                  <a:extLst>
                    <a:ext uri="{FF2B5EF4-FFF2-40B4-BE49-F238E27FC236}">
                      <a16:creationId xmlns:a16="http://schemas.microsoft.com/office/drawing/2014/main" xmlns="" id="{F725C05F-FEE3-4CCC-A1D5-E9487DE54D68}"/>
                    </a:ext>
                  </a:extLst>
                </p:cNvPr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" name="Google Shape;3907;p72">
              <a:extLst>
                <a:ext uri="{FF2B5EF4-FFF2-40B4-BE49-F238E27FC236}">
                  <a16:creationId xmlns:a16="http://schemas.microsoft.com/office/drawing/2014/main" xmlns="" id="{00C8E074-0817-4FEE-8AA7-3341D47DAEDB}"/>
                </a:ext>
              </a:extLst>
            </p:cNvPr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752" name="Google Shape;3908;p72">
                <a:extLst>
                  <a:ext uri="{FF2B5EF4-FFF2-40B4-BE49-F238E27FC236}">
                    <a16:creationId xmlns:a16="http://schemas.microsoft.com/office/drawing/2014/main" xmlns="" id="{48EEEB75-062D-4E6A-B133-C2B4D1E8E4DC}"/>
                  </a:ext>
                </a:extLst>
              </p:cNvPr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765" name="Google Shape;3909;p72">
                  <a:extLst>
                    <a:ext uri="{FF2B5EF4-FFF2-40B4-BE49-F238E27FC236}">
                      <a16:creationId xmlns:a16="http://schemas.microsoft.com/office/drawing/2014/main" xmlns="" id="{C2811C45-FE3F-47EB-913C-A81CC4B424C6}"/>
                    </a:ext>
                  </a:extLst>
                </p:cNvPr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3910;p72">
                  <a:extLst>
                    <a:ext uri="{FF2B5EF4-FFF2-40B4-BE49-F238E27FC236}">
                      <a16:creationId xmlns:a16="http://schemas.microsoft.com/office/drawing/2014/main" xmlns="" id="{84B0038F-4B97-4BBB-8E6F-B5A3AC947DFE}"/>
                    </a:ext>
                  </a:extLst>
                </p:cNvPr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3911;p72">
                  <a:extLst>
                    <a:ext uri="{FF2B5EF4-FFF2-40B4-BE49-F238E27FC236}">
                      <a16:creationId xmlns:a16="http://schemas.microsoft.com/office/drawing/2014/main" xmlns="" id="{BD46FEBB-784E-411A-AE8C-B6BE258EC571}"/>
                    </a:ext>
                  </a:extLst>
                </p:cNvPr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3" name="Google Shape;3912;p72">
                <a:extLst>
                  <a:ext uri="{FF2B5EF4-FFF2-40B4-BE49-F238E27FC236}">
                    <a16:creationId xmlns:a16="http://schemas.microsoft.com/office/drawing/2014/main" xmlns="" id="{3972BAD8-BE01-4731-A46E-AFEFBD701E97}"/>
                  </a:ext>
                </a:extLst>
              </p:cNvPr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763" name="Google Shape;3913;p72">
                  <a:extLst>
                    <a:ext uri="{FF2B5EF4-FFF2-40B4-BE49-F238E27FC236}">
                      <a16:creationId xmlns:a16="http://schemas.microsoft.com/office/drawing/2014/main" xmlns="" id="{404A2A11-00CA-44B5-BA20-CDC19B19D58E}"/>
                    </a:ext>
                  </a:extLst>
                </p:cNvPr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3914;p72">
                  <a:extLst>
                    <a:ext uri="{FF2B5EF4-FFF2-40B4-BE49-F238E27FC236}">
                      <a16:creationId xmlns:a16="http://schemas.microsoft.com/office/drawing/2014/main" xmlns="" id="{4193AD95-DF80-45DA-A159-0DF7FC53329F}"/>
                    </a:ext>
                  </a:extLst>
                </p:cNvPr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4" name="Google Shape;3915;p72">
                <a:extLst>
                  <a:ext uri="{FF2B5EF4-FFF2-40B4-BE49-F238E27FC236}">
                    <a16:creationId xmlns:a16="http://schemas.microsoft.com/office/drawing/2014/main" xmlns="" id="{97997C2D-953E-4AAA-910A-8676B4A547B2}"/>
                  </a:ext>
                </a:extLst>
              </p:cNvPr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761" name="Google Shape;3916;p72">
                  <a:extLst>
                    <a:ext uri="{FF2B5EF4-FFF2-40B4-BE49-F238E27FC236}">
                      <a16:creationId xmlns:a16="http://schemas.microsoft.com/office/drawing/2014/main" xmlns="" id="{00A90CAB-7973-4EBA-A61B-7F03020251D3}"/>
                    </a:ext>
                  </a:extLst>
                </p:cNvPr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3917;p72">
                  <a:extLst>
                    <a:ext uri="{FF2B5EF4-FFF2-40B4-BE49-F238E27FC236}">
                      <a16:creationId xmlns:a16="http://schemas.microsoft.com/office/drawing/2014/main" xmlns="" id="{6B64ED39-7797-4251-845C-F4C799088628}"/>
                    </a:ext>
                  </a:extLst>
                </p:cNvPr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" name="Google Shape;3918;p72">
                <a:extLst>
                  <a:ext uri="{FF2B5EF4-FFF2-40B4-BE49-F238E27FC236}">
                    <a16:creationId xmlns:a16="http://schemas.microsoft.com/office/drawing/2014/main" xmlns="" id="{F0D5FB08-9561-4A83-9DA4-903EA3340C92}"/>
                  </a:ext>
                </a:extLst>
              </p:cNvPr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759" name="Google Shape;3919;p72">
                  <a:extLst>
                    <a:ext uri="{FF2B5EF4-FFF2-40B4-BE49-F238E27FC236}">
                      <a16:creationId xmlns:a16="http://schemas.microsoft.com/office/drawing/2014/main" xmlns="" id="{B7C9EE90-B923-4681-B906-47D1CE0788E3}"/>
                    </a:ext>
                  </a:extLst>
                </p:cNvPr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3920;p72">
                  <a:extLst>
                    <a:ext uri="{FF2B5EF4-FFF2-40B4-BE49-F238E27FC236}">
                      <a16:creationId xmlns:a16="http://schemas.microsoft.com/office/drawing/2014/main" xmlns="" id="{26CF9431-CB14-4DEF-B476-FE6DB860891D}"/>
                    </a:ext>
                  </a:extLst>
                </p:cNvPr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6" name="Google Shape;3921;p72">
                <a:extLst>
                  <a:ext uri="{FF2B5EF4-FFF2-40B4-BE49-F238E27FC236}">
                    <a16:creationId xmlns:a16="http://schemas.microsoft.com/office/drawing/2014/main" xmlns="" id="{07EFD82B-711F-4114-B2E1-17B8A9DFCEDB}"/>
                  </a:ext>
                </a:extLst>
              </p:cNvPr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757" name="Google Shape;3922;p72">
                  <a:extLst>
                    <a:ext uri="{FF2B5EF4-FFF2-40B4-BE49-F238E27FC236}">
                      <a16:creationId xmlns:a16="http://schemas.microsoft.com/office/drawing/2014/main" xmlns="" id="{21F957D8-08BB-43DB-B610-9FB83B1BA816}"/>
                    </a:ext>
                  </a:extLst>
                </p:cNvPr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3923;p72">
                  <a:extLst>
                    <a:ext uri="{FF2B5EF4-FFF2-40B4-BE49-F238E27FC236}">
                      <a16:creationId xmlns:a16="http://schemas.microsoft.com/office/drawing/2014/main" xmlns="" id="{CC97F9C3-B2DD-48B9-B4E5-015405BD5B83}"/>
                    </a:ext>
                  </a:extLst>
                </p:cNvPr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" name="Google Shape;3924;p72">
              <a:extLst>
                <a:ext uri="{FF2B5EF4-FFF2-40B4-BE49-F238E27FC236}">
                  <a16:creationId xmlns:a16="http://schemas.microsoft.com/office/drawing/2014/main" xmlns="" id="{1386EA80-ABCB-41F6-8048-06ACD5C09DF6}"/>
                </a:ext>
              </a:extLst>
            </p:cNvPr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729" name="Google Shape;3925;p72">
                <a:extLst>
                  <a:ext uri="{FF2B5EF4-FFF2-40B4-BE49-F238E27FC236}">
                    <a16:creationId xmlns:a16="http://schemas.microsoft.com/office/drawing/2014/main" xmlns="" id="{02BBB1D6-1E25-42C5-A6C1-175D4CFEFFFF}"/>
                  </a:ext>
                </a:extLst>
              </p:cNvPr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748" name="Google Shape;3926;p72">
                  <a:extLst>
                    <a:ext uri="{FF2B5EF4-FFF2-40B4-BE49-F238E27FC236}">
                      <a16:creationId xmlns:a16="http://schemas.microsoft.com/office/drawing/2014/main" xmlns="" id="{B07C7DF0-46A5-402A-8DC9-807225D7E5BD}"/>
                    </a:ext>
                  </a:extLst>
                </p:cNvPr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3927;p72">
                  <a:extLst>
                    <a:ext uri="{FF2B5EF4-FFF2-40B4-BE49-F238E27FC236}">
                      <a16:creationId xmlns:a16="http://schemas.microsoft.com/office/drawing/2014/main" xmlns="" id="{66649BE3-B0C3-498B-A2CC-AEAC3774E174}"/>
                    </a:ext>
                  </a:extLst>
                </p:cNvPr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3928;p72">
                  <a:extLst>
                    <a:ext uri="{FF2B5EF4-FFF2-40B4-BE49-F238E27FC236}">
                      <a16:creationId xmlns:a16="http://schemas.microsoft.com/office/drawing/2014/main" xmlns="" id="{95BA0EA5-87B7-4D44-9B0B-873D7D6F2B26}"/>
                    </a:ext>
                  </a:extLst>
                </p:cNvPr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3929;p72">
                  <a:extLst>
                    <a:ext uri="{FF2B5EF4-FFF2-40B4-BE49-F238E27FC236}">
                      <a16:creationId xmlns:a16="http://schemas.microsoft.com/office/drawing/2014/main" xmlns="" id="{0AF3C778-870C-404B-9F43-41650CBAC9FA}"/>
                    </a:ext>
                  </a:extLst>
                </p:cNvPr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0" name="Google Shape;3930;p72">
                <a:extLst>
                  <a:ext uri="{FF2B5EF4-FFF2-40B4-BE49-F238E27FC236}">
                    <a16:creationId xmlns:a16="http://schemas.microsoft.com/office/drawing/2014/main" xmlns="" id="{89EA6883-D114-4211-BFBA-9BF642B2DB23}"/>
                  </a:ext>
                </a:extLst>
              </p:cNvPr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746" name="Google Shape;3931;p72">
                  <a:extLst>
                    <a:ext uri="{FF2B5EF4-FFF2-40B4-BE49-F238E27FC236}">
                      <a16:creationId xmlns:a16="http://schemas.microsoft.com/office/drawing/2014/main" xmlns="" id="{8743665F-3999-4C43-B833-523EC1AF14B5}"/>
                    </a:ext>
                  </a:extLst>
                </p:cNvPr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3932;p72">
                  <a:extLst>
                    <a:ext uri="{FF2B5EF4-FFF2-40B4-BE49-F238E27FC236}">
                      <a16:creationId xmlns:a16="http://schemas.microsoft.com/office/drawing/2014/main" xmlns="" id="{52293E43-92AB-4F23-A2A3-AE2FDA09A8F6}"/>
                    </a:ext>
                  </a:extLst>
                </p:cNvPr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1" name="Google Shape;3933;p72">
                <a:extLst>
                  <a:ext uri="{FF2B5EF4-FFF2-40B4-BE49-F238E27FC236}">
                    <a16:creationId xmlns:a16="http://schemas.microsoft.com/office/drawing/2014/main" xmlns="" id="{51F97A09-3BF1-464A-A493-A7B5EAF29AFA}"/>
                  </a:ext>
                </a:extLst>
              </p:cNvPr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744" name="Google Shape;3934;p72">
                  <a:extLst>
                    <a:ext uri="{FF2B5EF4-FFF2-40B4-BE49-F238E27FC236}">
                      <a16:creationId xmlns:a16="http://schemas.microsoft.com/office/drawing/2014/main" xmlns="" id="{564658C5-776F-4685-B79C-D81D6D2EB572}"/>
                    </a:ext>
                  </a:extLst>
                </p:cNvPr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3935;p72">
                  <a:extLst>
                    <a:ext uri="{FF2B5EF4-FFF2-40B4-BE49-F238E27FC236}">
                      <a16:creationId xmlns:a16="http://schemas.microsoft.com/office/drawing/2014/main" xmlns="" id="{254FE3C9-34F0-4D6A-9C87-51D9D1AF198A}"/>
                    </a:ext>
                  </a:extLst>
                </p:cNvPr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2" name="Google Shape;3936;p72">
                <a:extLst>
                  <a:ext uri="{FF2B5EF4-FFF2-40B4-BE49-F238E27FC236}">
                    <a16:creationId xmlns:a16="http://schemas.microsoft.com/office/drawing/2014/main" xmlns="" id="{CA346631-3F93-4F43-9DDE-549725FAF426}"/>
                  </a:ext>
                </a:extLst>
              </p:cNvPr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742" name="Google Shape;3937;p72">
                  <a:extLst>
                    <a:ext uri="{FF2B5EF4-FFF2-40B4-BE49-F238E27FC236}">
                      <a16:creationId xmlns:a16="http://schemas.microsoft.com/office/drawing/2014/main" xmlns="" id="{97D52AAB-24B6-4C8B-9936-CF62ABF3E159}"/>
                    </a:ext>
                  </a:extLst>
                </p:cNvPr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3938;p72">
                  <a:extLst>
                    <a:ext uri="{FF2B5EF4-FFF2-40B4-BE49-F238E27FC236}">
                      <a16:creationId xmlns:a16="http://schemas.microsoft.com/office/drawing/2014/main" xmlns="" id="{DCF5E45C-D64E-4857-9108-FDEC087B5EBD}"/>
                    </a:ext>
                  </a:extLst>
                </p:cNvPr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3" name="Google Shape;3939;p72">
                <a:extLst>
                  <a:ext uri="{FF2B5EF4-FFF2-40B4-BE49-F238E27FC236}">
                    <a16:creationId xmlns:a16="http://schemas.microsoft.com/office/drawing/2014/main" xmlns="" id="{FF15E628-8F8E-451C-BB91-ED780F84FF58}"/>
                  </a:ext>
                </a:extLst>
              </p:cNvPr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740" name="Google Shape;3940;p72">
                  <a:extLst>
                    <a:ext uri="{FF2B5EF4-FFF2-40B4-BE49-F238E27FC236}">
                      <a16:creationId xmlns:a16="http://schemas.microsoft.com/office/drawing/2014/main" xmlns="" id="{34DAF955-93FE-4246-8995-481778BECF20}"/>
                    </a:ext>
                  </a:extLst>
                </p:cNvPr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3941;p72">
                  <a:extLst>
                    <a:ext uri="{FF2B5EF4-FFF2-40B4-BE49-F238E27FC236}">
                      <a16:creationId xmlns:a16="http://schemas.microsoft.com/office/drawing/2014/main" xmlns="" id="{01B890D8-3F66-44FF-8245-1AA6B06A338F}"/>
                    </a:ext>
                  </a:extLst>
                </p:cNvPr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3942;p72">
                <a:extLst>
                  <a:ext uri="{FF2B5EF4-FFF2-40B4-BE49-F238E27FC236}">
                    <a16:creationId xmlns:a16="http://schemas.microsoft.com/office/drawing/2014/main" xmlns="" id="{544A0878-176C-467C-BACD-085E1C2DAC98}"/>
                  </a:ext>
                </a:extLst>
              </p:cNvPr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738" name="Google Shape;3943;p72">
                  <a:extLst>
                    <a:ext uri="{FF2B5EF4-FFF2-40B4-BE49-F238E27FC236}">
                      <a16:creationId xmlns:a16="http://schemas.microsoft.com/office/drawing/2014/main" xmlns="" id="{BD05614D-1CC8-4DE8-9942-39D0C453C369}"/>
                    </a:ext>
                  </a:extLst>
                </p:cNvPr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3944;p72">
                  <a:extLst>
                    <a:ext uri="{FF2B5EF4-FFF2-40B4-BE49-F238E27FC236}">
                      <a16:creationId xmlns:a16="http://schemas.microsoft.com/office/drawing/2014/main" xmlns="" id="{73443357-EAC6-4659-91A2-34567717D419}"/>
                    </a:ext>
                  </a:extLst>
                </p:cNvPr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5" name="Google Shape;3945;p72">
                <a:extLst>
                  <a:ext uri="{FF2B5EF4-FFF2-40B4-BE49-F238E27FC236}">
                    <a16:creationId xmlns:a16="http://schemas.microsoft.com/office/drawing/2014/main" xmlns="" id="{387FBA53-7DAE-4785-B57D-834849194C2B}"/>
                  </a:ext>
                </a:extLst>
              </p:cNvPr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736" name="Google Shape;3946;p72">
                  <a:extLst>
                    <a:ext uri="{FF2B5EF4-FFF2-40B4-BE49-F238E27FC236}">
                      <a16:creationId xmlns:a16="http://schemas.microsoft.com/office/drawing/2014/main" xmlns="" id="{E1D3851A-A2D2-4F78-A689-339E7A5E1EB0}"/>
                    </a:ext>
                  </a:extLst>
                </p:cNvPr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3947;p72">
                  <a:extLst>
                    <a:ext uri="{FF2B5EF4-FFF2-40B4-BE49-F238E27FC236}">
                      <a16:creationId xmlns:a16="http://schemas.microsoft.com/office/drawing/2014/main" xmlns="" id="{F7EB785E-2FFF-412C-897F-5D2424C0D0CE}"/>
                    </a:ext>
                  </a:extLst>
                </p:cNvPr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" name="Google Shape;3948;p72">
              <a:extLst>
                <a:ext uri="{FF2B5EF4-FFF2-40B4-BE49-F238E27FC236}">
                  <a16:creationId xmlns:a16="http://schemas.microsoft.com/office/drawing/2014/main" xmlns="" id="{67759730-D8ED-4698-BB28-44FC356DC28F}"/>
                </a:ext>
              </a:extLst>
            </p:cNvPr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722" name="Google Shape;3949;p72">
                <a:extLst>
                  <a:ext uri="{FF2B5EF4-FFF2-40B4-BE49-F238E27FC236}">
                    <a16:creationId xmlns:a16="http://schemas.microsoft.com/office/drawing/2014/main" xmlns="" id="{09B7830A-0D28-42AE-8673-091C5C6C976D}"/>
                  </a:ext>
                </a:extLst>
              </p:cNvPr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3" name="Google Shape;3950;p72">
                <a:extLst>
                  <a:ext uri="{FF2B5EF4-FFF2-40B4-BE49-F238E27FC236}">
                    <a16:creationId xmlns:a16="http://schemas.microsoft.com/office/drawing/2014/main" xmlns="" id="{67788956-3AF7-41DD-9604-BFA5F7797A08}"/>
                  </a:ext>
                </a:extLst>
              </p:cNvPr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727" name="Google Shape;3951;p72">
                  <a:extLst>
                    <a:ext uri="{FF2B5EF4-FFF2-40B4-BE49-F238E27FC236}">
                      <a16:creationId xmlns:a16="http://schemas.microsoft.com/office/drawing/2014/main" xmlns="" id="{9E602D00-C91F-4530-9399-616954092D8E}"/>
                    </a:ext>
                  </a:extLst>
                </p:cNvPr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3952;p72">
                  <a:extLst>
                    <a:ext uri="{FF2B5EF4-FFF2-40B4-BE49-F238E27FC236}">
                      <a16:creationId xmlns:a16="http://schemas.microsoft.com/office/drawing/2014/main" xmlns="" id="{4B890D00-CCD4-431A-B0F8-E89869FD0F87}"/>
                    </a:ext>
                  </a:extLst>
                </p:cNvPr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4" name="Google Shape;3953;p72">
                <a:extLst>
                  <a:ext uri="{FF2B5EF4-FFF2-40B4-BE49-F238E27FC236}">
                    <a16:creationId xmlns:a16="http://schemas.microsoft.com/office/drawing/2014/main" xmlns="" id="{10C6B61D-5E40-4E68-BB38-9D87BA3E85C8}"/>
                  </a:ext>
                </a:extLst>
              </p:cNvPr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725" name="Google Shape;3954;p72">
                  <a:extLst>
                    <a:ext uri="{FF2B5EF4-FFF2-40B4-BE49-F238E27FC236}">
                      <a16:creationId xmlns:a16="http://schemas.microsoft.com/office/drawing/2014/main" xmlns="" id="{2D04923A-2BF5-45FA-A1AF-2E78494F74AB}"/>
                    </a:ext>
                  </a:extLst>
                </p:cNvPr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3955;p72">
                  <a:extLst>
                    <a:ext uri="{FF2B5EF4-FFF2-40B4-BE49-F238E27FC236}">
                      <a16:creationId xmlns:a16="http://schemas.microsoft.com/office/drawing/2014/main" xmlns="" id="{A510B8F8-42E6-4896-BC8A-F1E6E9C22556}"/>
                    </a:ext>
                  </a:extLst>
                </p:cNvPr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3956;p72">
              <a:extLst>
                <a:ext uri="{FF2B5EF4-FFF2-40B4-BE49-F238E27FC236}">
                  <a16:creationId xmlns:a16="http://schemas.microsoft.com/office/drawing/2014/main" xmlns="" id="{7E4611AA-37F7-40A5-9057-A96C3EE52510}"/>
                </a:ext>
              </a:extLst>
            </p:cNvPr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688" name="Google Shape;3957;p72">
                <a:extLst>
                  <a:ext uri="{FF2B5EF4-FFF2-40B4-BE49-F238E27FC236}">
                    <a16:creationId xmlns:a16="http://schemas.microsoft.com/office/drawing/2014/main" xmlns="" id="{2F151851-F998-44C0-A99D-2D0BF837CC49}"/>
                  </a:ext>
                </a:extLst>
              </p:cNvPr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716" name="Google Shape;3958;p72">
                  <a:extLst>
                    <a:ext uri="{FF2B5EF4-FFF2-40B4-BE49-F238E27FC236}">
                      <a16:creationId xmlns:a16="http://schemas.microsoft.com/office/drawing/2014/main" xmlns="" id="{B8DEC821-4B2B-41F4-A764-8326948575AB}"/>
                    </a:ext>
                  </a:extLst>
                </p:cNvPr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3959;p72">
                  <a:extLst>
                    <a:ext uri="{FF2B5EF4-FFF2-40B4-BE49-F238E27FC236}">
                      <a16:creationId xmlns:a16="http://schemas.microsoft.com/office/drawing/2014/main" xmlns="" id="{D0E6F564-7EA5-4F2F-A439-5496E31C4F0E}"/>
                    </a:ext>
                  </a:extLst>
                </p:cNvPr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3960;p72">
                  <a:extLst>
                    <a:ext uri="{FF2B5EF4-FFF2-40B4-BE49-F238E27FC236}">
                      <a16:creationId xmlns:a16="http://schemas.microsoft.com/office/drawing/2014/main" xmlns="" id="{2EAB02F7-84A8-41B8-93A4-BACB500E9A5F}"/>
                    </a:ext>
                  </a:extLst>
                </p:cNvPr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3961;p72">
                  <a:extLst>
                    <a:ext uri="{FF2B5EF4-FFF2-40B4-BE49-F238E27FC236}">
                      <a16:creationId xmlns:a16="http://schemas.microsoft.com/office/drawing/2014/main" xmlns="" id="{C137D9C3-6136-4A3F-80E1-9F3F62E82BD8}"/>
                    </a:ext>
                  </a:extLst>
                </p:cNvPr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3962;p72">
                  <a:extLst>
                    <a:ext uri="{FF2B5EF4-FFF2-40B4-BE49-F238E27FC236}">
                      <a16:creationId xmlns:a16="http://schemas.microsoft.com/office/drawing/2014/main" xmlns="" id="{7C4806BC-0507-4BA8-B5C3-F5842EEF8CF6}"/>
                    </a:ext>
                  </a:extLst>
                </p:cNvPr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3963;p72">
                  <a:extLst>
                    <a:ext uri="{FF2B5EF4-FFF2-40B4-BE49-F238E27FC236}">
                      <a16:creationId xmlns:a16="http://schemas.microsoft.com/office/drawing/2014/main" xmlns="" id="{6ACAB694-F1C5-446E-8D49-6103A3E0604C}"/>
                    </a:ext>
                  </a:extLst>
                </p:cNvPr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9" name="Google Shape;3964;p72">
                <a:extLst>
                  <a:ext uri="{FF2B5EF4-FFF2-40B4-BE49-F238E27FC236}">
                    <a16:creationId xmlns:a16="http://schemas.microsoft.com/office/drawing/2014/main" xmlns="" id="{B456C84B-9799-4342-AA0B-3EB3EA2F7B2B}"/>
                  </a:ext>
                </a:extLst>
              </p:cNvPr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714" name="Google Shape;3965;p72">
                  <a:extLst>
                    <a:ext uri="{FF2B5EF4-FFF2-40B4-BE49-F238E27FC236}">
                      <a16:creationId xmlns:a16="http://schemas.microsoft.com/office/drawing/2014/main" xmlns="" id="{4DDD3B68-60FA-4952-AC1C-42018218BF62}"/>
                    </a:ext>
                  </a:extLst>
                </p:cNvPr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3966;p72">
                  <a:extLst>
                    <a:ext uri="{FF2B5EF4-FFF2-40B4-BE49-F238E27FC236}">
                      <a16:creationId xmlns:a16="http://schemas.microsoft.com/office/drawing/2014/main" xmlns="" id="{B41AD976-6076-487B-BB17-BB8E59CF1CF1}"/>
                    </a:ext>
                  </a:extLst>
                </p:cNvPr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3967;p72">
                <a:extLst>
                  <a:ext uri="{FF2B5EF4-FFF2-40B4-BE49-F238E27FC236}">
                    <a16:creationId xmlns:a16="http://schemas.microsoft.com/office/drawing/2014/main" xmlns="" id="{6C85E2C6-2E1B-4FDC-A591-209B05C774A3}"/>
                  </a:ext>
                </a:extLst>
              </p:cNvPr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712" name="Google Shape;3968;p72">
                  <a:extLst>
                    <a:ext uri="{FF2B5EF4-FFF2-40B4-BE49-F238E27FC236}">
                      <a16:creationId xmlns:a16="http://schemas.microsoft.com/office/drawing/2014/main" xmlns="" id="{0BDFE677-2F6B-46F7-BD0D-747245052905}"/>
                    </a:ext>
                  </a:extLst>
                </p:cNvPr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3969;p72">
                  <a:extLst>
                    <a:ext uri="{FF2B5EF4-FFF2-40B4-BE49-F238E27FC236}">
                      <a16:creationId xmlns:a16="http://schemas.microsoft.com/office/drawing/2014/main" xmlns="" id="{1FA6E363-90BE-4E66-83A5-4FE0086D604A}"/>
                    </a:ext>
                  </a:extLst>
                </p:cNvPr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1" name="Google Shape;3970;p72">
                <a:extLst>
                  <a:ext uri="{FF2B5EF4-FFF2-40B4-BE49-F238E27FC236}">
                    <a16:creationId xmlns:a16="http://schemas.microsoft.com/office/drawing/2014/main" xmlns="" id="{10766536-890C-4813-879A-D8ACE5AA0026}"/>
                  </a:ext>
                </a:extLst>
              </p:cNvPr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710" name="Google Shape;3971;p72">
                  <a:extLst>
                    <a:ext uri="{FF2B5EF4-FFF2-40B4-BE49-F238E27FC236}">
                      <a16:creationId xmlns:a16="http://schemas.microsoft.com/office/drawing/2014/main" xmlns="" id="{4385F933-CB56-416A-8637-9D24A146E65E}"/>
                    </a:ext>
                  </a:extLst>
                </p:cNvPr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3972;p72">
                  <a:extLst>
                    <a:ext uri="{FF2B5EF4-FFF2-40B4-BE49-F238E27FC236}">
                      <a16:creationId xmlns:a16="http://schemas.microsoft.com/office/drawing/2014/main" xmlns="" id="{B838108F-1FF6-4098-A909-40B82272BE30}"/>
                    </a:ext>
                  </a:extLst>
                </p:cNvPr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2" name="Google Shape;3973;p72">
                <a:extLst>
                  <a:ext uri="{FF2B5EF4-FFF2-40B4-BE49-F238E27FC236}">
                    <a16:creationId xmlns:a16="http://schemas.microsoft.com/office/drawing/2014/main" xmlns="" id="{1827D193-AD7D-4261-ACFE-1F7F0C88F25E}"/>
                  </a:ext>
                </a:extLst>
              </p:cNvPr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708" name="Google Shape;3974;p72">
                  <a:extLst>
                    <a:ext uri="{FF2B5EF4-FFF2-40B4-BE49-F238E27FC236}">
                      <a16:creationId xmlns:a16="http://schemas.microsoft.com/office/drawing/2014/main" xmlns="" id="{969BBEEE-331F-44E7-951C-D7555BF0DE9C}"/>
                    </a:ext>
                  </a:extLst>
                </p:cNvPr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3975;p72">
                  <a:extLst>
                    <a:ext uri="{FF2B5EF4-FFF2-40B4-BE49-F238E27FC236}">
                      <a16:creationId xmlns:a16="http://schemas.microsoft.com/office/drawing/2014/main" xmlns="" id="{6A40AFD4-7945-434B-A19C-2E796D3C9B73}"/>
                    </a:ext>
                  </a:extLst>
                </p:cNvPr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3976;p72">
                <a:extLst>
                  <a:ext uri="{FF2B5EF4-FFF2-40B4-BE49-F238E27FC236}">
                    <a16:creationId xmlns:a16="http://schemas.microsoft.com/office/drawing/2014/main" xmlns="" id="{3C71B012-93C2-4BCF-AA2D-A2F5EFBC7517}"/>
                  </a:ext>
                </a:extLst>
              </p:cNvPr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706" name="Google Shape;3977;p72">
                  <a:extLst>
                    <a:ext uri="{FF2B5EF4-FFF2-40B4-BE49-F238E27FC236}">
                      <a16:creationId xmlns:a16="http://schemas.microsoft.com/office/drawing/2014/main" xmlns="" id="{526677AD-6D85-42F4-822D-9EBE8ADFC3B5}"/>
                    </a:ext>
                  </a:extLst>
                </p:cNvPr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3978;p72">
                  <a:extLst>
                    <a:ext uri="{FF2B5EF4-FFF2-40B4-BE49-F238E27FC236}">
                      <a16:creationId xmlns:a16="http://schemas.microsoft.com/office/drawing/2014/main" xmlns="" id="{081ED167-03FD-43B5-A228-9B2EC7CAB5AF}"/>
                    </a:ext>
                  </a:extLst>
                </p:cNvPr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3979;p72">
                <a:extLst>
                  <a:ext uri="{FF2B5EF4-FFF2-40B4-BE49-F238E27FC236}">
                    <a16:creationId xmlns:a16="http://schemas.microsoft.com/office/drawing/2014/main" xmlns="" id="{4E8C9C63-6F05-49C5-9CE5-80981BD82E3A}"/>
                  </a:ext>
                </a:extLst>
              </p:cNvPr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704" name="Google Shape;3980;p72">
                  <a:extLst>
                    <a:ext uri="{FF2B5EF4-FFF2-40B4-BE49-F238E27FC236}">
                      <a16:creationId xmlns:a16="http://schemas.microsoft.com/office/drawing/2014/main" xmlns="" id="{942E8B5E-264F-47F4-A16B-9805CA1C98AB}"/>
                    </a:ext>
                  </a:extLst>
                </p:cNvPr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3981;p72">
                  <a:extLst>
                    <a:ext uri="{FF2B5EF4-FFF2-40B4-BE49-F238E27FC236}">
                      <a16:creationId xmlns:a16="http://schemas.microsoft.com/office/drawing/2014/main" xmlns="" id="{2F2C53A7-C3AC-4636-ABA7-D62064203858}"/>
                    </a:ext>
                  </a:extLst>
                </p:cNvPr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5" name="Google Shape;3982;p72">
                <a:extLst>
                  <a:ext uri="{FF2B5EF4-FFF2-40B4-BE49-F238E27FC236}">
                    <a16:creationId xmlns:a16="http://schemas.microsoft.com/office/drawing/2014/main" xmlns="" id="{A069A5E6-F3AA-4754-A613-BD6EAE198F66}"/>
                  </a:ext>
                </a:extLst>
              </p:cNvPr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702" name="Google Shape;3983;p72">
                  <a:extLst>
                    <a:ext uri="{FF2B5EF4-FFF2-40B4-BE49-F238E27FC236}">
                      <a16:creationId xmlns:a16="http://schemas.microsoft.com/office/drawing/2014/main" xmlns="" id="{92EBDF37-9FE9-4A79-A293-0F243AE2EB21}"/>
                    </a:ext>
                  </a:extLst>
                </p:cNvPr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3984;p72">
                  <a:extLst>
                    <a:ext uri="{FF2B5EF4-FFF2-40B4-BE49-F238E27FC236}">
                      <a16:creationId xmlns:a16="http://schemas.microsoft.com/office/drawing/2014/main" xmlns="" id="{B63B8751-BAF4-4175-9465-191897C6AABB}"/>
                    </a:ext>
                  </a:extLst>
                </p:cNvPr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6" name="Google Shape;3985;p72">
                <a:extLst>
                  <a:ext uri="{FF2B5EF4-FFF2-40B4-BE49-F238E27FC236}">
                    <a16:creationId xmlns:a16="http://schemas.microsoft.com/office/drawing/2014/main" xmlns="" id="{1D898876-E5C6-477B-B82C-AB5947C45EA6}"/>
                  </a:ext>
                </a:extLst>
              </p:cNvPr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700" name="Google Shape;3986;p72">
                  <a:extLst>
                    <a:ext uri="{FF2B5EF4-FFF2-40B4-BE49-F238E27FC236}">
                      <a16:creationId xmlns:a16="http://schemas.microsoft.com/office/drawing/2014/main" xmlns="" id="{EEB55135-709D-434A-BB90-070A6BDBE3FB}"/>
                    </a:ext>
                  </a:extLst>
                </p:cNvPr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3987;p72">
                  <a:extLst>
                    <a:ext uri="{FF2B5EF4-FFF2-40B4-BE49-F238E27FC236}">
                      <a16:creationId xmlns:a16="http://schemas.microsoft.com/office/drawing/2014/main" xmlns="" id="{1E2F2C51-010F-43C9-8E79-4BB1D0ED18A9}"/>
                    </a:ext>
                  </a:extLst>
                </p:cNvPr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7" name="Google Shape;3988;p72">
                <a:extLst>
                  <a:ext uri="{FF2B5EF4-FFF2-40B4-BE49-F238E27FC236}">
                    <a16:creationId xmlns:a16="http://schemas.microsoft.com/office/drawing/2014/main" xmlns="" id="{2D39F4E7-CC3F-4FAB-9010-709AFF9A1B80}"/>
                  </a:ext>
                </a:extLst>
              </p:cNvPr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698" name="Google Shape;3989;p72">
                  <a:extLst>
                    <a:ext uri="{FF2B5EF4-FFF2-40B4-BE49-F238E27FC236}">
                      <a16:creationId xmlns:a16="http://schemas.microsoft.com/office/drawing/2014/main" xmlns="" id="{C5B3EADA-70F0-4A5D-8FA8-A41BAAEE31C7}"/>
                    </a:ext>
                  </a:extLst>
                </p:cNvPr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3990;p72">
                  <a:extLst>
                    <a:ext uri="{FF2B5EF4-FFF2-40B4-BE49-F238E27FC236}">
                      <a16:creationId xmlns:a16="http://schemas.microsoft.com/office/drawing/2014/main" xmlns="" id="{541A3239-0933-4529-80DB-2AACF7703B71}"/>
                    </a:ext>
                  </a:extLst>
                </p:cNvPr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" name="Google Shape;3991;p72">
              <a:extLst>
                <a:ext uri="{FF2B5EF4-FFF2-40B4-BE49-F238E27FC236}">
                  <a16:creationId xmlns:a16="http://schemas.microsoft.com/office/drawing/2014/main" xmlns="" id="{4A2F034C-8091-4F97-BB3B-6D8A3E2C9094}"/>
                </a:ext>
              </a:extLst>
            </p:cNvPr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631" name="Google Shape;3992;p72">
                <a:extLst>
                  <a:ext uri="{FF2B5EF4-FFF2-40B4-BE49-F238E27FC236}">
                    <a16:creationId xmlns:a16="http://schemas.microsoft.com/office/drawing/2014/main" xmlns="" id="{89DF96DE-0A81-45F8-B2ED-6EB5DA591987}"/>
                  </a:ext>
                </a:extLst>
              </p:cNvPr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671" name="Google Shape;3993;p72">
                  <a:extLst>
                    <a:ext uri="{FF2B5EF4-FFF2-40B4-BE49-F238E27FC236}">
                      <a16:creationId xmlns:a16="http://schemas.microsoft.com/office/drawing/2014/main" xmlns="" id="{7EF625BB-4D98-4945-922E-A67D5C490DDD}"/>
                    </a:ext>
                  </a:extLst>
                </p:cNvPr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3994;p72">
                  <a:extLst>
                    <a:ext uri="{FF2B5EF4-FFF2-40B4-BE49-F238E27FC236}">
                      <a16:creationId xmlns:a16="http://schemas.microsoft.com/office/drawing/2014/main" xmlns="" id="{51A287A4-38B9-4EB8-B1E9-C93FDAB5E487}"/>
                    </a:ext>
                  </a:extLst>
                </p:cNvPr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3995;p72">
                  <a:extLst>
                    <a:ext uri="{FF2B5EF4-FFF2-40B4-BE49-F238E27FC236}">
                      <a16:creationId xmlns:a16="http://schemas.microsoft.com/office/drawing/2014/main" xmlns="" id="{EAAA3C02-F542-45A0-BB2D-FF4C94AC922C}"/>
                    </a:ext>
                  </a:extLst>
                </p:cNvPr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3996;p72">
                  <a:extLst>
                    <a:ext uri="{FF2B5EF4-FFF2-40B4-BE49-F238E27FC236}">
                      <a16:creationId xmlns:a16="http://schemas.microsoft.com/office/drawing/2014/main" xmlns="" id="{4A77C31D-BAF0-4E45-87CA-B392E4AD4D9B}"/>
                    </a:ext>
                  </a:extLst>
                </p:cNvPr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3997;p72">
                  <a:extLst>
                    <a:ext uri="{FF2B5EF4-FFF2-40B4-BE49-F238E27FC236}">
                      <a16:creationId xmlns:a16="http://schemas.microsoft.com/office/drawing/2014/main" xmlns="" id="{9A6451B6-690D-45F0-9C1C-58B29B5B5DD7}"/>
                    </a:ext>
                  </a:extLst>
                </p:cNvPr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3998;p72">
                  <a:extLst>
                    <a:ext uri="{FF2B5EF4-FFF2-40B4-BE49-F238E27FC236}">
                      <a16:creationId xmlns:a16="http://schemas.microsoft.com/office/drawing/2014/main" xmlns="" id="{FAA01B7C-9986-41D9-AFD5-3C8496FF594B}"/>
                    </a:ext>
                  </a:extLst>
                </p:cNvPr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3999;p72">
                  <a:extLst>
                    <a:ext uri="{FF2B5EF4-FFF2-40B4-BE49-F238E27FC236}">
                      <a16:creationId xmlns:a16="http://schemas.microsoft.com/office/drawing/2014/main" xmlns="" id="{123AB0FF-1FFF-4D18-9902-1D17F420A827}"/>
                    </a:ext>
                  </a:extLst>
                </p:cNvPr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4000;p72">
                  <a:extLst>
                    <a:ext uri="{FF2B5EF4-FFF2-40B4-BE49-F238E27FC236}">
                      <a16:creationId xmlns:a16="http://schemas.microsoft.com/office/drawing/2014/main" xmlns="" id="{7EC4E18D-5458-4738-85E7-883523C95DBD}"/>
                    </a:ext>
                  </a:extLst>
                </p:cNvPr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4001;p72">
                  <a:extLst>
                    <a:ext uri="{FF2B5EF4-FFF2-40B4-BE49-F238E27FC236}">
                      <a16:creationId xmlns:a16="http://schemas.microsoft.com/office/drawing/2014/main" xmlns="" id="{5BFA807F-C1D7-47F1-AC21-5DBA1109DDF5}"/>
                    </a:ext>
                  </a:extLst>
                </p:cNvPr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4002;p72">
                  <a:extLst>
                    <a:ext uri="{FF2B5EF4-FFF2-40B4-BE49-F238E27FC236}">
                      <a16:creationId xmlns:a16="http://schemas.microsoft.com/office/drawing/2014/main" xmlns="" id="{BA7BB9D2-8854-4B38-B337-B8DC0FC0E1FD}"/>
                    </a:ext>
                  </a:extLst>
                </p:cNvPr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4003;p72">
                  <a:extLst>
                    <a:ext uri="{FF2B5EF4-FFF2-40B4-BE49-F238E27FC236}">
                      <a16:creationId xmlns:a16="http://schemas.microsoft.com/office/drawing/2014/main" xmlns="" id="{96DF72C0-0263-4204-8281-21A082929092}"/>
                    </a:ext>
                  </a:extLst>
                </p:cNvPr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4004;p72">
                  <a:extLst>
                    <a:ext uri="{FF2B5EF4-FFF2-40B4-BE49-F238E27FC236}">
                      <a16:creationId xmlns:a16="http://schemas.microsoft.com/office/drawing/2014/main" xmlns="" id="{0DFAD81E-9906-4CE9-A9E1-FC654D782DB8}"/>
                    </a:ext>
                  </a:extLst>
                </p:cNvPr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4005;p72">
                  <a:extLst>
                    <a:ext uri="{FF2B5EF4-FFF2-40B4-BE49-F238E27FC236}">
                      <a16:creationId xmlns:a16="http://schemas.microsoft.com/office/drawing/2014/main" xmlns="" id="{A38D8DAD-766D-4884-BDAE-C99FFF19440C}"/>
                    </a:ext>
                  </a:extLst>
                </p:cNvPr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4006;p72">
                  <a:extLst>
                    <a:ext uri="{FF2B5EF4-FFF2-40B4-BE49-F238E27FC236}">
                      <a16:creationId xmlns:a16="http://schemas.microsoft.com/office/drawing/2014/main" xmlns="" id="{E1DDB6D7-8051-4A45-AA20-C6B76A321F2D}"/>
                    </a:ext>
                  </a:extLst>
                </p:cNvPr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4007;p72">
                  <a:extLst>
                    <a:ext uri="{FF2B5EF4-FFF2-40B4-BE49-F238E27FC236}">
                      <a16:creationId xmlns:a16="http://schemas.microsoft.com/office/drawing/2014/main" xmlns="" id="{C31E038B-8E18-4185-B4E5-43884C167D46}"/>
                    </a:ext>
                  </a:extLst>
                </p:cNvPr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4008;p72">
                  <a:extLst>
                    <a:ext uri="{FF2B5EF4-FFF2-40B4-BE49-F238E27FC236}">
                      <a16:creationId xmlns:a16="http://schemas.microsoft.com/office/drawing/2014/main" xmlns="" id="{11AA68D5-717F-47EC-A6B0-AE896DB67DA7}"/>
                    </a:ext>
                  </a:extLst>
                </p:cNvPr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4009;p72">
                  <a:extLst>
                    <a:ext uri="{FF2B5EF4-FFF2-40B4-BE49-F238E27FC236}">
                      <a16:creationId xmlns:a16="http://schemas.microsoft.com/office/drawing/2014/main" xmlns="" id="{B6747B12-F4DE-4E82-9929-F7FE138602D4}"/>
                    </a:ext>
                  </a:extLst>
                </p:cNvPr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2" name="Google Shape;4010;p72">
                <a:extLst>
                  <a:ext uri="{FF2B5EF4-FFF2-40B4-BE49-F238E27FC236}">
                    <a16:creationId xmlns:a16="http://schemas.microsoft.com/office/drawing/2014/main" xmlns="" id="{509A35D6-4000-4296-9B07-BA443FEBCAE5}"/>
                  </a:ext>
                </a:extLst>
              </p:cNvPr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669" name="Google Shape;4011;p72">
                  <a:extLst>
                    <a:ext uri="{FF2B5EF4-FFF2-40B4-BE49-F238E27FC236}">
                      <a16:creationId xmlns:a16="http://schemas.microsoft.com/office/drawing/2014/main" xmlns="" id="{0123667F-B7C2-4E65-A9DA-F29AC2D7B83F}"/>
                    </a:ext>
                  </a:extLst>
                </p:cNvPr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4012;p72">
                  <a:extLst>
                    <a:ext uri="{FF2B5EF4-FFF2-40B4-BE49-F238E27FC236}">
                      <a16:creationId xmlns:a16="http://schemas.microsoft.com/office/drawing/2014/main" xmlns="" id="{0411B291-BE01-4B3A-BAA6-2AC6777F33DF}"/>
                    </a:ext>
                  </a:extLst>
                </p:cNvPr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3" name="Google Shape;4013;p72">
                <a:extLst>
                  <a:ext uri="{FF2B5EF4-FFF2-40B4-BE49-F238E27FC236}">
                    <a16:creationId xmlns:a16="http://schemas.microsoft.com/office/drawing/2014/main" xmlns="" id="{88B49FB9-3D31-400C-9D53-8FC655937E68}"/>
                  </a:ext>
                </a:extLst>
              </p:cNvPr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667" name="Google Shape;4014;p72">
                  <a:extLst>
                    <a:ext uri="{FF2B5EF4-FFF2-40B4-BE49-F238E27FC236}">
                      <a16:creationId xmlns:a16="http://schemas.microsoft.com/office/drawing/2014/main" xmlns="" id="{E72A4764-8BB9-4306-8E56-01A6D13EAAA8}"/>
                    </a:ext>
                  </a:extLst>
                </p:cNvPr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4015;p72">
                  <a:extLst>
                    <a:ext uri="{FF2B5EF4-FFF2-40B4-BE49-F238E27FC236}">
                      <a16:creationId xmlns:a16="http://schemas.microsoft.com/office/drawing/2014/main" xmlns="" id="{7977836B-EDCA-4C7A-94B2-206E7030B2C8}"/>
                    </a:ext>
                  </a:extLst>
                </p:cNvPr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" name="Google Shape;4016;p72">
                <a:extLst>
                  <a:ext uri="{FF2B5EF4-FFF2-40B4-BE49-F238E27FC236}">
                    <a16:creationId xmlns:a16="http://schemas.microsoft.com/office/drawing/2014/main" xmlns="" id="{2FDA2E75-5D8A-4FBB-A977-C471A3C36544}"/>
                  </a:ext>
                </a:extLst>
              </p:cNvPr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665" name="Google Shape;4017;p72">
                  <a:extLst>
                    <a:ext uri="{FF2B5EF4-FFF2-40B4-BE49-F238E27FC236}">
                      <a16:creationId xmlns:a16="http://schemas.microsoft.com/office/drawing/2014/main" xmlns="" id="{BA53ADAA-089B-40B1-B6AC-D0D15272209D}"/>
                    </a:ext>
                  </a:extLst>
                </p:cNvPr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4018;p72">
                  <a:extLst>
                    <a:ext uri="{FF2B5EF4-FFF2-40B4-BE49-F238E27FC236}">
                      <a16:creationId xmlns:a16="http://schemas.microsoft.com/office/drawing/2014/main" xmlns="" id="{64920265-89B8-438A-A3F1-87F9A5A9A4EB}"/>
                    </a:ext>
                  </a:extLst>
                </p:cNvPr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5" name="Google Shape;4019;p72">
                <a:extLst>
                  <a:ext uri="{FF2B5EF4-FFF2-40B4-BE49-F238E27FC236}">
                    <a16:creationId xmlns:a16="http://schemas.microsoft.com/office/drawing/2014/main" xmlns="" id="{E72D8B12-E1C8-4BFC-A70B-A09A8A9F422F}"/>
                  </a:ext>
                </a:extLst>
              </p:cNvPr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663" name="Google Shape;4020;p72">
                  <a:extLst>
                    <a:ext uri="{FF2B5EF4-FFF2-40B4-BE49-F238E27FC236}">
                      <a16:creationId xmlns:a16="http://schemas.microsoft.com/office/drawing/2014/main" xmlns="" id="{9575062B-E883-4B42-8E79-20FD3CDA28E6}"/>
                    </a:ext>
                  </a:extLst>
                </p:cNvPr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4021;p72">
                  <a:extLst>
                    <a:ext uri="{FF2B5EF4-FFF2-40B4-BE49-F238E27FC236}">
                      <a16:creationId xmlns:a16="http://schemas.microsoft.com/office/drawing/2014/main" xmlns="" id="{0DEC299B-7964-4AF7-AA98-BB53EB8EDC78}"/>
                    </a:ext>
                  </a:extLst>
                </p:cNvPr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" name="Google Shape;4022;p72">
                <a:extLst>
                  <a:ext uri="{FF2B5EF4-FFF2-40B4-BE49-F238E27FC236}">
                    <a16:creationId xmlns:a16="http://schemas.microsoft.com/office/drawing/2014/main" xmlns="" id="{D427941D-14C6-4E39-824B-1B093C06ACE2}"/>
                  </a:ext>
                </a:extLst>
              </p:cNvPr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661" name="Google Shape;4023;p72">
                  <a:extLst>
                    <a:ext uri="{FF2B5EF4-FFF2-40B4-BE49-F238E27FC236}">
                      <a16:creationId xmlns:a16="http://schemas.microsoft.com/office/drawing/2014/main" xmlns="" id="{4669488C-3D0C-44C7-B118-047CF02CBCDA}"/>
                    </a:ext>
                  </a:extLst>
                </p:cNvPr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4024;p72">
                  <a:extLst>
                    <a:ext uri="{FF2B5EF4-FFF2-40B4-BE49-F238E27FC236}">
                      <a16:creationId xmlns:a16="http://schemas.microsoft.com/office/drawing/2014/main" xmlns="" id="{CC140D79-76FB-4A7F-A2D9-33E5421AA671}"/>
                    </a:ext>
                  </a:extLst>
                </p:cNvPr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7" name="Google Shape;4025;p72">
                <a:extLst>
                  <a:ext uri="{FF2B5EF4-FFF2-40B4-BE49-F238E27FC236}">
                    <a16:creationId xmlns:a16="http://schemas.microsoft.com/office/drawing/2014/main" xmlns="" id="{4310F04C-90DA-4E6E-ACBE-7BB0CAD6AAAC}"/>
                  </a:ext>
                </a:extLst>
              </p:cNvPr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659" name="Google Shape;4026;p72">
                  <a:extLst>
                    <a:ext uri="{FF2B5EF4-FFF2-40B4-BE49-F238E27FC236}">
                      <a16:creationId xmlns:a16="http://schemas.microsoft.com/office/drawing/2014/main" xmlns="" id="{7A6C9272-7B59-4B2B-84C9-1B78D99CCFDB}"/>
                    </a:ext>
                  </a:extLst>
                </p:cNvPr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4027;p72">
                  <a:extLst>
                    <a:ext uri="{FF2B5EF4-FFF2-40B4-BE49-F238E27FC236}">
                      <a16:creationId xmlns:a16="http://schemas.microsoft.com/office/drawing/2014/main" xmlns="" id="{461C4EEB-D700-4FA8-B8AE-A86EA5E5D914}"/>
                    </a:ext>
                  </a:extLst>
                </p:cNvPr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4028;p72">
                <a:extLst>
                  <a:ext uri="{FF2B5EF4-FFF2-40B4-BE49-F238E27FC236}">
                    <a16:creationId xmlns:a16="http://schemas.microsoft.com/office/drawing/2014/main" xmlns="" id="{25E14C53-D8A8-46B3-9CD7-5030851640F2}"/>
                  </a:ext>
                </a:extLst>
              </p:cNvPr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657" name="Google Shape;4029;p72">
                  <a:extLst>
                    <a:ext uri="{FF2B5EF4-FFF2-40B4-BE49-F238E27FC236}">
                      <a16:creationId xmlns:a16="http://schemas.microsoft.com/office/drawing/2014/main" xmlns="" id="{11860232-E7F9-473D-B138-15CB77A68FF7}"/>
                    </a:ext>
                  </a:extLst>
                </p:cNvPr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4030;p72">
                  <a:extLst>
                    <a:ext uri="{FF2B5EF4-FFF2-40B4-BE49-F238E27FC236}">
                      <a16:creationId xmlns:a16="http://schemas.microsoft.com/office/drawing/2014/main" xmlns="" id="{5B23D30F-8750-497F-A8EE-944FE81E28F6}"/>
                    </a:ext>
                  </a:extLst>
                </p:cNvPr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9" name="Google Shape;4031;p72">
                <a:extLst>
                  <a:ext uri="{FF2B5EF4-FFF2-40B4-BE49-F238E27FC236}">
                    <a16:creationId xmlns:a16="http://schemas.microsoft.com/office/drawing/2014/main" xmlns="" id="{F72A48BC-8EAF-4721-8E15-8E9B5C7B18A7}"/>
                  </a:ext>
                </a:extLst>
              </p:cNvPr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655" name="Google Shape;4032;p72">
                  <a:extLst>
                    <a:ext uri="{FF2B5EF4-FFF2-40B4-BE49-F238E27FC236}">
                      <a16:creationId xmlns:a16="http://schemas.microsoft.com/office/drawing/2014/main" xmlns="" id="{EE847CBD-E4AB-459D-A1E6-72892EF8BF5A}"/>
                    </a:ext>
                  </a:extLst>
                </p:cNvPr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4033;p72">
                  <a:extLst>
                    <a:ext uri="{FF2B5EF4-FFF2-40B4-BE49-F238E27FC236}">
                      <a16:creationId xmlns:a16="http://schemas.microsoft.com/office/drawing/2014/main" xmlns="" id="{6BBEED43-DFCA-4800-A14C-E783115DB96B}"/>
                    </a:ext>
                  </a:extLst>
                </p:cNvPr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0" name="Google Shape;4034;p72">
                <a:extLst>
                  <a:ext uri="{FF2B5EF4-FFF2-40B4-BE49-F238E27FC236}">
                    <a16:creationId xmlns:a16="http://schemas.microsoft.com/office/drawing/2014/main" xmlns="" id="{69D06943-EE2A-442B-B0B7-CEB5E1ED32AC}"/>
                  </a:ext>
                </a:extLst>
              </p:cNvPr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653" name="Google Shape;4035;p72">
                  <a:extLst>
                    <a:ext uri="{FF2B5EF4-FFF2-40B4-BE49-F238E27FC236}">
                      <a16:creationId xmlns:a16="http://schemas.microsoft.com/office/drawing/2014/main" xmlns="" id="{F60ED29A-A86D-47E6-8C3B-0C20402DCF6A}"/>
                    </a:ext>
                  </a:extLst>
                </p:cNvPr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4036;p72">
                  <a:extLst>
                    <a:ext uri="{FF2B5EF4-FFF2-40B4-BE49-F238E27FC236}">
                      <a16:creationId xmlns:a16="http://schemas.microsoft.com/office/drawing/2014/main" xmlns="" id="{B066743A-9027-4EF3-98CE-8CB7B38DB844}"/>
                    </a:ext>
                  </a:extLst>
                </p:cNvPr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" name="Google Shape;4037;p72">
                <a:extLst>
                  <a:ext uri="{FF2B5EF4-FFF2-40B4-BE49-F238E27FC236}">
                    <a16:creationId xmlns:a16="http://schemas.microsoft.com/office/drawing/2014/main" xmlns="" id="{30819EDE-A539-4DD5-A682-9DD48BDFBBA7}"/>
                  </a:ext>
                </a:extLst>
              </p:cNvPr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651" name="Google Shape;4038;p72">
                  <a:extLst>
                    <a:ext uri="{FF2B5EF4-FFF2-40B4-BE49-F238E27FC236}">
                      <a16:creationId xmlns:a16="http://schemas.microsoft.com/office/drawing/2014/main" xmlns="" id="{83588DD0-EBB0-48CE-9045-BE08D588F918}"/>
                    </a:ext>
                  </a:extLst>
                </p:cNvPr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4039;p72">
                  <a:extLst>
                    <a:ext uri="{FF2B5EF4-FFF2-40B4-BE49-F238E27FC236}">
                      <a16:creationId xmlns:a16="http://schemas.microsoft.com/office/drawing/2014/main" xmlns="" id="{3544B725-771D-4DD8-8F25-BAD131E1D1B2}"/>
                    </a:ext>
                  </a:extLst>
                </p:cNvPr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2" name="Google Shape;4040;p72">
                <a:extLst>
                  <a:ext uri="{FF2B5EF4-FFF2-40B4-BE49-F238E27FC236}">
                    <a16:creationId xmlns:a16="http://schemas.microsoft.com/office/drawing/2014/main" xmlns="" id="{6A5F7067-3423-4021-AC1E-7375D7E07BD2}"/>
                  </a:ext>
                </a:extLst>
              </p:cNvPr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649" name="Google Shape;4041;p72">
                  <a:extLst>
                    <a:ext uri="{FF2B5EF4-FFF2-40B4-BE49-F238E27FC236}">
                      <a16:creationId xmlns:a16="http://schemas.microsoft.com/office/drawing/2014/main" xmlns="" id="{DF879D1C-6836-4165-AA5E-E51021C473CC}"/>
                    </a:ext>
                  </a:extLst>
                </p:cNvPr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4042;p72">
                  <a:extLst>
                    <a:ext uri="{FF2B5EF4-FFF2-40B4-BE49-F238E27FC236}">
                      <a16:creationId xmlns:a16="http://schemas.microsoft.com/office/drawing/2014/main" xmlns="" id="{9F984D98-257E-4621-9154-9792A8BBCF9D}"/>
                    </a:ext>
                  </a:extLst>
                </p:cNvPr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3" name="Google Shape;4043;p72">
                <a:extLst>
                  <a:ext uri="{FF2B5EF4-FFF2-40B4-BE49-F238E27FC236}">
                    <a16:creationId xmlns:a16="http://schemas.microsoft.com/office/drawing/2014/main" xmlns="" id="{E1AD0099-4FD1-4704-9143-5E93A0BDE1FC}"/>
                  </a:ext>
                </a:extLst>
              </p:cNvPr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647" name="Google Shape;4044;p72">
                  <a:extLst>
                    <a:ext uri="{FF2B5EF4-FFF2-40B4-BE49-F238E27FC236}">
                      <a16:creationId xmlns:a16="http://schemas.microsoft.com/office/drawing/2014/main" xmlns="" id="{CEBDBB0A-A155-4236-A9AF-5BCAC8317C97}"/>
                    </a:ext>
                  </a:extLst>
                </p:cNvPr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4045;p72">
                  <a:extLst>
                    <a:ext uri="{FF2B5EF4-FFF2-40B4-BE49-F238E27FC236}">
                      <a16:creationId xmlns:a16="http://schemas.microsoft.com/office/drawing/2014/main" xmlns="" id="{634ED589-4F6C-4726-8DF0-CEBBB94096CC}"/>
                    </a:ext>
                  </a:extLst>
                </p:cNvPr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4" name="Google Shape;4046;p72">
                <a:extLst>
                  <a:ext uri="{FF2B5EF4-FFF2-40B4-BE49-F238E27FC236}">
                    <a16:creationId xmlns:a16="http://schemas.microsoft.com/office/drawing/2014/main" xmlns="" id="{EE99A4F3-537D-4254-B6D7-D78A64DDD6A3}"/>
                  </a:ext>
                </a:extLst>
              </p:cNvPr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645" name="Google Shape;4047;p72">
                  <a:extLst>
                    <a:ext uri="{FF2B5EF4-FFF2-40B4-BE49-F238E27FC236}">
                      <a16:creationId xmlns:a16="http://schemas.microsoft.com/office/drawing/2014/main" xmlns="" id="{9D9E48C4-2833-4646-9D2E-66D9CD91E37D}"/>
                    </a:ext>
                  </a:extLst>
                </p:cNvPr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4048;p72">
                  <a:extLst>
                    <a:ext uri="{FF2B5EF4-FFF2-40B4-BE49-F238E27FC236}">
                      <a16:creationId xmlns:a16="http://schemas.microsoft.com/office/drawing/2014/main" xmlns="" id="{CAA6BA09-D955-4663-9569-FE4BBE3765DD}"/>
                    </a:ext>
                  </a:extLst>
                </p:cNvPr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" name="Google Shape;4049;p72">
              <a:extLst>
                <a:ext uri="{FF2B5EF4-FFF2-40B4-BE49-F238E27FC236}">
                  <a16:creationId xmlns:a16="http://schemas.microsoft.com/office/drawing/2014/main" xmlns="" id="{54B6663F-01F4-4D45-87DD-8185FFD5FABA}"/>
                </a:ext>
              </a:extLst>
            </p:cNvPr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211" name="Google Shape;4050;p72">
                <a:extLst>
                  <a:ext uri="{FF2B5EF4-FFF2-40B4-BE49-F238E27FC236}">
                    <a16:creationId xmlns:a16="http://schemas.microsoft.com/office/drawing/2014/main" xmlns="" id="{810997E5-51E1-4D45-9AD0-D0476E0753E1}"/>
                  </a:ext>
                </a:extLst>
              </p:cNvPr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2" name="Google Shape;4051;p72">
                <a:extLst>
                  <a:ext uri="{FF2B5EF4-FFF2-40B4-BE49-F238E27FC236}">
                    <a16:creationId xmlns:a16="http://schemas.microsoft.com/office/drawing/2014/main" xmlns="" id="{20A1E040-3145-4051-BA84-F849618E6350}"/>
                  </a:ext>
                </a:extLst>
              </p:cNvPr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530" name="Google Shape;4052;p72">
                  <a:extLst>
                    <a:ext uri="{FF2B5EF4-FFF2-40B4-BE49-F238E27FC236}">
                      <a16:creationId xmlns:a16="http://schemas.microsoft.com/office/drawing/2014/main" xmlns="" id="{FC515E4A-5336-40A9-86B7-B272F61C76BE}"/>
                    </a:ext>
                  </a:extLst>
                </p:cNvPr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4053;p72">
                  <a:extLst>
                    <a:ext uri="{FF2B5EF4-FFF2-40B4-BE49-F238E27FC236}">
                      <a16:creationId xmlns:a16="http://schemas.microsoft.com/office/drawing/2014/main" xmlns="" id="{38D03611-0454-4390-98E0-5691957A9BEA}"/>
                    </a:ext>
                  </a:extLst>
                </p:cNvPr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2" name="Google Shape;4054;p72">
                  <a:extLst>
                    <a:ext uri="{FF2B5EF4-FFF2-40B4-BE49-F238E27FC236}">
                      <a16:creationId xmlns:a16="http://schemas.microsoft.com/office/drawing/2014/main" xmlns="" id="{8D696BAF-E214-4839-988A-63CDD84C1571}"/>
                    </a:ext>
                  </a:extLst>
                </p:cNvPr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533" name="Google Shape;4055;p72">
                    <a:extLst>
                      <a:ext uri="{FF2B5EF4-FFF2-40B4-BE49-F238E27FC236}">
                        <a16:creationId xmlns:a16="http://schemas.microsoft.com/office/drawing/2014/main" xmlns="" id="{88AFA42B-6286-4802-9BC1-2A17BDF4B2B0}"/>
                      </a:ext>
                    </a:extLst>
                  </p:cNvPr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4056;p72">
                    <a:extLst>
                      <a:ext uri="{FF2B5EF4-FFF2-40B4-BE49-F238E27FC236}">
                        <a16:creationId xmlns:a16="http://schemas.microsoft.com/office/drawing/2014/main" xmlns="" id="{475DF096-AD88-40D5-B782-82F2B99DD919}"/>
                      </a:ext>
                    </a:extLst>
                  </p:cNvPr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35" name="Google Shape;4057;p72">
                    <a:extLst>
                      <a:ext uri="{FF2B5EF4-FFF2-40B4-BE49-F238E27FC236}">
                        <a16:creationId xmlns:a16="http://schemas.microsoft.com/office/drawing/2014/main" xmlns="" id="{72295B3B-09F2-422A-8E5F-1AD9083FC81D}"/>
                      </a:ext>
                    </a:extLst>
                  </p:cNvPr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536" name="Google Shape;4058;p72">
                      <a:extLst>
                        <a:ext uri="{FF2B5EF4-FFF2-40B4-BE49-F238E27FC236}">
                          <a16:creationId xmlns:a16="http://schemas.microsoft.com/office/drawing/2014/main" xmlns="" id="{9C982BC7-31ED-49E1-838B-8E7305141B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7" name="Google Shape;4059;p72">
                      <a:extLst>
                        <a:ext uri="{FF2B5EF4-FFF2-40B4-BE49-F238E27FC236}">
                          <a16:creationId xmlns:a16="http://schemas.microsoft.com/office/drawing/2014/main" xmlns="" id="{A788C998-D410-49C7-8373-B5F428667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8" name="Google Shape;4060;p72">
                      <a:extLst>
                        <a:ext uri="{FF2B5EF4-FFF2-40B4-BE49-F238E27FC236}">
                          <a16:creationId xmlns:a16="http://schemas.microsoft.com/office/drawing/2014/main" xmlns="" id="{D1EE557D-BC09-4AFE-A000-B07EF7377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9" name="Google Shape;4061;p72">
                      <a:extLst>
                        <a:ext uri="{FF2B5EF4-FFF2-40B4-BE49-F238E27FC236}">
                          <a16:creationId xmlns:a16="http://schemas.microsoft.com/office/drawing/2014/main" xmlns="" id="{53FF76BA-C052-4C32-A259-F979A4966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0" name="Google Shape;4062;p72">
                      <a:extLst>
                        <a:ext uri="{FF2B5EF4-FFF2-40B4-BE49-F238E27FC236}">
                          <a16:creationId xmlns:a16="http://schemas.microsoft.com/office/drawing/2014/main" xmlns="" id="{81A298A5-FEC4-4AB9-A9E0-C597FB13D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1" name="Google Shape;4063;p72">
                      <a:extLst>
                        <a:ext uri="{FF2B5EF4-FFF2-40B4-BE49-F238E27FC236}">
                          <a16:creationId xmlns:a16="http://schemas.microsoft.com/office/drawing/2014/main" xmlns="" id="{2EE56C5D-8BA5-4855-B66B-90DBBA2DB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2" name="Google Shape;4064;p72">
                      <a:extLst>
                        <a:ext uri="{FF2B5EF4-FFF2-40B4-BE49-F238E27FC236}">
                          <a16:creationId xmlns:a16="http://schemas.microsoft.com/office/drawing/2014/main" xmlns="" id="{67428BD5-FE9B-4688-B819-F4BE7EAB7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" name="Google Shape;4065;p72">
                      <a:extLst>
                        <a:ext uri="{FF2B5EF4-FFF2-40B4-BE49-F238E27FC236}">
                          <a16:creationId xmlns:a16="http://schemas.microsoft.com/office/drawing/2014/main" xmlns="" id="{EB96196C-487B-449B-9A5B-8A82B7F4B7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44" name="Google Shape;4066;p72">
                      <a:extLst>
                        <a:ext uri="{FF2B5EF4-FFF2-40B4-BE49-F238E27FC236}">
                          <a16:creationId xmlns:a16="http://schemas.microsoft.com/office/drawing/2014/main" xmlns="" id="{39BBC3CE-113F-4115-822E-822034DC42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545" name="Google Shape;4067;p72">
                        <a:extLst>
                          <a:ext uri="{FF2B5EF4-FFF2-40B4-BE49-F238E27FC236}">
                            <a16:creationId xmlns:a16="http://schemas.microsoft.com/office/drawing/2014/main" xmlns="" id="{B4D0428F-093E-4034-BE17-D2163DCE6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6" name="Google Shape;4068;p72">
                        <a:extLst>
                          <a:ext uri="{FF2B5EF4-FFF2-40B4-BE49-F238E27FC236}">
                            <a16:creationId xmlns:a16="http://schemas.microsoft.com/office/drawing/2014/main" xmlns="" id="{7B4C99DD-2D0E-4FE8-8A02-B354E24D62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7" name="Google Shape;4069;p72">
                        <a:extLst>
                          <a:ext uri="{FF2B5EF4-FFF2-40B4-BE49-F238E27FC236}">
                            <a16:creationId xmlns:a16="http://schemas.microsoft.com/office/drawing/2014/main" xmlns="" id="{C179D057-CDBE-4698-8D87-D8BEDA01C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8" name="Google Shape;4070;p72">
                        <a:extLst>
                          <a:ext uri="{FF2B5EF4-FFF2-40B4-BE49-F238E27FC236}">
                            <a16:creationId xmlns:a16="http://schemas.microsoft.com/office/drawing/2014/main" xmlns="" id="{35040191-271A-4EDA-81D7-B15A1E955D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9" name="Google Shape;4071;p72">
                        <a:extLst>
                          <a:ext uri="{FF2B5EF4-FFF2-40B4-BE49-F238E27FC236}">
                            <a16:creationId xmlns:a16="http://schemas.microsoft.com/office/drawing/2014/main" xmlns="" id="{A541F3F9-E7EA-4BBC-9909-E558F60C7B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0" name="Google Shape;4072;p72">
                        <a:extLst>
                          <a:ext uri="{FF2B5EF4-FFF2-40B4-BE49-F238E27FC236}">
                            <a16:creationId xmlns:a16="http://schemas.microsoft.com/office/drawing/2014/main" xmlns="" id="{9CF761BB-EDC2-4FCB-8B08-8E60F9B933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1" name="Google Shape;4073;p72">
                        <a:extLst>
                          <a:ext uri="{FF2B5EF4-FFF2-40B4-BE49-F238E27FC236}">
                            <a16:creationId xmlns:a16="http://schemas.microsoft.com/office/drawing/2014/main" xmlns="" id="{42A7A140-9025-4AB5-80B7-50A69F1BD7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2" name="Google Shape;4074;p72">
                        <a:extLst>
                          <a:ext uri="{FF2B5EF4-FFF2-40B4-BE49-F238E27FC236}">
                            <a16:creationId xmlns:a16="http://schemas.microsoft.com/office/drawing/2014/main" xmlns="" id="{376EC2D9-F0BB-41AB-AB27-A84B54AFF7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3" name="Google Shape;4075;p72">
                        <a:extLst>
                          <a:ext uri="{FF2B5EF4-FFF2-40B4-BE49-F238E27FC236}">
                            <a16:creationId xmlns:a16="http://schemas.microsoft.com/office/drawing/2014/main" xmlns="" id="{5D8F5B8F-5E64-4CA5-B67F-28537DCE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4" name="Google Shape;4076;p72">
                        <a:extLst>
                          <a:ext uri="{FF2B5EF4-FFF2-40B4-BE49-F238E27FC236}">
                            <a16:creationId xmlns:a16="http://schemas.microsoft.com/office/drawing/2014/main" xmlns="" id="{9CEF6C81-CFB6-47B1-85D3-42C0028CAF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5" name="Google Shape;4077;p72">
                        <a:extLst>
                          <a:ext uri="{FF2B5EF4-FFF2-40B4-BE49-F238E27FC236}">
                            <a16:creationId xmlns:a16="http://schemas.microsoft.com/office/drawing/2014/main" xmlns="" id="{D8327A4F-A053-42B4-9C03-2858FB7875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6" name="Google Shape;4078;p72">
                        <a:extLst>
                          <a:ext uri="{FF2B5EF4-FFF2-40B4-BE49-F238E27FC236}">
                            <a16:creationId xmlns:a16="http://schemas.microsoft.com/office/drawing/2014/main" xmlns="" id="{D872E3FB-C623-4B07-91CD-EA5C97FB91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7" name="Google Shape;4079;p72">
                        <a:extLst>
                          <a:ext uri="{FF2B5EF4-FFF2-40B4-BE49-F238E27FC236}">
                            <a16:creationId xmlns:a16="http://schemas.microsoft.com/office/drawing/2014/main" xmlns="" id="{CBA0BDD1-449C-404B-97B8-7C7AE24FC1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8" name="Google Shape;4080;p72">
                        <a:extLst>
                          <a:ext uri="{FF2B5EF4-FFF2-40B4-BE49-F238E27FC236}">
                            <a16:creationId xmlns:a16="http://schemas.microsoft.com/office/drawing/2014/main" xmlns="" id="{281C2E4E-B6D8-412E-A139-7DF1AE362A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559" name="Google Shape;4081;p72">
                        <a:extLst>
                          <a:ext uri="{FF2B5EF4-FFF2-40B4-BE49-F238E27FC236}">
                            <a16:creationId xmlns:a16="http://schemas.microsoft.com/office/drawing/2014/main" xmlns="" id="{50B97184-17FF-4839-8D30-2A89D3E9F6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560" name="Google Shape;4082;p72">
                          <a:extLst>
                            <a:ext uri="{FF2B5EF4-FFF2-40B4-BE49-F238E27FC236}">
                              <a16:creationId xmlns:a16="http://schemas.microsoft.com/office/drawing/2014/main" xmlns="" id="{A0DD078F-E540-426A-8FEE-8ED06C3E26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1" name="Google Shape;4083;p72">
                          <a:extLst>
                            <a:ext uri="{FF2B5EF4-FFF2-40B4-BE49-F238E27FC236}">
                              <a16:creationId xmlns:a16="http://schemas.microsoft.com/office/drawing/2014/main" xmlns="" id="{D43BBB03-BEC7-477A-A4B9-BC963EE339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2" name="Google Shape;4084;p72">
                          <a:extLst>
                            <a:ext uri="{FF2B5EF4-FFF2-40B4-BE49-F238E27FC236}">
                              <a16:creationId xmlns:a16="http://schemas.microsoft.com/office/drawing/2014/main" xmlns="" id="{4B331E2F-5499-4692-8AD5-02209C086D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3" name="Google Shape;4085;p72">
                          <a:extLst>
                            <a:ext uri="{FF2B5EF4-FFF2-40B4-BE49-F238E27FC236}">
                              <a16:creationId xmlns:a16="http://schemas.microsoft.com/office/drawing/2014/main" xmlns="" id="{A982C300-C333-4194-A0B7-3A5C353A11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4" name="Google Shape;4086;p72">
                          <a:extLst>
                            <a:ext uri="{FF2B5EF4-FFF2-40B4-BE49-F238E27FC236}">
                              <a16:creationId xmlns:a16="http://schemas.microsoft.com/office/drawing/2014/main" xmlns="" id="{D3D6BE3E-67E3-4429-99A6-CCB4FD54C7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5" name="Google Shape;4087;p72">
                          <a:extLst>
                            <a:ext uri="{FF2B5EF4-FFF2-40B4-BE49-F238E27FC236}">
                              <a16:creationId xmlns:a16="http://schemas.microsoft.com/office/drawing/2014/main" xmlns="" id="{4BBE1C45-A74D-420F-A8FA-EAD33EFF95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6" name="Google Shape;4088;p72">
                          <a:extLst>
                            <a:ext uri="{FF2B5EF4-FFF2-40B4-BE49-F238E27FC236}">
                              <a16:creationId xmlns:a16="http://schemas.microsoft.com/office/drawing/2014/main" xmlns="" id="{1D245ADF-6A4D-4048-B9C7-2B417D096F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7" name="Google Shape;4089;p72">
                          <a:extLst>
                            <a:ext uri="{FF2B5EF4-FFF2-40B4-BE49-F238E27FC236}">
                              <a16:creationId xmlns:a16="http://schemas.microsoft.com/office/drawing/2014/main" xmlns="" id="{B450FB5C-504D-4392-B227-A1E68F0E97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8" name="Google Shape;4090;p72">
                          <a:extLst>
                            <a:ext uri="{FF2B5EF4-FFF2-40B4-BE49-F238E27FC236}">
                              <a16:creationId xmlns:a16="http://schemas.microsoft.com/office/drawing/2014/main" xmlns="" id="{A7205C8B-6E9F-42E2-B426-FB956502FD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69" name="Google Shape;4091;p72">
                          <a:extLst>
                            <a:ext uri="{FF2B5EF4-FFF2-40B4-BE49-F238E27FC236}">
                              <a16:creationId xmlns:a16="http://schemas.microsoft.com/office/drawing/2014/main" xmlns="" id="{6B2D8515-D844-41BA-8E0F-4E6983CF83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0" name="Google Shape;4092;p72">
                          <a:extLst>
                            <a:ext uri="{FF2B5EF4-FFF2-40B4-BE49-F238E27FC236}">
                              <a16:creationId xmlns:a16="http://schemas.microsoft.com/office/drawing/2014/main" xmlns="" id="{0F12BE59-484F-4709-9509-1DE8E451E3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1" name="Google Shape;4093;p72">
                          <a:extLst>
                            <a:ext uri="{FF2B5EF4-FFF2-40B4-BE49-F238E27FC236}">
                              <a16:creationId xmlns:a16="http://schemas.microsoft.com/office/drawing/2014/main" xmlns="" id="{22C3231E-75D8-48F2-A939-8CEA9D300E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2" name="Google Shape;4094;p72">
                          <a:extLst>
                            <a:ext uri="{FF2B5EF4-FFF2-40B4-BE49-F238E27FC236}">
                              <a16:creationId xmlns:a16="http://schemas.microsoft.com/office/drawing/2014/main" xmlns="" id="{116105F4-7958-4115-B196-5415AFB0BA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3" name="Google Shape;4095;p72">
                          <a:extLst>
                            <a:ext uri="{FF2B5EF4-FFF2-40B4-BE49-F238E27FC236}">
                              <a16:creationId xmlns:a16="http://schemas.microsoft.com/office/drawing/2014/main" xmlns="" id="{9D436247-5CB2-4AA4-A83A-FF51757CF5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4" name="Google Shape;4096;p72">
                          <a:extLst>
                            <a:ext uri="{FF2B5EF4-FFF2-40B4-BE49-F238E27FC236}">
                              <a16:creationId xmlns:a16="http://schemas.microsoft.com/office/drawing/2014/main" xmlns="" id="{1F11089C-6DC3-409C-91DA-96C4E85901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5" name="Google Shape;4097;p72">
                          <a:extLst>
                            <a:ext uri="{FF2B5EF4-FFF2-40B4-BE49-F238E27FC236}">
                              <a16:creationId xmlns:a16="http://schemas.microsoft.com/office/drawing/2014/main" xmlns="" id="{7A1D1541-CA9F-41BC-81F9-4E54A44919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6" name="Google Shape;4098;p72">
                          <a:extLst>
                            <a:ext uri="{FF2B5EF4-FFF2-40B4-BE49-F238E27FC236}">
                              <a16:creationId xmlns:a16="http://schemas.microsoft.com/office/drawing/2014/main" xmlns="" id="{738C5B32-79F7-4B87-91E1-02F8A48418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7" name="Google Shape;4099;p72">
                          <a:extLst>
                            <a:ext uri="{FF2B5EF4-FFF2-40B4-BE49-F238E27FC236}">
                              <a16:creationId xmlns:a16="http://schemas.microsoft.com/office/drawing/2014/main" xmlns="" id="{6B51942B-5418-404F-826D-85EE88EDB8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8" name="Google Shape;4100;p72">
                          <a:extLst>
                            <a:ext uri="{FF2B5EF4-FFF2-40B4-BE49-F238E27FC236}">
                              <a16:creationId xmlns:a16="http://schemas.microsoft.com/office/drawing/2014/main" xmlns="" id="{CC5ED1BB-00F4-4DD7-A00C-C9DDB95690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79" name="Google Shape;4101;p72">
                          <a:extLst>
                            <a:ext uri="{FF2B5EF4-FFF2-40B4-BE49-F238E27FC236}">
                              <a16:creationId xmlns:a16="http://schemas.microsoft.com/office/drawing/2014/main" xmlns="" id="{1A3CE55B-89E8-4510-B939-19A895586E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0" name="Google Shape;4102;p72">
                          <a:extLst>
                            <a:ext uri="{FF2B5EF4-FFF2-40B4-BE49-F238E27FC236}">
                              <a16:creationId xmlns:a16="http://schemas.microsoft.com/office/drawing/2014/main" xmlns="" id="{D6359C23-0F47-4A69-A388-C615140ECD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1" name="Google Shape;4103;p72">
                          <a:extLst>
                            <a:ext uri="{FF2B5EF4-FFF2-40B4-BE49-F238E27FC236}">
                              <a16:creationId xmlns:a16="http://schemas.microsoft.com/office/drawing/2014/main" xmlns="" id="{334378D3-7984-4A5C-9453-C9DA9FAA3B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2" name="Google Shape;4104;p72">
                          <a:extLst>
                            <a:ext uri="{FF2B5EF4-FFF2-40B4-BE49-F238E27FC236}">
                              <a16:creationId xmlns:a16="http://schemas.microsoft.com/office/drawing/2014/main" xmlns="" id="{ACE9F02D-27D2-4699-AD47-80C8360BE0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583" name="Google Shape;4105;p72">
                          <a:extLst>
                            <a:ext uri="{FF2B5EF4-FFF2-40B4-BE49-F238E27FC236}">
                              <a16:creationId xmlns:a16="http://schemas.microsoft.com/office/drawing/2014/main" xmlns="" id="{FBA11C99-CB41-460E-A64F-D31DAE8D94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584" name="Google Shape;4106;p72">
                          <a:extLst>
                            <a:ext uri="{FF2B5EF4-FFF2-40B4-BE49-F238E27FC236}">
                              <a16:creationId xmlns:a16="http://schemas.microsoft.com/office/drawing/2014/main" xmlns="" id="{F8463621-8F12-473D-9685-0DACF68B2A6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586" name="Google Shape;4107;p72">
                            <a:extLst>
                              <a:ext uri="{FF2B5EF4-FFF2-40B4-BE49-F238E27FC236}">
                                <a16:creationId xmlns:a16="http://schemas.microsoft.com/office/drawing/2014/main" xmlns="" id="{E61A160E-5F3B-4356-A313-18238D514C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587" name="Google Shape;4108;p72">
                            <a:extLst>
                              <a:ext uri="{FF2B5EF4-FFF2-40B4-BE49-F238E27FC236}">
                                <a16:creationId xmlns:a16="http://schemas.microsoft.com/office/drawing/2014/main" xmlns="" id="{B78B22DA-188C-4F10-BF0B-42C4D1A35D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588" name="Google Shape;4109;p72">
                              <a:extLst>
                                <a:ext uri="{FF2B5EF4-FFF2-40B4-BE49-F238E27FC236}">
                                  <a16:creationId xmlns:a16="http://schemas.microsoft.com/office/drawing/2014/main" xmlns="" id="{76C3AD2A-E655-4309-93B3-06A59618FA4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89" name="Google Shape;4110;p72">
                              <a:extLst>
                                <a:ext uri="{FF2B5EF4-FFF2-40B4-BE49-F238E27FC236}">
                                  <a16:creationId xmlns:a16="http://schemas.microsoft.com/office/drawing/2014/main" xmlns="" id="{B30413E5-4866-45B5-AC41-C4F5E4CDDA3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0" name="Google Shape;4111;p72">
                              <a:extLst>
                                <a:ext uri="{FF2B5EF4-FFF2-40B4-BE49-F238E27FC236}">
                                  <a16:creationId xmlns:a16="http://schemas.microsoft.com/office/drawing/2014/main" xmlns="" id="{6847F719-5363-4D0D-99A9-FFE0D6C4E3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1" name="Google Shape;4112;p72">
                              <a:extLst>
                                <a:ext uri="{FF2B5EF4-FFF2-40B4-BE49-F238E27FC236}">
                                  <a16:creationId xmlns:a16="http://schemas.microsoft.com/office/drawing/2014/main" xmlns="" id="{E7C7A3FF-4DD0-49A4-BC0B-AF434B73D99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2" name="Google Shape;4113;p72">
                              <a:extLst>
                                <a:ext uri="{FF2B5EF4-FFF2-40B4-BE49-F238E27FC236}">
                                  <a16:creationId xmlns:a16="http://schemas.microsoft.com/office/drawing/2014/main" xmlns="" id="{9C438EE3-C7B3-49D1-B1C8-F388FCF00BA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3" name="Google Shape;4114;p72">
                              <a:extLst>
                                <a:ext uri="{FF2B5EF4-FFF2-40B4-BE49-F238E27FC236}">
                                  <a16:creationId xmlns:a16="http://schemas.microsoft.com/office/drawing/2014/main" xmlns="" id="{BC2ACC2A-C3D3-44FB-995C-BFF6FBF7E8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4" name="Google Shape;4115;p72">
                              <a:extLst>
                                <a:ext uri="{FF2B5EF4-FFF2-40B4-BE49-F238E27FC236}">
                                  <a16:creationId xmlns:a16="http://schemas.microsoft.com/office/drawing/2014/main" xmlns="" id="{F8C2A21A-910C-41FC-9BFC-B5ECF68153B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595" name="Google Shape;4116;p72">
                              <a:extLst>
                                <a:ext uri="{FF2B5EF4-FFF2-40B4-BE49-F238E27FC236}">
                                  <a16:creationId xmlns:a16="http://schemas.microsoft.com/office/drawing/2014/main" xmlns="" id="{B51915F3-90EC-46D6-8969-62C5153A67C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599" name="Google Shape;4117;p72">
                                <a:extLst>
                                  <a:ext uri="{FF2B5EF4-FFF2-40B4-BE49-F238E27FC236}">
                                    <a16:creationId xmlns:a16="http://schemas.microsoft.com/office/drawing/2014/main" xmlns="" id="{784F9C18-C047-4DDA-87E7-6F30181A649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0" name="Google Shape;4118;p72">
                                <a:extLst>
                                  <a:ext uri="{FF2B5EF4-FFF2-40B4-BE49-F238E27FC236}">
                                    <a16:creationId xmlns:a16="http://schemas.microsoft.com/office/drawing/2014/main" xmlns="" id="{73D0676B-46D5-4A38-9751-6E9F2067526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1" name="Google Shape;4119;p72">
                                <a:extLst>
                                  <a:ext uri="{FF2B5EF4-FFF2-40B4-BE49-F238E27FC236}">
                                    <a16:creationId xmlns:a16="http://schemas.microsoft.com/office/drawing/2014/main" xmlns="" id="{500DEF82-33C4-43FB-A92D-C7F2B7E2636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2" name="Google Shape;4120;p72">
                                <a:extLst>
                                  <a:ext uri="{FF2B5EF4-FFF2-40B4-BE49-F238E27FC236}">
                                    <a16:creationId xmlns:a16="http://schemas.microsoft.com/office/drawing/2014/main" xmlns="" id="{89603980-EACF-4EE3-A1EC-5931CC97EDA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3" name="Google Shape;4121;p72">
                                <a:extLst>
                                  <a:ext uri="{FF2B5EF4-FFF2-40B4-BE49-F238E27FC236}">
                                    <a16:creationId xmlns:a16="http://schemas.microsoft.com/office/drawing/2014/main" xmlns="" id="{945BAE20-622E-4625-BE7D-A8C41C09389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4" name="Google Shape;4122;p72">
                                <a:extLst>
                                  <a:ext uri="{FF2B5EF4-FFF2-40B4-BE49-F238E27FC236}">
                                    <a16:creationId xmlns:a16="http://schemas.microsoft.com/office/drawing/2014/main" xmlns="" id="{59E8B4AC-F76E-4784-80CA-66C5BB6544E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5" name="Google Shape;4123;p72">
                                <a:extLst>
                                  <a:ext uri="{FF2B5EF4-FFF2-40B4-BE49-F238E27FC236}">
                                    <a16:creationId xmlns:a16="http://schemas.microsoft.com/office/drawing/2014/main" xmlns="" id="{7AF036D9-DF75-492E-B078-EABDF87D102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6" name="Google Shape;4124;p72">
                                <a:extLst>
                                  <a:ext uri="{FF2B5EF4-FFF2-40B4-BE49-F238E27FC236}">
                                    <a16:creationId xmlns:a16="http://schemas.microsoft.com/office/drawing/2014/main" xmlns="" id="{3D5FD33F-84EF-4091-BFCD-94A7DB5D815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7" name="Google Shape;4125;p72">
                                <a:extLst>
                                  <a:ext uri="{FF2B5EF4-FFF2-40B4-BE49-F238E27FC236}">
                                    <a16:creationId xmlns:a16="http://schemas.microsoft.com/office/drawing/2014/main" xmlns="" id="{D214FF25-B14A-4943-B06E-C0C94BF98B7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8" name="Google Shape;4126;p72">
                                <a:extLst>
                                  <a:ext uri="{FF2B5EF4-FFF2-40B4-BE49-F238E27FC236}">
                                    <a16:creationId xmlns:a16="http://schemas.microsoft.com/office/drawing/2014/main" xmlns="" id="{1A2883E0-87D2-46B1-B82C-846955BC987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09" name="Google Shape;4127;p72">
                                <a:extLst>
                                  <a:ext uri="{FF2B5EF4-FFF2-40B4-BE49-F238E27FC236}">
                                    <a16:creationId xmlns:a16="http://schemas.microsoft.com/office/drawing/2014/main" xmlns="" id="{724721AA-06E6-4095-B9D7-B2006232999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10" name="Google Shape;4128;p72">
                                <a:extLst>
                                  <a:ext uri="{FF2B5EF4-FFF2-40B4-BE49-F238E27FC236}">
                                    <a16:creationId xmlns:a16="http://schemas.microsoft.com/office/drawing/2014/main" xmlns="" id="{257DAD3B-BC5A-4DAD-96F2-F96FD610BB9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611" name="Google Shape;4129;p72">
                                <a:extLst>
                                  <a:ext uri="{FF2B5EF4-FFF2-40B4-BE49-F238E27FC236}">
                                    <a16:creationId xmlns:a16="http://schemas.microsoft.com/office/drawing/2014/main" xmlns="" id="{BE6ECDC0-06FC-4144-B5BC-B2967DC99D8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612" name="Google Shape;4130;p72">
                                <a:extLst>
                                  <a:ext uri="{FF2B5EF4-FFF2-40B4-BE49-F238E27FC236}">
                                    <a16:creationId xmlns:a16="http://schemas.microsoft.com/office/drawing/2014/main" xmlns="" id="{F4AA6AB2-B799-424D-BBF9-8EF31064664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613" name="Google Shape;4131;p72">
                                  <a:extLst>
                                    <a:ext uri="{FF2B5EF4-FFF2-40B4-BE49-F238E27FC236}">
                                      <a16:creationId xmlns:a16="http://schemas.microsoft.com/office/drawing/2014/main" xmlns="" id="{3315A275-5248-4B35-922F-8374921FC06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4" name="Google Shape;4132;p72">
                                  <a:extLst>
                                    <a:ext uri="{FF2B5EF4-FFF2-40B4-BE49-F238E27FC236}">
                                      <a16:creationId xmlns:a16="http://schemas.microsoft.com/office/drawing/2014/main" xmlns="" id="{4EB686F3-2F0C-4DF0-BAD0-9BC121355DAC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5" name="Google Shape;4133;p72">
                                  <a:extLst>
                                    <a:ext uri="{FF2B5EF4-FFF2-40B4-BE49-F238E27FC236}">
                                      <a16:creationId xmlns:a16="http://schemas.microsoft.com/office/drawing/2014/main" xmlns="" id="{183620DA-9022-4BBD-8AE7-99CFBD693C4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6" name="Google Shape;4134;p72">
                                  <a:extLst>
                                    <a:ext uri="{FF2B5EF4-FFF2-40B4-BE49-F238E27FC236}">
                                      <a16:creationId xmlns:a16="http://schemas.microsoft.com/office/drawing/2014/main" xmlns="" id="{1D11FDE7-9DB9-4B6F-A6EF-27778967E38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7" name="Google Shape;4135;p72">
                                  <a:extLst>
                                    <a:ext uri="{FF2B5EF4-FFF2-40B4-BE49-F238E27FC236}">
                                      <a16:creationId xmlns:a16="http://schemas.microsoft.com/office/drawing/2014/main" xmlns="" id="{D80A1AFC-8BF7-4443-92C0-529CC751FEF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8" name="Google Shape;4136;p72">
                                  <a:extLst>
                                    <a:ext uri="{FF2B5EF4-FFF2-40B4-BE49-F238E27FC236}">
                                      <a16:creationId xmlns:a16="http://schemas.microsoft.com/office/drawing/2014/main" xmlns="" id="{11BC31C1-1777-4F14-9F98-A23356E270C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619" name="Google Shape;4137;p72">
                                  <a:extLst>
                                    <a:ext uri="{FF2B5EF4-FFF2-40B4-BE49-F238E27FC236}">
                                      <a16:creationId xmlns:a16="http://schemas.microsoft.com/office/drawing/2014/main" xmlns="" id="{344C98E9-0E90-4CF7-B76B-22AA579024D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620" name="Google Shape;4138;p72">
                                  <a:extLst>
                                    <a:ext uri="{FF2B5EF4-FFF2-40B4-BE49-F238E27FC236}">
                                      <a16:creationId xmlns:a16="http://schemas.microsoft.com/office/drawing/2014/main" xmlns="" id="{AFA8F640-42C6-4BB0-A0A3-9577CE5CE34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621" name="Google Shape;4139;p72">
                                    <a:extLst>
                                      <a:ext uri="{FF2B5EF4-FFF2-40B4-BE49-F238E27FC236}">
                                        <a16:creationId xmlns:a16="http://schemas.microsoft.com/office/drawing/2014/main" xmlns="" id="{9E1F2047-4094-413B-A7B2-C5E99B2F5B45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2" name="Google Shape;4140;p72">
                                    <a:extLst>
                                      <a:ext uri="{FF2B5EF4-FFF2-40B4-BE49-F238E27FC236}">
                                        <a16:creationId xmlns:a16="http://schemas.microsoft.com/office/drawing/2014/main" xmlns="" id="{5FA9A3DE-6816-4B34-9D6C-7A0D52138611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3" name="Google Shape;4141;p72">
                                    <a:extLst>
                                      <a:ext uri="{FF2B5EF4-FFF2-40B4-BE49-F238E27FC236}">
                                        <a16:creationId xmlns:a16="http://schemas.microsoft.com/office/drawing/2014/main" xmlns="" id="{A0AB5F1A-63BA-45C2-A711-6955DD1094E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4" name="Google Shape;4142;p72">
                                    <a:extLst>
                                      <a:ext uri="{FF2B5EF4-FFF2-40B4-BE49-F238E27FC236}">
                                        <a16:creationId xmlns:a16="http://schemas.microsoft.com/office/drawing/2014/main" xmlns="" id="{4C138DF8-CCCC-498A-AA49-5A2A171FB10E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625" name="Google Shape;4143;p72">
                                    <a:extLst>
                                      <a:ext uri="{FF2B5EF4-FFF2-40B4-BE49-F238E27FC236}">
                                        <a16:creationId xmlns:a16="http://schemas.microsoft.com/office/drawing/2014/main" xmlns="" id="{F990AD20-9F02-4EC8-8E3A-1639FCB7E8F5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626" name="Google Shape;4144;p72">
                                    <a:extLst>
                                      <a:ext uri="{FF2B5EF4-FFF2-40B4-BE49-F238E27FC236}">
                                        <a16:creationId xmlns:a16="http://schemas.microsoft.com/office/drawing/2014/main" xmlns="" id="{38BFA623-EA96-457A-89B3-6F01EF2857C9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627" name="Google Shape;4145;p72">
                                      <a:extLst>
                                        <a:ext uri="{FF2B5EF4-FFF2-40B4-BE49-F238E27FC236}">
                                          <a16:creationId xmlns:a16="http://schemas.microsoft.com/office/drawing/2014/main" xmlns="" id="{DA1632A0-7A32-4941-9EF9-25A32EF1F1B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28" name="Google Shape;4146;p72">
                                      <a:extLst>
                                        <a:ext uri="{FF2B5EF4-FFF2-40B4-BE49-F238E27FC236}">
                                          <a16:creationId xmlns:a16="http://schemas.microsoft.com/office/drawing/2014/main" xmlns="" id="{3F0B3653-6FFA-4B23-85DD-B9D5458047B4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29" name="Google Shape;4147;p72">
                                      <a:extLst>
                                        <a:ext uri="{FF2B5EF4-FFF2-40B4-BE49-F238E27FC236}">
                                          <a16:creationId xmlns:a16="http://schemas.microsoft.com/office/drawing/2014/main" xmlns="" id="{5278726C-FC63-4D1A-A168-D6D0402EC55C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630" name="Google Shape;4148;p72">
                                      <a:extLst>
                                        <a:ext uri="{FF2B5EF4-FFF2-40B4-BE49-F238E27FC236}">
                                          <a16:creationId xmlns:a16="http://schemas.microsoft.com/office/drawing/2014/main" xmlns="" id="{D9E1A2E1-30DB-49B4-9206-F22493B8747D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596" name="Google Shape;4149;p72">
                              <a:extLst>
                                <a:ext uri="{FF2B5EF4-FFF2-40B4-BE49-F238E27FC236}">
                                  <a16:creationId xmlns:a16="http://schemas.microsoft.com/office/drawing/2014/main" xmlns="" id="{1A1B8C79-FEB0-4BCF-A114-89D8D02B1F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7" name="Google Shape;4150;p72">
                              <a:extLst>
                                <a:ext uri="{FF2B5EF4-FFF2-40B4-BE49-F238E27FC236}">
                                  <a16:creationId xmlns:a16="http://schemas.microsoft.com/office/drawing/2014/main" xmlns="" id="{DB5902C1-E6DF-4AF9-8CF7-23504FFD335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598" name="Google Shape;4151;p72">
                              <a:extLst>
                                <a:ext uri="{FF2B5EF4-FFF2-40B4-BE49-F238E27FC236}">
                                  <a16:creationId xmlns:a16="http://schemas.microsoft.com/office/drawing/2014/main" xmlns="" id="{42871B43-6B11-4612-B99D-70212C2C20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585" name="Google Shape;4152;p72">
                          <a:extLst>
                            <a:ext uri="{FF2B5EF4-FFF2-40B4-BE49-F238E27FC236}">
                              <a16:creationId xmlns:a16="http://schemas.microsoft.com/office/drawing/2014/main" xmlns="" id="{19351623-10A9-434D-B332-D170378E56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3" name="Google Shape;4153;p72">
                <a:extLst>
                  <a:ext uri="{FF2B5EF4-FFF2-40B4-BE49-F238E27FC236}">
                    <a16:creationId xmlns:a16="http://schemas.microsoft.com/office/drawing/2014/main" xmlns="" id="{F04C9029-D836-4144-95AC-F8EA7B27BBA0}"/>
                  </a:ext>
                </a:extLst>
              </p:cNvPr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528" name="Google Shape;4154;p72">
                  <a:extLst>
                    <a:ext uri="{FF2B5EF4-FFF2-40B4-BE49-F238E27FC236}">
                      <a16:creationId xmlns:a16="http://schemas.microsoft.com/office/drawing/2014/main" xmlns="" id="{2DA2F31B-5F8E-4814-B286-B14DBF4B9540}"/>
                    </a:ext>
                  </a:extLst>
                </p:cNvPr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4155;p72">
                  <a:extLst>
                    <a:ext uri="{FF2B5EF4-FFF2-40B4-BE49-F238E27FC236}">
                      <a16:creationId xmlns:a16="http://schemas.microsoft.com/office/drawing/2014/main" xmlns="" id="{41360F6D-058D-4A16-A582-40F2BC084DF7}"/>
                    </a:ext>
                  </a:extLst>
                </p:cNvPr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" name="Google Shape;4156;p72">
                <a:extLst>
                  <a:ext uri="{FF2B5EF4-FFF2-40B4-BE49-F238E27FC236}">
                    <a16:creationId xmlns:a16="http://schemas.microsoft.com/office/drawing/2014/main" xmlns="" id="{0E21D317-A042-466B-B0CB-9968D7EEEFF8}"/>
                  </a:ext>
                </a:extLst>
              </p:cNvPr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526" name="Google Shape;4157;p72">
                  <a:extLst>
                    <a:ext uri="{FF2B5EF4-FFF2-40B4-BE49-F238E27FC236}">
                      <a16:creationId xmlns:a16="http://schemas.microsoft.com/office/drawing/2014/main" xmlns="" id="{6E52DE9F-437E-461D-9FC5-B841AA4AF57F}"/>
                    </a:ext>
                  </a:extLst>
                </p:cNvPr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4158;p72">
                  <a:extLst>
                    <a:ext uri="{FF2B5EF4-FFF2-40B4-BE49-F238E27FC236}">
                      <a16:creationId xmlns:a16="http://schemas.microsoft.com/office/drawing/2014/main" xmlns="" id="{2C56A378-2E8F-4F58-80D1-F63D2B8FE7BF}"/>
                    </a:ext>
                  </a:extLst>
                </p:cNvPr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" name="Google Shape;4159;p72">
                <a:extLst>
                  <a:ext uri="{FF2B5EF4-FFF2-40B4-BE49-F238E27FC236}">
                    <a16:creationId xmlns:a16="http://schemas.microsoft.com/office/drawing/2014/main" xmlns="" id="{FC828A30-A5AE-4B7B-AA7C-81AF4587E43D}"/>
                  </a:ext>
                </a:extLst>
              </p:cNvPr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524" name="Google Shape;4160;p72">
                  <a:extLst>
                    <a:ext uri="{FF2B5EF4-FFF2-40B4-BE49-F238E27FC236}">
                      <a16:creationId xmlns:a16="http://schemas.microsoft.com/office/drawing/2014/main" xmlns="" id="{CCD78500-5D69-4463-9A0E-C7AC31FB123D}"/>
                    </a:ext>
                  </a:extLst>
                </p:cNvPr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4161;p72">
                  <a:extLst>
                    <a:ext uri="{FF2B5EF4-FFF2-40B4-BE49-F238E27FC236}">
                      <a16:creationId xmlns:a16="http://schemas.microsoft.com/office/drawing/2014/main" xmlns="" id="{70D6C528-B19F-4E2F-A0BC-AA9249B554B5}"/>
                    </a:ext>
                  </a:extLst>
                </p:cNvPr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6" name="Google Shape;4162;p72">
                <a:extLst>
                  <a:ext uri="{FF2B5EF4-FFF2-40B4-BE49-F238E27FC236}">
                    <a16:creationId xmlns:a16="http://schemas.microsoft.com/office/drawing/2014/main" xmlns="" id="{01F3094B-DE86-4CD0-900F-FE06B61E113D}"/>
                  </a:ext>
                </a:extLst>
              </p:cNvPr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522" name="Google Shape;4163;p72">
                  <a:extLst>
                    <a:ext uri="{FF2B5EF4-FFF2-40B4-BE49-F238E27FC236}">
                      <a16:creationId xmlns:a16="http://schemas.microsoft.com/office/drawing/2014/main" xmlns="" id="{D2CCEE38-7975-4FBB-B627-BEF52971628D}"/>
                    </a:ext>
                  </a:extLst>
                </p:cNvPr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4164;p72">
                  <a:extLst>
                    <a:ext uri="{FF2B5EF4-FFF2-40B4-BE49-F238E27FC236}">
                      <a16:creationId xmlns:a16="http://schemas.microsoft.com/office/drawing/2014/main" xmlns="" id="{BAE1655B-74D3-41BF-9C02-7DA60E36E4C8}"/>
                    </a:ext>
                  </a:extLst>
                </p:cNvPr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" name="Google Shape;4165;p72">
                <a:extLst>
                  <a:ext uri="{FF2B5EF4-FFF2-40B4-BE49-F238E27FC236}">
                    <a16:creationId xmlns:a16="http://schemas.microsoft.com/office/drawing/2014/main" xmlns="" id="{6C7BAC18-1884-489F-86BC-6AEC15E0F890}"/>
                  </a:ext>
                </a:extLst>
              </p:cNvPr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520" name="Google Shape;4166;p72">
                  <a:extLst>
                    <a:ext uri="{FF2B5EF4-FFF2-40B4-BE49-F238E27FC236}">
                      <a16:creationId xmlns:a16="http://schemas.microsoft.com/office/drawing/2014/main" xmlns="" id="{467ED231-F068-47DC-9B28-F1F8BE396B19}"/>
                    </a:ext>
                  </a:extLst>
                </p:cNvPr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4167;p72">
                  <a:extLst>
                    <a:ext uri="{FF2B5EF4-FFF2-40B4-BE49-F238E27FC236}">
                      <a16:creationId xmlns:a16="http://schemas.microsoft.com/office/drawing/2014/main" xmlns="" id="{35DF0F67-A8E4-4835-94A9-DC30B222AD13}"/>
                    </a:ext>
                  </a:extLst>
                </p:cNvPr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8" name="Google Shape;4168;p72">
                <a:extLst>
                  <a:ext uri="{FF2B5EF4-FFF2-40B4-BE49-F238E27FC236}">
                    <a16:creationId xmlns:a16="http://schemas.microsoft.com/office/drawing/2014/main" xmlns="" id="{08053A5D-903E-47A8-8889-2A848D3B3675}"/>
                  </a:ext>
                </a:extLst>
              </p:cNvPr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518" name="Google Shape;4169;p72">
                  <a:extLst>
                    <a:ext uri="{FF2B5EF4-FFF2-40B4-BE49-F238E27FC236}">
                      <a16:creationId xmlns:a16="http://schemas.microsoft.com/office/drawing/2014/main" xmlns="" id="{6931227B-64E7-490E-A550-793E91C081F6}"/>
                    </a:ext>
                  </a:extLst>
                </p:cNvPr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4170;p72">
                  <a:extLst>
                    <a:ext uri="{FF2B5EF4-FFF2-40B4-BE49-F238E27FC236}">
                      <a16:creationId xmlns:a16="http://schemas.microsoft.com/office/drawing/2014/main" xmlns="" id="{6419FEF5-A49B-40D9-A551-121A97D1AC16}"/>
                    </a:ext>
                  </a:extLst>
                </p:cNvPr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" name="Google Shape;4171;p72">
                <a:extLst>
                  <a:ext uri="{FF2B5EF4-FFF2-40B4-BE49-F238E27FC236}">
                    <a16:creationId xmlns:a16="http://schemas.microsoft.com/office/drawing/2014/main" xmlns="" id="{F1DD4803-3E30-42B7-B523-AA582593ACB3}"/>
                  </a:ext>
                </a:extLst>
              </p:cNvPr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516" name="Google Shape;4172;p72">
                  <a:extLst>
                    <a:ext uri="{FF2B5EF4-FFF2-40B4-BE49-F238E27FC236}">
                      <a16:creationId xmlns:a16="http://schemas.microsoft.com/office/drawing/2014/main" xmlns="" id="{212F1C14-EE32-4AD2-BD42-86C9066FF2E6}"/>
                    </a:ext>
                  </a:extLst>
                </p:cNvPr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4173;p72">
                  <a:extLst>
                    <a:ext uri="{FF2B5EF4-FFF2-40B4-BE49-F238E27FC236}">
                      <a16:creationId xmlns:a16="http://schemas.microsoft.com/office/drawing/2014/main" xmlns="" id="{011616EE-F066-44C7-B178-11BD973AC92D}"/>
                    </a:ext>
                  </a:extLst>
                </p:cNvPr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4174;p72">
                <a:extLst>
                  <a:ext uri="{FF2B5EF4-FFF2-40B4-BE49-F238E27FC236}">
                    <a16:creationId xmlns:a16="http://schemas.microsoft.com/office/drawing/2014/main" xmlns="" id="{56F91DE9-9231-4BE3-8714-E70B936E2E57}"/>
                  </a:ext>
                </a:extLst>
              </p:cNvPr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514" name="Google Shape;4175;p72">
                  <a:extLst>
                    <a:ext uri="{FF2B5EF4-FFF2-40B4-BE49-F238E27FC236}">
                      <a16:creationId xmlns:a16="http://schemas.microsoft.com/office/drawing/2014/main" xmlns="" id="{610F36B6-CB99-432A-BD31-029770D0DDD4}"/>
                    </a:ext>
                  </a:extLst>
                </p:cNvPr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4176;p72">
                  <a:extLst>
                    <a:ext uri="{FF2B5EF4-FFF2-40B4-BE49-F238E27FC236}">
                      <a16:creationId xmlns:a16="http://schemas.microsoft.com/office/drawing/2014/main" xmlns="" id="{619B7BC9-FC74-4BD6-9E9B-2400531D0612}"/>
                    </a:ext>
                  </a:extLst>
                </p:cNvPr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" name="Google Shape;4177;p72">
                <a:extLst>
                  <a:ext uri="{FF2B5EF4-FFF2-40B4-BE49-F238E27FC236}">
                    <a16:creationId xmlns:a16="http://schemas.microsoft.com/office/drawing/2014/main" xmlns="" id="{F1E6FBFC-6937-452B-BA11-8F80F4506F74}"/>
                  </a:ext>
                </a:extLst>
              </p:cNvPr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512" name="Google Shape;4178;p72">
                  <a:extLst>
                    <a:ext uri="{FF2B5EF4-FFF2-40B4-BE49-F238E27FC236}">
                      <a16:creationId xmlns:a16="http://schemas.microsoft.com/office/drawing/2014/main" xmlns="" id="{A0B578DB-6217-4B1B-9522-986DBB65518D}"/>
                    </a:ext>
                  </a:extLst>
                </p:cNvPr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4179;p72">
                  <a:extLst>
                    <a:ext uri="{FF2B5EF4-FFF2-40B4-BE49-F238E27FC236}">
                      <a16:creationId xmlns:a16="http://schemas.microsoft.com/office/drawing/2014/main" xmlns="" id="{BEB930FB-D477-480E-9589-BAD10C5BC573}"/>
                    </a:ext>
                  </a:extLst>
                </p:cNvPr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4180;p72">
                <a:extLst>
                  <a:ext uri="{FF2B5EF4-FFF2-40B4-BE49-F238E27FC236}">
                    <a16:creationId xmlns:a16="http://schemas.microsoft.com/office/drawing/2014/main" xmlns="" id="{30DF59EB-B41B-4484-8F93-CDD919D21521}"/>
                  </a:ext>
                </a:extLst>
              </p:cNvPr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510" name="Google Shape;4181;p72">
                  <a:extLst>
                    <a:ext uri="{FF2B5EF4-FFF2-40B4-BE49-F238E27FC236}">
                      <a16:creationId xmlns:a16="http://schemas.microsoft.com/office/drawing/2014/main" xmlns="" id="{77873C27-A356-4DEF-97E6-3546FD967DDE}"/>
                    </a:ext>
                  </a:extLst>
                </p:cNvPr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4182;p72">
                  <a:extLst>
                    <a:ext uri="{FF2B5EF4-FFF2-40B4-BE49-F238E27FC236}">
                      <a16:creationId xmlns:a16="http://schemas.microsoft.com/office/drawing/2014/main" xmlns="" id="{E5A84A07-7B83-4CD6-BE2C-A94CEB647177}"/>
                    </a:ext>
                  </a:extLst>
                </p:cNvPr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" name="Google Shape;4183;p72">
                <a:extLst>
                  <a:ext uri="{FF2B5EF4-FFF2-40B4-BE49-F238E27FC236}">
                    <a16:creationId xmlns:a16="http://schemas.microsoft.com/office/drawing/2014/main" xmlns="" id="{5B850A58-9970-4EF2-B000-193F666C7DED}"/>
                  </a:ext>
                </a:extLst>
              </p:cNvPr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508" name="Google Shape;4184;p72">
                  <a:extLst>
                    <a:ext uri="{FF2B5EF4-FFF2-40B4-BE49-F238E27FC236}">
                      <a16:creationId xmlns:a16="http://schemas.microsoft.com/office/drawing/2014/main" xmlns="" id="{8DF7AF33-985C-4180-A949-9832E9E88DC5}"/>
                    </a:ext>
                  </a:extLst>
                </p:cNvPr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4185;p72">
                  <a:extLst>
                    <a:ext uri="{FF2B5EF4-FFF2-40B4-BE49-F238E27FC236}">
                      <a16:creationId xmlns:a16="http://schemas.microsoft.com/office/drawing/2014/main" xmlns="" id="{9EDB3FD6-4D3A-4E3F-9B8E-7266EC6CB67E}"/>
                    </a:ext>
                  </a:extLst>
                </p:cNvPr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" name="Google Shape;4186;p72">
                <a:extLst>
                  <a:ext uri="{FF2B5EF4-FFF2-40B4-BE49-F238E27FC236}">
                    <a16:creationId xmlns:a16="http://schemas.microsoft.com/office/drawing/2014/main" xmlns="" id="{53EA724B-3CC1-4120-A3C4-5214813B8456}"/>
                  </a:ext>
                </a:extLst>
              </p:cNvPr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506" name="Google Shape;4187;p72">
                  <a:extLst>
                    <a:ext uri="{FF2B5EF4-FFF2-40B4-BE49-F238E27FC236}">
                      <a16:creationId xmlns:a16="http://schemas.microsoft.com/office/drawing/2014/main" xmlns="" id="{6C177DED-2EF9-4FAF-860D-6E10AC69B735}"/>
                    </a:ext>
                  </a:extLst>
                </p:cNvPr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4188;p72">
                  <a:extLst>
                    <a:ext uri="{FF2B5EF4-FFF2-40B4-BE49-F238E27FC236}">
                      <a16:creationId xmlns:a16="http://schemas.microsoft.com/office/drawing/2014/main" xmlns="" id="{3CEF07A6-C346-4BE6-8F3F-A87E91640D2D}"/>
                    </a:ext>
                  </a:extLst>
                </p:cNvPr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" name="Google Shape;4189;p72">
                <a:extLst>
                  <a:ext uri="{FF2B5EF4-FFF2-40B4-BE49-F238E27FC236}">
                    <a16:creationId xmlns:a16="http://schemas.microsoft.com/office/drawing/2014/main" xmlns="" id="{711207E9-51BE-49E3-8CE5-E40676493884}"/>
                  </a:ext>
                </a:extLst>
              </p:cNvPr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504" name="Google Shape;4190;p72">
                  <a:extLst>
                    <a:ext uri="{FF2B5EF4-FFF2-40B4-BE49-F238E27FC236}">
                      <a16:creationId xmlns:a16="http://schemas.microsoft.com/office/drawing/2014/main" xmlns="" id="{26625229-0506-4DE3-A648-6A5F8869B4CB}"/>
                    </a:ext>
                  </a:extLst>
                </p:cNvPr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4191;p72">
                  <a:extLst>
                    <a:ext uri="{FF2B5EF4-FFF2-40B4-BE49-F238E27FC236}">
                      <a16:creationId xmlns:a16="http://schemas.microsoft.com/office/drawing/2014/main" xmlns="" id="{E415C8BE-390F-449E-B468-5A1289092BDC}"/>
                    </a:ext>
                  </a:extLst>
                </p:cNvPr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" name="Google Shape;4192;p72">
                <a:extLst>
                  <a:ext uri="{FF2B5EF4-FFF2-40B4-BE49-F238E27FC236}">
                    <a16:creationId xmlns:a16="http://schemas.microsoft.com/office/drawing/2014/main" xmlns="" id="{00BFD00F-B381-4A82-AD32-4BACDE85D054}"/>
                  </a:ext>
                </a:extLst>
              </p:cNvPr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502" name="Google Shape;4193;p72">
                  <a:extLst>
                    <a:ext uri="{FF2B5EF4-FFF2-40B4-BE49-F238E27FC236}">
                      <a16:creationId xmlns:a16="http://schemas.microsoft.com/office/drawing/2014/main" xmlns="" id="{94D97F7B-E98E-4A1A-BDF4-8E007E39F0D3}"/>
                    </a:ext>
                  </a:extLst>
                </p:cNvPr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4194;p72">
                  <a:extLst>
                    <a:ext uri="{FF2B5EF4-FFF2-40B4-BE49-F238E27FC236}">
                      <a16:creationId xmlns:a16="http://schemas.microsoft.com/office/drawing/2014/main" xmlns="" id="{2FF08F26-5F26-439F-9C0D-1A5838354B6B}"/>
                    </a:ext>
                  </a:extLst>
                </p:cNvPr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7" name="Google Shape;4195;p72">
                <a:extLst>
                  <a:ext uri="{FF2B5EF4-FFF2-40B4-BE49-F238E27FC236}">
                    <a16:creationId xmlns:a16="http://schemas.microsoft.com/office/drawing/2014/main" xmlns="" id="{578A9C9E-FDD5-4CD2-924C-DC7E1F5FCBD8}"/>
                  </a:ext>
                </a:extLst>
              </p:cNvPr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500" name="Google Shape;4196;p72">
                  <a:extLst>
                    <a:ext uri="{FF2B5EF4-FFF2-40B4-BE49-F238E27FC236}">
                      <a16:creationId xmlns:a16="http://schemas.microsoft.com/office/drawing/2014/main" xmlns="" id="{6F2A0479-6E89-47F4-81F0-14B76645D423}"/>
                    </a:ext>
                  </a:extLst>
                </p:cNvPr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4197;p72">
                  <a:extLst>
                    <a:ext uri="{FF2B5EF4-FFF2-40B4-BE49-F238E27FC236}">
                      <a16:creationId xmlns:a16="http://schemas.microsoft.com/office/drawing/2014/main" xmlns="" id="{A4083A82-F4E1-4D2B-BEFA-CC22B7269223}"/>
                    </a:ext>
                  </a:extLst>
                </p:cNvPr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" name="Google Shape;4198;p72">
                <a:extLst>
                  <a:ext uri="{FF2B5EF4-FFF2-40B4-BE49-F238E27FC236}">
                    <a16:creationId xmlns:a16="http://schemas.microsoft.com/office/drawing/2014/main" xmlns="" id="{CFC0719B-9BA5-47E6-ACEA-2C16B55721DE}"/>
                  </a:ext>
                </a:extLst>
              </p:cNvPr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498" name="Google Shape;4199;p72">
                  <a:extLst>
                    <a:ext uri="{FF2B5EF4-FFF2-40B4-BE49-F238E27FC236}">
                      <a16:creationId xmlns:a16="http://schemas.microsoft.com/office/drawing/2014/main" xmlns="" id="{36780D27-9692-4A61-A8A8-FF28D036EAEF}"/>
                    </a:ext>
                  </a:extLst>
                </p:cNvPr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200;p72">
                  <a:extLst>
                    <a:ext uri="{FF2B5EF4-FFF2-40B4-BE49-F238E27FC236}">
                      <a16:creationId xmlns:a16="http://schemas.microsoft.com/office/drawing/2014/main" xmlns="" id="{A984D3EB-526E-4A83-9019-6A78910C5A1E}"/>
                    </a:ext>
                  </a:extLst>
                </p:cNvPr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" name="Google Shape;4201;p72">
                <a:extLst>
                  <a:ext uri="{FF2B5EF4-FFF2-40B4-BE49-F238E27FC236}">
                    <a16:creationId xmlns:a16="http://schemas.microsoft.com/office/drawing/2014/main" xmlns="" id="{C6A71907-BAED-4F34-B29F-4E53E459FA6D}"/>
                  </a:ext>
                </a:extLst>
              </p:cNvPr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496" name="Google Shape;4202;p72">
                  <a:extLst>
                    <a:ext uri="{FF2B5EF4-FFF2-40B4-BE49-F238E27FC236}">
                      <a16:creationId xmlns:a16="http://schemas.microsoft.com/office/drawing/2014/main" xmlns="" id="{0D0C9D56-909E-45FA-97B5-A279D382DE8C}"/>
                    </a:ext>
                  </a:extLst>
                </p:cNvPr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203;p72">
                  <a:extLst>
                    <a:ext uri="{FF2B5EF4-FFF2-40B4-BE49-F238E27FC236}">
                      <a16:creationId xmlns:a16="http://schemas.microsoft.com/office/drawing/2014/main" xmlns="" id="{4D0158CB-4471-4343-883E-64DA4D37D5B5}"/>
                    </a:ext>
                  </a:extLst>
                </p:cNvPr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" name="Google Shape;4204;p72">
                <a:extLst>
                  <a:ext uri="{FF2B5EF4-FFF2-40B4-BE49-F238E27FC236}">
                    <a16:creationId xmlns:a16="http://schemas.microsoft.com/office/drawing/2014/main" xmlns="" id="{E84DBB20-1F00-4A34-933B-D4E87211B0D9}"/>
                  </a:ext>
                </a:extLst>
              </p:cNvPr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494" name="Google Shape;4205;p72">
                  <a:extLst>
                    <a:ext uri="{FF2B5EF4-FFF2-40B4-BE49-F238E27FC236}">
                      <a16:creationId xmlns:a16="http://schemas.microsoft.com/office/drawing/2014/main" xmlns="" id="{08AC3842-7886-4D3C-BE84-CCAE8C30DE0A}"/>
                    </a:ext>
                  </a:extLst>
                </p:cNvPr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206;p72">
                  <a:extLst>
                    <a:ext uri="{FF2B5EF4-FFF2-40B4-BE49-F238E27FC236}">
                      <a16:creationId xmlns:a16="http://schemas.microsoft.com/office/drawing/2014/main" xmlns="" id="{908C0FD1-D2A5-4160-ADE5-D3FF4BE7A24C}"/>
                    </a:ext>
                  </a:extLst>
                </p:cNvPr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" name="Google Shape;4207;p72">
                <a:extLst>
                  <a:ext uri="{FF2B5EF4-FFF2-40B4-BE49-F238E27FC236}">
                    <a16:creationId xmlns:a16="http://schemas.microsoft.com/office/drawing/2014/main" xmlns="" id="{D6A88AE8-6223-4085-AC58-39B5D258428B}"/>
                  </a:ext>
                </a:extLst>
              </p:cNvPr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492" name="Google Shape;4208;p72">
                  <a:extLst>
                    <a:ext uri="{FF2B5EF4-FFF2-40B4-BE49-F238E27FC236}">
                      <a16:creationId xmlns:a16="http://schemas.microsoft.com/office/drawing/2014/main" xmlns="" id="{8D707F73-6D22-4F31-A912-6B0EBB3C31E3}"/>
                    </a:ext>
                  </a:extLst>
                </p:cNvPr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209;p72">
                  <a:extLst>
                    <a:ext uri="{FF2B5EF4-FFF2-40B4-BE49-F238E27FC236}">
                      <a16:creationId xmlns:a16="http://schemas.microsoft.com/office/drawing/2014/main" xmlns="" id="{5254C5E5-4308-4BA0-B96E-116AE97674D4}"/>
                    </a:ext>
                  </a:extLst>
                </p:cNvPr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" name="Google Shape;4210;p72">
                <a:extLst>
                  <a:ext uri="{FF2B5EF4-FFF2-40B4-BE49-F238E27FC236}">
                    <a16:creationId xmlns:a16="http://schemas.microsoft.com/office/drawing/2014/main" xmlns="" id="{AB2180D2-C6A7-426C-B45F-C19FF5AD6EBE}"/>
                  </a:ext>
                </a:extLst>
              </p:cNvPr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490" name="Google Shape;4211;p72">
                  <a:extLst>
                    <a:ext uri="{FF2B5EF4-FFF2-40B4-BE49-F238E27FC236}">
                      <a16:creationId xmlns:a16="http://schemas.microsoft.com/office/drawing/2014/main" xmlns="" id="{7ACD1EB5-36A5-42F7-91A0-4CAC0BAE90C2}"/>
                    </a:ext>
                  </a:extLst>
                </p:cNvPr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212;p72">
                  <a:extLst>
                    <a:ext uri="{FF2B5EF4-FFF2-40B4-BE49-F238E27FC236}">
                      <a16:creationId xmlns:a16="http://schemas.microsoft.com/office/drawing/2014/main" xmlns="" id="{82FD4C4F-0510-4CC1-89BE-5071FAD060C0}"/>
                    </a:ext>
                  </a:extLst>
                </p:cNvPr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" name="Google Shape;4213;p72">
                <a:extLst>
                  <a:ext uri="{FF2B5EF4-FFF2-40B4-BE49-F238E27FC236}">
                    <a16:creationId xmlns:a16="http://schemas.microsoft.com/office/drawing/2014/main" xmlns="" id="{F775131D-9D12-4E0B-B95C-75B31AFC3A56}"/>
                  </a:ext>
                </a:extLst>
              </p:cNvPr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488" name="Google Shape;4214;p72">
                  <a:extLst>
                    <a:ext uri="{FF2B5EF4-FFF2-40B4-BE49-F238E27FC236}">
                      <a16:creationId xmlns:a16="http://schemas.microsoft.com/office/drawing/2014/main" xmlns="" id="{0B639ABF-366C-4A50-BBF4-3A441DFDB009}"/>
                    </a:ext>
                  </a:extLst>
                </p:cNvPr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215;p72">
                  <a:extLst>
                    <a:ext uri="{FF2B5EF4-FFF2-40B4-BE49-F238E27FC236}">
                      <a16:creationId xmlns:a16="http://schemas.microsoft.com/office/drawing/2014/main" xmlns="" id="{2C1C91C7-F2EE-4AC9-BFDA-78A6897E1D35}"/>
                    </a:ext>
                  </a:extLst>
                </p:cNvPr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" name="Google Shape;4216;p72">
                <a:extLst>
                  <a:ext uri="{FF2B5EF4-FFF2-40B4-BE49-F238E27FC236}">
                    <a16:creationId xmlns:a16="http://schemas.microsoft.com/office/drawing/2014/main" xmlns="" id="{2ED3C899-232D-420A-93FD-1F167D0353C6}"/>
                  </a:ext>
                </a:extLst>
              </p:cNvPr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486" name="Google Shape;4217;p72">
                  <a:extLst>
                    <a:ext uri="{FF2B5EF4-FFF2-40B4-BE49-F238E27FC236}">
                      <a16:creationId xmlns:a16="http://schemas.microsoft.com/office/drawing/2014/main" xmlns="" id="{F259F51D-1F3C-468B-B367-6FF2B7EB30C7}"/>
                    </a:ext>
                  </a:extLst>
                </p:cNvPr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218;p72">
                  <a:extLst>
                    <a:ext uri="{FF2B5EF4-FFF2-40B4-BE49-F238E27FC236}">
                      <a16:creationId xmlns:a16="http://schemas.microsoft.com/office/drawing/2014/main" xmlns="" id="{18CE6AC5-4BB0-41EA-A89D-A33D4D971EBF}"/>
                    </a:ext>
                  </a:extLst>
                </p:cNvPr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" name="Google Shape;4219;p72">
                <a:extLst>
                  <a:ext uri="{FF2B5EF4-FFF2-40B4-BE49-F238E27FC236}">
                    <a16:creationId xmlns:a16="http://schemas.microsoft.com/office/drawing/2014/main" xmlns="" id="{2B3378CB-E211-4835-B1A0-328E23A54F27}"/>
                  </a:ext>
                </a:extLst>
              </p:cNvPr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484" name="Google Shape;4220;p72">
                  <a:extLst>
                    <a:ext uri="{FF2B5EF4-FFF2-40B4-BE49-F238E27FC236}">
                      <a16:creationId xmlns:a16="http://schemas.microsoft.com/office/drawing/2014/main" xmlns="" id="{9332A487-7CD4-4587-99A1-71098DBD3186}"/>
                    </a:ext>
                  </a:extLst>
                </p:cNvPr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221;p72">
                  <a:extLst>
                    <a:ext uri="{FF2B5EF4-FFF2-40B4-BE49-F238E27FC236}">
                      <a16:creationId xmlns:a16="http://schemas.microsoft.com/office/drawing/2014/main" xmlns="" id="{17960C08-2B8D-45F7-BCFC-78C8AE54DEF5}"/>
                    </a:ext>
                  </a:extLst>
                </p:cNvPr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" name="Google Shape;4222;p72">
                <a:extLst>
                  <a:ext uri="{FF2B5EF4-FFF2-40B4-BE49-F238E27FC236}">
                    <a16:creationId xmlns:a16="http://schemas.microsoft.com/office/drawing/2014/main" xmlns="" id="{C3095A3F-8509-4127-B4DF-AFBB27EA5E12}"/>
                  </a:ext>
                </a:extLst>
              </p:cNvPr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482" name="Google Shape;4223;p72">
                  <a:extLst>
                    <a:ext uri="{FF2B5EF4-FFF2-40B4-BE49-F238E27FC236}">
                      <a16:creationId xmlns:a16="http://schemas.microsoft.com/office/drawing/2014/main" xmlns="" id="{C02BF4F7-0FBD-4199-913B-CC80720A0286}"/>
                    </a:ext>
                  </a:extLst>
                </p:cNvPr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224;p72">
                  <a:extLst>
                    <a:ext uri="{FF2B5EF4-FFF2-40B4-BE49-F238E27FC236}">
                      <a16:creationId xmlns:a16="http://schemas.microsoft.com/office/drawing/2014/main" xmlns="" id="{6AAEED71-9E39-43B9-A90B-469677ADE05E}"/>
                    </a:ext>
                  </a:extLst>
                </p:cNvPr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" name="Google Shape;4225;p72">
                <a:extLst>
                  <a:ext uri="{FF2B5EF4-FFF2-40B4-BE49-F238E27FC236}">
                    <a16:creationId xmlns:a16="http://schemas.microsoft.com/office/drawing/2014/main" xmlns="" id="{9C7388C0-622C-47FD-8277-2D1815667608}"/>
                  </a:ext>
                </a:extLst>
              </p:cNvPr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480" name="Google Shape;4226;p72">
                  <a:extLst>
                    <a:ext uri="{FF2B5EF4-FFF2-40B4-BE49-F238E27FC236}">
                      <a16:creationId xmlns:a16="http://schemas.microsoft.com/office/drawing/2014/main" xmlns="" id="{7A6C20CF-23D2-4372-B88B-E386D87FA78C}"/>
                    </a:ext>
                  </a:extLst>
                </p:cNvPr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227;p72">
                  <a:extLst>
                    <a:ext uri="{FF2B5EF4-FFF2-40B4-BE49-F238E27FC236}">
                      <a16:creationId xmlns:a16="http://schemas.microsoft.com/office/drawing/2014/main" xmlns="" id="{9E1D6453-566E-417E-8ECF-073FC5AEDBA6}"/>
                    </a:ext>
                  </a:extLst>
                </p:cNvPr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8" name="Google Shape;4228;p72">
                <a:extLst>
                  <a:ext uri="{FF2B5EF4-FFF2-40B4-BE49-F238E27FC236}">
                    <a16:creationId xmlns:a16="http://schemas.microsoft.com/office/drawing/2014/main" xmlns="" id="{3C9BBA7C-4014-4032-9831-73367DB7D2B1}"/>
                  </a:ext>
                </a:extLst>
              </p:cNvPr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478" name="Google Shape;4229;p72">
                  <a:extLst>
                    <a:ext uri="{FF2B5EF4-FFF2-40B4-BE49-F238E27FC236}">
                      <a16:creationId xmlns:a16="http://schemas.microsoft.com/office/drawing/2014/main" xmlns="" id="{3C034830-98E0-419D-80E3-167CC6C750D4}"/>
                    </a:ext>
                  </a:extLst>
                </p:cNvPr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230;p72">
                  <a:extLst>
                    <a:ext uri="{FF2B5EF4-FFF2-40B4-BE49-F238E27FC236}">
                      <a16:creationId xmlns:a16="http://schemas.microsoft.com/office/drawing/2014/main" xmlns="" id="{1DA0B4AB-1450-4B79-9FC0-EDDA19FCB770}"/>
                    </a:ext>
                  </a:extLst>
                </p:cNvPr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9" name="Google Shape;4231;p72">
                <a:extLst>
                  <a:ext uri="{FF2B5EF4-FFF2-40B4-BE49-F238E27FC236}">
                    <a16:creationId xmlns:a16="http://schemas.microsoft.com/office/drawing/2014/main" xmlns="" id="{35D44E04-8042-420C-A7A7-6D552CDF92AD}"/>
                  </a:ext>
                </a:extLst>
              </p:cNvPr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476" name="Google Shape;4232;p72">
                  <a:extLst>
                    <a:ext uri="{FF2B5EF4-FFF2-40B4-BE49-F238E27FC236}">
                      <a16:creationId xmlns:a16="http://schemas.microsoft.com/office/drawing/2014/main" xmlns="" id="{294CEF52-168C-419F-B327-C92C4355CCF5}"/>
                    </a:ext>
                  </a:extLst>
                </p:cNvPr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233;p72">
                  <a:extLst>
                    <a:ext uri="{FF2B5EF4-FFF2-40B4-BE49-F238E27FC236}">
                      <a16:creationId xmlns:a16="http://schemas.microsoft.com/office/drawing/2014/main" xmlns="" id="{56F64226-42B5-4307-A438-363D92C53740}"/>
                    </a:ext>
                  </a:extLst>
                </p:cNvPr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" name="Google Shape;4234;p72">
                <a:extLst>
                  <a:ext uri="{FF2B5EF4-FFF2-40B4-BE49-F238E27FC236}">
                    <a16:creationId xmlns:a16="http://schemas.microsoft.com/office/drawing/2014/main" xmlns="" id="{050400F9-1EE4-4FA0-93C1-81FB4CBE38CA}"/>
                  </a:ext>
                </a:extLst>
              </p:cNvPr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474" name="Google Shape;4235;p72">
                  <a:extLst>
                    <a:ext uri="{FF2B5EF4-FFF2-40B4-BE49-F238E27FC236}">
                      <a16:creationId xmlns:a16="http://schemas.microsoft.com/office/drawing/2014/main" xmlns="" id="{496B8F13-4436-4134-9CC8-E3C7A619ECB3}"/>
                    </a:ext>
                  </a:extLst>
                </p:cNvPr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236;p72">
                  <a:extLst>
                    <a:ext uri="{FF2B5EF4-FFF2-40B4-BE49-F238E27FC236}">
                      <a16:creationId xmlns:a16="http://schemas.microsoft.com/office/drawing/2014/main" xmlns="" id="{4EAD6EDB-D754-4EC6-93B5-08A8DCDDEC72}"/>
                    </a:ext>
                  </a:extLst>
                </p:cNvPr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1" name="Google Shape;4237;p72">
                <a:extLst>
                  <a:ext uri="{FF2B5EF4-FFF2-40B4-BE49-F238E27FC236}">
                    <a16:creationId xmlns:a16="http://schemas.microsoft.com/office/drawing/2014/main" xmlns="" id="{B258BA1B-79B7-4952-8924-994BD32DD8FF}"/>
                  </a:ext>
                </a:extLst>
              </p:cNvPr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472" name="Google Shape;4238;p72">
                  <a:extLst>
                    <a:ext uri="{FF2B5EF4-FFF2-40B4-BE49-F238E27FC236}">
                      <a16:creationId xmlns:a16="http://schemas.microsoft.com/office/drawing/2014/main" xmlns="" id="{362D3451-F0FD-41B3-B3B1-7AA8CEB6626A}"/>
                    </a:ext>
                  </a:extLst>
                </p:cNvPr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239;p72">
                  <a:extLst>
                    <a:ext uri="{FF2B5EF4-FFF2-40B4-BE49-F238E27FC236}">
                      <a16:creationId xmlns:a16="http://schemas.microsoft.com/office/drawing/2014/main" xmlns="" id="{DB9F92D3-AB7A-4BBF-BC5C-E35316A2FDC7}"/>
                    </a:ext>
                  </a:extLst>
                </p:cNvPr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" name="Google Shape;4240;p72">
                <a:extLst>
                  <a:ext uri="{FF2B5EF4-FFF2-40B4-BE49-F238E27FC236}">
                    <a16:creationId xmlns:a16="http://schemas.microsoft.com/office/drawing/2014/main" xmlns="" id="{C6D31E3C-2BE4-4889-9205-1778CC4D3D9D}"/>
                  </a:ext>
                </a:extLst>
              </p:cNvPr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470" name="Google Shape;4241;p72">
                  <a:extLst>
                    <a:ext uri="{FF2B5EF4-FFF2-40B4-BE49-F238E27FC236}">
                      <a16:creationId xmlns:a16="http://schemas.microsoft.com/office/drawing/2014/main" xmlns="" id="{7BCD5313-0CB7-46FA-82B8-13922222D0EF}"/>
                    </a:ext>
                  </a:extLst>
                </p:cNvPr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242;p72">
                  <a:extLst>
                    <a:ext uri="{FF2B5EF4-FFF2-40B4-BE49-F238E27FC236}">
                      <a16:creationId xmlns:a16="http://schemas.microsoft.com/office/drawing/2014/main" xmlns="" id="{5877FB79-AACC-48C5-87B8-940AF42EAB0F}"/>
                    </a:ext>
                  </a:extLst>
                </p:cNvPr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4243;p72">
                <a:extLst>
                  <a:ext uri="{FF2B5EF4-FFF2-40B4-BE49-F238E27FC236}">
                    <a16:creationId xmlns:a16="http://schemas.microsoft.com/office/drawing/2014/main" xmlns="" id="{2FEEC543-C713-437A-8485-912D62E6E0BD}"/>
                  </a:ext>
                </a:extLst>
              </p:cNvPr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468" name="Google Shape;4244;p72">
                  <a:extLst>
                    <a:ext uri="{FF2B5EF4-FFF2-40B4-BE49-F238E27FC236}">
                      <a16:creationId xmlns:a16="http://schemas.microsoft.com/office/drawing/2014/main" xmlns="" id="{1CB943AA-B1DF-43AB-AC8E-1BA811B48735}"/>
                    </a:ext>
                  </a:extLst>
                </p:cNvPr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245;p72">
                  <a:extLst>
                    <a:ext uri="{FF2B5EF4-FFF2-40B4-BE49-F238E27FC236}">
                      <a16:creationId xmlns:a16="http://schemas.microsoft.com/office/drawing/2014/main" xmlns="" id="{0B9DD33E-028D-4A76-ADDA-E7E154A0E160}"/>
                    </a:ext>
                  </a:extLst>
                </p:cNvPr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4" name="Google Shape;4246;p72">
                <a:extLst>
                  <a:ext uri="{FF2B5EF4-FFF2-40B4-BE49-F238E27FC236}">
                    <a16:creationId xmlns:a16="http://schemas.microsoft.com/office/drawing/2014/main" xmlns="" id="{E4D3D126-14AE-40B8-9755-E6D3FF269EFE}"/>
                  </a:ext>
                </a:extLst>
              </p:cNvPr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466" name="Google Shape;4247;p72">
                  <a:extLst>
                    <a:ext uri="{FF2B5EF4-FFF2-40B4-BE49-F238E27FC236}">
                      <a16:creationId xmlns:a16="http://schemas.microsoft.com/office/drawing/2014/main" xmlns="" id="{FEEDECCC-082B-432F-AA04-0DAEF1986EDB}"/>
                    </a:ext>
                  </a:extLst>
                </p:cNvPr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248;p72">
                  <a:extLst>
                    <a:ext uri="{FF2B5EF4-FFF2-40B4-BE49-F238E27FC236}">
                      <a16:creationId xmlns:a16="http://schemas.microsoft.com/office/drawing/2014/main" xmlns="" id="{5898B031-2C5A-4B34-8D3D-F8FC897B5310}"/>
                    </a:ext>
                  </a:extLst>
                </p:cNvPr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5" name="Google Shape;4249;p72">
                <a:extLst>
                  <a:ext uri="{FF2B5EF4-FFF2-40B4-BE49-F238E27FC236}">
                    <a16:creationId xmlns:a16="http://schemas.microsoft.com/office/drawing/2014/main" xmlns="" id="{1F44A10F-266A-49AB-8EF6-BF19C5013117}"/>
                  </a:ext>
                </a:extLst>
              </p:cNvPr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464" name="Google Shape;4250;p72">
                  <a:extLst>
                    <a:ext uri="{FF2B5EF4-FFF2-40B4-BE49-F238E27FC236}">
                      <a16:creationId xmlns:a16="http://schemas.microsoft.com/office/drawing/2014/main" xmlns="" id="{1B15815E-AC25-48AE-BA79-39E72BC2B817}"/>
                    </a:ext>
                  </a:extLst>
                </p:cNvPr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251;p72">
                  <a:extLst>
                    <a:ext uri="{FF2B5EF4-FFF2-40B4-BE49-F238E27FC236}">
                      <a16:creationId xmlns:a16="http://schemas.microsoft.com/office/drawing/2014/main" xmlns="" id="{EF295E5B-EA6D-428E-AE94-A78FC624F06C}"/>
                    </a:ext>
                  </a:extLst>
                </p:cNvPr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6" name="Google Shape;4252;p72">
                <a:extLst>
                  <a:ext uri="{FF2B5EF4-FFF2-40B4-BE49-F238E27FC236}">
                    <a16:creationId xmlns:a16="http://schemas.microsoft.com/office/drawing/2014/main" xmlns="" id="{6D90CD7A-2E92-4BF7-807B-17AC03CB5A22}"/>
                  </a:ext>
                </a:extLst>
              </p:cNvPr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462" name="Google Shape;4253;p72">
                  <a:extLst>
                    <a:ext uri="{FF2B5EF4-FFF2-40B4-BE49-F238E27FC236}">
                      <a16:creationId xmlns:a16="http://schemas.microsoft.com/office/drawing/2014/main" xmlns="" id="{479242D6-4A56-4251-9D1F-83C000AF99BA}"/>
                    </a:ext>
                  </a:extLst>
                </p:cNvPr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254;p72">
                  <a:extLst>
                    <a:ext uri="{FF2B5EF4-FFF2-40B4-BE49-F238E27FC236}">
                      <a16:creationId xmlns:a16="http://schemas.microsoft.com/office/drawing/2014/main" xmlns="" id="{D273623A-62BC-4E23-B1F2-1B4FF8A9D150}"/>
                    </a:ext>
                  </a:extLst>
                </p:cNvPr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4255;p72">
                <a:extLst>
                  <a:ext uri="{FF2B5EF4-FFF2-40B4-BE49-F238E27FC236}">
                    <a16:creationId xmlns:a16="http://schemas.microsoft.com/office/drawing/2014/main" xmlns="" id="{B4E346BF-814C-4BE0-B573-34581D4B655B}"/>
                  </a:ext>
                </a:extLst>
              </p:cNvPr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460" name="Google Shape;4256;p72">
                  <a:extLst>
                    <a:ext uri="{FF2B5EF4-FFF2-40B4-BE49-F238E27FC236}">
                      <a16:creationId xmlns:a16="http://schemas.microsoft.com/office/drawing/2014/main" xmlns="" id="{01D7B052-3319-4292-A908-40814969C328}"/>
                    </a:ext>
                  </a:extLst>
                </p:cNvPr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257;p72">
                  <a:extLst>
                    <a:ext uri="{FF2B5EF4-FFF2-40B4-BE49-F238E27FC236}">
                      <a16:creationId xmlns:a16="http://schemas.microsoft.com/office/drawing/2014/main" xmlns="" id="{8012B1DA-A6EF-4AEF-9563-22A30DF348F4}"/>
                    </a:ext>
                  </a:extLst>
                </p:cNvPr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8" name="Google Shape;4258;p72">
                <a:extLst>
                  <a:ext uri="{FF2B5EF4-FFF2-40B4-BE49-F238E27FC236}">
                    <a16:creationId xmlns:a16="http://schemas.microsoft.com/office/drawing/2014/main" xmlns="" id="{A8F279E9-4EF7-4DFA-8413-4F5460EB5363}"/>
                  </a:ext>
                </a:extLst>
              </p:cNvPr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458" name="Google Shape;4259;p72">
                  <a:extLst>
                    <a:ext uri="{FF2B5EF4-FFF2-40B4-BE49-F238E27FC236}">
                      <a16:creationId xmlns:a16="http://schemas.microsoft.com/office/drawing/2014/main" xmlns="" id="{617B709E-8C10-43E7-8E6F-5058FA2DF18D}"/>
                    </a:ext>
                  </a:extLst>
                </p:cNvPr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260;p72">
                  <a:extLst>
                    <a:ext uri="{FF2B5EF4-FFF2-40B4-BE49-F238E27FC236}">
                      <a16:creationId xmlns:a16="http://schemas.microsoft.com/office/drawing/2014/main" xmlns="" id="{1D68D5EA-AAB1-44DF-A455-C9937E9D15B3}"/>
                    </a:ext>
                  </a:extLst>
                </p:cNvPr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" name="Google Shape;4261;p72">
                <a:extLst>
                  <a:ext uri="{FF2B5EF4-FFF2-40B4-BE49-F238E27FC236}">
                    <a16:creationId xmlns:a16="http://schemas.microsoft.com/office/drawing/2014/main" xmlns="" id="{7C18DDAA-3303-4126-858E-13E995AD577F}"/>
                  </a:ext>
                </a:extLst>
              </p:cNvPr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456" name="Google Shape;4262;p72">
                  <a:extLst>
                    <a:ext uri="{FF2B5EF4-FFF2-40B4-BE49-F238E27FC236}">
                      <a16:creationId xmlns:a16="http://schemas.microsoft.com/office/drawing/2014/main" xmlns="" id="{39A01207-0473-4356-8A3D-058CDE725917}"/>
                    </a:ext>
                  </a:extLst>
                </p:cNvPr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263;p72">
                  <a:extLst>
                    <a:ext uri="{FF2B5EF4-FFF2-40B4-BE49-F238E27FC236}">
                      <a16:creationId xmlns:a16="http://schemas.microsoft.com/office/drawing/2014/main" xmlns="" id="{62157D15-4E86-4003-AD98-7E161562286B}"/>
                    </a:ext>
                  </a:extLst>
                </p:cNvPr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0" name="Google Shape;4264;p72">
                <a:extLst>
                  <a:ext uri="{FF2B5EF4-FFF2-40B4-BE49-F238E27FC236}">
                    <a16:creationId xmlns:a16="http://schemas.microsoft.com/office/drawing/2014/main" xmlns="" id="{60538A60-A7EC-4E76-AF45-72893B36AB2C}"/>
                  </a:ext>
                </a:extLst>
              </p:cNvPr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454" name="Google Shape;4265;p72">
                  <a:extLst>
                    <a:ext uri="{FF2B5EF4-FFF2-40B4-BE49-F238E27FC236}">
                      <a16:creationId xmlns:a16="http://schemas.microsoft.com/office/drawing/2014/main" xmlns="" id="{2A4B7E0A-F92D-409A-BC52-A90CC3A3316E}"/>
                    </a:ext>
                  </a:extLst>
                </p:cNvPr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266;p72">
                  <a:extLst>
                    <a:ext uri="{FF2B5EF4-FFF2-40B4-BE49-F238E27FC236}">
                      <a16:creationId xmlns:a16="http://schemas.microsoft.com/office/drawing/2014/main" xmlns="" id="{ADA840AD-BD1A-4659-A045-713512DAF260}"/>
                    </a:ext>
                  </a:extLst>
                </p:cNvPr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" name="Google Shape;4267;p72">
                <a:extLst>
                  <a:ext uri="{FF2B5EF4-FFF2-40B4-BE49-F238E27FC236}">
                    <a16:creationId xmlns:a16="http://schemas.microsoft.com/office/drawing/2014/main" xmlns="" id="{EC8088A4-F1C0-4974-96F1-E56B0E7FDA0D}"/>
                  </a:ext>
                </a:extLst>
              </p:cNvPr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452" name="Google Shape;4268;p72">
                  <a:extLst>
                    <a:ext uri="{FF2B5EF4-FFF2-40B4-BE49-F238E27FC236}">
                      <a16:creationId xmlns:a16="http://schemas.microsoft.com/office/drawing/2014/main" xmlns="" id="{408AD68E-9439-4BCB-B604-762E60DED6BE}"/>
                    </a:ext>
                  </a:extLst>
                </p:cNvPr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269;p72">
                  <a:extLst>
                    <a:ext uri="{FF2B5EF4-FFF2-40B4-BE49-F238E27FC236}">
                      <a16:creationId xmlns:a16="http://schemas.microsoft.com/office/drawing/2014/main" xmlns="" id="{F6D9CEB9-DE90-4C2B-B7D4-B385DF568D7F}"/>
                    </a:ext>
                  </a:extLst>
                </p:cNvPr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" name="Google Shape;4270;p72">
                <a:extLst>
                  <a:ext uri="{FF2B5EF4-FFF2-40B4-BE49-F238E27FC236}">
                    <a16:creationId xmlns:a16="http://schemas.microsoft.com/office/drawing/2014/main" xmlns="" id="{C84C75DD-F115-439C-A499-E76B93861DD7}"/>
                  </a:ext>
                </a:extLst>
              </p:cNvPr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450" name="Google Shape;4271;p72">
                  <a:extLst>
                    <a:ext uri="{FF2B5EF4-FFF2-40B4-BE49-F238E27FC236}">
                      <a16:creationId xmlns:a16="http://schemas.microsoft.com/office/drawing/2014/main" xmlns="" id="{4F4D66A2-5446-4F78-813C-957DA39194B1}"/>
                    </a:ext>
                  </a:extLst>
                </p:cNvPr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272;p72">
                  <a:extLst>
                    <a:ext uri="{FF2B5EF4-FFF2-40B4-BE49-F238E27FC236}">
                      <a16:creationId xmlns:a16="http://schemas.microsoft.com/office/drawing/2014/main" xmlns="" id="{6CD86E27-E0D5-4EA3-A610-FE89DC84CE52}"/>
                    </a:ext>
                  </a:extLst>
                </p:cNvPr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" name="Google Shape;4273;p72">
                <a:extLst>
                  <a:ext uri="{FF2B5EF4-FFF2-40B4-BE49-F238E27FC236}">
                    <a16:creationId xmlns:a16="http://schemas.microsoft.com/office/drawing/2014/main" xmlns="" id="{9C965B81-8340-4F1A-9FD7-7ED0D2E89743}"/>
                  </a:ext>
                </a:extLst>
              </p:cNvPr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448" name="Google Shape;4274;p72">
                  <a:extLst>
                    <a:ext uri="{FF2B5EF4-FFF2-40B4-BE49-F238E27FC236}">
                      <a16:creationId xmlns:a16="http://schemas.microsoft.com/office/drawing/2014/main" xmlns="" id="{613BFC28-4734-4BB6-ABAE-74BEDE36D3ED}"/>
                    </a:ext>
                  </a:extLst>
                </p:cNvPr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275;p72">
                  <a:extLst>
                    <a:ext uri="{FF2B5EF4-FFF2-40B4-BE49-F238E27FC236}">
                      <a16:creationId xmlns:a16="http://schemas.microsoft.com/office/drawing/2014/main" xmlns="" id="{91C57B2D-E064-473B-A88C-902385E365A3}"/>
                    </a:ext>
                  </a:extLst>
                </p:cNvPr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" name="Google Shape;4276;p72">
                <a:extLst>
                  <a:ext uri="{FF2B5EF4-FFF2-40B4-BE49-F238E27FC236}">
                    <a16:creationId xmlns:a16="http://schemas.microsoft.com/office/drawing/2014/main" xmlns="" id="{41F2D716-A015-49DD-B80F-EADB7AA0EB6A}"/>
                  </a:ext>
                </a:extLst>
              </p:cNvPr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446" name="Google Shape;4277;p72">
                  <a:extLst>
                    <a:ext uri="{FF2B5EF4-FFF2-40B4-BE49-F238E27FC236}">
                      <a16:creationId xmlns:a16="http://schemas.microsoft.com/office/drawing/2014/main" xmlns="" id="{2C13A9EA-0492-497C-87EC-44A2BB261C8C}"/>
                    </a:ext>
                  </a:extLst>
                </p:cNvPr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278;p72">
                  <a:extLst>
                    <a:ext uri="{FF2B5EF4-FFF2-40B4-BE49-F238E27FC236}">
                      <a16:creationId xmlns:a16="http://schemas.microsoft.com/office/drawing/2014/main" xmlns="" id="{5AE1B891-3444-445A-A8B6-8A31EE087364}"/>
                    </a:ext>
                  </a:extLst>
                </p:cNvPr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" name="Google Shape;4279;p72">
                <a:extLst>
                  <a:ext uri="{FF2B5EF4-FFF2-40B4-BE49-F238E27FC236}">
                    <a16:creationId xmlns:a16="http://schemas.microsoft.com/office/drawing/2014/main" xmlns="" id="{4978EF25-5399-48B8-8B53-C1530774BE88}"/>
                  </a:ext>
                </a:extLst>
              </p:cNvPr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444" name="Google Shape;4280;p72">
                  <a:extLst>
                    <a:ext uri="{FF2B5EF4-FFF2-40B4-BE49-F238E27FC236}">
                      <a16:creationId xmlns:a16="http://schemas.microsoft.com/office/drawing/2014/main" xmlns="" id="{1EC72946-F9ED-4727-A34F-AE77BA4B01C9}"/>
                    </a:ext>
                  </a:extLst>
                </p:cNvPr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281;p72">
                  <a:extLst>
                    <a:ext uri="{FF2B5EF4-FFF2-40B4-BE49-F238E27FC236}">
                      <a16:creationId xmlns:a16="http://schemas.microsoft.com/office/drawing/2014/main" xmlns="" id="{4E347560-E5F7-47AB-B722-9ACF12EF83D5}"/>
                    </a:ext>
                  </a:extLst>
                </p:cNvPr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" name="Google Shape;4282;p72">
                <a:extLst>
                  <a:ext uri="{FF2B5EF4-FFF2-40B4-BE49-F238E27FC236}">
                    <a16:creationId xmlns:a16="http://schemas.microsoft.com/office/drawing/2014/main" xmlns="" id="{A65C5482-7894-41E4-B4B8-DC441BE98FC1}"/>
                  </a:ext>
                </a:extLst>
              </p:cNvPr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442" name="Google Shape;4283;p72">
                  <a:extLst>
                    <a:ext uri="{FF2B5EF4-FFF2-40B4-BE49-F238E27FC236}">
                      <a16:creationId xmlns:a16="http://schemas.microsoft.com/office/drawing/2014/main" xmlns="" id="{C194ECF8-D475-4C8B-9349-E04DDF53A9E3}"/>
                    </a:ext>
                  </a:extLst>
                </p:cNvPr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284;p72">
                  <a:extLst>
                    <a:ext uri="{FF2B5EF4-FFF2-40B4-BE49-F238E27FC236}">
                      <a16:creationId xmlns:a16="http://schemas.microsoft.com/office/drawing/2014/main" xmlns="" id="{2C0485C0-F080-4343-8EF9-28AFF42B60B9}"/>
                    </a:ext>
                  </a:extLst>
                </p:cNvPr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" name="Google Shape;4285;p72">
                <a:extLst>
                  <a:ext uri="{FF2B5EF4-FFF2-40B4-BE49-F238E27FC236}">
                    <a16:creationId xmlns:a16="http://schemas.microsoft.com/office/drawing/2014/main" xmlns="" id="{BE44A2C7-06D9-4C69-AF1F-27B9D52E91BC}"/>
                  </a:ext>
                </a:extLst>
              </p:cNvPr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440" name="Google Shape;4286;p72">
                  <a:extLst>
                    <a:ext uri="{FF2B5EF4-FFF2-40B4-BE49-F238E27FC236}">
                      <a16:creationId xmlns:a16="http://schemas.microsoft.com/office/drawing/2014/main" xmlns="" id="{D542E9CF-5757-48DF-B1BD-98A62198EA34}"/>
                    </a:ext>
                  </a:extLst>
                </p:cNvPr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287;p72">
                  <a:extLst>
                    <a:ext uri="{FF2B5EF4-FFF2-40B4-BE49-F238E27FC236}">
                      <a16:creationId xmlns:a16="http://schemas.microsoft.com/office/drawing/2014/main" xmlns="" id="{DF4F9140-0E4B-4066-9C0E-BEA8C05BBDE4}"/>
                    </a:ext>
                  </a:extLst>
                </p:cNvPr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" name="Google Shape;4288;p72">
                <a:extLst>
                  <a:ext uri="{FF2B5EF4-FFF2-40B4-BE49-F238E27FC236}">
                    <a16:creationId xmlns:a16="http://schemas.microsoft.com/office/drawing/2014/main" xmlns="" id="{8EC482E5-6B75-4CA6-B1BA-DFAB05B52E21}"/>
                  </a:ext>
                </a:extLst>
              </p:cNvPr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438" name="Google Shape;4289;p72">
                  <a:extLst>
                    <a:ext uri="{FF2B5EF4-FFF2-40B4-BE49-F238E27FC236}">
                      <a16:creationId xmlns:a16="http://schemas.microsoft.com/office/drawing/2014/main" xmlns="" id="{C16B50BA-5C42-481F-ABAA-44BB6FC656DB}"/>
                    </a:ext>
                  </a:extLst>
                </p:cNvPr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290;p72">
                  <a:extLst>
                    <a:ext uri="{FF2B5EF4-FFF2-40B4-BE49-F238E27FC236}">
                      <a16:creationId xmlns:a16="http://schemas.microsoft.com/office/drawing/2014/main" xmlns="" id="{7C470CB4-8A4B-4DB6-B6ED-8F138E766BE1}"/>
                    </a:ext>
                  </a:extLst>
                </p:cNvPr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" name="Google Shape;4291;p72">
                <a:extLst>
                  <a:ext uri="{FF2B5EF4-FFF2-40B4-BE49-F238E27FC236}">
                    <a16:creationId xmlns:a16="http://schemas.microsoft.com/office/drawing/2014/main" xmlns="" id="{1215864D-1FA4-4A20-9E32-2F4121B99B1A}"/>
                  </a:ext>
                </a:extLst>
              </p:cNvPr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436" name="Google Shape;4292;p72">
                  <a:extLst>
                    <a:ext uri="{FF2B5EF4-FFF2-40B4-BE49-F238E27FC236}">
                      <a16:creationId xmlns:a16="http://schemas.microsoft.com/office/drawing/2014/main" xmlns="" id="{54D5C9EB-A6DE-497C-90CA-F300E9C9C322}"/>
                    </a:ext>
                  </a:extLst>
                </p:cNvPr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293;p72">
                  <a:extLst>
                    <a:ext uri="{FF2B5EF4-FFF2-40B4-BE49-F238E27FC236}">
                      <a16:creationId xmlns:a16="http://schemas.microsoft.com/office/drawing/2014/main" xmlns="" id="{FFA0F804-72AC-4217-98AC-7BBFD9190381}"/>
                    </a:ext>
                  </a:extLst>
                </p:cNvPr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" name="Google Shape;4294;p72">
                <a:extLst>
                  <a:ext uri="{FF2B5EF4-FFF2-40B4-BE49-F238E27FC236}">
                    <a16:creationId xmlns:a16="http://schemas.microsoft.com/office/drawing/2014/main" xmlns="" id="{FFD27AAA-03DD-45FF-94C6-D6AB4F81D612}"/>
                  </a:ext>
                </a:extLst>
              </p:cNvPr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434" name="Google Shape;4295;p72">
                  <a:extLst>
                    <a:ext uri="{FF2B5EF4-FFF2-40B4-BE49-F238E27FC236}">
                      <a16:creationId xmlns:a16="http://schemas.microsoft.com/office/drawing/2014/main" xmlns="" id="{53BCADCE-1900-432E-869E-6BEBB7AB50C0}"/>
                    </a:ext>
                  </a:extLst>
                </p:cNvPr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296;p72">
                  <a:extLst>
                    <a:ext uri="{FF2B5EF4-FFF2-40B4-BE49-F238E27FC236}">
                      <a16:creationId xmlns:a16="http://schemas.microsoft.com/office/drawing/2014/main" xmlns="" id="{6853305C-EE1A-41AC-B207-2E399B9CEBF5}"/>
                    </a:ext>
                  </a:extLst>
                </p:cNvPr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" name="Google Shape;4297;p72">
                <a:extLst>
                  <a:ext uri="{FF2B5EF4-FFF2-40B4-BE49-F238E27FC236}">
                    <a16:creationId xmlns:a16="http://schemas.microsoft.com/office/drawing/2014/main" xmlns="" id="{D9B91CB7-8338-4C16-9C14-2CB705F193FB}"/>
                  </a:ext>
                </a:extLst>
              </p:cNvPr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432" name="Google Shape;4298;p72">
                  <a:extLst>
                    <a:ext uri="{FF2B5EF4-FFF2-40B4-BE49-F238E27FC236}">
                      <a16:creationId xmlns:a16="http://schemas.microsoft.com/office/drawing/2014/main" xmlns="" id="{BED3A14D-1387-4871-A20C-BE8DA7238386}"/>
                    </a:ext>
                  </a:extLst>
                </p:cNvPr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299;p72">
                  <a:extLst>
                    <a:ext uri="{FF2B5EF4-FFF2-40B4-BE49-F238E27FC236}">
                      <a16:creationId xmlns:a16="http://schemas.microsoft.com/office/drawing/2014/main" xmlns="" id="{907BF7EC-E75A-4035-A8C9-1BCDB2E712F2}"/>
                    </a:ext>
                  </a:extLst>
                </p:cNvPr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2" name="Google Shape;4300;p72">
                <a:extLst>
                  <a:ext uri="{FF2B5EF4-FFF2-40B4-BE49-F238E27FC236}">
                    <a16:creationId xmlns:a16="http://schemas.microsoft.com/office/drawing/2014/main" xmlns="" id="{514D5661-091F-487C-B76A-4AF169E0E1A1}"/>
                  </a:ext>
                </a:extLst>
              </p:cNvPr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430" name="Google Shape;4301;p72">
                  <a:extLst>
                    <a:ext uri="{FF2B5EF4-FFF2-40B4-BE49-F238E27FC236}">
                      <a16:creationId xmlns:a16="http://schemas.microsoft.com/office/drawing/2014/main" xmlns="" id="{491076B5-7D83-49D6-ACCB-78853B1692DF}"/>
                    </a:ext>
                  </a:extLst>
                </p:cNvPr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02;p72">
                  <a:extLst>
                    <a:ext uri="{FF2B5EF4-FFF2-40B4-BE49-F238E27FC236}">
                      <a16:creationId xmlns:a16="http://schemas.microsoft.com/office/drawing/2014/main" xmlns="" id="{704D6BF2-1872-4FEB-BF36-78B987CADB84}"/>
                    </a:ext>
                  </a:extLst>
                </p:cNvPr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3" name="Google Shape;4303;p72">
                <a:extLst>
                  <a:ext uri="{FF2B5EF4-FFF2-40B4-BE49-F238E27FC236}">
                    <a16:creationId xmlns:a16="http://schemas.microsoft.com/office/drawing/2014/main" xmlns="" id="{0D5244EF-EBD2-44EC-AFDC-CDF2C3E70FF9}"/>
                  </a:ext>
                </a:extLst>
              </p:cNvPr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428" name="Google Shape;4304;p72">
                  <a:extLst>
                    <a:ext uri="{FF2B5EF4-FFF2-40B4-BE49-F238E27FC236}">
                      <a16:creationId xmlns:a16="http://schemas.microsoft.com/office/drawing/2014/main" xmlns="" id="{B9BBC576-AFE3-41AB-9CBA-545BE0198072}"/>
                    </a:ext>
                  </a:extLst>
                </p:cNvPr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305;p72">
                  <a:extLst>
                    <a:ext uri="{FF2B5EF4-FFF2-40B4-BE49-F238E27FC236}">
                      <a16:creationId xmlns:a16="http://schemas.microsoft.com/office/drawing/2014/main" xmlns="" id="{CED66237-B980-46C5-8580-9FD1C719EE61}"/>
                    </a:ext>
                  </a:extLst>
                </p:cNvPr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4" name="Google Shape;4306;p72">
                <a:extLst>
                  <a:ext uri="{FF2B5EF4-FFF2-40B4-BE49-F238E27FC236}">
                    <a16:creationId xmlns:a16="http://schemas.microsoft.com/office/drawing/2014/main" xmlns="" id="{85481DB8-0B5A-4F63-82B9-31AB36AE77F5}"/>
                  </a:ext>
                </a:extLst>
              </p:cNvPr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426" name="Google Shape;4307;p72">
                  <a:extLst>
                    <a:ext uri="{FF2B5EF4-FFF2-40B4-BE49-F238E27FC236}">
                      <a16:creationId xmlns:a16="http://schemas.microsoft.com/office/drawing/2014/main" xmlns="" id="{D1170941-B6A4-4829-A0C2-D99F36CB1EAA}"/>
                    </a:ext>
                  </a:extLst>
                </p:cNvPr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308;p72">
                  <a:extLst>
                    <a:ext uri="{FF2B5EF4-FFF2-40B4-BE49-F238E27FC236}">
                      <a16:creationId xmlns:a16="http://schemas.microsoft.com/office/drawing/2014/main" xmlns="" id="{D9098DB6-0598-43A2-B942-AA749A84A8FF}"/>
                    </a:ext>
                  </a:extLst>
                </p:cNvPr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" name="Google Shape;4309;p72">
                <a:extLst>
                  <a:ext uri="{FF2B5EF4-FFF2-40B4-BE49-F238E27FC236}">
                    <a16:creationId xmlns:a16="http://schemas.microsoft.com/office/drawing/2014/main" xmlns="" id="{62CD53AC-4910-4786-A0F4-D5E9DC3D88C9}"/>
                  </a:ext>
                </a:extLst>
              </p:cNvPr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424" name="Google Shape;4310;p72">
                  <a:extLst>
                    <a:ext uri="{FF2B5EF4-FFF2-40B4-BE49-F238E27FC236}">
                      <a16:creationId xmlns:a16="http://schemas.microsoft.com/office/drawing/2014/main" xmlns="" id="{8D716FCD-246D-4230-BFD5-A0A22EC35A88}"/>
                    </a:ext>
                  </a:extLst>
                </p:cNvPr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311;p72">
                  <a:extLst>
                    <a:ext uri="{FF2B5EF4-FFF2-40B4-BE49-F238E27FC236}">
                      <a16:creationId xmlns:a16="http://schemas.microsoft.com/office/drawing/2014/main" xmlns="" id="{21F48239-764B-4D74-9154-F09861985BA0}"/>
                    </a:ext>
                  </a:extLst>
                </p:cNvPr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6" name="Google Shape;4312;p72">
                <a:extLst>
                  <a:ext uri="{FF2B5EF4-FFF2-40B4-BE49-F238E27FC236}">
                    <a16:creationId xmlns:a16="http://schemas.microsoft.com/office/drawing/2014/main" xmlns="" id="{3AD4CDAB-7758-45C8-B765-4FC5594B3BF0}"/>
                  </a:ext>
                </a:extLst>
              </p:cNvPr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422" name="Google Shape;4313;p72">
                  <a:extLst>
                    <a:ext uri="{FF2B5EF4-FFF2-40B4-BE49-F238E27FC236}">
                      <a16:creationId xmlns:a16="http://schemas.microsoft.com/office/drawing/2014/main" xmlns="" id="{AE9CAD25-94C4-4D77-AAC5-365D97CBD120}"/>
                    </a:ext>
                  </a:extLst>
                </p:cNvPr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314;p72">
                  <a:extLst>
                    <a:ext uri="{FF2B5EF4-FFF2-40B4-BE49-F238E27FC236}">
                      <a16:creationId xmlns:a16="http://schemas.microsoft.com/office/drawing/2014/main" xmlns="" id="{E6E10244-E40D-4769-9B6C-F1292BFD8070}"/>
                    </a:ext>
                  </a:extLst>
                </p:cNvPr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7" name="Google Shape;4315;p72">
                <a:extLst>
                  <a:ext uri="{FF2B5EF4-FFF2-40B4-BE49-F238E27FC236}">
                    <a16:creationId xmlns:a16="http://schemas.microsoft.com/office/drawing/2014/main" xmlns="" id="{FDD49485-97B6-4DCC-BF70-E1B284004F6D}"/>
                  </a:ext>
                </a:extLst>
              </p:cNvPr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420" name="Google Shape;4316;p72">
                  <a:extLst>
                    <a:ext uri="{FF2B5EF4-FFF2-40B4-BE49-F238E27FC236}">
                      <a16:creationId xmlns:a16="http://schemas.microsoft.com/office/drawing/2014/main" xmlns="" id="{EDD2DFC2-8D9D-4BA3-BD39-FF000F776904}"/>
                    </a:ext>
                  </a:extLst>
                </p:cNvPr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317;p72">
                  <a:extLst>
                    <a:ext uri="{FF2B5EF4-FFF2-40B4-BE49-F238E27FC236}">
                      <a16:creationId xmlns:a16="http://schemas.microsoft.com/office/drawing/2014/main" xmlns="" id="{785592E4-DF84-4EB4-A56D-B360072516BE}"/>
                    </a:ext>
                  </a:extLst>
                </p:cNvPr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8" name="Google Shape;4318;p72">
                <a:extLst>
                  <a:ext uri="{FF2B5EF4-FFF2-40B4-BE49-F238E27FC236}">
                    <a16:creationId xmlns:a16="http://schemas.microsoft.com/office/drawing/2014/main" xmlns="" id="{02E3959D-49BE-45C4-A70E-54960D7F6EC0}"/>
                  </a:ext>
                </a:extLst>
              </p:cNvPr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418" name="Google Shape;4319;p72">
                  <a:extLst>
                    <a:ext uri="{FF2B5EF4-FFF2-40B4-BE49-F238E27FC236}">
                      <a16:creationId xmlns:a16="http://schemas.microsoft.com/office/drawing/2014/main" xmlns="" id="{32ECBC3C-E5BC-4195-9A2A-99032DF28992}"/>
                    </a:ext>
                  </a:extLst>
                </p:cNvPr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320;p72">
                  <a:extLst>
                    <a:ext uri="{FF2B5EF4-FFF2-40B4-BE49-F238E27FC236}">
                      <a16:creationId xmlns:a16="http://schemas.microsoft.com/office/drawing/2014/main" xmlns="" id="{9055AA3A-624C-4F73-A3CC-C6C2E33EB3AD}"/>
                    </a:ext>
                  </a:extLst>
                </p:cNvPr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9" name="Google Shape;4321;p72">
                <a:extLst>
                  <a:ext uri="{FF2B5EF4-FFF2-40B4-BE49-F238E27FC236}">
                    <a16:creationId xmlns:a16="http://schemas.microsoft.com/office/drawing/2014/main" xmlns="" id="{9D66229E-D853-4C5D-9A3E-D6E74AC3F771}"/>
                  </a:ext>
                </a:extLst>
              </p:cNvPr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416" name="Google Shape;4322;p72">
                  <a:extLst>
                    <a:ext uri="{FF2B5EF4-FFF2-40B4-BE49-F238E27FC236}">
                      <a16:creationId xmlns:a16="http://schemas.microsoft.com/office/drawing/2014/main" xmlns="" id="{82917C70-AA2D-48AE-AA80-1DC1910B0AF6}"/>
                    </a:ext>
                  </a:extLst>
                </p:cNvPr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323;p72">
                  <a:extLst>
                    <a:ext uri="{FF2B5EF4-FFF2-40B4-BE49-F238E27FC236}">
                      <a16:creationId xmlns:a16="http://schemas.microsoft.com/office/drawing/2014/main" xmlns="" id="{968C299C-DE0F-467A-801D-80FFF7CDDD82}"/>
                    </a:ext>
                  </a:extLst>
                </p:cNvPr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0" name="Google Shape;4324;p72">
                <a:extLst>
                  <a:ext uri="{FF2B5EF4-FFF2-40B4-BE49-F238E27FC236}">
                    <a16:creationId xmlns:a16="http://schemas.microsoft.com/office/drawing/2014/main" xmlns="" id="{41637B55-0F14-4DCD-8DDF-E91A3DD6B351}"/>
                  </a:ext>
                </a:extLst>
              </p:cNvPr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414" name="Google Shape;4325;p72">
                  <a:extLst>
                    <a:ext uri="{FF2B5EF4-FFF2-40B4-BE49-F238E27FC236}">
                      <a16:creationId xmlns:a16="http://schemas.microsoft.com/office/drawing/2014/main" xmlns="" id="{C3DD2392-A77C-4B55-97F3-01FA1995E626}"/>
                    </a:ext>
                  </a:extLst>
                </p:cNvPr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326;p72">
                  <a:extLst>
                    <a:ext uri="{FF2B5EF4-FFF2-40B4-BE49-F238E27FC236}">
                      <a16:creationId xmlns:a16="http://schemas.microsoft.com/office/drawing/2014/main" xmlns="" id="{53EC00C5-B1D1-4401-B2BF-4283109589D6}"/>
                    </a:ext>
                  </a:extLst>
                </p:cNvPr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" name="Google Shape;4327;p72">
                <a:extLst>
                  <a:ext uri="{FF2B5EF4-FFF2-40B4-BE49-F238E27FC236}">
                    <a16:creationId xmlns:a16="http://schemas.microsoft.com/office/drawing/2014/main" xmlns="" id="{DA717673-84F4-4BC6-8A57-FB72C9C8771B}"/>
                  </a:ext>
                </a:extLst>
              </p:cNvPr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412" name="Google Shape;4328;p72">
                  <a:extLst>
                    <a:ext uri="{FF2B5EF4-FFF2-40B4-BE49-F238E27FC236}">
                      <a16:creationId xmlns:a16="http://schemas.microsoft.com/office/drawing/2014/main" xmlns="" id="{E84963CF-D62D-4EC2-BA8F-0B9DDBB3B7FB}"/>
                    </a:ext>
                  </a:extLst>
                </p:cNvPr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329;p72">
                  <a:extLst>
                    <a:ext uri="{FF2B5EF4-FFF2-40B4-BE49-F238E27FC236}">
                      <a16:creationId xmlns:a16="http://schemas.microsoft.com/office/drawing/2014/main" xmlns="" id="{5ED92D12-07B4-49EB-A1E4-AEB0AA3E1A1C}"/>
                    </a:ext>
                  </a:extLst>
                </p:cNvPr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2" name="Google Shape;4330;p72">
                <a:extLst>
                  <a:ext uri="{FF2B5EF4-FFF2-40B4-BE49-F238E27FC236}">
                    <a16:creationId xmlns:a16="http://schemas.microsoft.com/office/drawing/2014/main" xmlns="" id="{B3CAD156-B21D-414B-8E69-C819DB45AFF8}"/>
                  </a:ext>
                </a:extLst>
              </p:cNvPr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410" name="Google Shape;4331;p72">
                  <a:extLst>
                    <a:ext uri="{FF2B5EF4-FFF2-40B4-BE49-F238E27FC236}">
                      <a16:creationId xmlns:a16="http://schemas.microsoft.com/office/drawing/2014/main" xmlns="" id="{40BE4B3E-78F9-4EE5-AC42-08E86409D140}"/>
                    </a:ext>
                  </a:extLst>
                </p:cNvPr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332;p72">
                  <a:extLst>
                    <a:ext uri="{FF2B5EF4-FFF2-40B4-BE49-F238E27FC236}">
                      <a16:creationId xmlns:a16="http://schemas.microsoft.com/office/drawing/2014/main" xmlns="" id="{99C267FA-D7B3-4F0B-8699-D837E831D9F5}"/>
                    </a:ext>
                  </a:extLst>
                </p:cNvPr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3" name="Google Shape;4333;p72">
                <a:extLst>
                  <a:ext uri="{FF2B5EF4-FFF2-40B4-BE49-F238E27FC236}">
                    <a16:creationId xmlns:a16="http://schemas.microsoft.com/office/drawing/2014/main" xmlns="" id="{88F1D1BD-A38C-4202-B8C9-A621E6817785}"/>
                  </a:ext>
                </a:extLst>
              </p:cNvPr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408" name="Google Shape;4334;p72">
                  <a:extLst>
                    <a:ext uri="{FF2B5EF4-FFF2-40B4-BE49-F238E27FC236}">
                      <a16:creationId xmlns:a16="http://schemas.microsoft.com/office/drawing/2014/main" xmlns="" id="{2CAE4E1B-3368-4BAA-A4F4-6F3C42106308}"/>
                    </a:ext>
                  </a:extLst>
                </p:cNvPr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335;p72">
                  <a:extLst>
                    <a:ext uri="{FF2B5EF4-FFF2-40B4-BE49-F238E27FC236}">
                      <a16:creationId xmlns:a16="http://schemas.microsoft.com/office/drawing/2014/main" xmlns="" id="{F19D97CC-14BF-405A-ABBA-C2E5B7DC1268}"/>
                    </a:ext>
                  </a:extLst>
                </p:cNvPr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4" name="Google Shape;4336;p72">
                <a:extLst>
                  <a:ext uri="{FF2B5EF4-FFF2-40B4-BE49-F238E27FC236}">
                    <a16:creationId xmlns:a16="http://schemas.microsoft.com/office/drawing/2014/main" xmlns="" id="{3458D037-AA9B-4EF8-93A5-8F0655014E50}"/>
                  </a:ext>
                </a:extLst>
              </p:cNvPr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406" name="Google Shape;4337;p72">
                  <a:extLst>
                    <a:ext uri="{FF2B5EF4-FFF2-40B4-BE49-F238E27FC236}">
                      <a16:creationId xmlns:a16="http://schemas.microsoft.com/office/drawing/2014/main" xmlns="" id="{6A777EB6-E130-4B11-B826-B64137EC7A6C}"/>
                    </a:ext>
                  </a:extLst>
                </p:cNvPr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338;p72">
                  <a:extLst>
                    <a:ext uri="{FF2B5EF4-FFF2-40B4-BE49-F238E27FC236}">
                      <a16:creationId xmlns:a16="http://schemas.microsoft.com/office/drawing/2014/main" xmlns="" id="{21BAA350-6A3E-41D9-8581-985DDD9DE44E}"/>
                    </a:ext>
                  </a:extLst>
                </p:cNvPr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5" name="Google Shape;4339;p72">
                <a:extLst>
                  <a:ext uri="{FF2B5EF4-FFF2-40B4-BE49-F238E27FC236}">
                    <a16:creationId xmlns:a16="http://schemas.microsoft.com/office/drawing/2014/main" xmlns="" id="{675CCA0A-4AC8-442D-BE7D-BE4F2E63308A}"/>
                  </a:ext>
                </a:extLst>
              </p:cNvPr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340;p72">
                <a:extLst>
                  <a:ext uri="{FF2B5EF4-FFF2-40B4-BE49-F238E27FC236}">
                    <a16:creationId xmlns:a16="http://schemas.microsoft.com/office/drawing/2014/main" xmlns="" id="{408915E0-18FD-446B-BFB1-A17BA6095CD3}"/>
                  </a:ext>
                </a:extLst>
              </p:cNvPr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7" name="Google Shape;4341;p72">
                <a:extLst>
                  <a:ext uri="{FF2B5EF4-FFF2-40B4-BE49-F238E27FC236}">
                    <a16:creationId xmlns:a16="http://schemas.microsoft.com/office/drawing/2014/main" xmlns="" id="{0C60758E-B26D-4FE4-B809-8CE372FC28D4}"/>
                  </a:ext>
                </a:extLst>
              </p:cNvPr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404" name="Google Shape;4342;p72">
                  <a:extLst>
                    <a:ext uri="{FF2B5EF4-FFF2-40B4-BE49-F238E27FC236}">
                      <a16:creationId xmlns:a16="http://schemas.microsoft.com/office/drawing/2014/main" xmlns="" id="{13028393-9016-4927-BBB1-29F14493A0A1}"/>
                    </a:ext>
                  </a:extLst>
                </p:cNvPr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343;p72">
                  <a:extLst>
                    <a:ext uri="{FF2B5EF4-FFF2-40B4-BE49-F238E27FC236}">
                      <a16:creationId xmlns:a16="http://schemas.microsoft.com/office/drawing/2014/main" xmlns="" id="{37B5B64E-AC98-49D1-A65E-4DA8C062BE73}"/>
                    </a:ext>
                  </a:extLst>
                </p:cNvPr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" name="Google Shape;4344;p72">
                <a:extLst>
                  <a:ext uri="{FF2B5EF4-FFF2-40B4-BE49-F238E27FC236}">
                    <a16:creationId xmlns:a16="http://schemas.microsoft.com/office/drawing/2014/main" xmlns="" id="{96EADCA0-F10B-4F7D-AD72-12C94C4FB92C}"/>
                  </a:ext>
                </a:extLst>
              </p:cNvPr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402" name="Google Shape;4345;p72">
                  <a:extLst>
                    <a:ext uri="{FF2B5EF4-FFF2-40B4-BE49-F238E27FC236}">
                      <a16:creationId xmlns:a16="http://schemas.microsoft.com/office/drawing/2014/main" xmlns="" id="{C2319A77-FFFA-43A3-8E4C-1894FBA0D0C4}"/>
                    </a:ext>
                  </a:extLst>
                </p:cNvPr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346;p72">
                  <a:extLst>
                    <a:ext uri="{FF2B5EF4-FFF2-40B4-BE49-F238E27FC236}">
                      <a16:creationId xmlns:a16="http://schemas.microsoft.com/office/drawing/2014/main" xmlns="" id="{B9E134DE-78E9-4A90-9C4B-7408391B4584}"/>
                    </a:ext>
                  </a:extLst>
                </p:cNvPr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9" name="Google Shape;4347;p72">
                <a:extLst>
                  <a:ext uri="{FF2B5EF4-FFF2-40B4-BE49-F238E27FC236}">
                    <a16:creationId xmlns:a16="http://schemas.microsoft.com/office/drawing/2014/main" xmlns="" id="{F37F73B1-3B39-4BBB-9253-27B3FC9B3A69}"/>
                  </a:ext>
                </a:extLst>
              </p:cNvPr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348;p72">
                <a:extLst>
                  <a:ext uri="{FF2B5EF4-FFF2-40B4-BE49-F238E27FC236}">
                    <a16:creationId xmlns:a16="http://schemas.microsoft.com/office/drawing/2014/main" xmlns="" id="{F588AD9E-0872-49BC-BA20-E0CA59AEDBB6}"/>
                  </a:ext>
                </a:extLst>
              </p:cNvPr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1" name="Google Shape;4349;p72">
                <a:extLst>
                  <a:ext uri="{FF2B5EF4-FFF2-40B4-BE49-F238E27FC236}">
                    <a16:creationId xmlns:a16="http://schemas.microsoft.com/office/drawing/2014/main" xmlns="" id="{B3D6C971-2444-4DC1-B118-1003A2A94A08}"/>
                  </a:ext>
                </a:extLst>
              </p:cNvPr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400" name="Google Shape;4350;p72">
                  <a:extLst>
                    <a:ext uri="{FF2B5EF4-FFF2-40B4-BE49-F238E27FC236}">
                      <a16:creationId xmlns:a16="http://schemas.microsoft.com/office/drawing/2014/main" xmlns="" id="{1A001FEA-9080-48D4-A76E-C95B464803E9}"/>
                    </a:ext>
                  </a:extLst>
                </p:cNvPr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351;p72">
                  <a:extLst>
                    <a:ext uri="{FF2B5EF4-FFF2-40B4-BE49-F238E27FC236}">
                      <a16:creationId xmlns:a16="http://schemas.microsoft.com/office/drawing/2014/main" xmlns="" id="{79AC850E-28BB-4BEA-A4D9-D6970685CB03}"/>
                    </a:ext>
                  </a:extLst>
                </p:cNvPr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2" name="Google Shape;4352;p72">
                <a:extLst>
                  <a:ext uri="{FF2B5EF4-FFF2-40B4-BE49-F238E27FC236}">
                    <a16:creationId xmlns:a16="http://schemas.microsoft.com/office/drawing/2014/main" xmlns="" id="{0A5E715C-47C6-4F32-8004-D5C12813A2EA}"/>
                  </a:ext>
                </a:extLst>
              </p:cNvPr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398" name="Google Shape;4353;p72">
                  <a:extLst>
                    <a:ext uri="{FF2B5EF4-FFF2-40B4-BE49-F238E27FC236}">
                      <a16:creationId xmlns:a16="http://schemas.microsoft.com/office/drawing/2014/main" xmlns="" id="{558BF3B6-996A-4661-8ED1-363C6087F7B0}"/>
                    </a:ext>
                  </a:extLst>
                </p:cNvPr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4354;p72">
                  <a:extLst>
                    <a:ext uri="{FF2B5EF4-FFF2-40B4-BE49-F238E27FC236}">
                      <a16:creationId xmlns:a16="http://schemas.microsoft.com/office/drawing/2014/main" xmlns="" id="{5D936E55-28C6-4418-BC00-3E2E0892FC8C}"/>
                    </a:ext>
                  </a:extLst>
                </p:cNvPr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3" name="Google Shape;4355;p72">
                <a:extLst>
                  <a:ext uri="{FF2B5EF4-FFF2-40B4-BE49-F238E27FC236}">
                    <a16:creationId xmlns:a16="http://schemas.microsoft.com/office/drawing/2014/main" xmlns="" id="{6BB25C40-CAA7-424F-AD05-3E7B7371B71F}"/>
                  </a:ext>
                </a:extLst>
              </p:cNvPr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396" name="Google Shape;4356;p72">
                  <a:extLst>
                    <a:ext uri="{FF2B5EF4-FFF2-40B4-BE49-F238E27FC236}">
                      <a16:creationId xmlns:a16="http://schemas.microsoft.com/office/drawing/2014/main" xmlns="" id="{96C23859-D918-438A-8247-10136DB89BB5}"/>
                    </a:ext>
                  </a:extLst>
                </p:cNvPr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4357;p72">
                  <a:extLst>
                    <a:ext uri="{FF2B5EF4-FFF2-40B4-BE49-F238E27FC236}">
                      <a16:creationId xmlns:a16="http://schemas.microsoft.com/office/drawing/2014/main" xmlns="" id="{059586E6-5F82-4E14-B386-170B72DBB71A}"/>
                    </a:ext>
                  </a:extLst>
                </p:cNvPr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4" name="Google Shape;4358;p72">
                <a:extLst>
                  <a:ext uri="{FF2B5EF4-FFF2-40B4-BE49-F238E27FC236}">
                    <a16:creationId xmlns:a16="http://schemas.microsoft.com/office/drawing/2014/main" xmlns="" id="{5D29DC65-80A8-4E81-88F8-359141DF101A}"/>
                  </a:ext>
                </a:extLst>
              </p:cNvPr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394" name="Google Shape;4359;p72">
                  <a:extLst>
                    <a:ext uri="{FF2B5EF4-FFF2-40B4-BE49-F238E27FC236}">
                      <a16:creationId xmlns:a16="http://schemas.microsoft.com/office/drawing/2014/main" xmlns="" id="{9578A1DD-AE7D-4ED3-9664-C6584CE2B2D1}"/>
                    </a:ext>
                  </a:extLst>
                </p:cNvPr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4360;p72">
                  <a:extLst>
                    <a:ext uri="{FF2B5EF4-FFF2-40B4-BE49-F238E27FC236}">
                      <a16:creationId xmlns:a16="http://schemas.microsoft.com/office/drawing/2014/main" xmlns="" id="{06051F7F-4117-424B-BC7A-D5F86E9640A0}"/>
                    </a:ext>
                  </a:extLst>
                </p:cNvPr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5" name="Google Shape;4361;p72">
                <a:extLst>
                  <a:ext uri="{FF2B5EF4-FFF2-40B4-BE49-F238E27FC236}">
                    <a16:creationId xmlns:a16="http://schemas.microsoft.com/office/drawing/2014/main" xmlns="" id="{23868E42-145C-4BD2-915F-475FE102AA5A}"/>
                  </a:ext>
                </a:extLst>
              </p:cNvPr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392" name="Google Shape;4362;p72">
                  <a:extLst>
                    <a:ext uri="{FF2B5EF4-FFF2-40B4-BE49-F238E27FC236}">
                      <a16:creationId xmlns:a16="http://schemas.microsoft.com/office/drawing/2014/main" xmlns="" id="{9E75F746-00BE-46EB-80EC-32E7698FDB8D}"/>
                    </a:ext>
                  </a:extLst>
                </p:cNvPr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4363;p72">
                  <a:extLst>
                    <a:ext uri="{FF2B5EF4-FFF2-40B4-BE49-F238E27FC236}">
                      <a16:creationId xmlns:a16="http://schemas.microsoft.com/office/drawing/2014/main" xmlns="" id="{29152132-EC64-4599-8B54-C33E9DE11049}"/>
                    </a:ext>
                  </a:extLst>
                </p:cNvPr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6" name="Google Shape;4364;p72">
                <a:extLst>
                  <a:ext uri="{FF2B5EF4-FFF2-40B4-BE49-F238E27FC236}">
                    <a16:creationId xmlns:a16="http://schemas.microsoft.com/office/drawing/2014/main" xmlns="" id="{3A43CB55-0E93-4A0F-B0AA-79ED1272EEC4}"/>
                  </a:ext>
                </a:extLst>
              </p:cNvPr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390" name="Google Shape;4365;p72">
                  <a:extLst>
                    <a:ext uri="{FF2B5EF4-FFF2-40B4-BE49-F238E27FC236}">
                      <a16:creationId xmlns:a16="http://schemas.microsoft.com/office/drawing/2014/main" xmlns="" id="{8999A783-F16B-4724-88D1-1154B4E04239}"/>
                    </a:ext>
                  </a:extLst>
                </p:cNvPr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4366;p72">
                  <a:extLst>
                    <a:ext uri="{FF2B5EF4-FFF2-40B4-BE49-F238E27FC236}">
                      <a16:creationId xmlns:a16="http://schemas.microsoft.com/office/drawing/2014/main" xmlns="" id="{C6DE506A-52FD-4179-BD62-C76F39EA52A4}"/>
                    </a:ext>
                  </a:extLst>
                </p:cNvPr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" name="Google Shape;4367;p72">
                <a:extLst>
                  <a:ext uri="{FF2B5EF4-FFF2-40B4-BE49-F238E27FC236}">
                    <a16:creationId xmlns:a16="http://schemas.microsoft.com/office/drawing/2014/main" xmlns="" id="{93B430FD-E2E7-4B60-98CC-66BF8ECD2D41}"/>
                  </a:ext>
                </a:extLst>
              </p:cNvPr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388" name="Google Shape;4368;p72">
                  <a:extLst>
                    <a:ext uri="{FF2B5EF4-FFF2-40B4-BE49-F238E27FC236}">
                      <a16:creationId xmlns:a16="http://schemas.microsoft.com/office/drawing/2014/main" xmlns="" id="{7F2E4AB3-0248-449A-A32C-5FC3372FC1F1}"/>
                    </a:ext>
                  </a:extLst>
                </p:cNvPr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4369;p72">
                  <a:extLst>
                    <a:ext uri="{FF2B5EF4-FFF2-40B4-BE49-F238E27FC236}">
                      <a16:creationId xmlns:a16="http://schemas.microsoft.com/office/drawing/2014/main" xmlns="" id="{EC9EC3DB-D4BE-4A97-A807-E92E00AF9AFD}"/>
                    </a:ext>
                  </a:extLst>
                </p:cNvPr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8" name="Google Shape;4370;p72">
                <a:extLst>
                  <a:ext uri="{FF2B5EF4-FFF2-40B4-BE49-F238E27FC236}">
                    <a16:creationId xmlns:a16="http://schemas.microsoft.com/office/drawing/2014/main" xmlns="" id="{4F2E609D-9CF3-4CDA-86E1-A5DF401A9B59}"/>
                  </a:ext>
                </a:extLst>
              </p:cNvPr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386" name="Google Shape;4371;p72">
                  <a:extLst>
                    <a:ext uri="{FF2B5EF4-FFF2-40B4-BE49-F238E27FC236}">
                      <a16:creationId xmlns:a16="http://schemas.microsoft.com/office/drawing/2014/main" xmlns="" id="{89AC55CE-7356-4CA6-ACBA-293EFA604765}"/>
                    </a:ext>
                  </a:extLst>
                </p:cNvPr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4372;p72">
                  <a:extLst>
                    <a:ext uri="{FF2B5EF4-FFF2-40B4-BE49-F238E27FC236}">
                      <a16:creationId xmlns:a16="http://schemas.microsoft.com/office/drawing/2014/main" xmlns="" id="{065D6FFB-51F4-4082-8C15-A105BF269DC5}"/>
                    </a:ext>
                  </a:extLst>
                </p:cNvPr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" name="Google Shape;4373;p72">
                <a:extLst>
                  <a:ext uri="{FF2B5EF4-FFF2-40B4-BE49-F238E27FC236}">
                    <a16:creationId xmlns:a16="http://schemas.microsoft.com/office/drawing/2014/main" xmlns="" id="{275536C7-724D-4D1A-AD8D-402CF1D706D2}"/>
                  </a:ext>
                </a:extLst>
              </p:cNvPr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384" name="Google Shape;4374;p72">
                  <a:extLst>
                    <a:ext uri="{FF2B5EF4-FFF2-40B4-BE49-F238E27FC236}">
                      <a16:creationId xmlns:a16="http://schemas.microsoft.com/office/drawing/2014/main" xmlns="" id="{58DE8DE0-9138-4777-8EF6-A88FEA0A1CAC}"/>
                    </a:ext>
                  </a:extLst>
                </p:cNvPr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4375;p72">
                  <a:extLst>
                    <a:ext uri="{FF2B5EF4-FFF2-40B4-BE49-F238E27FC236}">
                      <a16:creationId xmlns:a16="http://schemas.microsoft.com/office/drawing/2014/main" xmlns="" id="{F1096D1A-79D8-42F4-B3A5-2E8E4A464985}"/>
                    </a:ext>
                  </a:extLst>
                </p:cNvPr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0" name="Google Shape;4376;p72">
                <a:extLst>
                  <a:ext uri="{FF2B5EF4-FFF2-40B4-BE49-F238E27FC236}">
                    <a16:creationId xmlns:a16="http://schemas.microsoft.com/office/drawing/2014/main" xmlns="" id="{DF08FE8C-623F-42E4-A342-79E7D7F442C9}"/>
                  </a:ext>
                </a:extLst>
              </p:cNvPr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382" name="Google Shape;4377;p72">
                  <a:extLst>
                    <a:ext uri="{FF2B5EF4-FFF2-40B4-BE49-F238E27FC236}">
                      <a16:creationId xmlns:a16="http://schemas.microsoft.com/office/drawing/2014/main" xmlns="" id="{824C28EB-E2C7-4867-A536-A2EC2831A2C9}"/>
                    </a:ext>
                  </a:extLst>
                </p:cNvPr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4378;p72">
                  <a:extLst>
                    <a:ext uri="{FF2B5EF4-FFF2-40B4-BE49-F238E27FC236}">
                      <a16:creationId xmlns:a16="http://schemas.microsoft.com/office/drawing/2014/main" xmlns="" id="{8CB19421-FE4C-4C4A-AFD8-9365045B30C0}"/>
                    </a:ext>
                  </a:extLst>
                </p:cNvPr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1" name="Google Shape;4379;p72">
                <a:extLst>
                  <a:ext uri="{FF2B5EF4-FFF2-40B4-BE49-F238E27FC236}">
                    <a16:creationId xmlns:a16="http://schemas.microsoft.com/office/drawing/2014/main" xmlns="" id="{3C4DF3BF-CA8B-46E1-80FB-27EE67FF003D}"/>
                  </a:ext>
                </a:extLst>
              </p:cNvPr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380" name="Google Shape;4380;p72">
                  <a:extLst>
                    <a:ext uri="{FF2B5EF4-FFF2-40B4-BE49-F238E27FC236}">
                      <a16:creationId xmlns:a16="http://schemas.microsoft.com/office/drawing/2014/main" xmlns="" id="{96DAE115-CDB3-4044-ACF0-743C5A9CAB02}"/>
                    </a:ext>
                  </a:extLst>
                </p:cNvPr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4381;p72">
                  <a:extLst>
                    <a:ext uri="{FF2B5EF4-FFF2-40B4-BE49-F238E27FC236}">
                      <a16:creationId xmlns:a16="http://schemas.microsoft.com/office/drawing/2014/main" xmlns="" id="{21D2445F-78F6-48A8-9F8B-8E4D541A9D2E}"/>
                    </a:ext>
                  </a:extLst>
                </p:cNvPr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2" name="Google Shape;4382;p72">
                <a:extLst>
                  <a:ext uri="{FF2B5EF4-FFF2-40B4-BE49-F238E27FC236}">
                    <a16:creationId xmlns:a16="http://schemas.microsoft.com/office/drawing/2014/main" xmlns="" id="{5D94FD5F-F7B9-4F79-8A6E-E142063B02F2}"/>
                  </a:ext>
                </a:extLst>
              </p:cNvPr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378" name="Google Shape;4383;p72">
                  <a:extLst>
                    <a:ext uri="{FF2B5EF4-FFF2-40B4-BE49-F238E27FC236}">
                      <a16:creationId xmlns:a16="http://schemas.microsoft.com/office/drawing/2014/main" xmlns="" id="{5AD6F70B-83EF-434F-98E2-7C8148C4E4FE}"/>
                    </a:ext>
                  </a:extLst>
                </p:cNvPr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4384;p72">
                  <a:extLst>
                    <a:ext uri="{FF2B5EF4-FFF2-40B4-BE49-F238E27FC236}">
                      <a16:creationId xmlns:a16="http://schemas.microsoft.com/office/drawing/2014/main" xmlns="" id="{6B635D47-D6A9-4AEC-8C7E-D739F8197CAC}"/>
                    </a:ext>
                  </a:extLst>
                </p:cNvPr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3" name="Google Shape;4385;p72">
                <a:extLst>
                  <a:ext uri="{FF2B5EF4-FFF2-40B4-BE49-F238E27FC236}">
                    <a16:creationId xmlns:a16="http://schemas.microsoft.com/office/drawing/2014/main" xmlns="" id="{675FB8A6-3DF2-4F16-B61B-8EC3AAFDCA8E}"/>
                  </a:ext>
                </a:extLst>
              </p:cNvPr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4386;p72">
                <a:extLst>
                  <a:ext uri="{FF2B5EF4-FFF2-40B4-BE49-F238E27FC236}">
                    <a16:creationId xmlns:a16="http://schemas.microsoft.com/office/drawing/2014/main" xmlns="" id="{CF23B828-1E1B-4FE7-A91D-96C9E16517E4}"/>
                  </a:ext>
                </a:extLst>
              </p:cNvPr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5" name="Google Shape;4387;p72">
                <a:extLst>
                  <a:ext uri="{FF2B5EF4-FFF2-40B4-BE49-F238E27FC236}">
                    <a16:creationId xmlns:a16="http://schemas.microsoft.com/office/drawing/2014/main" xmlns="" id="{21A4077E-FC3B-4DE7-9F38-B27BFFCE3C1C}"/>
                  </a:ext>
                </a:extLst>
              </p:cNvPr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376" name="Google Shape;4388;p72">
                  <a:extLst>
                    <a:ext uri="{FF2B5EF4-FFF2-40B4-BE49-F238E27FC236}">
                      <a16:creationId xmlns:a16="http://schemas.microsoft.com/office/drawing/2014/main" xmlns="" id="{C98E9E51-0663-4C81-9C31-BCCA2839C4DB}"/>
                    </a:ext>
                  </a:extLst>
                </p:cNvPr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4389;p72">
                  <a:extLst>
                    <a:ext uri="{FF2B5EF4-FFF2-40B4-BE49-F238E27FC236}">
                      <a16:creationId xmlns:a16="http://schemas.microsoft.com/office/drawing/2014/main" xmlns="" id="{C367AAA7-781C-42AC-ACD1-F0B6D3BCD351}"/>
                    </a:ext>
                  </a:extLst>
                </p:cNvPr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6" name="Google Shape;4390;p72">
                <a:extLst>
                  <a:ext uri="{FF2B5EF4-FFF2-40B4-BE49-F238E27FC236}">
                    <a16:creationId xmlns:a16="http://schemas.microsoft.com/office/drawing/2014/main" xmlns="" id="{CC1890B2-D574-4794-8E0C-5FFB534C7472}"/>
                  </a:ext>
                </a:extLst>
              </p:cNvPr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374" name="Google Shape;4391;p72">
                  <a:extLst>
                    <a:ext uri="{FF2B5EF4-FFF2-40B4-BE49-F238E27FC236}">
                      <a16:creationId xmlns:a16="http://schemas.microsoft.com/office/drawing/2014/main" xmlns="" id="{607ED4FB-D9A2-40C3-9FBE-C4D087552766}"/>
                    </a:ext>
                  </a:extLst>
                </p:cNvPr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4392;p72">
                  <a:extLst>
                    <a:ext uri="{FF2B5EF4-FFF2-40B4-BE49-F238E27FC236}">
                      <a16:creationId xmlns:a16="http://schemas.microsoft.com/office/drawing/2014/main" xmlns="" id="{DADD5F7C-5C1E-4EE1-B86E-F27AC7E32E00}"/>
                    </a:ext>
                  </a:extLst>
                </p:cNvPr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7" name="Google Shape;4393;p72">
                <a:extLst>
                  <a:ext uri="{FF2B5EF4-FFF2-40B4-BE49-F238E27FC236}">
                    <a16:creationId xmlns:a16="http://schemas.microsoft.com/office/drawing/2014/main" xmlns="" id="{943EE8CD-7B25-46DA-AE5D-1C806F02A7C9}"/>
                  </a:ext>
                </a:extLst>
              </p:cNvPr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372" name="Google Shape;4394;p72">
                  <a:extLst>
                    <a:ext uri="{FF2B5EF4-FFF2-40B4-BE49-F238E27FC236}">
                      <a16:creationId xmlns:a16="http://schemas.microsoft.com/office/drawing/2014/main" xmlns="" id="{1F016144-12EB-4C71-AA5B-32A4DE2EE0FE}"/>
                    </a:ext>
                  </a:extLst>
                </p:cNvPr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4395;p72">
                  <a:extLst>
                    <a:ext uri="{FF2B5EF4-FFF2-40B4-BE49-F238E27FC236}">
                      <a16:creationId xmlns:a16="http://schemas.microsoft.com/office/drawing/2014/main" xmlns="" id="{88FF2B0C-205E-4641-A6A7-7B785896012E}"/>
                    </a:ext>
                  </a:extLst>
                </p:cNvPr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" name="Google Shape;4396;p72">
                <a:extLst>
                  <a:ext uri="{FF2B5EF4-FFF2-40B4-BE49-F238E27FC236}">
                    <a16:creationId xmlns:a16="http://schemas.microsoft.com/office/drawing/2014/main" xmlns="" id="{9DD0F81C-9B09-4BE3-B5C8-E80B0A76B890}"/>
                  </a:ext>
                </a:extLst>
              </p:cNvPr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370" name="Google Shape;4397;p72">
                  <a:extLst>
                    <a:ext uri="{FF2B5EF4-FFF2-40B4-BE49-F238E27FC236}">
                      <a16:creationId xmlns:a16="http://schemas.microsoft.com/office/drawing/2014/main" xmlns="" id="{24F4E99A-A8A1-43E9-BD55-EEB8257AAD59}"/>
                    </a:ext>
                  </a:extLst>
                </p:cNvPr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4398;p72">
                  <a:extLst>
                    <a:ext uri="{FF2B5EF4-FFF2-40B4-BE49-F238E27FC236}">
                      <a16:creationId xmlns:a16="http://schemas.microsoft.com/office/drawing/2014/main" xmlns="" id="{B0BCE11A-5147-4018-8E37-2C0CFA3D5038}"/>
                    </a:ext>
                  </a:extLst>
                </p:cNvPr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" name="Google Shape;4399;p72">
                <a:extLst>
                  <a:ext uri="{FF2B5EF4-FFF2-40B4-BE49-F238E27FC236}">
                    <a16:creationId xmlns:a16="http://schemas.microsoft.com/office/drawing/2014/main" xmlns="" id="{99834687-7981-4112-A63B-E5530A6F1EA0}"/>
                  </a:ext>
                </a:extLst>
              </p:cNvPr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368" name="Google Shape;4400;p72">
                  <a:extLst>
                    <a:ext uri="{FF2B5EF4-FFF2-40B4-BE49-F238E27FC236}">
                      <a16:creationId xmlns:a16="http://schemas.microsoft.com/office/drawing/2014/main" xmlns="" id="{358AC59C-40A0-4355-BFD9-A0BFE4B3E2AE}"/>
                    </a:ext>
                  </a:extLst>
                </p:cNvPr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4401;p72">
                  <a:extLst>
                    <a:ext uri="{FF2B5EF4-FFF2-40B4-BE49-F238E27FC236}">
                      <a16:creationId xmlns:a16="http://schemas.microsoft.com/office/drawing/2014/main" xmlns="" id="{7670E10B-C110-4BDF-AE6A-89EFFCA2DA92}"/>
                    </a:ext>
                  </a:extLst>
                </p:cNvPr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" name="Google Shape;4402;p72">
                <a:extLst>
                  <a:ext uri="{FF2B5EF4-FFF2-40B4-BE49-F238E27FC236}">
                    <a16:creationId xmlns:a16="http://schemas.microsoft.com/office/drawing/2014/main" xmlns="" id="{71768144-A256-4DD6-8010-7C222EBC93E6}"/>
                  </a:ext>
                </a:extLst>
              </p:cNvPr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366" name="Google Shape;4403;p72">
                  <a:extLst>
                    <a:ext uri="{FF2B5EF4-FFF2-40B4-BE49-F238E27FC236}">
                      <a16:creationId xmlns:a16="http://schemas.microsoft.com/office/drawing/2014/main" xmlns="" id="{A4E83DB1-2CA2-4ABD-9626-B715BB597CD1}"/>
                    </a:ext>
                  </a:extLst>
                </p:cNvPr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4404;p72">
                  <a:extLst>
                    <a:ext uri="{FF2B5EF4-FFF2-40B4-BE49-F238E27FC236}">
                      <a16:creationId xmlns:a16="http://schemas.microsoft.com/office/drawing/2014/main" xmlns="" id="{989FFF4E-2870-41E1-892B-2029E69EEF37}"/>
                    </a:ext>
                  </a:extLst>
                </p:cNvPr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4405;p72">
                <a:extLst>
                  <a:ext uri="{FF2B5EF4-FFF2-40B4-BE49-F238E27FC236}">
                    <a16:creationId xmlns:a16="http://schemas.microsoft.com/office/drawing/2014/main" xmlns="" id="{B5388F2C-5EE9-4523-8989-CE62297E2C5E}"/>
                  </a:ext>
                </a:extLst>
              </p:cNvPr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364" name="Google Shape;4406;p72">
                  <a:extLst>
                    <a:ext uri="{FF2B5EF4-FFF2-40B4-BE49-F238E27FC236}">
                      <a16:creationId xmlns:a16="http://schemas.microsoft.com/office/drawing/2014/main" xmlns="" id="{AC464185-2E22-47CA-8BFA-5AE20A7D1AE9}"/>
                    </a:ext>
                  </a:extLst>
                </p:cNvPr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4407;p72">
                  <a:extLst>
                    <a:ext uri="{FF2B5EF4-FFF2-40B4-BE49-F238E27FC236}">
                      <a16:creationId xmlns:a16="http://schemas.microsoft.com/office/drawing/2014/main" xmlns="" id="{C2604143-E520-4507-B75D-3A08EF8F4A2A}"/>
                    </a:ext>
                  </a:extLst>
                </p:cNvPr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" name="Google Shape;4408;p72">
                <a:extLst>
                  <a:ext uri="{FF2B5EF4-FFF2-40B4-BE49-F238E27FC236}">
                    <a16:creationId xmlns:a16="http://schemas.microsoft.com/office/drawing/2014/main" xmlns="" id="{0CF84AD1-BEE0-4890-81DF-A31A55CEF8FB}"/>
                  </a:ext>
                </a:extLst>
              </p:cNvPr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362" name="Google Shape;4409;p72">
                  <a:extLst>
                    <a:ext uri="{FF2B5EF4-FFF2-40B4-BE49-F238E27FC236}">
                      <a16:creationId xmlns:a16="http://schemas.microsoft.com/office/drawing/2014/main" xmlns="" id="{C94A06AA-9A98-40C2-8081-FF8251FBF3BE}"/>
                    </a:ext>
                  </a:extLst>
                </p:cNvPr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4410;p72">
                  <a:extLst>
                    <a:ext uri="{FF2B5EF4-FFF2-40B4-BE49-F238E27FC236}">
                      <a16:creationId xmlns:a16="http://schemas.microsoft.com/office/drawing/2014/main" xmlns="" id="{64A733DE-1021-4066-8CEC-006BDE765807}"/>
                    </a:ext>
                  </a:extLst>
                </p:cNvPr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" name="Google Shape;4411;p72">
                <a:extLst>
                  <a:ext uri="{FF2B5EF4-FFF2-40B4-BE49-F238E27FC236}">
                    <a16:creationId xmlns:a16="http://schemas.microsoft.com/office/drawing/2014/main" xmlns="" id="{665249AC-AE55-43FE-950D-8C38A18AC80B}"/>
                  </a:ext>
                </a:extLst>
              </p:cNvPr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360" name="Google Shape;4412;p72">
                  <a:extLst>
                    <a:ext uri="{FF2B5EF4-FFF2-40B4-BE49-F238E27FC236}">
                      <a16:creationId xmlns:a16="http://schemas.microsoft.com/office/drawing/2014/main" xmlns="" id="{09283B60-7AC7-49BC-AD89-24E3132A72BA}"/>
                    </a:ext>
                  </a:extLst>
                </p:cNvPr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4413;p72">
                  <a:extLst>
                    <a:ext uri="{FF2B5EF4-FFF2-40B4-BE49-F238E27FC236}">
                      <a16:creationId xmlns:a16="http://schemas.microsoft.com/office/drawing/2014/main" xmlns="" id="{A0A1A3FF-DBCB-4A7E-98FF-ABBC015E727A}"/>
                    </a:ext>
                  </a:extLst>
                </p:cNvPr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4" name="Google Shape;4414;p72">
                <a:extLst>
                  <a:ext uri="{FF2B5EF4-FFF2-40B4-BE49-F238E27FC236}">
                    <a16:creationId xmlns:a16="http://schemas.microsoft.com/office/drawing/2014/main" xmlns="" id="{677EB525-91DD-4045-8CD4-53E5D7B73B7A}"/>
                  </a:ext>
                </a:extLst>
              </p:cNvPr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358" name="Google Shape;4415;p72">
                  <a:extLst>
                    <a:ext uri="{FF2B5EF4-FFF2-40B4-BE49-F238E27FC236}">
                      <a16:creationId xmlns:a16="http://schemas.microsoft.com/office/drawing/2014/main" xmlns="" id="{6D80FAA4-686E-4D15-BF35-72C5D0B9DE45}"/>
                    </a:ext>
                  </a:extLst>
                </p:cNvPr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4416;p72">
                  <a:extLst>
                    <a:ext uri="{FF2B5EF4-FFF2-40B4-BE49-F238E27FC236}">
                      <a16:creationId xmlns:a16="http://schemas.microsoft.com/office/drawing/2014/main" xmlns="" id="{F92AC412-BF51-4303-A90D-CF1EC7DD02E9}"/>
                    </a:ext>
                  </a:extLst>
                </p:cNvPr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5" name="Google Shape;4417;p72">
                <a:extLst>
                  <a:ext uri="{FF2B5EF4-FFF2-40B4-BE49-F238E27FC236}">
                    <a16:creationId xmlns:a16="http://schemas.microsoft.com/office/drawing/2014/main" xmlns="" id="{79C68677-0644-44E3-B498-DC62D7712A14}"/>
                  </a:ext>
                </a:extLst>
              </p:cNvPr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356" name="Google Shape;4418;p72">
                  <a:extLst>
                    <a:ext uri="{FF2B5EF4-FFF2-40B4-BE49-F238E27FC236}">
                      <a16:creationId xmlns:a16="http://schemas.microsoft.com/office/drawing/2014/main" xmlns="" id="{C067A32B-8607-4E65-A636-DEBB10EF8DEB}"/>
                    </a:ext>
                  </a:extLst>
                </p:cNvPr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4419;p72">
                  <a:extLst>
                    <a:ext uri="{FF2B5EF4-FFF2-40B4-BE49-F238E27FC236}">
                      <a16:creationId xmlns:a16="http://schemas.microsoft.com/office/drawing/2014/main" xmlns="" id="{E5AFBB2B-E984-453F-B4BC-F57D02DEF373}"/>
                    </a:ext>
                  </a:extLst>
                </p:cNvPr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6" name="Google Shape;4420;p72">
                <a:extLst>
                  <a:ext uri="{FF2B5EF4-FFF2-40B4-BE49-F238E27FC236}">
                    <a16:creationId xmlns:a16="http://schemas.microsoft.com/office/drawing/2014/main" xmlns="" id="{72693112-9E29-4B51-BF5B-406BFA6C2CD9}"/>
                  </a:ext>
                </a:extLst>
              </p:cNvPr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354" name="Google Shape;4421;p72">
                  <a:extLst>
                    <a:ext uri="{FF2B5EF4-FFF2-40B4-BE49-F238E27FC236}">
                      <a16:creationId xmlns:a16="http://schemas.microsoft.com/office/drawing/2014/main" xmlns="" id="{7EB2D579-C170-40B0-A03A-F032391F7E14}"/>
                    </a:ext>
                  </a:extLst>
                </p:cNvPr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4422;p72">
                  <a:extLst>
                    <a:ext uri="{FF2B5EF4-FFF2-40B4-BE49-F238E27FC236}">
                      <a16:creationId xmlns:a16="http://schemas.microsoft.com/office/drawing/2014/main" xmlns="" id="{393A731B-BBDC-44A1-81AF-CFEC771B82EC}"/>
                    </a:ext>
                  </a:extLst>
                </p:cNvPr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" name="Google Shape;4423;p72">
                <a:extLst>
                  <a:ext uri="{FF2B5EF4-FFF2-40B4-BE49-F238E27FC236}">
                    <a16:creationId xmlns:a16="http://schemas.microsoft.com/office/drawing/2014/main" xmlns="" id="{2843DC67-0FCA-48A0-8ABC-16F26C2EF87C}"/>
                  </a:ext>
                </a:extLst>
              </p:cNvPr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352" name="Google Shape;4424;p72">
                  <a:extLst>
                    <a:ext uri="{FF2B5EF4-FFF2-40B4-BE49-F238E27FC236}">
                      <a16:creationId xmlns:a16="http://schemas.microsoft.com/office/drawing/2014/main" xmlns="" id="{4666872C-9ADA-4F83-AC6A-43E56F1FB50C}"/>
                    </a:ext>
                  </a:extLst>
                </p:cNvPr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4425;p72">
                  <a:extLst>
                    <a:ext uri="{FF2B5EF4-FFF2-40B4-BE49-F238E27FC236}">
                      <a16:creationId xmlns:a16="http://schemas.microsoft.com/office/drawing/2014/main" xmlns="" id="{519698BB-407D-4B0D-98FB-FCCCCA20E843}"/>
                    </a:ext>
                  </a:extLst>
                </p:cNvPr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8" name="Google Shape;4426;p72">
                <a:extLst>
                  <a:ext uri="{FF2B5EF4-FFF2-40B4-BE49-F238E27FC236}">
                    <a16:creationId xmlns:a16="http://schemas.microsoft.com/office/drawing/2014/main" xmlns="" id="{D0EA5327-94CE-46AC-923A-B22826D1C30A}"/>
                  </a:ext>
                </a:extLst>
              </p:cNvPr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350" name="Google Shape;4427;p72">
                  <a:extLst>
                    <a:ext uri="{FF2B5EF4-FFF2-40B4-BE49-F238E27FC236}">
                      <a16:creationId xmlns:a16="http://schemas.microsoft.com/office/drawing/2014/main" xmlns="" id="{F9D8B4B5-18B5-4BBA-97D9-3E9E7B3CEC80}"/>
                    </a:ext>
                  </a:extLst>
                </p:cNvPr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4428;p72">
                  <a:extLst>
                    <a:ext uri="{FF2B5EF4-FFF2-40B4-BE49-F238E27FC236}">
                      <a16:creationId xmlns:a16="http://schemas.microsoft.com/office/drawing/2014/main" xmlns="" id="{094F050E-1172-4686-9DDB-AE6D79AE46AB}"/>
                    </a:ext>
                  </a:extLst>
                </p:cNvPr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" name="Google Shape;4429;p72">
                <a:extLst>
                  <a:ext uri="{FF2B5EF4-FFF2-40B4-BE49-F238E27FC236}">
                    <a16:creationId xmlns:a16="http://schemas.microsoft.com/office/drawing/2014/main" xmlns="" id="{E2ECFB5D-3898-4C75-8E89-2A6879F3A9DA}"/>
                  </a:ext>
                </a:extLst>
              </p:cNvPr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348" name="Google Shape;4430;p72">
                  <a:extLst>
                    <a:ext uri="{FF2B5EF4-FFF2-40B4-BE49-F238E27FC236}">
                      <a16:creationId xmlns:a16="http://schemas.microsoft.com/office/drawing/2014/main" xmlns="" id="{F06D4D26-76EA-4DE8-93C1-0F4C85C56C81}"/>
                    </a:ext>
                  </a:extLst>
                </p:cNvPr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4431;p72">
                  <a:extLst>
                    <a:ext uri="{FF2B5EF4-FFF2-40B4-BE49-F238E27FC236}">
                      <a16:creationId xmlns:a16="http://schemas.microsoft.com/office/drawing/2014/main" xmlns="" id="{CC3C771F-1A1A-4418-9A7E-E6CF3A2C7C93}"/>
                    </a:ext>
                  </a:extLst>
                </p:cNvPr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0" name="Google Shape;4432;p72">
                <a:extLst>
                  <a:ext uri="{FF2B5EF4-FFF2-40B4-BE49-F238E27FC236}">
                    <a16:creationId xmlns:a16="http://schemas.microsoft.com/office/drawing/2014/main" xmlns="" id="{D056E06D-B5C8-459E-AD41-678C0D03A0F7}"/>
                  </a:ext>
                </a:extLst>
              </p:cNvPr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346" name="Google Shape;4433;p72">
                  <a:extLst>
                    <a:ext uri="{FF2B5EF4-FFF2-40B4-BE49-F238E27FC236}">
                      <a16:creationId xmlns:a16="http://schemas.microsoft.com/office/drawing/2014/main" xmlns="" id="{46C5881B-998A-4768-9644-728C991B1D2B}"/>
                    </a:ext>
                  </a:extLst>
                </p:cNvPr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4434;p72">
                  <a:extLst>
                    <a:ext uri="{FF2B5EF4-FFF2-40B4-BE49-F238E27FC236}">
                      <a16:creationId xmlns:a16="http://schemas.microsoft.com/office/drawing/2014/main" xmlns="" id="{908090EF-E9E0-4200-BB1F-477BC36E00F8}"/>
                    </a:ext>
                  </a:extLst>
                </p:cNvPr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1" name="Google Shape;4435;p72">
                <a:extLst>
                  <a:ext uri="{FF2B5EF4-FFF2-40B4-BE49-F238E27FC236}">
                    <a16:creationId xmlns:a16="http://schemas.microsoft.com/office/drawing/2014/main" xmlns="" id="{29A224BD-8EBC-4C9D-8AA7-DD7CB5EF4E09}"/>
                  </a:ext>
                </a:extLst>
              </p:cNvPr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344" name="Google Shape;4436;p72">
                  <a:extLst>
                    <a:ext uri="{FF2B5EF4-FFF2-40B4-BE49-F238E27FC236}">
                      <a16:creationId xmlns:a16="http://schemas.microsoft.com/office/drawing/2014/main" xmlns="" id="{F18FB4BB-31FF-44FC-9C97-8C8F2EF7A7D1}"/>
                    </a:ext>
                  </a:extLst>
                </p:cNvPr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4437;p72">
                  <a:extLst>
                    <a:ext uri="{FF2B5EF4-FFF2-40B4-BE49-F238E27FC236}">
                      <a16:creationId xmlns:a16="http://schemas.microsoft.com/office/drawing/2014/main" xmlns="" id="{2B032497-C219-424E-AC49-2C3ACC4FC9CC}"/>
                    </a:ext>
                  </a:extLst>
                </p:cNvPr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2" name="Google Shape;4438;p72">
                <a:extLst>
                  <a:ext uri="{FF2B5EF4-FFF2-40B4-BE49-F238E27FC236}">
                    <a16:creationId xmlns:a16="http://schemas.microsoft.com/office/drawing/2014/main" xmlns="" id="{7B6893C4-3743-471B-A9D7-7883322A0050}"/>
                  </a:ext>
                </a:extLst>
              </p:cNvPr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342" name="Google Shape;4439;p72">
                  <a:extLst>
                    <a:ext uri="{FF2B5EF4-FFF2-40B4-BE49-F238E27FC236}">
                      <a16:creationId xmlns:a16="http://schemas.microsoft.com/office/drawing/2014/main" xmlns="" id="{1F16F914-83BC-4DA0-9105-4DA11E61C34B}"/>
                    </a:ext>
                  </a:extLst>
                </p:cNvPr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4440;p72">
                  <a:extLst>
                    <a:ext uri="{FF2B5EF4-FFF2-40B4-BE49-F238E27FC236}">
                      <a16:creationId xmlns:a16="http://schemas.microsoft.com/office/drawing/2014/main" xmlns="" id="{15F65D1B-A78F-4479-89BA-8F9D3DBDFFBC}"/>
                    </a:ext>
                  </a:extLst>
                </p:cNvPr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3" name="Google Shape;4441;p72">
                <a:extLst>
                  <a:ext uri="{FF2B5EF4-FFF2-40B4-BE49-F238E27FC236}">
                    <a16:creationId xmlns:a16="http://schemas.microsoft.com/office/drawing/2014/main" xmlns="" id="{8791EFDC-881C-4203-BA24-8ADC6B7C3455}"/>
                  </a:ext>
                </a:extLst>
              </p:cNvPr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340" name="Google Shape;4442;p72">
                  <a:extLst>
                    <a:ext uri="{FF2B5EF4-FFF2-40B4-BE49-F238E27FC236}">
                      <a16:creationId xmlns:a16="http://schemas.microsoft.com/office/drawing/2014/main" xmlns="" id="{8E2C688E-5DF3-440B-A477-AC4935A284EE}"/>
                    </a:ext>
                  </a:extLst>
                </p:cNvPr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4443;p72">
                  <a:extLst>
                    <a:ext uri="{FF2B5EF4-FFF2-40B4-BE49-F238E27FC236}">
                      <a16:creationId xmlns:a16="http://schemas.microsoft.com/office/drawing/2014/main" xmlns="" id="{F61951D1-EAE6-47AB-A716-1B11A17F2747}"/>
                    </a:ext>
                  </a:extLst>
                </p:cNvPr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4" name="Google Shape;4444;p72">
                <a:extLst>
                  <a:ext uri="{FF2B5EF4-FFF2-40B4-BE49-F238E27FC236}">
                    <a16:creationId xmlns:a16="http://schemas.microsoft.com/office/drawing/2014/main" xmlns="" id="{592F95BA-F245-47DE-8281-C1A1360E1668}"/>
                  </a:ext>
                </a:extLst>
              </p:cNvPr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338" name="Google Shape;4445;p72">
                  <a:extLst>
                    <a:ext uri="{FF2B5EF4-FFF2-40B4-BE49-F238E27FC236}">
                      <a16:creationId xmlns:a16="http://schemas.microsoft.com/office/drawing/2014/main" xmlns="" id="{951DB37A-C449-4D76-A686-40348B66D0D1}"/>
                    </a:ext>
                  </a:extLst>
                </p:cNvPr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4446;p72">
                  <a:extLst>
                    <a:ext uri="{FF2B5EF4-FFF2-40B4-BE49-F238E27FC236}">
                      <a16:creationId xmlns:a16="http://schemas.microsoft.com/office/drawing/2014/main" xmlns="" id="{223AEEB7-08D6-4A34-851D-FC36C46BA1D7}"/>
                    </a:ext>
                  </a:extLst>
                </p:cNvPr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5" name="Google Shape;4447;p72">
                <a:extLst>
                  <a:ext uri="{FF2B5EF4-FFF2-40B4-BE49-F238E27FC236}">
                    <a16:creationId xmlns:a16="http://schemas.microsoft.com/office/drawing/2014/main" xmlns="" id="{267EF0AF-7B13-45A1-9145-C9C40A7511D6}"/>
                  </a:ext>
                </a:extLst>
              </p:cNvPr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336" name="Google Shape;4448;p72">
                  <a:extLst>
                    <a:ext uri="{FF2B5EF4-FFF2-40B4-BE49-F238E27FC236}">
                      <a16:creationId xmlns:a16="http://schemas.microsoft.com/office/drawing/2014/main" xmlns="" id="{A548BA46-75DC-46B1-8B82-98A6E3FBF5BC}"/>
                    </a:ext>
                  </a:extLst>
                </p:cNvPr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4449;p72">
                  <a:extLst>
                    <a:ext uri="{FF2B5EF4-FFF2-40B4-BE49-F238E27FC236}">
                      <a16:creationId xmlns:a16="http://schemas.microsoft.com/office/drawing/2014/main" xmlns="" id="{0465EF4A-255F-43FA-AB2A-C6F27B2F39F4}"/>
                    </a:ext>
                  </a:extLst>
                </p:cNvPr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6" name="Google Shape;4450;p72">
                <a:extLst>
                  <a:ext uri="{FF2B5EF4-FFF2-40B4-BE49-F238E27FC236}">
                    <a16:creationId xmlns:a16="http://schemas.microsoft.com/office/drawing/2014/main" xmlns="" id="{62C47482-0934-4D78-BE52-B5248658942C}"/>
                  </a:ext>
                </a:extLst>
              </p:cNvPr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334" name="Google Shape;4451;p72">
                  <a:extLst>
                    <a:ext uri="{FF2B5EF4-FFF2-40B4-BE49-F238E27FC236}">
                      <a16:creationId xmlns:a16="http://schemas.microsoft.com/office/drawing/2014/main" xmlns="" id="{536E66DB-3A54-4BC5-9577-41819E75A404}"/>
                    </a:ext>
                  </a:extLst>
                </p:cNvPr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4452;p72">
                  <a:extLst>
                    <a:ext uri="{FF2B5EF4-FFF2-40B4-BE49-F238E27FC236}">
                      <a16:creationId xmlns:a16="http://schemas.microsoft.com/office/drawing/2014/main" xmlns="" id="{028ACF95-DCAB-4002-A821-E280478110C6}"/>
                    </a:ext>
                  </a:extLst>
                </p:cNvPr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" name="Google Shape;4453;p72">
                <a:extLst>
                  <a:ext uri="{FF2B5EF4-FFF2-40B4-BE49-F238E27FC236}">
                    <a16:creationId xmlns:a16="http://schemas.microsoft.com/office/drawing/2014/main" xmlns="" id="{58D47013-C15D-4F59-A231-4495ACD18722}"/>
                  </a:ext>
                </a:extLst>
              </p:cNvPr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332" name="Google Shape;4454;p72">
                  <a:extLst>
                    <a:ext uri="{FF2B5EF4-FFF2-40B4-BE49-F238E27FC236}">
                      <a16:creationId xmlns:a16="http://schemas.microsoft.com/office/drawing/2014/main" xmlns="" id="{5B597352-0F79-465D-8367-E14FFCACFC5B}"/>
                    </a:ext>
                  </a:extLst>
                </p:cNvPr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4455;p72">
                  <a:extLst>
                    <a:ext uri="{FF2B5EF4-FFF2-40B4-BE49-F238E27FC236}">
                      <a16:creationId xmlns:a16="http://schemas.microsoft.com/office/drawing/2014/main" xmlns="" id="{EECE7C6A-400D-4299-A019-206D99474C80}"/>
                    </a:ext>
                  </a:extLst>
                </p:cNvPr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8" name="Google Shape;4456;p72">
                <a:extLst>
                  <a:ext uri="{FF2B5EF4-FFF2-40B4-BE49-F238E27FC236}">
                    <a16:creationId xmlns:a16="http://schemas.microsoft.com/office/drawing/2014/main" xmlns="" id="{A2EDF365-A315-4BC6-A899-9A7499C6E0EE}"/>
                  </a:ext>
                </a:extLst>
              </p:cNvPr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330" name="Google Shape;4457;p72">
                  <a:extLst>
                    <a:ext uri="{FF2B5EF4-FFF2-40B4-BE49-F238E27FC236}">
                      <a16:creationId xmlns:a16="http://schemas.microsoft.com/office/drawing/2014/main" xmlns="" id="{E2316740-5C55-4C41-B87E-54389D933058}"/>
                    </a:ext>
                  </a:extLst>
                </p:cNvPr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4458;p72">
                  <a:extLst>
                    <a:ext uri="{FF2B5EF4-FFF2-40B4-BE49-F238E27FC236}">
                      <a16:creationId xmlns:a16="http://schemas.microsoft.com/office/drawing/2014/main" xmlns="" id="{D21BE27D-4F66-4849-837B-AFD58080E4C0}"/>
                    </a:ext>
                  </a:extLst>
                </p:cNvPr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9" name="Google Shape;4459;p72">
                <a:extLst>
                  <a:ext uri="{FF2B5EF4-FFF2-40B4-BE49-F238E27FC236}">
                    <a16:creationId xmlns:a16="http://schemas.microsoft.com/office/drawing/2014/main" xmlns="" id="{6BCE90A0-68E4-4718-AB66-ADD1597B339E}"/>
                  </a:ext>
                </a:extLst>
              </p:cNvPr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4460;p72">
                <a:extLst>
                  <a:ext uri="{FF2B5EF4-FFF2-40B4-BE49-F238E27FC236}">
                    <a16:creationId xmlns:a16="http://schemas.microsoft.com/office/drawing/2014/main" xmlns="" id="{87D92989-BD60-4A8D-93E6-9CB463AEDDF4}"/>
                  </a:ext>
                </a:extLst>
              </p:cNvPr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1" name="Google Shape;4461;p72">
                <a:extLst>
                  <a:ext uri="{FF2B5EF4-FFF2-40B4-BE49-F238E27FC236}">
                    <a16:creationId xmlns:a16="http://schemas.microsoft.com/office/drawing/2014/main" xmlns="" id="{074B1132-016F-4AA5-A470-1283381E8190}"/>
                  </a:ext>
                </a:extLst>
              </p:cNvPr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328" name="Google Shape;4462;p72">
                  <a:extLst>
                    <a:ext uri="{FF2B5EF4-FFF2-40B4-BE49-F238E27FC236}">
                      <a16:creationId xmlns:a16="http://schemas.microsoft.com/office/drawing/2014/main" xmlns="" id="{D3CC6BEA-60F0-4636-8FF0-790106F8CD38}"/>
                    </a:ext>
                  </a:extLst>
                </p:cNvPr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4463;p72">
                  <a:extLst>
                    <a:ext uri="{FF2B5EF4-FFF2-40B4-BE49-F238E27FC236}">
                      <a16:creationId xmlns:a16="http://schemas.microsoft.com/office/drawing/2014/main" xmlns="" id="{763DBA07-D747-407E-AE23-7681DB04398E}"/>
                    </a:ext>
                  </a:extLst>
                </p:cNvPr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2" name="Google Shape;4464;p72">
                <a:extLst>
                  <a:ext uri="{FF2B5EF4-FFF2-40B4-BE49-F238E27FC236}">
                    <a16:creationId xmlns:a16="http://schemas.microsoft.com/office/drawing/2014/main" xmlns="" id="{49E77C86-D0DD-4B4B-8998-71B4F5E9700F}"/>
                  </a:ext>
                </a:extLst>
              </p:cNvPr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326" name="Google Shape;4465;p72">
                  <a:extLst>
                    <a:ext uri="{FF2B5EF4-FFF2-40B4-BE49-F238E27FC236}">
                      <a16:creationId xmlns:a16="http://schemas.microsoft.com/office/drawing/2014/main" xmlns="" id="{10DF1475-3AE8-4B44-856C-041A70C3FA10}"/>
                    </a:ext>
                  </a:extLst>
                </p:cNvPr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4466;p72">
                  <a:extLst>
                    <a:ext uri="{FF2B5EF4-FFF2-40B4-BE49-F238E27FC236}">
                      <a16:creationId xmlns:a16="http://schemas.microsoft.com/office/drawing/2014/main" xmlns="" id="{09C5D1F3-F081-422A-8CFE-552B20D6B106}"/>
                    </a:ext>
                  </a:extLst>
                </p:cNvPr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3" name="Google Shape;4467;p72">
                <a:extLst>
                  <a:ext uri="{FF2B5EF4-FFF2-40B4-BE49-F238E27FC236}">
                    <a16:creationId xmlns:a16="http://schemas.microsoft.com/office/drawing/2014/main" xmlns="" id="{06D9192E-B280-4457-81F8-455164CD8754}"/>
                  </a:ext>
                </a:extLst>
              </p:cNvPr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324" name="Google Shape;4468;p72">
                  <a:extLst>
                    <a:ext uri="{FF2B5EF4-FFF2-40B4-BE49-F238E27FC236}">
                      <a16:creationId xmlns:a16="http://schemas.microsoft.com/office/drawing/2014/main" xmlns="" id="{0AD09CF6-802C-4110-9FB2-90EF7BA7D392}"/>
                    </a:ext>
                  </a:extLst>
                </p:cNvPr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4469;p72">
                  <a:extLst>
                    <a:ext uri="{FF2B5EF4-FFF2-40B4-BE49-F238E27FC236}">
                      <a16:creationId xmlns:a16="http://schemas.microsoft.com/office/drawing/2014/main" xmlns="" id="{E1710C2D-03EC-4C59-AA5D-A9BA464212F6}"/>
                    </a:ext>
                  </a:extLst>
                </p:cNvPr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" name="Google Shape;4470;p72">
              <a:extLst>
                <a:ext uri="{FF2B5EF4-FFF2-40B4-BE49-F238E27FC236}">
                  <a16:creationId xmlns:a16="http://schemas.microsoft.com/office/drawing/2014/main" xmlns="" id="{0D3F59BC-DD9C-48DD-989D-F5D484C54EE1}"/>
                </a:ext>
              </a:extLst>
            </p:cNvPr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17" name="Google Shape;4471;p72">
                <a:extLst>
                  <a:ext uri="{FF2B5EF4-FFF2-40B4-BE49-F238E27FC236}">
                    <a16:creationId xmlns:a16="http://schemas.microsoft.com/office/drawing/2014/main" xmlns="" id="{B3ADEA0C-2647-4A25-B8C4-22EF80845F0C}"/>
                  </a:ext>
                </a:extLst>
              </p:cNvPr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155" name="Google Shape;4472;p72">
                  <a:extLst>
                    <a:ext uri="{FF2B5EF4-FFF2-40B4-BE49-F238E27FC236}">
                      <a16:creationId xmlns:a16="http://schemas.microsoft.com/office/drawing/2014/main" xmlns="" id="{9C62FDB8-80ED-44E2-B2B2-68BBC7EBBD47}"/>
                    </a:ext>
                  </a:extLst>
                </p:cNvPr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4473;p72">
                  <a:extLst>
                    <a:ext uri="{FF2B5EF4-FFF2-40B4-BE49-F238E27FC236}">
                      <a16:creationId xmlns:a16="http://schemas.microsoft.com/office/drawing/2014/main" xmlns="" id="{4E38050C-29F8-4863-BD60-96C13E64566E}"/>
                    </a:ext>
                  </a:extLst>
                </p:cNvPr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4474;p72">
                  <a:extLst>
                    <a:ext uri="{FF2B5EF4-FFF2-40B4-BE49-F238E27FC236}">
                      <a16:creationId xmlns:a16="http://schemas.microsoft.com/office/drawing/2014/main" xmlns="" id="{6404E3C6-7488-4251-8D2B-EA5210A43CAE}"/>
                    </a:ext>
                  </a:extLst>
                </p:cNvPr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4475;p72">
                  <a:extLst>
                    <a:ext uri="{FF2B5EF4-FFF2-40B4-BE49-F238E27FC236}">
                      <a16:creationId xmlns:a16="http://schemas.microsoft.com/office/drawing/2014/main" xmlns="" id="{EA76DD07-8646-4755-8B74-4C2EBD518F05}"/>
                    </a:ext>
                  </a:extLst>
                </p:cNvPr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4476;p72">
                  <a:extLst>
                    <a:ext uri="{FF2B5EF4-FFF2-40B4-BE49-F238E27FC236}">
                      <a16:creationId xmlns:a16="http://schemas.microsoft.com/office/drawing/2014/main" xmlns="" id="{8F114EF8-D12F-4E7E-92E0-86CAC3EACDFD}"/>
                    </a:ext>
                  </a:extLst>
                </p:cNvPr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4477;p72">
                  <a:extLst>
                    <a:ext uri="{FF2B5EF4-FFF2-40B4-BE49-F238E27FC236}">
                      <a16:creationId xmlns:a16="http://schemas.microsoft.com/office/drawing/2014/main" xmlns="" id="{29B219AA-0418-47C8-AC0B-0BA06FA32B56}"/>
                    </a:ext>
                  </a:extLst>
                </p:cNvPr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4478;p72">
                  <a:extLst>
                    <a:ext uri="{FF2B5EF4-FFF2-40B4-BE49-F238E27FC236}">
                      <a16:creationId xmlns:a16="http://schemas.microsoft.com/office/drawing/2014/main" xmlns="" id="{543574D7-A453-4260-8592-5A3CF1881FF9}"/>
                    </a:ext>
                  </a:extLst>
                </p:cNvPr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4479;p72">
                  <a:extLst>
                    <a:ext uri="{FF2B5EF4-FFF2-40B4-BE49-F238E27FC236}">
                      <a16:creationId xmlns:a16="http://schemas.microsoft.com/office/drawing/2014/main" xmlns="" id="{A7B3366E-D6B9-44AA-8147-BF688D45F97A}"/>
                    </a:ext>
                  </a:extLst>
                </p:cNvPr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4480;p72">
                  <a:extLst>
                    <a:ext uri="{FF2B5EF4-FFF2-40B4-BE49-F238E27FC236}">
                      <a16:creationId xmlns:a16="http://schemas.microsoft.com/office/drawing/2014/main" xmlns="" id="{72FFC59E-A80B-47D6-8271-3ADA6769F6D8}"/>
                    </a:ext>
                  </a:extLst>
                </p:cNvPr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4481;p72">
                  <a:extLst>
                    <a:ext uri="{FF2B5EF4-FFF2-40B4-BE49-F238E27FC236}">
                      <a16:creationId xmlns:a16="http://schemas.microsoft.com/office/drawing/2014/main" xmlns="" id="{D608AB6F-A00A-4916-967A-D38E4309FB5C}"/>
                    </a:ext>
                  </a:extLst>
                </p:cNvPr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4482;p72">
                  <a:extLst>
                    <a:ext uri="{FF2B5EF4-FFF2-40B4-BE49-F238E27FC236}">
                      <a16:creationId xmlns:a16="http://schemas.microsoft.com/office/drawing/2014/main" xmlns="" id="{223CDAA9-0382-4E31-8168-BA88A4CACCA3}"/>
                    </a:ext>
                  </a:extLst>
                </p:cNvPr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4483;p72">
                  <a:extLst>
                    <a:ext uri="{FF2B5EF4-FFF2-40B4-BE49-F238E27FC236}">
                      <a16:creationId xmlns:a16="http://schemas.microsoft.com/office/drawing/2014/main" xmlns="" id="{799F04D6-D9C9-4A3F-811E-C449B9FE0CB1}"/>
                    </a:ext>
                  </a:extLst>
                </p:cNvPr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4484;p72">
                  <a:extLst>
                    <a:ext uri="{FF2B5EF4-FFF2-40B4-BE49-F238E27FC236}">
                      <a16:creationId xmlns:a16="http://schemas.microsoft.com/office/drawing/2014/main" xmlns="" id="{7D3994BE-06AF-45AE-819F-301161088FF9}"/>
                    </a:ext>
                  </a:extLst>
                </p:cNvPr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4485;p72">
                  <a:extLst>
                    <a:ext uri="{FF2B5EF4-FFF2-40B4-BE49-F238E27FC236}">
                      <a16:creationId xmlns:a16="http://schemas.microsoft.com/office/drawing/2014/main" xmlns="" id="{BD28188A-9E0A-4004-887A-C583DAC34F0A}"/>
                    </a:ext>
                  </a:extLst>
                </p:cNvPr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4486;p72">
                  <a:extLst>
                    <a:ext uri="{FF2B5EF4-FFF2-40B4-BE49-F238E27FC236}">
                      <a16:creationId xmlns:a16="http://schemas.microsoft.com/office/drawing/2014/main" xmlns="" id="{66895C06-B1E6-4B4B-ACEF-A2B37E78F863}"/>
                    </a:ext>
                  </a:extLst>
                </p:cNvPr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4487;p72">
                  <a:extLst>
                    <a:ext uri="{FF2B5EF4-FFF2-40B4-BE49-F238E27FC236}">
                      <a16:creationId xmlns:a16="http://schemas.microsoft.com/office/drawing/2014/main" xmlns="" id="{40A08C62-9AF5-4D30-8CB6-AE565D58D121}"/>
                    </a:ext>
                  </a:extLst>
                </p:cNvPr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4488;p72">
                  <a:extLst>
                    <a:ext uri="{FF2B5EF4-FFF2-40B4-BE49-F238E27FC236}">
                      <a16:creationId xmlns:a16="http://schemas.microsoft.com/office/drawing/2014/main" xmlns="" id="{2F72DDE7-F2AF-460A-8183-231D288ED401}"/>
                    </a:ext>
                  </a:extLst>
                </p:cNvPr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4489;p72">
                  <a:extLst>
                    <a:ext uri="{FF2B5EF4-FFF2-40B4-BE49-F238E27FC236}">
                      <a16:creationId xmlns:a16="http://schemas.microsoft.com/office/drawing/2014/main" xmlns="" id="{613E7BFD-C351-4672-940D-9CED9385595F}"/>
                    </a:ext>
                  </a:extLst>
                </p:cNvPr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4490;p72">
                  <a:extLst>
                    <a:ext uri="{FF2B5EF4-FFF2-40B4-BE49-F238E27FC236}">
                      <a16:creationId xmlns:a16="http://schemas.microsoft.com/office/drawing/2014/main" xmlns="" id="{F62B63A1-EBF5-428D-9FD6-4789AA9D5471}"/>
                    </a:ext>
                  </a:extLst>
                </p:cNvPr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4491;p72">
                  <a:extLst>
                    <a:ext uri="{FF2B5EF4-FFF2-40B4-BE49-F238E27FC236}">
                      <a16:creationId xmlns:a16="http://schemas.microsoft.com/office/drawing/2014/main" xmlns="" id="{EBD0D2B1-66C4-4BB0-9988-D3F9AC914390}"/>
                    </a:ext>
                  </a:extLst>
                </p:cNvPr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4492;p72">
                  <a:extLst>
                    <a:ext uri="{FF2B5EF4-FFF2-40B4-BE49-F238E27FC236}">
                      <a16:creationId xmlns:a16="http://schemas.microsoft.com/office/drawing/2014/main" xmlns="" id="{870BB9C6-BB3F-4F5C-A2D3-5148CD681F7A}"/>
                    </a:ext>
                  </a:extLst>
                </p:cNvPr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4493;p72">
                  <a:extLst>
                    <a:ext uri="{FF2B5EF4-FFF2-40B4-BE49-F238E27FC236}">
                      <a16:creationId xmlns:a16="http://schemas.microsoft.com/office/drawing/2014/main" xmlns="" id="{E6CAB83E-A86B-4EE9-B942-9FDB4966B3CF}"/>
                    </a:ext>
                  </a:extLst>
                </p:cNvPr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4494;p72">
                  <a:extLst>
                    <a:ext uri="{FF2B5EF4-FFF2-40B4-BE49-F238E27FC236}">
                      <a16:creationId xmlns:a16="http://schemas.microsoft.com/office/drawing/2014/main" xmlns="" id="{C0E12DDB-F6D3-47EC-A120-84FB907644B2}"/>
                    </a:ext>
                  </a:extLst>
                </p:cNvPr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4495;p72">
                  <a:extLst>
                    <a:ext uri="{FF2B5EF4-FFF2-40B4-BE49-F238E27FC236}">
                      <a16:creationId xmlns:a16="http://schemas.microsoft.com/office/drawing/2014/main" xmlns="" id="{AE9C032D-DC20-4B3F-B04A-527760134F21}"/>
                    </a:ext>
                  </a:extLst>
                </p:cNvPr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4496;p72">
                  <a:extLst>
                    <a:ext uri="{FF2B5EF4-FFF2-40B4-BE49-F238E27FC236}">
                      <a16:creationId xmlns:a16="http://schemas.microsoft.com/office/drawing/2014/main" xmlns="" id="{B9D8AD80-A1B4-4883-B7A6-2C6C6C25EBE5}"/>
                    </a:ext>
                  </a:extLst>
                </p:cNvPr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4497;p72">
                  <a:extLst>
                    <a:ext uri="{FF2B5EF4-FFF2-40B4-BE49-F238E27FC236}">
                      <a16:creationId xmlns:a16="http://schemas.microsoft.com/office/drawing/2014/main" xmlns="" id="{8D7321B8-00FC-4860-8B07-8B0542C80728}"/>
                    </a:ext>
                  </a:extLst>
                </p:cNvPr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4498;p72">
                  <a:extLst>
                    <a:ext uri="{FF2B5EF4-FFF2-40B4-BE49-F238E27FC236}">
                      <a16:creationId xmlns:a16="http://schemas.microsoft.com/office/drawing/2014/main" xmlns="" id="{7F06F502-90CE-4BA8-BCA0-BFA356FB0716}"/>
                    </a:ext>
                  </a:extLst>
                </p:cNvPr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4499;p72">
                  <a:extLst>
                    <a:ext uri="{FF2B5EF4-FFF2-40B4-BE49-F238E27FC236}">
                      <a16:creationId xmlns:a16="http://schemas.microsoft.com/office/drawing/2014/main" xmlns="" id="{095C2542-6930-462E-B347-8D79D204C49A}"/>
                    </a:ext>
                  </a:extLst>
                </p:cNvPr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4500;p72">
                  <a:extLst>
                    <a:ext uri="{FF2B5EF4-FFF2-40B4-BE49-F238E27FC236}">
                      <a16:creationId xmlns:a16="http://schemas.microsoft.com/office/drawing/2014/main" xmlns="" id="{F1BCE5A0-6560-49DC-845C-90DCE504EC64}"/>
                    </a:ext>
                  </a:extLst>
                </p:cNvPr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4501;p72">
                  <a:extLst>
                    <a:ext uri="{FF2B5EF4-FFF2-40B4-BE49-F238E27FC236}">
                      <a16:creationId xmlns:a16="http://schemas.microsoft.com/office/drawing/2014/main" xmlns="" id="{7ECA40A0-50EF-4B44-99EA-D02C65B7F7C3}"/>
                    </a:ext>
                  </a:extLst>
                </p:cNvPr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4502;p72">
                  <a:extLst>
                    <a:ext uri="{FF2B5EF4-FFF2-40B4-BE49-F238E27FC236}">
                      <a16:creationId xmlns:a16="http://schemas.microsoft.com/office/drawing/2014/main" xmlns="" id="{1FF50FEB-27C4-4362-A7EC-3E5DB746CA66}"/>
                    </a:ext>
                  </a:extLst>
                </p:cNvPr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4503;p72">
                  <a:extLst>
                    <a:ext uri="{FF2B5EF4-FFF2-40B4-BE49-F238E27FC236}">
                      <a16:creationId xmlns:a16="http://schemas.microsoft.com/office/drawing/2014/main" xmlns="" id="{F699E615-6095-4540-9E15-B0DFF7CAA256}"/>
                    </a:ext>
                  </a:extLst>
                </p:cNvPr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4504;p72">
                  <a:extLst>
                    <a:ext uri="{FF2B5EF4-FFF2-40B4-BE49-F238E27FC236}">
                      <a16:creationId xmlns:a16="http://schemas.microsoft.com/office/drawing/2014/main" xmlns="" id="{C205E49F-E3CE-47FF-ADA7-FE17CB46FA35}"/>
                    </a:ext>
                  </a:extLst>
                </p:cNvPr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4505;p72">
                  <a:extLst>
                    <a:ext uri="{FF2B5EF4-FFF2-40B4-BE49-F238E27FC236}">
                      <a16:creationId xmlns:a16="http://schemas.microsoft.com/office/drawing/2014/main" xmlns="" id="{AA116D14-2ED1-463D-9AE8-B32305A5A351}"/>
                    </a:ext>
                  </a:extLst>
                </p:cNvPr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4506;p72">
                  <a:extLst>
                    <a:ext uri="{FF2B5EF4-FFF2-40B4-BE49-F238E27FC236}">
                      <a16:creationId xmlns:a16="http://schemas.microsoft.com/office/drawing/2014/main" xmlns="" id="{A15FC26F-B532-464E-AE5C-3C201D4D2229}"/>
                    </a:ext>
                  </a:extLst>
                </p:cNvPr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4507;p72">
                  <a:extLst>
                    <a:ext uri="{FF2B5EF4-FFF2-40B4-BE49-F238E27FC236}">
                      <a16:creationId xmlns:a16="http://schemas.microsoft.com/office/drawing/2014/main" xmlns="" id="{B3014401-A447-4118-AA4C-819ED9838219}"/>
                    </a:ext>
                  </a:extLst>
                </p:cNvPr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4508;p72">
                  <a:extLst>
                    <a:ext uri="{FF2B5EF4-FFF2-40B4-BE49-F238E27FC236}">
                      <a16:creationId xmlns:a16="http://schemas.microsoft.com/office/drawing/2014/main" xmlns="" id="{A84A05E4-7111-4A42-8E05-9B194D274E33}"/>
                    </a:ext>
                  </a:extLst>
                </p:cNvPr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4509;p72">
                  <a:extLst>
                    <a:ext uri="{FF2B5EF4-FFF2-40B4-BE49-F238E27FC236}">
                      <a16:creationId xmlns:a16="http://schemas.microsoft.com/office/drawing/2014/main" xmlns="" id="{3C3701F0-2EDC-48B5-A97E-B22F8A53211B}"/>
                    </a:ext>
                  </a:extLst>
                </p:cNvPr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4510;p72">
                  <a:extLst>
                    <a:ext uri="{FF2B5EF4-FFF2-40B4-BE49-F238E27FC236}">
                      <a16:creationId xmlns:a16="http://schemas.microsoft.com/office/drawing/2014/main" xmlns="" id="{ADF5937D-A410-486D-9364-DED39D51CACD}"/>
                    </a:ext>
                  </a:extLst>
                </p:cNvPr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4511;p72">
                  <a:extLst>
                    <a:ext uri="{FF2B5EF4-FFF2-40B4-BE49-F238E27FC236}">
                      <a16:creationId xmlns:a16="http://schemas.microsoft.com/office/drawing/2014/main" xmlns="" id="{32DF8C80-2B1F-4AAA-85B8-140767162AED}"/>
                    </a:ext>
                  </a:extLst>
                </p:cNvPr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4512;p72">
                  <a:extLst>
                    <a:ext uri="{FF2B5EF4-FFF2-40B4-BE49-F238E27FC236}">
                      <a16:creationId xmlns:a16="http://schemas.microsoft.com/office/drawing/2014/main" xmlns="" id="{9CAD17DE-586E-4D2C-AC02-C35422233D86}"/>
                    </a:ext>
                  </a:extLst>
                </p:cNvPr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4513;p72">
                  <a:extLst>
                    <a:ext uri="{FF2B5EF4-FFF2-40B4-BE49-F238E27FC236}">
                      <a16:creationId xmlns:a16="http://schemas.microsoft.com/office/drawing/2014/main" xmlns="" id="{3C67559C-DBE1-43FF-A8BA-30BAB0E7E68F}"/>
                    </a:ext>
                  </a:extLst>
                </p:cNvPr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4514;p72">
                  <a:extLst>
                    <a:ext uri="{FF2B5EF4-FFF2-40B4-BE49-F238E27FC236}">
                      <a16:creationId xmlns:a16="http://schemas.microsoft.com/office/drawing/2014/main" xmlns="" id="{4ECEA77D-180D-4C6B-B685-5785A06361B8}"/>
                    </a:ext>
                  </a:extLst>
                </p:cNvPr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4515;p72">
                  <a:extLst>
                    <a:ext uri="{FF2B5EF4-FFF2-40B4-BE49-F238E27FC236}">
                      <a16:creationId xmlns:a16="http://schemas.microsoft.com/office/drawing/2014/main" xmlns="" id="{1BBAB10F-FDCE-413A-BE0F-85F5BD7E5F4B}"/>
                    </a:ext>
                  </a:extLst>
                </p:cNvPr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4516;p72">
                  <a:extLst>
                    <a:ext uri="{FF2B5EF4-FFF2-40B4-BE49-F238E27FC236}">
                      <a16:creationId xmlns:a16="http://schemas.microsoft.com/office/drawing/2014/main" xmlns="" id="{B21344D0-A7B6-43C3-807E-A88A61AC189B}"/>
                    </a:ext>
                  </a:extLst>
                </p:cNvPr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4517;p72">
                  <a:extLst>
                    <a:ext uri="{FF2B5EF4-FFF2-40B4-BE49-F238E27FC236}">
                      <a16:creationId xmlns:a16="http://schemas.microsoft.com/office/drawing/2014/main" xmlns="" id="{FFE918AF-E1FE-433C-A1FE-07FB99DAB33F}"/>
                    </a:ext>
                  </a:extLst>
                </p:cNvPr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4518;p72">
                  <a:extLst>
                    <a:ext uri="{FF2B5EF4-FFF2-40B4-BE49-F238E27FC236}">
                      <a16:creationId xmlns:a16="http://schemas.microsoft.com/office/drawing/2014/main" xmlns="" id="{8B30F898-8E7F-43F7-9831-AD81087922C1}"/>
                    </a:ext>
                  </a:extLst>
                </p:cNvPr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4519;p72">
                  <a:extLst>
                    <a:ext uri="{FF2B5EF4-FFF2-40B4-BE49-F238E27FC236}">
                      <a16:creationId xmlns:a16="http://schemas.microsoft.com/office/drawing/2014/main" xmlns="" id="{E0E1C7E2-AC2A-4CB8-B786-732D98031655}"/>
                    </a:ext>
                  </a:extLst>
                </p:cNvPr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4520;p72">
                  <a:extLst>
                    <a:ext uri="{FF2B5EF4-FFF2-40B4-BE49-F238E27FC236}">
                      <a16:creationId xmlns:a16="http://schemas.microsoft.com/office/drawing/2014/main" xmlns="" id="{17129A83-3A14-4FE8-A3D8-2E45935B73B1}"/>
                    </a:ext>
                  </a:extLst>
                </p:cNvPr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4521;p72">
                  <a:extLst>
                    <a:ext uri="{FF2B5EF4-FFF2-40B4-BE49-F238E27FC236}">
                      <a16:creationId xmlns:a16="http://schemas.microsoft.com/office/drawing/2014/main" xmlns="" id="{9EE9EBFA-A9DB-44A5-B137-F7E5BA10397C}"/>
                    </a:ext>
                  </a:extLst>
                </p:cNvPr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4522;p72">
                  <a:extLst>
                    <a:ext uri="{FF2B5EF4-FFF2-40B4-BE49-F238E27FC236}">
                      <a16:creationId xmlns:a16="http://schemas.microsoft.com/office/drawing/2014/main" xmlns="" id="{E07C9564-711B-47D9-B08D-FF71E65C3D06}"/>
                    </a:ext>
                  </a:extLst>
                </p:cNvPr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4523;p72">
                  <a:extLst>
                    <a:ext uri="{FF2B5EF4-FFF2-40B4-BE49-F238E27FC236}">
                      <a16:creationId xmlns:a16="http://schemas.microsoft.com/office/drawing/2014/main" xmlns="" id="{65C02859-AB27-4A22-9CFB-35A3B3C8F1A4}"/>
                    </a:ext>
                  </a:extLst>
                </p:cNvPr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4524;p72">
                  <a:extLst>
                    <a:ext uri="{FF2B5EF4-FFF2-40B4-BE49-F238E27FC236}">
                      <a16:creationId xmlns:a16="http://schemas.microsoft.com/office/drawing/2014/main" xmlns="" id="{DB97F88A-147A-4621-BB89-CE5EC984D6BA}"/>
                    </a:ext>
                  </a:extLst>
                </p:cNvPr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4525;p72">
                  <a:extLst>
                    <a:ext uri="{FF2B5EF4-FFF2-40B4-BE49-F238E27FC236}">
                      <a16:creationId xmlns:a16="http://schemas.microsoft.com/office/drawing/2014/main" xmlns="" id="{3D3BBCAB-64C5-443B-AE8A-F3D75BA9C65E}"/>
                    </a:ext>
                  </a:extLst>
                </p:cNvPr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4526;p72">
                  <a:extLst>
                    <a:ext uri="{FF2B5EF4-FFF2-40B4-BE49-F238E27FC236}">
                      <a16:creationId xmlns:a16="http://schemas.microsoft.com/office/drawing/2014/main" xmlns="" id="{71FAA73D-6D8F-4873-B40F-A8B3EE61DF4A}"/>
                    </a:ext>
                  </a:extLst>
                </p:cNvPr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4527;p72">
                  <a:extLst>
                    <a:ext uri="{FF2B5EF4-FFF2-40B4-BE49-F238E27FC236}">
                      <a16:creationId xmlns:a16="http://schemas.microsoft.com/office/drawing/2014/main" xmlns="" id="{9C071BE6-7D55-4834-A9A2-702CB4AED708}"/>
                    </a:ext>
                  </a:extLst>
                </p:cNvPr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" name="Google Shape;4528;p72">
                <a:extLst>
                  <a:ext uri="{FF2B5EF4-FFF2-40B4-BE49-F238E27FC236}">
                    <a16:creationId xmlns:a16="http://schemas.microsoft.com/office/drawing/2014/main" xmlns="" id="{58C008CC-BB29-4221-9C93-1A4BC4EB62F3}"/>
                  </a:ext>
                </a:extLst>
              </p:cNvPr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153" name="Google Shape;4529;p72">
                  <a:extLst>
                    <a:ext uri="{FF2B5EF4-FFF2-40B4-BE49-F238E27FC236}">
                      <a16:creationId xmlns:a16="http://schemas.microsoft.com/office/drawing/2014/main" xmlns="" id="{B453B67E-81C0-4717-AB17-DE8E515FFC2C}"/>
                    </a:ext>
                  </a:extLst>
                </p:cNvPr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4530;p72">
                  <a:extLst>
                    <a:ext uri="{FF2B5EF4-FFF2-40B4-BE49-F238E27FC236}">
                      <a16:creationId xmlns:a16="http://schemas.microsoft.com/office/drawing/2014/main" xmlns="" id="{CA6FFF2E-F1A3-4074-9F7B-BB02D709CE94}"/>
                    </a:ext>
                  </a:extLst>
                </p:cNvPr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" name="Google Shape;4531;p72">
                <a:extLst>
                  <a:ext uri="{FF2B5EF4-FFF2-40B4-BE49-F238E27FC236}">
                    <a16:creationId xmlns:a16="http://schemas.microsoft.com/office/drawing/2014/main" xmlns="" id="{F7A62E36-D8E7-4AA9-9DB3-59FB94A1E66E}"/>
                  </a:ext>
                </a:extLst>
              </p:cNvPr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151" name="Google Shape;4532;p72">
                  <a:extLst>
                    <a:ext uri="{FF2B5EF4-FFF2-40B4-BE49-F238E27FC236}">
                      <a16:creationId xmlns:a16="http://schemas.microsoft.com/office/drawing/2014/main" xmlns="" id="{E29FCACA-6389-48EF-9870-A730DCF797A7}"/>
                    </a:ext>
                  </a:extLst>
                </p:cNvPr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4533;p72">
                  <a:extLst>
                    <a:ext uri="{FF2B5EF4-FFF2-40B4-BE49-F238E27FC236}">
                      <a16:creationId xmlns:a16="http://schemas.microsoft.com/office/drawing/2014/main" xmlns="" id="{A593D36C-BFCB-497A-B885-081C83F5D945}"/>
                    </a:ext>
                  </a:extLst>
                </p:cNvPr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" name="Google Shape;4534;p72">
                <a:extLst>
                  <a:ext uri="{FF2B5EF4-FFF2-40B4-BE49-F238E27FC236}">
                    <a16:creationId xmlns:a16="http://schemas.microsoft.com/office/drawing/2014/main" xmlns="" id="{E89A7784-F315-4295-BC4F-67BC3C6114C5}"/>
                  </a:ext>
                </a:extLst>
              </p:cNvPr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149" name="Google Shape;4535;p72">
                  <a:extLst>
                    <a:ext uri="{FF2B5EF4-FFF2-40B4-BE49-F238E27FC236}">
                      <a16:creationId xmlns:a16="http://schemas.microsoft.com/office/drawing/2014/main" xmlns="" id="{27B434B2-E6D3-4DE0-A2EB-09914F27E54E}"/>
                    </a:ext>
                  </a:extLst>
                </p:cNvPr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4536;p72">
                  <a:extLst>
                    <a:ext uri="{FF2B5EF4-FFF2-40B4-BE49-F238E27FC236}">
                      <a16:creationId xmlns:a16="http://schemas.microsoft.com/office/drawing/2014/main" xmlns="" id="{87942FDE-6608-43A2-B2CD-0A92C3F30DCD}"/>
                    </a:ext>
                  </a:extLst>
                </p:cNvPr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" name="Google Shape;4537;p72">
                <a:extLst>
                  <a:ext uri="{FF2B5EF4-FFF2-40B4-BE49-F238E27FC236}">
                    <a16:creationId xmlns:a16="http://schemas.microsoft.com/office/drawing/2014/main" xmlns="" id="{9C296380-F8A5-46F0-A3B3-B51971DF86DB}"/>
                  </a:ext>
                </a:extLst>
              </p:cNvPr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147" name="Google Shape;4538;p72">
                  <a:extLst>
                    <a:ext uri="{FF2B5EF4-FFF2-40B4-BE49-F238E27FC236}">
                      <a16:creationId xmlns:a16="http://schemas.microsoft.com/office/drawing/2014/main" xmlns="" id="{866A0F56-1CB4-4483-8CBF-58AC40EFBB60}"/>
                    </a:ext>
                  </a:extLst>
                </p:cNvPr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4539;p72">
                  <a:extLst>
                    <a:ext uri="{FF2B5EF4-FFF2-40B4-BE49-F238E27FC236}">
                      <a16:creationId xmlns:a16="http://schemas.microsoft.com/office/drawing/2014/main" xmlns="" id="{CB1866CB-BD8D-479E-B772-67FFFFC9E12D}"/>
                    </a:ext>
                  </a:extLst>
                </p:cNvPr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" name="Google Shape;4540;p72">
                <a:extLst>
                  <a:ext uri="{FF2B5EF4-FFF2-40B4-BE49-F238E27FC236}">
                    <a16:creationId xmlns:a16="http://schemas.microsoft.com/office/drawing/2014/main" xmlns="" id="{5FFD7AB8-DAED-474F-9FF7-A0F951CBF13A}"/>
                  </a:ext>
                </a:extLst>
              </p:cNvPr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145" name="Google Shape;4541;p72">
                  <a:extLst>
                    <a:ext uri="{FF2B5EF4-FFF2-40B4-BE49-F238E27FC236}">
                      <a16:creationId xmlns:a16="http://schemas.microsoft.com/office/drawing/2014/main" xmlns="" id="{B85F5226-911D-4170-9A9C-790CFA7E74CC}"/>
                    </a:ext>
                  </a:extLst>
                </p:cNvPr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4542;p72">
                  <a:extLst>
                    <a:ext uri="{FF2B5EF4-FFF2-40B4-BE49-F238E27FC236}">
                      <a16:creationId xmlns:a16="http://schemas.microsoft.com/office/drawing/2014/main" xmlns="" id="{E8479FF4-40A6-409F-861D-B042885D3783}"/>
                    </a:ext>
                  </a:extLst>
                </p:cNvPr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" name="Google Shape;4543;p72">
                <a:extLst>
                  <a:ext uri="{FF2B5EF4-FFF2-40B4-BE49-F238E27FC236}">
                    <a16:creationId xmlns:a16="http://schemas.microsoft.com/office/drawing/2014/main" xmlns="" id="{49981B4E-44FF-42F5-B942-C5E9D08DE191}"/>
                  </a:ext>
                </a:extLst>
              </p:cNvPr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143" name="Google Shape;4544;p72">
                  <a:extLst>
                    <a:ext uri="{FF2B5EF4-FFF2-40B4-BE49-F238E27FC236}">
                      <a16:creationId xmlns:a16="http://schemas.microsoft.com/office/drawing/2014/main" xmlns="" id="{0B5920DA-C072-4B31-98A8-83C8B1197C44}"/>
                    </a:ext>
                  </a:extLst>
                </p:cNvPr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4545;p72">
                  <a:extLst>
                    <a:ext uri="{FF2B5EF4-FFF2-40B4-BE49-F238E27FC236}">
                      <a16:creationId xmlns:a16="http://schemas.microsoft.com/office/drawing/2014/main" xmlns="" id="{1BED978A-C73B-4F92-9E66-3E31CA093831}"/>
                    </a:ext>
                  </a:extLst>
                </p:cNvPr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" name="Google Shape;4546;p72">
                <a:extLst>
                  <a:ext uri="{FF2B5EF4-FFF2-40B4-BE49-F238E27FC236}">
                    <a16:creationId xmlns:a16="http://schemas.microsoft.com/office/drawing/2014/main" xmlns="" id="{8DDAEB14-F018-4682-A922-C75C57E1FAD9}"/>
                  </a:ext>
                </a:extLst>
              </p:cNvPr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141" name="Google Shape;4547;p72">
                  <a:extLst>
                    <a:ext uri="{FF2B5EF4-FFF2-40B4-BE49-F238E27FC236}">
                      <a16:creationId xmlns:a16="http://schemas.microsoft.com/office/drawing/2014/main" xmlns="" id="{DAD133B4-25EF-410A-B201-189C110D7C55}"/>
                    </a:ext>
                  </a:extLst>
                </p:cNvPr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4548;p72">
                  <a:extLst>
                    <a:ext uri="{FF2B5EF4-FFF2-40B4-BE49-F238E27FC236}">
                      <a16:creationId xmlns:a16="http://schemas.microsoft.com/office/drawing/2014/main" xmlns="" id="{49EFCBA5-1F27-4DFB-AF3F-9574DF8874D5}"/>
                    </a:ext>
                  </a:extLst>
                </p:cNvPr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4549;p72">
                <a:extLst>
                  <a:ext uri="{FF2B5EF4-FFF2-40B4-BE49-F238E27FC236}">
                    <a16:creationId xmlns:a16="http://schemas.microsoft.com/office/drawing/2014/main" xmlns="" id="{05D4FD55-5052-4D55-AA18-5DED9C1986C0}"/>
                  </a:ext>
                </a:extLst>
              </p:cNvPr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139" name="Google Shape;4550;p72">
                  <a:extLst>
                    <a:ext uri="{FF2B5EF4-FFF2-40B4-BE49-F238E27FC236}">
                      <a16:creationId xmlns:a16="http://schemas.microsoft.com/office/drawing/2014/main" xmlns="" id="{53C7558B-7BD0-4A52-A76C-596725622D08}"/>
                    </a:ext>
                  </a:extLst>
                </p:cNvPr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4551;p72">
                  <a:extLst>
                    <a:ext uri="{FF2B5EF4-FFF2-40B4-BE49-F238E27FC236}">
                      <a16:creationId xmlns:a16="http://schemas.microsoft.com/office/drawing/2014/main" xmlns="" id="{DE3A24D6-0B3E-438C-AEDD-0C3BA4ECE3E0}"/>
                    </a:ext>
                  </a:extLst>
                </p:cNvPr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4552;p72">
                <a:extLst>
                  <a:ext uri="{FF2B5EF4-FFF2-40B4-BE49-F238E27FC236}">
                    <a16:creationId xmlns:a16="http://schemas.microsoft.com/office/drawing/2014/main" xmlns="" id="{03DDE19C-8A67-425B-A6DD-ABE7EF1D1443}"/>
                  </a:ext>
                </a:extLst>
              </p:cNvPr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137" name="Google Shape;4553;p72">
                  <a:extLst>
                    <a:ext uri="{FF2B5EF4-FFF2-40B4-BE49-F238E27FC236}">
                      <a16:creationId xmlns:a16="http://schemas.microsoft.com/office/drawing/2014/main" xmlns="" id="{F1C5D85B-D388-44EE-B306-AE920DCE5CCD}"/>
                    </a:ext>
                  </a:extLst>
                </p:cNvPr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4554;p72">
                  <a:extLst>
                    <a:ext uri="{FF2B5EF4-FFF2-40B4-BE49-F238E27FC236}">
                      <a16:creationId xmlns:a16="http://schemas.microsoft.com/office/drawing/2014/main" xmlns="" id="{65678057-348B-4C2B-9EB9-29EBACD6AF43}"/>
                    </a:ext>
                  </a:extLst>
                </p:cNvPr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" name="Google Shape;4555;p72">
                <a:extLst>
                  <a:ext uri="{FF2B5EF4-FFF2-40B4-BE49-F238E27FC236}">
                    <a16:creationId xmlns:a16="http://schemas.microsoft.com/office/drawing/2014/main" xmlns="" id="{FCF4AED3-8B36-4E8F-A0AB-3178EBE745E2}"/>
                  </a:ext>
                </a:extLst>
              </p:cNvPr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135" name="Google Shape;4556;p72">
                  <a:extLst>
                    <a:ext uri="{FF2B5EF4-FFF2-40B4-BE49-F238E27FC236}">
                      <a16:creationId xmlns:a16="http://schemas.microsoft.com/office/drawing/2014/main" xmlns="" id="{E0BD8F0B-D092-407D-AC91-DBF040F724F9}"/>
                    </a:ext>
                  </a:extLst>
                </p:cNvPr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4557;p72">
                  <a:extLst>
                    <a:ext uri="{FF2B5EF4-FFF2-40B4-BE49-F238E27FC236}">
                      <a16:creationId xmlns:a16="http://schemas.microsoft.com/office/drawing/2014/main" xmlns="" id="{17A0B510-AC69-4920-83F5-ECD1D8AC83F5}"/>
                    </a:ext>
                  </a:extLst>
                </p:cNvPr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" name="Google Shape;4558;p72">
                <a:extLst>
                  <a:ext uri="{FF2B5EF4-FFF2-40B4-BE49-F238E27FC236}">
                    <a16:creationId xmlns:a16="http://schemas.microsoft.com/office/drawing/2014/main" xmlns="" id="{37F9D314-329B-4155-96D2-710524BFC424}"/>
                  </a:ext>
                </a:extLst>
              </p:cNvPr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133" name="Google Shape;4559;p72">
                  <a:extLst>
                    <a:ext uri="{FF2B5EF4-FFF2-40B4-BE49-F238E27FC236}">
                      <a16:creationId xmlns:a16="http://schemas.microsoft.com/office/drawing/2014/main" xmlns="" id="{889E43E1-5092-4A74-917B-C4374ED83124}"/>
                    </a:ext>
                  </a:extLst>
                </p:cNvPr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4560;p72">
                  <a:extLst>
                    <a:ext uri="{FF2B5EF4-FFF2-40B4-BE49-F238E27FC236}">
                      <a16:creationId xmlns:a16="http://schemas.microsoft.com/office/drawing/2014/main" xmlns="" id="{D48CE58D-1C61-4F51-9BB1-F22D390931E0}"/>
                    </a:ext>
                  </a:extLst>
                </p:cNvPr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" name="Google Shape;4561;p72">
                <a:extLst>
                  <a:ext uri="{FF2B5EF4-FFF2-40B4-BE49-F238E27FC236}">
                    <a16:creationId xmlns:a16="http://schemas.microsoft.com/office/drawing/2014/main" xmlns="" id="{6E046350-2A6C-482D-9D96-B0782CB12231}"/>
                  </a:ext>
                </a:extLst>
              </p:cNvPr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562;p72">
                <a:extLst>
                  <a:ext uri="{FF2B5EF4-FFF2-40B4-BE49-F238E27FC236}">
                    <a16:creationId xmlns:a16="http://schemas.microsoft.com/office/drawing/2014/main" xmlns="" id="{846D3B06-00C8-4BF7-9615-8C6CFCC21050}"/>
                  </a:ext>
                </a:extLst>
              </p:cNvPr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" name="Google Shape;4563;p72">
                <a:extLst>
                  <a:ext uri="{FF2B5EF4-FFF2-40B4-BE49-F238E27FC236}">
                    <a16:creationId xmlns:a16="http://schemas.microsoft.com/office/drawing/2014/main" xmlns="" id="{8B150FED-E842-43F6-AA91-3283E7AC7322}"/>
                  </a:ext>
                </a:extLst>
              </p:cNvPr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131" name="Google Shape;4564;p72">
                  <a:extLst>
                    <a:ext uri="{FF2B5EF4-FFF2-40B4-BE49-F238E27FC236}">
                      <a16:creationId xmlns:a16="http://schemas.microsoft.com/office/drawing/2014/main" xmlns="" id="{682956CF-1183-4E57-BCAF-3172B205E944}"/>
                    </a:ext>
                  </a:extLst>
                </p:cNvPr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4565;p72">
                  <a:extLst>
                    <a:ext uri="{FF2B5EF4-FFF2-40B4-BE49-F238E27FC236}">
                      <a16:creationId xmlns:a16="http://schemas.microsoft.com/office/drawing/2014/main" xmlns="" id="{2BB19576-0D79-43FE-BC94-C0709A503A3A}"/>
                    </a:ext>
                  </a:extLst>
                </p:cNvPr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" name="Google Shape;4566;p72">
                <a:extLst>
                  <a:ext uri="{FF2B5EF4-FFF2-40B4-BE49-F238E27FC236}">
                    <a16:creationId xmlns:a16="http://schemas.microsoft.com/office/drawing/2014/main" xmlns="" id="{226B959D-77AE-4889-A24B-362091CA1C47}"/>
                  </a:ext>
                </a:extLst>
              </p:cNvPr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129" name="Google Shape;4567;p72">
                  <a:extLst>
                    <a:ext uri="{FF2B5EF4-FFF2-40B4-BE49-F238E27FC236}">
                      <a16:creationId xmlns:a16="http://schemas.microsoft.com/office/drawing/2014/main" xmlns="" id="{A429333D-701E-4135-BAEC-0760E447D2DC}"/>
                    </a:ext>
                  </a:extLst>
                </p:cNvPr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4568;p72">
                  <a:extLst>
                    <a:ext uri="{FF2B5EF4-FFF2-40B4-BE49-F238E27FC236}">
                      <a16:creationId xmlns:a16="http://schemas.microsoft.com/office/drawing/2014/main" xmlns="" id="{CD775A95-94AB-43CD-AC99-ABCAB16BB441}"/>
                    </a:ext>
                  </a:extLst>
                </p:cNvPr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" name="Google Shape;4569;p72">
                <a:extLst>
                  <a:ext uri="{FF2B5EF4-FFF2-40B4-BE49-F238E27FC236}">
                    <a16:creationId xmlns:a16="http://schemas.microsoft.com/office/drawing/2014/main" xmlns="" id="{21C7BA95-39A1-4BD0-A4C2-7B37FB73C4B4}"/>
                  </a:ext>
                </a:extLst>
              </p:cNvPr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127" name="Google Shape;4570;p72">
                  <a:extLst>
                    <a:ext uri="{FF2B5EF4-FFF2-40B4-BE49-F238E27FC236}">
                      <a16:creationId xmlns:a16="http://schemas.microsoft.com/office/drawing/2014/main" xmlns="" id="{3581D523-521E-4AA7-9F7C-C0272862C942}"/>
                    </a:ext>
                  </a:extLst>
                </p:cNvPr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4571;p72">
                  <a:extLst>
                    <a:ext uri="{FF2B5EF4-FFF2-40B4-BE49-F238E27FC236}">
                      <a16:creationId xmlns:a16="http://schemas.microsoft.com/office/drawing/2014/main" xmlns="" id="{9089A0EC-AB18-4A32-818C-F033E0A448E0}"/>
                    </a:ext>
                  </a:extLst>
                </p:cNvPr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" name="Google Shape;4572;p72">
                <a:extLst>
                  <a:ext uri="{FF2B5EF4-FFF2-40B4-BE49-F238E27FC236}">
                    <a16:creationId xmlns:a16="http://schemas.microsoft.com/office/drawing/2014/main" xmlns="" id="{FFEB48C6-B836-4A38-AC80-42E80479E1FB}"/>
                  </a:ext>
                </a:extLst>
              </p:cNvPr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125" name="Google Shape;4573;p72">
                  <a:extLst>
                    <a:ext uri="{FF2B5EF4-FFF2-40B4-BE49-F238E27FC236}">
                      <a16:creationId xmlns:a16="http://schemas.microsoft.com/office/drawing/2014/main" xmlns="" id="{D43CB940-F495-4215-ADD6-6356D34EDC6E}"/>
                    </a:ext>
                  </a:extLst>
                </p:cNvPr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4574;p72">
                  <a:extLst>
                    <a:ext uri="{FF2B5EF4-FFF2-40B4-BE49-F238E27FC236}">
                      <a16:creationId xmlns:a16="http://schemas.microsoft.com/office/drawing/2014/main" xmlns="" id="{84D6C79E-64D9-4B68-A103-4315536A8333}"/>
                    </a:ext>
                  </a:extLst>
                </p:cNvPr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" name="Google Shape;4575;p72">
                <a:extLst>
                  <a:ext uri="{FF2B5EF4-FFF2-40B4-BE49-F238E27FC236}">
                    <a16:creationId xmlns:a16="http://schemas.microsoft.com/office/drawing/2014/main" xmlns="" id="{1D6F0953-DB8B-43E7-9670-12FCB24F779A}"/>
                  </a:ext>
                </a:extLst>
              </p:cNvPr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123" name="Google Shape;4576;p72">
                  <a:extLst>
                    <a:ext uri="{FF2B5EF4-FFF2-40B4-BE49-F238E27FC236}">
                      <a16:creationId xmlns:a16="http://schemas.microsoft.com/office/drawing/2014/main" xmlns="" id="{7C076671-FD82-47C5-9037-B555AED459E6}"/>
                    </a:ext>
                  </a:extLst>
                </p:cNvPr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4577;p72">
                  <a:extLst>
                    <a:ext uri="{FF2B5EF4-FFF2-40B4-BE49-F238E27FC236}">
                      <a16:creationId xmlns:a16="http://schemas.microsoft.com/office/drawing/2014/main" xmlns="" id="{699736C1-CD3C-48C5-AFD0-292EA6A4F3E5}"/>
                    </a:ext>
                  </a:extLst>
                </p:cNvPr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" name="Google Shape;4578;p72">
                <a:extLst>
                  <a:ext uri="{FF2B5EF4-FFF2-40B4-BE49-F238E27FC236}">
                    <a16:creationId xmlns:a16="http://schemas.microsoft.com/office/drawing/2014/main" xmlns="" id="{E4826E9D-2F09-4C59-887E-06E69160D808}"/>
                  </a:ext>
                </a:extLst>
              </p:cNvPr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121" name="Google Shape;4579;p72">
                  <a:extLst>
                    <a:ext uri="{FF2B5EF4-FFF2-40B4-BE49-F238E27FC236}">
                      <a16:creationId xmlns:a16="http://schemas.microsoft.com/office/drawing/2014/main" xmlns="" id="{A20E93BB-FF0E-4D18-9FC9-C87573BFAEE1}"/>
                    </a:ext>
                  </a:extLst>
                </p:cNvPr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4580;p72">
                  <a:extLst>
                    <a:ext uri="{FF2B5EF4-FFF2-40B4-BE49-F238E27FC236}">
                      <a16:creationId xmlns:a16="http://schemas.microsoft.com/office/drawing/2014/main" xmlns="" id="{CA629ABA-47E9-43D2-BA4B-7402870139C9}"/>
                    </a:ext>
                  </a:extLst>
                </p:cNvPr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" name="Google Shape;4581;p72">
                <a:extLst>
                  <a:ext uri="{FF2B5EF4-FFF2-40B4-BE49-F238E27FC236}">
                    <a16:creationId xmlns:a16="http://schemas.microsoft.com/office/drawing/2014/main" xmlns="" id="{F90DBE05-C6DE-4346-ACAA-383E273C23F4}"/>
                  </a:ext>
                </a:extLst>
              </p:cNvPr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119" name="Google Shape;4582;p72">
                  <a:extLst>
                    <a:ext uri="{FF2B5EF4-FFF2-40B4-BE49-F238E27FC236}">
                      <a16:creationId xmlns:a16="http://schemas.microsoft.com/office/drawing/2014/main" xmlns="" id="{DC649DB5-7D70-4D54-B567-EF9D9D1E527E}"/>
                    </a:ext>
                  </a:extLst>
                </p:cNvPr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4583;p72">
                  <a:extLst>
                    <a:ext uri="{FF2B5EF4-FFF2-40B4-BE49-F238E27FC236}">
                      <a16:creationId xmlns:a16="http://schemas.microsoft.com/office/drawing/2014/main" xmlns="" id="{95545652-1BFB-4D6A-BCBA-7AF9D916BC18}"/>
                    </a:ext>
                  </a:extLst>
                </p:cNvPr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" name="Google Shape;4584;p72">
                <a:extLst>
                  <a:ext uri="{FF2B5EF4-FFF2-40B4-BE49-F238E27FC236}">
                    <a16:creationId xmlns:a16="http://schemas.microsoft.com/office/drawing/2014/main" xmlns="" id="{29301D73-94D9-4651-8C5A-1712774E0C5E}"/>
                  </a:ext>
                </a:extLst>
              </p:cNvPr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117" name="Google Shape;4585;p72">
                  <a:extLst>
                    <a:ext uri="{FF2B5EF4-FFF2-40B4-BE49-F238E27FC236}">
                      <a16:creationId xmlns:a16="http://schemas.microsoft.com/office/drawing/2014/main" xmlns="" id="{9ED1BF85-018F-4604-96E0-DA14E203F610}"/>
                    </a:ext>
                  </a:extLst>
                </p:cNvPr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4586;p72">
                  <a:extLst>
                    <a:ext uri="{FF2B5EF4-FFF2-40B4-BE49-F238E27FC236}">
                      <a16:creationId xmlns:a16="http://schemas.microsoft.com/office/drawing/2014/main" xmlns="" id="{E0AF16BD-8E7F-47D3-9784-48B4B06280F0}"/>
                    </a:ext>
                  </a:extLst>
                </p:cNvPr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" name="Google Shape;4587;p72">
                <a:extLst>
                  <a:ext uri="{FF2B5EF4-FFF2-40B4-BE49-F238E27FC236}">
                    <a16:creationId xmlns:a16="http://schemas.microsoft.com/office/drawing/2014/main" xmlns="" id="{A72B86B7-9320-4225-AB00-C268B6C62157}"/>
                  </a:ext>
                </a:extLst>
              </p:cNvPr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115" name="Google Shape;4588;p72">
                  <a:extLst>
                    <a:ext uri="{FF2B5EF4-FFF2-40B4-BE49-F238E27FC236}">
                      <a16:creationId xmlns:a16="http://schemas.microsoft.com/office/drawing/2014/main" xmlns="" id="{2A494DFF-57FF-42D7-B9DB-B76D86C91B9D}"/>
                    </a:ext>
                  </a:extLst>
                </p:cNvPr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4589;p72">
                  <a:extLst>
                    <a:ext uri="{FF2B5EF4-FFF2-40B4-BE49-F238E27FC236}">
                      <a16:creationId xmlns:a16="http://schemas.microsoft.com/office/drawing/2014/main" xmlns="" id="{577FE5DA-3778-4525-BD61-EC6494D40484}"/>
                    </a:ext>
                  </a:extLst>
                </p:cNvPr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" name="Google Shape;4590;p72">
                <a:extLst>
                  <a:ext uri="{FF2B5EF4-FFF2-40B4-BE49-F238E27FC236}">
                    <a16:creationId xmlns:a16="http://schemas.microsoft.com/office/drawing/2014/main" xmlns="" id="{3894BFB3-15CB-4942-A524-A0E438A28E38}"/>
                  </a:ext>
                </a:extLst>
              </p:cNvPr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113" name="Google Shape;4591;p72">
                  <a:extLst>
                    <a:ext uri="{FF2B5EF4-FFF2-40B4-BE49-F238E27FC236}">
                      <a16:creationId xmlns:a16="http://schemas.microsoft.com/office/drawing/2014/main" xmlns="" id="{27F8AC09-FCC1-4996-B51D-84F1B5B4DB35}"/>
                    </a:ext>
                  </a:extLst>
                </p:cNvPr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4592;p72">
                  <a:extLst>
                    <a:ext uri="{FF2B5EF4-FFF2-40B4-BE49-F238E27FC236}">
                      <a16:creationId xmlns:a16="http://schemas.microsoft.com/office/drawing/2014/main" xmlns="" id="{6C87A375-7AF7-492B-B830-7BDB0F3E47FE}"/>
                    </a:ext>
                  </a:extLst>
                </p:cNvPr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" name="Google Shape;4593;p72">
                <a:extLst>
                  <a:ext uri="{FF2B5EF4-FFF2-40B4-BE49-F238E27FC236}">
                    <a16:creationId xmlns:a16="http://schemas.microsoft.com/office/drawing/2014/main" xmlns="" id="{3AB16D39-15C9-4A33-BC1D-F454333942AE}"/>
                  </a:ext>
                </a:extLst>
              </p:cNvPr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111" name="Google Shape;4594;p72">
                  <a:extLst>
                    <a:ext uri="{FF2B5EF4-FFF2-40B4-BE49-F238E27FC236}">
                      <a16:creationId xmlns:a16="http://schemas.microsoft.com/office/drawing/2014/main" xmlns="" id="{5C265759-906D-4ED7-B007-C0233B487B37}"/>
                    </a:ext>
                  </a:extLst>
                </p:cNvPr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4595;p72">
                  <a:extLst>
                    <a:ext uri="{FF2B5EF4-FFF2-40B4-BE49-F238E27FC236}">
                      <a16:creationId xmlns:a16="http://schemas.microsoft.com/office/drawing/2014/main" xmlns="" id="{D74F8438-0847-4A13-9E0F-9A16BDEC80FF}"/>
                    </a:ext>
                  </a:extLst>
                </p:cNvPr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4596;p72">
                <a:extLst>
                  <a:ext uri="{FF2B5EF4-FFF2-40B4-BE49-F238E27FC236}">
                    <a16:creationId xmlns:a16="http://schemas.microsoft.com/office/drawing/2014/main" xmlns="" id="{A18AFABF-5AF3-4752-B0CD-1CC0AB34A6B2}"/>
                  </a:ext>
                </a:extLst>
              </p:cNvPr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109" name="Google Shape;4597;p72">
                  <a:extLst>
                    <a:ext uri="{FF2B5EF4-FFF2-40B4-BE49-F238E27FC236}">
                      <a16:creationId xmlns:a16="http://schemas.microsoft.com/office/drawing/2014/main" xmlns="" id="{9FC27AC6-A5F2-48AF-A9A8-5C8A3907676A}"/>
                    </a:ext>
                  </a:extLst>
                </p:cNvPr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4598;p72">
                  <a:extLst>
                    <a:ext uri="{FF2B5EF4-FFF2-40B4-BE49-F238E27FC236}">
                      <a16:creationId xmlns:a16="http://schemas.microsoft.com/office/drawing/2014/main" xmlns="" id="{FA4BBDEF-1B54-4D36-B3CD-C4B02D4B4AC7}"/>
                    </a:ext>
                  </a:extLst>
                </p:cNvPr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" name="Google Shape;4599;p72">
                <a:extLst>
                  <a:ext uri="{FF2B5EF4-FFF2-40B4-BE49-F238E27FC236}">
                    <a16:creationId xmlns:a16="http://schemas.microsoft.com/office/drawing/2014/main" xmlns="" id="{DAFEEC97-0C1B-4D62-B690-D7EEAE9D81AA}"/>
                  </a:ext>
                </a:extLst>
              </p:cNvPr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107" name="Google Shape;4600;p72">
                  <a:extLst>
                    <a:ext uri="{FF2B5EF4-FFF2-40B4-BE49-F238E27FC236}">
                      <a16:creationId xmlns:a16="http://schemas.microsoft.com/office/drawing/2014/main" xmlns="" id="{55D9DA89-63F2-42EA-9FEE-16246B2B808B}"/>
                    </a:ext>
                  </a:extLst>
                </p:cNvPr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4601;p72">
                  <a:extLst>
                    <a:ext uri="{FF2B5EF4-FFF2-40B4-BE49-F238E27FC236}">
                      <a16:creationId xmlns:a16="http://schemas.microsoft.com/office/drawing/2014/main" xmlns="" id="{2A954B07-FB8E-467D-B782-9D3D74CF6D60}"/>
                    </a:ext>
                  </a:extLst>
                </p:cNvPr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" name="Google Shape;4602;p72">
                <a:extLst>
                  <a:ext uri="{FF2B5EF4-FFF2-40B4-BE49-F238E27FC236}">
                    <a16:creationId xmlns:a16="http://schemas.microsoft.com/office/drawing/2014/main" xmlns="" id="{AA1EA583-06E9-4B56-AC4E-9FFC6C5DF1ED}"/>
                  </a:ext>
                </a:extLst>
              </p:cNvPr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105" name="Google Shape;4603;p72">
                  <a:extLst>
                    <a:ext uri="{FF2B5EF4-FFF2-40B4-BE49-F238E27FC236}">
                      <a16:creationId xmlns:a16="http://schemas.microsoft.com/office/drawing/2014/main" xmlns="" id="{A1C679DE-689B-47A6-AC65-A673F8E7A971}"/>
                    </a:ext>
                  </a:extLst>
                </p:cNvPr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4604;p72">
                  <a:extLst>
                    <a:ext uri="{FF2B5EF4-FFF2-40B4-BE49-F238E27FC236}">
                      <a16:creationId xmlns:a16="http://schemas.microsoft.com/office/drawing/2014/main" xmlns="" id="{A236E13F-3EEE-4A41-AEE1-9A41D24E408B}"/>
                    </a:ext>
                  </a:extLst>
                </p:cNvPr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" name="Google Shape;4605;p72">
                <a:extLst>
                  <a:ext uri="{FF2B5EF4-FFF2-40B4-BE49-F238E27FC236}">
                    <a16:creationId xmlns:a16="http://schemas.microsoft.com/office/drawing/2014/main" xmlns="" id="{7915E333-D8F0-46C3-BE30-9737054DD603}"/>
                  </a:ext>
                </a:extLst>
              </p:cNvPr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103" name="Google Shape;4606;p72">
                  <a:extLst>
                    <a:ext uri="{FF2B5EF4-FFF2-40B4-BE49-F238E27FC236}">
                      <a16:creationId xmlns:a16="http://schemas.microsoft.com/office/drawing/2014/main" xmlns="" id="{BDD7AE15-808A-42EB-8A57-24EF96126B95}"/>
                    </a:ext>
                  </a:extLst>
                </p:cNvPr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4607;p72">
                  <a:extLst>
                    <a:ext uri="{FF2B5EF4-FFF2-40B4-BE49-F238E27FC236}">
                      <a16:creationId xmlns:a16="http://schemas.microsoft.com/office/drawing/2014/main" xmlns="" id="{62D4FBCE-0376-4C5E-A444-80F9F2FCC4A3}"/>
                    </a:ext>
                  </a:extLst>
                </p:cNvPr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" name="Google Shape;4608;p72">
                <a:extLst>
                  <a:ext uri="{FF2B5EF4-FFF2-40B4-BE49-F238E27FC236}">
                    <a16:creationId xmlns:a16="http://schemas.microsoft.com/office/drawing/2014/main" xmlns="" id="{810FC6A2-C078-40BB-913E-E1AD22C8905B}"/>
                  </a:ext>
                </a:extLst>
              </p:cNvPr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101" name="Google Shape;4609;p72">
                  <a:extLst>
                    <a:ext uri="{FF2B5EF4-FFF2-40B4-BE49-F238E27FC236}">
                      <a16:creationId xmlns:a16="http://schemas.microsoft.com/office/drawing/2014/main" xmlns="" id="{40E1BB09-7347-44B5-ADB4-A623D8BEB11A}"/>
                    </a:ext>
                  </a:extLst>
                </p:cNvPr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4610;p72">
                  <a:extLst>
                    <a:ext uri="{FF2B5EF4-FFF2-40B4-BE49-F238E27FC236}">
                      <a16:creationId xmlns:a16="http://schemas.microsoft.com/office/drawing/2014/main" xmlns="" id="{DBC38DBB-BF0B-4158-AEFC-27F601BCFFE0}"/>
                    </a:ext>
                  </a:extLst>
                </p:cNvPr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4611;p72">
                <a:extLst>
                  <a:ext uri="{FF2B5EF4-FFF2-40B4-BE49-F238E27FC236}">
                    <a16:creationId xmlns:a16="http://schemas.microsoft.com/office/drawing/2014/main" xmlns="" id="{B8658B60-1634-4DA8-9024-2CC0F0179A02}"/>
                  </a:ext>
                </a:extLst>
              </p:cNvPr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99" name="Google Shape;4612;p72">
                  <a:extLst>
                    <a:ext uri="{FF2B5EF4-FFF2-40B4-BE49-F238E27FC236}">
                      <a16:creationId xmlns:a16="http://schemas.microsoft.com/office/drawing/2014/main" xmlns="" id="{6FB20A79-21B0-40DA-957F-BEB18BF871E1}"/>
                    </a:ext>
                  </a:extLst>
                </p:cNvPr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4613;p72">
                  <a:extLst>
                    <a:ext uri="{FF2B5EF4-FFF2-40B4-BE49-F238E27FC236}">
                      <a16:creationId xmlns:a16="http://schemas.microsoft.com/office/drawing/2014/main" xmlns="" id="{788BA5E0-3503-4D38-82BA-7E55A018D9CA}"/>
                    </a:ext>
                  </a:extLst>
                </p:cNvPr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" name="Google Shape;4614;p72">
                <a:extLst>
                  <a:ext uri="{FF2B5EF4-FFF2-40B4-BE49-F238E27FC236}">
                    <a16:creationId xmlns:a16="http://schemas.microsoft.com/office/drawing/2014/main" xmlns="" id="{78D7587D-5E1B-40E6-B05E-6C382FFBE05C}"/>
                  </a:ext>
                </a:extLst>
              </p:cNvPr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97" name="Google Shape;4615;p72">
                  <a:extLst>
                    <a:ext uri="{FF2B5EF4-FFF2-40B4-BE49-F238E27FC236}">
                      <a16:creationId xmlns:a16="http://schemas.microsoft.com/office/drawing/2014/main" xmlns="" id="{938B9A9B-B5AD-455B-8D80-F7EE2532E326}"/>
                    </a:ext>
                  </a:extLst>
                </p:cNvPr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4616;p72">
                  <a:extLst>
                    <a:ext uri="{FF2B5EF4-FFF2-40B4-BE49-F238E27FC236}">
                      <a16:creationId xmlns:a16="http://schemas.microsoft.com/office/drawing/2014/main" xmlns="" id="{83ABD100-7914-47E1-BFAC-6A2559112023}"/>
                    </a:ext>
                  </a:extLst>
                </p:cNvPr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" name="Google Shape;4617;p72">
                <a:extLst>
                  <a:ext uri="{FF2B5EF4-FFF2-40B4-BE49-F238E27FC236}">
                    <a16:creationId xmlns:a16="http://schemas.microsoft.com/office/drawing/2014/main" xmlns="" id="{7095BD46-FB6D-4A4E-8003-80AC01169E54}"/>
                  </a:ext>
                </a:extLst>
              </p:cNvPr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95" name="Google Shape;4618;p72">
                  <a:extLst>
                    <a:ext uri="{FF2B5EF4-FFF2-40B4-BE49-F238E27FC236}">
                      <a16:creationId xmlns:a16="http://schemas.microsoft.com/office/drawing/2014/main" xmlns="" id="{B295195E-65E2-4A99-9A50-AA34AFED2182}"/>
                    </a:ext>
                  </a:extLst>
                </p:cNvPr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4619;p72">
                  <a:extLst>
                    <a:ext uri="{FF2B5EF4-FFF2-40B4-BE49-F238E27FC236}">
                      <a16:creationId xmlns:a16="http://schemas.microsoft.com/office/drawing/2014/main" xmlns="" id="{E92AFC53-6509-44D8-9706-81735CFE73B4}"/>
                    </a:ext>
                  </a:extLst>
                </p:cNvPr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" name="Google Shape;4620;p72">
                <a:extLst>
                  <a:ext uri="{FF2B5EF4-FFF2-40B4-BE49-F238E27FC236}">
                    <a16:creationId xmlns:a16="http://schemas.microsoft.com/office/drawing/2014/main" xmlns="" id="{D1776189-5342-43C1-9E9E-BD1A6A5E729C}"/>
                  </a:ext>
                </a:extLst>
              </p:cNvPr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93" name="Google Shape;4621;p72">
                  <a:extLst>
                    <a:ext uri="{FF2B5EF4-FFF2-40B4-BE49-F238E27FC236}">
                      <a16:creationId xmlns:a16="http://schemas.microsoft.com/office/drawing/2014/main" xmlns="" id="{20442AD3-6D74-4EAE-9C84-DB1914C6C0C7}"/>
                    </a:ext>
                  </a:extLst>
                </p:cNvPr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4622;p72">
                  <a:extLst>
                    <a:ext uri="{FF2B5EF4-FFF2-40B4-BE49-F238E27FC236}">
                      <a16:creationId xmlns:a16="http://schemas.microsoft.com/office/drawing/2014/main" xmlns="" id="{E39CD286-BBF6-41A8-80A2-AD836D9BD2DB}"/>
                    </a:ext>
                  </a:extLst>
                </p:cNvPr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" name="Google Shape;4623;p72">
                <a:extLst>
                  <a:ext uri="{FF2B5EF4-FFF2-40B4-BE49-F238E27FC236}">
                    <a16:creationId xmlns:a16="http://schemas.microsoft.com/office/drawing/2014/main" xmlns="" id="{3ECEF83A-D9AB-47D4-8E9A-4A64F80E37D4}"/>
                  </a:ext>
                </a:extLst>
              </p:cNvPr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91" name="Google Shape;4624;p72">
                  <a:extLst>
                    <a:ext uri="{FF2B5EF4-FFF2-40B4-BE49-F238E27FC236}">
                      <a16:creationId xmlns:a16="http://schemas.microsoft.com/office/drawing/2014/main" xmlns="" id="{E074B886-13F5-4909-987A-B1F05C67575D}"/>
                    </a:ext>
                  </a:extLst>
                </p:cNvPr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4625;p72">
                  <a:extLst>
                    <a:ext uri="{FF2B5EF4-FFF2-40B4-BE49-F238E27FC236}">
                      <a16:creationId xmlns:a16="http://schemas.microsoft.com/office/drawing/2014/main" xmlns="" id="{6B2E3FC7-3531-4E27-B66A-F336F4E913E3}"/>
                    </a:ext>
                  </a:extLst>
                </p:cNvPr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" name="Google Shape;4626;p72">
                <a:extLst>
                  <a:ext uri="{FF2B5EF4-FFF2-40B4-BE49-F238E27FC236}">
                    <a16:creationId xmlns:a16="http://schemas.microsoft.com/office/drawing/2014/main" xmlns="" id="{CA7A952E-EEF3-4D40-BAC6-6E4E5C379CC1}"/>
                  </a:ext>
                </a:extLst>
              </p:cNvPr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89" name="Google Shape;4627;p72">
                  <a:extLst>
                    <a:ext uri="{FF2B5EF4-FFF2-40B4-BE49-F238E27FC236}">
                      <a16:creationId xmlns:a16="http://schemas.microsoft.com/office/drawing/2014/main" xmlns="" id="{7D5322C7-9AAB-45D4-817D-7EB7F96845E4}"/>
                    </a:ext>
                  </a:extLst>
                </p:cNvPr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4628;p72">
                  <a:extLst>
                    <a:ext uri="{FF2B5EF4-FFF2-40B4-BE49-F238E27FC236}">
                      <a16:creationId xmlns:a16="http://schemas.microsoft.com/office/drawing/2014/main" xmlns="" id="{483D02DA-075B-4BC4-BB31-98F823F72F0B}"/>
                    </a:ext>
                  </a:extLst>
                </p:cNvPr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" name="Google Shape;4629;p72">
                <a:extLst>
                  <a:ext uri="{FF2B5EF4-FFF2-40B4-BE49-F238E27FC236}">
                    <a16:creationId xmlns:a16="http://schemas.microsoft.com/office/drawing/2014/main" xmlns="" id="{D40C2CF5-A432-4700-9624-97E834C2F0CC}"/>
                  </a:ext>
                </a:extLst>
              </p:cNvPr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87" name="Google Shape;4630;p72">
                  <a:extLst>
                    <a:ext uri="{FF2B5EF4-FFF2-40B4-BE49-F238E27FC236}">
                      <a16:creationId xmlns:a16="http://schemas.microsoft.com/office/drawing/2014/main" xmlns="" id="{EB9FB764-9109-4C7B-B02C-27DB14B3F254}"/>
                    </a:ext>
                  </a:extLst>
                </p:cNvPr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4631;p72">
                  <a:extLst>
                    <a:ext uri="{FF2B5EF4-FFF2-40B4-BE49-F238E27FC236}">
                      <a16:creationId xmlns:a16="http://schemas.microsoft.com/office/drawing/2014/main" xmlns="" id="{B3FEBCA4-BEE0-4371-A5AB-37F85893B9F9}"/>
                    </a:ext>
                  </a:extLst>
                </p:cNvPr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" name="Google Shape;4632;p72">
                <a:extLst>
                  <a:ext uri="{FF2B5EF4-FFF2-40B4-BE49-F238E27FC236}">
                    <a16:creationId xmlns:a16="http://schemas.microsoft.com/office/drawing/2014/main" xmlns="" id="{10B63610-F0CA-45DF-A157-454A74249F3D}"/>
                  </a:ext>
                </a:extLst>
              </p:cNvPr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85" name="Google Shape;4633;p72">
                  <a:extLst>
                    <a:ext uri="{FF2B5EF4-FFF2-40B4-BE49-F238E27FC236}">
                      <a16:creationId xmlns:a16="http://schemas.microsoft.com/office/drawing/2014/main" xmlns="" id="{A9B7E807-B200-4D49-9F86-681A2C7C69E4}"/>
                    </a:ext>
                  </a:extLst>
                </p:cNvPr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4634;p72">
                  <a:extLst>
                    <a:ext uri="{FF2B5EF4-FFF2-40B4-BE49-F238E27FC236}">
                      <a16:creationId xmlns:a16="http://schemas.microsoft.com/office/drawing/2014/main" xmlns="" id="{C03FC2B7-7EAC-4CB9-96CC-2F9ACAA9C209}"/>
                    </a:ext>
                  </a:extLst>
                </p:cNvPr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" name="Google Shape;4635;p72">
                <a:extLst>
                  <a:ext uri="{FF2B5EF4-FFF2-40B4-BE49-F238E27FC236}">
                    <a16:creationId xmlns:a16="http://schemas.microsoft.com/office/drawing/2014/main" xmlns="" id="{4C467808-9B6A-4DAD-9359-A597CED63CC3}"/>
                  </a:ext>
                </a:extLst>
              </p:cNvPr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83" name="Google Shape;4636;p72">
                  <a:extLst>
                    <a:ext uri="{FF2B5EF4-FFF2-40B4-BE49-F238E27FC236}">
                      <a16:creationId xmlns:a16="http://schemas.microsoft.com/office/drawing/2014/main" xmlns="" id="{F66C4890-556F-4D05-BC8E-A92D73E1ED17}"/>
                    </a:ext>
                  </a:extLst>
                </p:cNvPr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4637;p72">
                  <a:extLst>
                    <a:ext uri="{FF2B5EF4-FFF2-40B4-BE49-F238E27FC236}">
                      <a16:creationId xmlns:a16="http://schemas.microsoft.com/office/drawing/2014/main" xmlns="" id="{409AB596-8525-4127-89BC-0D8542A4CCB2}"/>
                    </a:ext>
                  </a:extLst>
                </p:cNvPr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" name="Google Shape;4638;p72">
                <a:extLst>
                  <a:ext uri="{FF2B5EF4-FFF2-40B4-BE49-F238E27FC236}">
                    <a16:creationId xmlns:a16="http://schemas.microsoft.com/office/drawing/2014/main" xmlns="" id="{CEFB6AF8-880B-4B48-B9F7-13605D5C332D}"/>
                  </a:ext>
                </a:extLst>
              </p:cNvPr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81" name="Google Shape;4639;p72">
                  <a:extLst>
                    <a:ext uri="{FF2B5EF4-FFF2-40B4-BE49-F238E27FC236}">
                      <a16:creationId xmlns:a16="http://schemas.microsoft.com/office/drawing/2014/main" xmlns="" id="{402EB6C0-F338-424C-B6A6-2FE5F25175C9}"/>
                    </a:ext>
                  </a:extLst>
                </p:cNvPr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4640;p72">
                  <a:extLst>
                    <a:ext uri="{FF2B5EF4-FFF2-40B4-BE49-F238E27FC236}">
                      <a16:creationId xmlns:a16="http://schemas.microsoft.com/office/drawing/2014/main" xmlns="" id="{1A0C9F3C-D1ED-4669-8CC7-255B0D52AA12}"/>
                    </a:ext>
                  </a:extLst>
                </p:cNvPr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" name="Google Shape;4641;p72">
                <a:extLst>
                  <a:ext uri="{FF2B5EF4-FFF2-40B4-BE49-F238E27FC236}">
                    <a16:creationId xmlns:a16="http://schemas.microsoft.com/office/drawing/2014/main" xmlns="" id="{8B5C6FDB-021C-421B-A1E8-1885F42EE823}"/>
                  </a:ext>
                </a:extLst>
              </p:cNvPr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79" name="Google Shape;4642;p72">
                  <a:extLst>
                    <a:ext uri="{FF2B5EF4-FFF2-40B4-BE49-F238E27FC236}">
                      <a16:creationId xmlns:a16="http://schemas.microsoft.com/office/drawing/2014/main" xmlns="" id="{2C6FF60C-367B-42D9-8B06-0C7F24C65DDA}"/>
                    </a:ext>
                  </a:extLst>
                </p:cNvPr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4643;p72">
                  <a:extLst>
                    <a:ext uri="{FF2B5EF4-FFF2-40B4-BE49-F238E27FC236}">
                      <a16:creationId xmlns:a16="http://schemas.microsoft.com/office/drawing/2014/main" xmlns="" id="{6191F30A-79A5-419A-A64A-7037FF6E19D5}"/>
                    </a:ext>
                  </a:extLst>
                </p:cNvPr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" name="Google Shape;4644;p72">
                <a:extLst>
                  <a:ext uri="{FF2B5EF4-FFF2-40B4-BE49-F238E27FC236}">
                    <a16:creationId xmlns:a16="http://schemas.microsoft.com/office/drawing/2014/main" xmlns="" id="{17EE4F26-8268-4F5B-AFA8-E5CB8B475D07}"/>
                  </a:ext>
                </a:extLst>
              </p:cNvPr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77" name="Google Shape;4645;p72">
                  <a:extLst>
                    <a:ext uri="{FF2B5EF4-FFF2-40B4-BE49-F238E27FC236}">
                      <a16:creationId xmlns:a16="http://schemas.microsoft.com/office/drawing/2014/main" xmlns="" id="{F821F87B-E28C-492B-B690-6D615A15F664}"/>
                    </a:ext>
                  </a:extLst>
                </p:cNvPr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4646;p72">
                  <a:extLst>
                    <a:ext uri="{FF2B5EF4-FFF2-40B4-BE49-F238E27FC236}">
                      <a16:creationId xmlns:a16="http://schemas.microsoft.com/office/drawing/2014/main" xmlns="" id="{93A82C47-8316-4429-A9B2-84DBE3962CF0}"/>
                    </a:ext>
                  </a:extLst>
                </p:cNvPr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" name="Google Shape;4647;p72">
                <a:extLst>
                  <a:ext uri="{FF2B5EF4-FFF2-40B4-BE49-F238E27FC236}">
                    <a16:creationId xmlns:a16="http://schemas.microsoft.com/office/drawing/2014/main" xmlns="" id="{46805F90-DDC9-472A-A034-463FA3CEF42E}"/>
                  </a:ext>
                </a:extLst>
              </p:cNvPr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75" name="Google Shape;4648;p72">
                  <a:extLst>
                    <a:ext uri="{FF2B5EF4-FFF2-40B4-BE49-F238E27FC236}">
                      <a16:creationId xmlns:a16="http://schemas.microsoft.com/office/drawing/2014/main" xmlns="" id="{030775B7-48E6-4AB8-BB03-409EF5243B1D}"/>
                    </a:ext>
                  </a:extLst>
                </p:cNvPr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4649;p72">
                  <a:extLst>
                    <a:ext uri="{FF2B5EF4-FFF2-40B4-BE49-F238E27FC236}">
                      <a16:creationId xmlns:a16="http://schemas.microsoft.com/office/drawing/2014/main" xmlns="" id="{3FF9C29F-C7E6-41F8-97F6-EF2A78907BC0}"/>
                    </a:ext>
                  </a:extLst>
                </p:cNvPr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" name="Google Shape;4650;p72">
                <a:extLst>
                  <a:ext uri="{FF2B5EF4-FFF2-40B4-BE49-F238E27FC236}">
                    <a16:creationId xmlns:a16="http://schemas.microsoft.com/office/drawing/2014/main" xmlns="" id="{4A72DC8C-E625-4AB5-B491-F4675B5A9F5B}"/>
                  </a:ext>
                </a:extLst>
              </p:cNvPr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73" name="Google Shape;4651;p72">
                  <a:extLst>
                    <a:ext uri="{FF2B5EF4-FFF2-40B4-BE49-F238E27FC236}">
                      <a16:creationId xmlns:a16="http://schemas.microsoft.com/office/drawing/2014/main" xmlns="" id="{98F46002-1412-42D6-95E4-A4A69AF9FE9D}"/>
                    </a:ext>
                  </a:extLst>
                </p:cNvPr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4652;p72">
                  <a:extLst>
                    <a:ext uri="{FF2B5EF4-FFF2-40B4-BE49-F238E27FC236}">
                      <a16:creationId xmlns:a16="http://schemas.microsoft.com/office/drawing/2014/main" xmlns="" id="{373C1B58-D4F5-4D59-AFEB-D3CF6787E501}"/>
                    </a:ext>
                  </a:extLst>
                </p:cNvPr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" name="Google Shape;4653;p72">
                <a:extLst>
                  <a:ext uri="{FF2B5EF4-FFF2-40B4-BE49-F238E27FC236}">
                    <a16:creationId xmlns:a16="http://schemas.microsoft.com/office/drawing/2014/main" xmlns="" id="{C476C8B4-508E-48F1-923C-89EC18CAB10B}"/>
                  </a:ext>
                </a:extLst>
              </p:cNvPr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71" name="Google Shape;4654;p72">
                  <a:extLst>
                    <a:ext uri="{FF2B5EF4-FFF2-40B4-BE49-F238E27FC236}">
                      <a16:creationId xmlns:a16="http://schemas.microsoft.com/office/drawing/2014/main" xmlns="" id="{21792A7D-2F8E-4532-B19C-CCB9EDF4297A}"/>
                    </a:ext>
                  </a:extLst>
                </p:cNvPr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4655;p72">
                  <a:extLst>
                    <a:ext uri="{FF2B5EF4-FFF2-40B4-BE49-F238E27FC236}">
                      <a16:creationId xmlns:a16="http://schemas.microsoft.com/office/drawing/2014/main" xmlns="" id="{C29DB10E-DAC5-4C60-8E4A-41BF181B2105}"/>
                    </a:ext>
                  </a:extLst>
                </p:cNvPr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" name="Google Shape;4656;p72">
                <a:extLst>
                  <a:ext uri="{FF2B5EF4-FFF2-40B4-BE49-F238E27FC236}">
                    <a16:creationId xmlns:a16="http://schemas.microsoft.com/office/drawing/2014/main" xmlns="" id="{8B1DD085-53C9-4F61-92C7-BFDC80860157}"/>
                  </a:ext>
                </a:extLst>
              </p:cNvPr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69" name="Google Shape;4657;p72">
                  <a:extLst>
                    <a:ext uri="{FF2B5EF4-FFF2-40B4-BE49-F238E27FC236}">
                      <a16:creationId xmlns:a16="http://schemas.microsoft.com/office/drawing/2014/main" xmlns="" id="{B44F41B6-FA25-4E34-AAD9-CDA130FE9627}"/>
                    </a:ext>
                  </a:extLst>
                </p:cNvPr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4658;p72">
                  <a:extLst>
                    <a:ext uri="{FF2B5EF4-FFF2-40B4-BE49-F238E27FC236}">
                      <a16:creationId xmlns:a16="http://schemas.microsoft.com/office/drawing/2014/main" xmlns="" id="{28D2EF34-5BD4-475F-9168-75537A8EFF49}"/>
                    </a:ext>
                  </a:extLst>
                </p:cNvPr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" name="Google Shape;4659;p72">
                <a:extLst>
                  <a:ext uri="{FF2B5EF4-FFF2-40B4-BE49-F238E27FC236}">
                    <a16:creationId xmlns:a16="http://schemas.microsoft.com/office/drawing/2014/main" xmlns="" id="{CB166F88-A560-4333-968C-017CBF6E44F9}"/>
                  </a:ext>
                </a:extLst>
              </p:cNvPr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67" name="Google Shape;4660;p72">
                  <a:extLst>
                    <a:ext uri="{FF2B5EF4-FFF2-40B4-BE49-F238E27FC236}">
                      <a16:creationId xmlns:a16="http://schemas.microsoft.com/office/drawing/2014/main" xmlns="" id="{1015EF55-318C-4EE9-9C7A-45539DC761AC}"/>
                    </a:ext>
                  </a:extLst>
                </p:cNvPr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4661;p72">
                  <a:extLst>
                    <a:ext uri="{FF2B5EF4-FFF2-40B4-BE49-F238E27FC236}">
                      <a16:creationId xmlns:a16="http://schemas.microsoft.com/office/drawing/2014/main" xmlns="" id="{2552F79D-25D2-4A26-B51E-8B492B081D89}"/>
                    </a:ext>
                  </a:extLst>
                </p:cNvPr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" name="Google Shape;4662;p72">
                <a:extLst>
                  <a:ext uri="{FF2B5EF4-FFF2-40B4-BE49-F238E27FC236}">
                    <a16:creationId xmlns:a16="http://schemas.microsoft.com/office/drawing/2014/main" xmlns="" id="{B06FC73A-0DC5-41E2-975D-63D5F4E1AC2C}"/>
                  </a:ext>
                </a:extLst>
              </p:cNvPr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65" name="Google Shape;4663;p72">
                  <a:extLst>
                    <a:ext uri="{FF2B5EF4-FFF2-40B4-BE49-F238E27FC236}">
                      <a16:creationId xmlns:a16="http://schemas.microsoft.com/office/drawing/2014/main" xmlns="" id="{02E17DAC-2DA7-4887-8AC2-1D91759D30EC}"/>
                    </a:ext>
                  </a:extLst>
                </p:cNvPr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4664;p72">
                  <a:extLst>
                    <a:ext uri="{FF2B5EF4-FFF2-40B4-BE49-F238E27FC236}">
                      <a16:creationId xmlns:a16="http://schemas.microsoft.com/office/drawing/2014/main" xmlns="" id="{05D7DD07-017A-4924-A4DB-14E245189781}"/>
                    </a:ext>
                  </a:extLst>
                </p:cNvPr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630548B-19B6-4CD8-B830-DB0322DE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JUSTIFICACIÓN - importancia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CD728AFF-2CA7-4551-87B2-CB478109C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428404"/>
              </p:ext>
            </p:extLst>
          </p:nvPr>
        </p:nvGraphicFramePr>
        <p:xfrm>
          <a:off x="602711" y="1456266"/>
          <a:ext cx="7938578" cy="286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60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663556" y="225567"/>
            <a:ext cx="19381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</a:t>
            </a:r>
            <a:endParaRPr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10038F54-20EE-4B18-8DEE-49D0CA800C1D}"/>
              </a:ext>
            </a:extLst>
          </p:cNvPr>
          <p:cNvGrpSpPr/>
          <p:nvPr/>
        </p:nvGrpSpPr>
        <p:grpSpPr>
          <a:xfrm>
            <a:off x="663556" y="1047122"/>
            <a:ext cx="6151229" cy="3444760"/>
            <a:chOff x="199834" y="1205165"/>
            <a:chExt cx="6151229" cy="3444760"/>
          </a:xfrm>
        </p:grpSpPr>
        <p:sp>
          <p:nvSpPr>
            <p:cNvPr id="8" name="Google Shape;911;p56">
              <a:extLst>
                <a:ext uri="{FF2B5EF4-FFF2-40B4-BE49-F238E27FC236}">
                  <a16:creationId xmlns:a16="http://schemas.microsoft.com/office/drawing/2014/main" xmlns="" id="{21A33054-FD40-425E-A7FC-8F3F8C89A64C}"/>
                </a:ext>
              </a:extLst>
            </p:cNvPr>
            <p:cNvSpPr/>
            <p:nvPr/>
          </p:nvSpPr>
          <p:spPr>
            <a:xfrm>
              <a:off x="199834" y="2527594"/>
              <a:ext cx="20049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es-EC" sz="1600" dirty="0">
                  <a:solidFill>
                    <a:schemeClr val="dk2"/>
                  </a:solidFill>
                  <a:latin typeface="Arial" panose="020B0604020202020204" pitchFamily="34" charset="0"/>
                  <a:ea typeface="Bebas Neue"/>
                  <a:cs typeface="Arial" panose="020B0604020202020204" pitchFamily="34" charset="0"/>
                  <a:sym typeface="Bebas Neue"/>
                </a:rPr>
                <a:t>Analizar la normativa de origen en el marco de la firma del Acuerdo entre Ecuador y países del EFTA</a:t>
              </a:r>
              <a:endParaRPr sz="1600" dirty="0">
                <a:solidFill>
                  <a:schemeClr val="dk2"/>
                </a:solidFill>
                <a:latin typeface="Arial" panose="020B0604020202020204" pitchFamily="34" charset="0"/>
                <a:ea typeface="Bebas Neue"/>
                <a:cs typeface="Arial" panose="020B0604020202020204" pitchFamily="34" charset="0"/>
                <a:sym typeface="Bebas Neue"/>
              </a:endParaRPr>
            </a:p>
          </p:txBody>
        </p:sp>
        <p:cxnSp>
          <p:nvCxnSpPr>
            <p:cNvPr id="11" name="Google Shape;917;p56">
              <a:extLst>
                <a:ext uri="{FF2B5EF4-FFF2-40B4-BE49-F238E27FC236}">
                  <a16:creationId xmlns:a16="http://schemas.microsoft.com/office/drawing/2014/main" xmlns="" id="{BED55869-3C77-4A21-8852-F8F36BDA150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66118" y="2859584"/>
              <a:ext cx="29520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diamond" w="sm" len="sm"/>
              <a:tailEnd type="diamond" w="sm" len="sm"/>
            </a:ln>
          </p:spPr>
        </p:cxnSp>
        <p:cxnSp>
          <p:nvCxnSpPr>
            <p:cNvPr id="12" name="Google Shape;918;p56">
              <a:extLst>
                <a:ext uri="{FF2B5EF4-FFF2-40B4-BE49-F238E27FC236}">
                  <a16:creationId xmlns:a16="http://schemas.microsoft.com/office/drawing/2014/main" xmlns="" id="{924C1A45-99FE-41D7-8345-3DB23271AD31}"/>
                </a:ext>
              </a:extLst>
            </p:cNvPr>
            <p:cNvCxnSpPr/>
            <p:nvPr/>
          </p:nvCxnSpPr>
          <p:spPr>
            <a:xfrm>
              <a:off x="2279503" y="1547814"/>
              <a:ext cx="12777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919;p56">
              <a:extLst>
                <a:ext uri="{FF2B5EF4-FFF2-40B4-BE49-F238E27FC236}">
                  <a16:creationId xmlns:a16="http://schemas.microsoft.com/office/drawing/2014/main" xmlns="" id="{EF092CEC-69C1-4DE2-8180-16EFB2A640FB}"/>
                </a:ext>
              </a:extLst>
            </p:cNvPr>
            <p:cNvSpPr/>
            <p:nvPr/>
          </p:nvSpPr>
          <p:spPr>
            <a:xfrm>
              <a:off x="2844422" y="1205165"/>
              <a:ext cx="3506641" cy="759974"/>
            </a:xfrm>
            <a:prstGeom prst="rect">
              <a:avLst/>
            </a:prstGeom>
            <a:gradFill>
              <a:gsLst>
                <a:gs pos="0">
                  <a:srgbClr val="627292"/>
                </a:gs>
                <a:gs pos="100000">
                  <a:srgbClr val="31364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Identificar a nivel de la OMC las generalidades de las normas de origen </a:t>
              </a:r>
            </a:p>
          </p:txBody>
        </p:sp>
        <p:cxnSp>
          <p:nvCxnSpPr>
            <p:cNvPr id="14" name="Google Shape;920;p56">
              <a:extLst>
                <a:ext uri="{FF2B5EF4-FFF2-40B4-BE49-F238E27FC236}">
                  <a16:creationId xmlns:a16="http://schemas.microsoft.com/office/drawing/2014/main" xmlns="" id="{14F7F848-EA3B-4E5D-9588-0B2A89778121}"/>
                </a:ext>
              </a:extLst>
            </p:cNvPr>
            <p:cNvCxnSpPr/>
            <p:nvPr/>
          </p:nvCxnSpPr>
          <p:spPr>
            <a:xfrm>
              <a:off x="2278834" y="2435439"/>
              <a:ext cx="12777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921;p56">
              <a:extLst>
                <a:ext uri="{FF2B5EF4-FFF2-40B4-BE49-F238E27FC236}">
                  <a16:creationId xmlns:a16="http://schemas.microsoft.com/office/drawing/2014/main" xmlns="" id="{F7CCFE01-E9A2-40EB-A66A-D1A903D5BE4B}"/>
                </a:ext>
              </a:extLst>
            </p:cNvPr>
            <p:cNvSpPr/>
            <p:nvPr/>
          </p:nvSpPr>
          <p:spPr>
            <a:xfrm>
              <a:off x="2843733" y="2092790"/>
              <a:ext cx="3506641" cy="759974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Sintetizar la estructura de las reglas de origen preferenciales y no preferenciales en Acuerdo con EFTA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" name="Google Shape;922;p56">
              <a:extLst>
                <a:ext uri="{FF2B5EF4-FFF2-40B4-BE49-F238E27FC236}">
                  <a16:creationId xmlns:a16="http://schemas.microsoft.com/office/drawing/2014/main" xmlns="" id="{A5489FC1-AD53-4860-8D44-137AEC1308B5}"/>
                </a:ext>
              </a:extLst>
            </p:cNvPr>
            <p:cNvCxnSpPr/>
            <p:nvPr/>
          </p:nvCxnSpPr>
          <p:spPr>
            <a:xfrm>
              <a:off x="2278834" y="3323064"/>
              <a:ext cx="12777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Google Shape;923;p56">
              <a:extLst>
                <a:ext uri="{FF2B5EF4-FFF2-40B4-BE49-F238E27FC236}">
                  <a16:creationId xmlns:a16="http://schemas.microsoft.com/office/drawing/2014/main" xmlns="" id="{11AF08B4-F15A-4838-872F-2EC20F661BD3}"/>
                </a:ext>
              </a:extLst>
            </p:cNvPr>
            <p:cNvSpPr/>
            <p:nvPr/>
          </p:nvSpPr>
          <p:spPr>
            <a:xfrm>
              <a:off x="2843733" y="2980415"/>
              <a:ext cx="3506641" cy="75997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Describir la importancia de establecer y dar seguimiento a la normativa de origen para potenciar los Acuerdos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" name="Google Shape;922;p56">
              <a:extLst>
                <a:ext uri="{FF2B5EF4-FFF2-40B4-BE49-F238E27FC236}">
                  <a16:creationId xmlns:a16="http://schemas.microsoft.com/office/drawing/2014/main" xmlns="" id="{EF913B6F-55A7-4731-A623-A847A3D008E3}"/>
                </a:ext>
              </a:extLst>
            </p:cNvPr>
            <p:cNvCxnSpPr/>
            <p:nvPr/>
          </p:nvCxnSpPr>
          <p:spPr>
            <a:xfrm>
              <a:off x="2278834" y="4232600"/>
              <a:ext cx="12777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" name="Google Shape;923;p56">
              <a:extLst>
                <a:ext uri="{FF2B5EF4-FFF2-40B4-BE49-F238E27FC236}">
                  <a16:creationId xmlns:a16="http://schemas.microsoft.com/office/drawing/2014/main" xmlns="" id="{B4F777F4-561B-4164-A2B1-FD5C6CC07B72}"/>
                </a:ext>
              </a:extLst>
            </p:cNvPr>
            <p:cNvSpPr/>
            <p:nvPr/>
          </p:nvSpPr>
          <p:spPr>
            <a:xfrm>
              <a:off x="2843733" y="3889951"/>
              <a:ext cx="3506641" cy="75997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Mostrar la situación actual de las reglas de origen del Acuerdo entre Ecuador y EFTA: FODA/ Expertos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B1D0D0-AF57-4935-9831-0A3E326E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11" y="1017145"/>
            <a:ext cx="1186249" cy="78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4CFC1F5-991A-4204-BF7A-B8F4C337D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1908" y="1940917"/>
            <a:ext cx="1632892" cy="7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1377EFC8-35AB-45D0-B730-CF02067D8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71" t="3676" r="3357"/>
          <a:stretch/>
        </p:blipFill>
        <p:spPr>
          <a:xfrm>
            <a:off x="6758249" y="2822372"/>
            <a:ext cx="941571" cy="922347"/>
          </a:xfrm>
          <a:prstGeom prst="ellipse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351663F-9677-4ECC-B99A-88F683FC6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9744" y="3865251"/>
            <a:ext cx="650076" cy="6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4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>
          <a:blip r:embed="rId3"/>
          <a:srcRect t="3733" b="3733"/>
          <a:stretch/>
        </p:blipFill>
        <p:spPr>
          <a:xfrm>
            <a:off x="-3217025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5045725" y="3179220"/>
            <a:ext cx="33759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400" dirty="0"/>
              <a:t>Marco teórico</a:t>
            </a:r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1"/>
          </p:nvPr>
        </p:nvSpPr>
        <p:spPr>
          <a:xfrm>
            <a:off x="4671152" y="4025147"/>
            <a:ext cx="375047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¿En que teorías e información se sustenta la tesis?</a:t>
            </a: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 idx="2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200"/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>
            <a:spLocks noGrp="1"/>
          </p:cNvSpPr>
          <p:nvPr>
            <p:ph type="subTitle" idx="1"/>
          </p:nvPr>
        </p:nvSpPr>
        <p:spPr>
          <a:xfrm>
            <a:off x="298420" y="790459"/>
            <a:ext cx="2585676" cy="778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Teoría clásica del Comercio Internacional</a:t>
            </a:r>
            <a:endParaRPr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1" name="Google Shape;451;p39"/>
          <p:cNvSpPr txBox="1">
            <a:spLocks noGrp="1"/>
          </p:cNvSpPr>
          <p:nvPr>
            <p:ph type="subTitle" idx="3"/>
          </p:nvPr>
        </p:nvSpPr>
        <p:spPr>
          <a:xfrm>
            <a:off x="1976888" y="3020813"/>
            <a:ext cx="2210700" cy="778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Teoría DEL Intercambio desigual</a:t>
            </a:r>
            <a:endParaRPr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3" name="Google Shape;453;p39"/>
          <p:cNvSpPr txBox="1">
            <a:spLocks noGrp="1"/>
          </p:cNvSpPr>
          <p:nvPr>
            <p:ph type="subTitle" idx="5"/>
          </p:nvPr>
        </p:nvSpPr>
        <p:spPr>
          <a:xfrm>
            <a:off x="4997763" y="2881164"/>
            <a:ext cx="2210700" cy="778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Teoría de la localización</a:t>
            </a:r>
            <a:endParaRPr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8D717FAC-36B8-4C53-BA31-A21537DB25E9}"/>
              </a:ext>
            </a:extLst>
          </p:cNvPr>
          <p:cNvGrpSpPr/>
          <p:nvPr/>
        </p:nvGrpSpPr>
        <p:grpSpPr>
          <a:xfrm>
            <a:off x="1331158" y="265920"/>
            <a:ext cx="520200" cy="521100"/>
            <a:chOff x="1484411" y="1234304"/>
            <a:chExt cx="520200" cy="521100"/>
          </a:xfrm>
        </p:grpSpPr>
        <p:sp>
          <p:nvSpPr>
            <p:cNvPr id="455" name="Google Shape;455;p39"/>
            <p:cNvSpPr/>
            <p:nvPr/>
          </p:nvSpPr>
          <p:spPr>
            <a:xfrm>
              <a:off x="1484411" y="1234304"/>
              <a:ext cx="520200" cy="5211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grpSp>
          <p:nvGrpSpPr>
            <p:cNvPr id="36" name="Google Shape;6854;p79">
              <a:extLst>
                <a:ext uri="{FF2B5EF4-FFF2-40B4-BE49-F238E27FC236}">
                  <a16:creationId xmlns:a16="http://schemas.microsoft.com/office/drawing/2014/main" xmlns="" id="{B7BA3836-86F8-4CC1-9F25-8968BA180E77}"/>
                </a:ext>
              </a:extLst>
            </p:cNvPr>
            <p:cNvGrpSpPr/>
            <p:nvPr/>
          </p:nvGrpSpPr>
          <p:grpSpPr>
            <a:xfrm>
              <a:off x="1563837" y="1291987"/>
              <a:ext cx="368162" cy="365698"/>
              <a:chOff x="-59470079" y="3308975"/>
              <a:chExt cx="318204" cy="316074"/>
            </a:xfrm>
            <a:solidFill>
              <a:schemeClr val="bg1"/>
            </a:solidFill>
          </p:grpSpPr>
          <p:sp>
            <p:nvSpPr>
              <p:cNvPr id="37" name="Google Shape;6855;p79">
                <a:extLst>
                  <a:ext uri="{FF2B5EF4-FFF2-40B4-BE49-F238E27FC236}">
                    <a16:creationId xmlns:a16="http://schemas.microsoft.com/office/drawing/2014/main" xmlns="" id="{FE24948D-F745-4021-96DB-212A17BB7981}"/>
                  </a:ext>
                </a:extLst>
              </p:cNvPr>
              <p:cNvSpPr/>
              <p:nvPr/>
            </p:nvSpPr>
            <p:spPr>
              <a:xfrm>
                <a:off x="-59403925" y="3522625"/>
                <a:ext cx="212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51" y="820"/>
                    </a:lnTo>
                    <a:lnTo>
                      <a:pt x="85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856;p79">
                <a:extLst>
                  <a:ext uri="{FF2B5EF4-FFF2-40B4-BE49-F238E27FC236}">
                    <a16:creationId xmlns:a16="http://schemas.microsoft.com/office/drawing/2014/main" xmlns="" id="{220682BE-9FBC-415B-8944-AD995E2CED00}"/>
                  </a:ext>
                </a:extLst>
              </p:cNvPr>
              <p:cNvSpPr/>
              <p:nvPr/>
            </p:nvSpPr>
            <p:spPr>
              <a:xfrm>
                <a:off x="-593621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857;p79">
                <a:extLst>
                  <a:ext uri="{FF2B5EF4-FFF2-40B4-BE49-F238E27FC236}">
                    <a16:creationId xmlns:a16="http://schemas.microsoft.com/office/drawing/2014/main" xmlns="" id="{0097185E-1F53-41D0-8B8B-766D70B445D2}"/>
                  </a:ext>
                </a:extLst>
              </p:cNvPr>
              <p:cNvSpPr/>
              <p:nvPr/>
            </p:nvSpPr>
            <p:spPr>
              <a:xfrm>
                <a:off x="-593212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858;p79">
                <a:extLst>
                  <a:ext uri="{FF2B5EF4-FFF2-40B4-BE49-F238E27FC236}">
                    <a16:creationId xmlns:a16="http://schemas.microsoft.com/office/drawing/2014/main" xmlns="" id="{44BD4C15-69AD-478D-BC04-4B4B228DA1C9}"/>
                  </a:ext>
                </a:extLst>
              </p:cNvPr>
              <p:cNvSpPr/>
              <p:nvPr/>
            </p:nvSpPr>
            <p:spPr>
              <a:xfrm>
                <a:off x="-592794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859;p79">
                <a:extLst>
                  <a:ext uri="{FF2B5EF4-FFF2-40B4-BE49-F238E27FC236}">
                    <a16:creationId xmlns:a16="http://schemas.microsoft.com/office/drawing/2014/main" xmlns="" id="{97B596F3-C16E-4003-8F6F-9C881E420962}"/>
                  </a:ext>
                </a:extLst>
              </p:cNvPr>
              <p:cNvSpPr/>
              <p:nvPr/>
            </p:nvSpPr>
            <p:spPr>
              <a:xfrm>
                <a:off x="-59470079" y="3418824"/>
                <a:ext cx="317425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8249" extrusionOk="0">
                    <a:moveTo>
                      <a:pt x="10523" y="3334"/>
                    </a:moveTo>
                    <a:cubicBezTo>
                      <a:pt x="10775" y="3334"/>
                      <a:pt x="10932" y="3523"/>
                      <a:pt x="10932" y="3775"/>
                    </a:cubicBezTo>
                    <a:lnTo>
                      <a:pt x="10932" y="5413"/>
                    </a:lnTo>
                    <a:cubicBezTo>
                      <a:pt x="10932" y="5665"/>
                      <a:pt x="10712" y="5854"/>
                      <a:pt x="10523" y="5854"/>
                    </a:cubicBezTo>
                    <a:lnTo>
                      <a:pt x="2268" y="5854"/>
                    </a:lnTo>
                    <a:cubicBezTo>
                      <a:pt x="2016" y="5854"/>
                      <a:pt x="1827" y="5665"/>
                      <a:pt x="1827" y="5413"/>
                    </a:cubicBezTo>
                    <a:lnTo>
                      <a:pt x="1827" y="3775"/>
                    </a:lnTo>
                    <a:cubicBezTo>
                      <a:pt x="1827" y="3523"/>
                      <a:pt x="2016" y="3334"/>
                      <a:pt x="2268" y="3334"/>
                    </a:cubicBezTo>
                    <a:close/>
                    <a:moveTo>
                      <a:pt x="2893" y="1"/>
                    </a:moveTo>
                    <a:cubicBezTo>
                      <a:pt x="2822" y="1"/>
                      <a:pt x="2748" y="18"/>
                      <a:pt x="2678" y="57"/>
                    </a:cubicBezTo>
                    <a:lnTo>
                      <a:pt x="221" y="1727"/>
                    </a:lnTo>
                    <a:cubicBezTo>
                      <a:pt x="95" y="1790"/>
                      <a:pt x="0" y="1916"/>
                      <a:pt x="0" y="2073"/>
                    </a:cubicBezTo>
                    <a:lnTo>
                      <a:pt x="0" y="7870"/>
                    </a:lnTo>
                    <a:cubicBezTo>
                      <a:pt x="0" y="8091"/>
                      <a:pt x="221" y="8248"/>
                      <a:pt x="410" y="8248"/>
                    </a:cubicBezTo>
                    <a:lnTo>
                      <a:pt x="12255" y="8248"/>
                    </a:lnTo>
                    <a:cubicBezTo>
                      <a:pt x="12507" y="8248"/>
                      <a:pt x="12665" y="8059"/>
                      <a:pt x="12665" y="7870"/>
                    </a:cubicBezTo>
                    <a:lnTo>
                      <a:pt x="12665" y="2073"/>
                    </a:lnTo>
                    <a:cubicBezTo>
                      <a:pt x="12697" y="1884"/>
                      <a:pt x="12507" y="1664"/>
                      <a:pt x="12287" y="1664"/>
                    </a:cubicBezTo>
                    <a:lnTo>
                      <a:pt x="5797" y="1664"/>
                    </a:lnTo>
                    <a:lnTo>
                      <a:pt x="5797" y="404"/>
                    </a:lnTo>
                    <a:cubicBezTo>
                      <a:pt x="5797" y="166"/>
                      <a:pt x="5600" y="1"/>
                      <a:pt x="5382" y="1"/>
                    </a:cubicBezTo>
                    <a:cubicBezTo>
                      <a:pt x="5311" y="1"/>
                      <a:pt x="5237" y="18"/>
                      <a:pt x="5167" y="57"/>
                    </a:cubicBezTo>
                    <a:lnTo>
                      <a:pt x="3308" y="1286"/>
                    </a:lnTo>
                    <a:lnTo>
                      <a:pt x="3308" y="404"/>
                    </a:lnTo>
                    <a:cubicBezTo>
                      <a:pt x="3308" y="166"/>
                      <a:pt x="3111" y="1"/>
                      <a:pt x="28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860;p79">
                <a:extLst>
                  <a:ext uri="{FF2B5EF4-FFF2-40B4-BE49-F238E27FC236}">
                    <a16:creationId xmlns:a16="http://schemas.microsoft.com/office/drawing/2014/main" xmlns="" id="{991930D4-555E-4263-80A5-46A453ECDAC5}"/>
                  </a:ext>
                </a:extLst>
              </p:cNvPr>
              <p:cNvSpPr/>
              <p:nvPr/>
            </p:nvSpPr>
            <p:spPr>
              <a:xfrm>
                <a:off x="-592385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861;p79">
                <a:extLst>
                  <a:ext uri="{FF2B5EF4-FFF2-40B4-BE49-F238E27FC236}">
                    <a16:creationId xmlns:a16="http://schemas.microsoft.com/office/drawing/2014/main" xmlns="" id="{F4B720DA-9E74-481D-855D-3BD739DC10FD}"/>
                  </a:ext>
                </a:extLst>
              </p:cNvPr>
              <p:cNvSpPr/>
              <p:nvPr/>
            </p:nvSpPr>
            <p:spPr>
              <a:xfrm>
                <a:off x="-59292875" y="3308975"/>
                <a:ext cx="106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656" extrusionOk="0">
                    <a:moveTo>
                      <a:pt x="1305" y="1"/>
                    </a:moveTo>
                    <a:cubicBezTo>
                      <a:pt x="904" y="1"/>
                      <a:pt x="497" y="175"/>
                      <a:pt x="158" y="545"/>
                    </a:cubicBezTo>
                    <a:cubicBezTo>
                      <a:pt x="1" y="702"/>
                      <a:pt x="64" y="986"/>
                      <a:pt x="221" y="1143"/>
                    </a:cubicBezTo>
                    <a:cubicBezTo>
                      <a:pt x="311" y="1218"/>
                      <a:pt x="409" y="1258"/>
                      <a:pt x="503" y="1258"/>
                    </a:cubicBezTo>
                    <a:cubicBezTo>
                      <a:pt x="606" y="1258"/>
                      <a:pt x="706" y="1210"/>
                      <a:pt x="788" y="1112"/>
                    </a:cubicBezTo>
                    <a:cubicBezTo>
                      <a:pt x="946" y="938"/>
                      <a:pt x="1127" y="852"/>
                      <a:pt x="1308" y="852"/>
                    </a:cubicBezTo>
                    <a:cubicBezTo>
                      <a:pt x="1489" y="852"/>
                      <a:pt x="1670" y="938"/>
                      <a:pt x="1828" y="1112"/>
                    </a:cubicBezTo>
                    <a:cubicBezTo>
                      <a:pt x="2150" y="1466"/>
                      <a:pt x="2562" y="1655"/>
                      <a:pt x="2977" y="1655"/>
                    </a:cubicBezTo>
                    <a:cubicBezTo>
                      <a:pt x="3374" y="1655"/>
                      <a:pt x="3773" y="1482"/>
                      <a:pt x="4096" y="1112"/>
                    </a:cubicBezTo>
                    <a:cubicBezTo>
                      <a:pt x="4254" y="954"/>
                      <a:pt x="4222" y="671"/>
                      <a:pt x="4065" y="513"/>
                    </a:cubicBezTo>
                    <a:cubicBezTo>
                      <a:pt x="3990" y="438"/>
                      <a:pt x="3886" y="399"/>
                      <a:pt x="3781" y="399"/>
                    </a:cubicBezTo>
                    <a:cubicBezTo>
                      <a:pt x="3665" y="399"/>
                      <a:pt x="3549" y="446"/>
                      <a:pt x="3466" y="545"/>
                    </a:cubicBezTo>
                    <a:cubicBezTo>
                      <a:pt x="3309" y="734"/>
                      <a:pt x="3135" y="828"/>
                      <a:pt x="2962" y="828"/>
                    </a:cubicBezTo>
                    <a:cubicBezTo>
                      <a:pt x="2789" y="828"/>
                      <a:pt x="2616" y="734"/>
                      <a:pt x="2458" y="545"/>
                    </a:cubicBezTo>
                    <a:cubicBezTo>
                      <a:pt x="2136" y="191"/>
                      <a:pt x="1724" y="1"/>
                      <a:pt x="13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862;p79">
                <a:extLst>
                  <a:ext uri="{FF2B5EF4-FFF2-40B4-BE49-F238E27FC236}">
                    <a16:creationId xmlns:a16="http://schemas.microsoft.com/office/drawing/2014/main" xmlns="" id="{2688FD24-3266-44F8-8DCC-C37DF7DD4AA9}"/>
                  </a:ext>
                </a:extLst>
              </p:cNvPr>
              <p:cNvSpPr/>
              <p:nvPr/>
            </p:nvSpPr>
            <p:spPr>
              <a:xfrm>
                <a:off x="-59214100" y="3371400"/>
                <a:ext cx="622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742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2742"/>
                    </a:lnTo>
                    <a:lnTo>
                      <a:pt x="2489" y="2742"/>
                    </a:lnTo>
                    <a:lnTo>
                      <a:pt x="2489" y="379"/>
                    </a:lnTo>
                    <a:cubicBezTo>
                      <a:pt x="2458" y="190"/>
                      <a:pt x="2268" y="1"/>
                      <a:pt x="20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863;p79">
                <a:extLst>
                  <a:ext uri="{FF2B5EF4-FFF2-40B4-BE49-F238E27FC236}">
                    <a16:creationId xmlns:a16="http://schemas.microsoft.com/office/drawing/2014/main" xmlns="" id="{0D201AE3-07B3-4312-AC64-1AFD73E3463A}"/>
                  </a:ext>
                </a:extLst>
              </p:cNvPr>
              <p:cNvSpPr/>
              <p:nvPr/>
            </p:nvSpPr>
            <p:spPr>
              <a:xfrm>
                <a:off x="-59297600" y="3392600"/>
                <a:ext cx="6225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926" extrusionOk="0">
                    <a:moveTo>
                      <a:pt x="387" y="0"/>
                    </a:moveTo>
                    <a:cubicBezTo>
                      <a:pt x="163" y="0"/>
                      <a:pt x="1" y="177"/>
                      <a:pt x="1" y="382"/>
                    </a:cubicBezTo>
                    <a:lnTo>
                      <a:pt x="1" y="1925"/>
                    </a:lnTo>
                    <a:lnTo>
                      <a:pt x="2489" y="1925"/>
                    </a:lnTo>
                    <a:lnTo>
                      <a:pt x="2489" y="382"/>
                    </a:lnTo>
                    <a:cubicBezTo>
                      <a:pt x="2489" y="161"/>
                      <a:pt x="2300" y="4"/>
                      <a:pt x="2080" y="4"/>
                    </a:cubicBezTo>
                    <a:lnTo>
                      <a:pt x="442" y="4"/>
                    </a:lnTo>
                    <a:cubicBezTo>
                      <a:pt x="423" y="1"/>
                      <a:pt x="405" y="0"/>
                      <a:pt x="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B084A7C-041F-467A-9C23-1E5F9D03F345}"/>
              </a:ext>
            </a:extLst>
          </p:cNvPr>
          <p:cNvGrpSpPr/>
          <p:nvPr/>
        </p:nvGrpSpPr>
        <p:grpSpPr>
          <a:xfrm>
            <a:off x="5843013" y="2348178"/>
            <a:ext cx="520200" cy="521100"/>
            <a:chOff x="5577737" y="1348819"/>
            <a:chExt cx="520200" cy="521100"/>
          </a:xfrm>
        </p:grpSpPr>
        <p:sp>
          <p:nvSpPr>
            <p:cNvPr id="457" name="Google Shape;457;p39"/>
            <p:cNvSpPr/>
            <p:nvPr/>
          </p:nvSpPr>
          <p:spPr>
            <a:xfrm>
              <a:off x="5577737" y="1348819"/>
              <a:ext cx="520200" cy="5211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6" name="Google Shape;6918;p79">
              <a:extLst>
                <a:ext uri="{FF2B5EF4-FFF2-40B4-BE49-F238E27FC236}">
                  <a16:creationId xmlns:a16="http://schemas.microsoft.com/office/drawing/2014/main" xmlns="" id="{0A44E84E-5C2F-41BB-9867-5B7B76AB3617}"/>
                </a:ext>
              </a:extLst>
            </p:cNvPr>
            <p:cNvGrpSpPr/>
            <p:nvPr/>
          </p:nvGrpSpPr>
          <p:grpSpPr>
            <a:xfrm>
              <a:off x="5682427" y="1409349"/>
              <a:ext cx="365467" cy="368389"/>
              <a:chOff x="-62516625" y="3743175"/>
              <a:chExt cx="315875" cy="318400"/>
            </a:xfrm>
            <a:solidFill>
              <a:schemeClr val="bg1"/>
            </a:solidFill>
          </p:grpSpPr>
          <p:sp>
            <p:nvSpPr>
              <p:cNvPr id="47" name="Google Shape;6919;p79">
                <a:extLst>
                  <a:ext uri="{FF2B5EF4-FFF2-40B4-BE49-F238E27FC236}">
                    <a16:creationId xmlns:a16="http://schemas.microsoft.com/office/drawing/2014/main" xmlns="" id="{9BDFB563-3190-438F-BEAC-19CC740E922B}"/>
                  </a:ext>
                </a:extLst>
              </p:cNvPr>
              <p:cNvSpPr/>
              <p:nvPr/>
            </p:nvSpPr>
            <p:spPr>
              <a:xfrm>
                <a:off x="-62334675" y="3884950"/>
                <a:ext cx="62250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29" extrusionOk="0">
                    <a:moveTo>
                      <a:pt x="1229" y="0"/>
                    </a:moveTo>
                    <a:cubicBezTo>
                      <a:pt x="977" y="0"/>
                      <a:pt x="820" y="189"/>
                      <a:pt x="820" y="410"/>
                    </a:cubicBezTo>
                    <a:lnTo>
                      <a:pt x="820" y="662"/>
                    </a:lnTo>
                    <a:cubicBezTo>
                      <a:pt x="347" y="819"/>
                      <a:pt x="0" y="1292"/>
                      <a:pt x="0" y="1859"/>
                    </a:cubicBezTo>
                    <a:cubicBezTo>
                      <a:pt x="0" y="2520"/>
                      <a:pt x="536" y="2930"/>
                      <a:pt x="977" y="3245"/>
                    </a:cubicBezTo>
                    <a:cubicBezTo>
                      <a:pt x="1292" y="3466"/>
                      <a:pt x="1639" y="3718"/>
                      <a:pt x="1639" y="3938"/>
                    </a:cubicBezTo>
                    <a:cubicBezTo>
                      <a:pt x="1639" y="4190"/>
                      <a:pt x="1450" y="4348"/>
                      <a:pt x="1229" y="4348"/>
                    </a:cubicBezTo>
                    <a:cubicBezTo>
                      <a:pt x="977" y="4348"/>
                      <a:pt x="820" y="4127"/>
                      <a:pt x="820" y="3938"/>
                    </a:cubicBezTo>
                    <a:cubicBezTo>
                      <a:pt x="820" y="3718"/>
                      <a:pt x="631" y="3497"/>
                      <a:pt x="442" y="3497"/>
                    </a:cubicBezTo>
                    <a:cubicBezTo>
                      <a:pt x="221" y="3497"/>
                      <a:pt x="0" y="3718"/>
                      <a:pt x="0" y="3938"/>
                    </a:cubicBezTo>
                    <a:cubicBezTo>
                      <a:pt x="0" y="4505"/>
                      <a:pt x="347" y="4915"/>
                      <a:pt x="820" y="5135"/>
                    </a:cubicBezTo>
                    <a:lnTo>
                      <a:pt x="820" y="5387"/>
                    </a:lnTo>
                    <a:cubicBezTo>
                      <a:pt x="820" y="5639"/>
                      <a:pt x="1009" y="5828"/>
                      <a:pt x="1229" y="5828"/>
                    </a:cubicBezTo>
                    <a:cubicBezTo>
                      <a:pt x="1450" y="5828"/>
                      <a:pt x="1639" y="5639"/>
                      <a:pt x="1639" y="5387"/>
                    </a:cubicBezTo>
                    <a:lnTo>
                      <a:pt x="1639" y="5135"/>
                    </a:lnTo>
                    <a:cubicBezTo>
                      <a:pt x="2111" y="4978"/>
                      <a:pt x="2489" y="4505"/>
                      <a:pt x="2489" y="3938"/>
                    </a:cubicBezTo>
                    <a:cubicBezTo>
                      <a:pt x="2489" y="3277"/>
                      <a:pt x="1922" y="2867"/>
                      <a:pt x="1481" y="2552"/>
                    </a:cubicBezTo>
                    <a:cubicBezTo>
                      <a:pt x="1166" y="2331"/>
                      <a:pt x="820" y="2079"/>
                      <a:pt x="820" y="1859"/>
                    </a:cubicBezTo>
                    <a:cubicBezTo>
                      <a:pt x="820" y="1607"/>
                      <a:pt x="1009" y="1418"/>
                      <a:pt x="1229" y="1418"/>
                    </a:cubicBezTo>
                    <a:cubicBezTo>
                      <a:pt x="1450" y="1418"/>
                      <a:pt x="1639" y="1607"/>
                      <a:pt x="1639" y="1859"/>
                    </a:cubicBezTo>
                    <a:cubicBezTo>
                      <a:pt x="1639" y="2079"/>
                      <a:pt x="1859" y="2237"/>
                      <a:pt x="2048" y="2237"/>
                    </a:cubicBezTo>
                    <a:cubicBezTo>
                      <a:pt x="2237" y="2237"/>
                      <a:pt x="2489" y="2048"/>
                      <a:pt x="2489" y="1859"/>
                    </a:cubicBezTo>
                    <a:cubicBezTo>
                      <a:pt x="2489" y="1292"/>
                      <a:pt x="2143" y="882"/>
                      <a:pt x="1639" y="662"/>
                    </a:cubicBezTo>
                    <a:lnTo>
                      <a:pt x="1639" y="410"/>
                    </a:lnTo>
                    <a:cubicBezTo>
                      <a:pt x="1639" y="158"/>
                      <a:pt x="1450" y="0"/>
                      <a:pt x="12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920;p79">
                <a:extLst>
                  <a:ext uri="{FF2B5EF4-FFF2-40B4-BE49-F238E27FC236}">
                    <a16:creationId xmlns:a16="http://schemas.microsoft.com/office/drawing/2014/main" xmlns="" id="{C79BFEEA-D570-4278-BD48-7B39389B7997}"/>
                  </a:ext>
                </a:extLst>
              </p:cNvPr>
              <p:cNvSpPr/>
              <p:nvPr/>
            </p:nvSpPr>
            <p:spPr>
              <a:xfrm>
                <a:off x="-62516625" y="3743175"/>
                <a:ext cx="3158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2736" extrusionOk="0">
                    <a:moveTo>
                      <a:pt x="4632" y="3308"/>
                    </a:moveTo>
                    <a:cubicBezTo>
                      <a:pt x="5388" y="3308"/>
                      <a:pt x="6018" y="3938"/>
                      <a:pt x="6018" y="4694"/>
                    </a:cubicBezTo>
                    <a:cubicBezTo>
                      <a:pt x="6018" y="5450"/>
                      <a:pt x="5420" y="6049"/>
                      <a:pt x="4632" y="6049"/>
                    </a:cubicBezTo>
                    <a:cubicBezTo>
                      <a:pt x="3876" y="6049"/>
                      <a:pt x="3246" y="5419"/>
                      <a:pt x="3246" y="4694"/>
                    </a:cubicBezTo>
                    <a:cubicBezTo>
                      <a:pt x="3246" y="3938"/>
                      <a:pt x="3876" y="3308"/>
                      <a:pt x="4632" y="3308"/>
                    </a:cubicBezTo>
                    <a:close/>
                    <a:moveTo>
                      <a:pt x="8507" y="5230"/>
                    </a:moveTo>
                    <a:cubicBezTo>
                      <a:pt x="10303" y="5230"/>
                      <a:pt x="11815" y="6742"/>
                      <a:pt x="11815" y="8538"/>
                    </a:cubicBezTo>
                    <a:cubicBezTo>
                      <a:pt x="11815" y="10365"/>
                      <a:pt x="10334" y="11846"/>
                      <a:pt x="8507" y="11846"/>
                    </a:cubicBezTo>
                    <a:cubicBezTo>
                      <a:pt x="6680" y="11846"/>
                      <a:pt x="5199" y="10365"/>
                      <a:pt x="5199" y="8538"/>
                    </a:cubicBezTo>
                    <a:cubicBezTo>
                      <a:pt x="5199" y="6742"/>
                      <a:pt x="6680" y="5230"/>
                      <a:pt x="8507" y="5230"/>
                    </a:cubicBezTo>
                    <a:close/>
                    <a:moveTo>
                      <a:pt x="4664" y="0"/>
                    </a:moveTo>
                    <a:cubicBezTo>
                      <a:pt x="2080" y="0"/>
                      <a:pt x="1" y="2079"/>
                      <a:pt x="1" y="4694"/>
                    </a:cubicBezTo>
                    <a:cubicBezTo>
                      <a:pt x="1" y="5703"/>
                      <a:pt x="316" y="6711"/>
                      <a:pt x="914" y="7498"/>
                    </a:cubicBezTo>
                    <a:lnTo>
                      <a:pt x="4317" y="12571"/>
                    </a:lnTo>
                    <a:cubicBezTo>
                      <a:pt x="4396" y="12681"/>
                      <a:pt x="4530" y="12736"/>
                      <a:pt x="4660" y="12736"/>
                    </a:cubicBezTo>
                    <a:cubicBezTo>
                      <a:pt x="4790" y="12736"/>
                      <a:pt x="4916" y="12681"/>
                      <a:pt x="4979" y="12571"/>
                    </a:cubicBezTo>
                    <a:lnTo>
                      <a:pt x="5672" y="11531"/>
                    </a:lnTo>
                    <a:cubicBezTo>
                      <a:pt x="6396" y="12256"/>
                      <a:pt x="7404" y="12665"/>
                      <a:pt x="8507" y="12665"/>
                    </a:cubicBezTo>
                    <a:cubicBezTo>
                      <a:pt x="10776" y="12665"/>
                      <a:pt x="12634" y="10838"/>
                      <a:pt x="12634" y="8538"/>
                    </a:cubicBezTo>
                    <a:cubicBezTo>
                      <a:pt x="12634" y="6553"/>
                      <a:pt x="11217" y="4852"/>
                      <a:pt x="9326" y="4474"/>
                    </a:cubicBezTo>
                    <a:lnTo>
                      <a:pt x="9326" y="4222"/>
                    </a:lnTo>
                    <a:cubicBezTo>
                      <a:pt x="9074" y="1796"/>
                      <a:pt x="7089" y="0"/>
                      <a:pt x="46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C877E4D-FAF6-4F03-AA87-0F6FB706553F}"/>
              </a:ext>
            </a:extLst>
          </p:cNvPr>
          <p:cNvGrpSpPr/>
          <p:nvPr/>
        </p:nvGrpSpPr>
        <p:grpSpPr>
          <a:xfrm>
            <a:off x="2822138" y="2479820"/>
            <a:ext cx="520200" cy="521100"/>
            <a:chOff x="4097411" y="1234304"/>
            <a:chExt cx="520200" cy="521100"/>
          </a:xfrm>
        </p:grpSpPr>
        <p:sp>
          <p:nvSpPr>
            <p:cNvPr id="456" name="Google Shape;456;p39"/>
            <p:cNvSpPr/>
            <p:nvPr/>
          </p:nvSpPr>
          <p:spPr>
            <a:xfrm>
              <a:off x="4097411" y="1234304"/>
              <a:ext cx="520200" cy="5211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 </a:t>
              </a:r>
              <a:endParaRPr/>
            </a:p>
          </p:txBody>
        </p:sp>
        <p:grpSp>
          <p:nvGrpSpPr>
            <p:cNvPr id="53" name="Google Shape;7060;p79">
              <a:extLst>
                <a:ext uri="{FF2B5EF4-FFF2-40B4-BE49-F238E27FC236}">
                  <a16:creationId xmlns:a16="http://schemas.microsoft.com/office/drawing/2014/main" xmlns="" id="{E5FE64D5-669E-4F7E-BBF3-17D07CE7F9C0}"/>
                </a:ext>
              </a:extLst>
            </p:cNvPr>
            <p:cNvGrpSpPr/>
            <p:nvPr/>
          </p:nvGrpSpPr>
          <p:grpSpPr>
            <a:xfrm>
              <a:off x="4180152" y="1331233"/>
              <a:ext cx="353802" cy="327739"/>
              <a:chOff x="4266025" y="3609275"/>
              <a:chExt cx="299325" cy="277275"/>
            </a:xfrm>
            <a:solidFill>
              <a:schemeClr val="bg1"/>
            </a:solidFill>
          </p:grpSpPr>
          <p:sp>
            <p:nvSpPr>
              <p:cNvPr id="54" name="Google Shape;7061;p79">
                <a:extLst>
                  <a:ext uri="{FF2B5EF4-FFF2-40B4-BE49-F238E27FC236}">
                    <a16:creationId xmlns:a16="http://schemas.microsoft.com/office/drawing/2014/main" xmlns="" id="{75362E33-DFD0-476B-B43D-E72129FFECC7}"/>
                  </a:ext>
                </a:extLst>
              </p:cNvPr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062;p79">
                <a:extLst>
                  <a:ext uri="{FF2B5EF4-FFF2-40B4-BE49-F238E27FC236}">
                    <a16:creationId xmlns:a16="http://schemas.microsoft.com/office/drawing/2014/main" xmlns="" id="{6CCFDF13-A15B-4B43-A37D-2B370839FE32}"/>
                  </a:ext>
                </a:extLst>
              </p:cNvPr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F428727B-C6DC-4F6A-8B0B-18F9FFBE8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111348"/>
              </p:ext>
            </p:extLst>
          </p:nvPr>
        </p:nvGraphicFramePr>
        <p:xfrm>
          <a:off x="3192587" y="201332"/>
          <a:ext cx="5503283" cy="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FF2AD20-9A4E-4F31-BCB9-6DB47A6A6F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581" y="495508"/>
            <a:ext cx="996569" cy="560570"/>
          </a:xfrm>
          <a:prstGeom prst="rect">
            <a:avLst/>
          </a:prstGeom>
        </p:spPr>
      </p:pic>
      <p:graphicFrame>
        <p:nvGraphicFramePr>
          <p:cNvPr id="68" name="Diagrama 67">
            <a:extLst>
              <a:ext uri="{FF2B5EF4-FFF2-40B4-BE49-F238E27FC236}">
                <a16:creationId xmlns:a16="http://schemas.microsoft.com/office/drawing/2014/main" xmlns="" id="{8CBCBC6A-613B-4136-9F9A-AF2C6B65D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863892"/>
              </p:ext>
            </p:extLst>
          </p:nvPr>
        </p:nvGraphicFramePr>
        <p:xfrm>
          <a:off x="3192587" y="1179631"/>
          <a:ext cx="5503283" cy="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A5BEA16-2A99-4E2C-9F74-31D33CCF14D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82" y="1389155"/>
            <a:ext cx="593477" cy="68412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7962EC1F-AB15-4155-95EE-0FB0EF6B1F20}"/>
              </a:ext>
            </a:extLst>
          </p:cNvPr>
          <p:cNvSpPr txBox="1"/>
          <p:nvPr/>
        </p:nvSpPr>
        <p:spPr>
          <a:xfrm>
            <a:off x="463805" y="1496250"/>
            <a:ext cx="235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Entender la necesidad de: Acuerdos más allá de preferencias arancelarias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BCB4AB3F-787A-4224-8370-EA0AFA05C8AD}"/>
              </a:ext>
            </a:extLst>
          </p:cNvPr>
          <p:cNvSpPr txBox="1"/>
          <p:nvPr/>
        </p:nvSpPr>
        <p:spPr>
          <a:xfrm>
            <a:off x="1786890" y="3779861"/>
            <a:ext cx="2765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s-EC" dirty="0"/>
              <a:t>Diferente contenido de valor en cada bien producido: recursos/ tecnología/capital</a:t>
            </a:r>
          </a:p>
          <a:p>
            <a:pPr algn="l"/>
            <a:r>
              <a:rPr lang="es-EC" dirty="0"/>
              <a:t>-Emmanuel </a:t>
            </a:r>
            <a:r>
              <a:rPr lang="es-EC" dirty="0" err="1"/>
              <a:t>Arghiri</a:t>
            </a:r>
            <a:r>
              <a:rPr lang="es-EC" dirty="0"/>
              <a:t>: ↑ salario</a:t>
            </a:r>
          </a:p>
          <a:p>
            <a:pPr algn="l"/>
            <a:r>
              <a:rPr lang="es-EC" dirty="0"/>
              <a:t>-Ruy Mauro Marini : ↑ productividad</a:t>
            </a:r>
          </a:p>
          <a:p>
            <a:endParaRPr lang="es-EC" dirty="0"/>
          </a:p>
        </p:txBody>
      </p:sp>
      <p:pic>
        <p:nvPicPr>
          <p:cNvPr id="2050" name="Picture 2" descr="Qué es la industrialización por sustitución de importaciones? • gestiopolis">
            <a:extLst>
              <a:ext uri="{FF2B5EF4-FFF2-40B4-BE49-F238E27FC236}">
                <a16:creationId xmlns:a16="http://schemas.microsoft.com/office/drawing/2014/main" xmlns="" id="{B5B17873-91D4-4946-B1B3-40F4797E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46" y="3839688"/>
            <a:ext cx="1550922" cy="10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xmlns="" id="{DEEAEC6C-FBA0-4223-9ADE-1DC996CDE849}"/>
              </a:ext>
            </a:extLst>
          </p:cNvPr>
          <p:cNvSpPr txBox="1"/>
          <p:nvPr/>
        </p:nvSpPr>
        <p:spPr>
          <a:xfrm>
            <a:off x="-105044" y="3378023"/>
            <a:ext cx="221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s-EC" dirty="0"/>
              <a:t>Entender como igualar los términos de intercambio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64029E24-56D6-498F-9493-CCF39BC7DE05}"/>
              </a:ext>
            </a:extLst>
          </p:cNvPr>
          <p:cNvSpPr txBox="1"/>
          <p:nvPr/>
        </p:nvSpPr>
        <p:spPr>
          <a:xfrm>
            <a:off x="4775324" y="3754278"/>
            <a:ext cx="2765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s-EC" dirty="0"/>
              <a:t>Recursos naturales limitados y distribuidos y conectados en forma desigual en el globo terrestre:</a:t>
            </a:r>
          </a:p>
          <a:p>
            <a:pPr algn="l"/>
            <a:r>
              <a:rPr lang="es-EC" dirty="0"/>
              <a:t>-Alfred Weber: agrícola vs industrial</a:t>
            </a:r>
          </a:p>
          <a:p>
            <a:pPr algn="l"/>
            <a:r>
              <a:rPr lang="es-EC" dirty="0"/>
              <a:t>-</a:t>
            </a:r>
            <a:r>
              <a:rPr lang="es-EC" dirty="0" err="1"/>
              <a:t>Schaffle</a:t>
            </a:r>
            <a:r>
              <a:rPr lang="es-EC" dirty="0"/>
              <a:t>: centralización</a:t>
            </a:r>
          </a:p>
          <a:p>
            <a:endParaRPr lang="es-EC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E7C98057-1398-4BB2-9345-62796894E552}"/>
              </a:ext>
            </a:extLst>
          </p:cNvPr>
          <p:cNvSpPr txBox="1"/>
          <p:nvPr/>
        </p:nvSpPr>
        <p:spPr>
          <a:xfrm>
            <a:off x="7200600" y="3209730"/>
            <a:ext cx="1779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s-EC" dirty="0"/>
              <a:t>Entender la libre decisión de localización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9D8D284-82C4-45FF-B692-F24269E43A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6578" y="3653505"/>
            <a:ext cx="1239292" cy="13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 l="-30716" t="1314" r="12303" b="1304"/>
          <a:stretch/>
        </p:blipFill>
        <p:spPr>
          <a:xfrm>
            <a:off x="-3217025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5045725" y="3179220"/>
            <a:ext cx="3375900" cy="7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400" dirty="0"/>
              <a:t>Metodología</a:t>
            </a:r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1"/>
          </p:nvPr>
        </p:nvSpPr>
        <p:spPr>
          <a:xfrm>
            <a:off x="4671152" y="4025147"/>
            <a:ext cx="3750473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¿Cómo se realiza la investigación del tema?</a:t>
            </a:r>
          </a:p>
        </p:txBody>
      </p:sp>
      <p:sp>
        <p:nvSpPr>
          <p:cNvPr id="434" name="Google Shape;434;p37"/>
          <p:cNvSpPr txBox="1">
            <a:spLocks noGrp="1"/>
          </p:cNvSpPr>
          <p:nvPr>
            <p:ph type="title" idx="2"/>
          </p:nvPr>
        </p:nvSpPr>
        <p:spPr>
          <a:xfrm>
            <a:off x="7461600" y="2078450"/>
            <a:ext cx="855300" cy="8553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5200" dirty="0"/>
              <a:t>03</a:t>
            </a:r>
          </a:p>
        </p:txBody>
      </p:sp>
      <p:pic>
        <p:nvPicPr>
          <p:cNvPr id="435" name="Google Shape;435;p37"/>
          <p:cNvPicPr preferRelativeResize="0"/>
          <p:nvPr/>
        </p:nvPicPr>
        <p:blipFill>
          <a:blip r:embed="rId4"/>
          <a:srcRect t="3733" b="3733"/>
          <a:stretch/>
        </p:blipFill>
        <p:spPr>
          <a:xfrm>
            <a:off x="-3217025" y="0"/>
            <a:ext cx="11117100" cy="5143500"/>
          </a:xfrm>
          <a:prstGeom prst="parallelogram">
            <a:avLst>
              <a:gd name="adj" fmla="val 99062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73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6"/>
          <p:cNvSpPr txBox="1">
            <a:spLocks noGrp="1"/>
          </p:cNvSpPr>
          <p:nvPr>
            <p:ph type="title"/>
          </p:nvPr>
        </p:nvSpPr>
        <p:spPr>
          <a:xfrm>
            <a:off x="720000" y="3949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METODOLOGÍA</a:t>
            </a:r>
            <a:endParaRPr dirty="0"/>
          </a:p>
        </p:txBody>
      </p:sp>
      <p:sp>
        <p:nvSpPr>
          <p:cNvPr id="911" name="Google Shape;911;p56"/>
          <p:cNvSpPr/>
          <p:nvPr/>
        </p:nvSpPr>
        <p:spPr>
          <a:xfrm>
            <a:off x="1165097" y="2313538"/>
            <a:ext cx="20049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ESTRUCTURA</a:t>
            </a:r>
            <a:endParaRPr sz="2600" dirty="0">
              <a:solidFill>
                <a:schemeClr val="dk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13" name="Google Shape;913;p56"/>
          <p:cNvSpPr txBox="1"/>
          <p:nvPr/>
        </p:nvSpPr>
        <p:spPr>
          <a:xfrm flipH="1">
            <a:off x="5709725" y="1273923"/>
            <a:ext cx="261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Datos e información registrada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4" name="Google Shape;914;p56"/>
          <p:cNvSpPr txBox="1"/>
          <p:nvPr/>
        </p:nvSpPr>
        <p:spPr>
          <a:xfrm flipH="1">
            <a:off x="5709000" y="3048873"/>
            <a:ext cx="29753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" lvl="0" indent="-1803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EC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Analizar la realidad</a:t>
            </a:r>
          </a:p>
          <a:p>
            <a:pPr marL="182880" lvl="0" indent="-1803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EC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Fuentes secundarias y primarias</a:t>
            </a:r>
          </a:p>
          <a:p>
            <a:pPr marL="182880" lvl="0" indent="-1803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s-EC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Cuestionario estructurado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15" name="Google Shape;915;p56"/>
          <p:cNvGrpSpPr/>
          <p:nvPr/>
        </p:nvGrpSpPr>
        <p:grpSpPr>
          <a:xfrm>
            <a:off x="3244942" y="1196179"/>
            <a:ext cx="2330190" cy="3240000"/>
            <a:chOff x="3342374" y="1782331"/>
            <a:chExt cx="2330190" cy="3240000"/>
          </a:xfrm>
        </p:grpSpPr>
        <p:cxnSp>
          <p:nvCxnSpPr>
            <p:cNvPr id="917" name="Google Shape;917;p56"/>
            <p:cNvCxnSpPr/>
            <p:nvPr/>
          </p:nvCxnSpPr>
          <p:spPr>
            <a:xfrm rot="16200000" flipH="1">
              <a:off x="1722682" y="3402031"/>
              <a:ext cx="32400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diamond" w="sm" len="sm"/>
              <a:tailEnd type="diamond" w="sm" len="sm"/>
            </a:ln>
          </p:spPr>
        </p:cxnSp>
        <p:cxnSp>
          <p:nvCxnSpPr>
            <p:cNvPr id="918" name="Google Shape;918;p56"/>
            <p:cNvCxnSpPr/>
            <p:nvPr/>
          </p:nvCxnSpPr>
          <p:spPr>
            <a:xfrm>
              <a:off x="3343043" y="2146125"/>
              <a:ext cx="12777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9" name="Google Shape;919;p56"/>
            <p:cNvSpPr/>
            <p:nvPr/>
          </p:nvSpPr>
          <p:spPr>
            <a:xfrm>
              <a:off x="3908564" y="1934925"/>
              <a:ext cx="1764000" cy="423000"/>
            </a:xfrm>
            <a:prstGeom prst="rect">
              <a:avLst/>
            </a:prstGeom>
            <a:gradFill>
              <a:gsLst>
                <a:gs pos="0">
                  <a:srgbClr val="627292"/>
                </a:gs>
                <a:gs pos="100000">
                  <a:srgbClr val="31364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Tipo  retrospectivo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20" name="Google Shape;920;p56"/>
            <p:cNvCxnSpPr/>
            <p:nvPr/>
          </p:nvCxnSpPr>
          <p:spPr>
            <a:xfrm>
              <a:off x="3342374" y="3033750"/>
              <a:ext cx="12777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1" name="Google Shape;921;p56"/>
            <p:cNvSpPr/>
            <p:nvPr/>
          </p:nvSpPr>
          <p:spPr>
            <a:xfrm>
              <a:off x="3907875" y="2822550"/>
              <a:ext cx="1764000" cy="423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Nivel Descriptivo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22" name="Google Shape;922;p56"/>
            <p:cNvCxnSpPr/>
            <p:nvPr/>
          </p:nvCxnSpPr>
          <p:spPr>
            <a:xfrm>
              <a:off x="3342374" y="3921375"/>
              <a:ext cx="1277700" cy="6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3" name="Google Shape;923;p56"/>
            <p:cNvSpPr/>
            <p:nvPr/>
          </p:nvSpPr>
          <p:spPr>
            <a:xfrm>
              <a:off x="3907875" y="3710175"/>
              <a:ext cx="1764000" cy="423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Diseño cualitativo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" name="Google Shape;913;p56">
            <a:extLst>
              <a:ext uri="{FF2B5EF4-FFF2-40B4-BE49-F238E27FC236}">
                <a16:creationId xmlns:a16="http://schemas.microsoft.com/office/drawing/2014/main" xmlns="" id="{D7F0168C-DE3D-4150-8BC5-9F4DCA289D99}"/>
              </a:ext>
            </a:extLst>
          </p:cNvPr>
          <p:cNvSpPr txBox="1"/>
          <p:nvPr/>
        </p:nvSpPr>
        <p:spPr>
          <a:xfrm flipH="1">
            <a:off x="5709000" y="2161548"/>
            <a:ext cx="261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Descripción de un fenómenos (normas de origen)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" name="Google Shape;922;p56">
            <a:extLst>
              <a:ext uri="{FF2B5EF4-FFF2-40B4-BE49-F238E27FC236}">
                <a16:creationId xmlns:a16="http://schemas.microsoft.com/office/drawing/2014/main" xmlns="" id="{D6C5A64A-6AD8-4CE5-AD22-0B5A2B594E51}"/>
              </a:ext>
            </a:extLst>
          </p:cNvPr>
          <p:cNvCxnSpPr/>
          <p:nvPr/>
        </p:nvCxnSpPr>
        <p:spPr>
          <a:xfrm>
            <a:off x="3244942" y="4151099"/>
            <a:ext cx="12777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923;p56">
            <a:extLst>
              <a:ext uri="{FF2B5EF4-FFF2-40B4-BE49-F238E27FC236}">
                <a16:creationId xmlns:a16="http://schemas.microsoft.com/office/drawing/2014/main" xmlns="" id="{5AF3016F-AD40-4BD6-913F-3B3D94C01950}"/>
              </a:ext>
            </a:extLst>
          </p:cNvPr>
          <p:cNvSpPr/>
          <p:nvPr/>
        </p:nvSpPr>
        <p:spPr>
          <a:xfrm>
            <a:off x="3810443" y="3939899"/>
            <a:ext cx="1764000" cy="423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Muestra no propabilística (14)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913;p56">
            <a:extLst>
              <a:ext uri="{FF2B5EF4-FFF2-40B4-BE49-F238E27FC236}">
                <a16:creationId xmlns:a16="http://schemas.microsoft.com/office/drawing/2014/main" xmlns="" id="{AE9D52B8-029C-4BDC-936B-E3F6EFBD43E8}"/>
              </a:ext>
            </a:extLst>
          </p:cNvPr>
          <p:cNvSpPr txBox="1"/>
          <p:nvPr/>
        </p:nvSpPr>
        <p:spPr>
          <a:xfrm flipH="1">
            <a:off x="5709000" y="3951497"/>
            <a:ext cx="261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 expertos MPCEIP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experto SAE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 experto FEDEXPORT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 expertos empresa privada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A8D70F71-2082-4ACB-AF5A-60A5F2803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5" b="100000" l="4068" r="97458">
                        <a14:foregroundMark x1="41695" y1="43972" x2="40000" y2="64303"/>
                        <a14:foregroundMark x1="46441" y1="45626" x2="47797" y2="61466"/>
                        <a14:foregroundMark x1="43220" y1="61466" x2="52542" y2="61702"/>
                        <a14:foregroundMark x1="6949" y1="58629" x2="21525" y2="44681"/>
                        <a14:foregroundMark x1="6610" y1="47991" x2="22712" y2="26478"/>
                        <a14:foregroundMark x1="5763" y1="46336" x2="5763" y2="46336"/>
                        <a14:foregroundMark x1="5424" y1="59338" x2="5424" y2="59338"/>
                        <a14:foregroundMark x1="61864" y1="47281" x2="61186" y2="44208"/>
                        <a14:foregroundMark x1="61186" y1="39007" x2="61017" y2="34043"/>
                        <a14:foregroundMark x1="78644" y1="53428" x2="80339" y2="48936"/>
                        <a14:foregroundMark x1="48644" y1="14657" x2="51356" y2="11111"/>
                        <a14:foregroundMark x1="34746" y1="46572" x2="37119" y2="43262"/>
                        <a14:backgroundMark x1="38305" y1="25296" x2="44407" y2="21513"/>
                        <a14:backgroundMark x1="59322" y1="17730" x2="66102" y2="36643"/>
                        <a14:backgroundMark x1="90169" y1="33570" x2="88983" y2="40898"/>
                        <a14:backgroundMark x1="85085" y1="43972" x2="83559" y2="46099"/>
                        <a14:backgroundMark x1="77966" y1="31442" x2="79492" y2="43972"/>
                        <a14:backgroundMark x1="46780" y1="29078" x2="50000" y2="33806"/>
                        <a14:backgroundMark x1="50339" y1="18440" x2="57966" y2="34043"/>
                        <a14:backgroundMark x1="40169" y1="29551" x2="40169" y2="29551"/>
                        <a14:backgroundMark x1="29322" y1="34043" x2="33390" y2="29078"/>
                        <a14:backgroundMark x1="25763" y1="38298" x2="26949" y2="37116"/>
                        <a14:backgroundMark x1="82542" y1="22931" x2="84746" y2="33570"/>
                        <a14:backgroundMark x1="63051" y1="41371" x2="63051" y2="43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0185" r="2994"/>
          <a:stretch/>
        </p:blipFill>
        <p:spPr bwMode="auto">
          <a:xfrm>
            <a:off x="105332" y="3099285"/>
            <a:ext cx="2989726" cy="20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2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ial Protocol Campaign by Slidesgo">
  <a:themeElements>
    <a:clrScheme name="Personalizado 3">
      <a:dk1>
        <a:srgbClr val="182C30"/>
      </a:dk1>
      <a:lt1>
        <a:srgbClr val="FFFFFF"/>
      </a:lt1>
      <a:dk2>
        <a:srgbClr val="9596C8"/>
      </a:dk2>
      <a:lt2>
        <a:srgbClr val="47536A"/>
      </a:lt2>
      <a:accent1>
        <a:srgbClr val="182C30"/>
      </a:accent1>
      <a:accent2>
        <a:srgbClr val="FFC000"/>
      </a:accent2>
      <a:accent3>
        <a:srgbClr val="9596C8"/>
      </a:accent3>
      <a:accent4>
        <a:srgbClr val="47536A"/>
      </a:accent4>
      <a:accent5>
        <a:srgbClr val="182C3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2696</Words>
  <Application>Microsoft Office PowerPoint</Application>
  <PresentationFormat>Presentación en pantalla (16:9)</PresentationFormat>
  <Paragraphs>419</Paragraphs>
  <Slides>32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5" baseType="lpstr">
      <vt:lpstr>Wingdings</vt:lpstr>
      <vt:lpstr>arial</vt:lpstr>
      <vt:lpstr>Symbol</vt:lpstr>
      <vt:lpstr>Roboto Condensed Light</vt:lpstr>
      <vt:lpstr>Roboto</vt:lpstr>
      <vt:lpstr>Malgun Gothic</vt:lpstr>
      <vt:lpstr>Nunito Sans ExtraBold</vt:lpstr>
      <vt:lpstr>arial</vt:lpstr>
      <vt:lpstr>Bebas Neue</vt:lpstr>
      <vt:lpstr>Calibri</vt:lpstr>
      <vt:lpstr>Open Sans</vt:lpstr>
      <vt:lpstr>Times New Roman</vt:lpstr>
      <vt:lpstr>Official Protocol Campaign by Slidesgo</vt:lpstr>
      <vt:lpstr>Presentación de PowerPoint</vt:lpstr>
      <vt:lpstr>ASPECTOS GENERALES</vt:lpstr>
      <vt:lpstr>Árbol de problemas</vt:lpstr>
      <vt:lpstr>JUSTIFICACIÓN - importancia</vt:lpstr>
      <vt:lpstr>Objetivos</vt:lpstr>
      <vt:lpstr>Marco teórico</vt:lpstr>
      <vt:lpstr>Presentación de PowerPoint</vt:lpstr>
      <vt:lpstr>Metodología</vt:lpstr>
      <vt:lpstr>METODOLOGÍA</vt:lpstr>
      <vt:lpstr>Normativa de origen</vt:lpstr>
      <vt:lpstr>OMC</vt:lpstr>
      <vt:lpstr>Presentación de PowerPoint</vt:lpstr>
      <vt:lpstr>TIPOS de regimenes comerciales</vt:lpstr>
      <vt:lpstr>Entrevista realizada por la OMC al experto Stefano Inama</vt:lpstr>
      <vt:lpstr>REGLAS de origen</vt:lpstr>
      <vt:lpstr>Presentación de PowerPoint</vt:lpstr>
      <vt:lpstr>CRITERIOS DE ORIGEN</vt:lpstr>
      <vt:lpstr>CRITERIOS complementarios</vt:lpstr>
      <vt:lpstr>Presentación de PowerPoint</vt:lpstr>
      <vt:lpstr>Otras condicioes a cumplir</vt:lpstr>
      <vt:lpstr>Impacto en ecuador</vt:lpstr>
      <vt:lpstr>Presentación de PowerPoint</vt:lpstr>
      <vt:lpstr>Resultados</vt:lpstr>
      <vt:lpstr>1. Conocimiento de industria ecuatoriana para mejorar reglas de origen</vt:lpstr>
      <vt:lpstr>3. Manejo de reglas de origen por expertos</vt:lpstr>
      <vt:lpstr>5. Uso de Índices de utilización y subutilización</vt:lpstr>
      <vt:lpstr>7. Presentación de certificado de origen post importación</vt:lpstr>
      <vt:lpstr>MATRIZ FODA</vt:lpstr>
      <vt:lpstr>ESTRATEGIAS</vt:lpstr>
      <vt:lpstr>Conclusiones y recomendaciones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xfdgvhjnk</dc:title>
  <cp:lastModifiedBy>David Calderón</cp:lastModifiedBy>
  <cp:revision>133</cp:revision>
  <dcterms:modified xsi:type="dcterms:W3CDTF">2021-03-24T13:18:24Z</dcterms:modified>
</cp:coreProperties>
</file>