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9"/>
  </p:notesMasterIdLst>
  <p:sldIdLst>
    <p:sldId id="277" r:id="rId2"/>
    <p:sldId id="271" r:id="rId3"/>
    <p:sldId id="299" r:id="rId4"/>
    <p:sldId id="272" r:id="rId5"/>
    <p:sldId id="273" r:id="rId6"/>
    <p:sldId id="275" r:id="rId7"/>
    <p:sldId id="274" r:id="rId8"/>
    <p:sldId id="276" r:id="rId9"/>
    <p:sldId id="278" r:id="rId10"/>
    <p:sldId id="280" r:id="rId11"/>
    <p:sldId id="281" r:id="rId12"/>
    <p:sldId id="300" r:id="rId13"/>
    <p:sldId id="282" r:id="rId14"/>
    <p:sldId id="301" r:id="rId15"/>
    <p:sldId id="283" r:id="rId16"/>
    <p:sldId id="302" r:id="rId17"/>
    <p:sldId id="284" r:id="rId18"/>
    <p:sldId id="285" r:id="rId19"/>
    <p:sldId id="287" r:id="rId20"/>
    <p:sldId id="303" r:id="rId21"/>
    <p:sldId id="304" r:id="rId22"/>
    <p:sldId id="288" r:id="rId23"/>
    <p:sldId id="289" r:id="rId24"/>
    <p:sldId id="305" r:id="rId25"/>
    <p:sldId id="290" r:id="rId26"/>
    <p:sldId id="291" r:id="rId27"/>
    <p:sldId id="295" r:id="rId28"/>
    <p:sldId id="306" r:id="rId29"/>
    <p:sldId id="292" r:id="rId30"/>
    <p:sldId id="296" r:id="rId31"/>
    <p:sldId id="307" r:id="rId32"/>
    <p:sldId id="294" r:id="rId33"/>
    <p:sldId id="297" r:id="rId34"/>
    <p:sldId id="298" r:id="rId35"/>
    <p:sldId id="308" r:id="rId36"/>
    <p:sldId id="309" r:id="rId37"/>
    <p:sldId id="310" r:id="rId3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4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4B427A-0B10-4A37-981A-DFEF9F11CF4C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3B798D6B-BF9F-48A7-AAE0-76D5627B4693}">
      <dgm:prSet phldrT="[Texto]" custT="1"/>
      <dgm:spPr/>
      <dgm:t>
        <a:bodyPr/>
        <a:lstStyle/>
        <a:p>
          <a:r>
            <a:rPr lang="es-ES" sz="1600" dirty="0" smtClean="0"/>
            <a:t>Atenuación natural</a:t>
          </a:r>
          <a:endParaRPr lang="es-EC" sz="1600" dirty="0"/>
        </a:p>
      </dgm:t>
    </dgm:pt>
    <dgm:pt modelId="{F368F823-A57C-4A61-821F-90A58AB5BC2A}" type="parTrans" cxnId="{B46CFC80-B9EB-49DB-85EB-24938F574574}">
      <dgm:prSet/>
      <dgm:spPr/>
      <dgm:t>
        <a:bodyPr/>
        <a:lstStyle/>
        <a:p>
          <a:endParaRPr lang="es-EC"/>
        </a:p>
      </dgm:t>
    </dgm:pt>
    <dgm:pt modelId="{7607831C-8AAB-461C-83C3-1A577CD7D664}" type="sibTrans" cxnId="{B46CFC80-B9EB-49DB-85EB-24938F574574}">
      <dgm:prSet/>
      <dgm:spPr/>
      <dgm:t>
        <a:bodyPr/>
        <a:lstStyle/>
        <a:p>
          <a:endParaRPr lang="es-EC"/>
        </a:p>
      </dgm:t>
    </dgm:pt>
    <dgm:pt modelId="{EEB24107-4037-4CE0-94B9-EC41F4ACE0BE}">
      <dgm:prSet phldrT="[Texto]" custT="1"/>
      <dgm:spPr/>
      <dgm:t>
        <a:bodyPr/>
        <a:lstStyle/>
        <a:p>
          <a:r>
            <a:rPr lang="es-ES" sz="1600" dirty="0" smtClean="0"/>
            <a:t>Bioestimulación</a:t>
          </a:r>
          <a:endParaRPr lang="es-EC" sz="1600" dirty="0"/>
        </a:p>
      </dgm:t>
    </dgm:pt>
    <dgm:pt modelId="{5D37598C-0E43-4331-870F-372C53D7CF51}" type="parTrans" cxnId="{C815B105-A376-40F8-9B15-101C3215C87F}">
      <dgm:prSet/>
      <dgm:spPr/>
      <dgm:t>
        <a:bodyPr/>
        <a:lstStyle/>
        <a:p>
          <a:endParaRPr lang="es-EC"/>
        </a:p>
      </dgm:t>
    </dgm:pt>
    <dgm:pt modelId="{73314934-1BD3-40E8-89E6-DF7300A1551E}" type="sibTrans" cxnId="{C815B105-A376-40F8-9B15-101C3215C87F}">
      <dgm:prSet/>
      <dgm:spPr/>
      <dgm:t>
        <a:bodyPr/>
        <a:lstStyle/>
        <a:p>
          <a:endParaRPr lang="es-EC"/>
        </a:p>
      </dgm:t>
    </dgm:pt>
    <dgm:pt modelId="{BA0B9A8D-7860-4249-A4F0-D88E1E627A89}">
      <dgm:prSet phldrT="[Texto]" custT="1"/>
      <dgm:spPr/>
      <dgm:t>
        <a:bodyPr/>
        <a:lstStyle/>
        <a:p>
          <a:r>
            <a:rPr lang="es-ES" sz="1600" dirty="0" err="1" smtClean="0"/>
            <a:t>Bioaumento</a:t>
          </a:r>
          <a:endParaRPr lang="es-EC" sz="1600" dirty="0"/>
        </a:p>
      </dgm:t>
    </dgm:pt>
    <dgm:pt modelId="{7E201713-CE31-4D1E-8190-368DA10965A2}" type="parTrans" cxnId="{CE13F42C-0FBA-414A-9DC2-AD59D8F6B61E}">
      <dgm:prSet/>
      <dgm:spPr/>
      <dgm:t>
        <a:bodyPr/>
        <a:lstStyle/>
        <a:p>
          <a:endParaRPr lang="es-EC"/>
        </a:p>
      </dgm:t>
    </dgm:pt>
    <dgm:pt modelId="{03A12718-11BB-4CB3-B1A2-C9B1966F16AD}" type="sibTrans" cxnId="{CE13F42C-0FBA-414A-9DC2-AD59D8F6B61E}">
      <dgm:prSet/>
      <dgm:spPr/>
      <dgm:t>
        <a:bodyPr/>
        <a:lstStyle/>
        <a:p>
          <a:endParaRPr lang="es-EC"/>
        </a:p>
      </dgm:t>
    </dgm:pt>
    <dgm:pt modelId="{94594B0F-AAAA-41C1-A9CF-EF4DF1577D4D}" type="pres">
      <dgm:prSet presAssocID="{9F4B427A-0B10-4A37-981A-DFEF9F11CF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6D4A170-B432-480E-8B36-945BD4D646D3}" type="pres">
      <dgm:prSet presAssocID="{3B798D6B-BF9F-48A7-AAE0-76D5627B4693}" presName="composite" presStyleCnt="0"/>
      <dgm:spPr/>
      <dgm:t>
        <a:bodyPr/>
        <a:lstStyle/>
        <a:p>
          <a:endParaRPr lang="es-EC"/>
        </a:p>
      </dgm:t>
    </dgm:pt>
    <dgm:pt modelId="{73466BC8-D7FA-4CBE-B5C5-CFC912822FB1}" type="pres">
      <dgm:prSet presAssocID="{3B798D6B-BF9F-48A7-AAE0-76D5627B4693}" presName="rect1" presStyleLbl="trAlignAcc1" presStyleIdx="0" presStyleCnt="3" custScaleX="1014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EEB98A-ACC8-475C-BC44-FD4A7E4AB3CB}" type="pres">
      <dgm:prSet presAssocID="{3B798D6B-BF9F-48A7-AAE0-76D5627B4693}" presName="rect2" presStyleLbl="fgImgPlace1" presStyleIdx="0" presStyleCnt="3"/>
      <dgm:spPr/>
      <dgm:t>
        <a:bodyPr/>
        <a:lstStyle/>
        <a:p>
          <a:endParaRPr lang="es-EC"/>
        </a:p>
      </dgm:t>
    </dgm:pt>
    <dgm:pt modelId="{C3ED3504-2F8E-43E7-8FF2-ADEFFAFCFE4A}" type="pres">
      <dgm:prSet presAssocID="{7607831C-8AAB-461C-83C3-1A577CD7D664}" presName="sibTrans" presStyleCnt="0"/>
      <dgm:spPr/>
      <dgm:t>
        <a:bodyPr/>
        <a:lstStyle/>
        <a:p>
          <a:endParaRPr lang="es-EC"/>
        </a:p>
      </dgm:t>
    </dgm:pt>
    <dgm:pt modelId="{C5677F18-3B26-480D-9D88-FA33272D6C97}" type="pres">
      <dgm:prSet presAssocID="{EEB24107-4037-4CE0-94B9-EC41F4ACE0BE}" presName="composite" presStyleCnt="0"/>
      <dgm:spPr/>
      <dgm:t>
        <a:bodyPr/>
        <a:lstStyle/>
        <a:p>
          <a:endParaRPr lang="es-EC"/>
        </a:p>
      </dgm:t>
    </dgm:pt>
    <dgm:pt modelId="{FD58FE46-5616-4092-8CA3-D806E480621A}" type="pres">
      <dgm:prSet presAssocID="{EEB24107-4037-4CE0-94B9-EC41F4ACE0BE}" presName="rect1" presStyleLbl="trAlignAcc1" presStyleIdx="1" presStyleCnt="3" custScaleX="1014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B86F59-C738-4B02-BA4F-729AB0529F6D}" type="pres">
      <dgm:prSet presAssocID="{EEB24107-4037-4CE0-94B9-EC41F4ACE0BE}" presName="rect2" presStyleLbl="fgImgPlace1" presStyleIdx="1" presStyleCnt="3"/>
      <dgm:spPr/>
      <dgm:t>
        <a:bodyPr/>
        <a:lstStyle/>
        <a:p>
          <a:endParaRPr lang="es-EC"/>
        </a:p>
      </dgm:t>
    </dgm:pt>
    <dgm:pt modelId="{19EBE899-D527-4E0C-910A-8A71DEC97EED}" type="pres">
      <dgm:prSet presAssocID="{73314934-1BD3-40E8-89E6-DF7300A1551E}" presName="sibTrans" presStyleCnt="0"/>
      <dgm:spPr/>
      <dgm:t>
        <a:bodyPr/>
        <a:lstStyle/>
        <a:p>
          <a:endParaRPr lang="es-EC"/>
        </a:p>
      </dgm:t>
    </dgm:pt>
    <dgm:pt modelId="{EC7D7ACB-A461-421B-87D9-94FEC68BF2F9}" type="pres">
      <dgm:prSet presAssocID="{BA0B9A8D-7860-4249-A4F0-D88E1E627A89}" presName="composite" presStyleCnt="0"/>
      <dgm:spPr/>
      <dgm:t>
        <a:bodyPr/>
        <a:lstStyle/>
        <a:p>
          <a:endParaRPr lang="es-EC"/>
        </a:p>
      </dgm:t>
    </dgm:pt>
    <dgm:pt modelId="{7F2E155B-5360-4577-A198-B8B0C9BEEBDD}" type="pres">
      <dgm:prSet presAssocID="{BA0B9A8D-7860-4249-A4F0-D88E1E627A89}" presName="rect1" presStyleLbl="trAlignAcc1" presStyleIdx="2" presStyleCnt="3" custScaleX="1014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A27763-A516-4A58-8E47-F0860B466D20}" type="pres">
      <dgm:prSet presAssocID="{BA0B9A8D-7860-4249-A4F0-D88E1E627A89}" presName="rect2" presStyleLbl="fgImgPlace1" presStyleIdx="2" presStyleCnt="3"/>
      <dgm:spPr/>
      <dgm:t>
        <a:bodyPr/>
        <a:lstStyle/>
        <a:p>
          <a:endParaRPr lang="es-EC"/>
        </a:p>
      </dgm:t>
    </dgm:pt>
  </dgm:ptLst>
  <dgm:cxnLst>
    <dgm:cxn modelId="{D18DD97D-3C55-4311-B5E3-C8720D0EB3CC}" type="presOf" srcId="{EEB24107-4037-4CE0-94B9-EC41F4ACE0BE}" destId="{FD58FE46-5616-4092-8CA3-D806E480621A}" srcOrd="0" destOrd="0" presId="urn:microsoft.com/office/officeart/2008/layout/PictureStrips"/>
    <dgm:cxn modelId="{CE13F42C-0FBA-414A-9DC2-AD59D8F6B61E}" srcId="{9F4B427A-0B10-4A37-981A-DFEF9F11CF4C}" destId="{BA0B9A8D-7860-4249-A4F0-D88E1E627A89}" srcOrd="2" destOrd="0" parTransId="{7E201713-CE31-4D1E-8190-368DA10965A2}" sibTransId="{03A12718-11BB-4CB3-B1A2-C9B1966F16AD}"/>
    <dgm:cxn modelId="{6B23F463-8870-4D3D-B106-8E3B63A97748}" type="presOf" srcId="{3B798D6B-BF9F-48A7-AAE0-76D5627B4693}" destId="{73466BC8-D7FA-4CBE-B5C5-CFC912822FB1}" srcOrd="0" destOrd="0" presId="urn:microsoft.com/office/officeart/2008/layout/PictureStrips"/>
    <dgm:cxn modelId="{C815B105-A376-40F8-9B15-101C3215C87F}" srcId="{9F4B427A-0B10-4A37-981A-DFEF9F11CF4C}" destId="{EEB24107-4037-4CE0-94B9-EC41F4ACE0BE}" srcOrd="1" destOrd="0" parTransId="{5D37598C-0E43-4331-870F-372C53D7CF51}" sibTransId="{73314934-1BD3-40E8-89E6-DF7300A1551E}"/>
    <dgm:cxn modelId="{B46CFC80-B9EB-49DB-85EB-24938F574574}" srcId="{9F4B427A-0B10-4A37-981A-DFEF9F11CF4C}" destId="{3B798D6B-BF9F-48A7-AAE0-76D5627B4693}" srcOrd="0" destOrd="0" parTransId="{F368F823-A57C-4A61-821F-90A58AB5BC2A}" sibTransId="{7607831C-8AAB-461C-83C3-1A577CD7D664}"/>
    <dgm:cxn modelId="{DCA42791-B76B-4FE4-91E0-909734FDFF4E}" type="presOf" srcId="{BA0B9A8D-7860-4249-A4F0-D88E1E627A89}" destId="{7F2E155B-5360-4577-A198-B8B0C9BEEBDD}" srcOrd="0" destOrd="0" presId="urn:microsoft.com/office/officeart/2008/layout/PictureStrips"/>
    <dgm:cxn modelId="{ADEB8261-6AF2-47B3-BCBF-BB3101123838}" type="presOf" srcId="{9F4B427A-0B10-4A37-981A-DFEF9F11CF4C}" destId="{94594B0F-AAAA-41C1-A9CF-EF4DF1577D4D}" srcOrd="0" destOrd="0" presId="urn:microsoft.com/office/officeart/2008/layout/PictureStrips"/>
    <dgm:cxn modelId="{AA17AE17-D95D-4518-80B5-3B60E25639A5}" type="presParOf" srcId="{94594B0F-AAAA-41C1-A9CF-EF4DF1577D4D}" destId="{F6D4A170-B432-480E-8B36-945BD4D646D3}" srcOrd="0" destOrd="0" presId="urn:microsoft.com/office/officeart/2008/layout/PictureStrips"/>
    <dgm:cxn modelId="{0F10B899-E319-462A-9D82-86A481FC905A}" type="presParOf" srcId="{F6D4A170-B432-480E-8B36-945BD4D646D3}" destId="{73466BC8-D7FA-4CBE-B5C5-CFC912822FB1}" srcOrd="0" destOrd="0" presId="urn:microsoft.com/office/officeart/2008/layout/PictureStrips"/>
    <dgm:cxn modelId="{AE22F5CC-9DBA-4F37-A8FE-0803E74BC589}" type="presParOf" srcId="{F6D4A170-B432-480E-8B36-945BD4D646D3}" destId="{A2EEB98A-ACC8-475C-BC44-FD4A7E4AB3CB}" srcOrd="1" destOrd="0" presId="urn:microsoft.com/office/officeart/2008/layout/PictureStrips"/>
    <dgm:cxn modelId="{7C63E87B-8384-4305-BCAD-B36830C6EFD3}" type="presParOf" srcId="{94594B0F-AAAA-41C1-A9CF-EF4DF1577D4D}" destId="{C3ED3504-2F8E-43E7-8FF2-ADEFFAFCFE4A}" srcOrd="1" destOrd="0" presId="urn:microsoft.com/office/officeart/2008/layout/PictureStrips"/>
    <dgm:cxn modelId="{45E82A5A-F075-4853-B0EA-D929457581D5}" type="presParOf" srcId="{94594B0F-AAAA-41C1-A9CF-EF4DF1577D4D}" destId="{C5677F18-3B26-480D-9D88-FA33272D6C97}" srcOrd="2" destOrd="0" presId="urn:microsoft.com/office/officeart/2008/layout/PictureStrips"/>
    <dgm:cxn modelId="{751BF49F-3844-49C8-9DC7-9B8EB9DA678E}" type="presParOf" srcId="{C5677F18-3B26-480D-9D88-FA33272D6C97}" destId="{FD58FE46-5616-4092-8CA3-D806E480621A}" srcOrd="0" destOrd="0" presId="urn:microsoft.com/office/officeart/2008/layout/PictureStrips"/>
    <dgm:cxn modelId="{0E2CFBD9-2CC4-46E0-8C4B-1BAB32D6D4D9}" type="presParOf" srcId="{C5677F18-3B26-480D-9D88-FA33272D6C97}" destId="{E3B86F59-C738-4B02-BA4F-729AB0529F6D}" srcOrd="1" destOrd="0" presId="urn:microsoft.com/office/officeart/2008/layout/PictureStrips"/>
    <dgm:cxn modelId="{0A45335C-3111-4F8D-BA7C-F3B56199259B}" type="presParOf" srcId="{94594B0F-AAAA-41C1-A9CF-EF4DF1577D4D}" destId="{19EBE899-D527-4E0C-910A-8A71DEC97EED}" srcOrd="3" destOrd="0" presId="urn:microsoft.com/office/officeart/2008/layout/PictureStrips"/>
    <dgm:cxn modelId="{088282DE-FF52-45E2-A3E0-DF838D95B64E}" type="presParOf" srcId="{94594B0F-AAAA-41C1-A9CF-EF4DF1577D4D}" destId="{EC7D7ACB-A461-421B-87D9-94FEC68BF2F9}" srcOrd="4" destOrd="0" presId="urn:microsoft.com/office/officeart/2008/layout/PictureStrips"/>
    <dgm:cxn modelId="{714E532D-C9A2-404A-B6DF-2C8DE04C7B2A}" type="presParOf" srcId="{EC7D7ACB-A461-421B-87D9-94FEC68BF2F9}" destId="{7F2E155B-5360-4577-A198-B8B0C9BEEBDD}" srcOrd="0" destOrd="0" presId="urn:microsoft.com/office/officeart/2008/layout/PictureStrips"/>
    <dgm:cxn modelId="{B43CA97E-5264-4862-BB35-02F3025638D2}" type="presParOf" srcId="{EC7D7ACB-A461-421B-87D9-94FEC68BF2F9}" destId="{09A27763-A516-4A58-8E47-F0860B466D2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EA0C21-FB56-4171-813A-EB67BDCBE317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03DE997B-538D-43E6-808F-300EB2764F29}">
      <dgm:prSet phldrT="[Texto]" custT="1"/>
      <dgm:spPr/>
      <dgm:t>
        <a:bodyPr/>
        <a:lstStyle/>
        <a:p>
          <a:r>
            <a:rPr lang="es-ES" sz="1600" dirty="0" smtClean="0"/>
            <a:t>Unión de secuencias de genes </a:t>
          </a:r>
          <a:r>
            <a:rPr lang="es-ES" sz="1600" dirty="0" err="1" smtClean="0"/>
            <a:t>krs</a:t>
          </a:r>
          <a:endParaRPr lang="es-EC" sz="1600" dirty="0"/>
        </a:p>
      </dgm:t>
    </dgm:pt>
    <dgm:pt modelId="{A72F81E9-3C21-4940-BEE9-3B602E5F7711}" type="parTrans" cxnId="{25EC187B-E3E5-4E14-B044-37A6BFAAD94E}">
      <dgm:prSet/>
      <dgm:spPr/>
      <dgm:t>
        <a:bodyPr/>
        <a:lstStyle/>
        <a:p>
          <a:endParaRPr lang="es-EC"/>
        </a:p>
      </dgm:t>
    </dgm:pt>
    <dgm:pt modelId="{48A9C96E-C644-4B4F-A7CA-5B7C6C0F9903}" type="sibTrans" cxnId="{25EC187B-E3E5-4E14-B044-37A6BFAAD94E}">
      <dgm:prSet/>
      <dgm:spPr/>
      <dgm:t>
        <a:bodyPr/>
        <a:lstStyle/>
        <a:p>
          <a:endParaRPr lang="es-EC"/>
        </a:p>
      </dgm:t>
    </dgm:pt>
    <dgm:pt modelId="{C9460778-3F0F-4A72-8BB6-A7D89015F3BD}">
      <dgm:prSet phldrT="[Texto]"/>
      <dgm:spPr/>
      <dgm:t>
        <a:bodyPr/>
        <a:lstStyle/>
        <a:p>
          <a:r>
            <a:rPr lang="es-ES" dirty="0" smtClean="0"/>
            <a:t>Alineamiento múltiple con algoritmo </a:t>
          </a:r>
          <a:r>
            <a:rPr lang="es-ES" dirty="0" err="1" smtClean="0"/>
            <a:t>ClustalW</a:t>
          </a:r>
          <a:endParaRPr lang="es-EC" dirty="0"/>
        </a:p>
      </dgm:t>
    </dgm:pt>
    <dgm:pt modelId="{169F3CBA-B1F9-48B4-AECF-FBA527568409}" type="parTrans" cxnId="{ECAB1205-0424-4E3F-BF20-5064BC4FA8A1}">
      <dgm:prSet/>
      <dgm:spPr/>
      <dgm:t>
        <a:bodyPr/>
        <a:lstStyle/>
        <a:p>
          <a:endParaRPr lang="es-EC"/>
        </a:p>
      </dgm:t>
    </dgm:pt>
    <dgm:pt modelId="{DA049E04-3526-4915-8235-02BF791B400B}" type="sibTrans" cxnId="{ECAB1205-0424-4E3F-BF20-5064BC4FA8A1}">
      <dgm:prSet/>
      <dgm:spPr/>
      <dgm:t>
        <a:bodyPr/>
        <a:lstStyle/>
        <a:p>
          <a:endParaRPr lang="es-EC"/>
        </a:p>
      </dgm:t>
    </dgm:pt>
    <dgm:pt modelId="{D41EE840-3C4A-437F-B3FD-36B059667D9B}">
      <dgm:prSet phldrT="[Texto]"/>
      <dgm:spPr/>
      <dgm:t>
        <a:bodyPr/>
        <a:lstStyle/>
        <a:p>
          <a:r>
            <a:rPr lang="es-ES" dirty="0" smtClean="0"/>
            <a:t>Construcción de árbol filogenético en CIPRES</a:t>
          </a:r>
          <a:endParaRPr lang="es-EC" dirty="0"/>
        </a:p>
      </dgm:t>
    </dgm:pt>
    <dgm:pt modelId="{0DDAB12B-2410-4388-B87F-87C5784A4F3D}" type="parTrans" cxnId="{A5EE6569-D882-45AD-BEE4-4BCE3A5E0E7A}">
      <dgm:prSet/>
      <dgm:spPr/>
      <dgm:t>
        <a:bodyPr/>
        <a:lstStyle/>
        <a:p>
          <a:endParaRPr lang="es-EC"/>
        </a:p>
      </dgm:t>
    </dgm:pt>
    <dgm:pt modelId="{E8AEEF7F-76CB-4D76-8867-422EB71351B3}" type="sibTrans" cxnId="{A5EE6569-D882-45AD-BEE4-4BCE3A5E0E7A}">
      <dgm:prSet/>
      <dgm:spPr/>
      <dgm:t>
        <a:bodyPr/>
        <a:lstStyle/>
        <a:p>
          <a:endParaRPr lang="es-EC"/>
        </a:p>
      </dgm:t>
    </dgm:pt>
    <dgm:pt modelId="{23C53349-B05D-47D7-B81C-DB7F2C78895B}" type="pres">
      <dgm:prSet presAssocID="{BCEA0C21-FB56-4171-813A-EB67BDCBE317}" presName="Name0" presStyleCnt="0">
        <dgm:presLayoutVars>
          <dgm:dir/>
          <dgm:resizeHandles val="exact"/>
        </dgm:presLayoutVars>
      </dgm:prSet>
      <dgm:spPr/>
    </dgm:pt>
    <dgm:pt modelId="{5701C34E-DCA3-498E-9BF2-0053A66BE9A8}" type="pres">
      <dgm:prSet presAssocID="{03DE997B-538D-43E6-808F-300EB2764F2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44BEC4-821D-492B-BA69-F50D473A8253}" type="pres">
      <dgm:prSet presAssocID="{48A9C96E-C644-4B4F-A7CA-5B7C6C0F9903}" presName="sibTrans" presStyleLbl="sibTrans2D1" presStyleIdx="0" presStyleCnt="2"/>
      <dgm:spPr/>
      <dgm:t>
        <a:bodyPr/>
        <a:lstStyle/>
        <a:p>
          <a:endParaRPr lang="es-EC"/>
        </a:p>
      </dgm:t>
    </dgm:pt>
    <dgm:pt modelId="{D0AE0B86-5BA3-4FBA-B2AB-7491DF1D700D}" type="pres">
      <dgm:prSet presAssocID="{48A9C96E-C644-4B4F-A7CA-5B7C6C0F9903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7BF0903D-D78F-48E6-A30C-0744BB08A5DF}" type="pres">
      <dgm:prSet presAssocID="{C9460778-3F0F-4A72-8BB6-A7D89015F3B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47F808-0AC7-42B7-9167-47775203E809}" type="pres">
      <dgm:prSet presAssocID="{DA049E04-3526-4915-8235-02BF791B400B}" presName="sibTrans" presStyleLbl="sibTrans2D1" presStyleIdx="1" presStyleCnt="2"/>
      <dgm:spPr/>
      <dgm:t>
        <a:bodyPr/>
        <a:lstStyle/>
        <a:p>
          <a:endParaRPr lang="es-EC"/>
        </a:p>
      </dgm:t>
    </dgm:pt>
    <dgm:pt modelId="{ED10BE66-8150-4B2E-BCDA-3B9540016E3B}" type="pres">
      <dgm:prSet presAssocID="{DA049E04-3526-4915-8235-02BF791B400B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04CE6155-4361-461B-8863-975B16883F7E}" type="pres">
      <dgm:prSet presAssocID="{D41EE840-3C4A-437F-B3FD-36B059667D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CA0491A-B0AF-457A-BA89-D700E7E9B145}" type="presOf" srcId="{48A9C96E-C644-4B4F-A7CA-5B7C6C0F9903}" destId="{5444BEC4-821D-492B-BA69-F50D473A8253}" srcOrd="0" destOrd="0" presId="urn:microsoft.com/office/officeart/2005/8/layout/process1"/>
    <dgm:cxn modelId="{A5EE6569-D882-45AD-BEE4-4BCE3A5E0E7A}" srcId="{BCEA0C21-FB56-4171-813A-EB67BDCBE317}" destId="{D41EE840-3C4A-437F-B3FD-36B059667D9B}" srcOrd="2" destOrd="0" parTransId="{0DDAB12B-2410-4388-B87F-87C5784A4F3D}" sibTransId="{E8AEEF7F-76CB-4D76-8867-422EB71351B3}"/>
    <dgm:cxn modelId="{2FC57709-1C99-40BF-89E6-295EBECFFC8C}" type="presOf" srcId="{DA049E04-3526-4915-8235-02BF791B400B}" destId="{ED10BE66-8150-4B2E-BCDA-3B9540016E3B}" srcOrd="1" destOrd="0" presId="urn:microsoft.com/office/officeart/2005/8/layout/process1"/>
    <dgm:cxn modelId="{ECAB1205-0424-4E3F-BF20-5064BC4FA8A1}" srcId="{BCEA0C21-FB56-4171-813A-EB67BDCBE317}" destId="{C9460778-3F0F-4A72-8BB6-A7D89015F3BD}" srcOrd="1" destOrd="0" parTransId="{169F3CBA-B1F9-48B4-AECF-FBA527568409}" sibTransId="{DA049E04-3526-4915-8235-02BF791B400B}"/>
    <dgm:cxn modelId="{F7A86337-07BA-43C8-AC3C-E3EA5A8B3D59}" type="presOf" srcId="{C9460778-3F0F-4A72-8BB6-A7D89015F3BD}" destId="{7BF0903D-D78F-48E6-A30C-0744BB08A5DF}" srcOrd="0" destOrd="0" presId="urn:microsoft.com/office/officeart/2005/8/layout/process1"/>
    <dgm:cxn modelId="{3CCFCDD3-A5D0-4C45-BC88-1C456C474ADA}" type="presOf" srcId="{DA049E04-3526-4915-8235-02BF791B400B}" destId="{2A47F808-0AC7-42B7-9167-47775203E809}" srcOrd="0" destOrd="0" presId="urn:microsoft.com/office/officeart/2005/8/layout/process1"/>
    <dgm:cxn modelId="{273B1D75-44A3-4403-8B39-21D48EB5D820}" type="presOf" srcId="{D41EE840-3C4A-437F-B3FD-36B059667D9B}" destId="{04CE6155-4361-461B-8863-975B16883F7E}" srcOrd="0" destOrd="0" presId="urn:microsoft.com/office/officeart/2005/8/layout/process1"/>
    <dgm:cxn modelId="{74A28793-AA25-4E69-B585-2762E08AA1E4}" type="presOf" srcId="{03DE997B-538D-43E6-808F-300EB2764F29}" destId="{5701C34E-DCA3-498E-9BF2-0053A66BE9A8}" srcOrd="0" destOrd="0" presId="urn:microsoft.com/office/officeart/2005/8/layout/process1"/>
    <dgm:cxn modelId="{A9299D72-E4CB-436A-AA3A-4D50A3C33435}" type="presOf" srcId="{BCEA0C21-FB56-4171-813A-EB67BDCBE317}" destId="{23C53349-B05D-47D7-B81C-DB7F2C78895B}" srcOrd="0" destOrd="0" presId="urn:microsoft.com/office/officeart/2005/8/layout/process1"/>
    <dgm:cxn modelId="{F4B9DDE2-A1C5-4141-A462-68A9DB7FE0D6}" type="presOf" srcId="{48A9C96E-C644-4B4F-A7CA-5B7C6C0F9903}" destId="{D0AE0B86-5BA3-4FBA-B2AB-7491DF1D700D}" srcOrd="1" destOrd="0" presId="urn:microsoft.com/office/officeart/2005/8/layout/process1"/>
    <dgm:cxn modelId="{25EC187B-E3E5-4E14-B044-37A6BFAAD94E}" srcId="{BCEA0C21-FB56-4171-813A-EB67BDCBE317}" destId="{03DE997B-538D-43E6-808F-300EB2764F29}" srcOrd="0" destOrd="0" parTransId="{A72F81E9-3C21-4940-BEE9-3B602E5F7711}" sibTransId="{48A9C96E-C644-4B4F-A7CA-5B7C6C0F9903}"/>
    <dgm:cxn modelId="{1CA9D5AF-7336-44DE-B04A-AA5935C00A55}" type="presParOf" srcId="{23C53349-B05D-47D7-B81C-DB7F2C78895B}" destId="{5701C34E-DCA3-498E-9BF2-0053A66BE9A8}" srcOrd="0" destOrd="0" presId="urn:microsoft.com/office/officeart/2005/8/layout/process1"/>
    <dgm:cxn modelId="{2F9DA011-3777-4C8C-BE6E-AC39AFDC178A}" type="presParOf" srcId="{23C53349-B05D-47D7-B81C-DB7F2C78895B}" destId="{5444BEC4-821D-492B-BA69-F50D473A8253}" srcOrd="1" destOrd="0" presId="urn:microsoft.com/office/officeart/2005/8/layout/process1"/>
    <dgm:cxn modelId="{8A0FD200-9D59-47D1-8C88-AE43F27BD7B6}" type="presParOf" srcId="{5444BEC4-821D-492B-BA69-F50D473A8253}" destId="{D0AE0B86-5BA3-4FBA-B2AB-7491DF1D700D}" srcOrd="0" destOrd="0" presId="urn:microsoft.com/office/officeart/2005/8/layout/process1"/>
    <dgm:cxn modelId="{BB76485A-7276-455D-B551-1C4A8AA0326E}" type="presParOf" srcId="{23C53349-B05D-47D7-B81C-DB7F2C78895B}" destId="{7BF0903D-D78F-48E6-A30C-0744BB08A5DF}" srcOrd="2" destOrd="0" presId="urn:microsoft.com/office/officeart/2005/8/layout/process1"/>
    <dgm:cxn modelId="{1AD50D0C-C441-4D9D-83A7-8FBD4F7C143E}" type="presParOf" srcId="{23C53349-B05D-47D7-B81C-DB7F2C78895B}" destId="{2A47F808-0AC7-42B7-9167-47775203E809}" srcOrd="3" destOrd="0" presId="urn:microsoft.com/office/officeart/2005/8/layout/process1"/>
    <dgm:cxn modelId="{0545FF10-03C2-4E9C-A136-CD2E8C723B1E}" type="presParOf" srcId="{2A47F808-0AC7-42B7-9167-47775203E809}" destId="{ED10BE66-8150-4B2E-BCDA-3B9540016E3B}" srcOrd="0" destOrd="0" presId="urn:microsoft.com/office/officeart/2005/8/layout/process1"/>
    <dgm:cxn modelId="{84943368-C5C5-4F2C-A832-3F2C00A98DF0}" type="presParOf" srcId="{23C53349-B05D-47D7-B81C-DB7F2C78895B}" destId="{04CE6155-4361-461B-8863-975B16883F7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C094A5E-2E4E-4741-8419-09A7D53B31CF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0E4A250B-DC8A-46B7-A42D-E81C7BEB2F23}">
      <dgm:prSet phldrT="[Texto]"/>
      <dgm:spPr/>
      <dgm:t>
        <a:bodyPr/>
        <a:lstStyle/>
        <a:p>
          <a:r>
            <a:rPr lang="es-ES" dirty="0" smtClean="0"/>
            <a:t>Cultivo de bacterias y extracción de ARN</a:t>
          </a:r>
          <a:endParaRPr lang="es-EC" dirty="0"/>
        </a:p>
      </dgm:t>
    </dgm:pt>
    <dgm:pt modelId="{D4BE318B-832C-414C-B200-ECEEC47A9C91}" type="parTrans" cxnId="{3E72A4B8-5E08-4CA8-9A0A-381BFDB20053}">
      <dgm:prSet/>
      <dgm:spPr/>
      <dgm:t>
        <a:bodyPr/>
        <a:lstStyle/>
        <a:p>
          <a:endParaRPr lang="es-EC"/>
        </a:p>
      </dgm:t>
    </dgm:pt>
    <dgm:pt modelId="{75C3980C-7C4E-4949-86C8-F84971814EC4}" type="sibTrans" cxnId="{3E72A4B8-5E08-4CA8-9A0A-381BFDB20053}">
      <dgm:prSet/>
      <dgm:spPr/>
      <dgm:t>
        <a:bodyPr/>
        <a:lstStyle/>
        <a:p>
          <a:endParaRPr lang="es-EC"/>
        </a:p>
      </dgm:t>
    </dgm:pt>
    <dgm:pt modelId="{9DF8400A-AA6A-4550-BE6D-8D08FA9DB439}">
      <dgm:prSet phldrT="[Texto]"/>
      <dgm:spPr/>
      <dgm:t>
        <a:bodyPr/>
        <a:lstStyle/>
        <a:p>
          <a:r>
            <a:rPr lang="es-ES" dirty="0" smtClean="0"/>
            <a:t>Transcripción reversa (</a:t>
          </a:r>
          <a:r>
            <a:rPr lang="es-ES" dirty="0" err="1" smtClean="0"/>
            <a:t>ADNc</a:t>
          </a:r>
          <a:r>
            <a:rPr lang="es-ES" dirty="0" smtClean="0"/>
            <a:t>) y secuenciación</a:t>
          </a:r>
          <a:endParaRPr lang="es-EC" dirty="0"/>
        </a:p>
      </dgm:t>
    </dgm:pt>
    <dgm:pt modelId="{A66C5206-750C-462B-87FA-360A114ECF79}" type="parTrans" cxnId="{28D3EB8C-4125-4E52-A6D3-168088491208}">
      <dgm:prSet/>
      <dgm:spPr/>
      <dgm:t>
        <a:bodyPr/>
        <a:lstStyle/>
        <a:p>
          <a:endParaRPr lang="es-EC"/>
        </a:p>
      </dgm:t>
    </dgm:pt>
    <dgm:pt modelId="{E8A0D7F3-43B1-48B3-B6EA-67EC1192AC93}" type="sibTrans" cxnId="{28D3EB8C-4125-4E52-A6D3-168088491208}">
      <dgm:prSet/>
      <dgm:spPr/>
      <dgm:t>
        <a:bodyPr/>
        <a:lstStyle/>
        <a:p>
          <a:endParaRPr lang="es-EC"/>
        </a:p>
      </dgm:t>
    </dgm:pt>
    <dgm:pt modelId="{AA128EE8-007B-4C52-B6D5-0F74E166AA19}">
      <dgm:prSet phldrT="[Texto]"/>
      <dgm:spPr/>
      <dgm:t>
        <a:bodyPr/>
        <a:lstStyle/>
        <a:p>
          <a:r>
            <a:rPr lang="es-ES" dirty="0" smtClean="0"/>
            <a:t>Remoción de adaptadores y alineamiento con genoma de referencia</a:t>
          </a:r>
          <a:endParaRPr lang="es-EC" dirty="0"/>
        </a:p>
      </dgm:t>
    </dgm:pt>
    <dgm:pt modelId="{823DB888-E0D5-42FF-91E8-64E367505C2F}" type="parTrans" cxnId="{26B4DE2C-6213-4FF3-824E-9600ACC5AF58}">
      <dgm:prSet/>
      <dgm:spPr/>
      <dgm:t>
        <a:bodyPr/>
        <a:lstStyle/>
        <a:p>
          <a:endParaRPr lang="es-EC"/>
        </a:p>
      </dgm:t>
    </dgm:pt>
    <dgm:pt modelId="{ECE61B6D-83EB-4965-BAF1-C40029A3D94C}" type="sibTrans" cxnId="{26B4DE2C-6213-4FF3-824E-9600ACC5AF58}">
      <dgm:prSet/>
      <dgm:spPr/>
      <dgm:t>
        <a:bodyPr/>
        <a:lstStyle/>
        <a:p>
          <a:endParaRPr lang="es-EC"/>
        </a:p>
      </dgm:t>
    </dgm:pt>
    <dgm:pt modelId="{3E46DCC2-1761-4146-BF9F-870968D96C5C}">
      <dgm:prSet/>
      <dgm:spPr/>
      <dgm:t>
        <a:bodyPr/>
        <a:lstStyle/>
        <a:p>
          <a:r>
            <a:rPr lang="es-ES" dirty="0" smtClean="0"/>
            <a:t>Recuento de las lecturas mapeadas</a:t>
          </a:r>
          <a:endParaRPr lang="es-EC" dirty="0"/>
        </a:p>
      </dgm:t>
    </dgm:pt>
    <dgm:pt modelId="{4999D680-65F5-4040-83EB-92D7C89273B9}" type="parTrans" cxnId="{AD237CE5-C260-4680-B00B-872B0789F5A3}">
      <dgm:prSet/>
      <dgm:spPr/>
      <dgm:t>
        <a:bodyPr/>
        <a:lstStyle/>
        <a:p>
          <a:endParaRPr lang="es-EC"/>
        </a:p>
      </dgm:t>
    </dgm:pt>
    <dgm:pt modelId="{DE2ACCA6-18DE-4B2D-AA5E-94989108E6C3}" type="sibTrans" cxnId="{AD237CE5-C260-4680-B00B-872B0789F5A3}">
      <dgm:prSet/>
      <dgm:spPr/>
      <dgm:t>
        <a:bodyPr/>
        <a:lstStyle/>
        <a:p>
          <a:endParaRPr lang="es-EC"/>
        </a:p>
      </dgm:t>
    </dgm:pt>
    <dgm:pt modelId="{5E481CB8-1DF3-4C83-B896-4AE059360C8B}">
      <dgm:prSet/>
      <dgm:spPr/>
      <dgm:t>
        <a:bodyPr/>
        <a:lstStyle/>
        <a:p>
          <a:r>
            <a:rPr lang="es-ES" dirty="0" smtClean="0"/>
            <a:t>Análisis de expresión diferencial</a:t>
          </a:r>
          <a:endParaRPr lang="es-EC" dirty="0"/>
        </a:p>
      </dgm:t>
    </dgm:pt>
    <dgm:pt modelId="{A006FD78-B352-47C8-B441-A7D528235A28}" type="parTrans" cxnId="{213C9DF4-04F1-4981-A204-AB08C96F46E6}">
      <dgm:prSet/>
      <dgm:spPr/>
      <dgm:t>
        <a:bodyPr/>
        <a:lstStyle/>
        <a:p>
          <a:endParaRPr lang="es-EC"/>
        </a:p>
      </dgm:t>
    </dgm:pt>
    <dgm:pt modelId="{D2A83EA9-8E0A-47C8-8973-A2BAAE17558F}" type="sibTrans" cxnId="{213C9DF4-04F1-4981-A204-AB08C96F46E6}">
      <dgm:prSet/>
      <dgm:spPr/>
      <dgm:t>
        <a:bodyPr/>
        <a:lstStyle/>
        <a:p>
          <a:endParaRPr lang="es-EC"/>
        </a:p>
      </dgm:t>
    </dgm:pt>
    <dgm:pt modelId="{96F49256-568A-44B3-9C2A-26772052FA85}" type="pres">
      <dgm:prSet presAssocID="{8C094A5E-2E4E-4741-8419-09A7D53B31C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509F123-D50D-42B0-BF1B-6795AF4B3200}" type="pres">
      <dgm:prSet presAssocID="{0E4A250B-DC8A-46B7-A42D-E81C7BEB2F23}" presName="composite" presStyleCnt="0"/>
      <dgm:spPr/>
      <dgm:t>
        <a:bodyPr/>
        <a:lstStyle/>
        <a:p>
          <a:endParaRPr lang="es-EC"/>
        </a:p>
      </dgm:t>
    </dgm:pt>
    <dgm:pt modelId="{38D22C64-8F4E-43D3-9432-87A580DAC817}" type="pres">
      <dgm:prSet presAssocID="{0E4A250B-DC8A-46B7-A42D-E81C7BEB2F23}" presName="bentUpArrow1" presStyleLbl="alignImgPlace1" presStyleIdx="0" presStyleCnt="4" custLinFactNeighborX="-23152"/>
      <dgm:spPr/>
      <dgm:t>
        <a:bodyPr/>
        <a:lstStyle/>
        <a:p>
          <a:endParaRPr lang="es-EC"/>
        </a:p>
      </dgm:t>
    </dgm:pt>
    <dgm:pt modelId="{E538B787-3AEE-425E-98B2-A16F779BBE70}" type="pres">
      <dgm:prSet presAssocID="{0E4A250B-DC8A-46B7-A42D-E81C7BEB2F23}" presName="ParentText" presStyleLbl="node1" presStyleIdx="0" presStyleCnt="5" custScaleX="164870" custScaleY="1110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CD59E7-1703-4D0E-A68F-96C49B286E6E}" type="pres">
      <dgm:prSet presAssocID="{0E4A250B-DC8A-46B7-A42D-E81C7BEB2F23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A96B5E-FECE-4F51-BB9F-3AF297B8E4A9}" type="pres">
      <dgm:prSet presAssocID="{75C3980C-7C4E-4949-86C8-F84971814EC4}" presName="sibTrans" presStyleCnt="0"/>
      <dgm:spPr/>
      <dgm:t>
        <a:bodyPr/>
        <a:lstStyle/>
        <a:p>
          <a:endParaRPr lang="es-EC"/>
        </a:p>
      </dgm:t>
    </dgm:pt>
    <dgm:pt modelId="{4D413BF2-3D5C-4D84-90A7-BD38A13069C0}" type="pres">
      <dgm:prSet presAssocID="{9DF8400A-AA6A-4550-BE6D-8D08FA9DB439}" presName="composite" presStyleCnt="0"/>
      <dgm:spPr/>
      <dgm:t>
        <a:bodyPr/>
        <a:lstStyle/>
        <a:p>
          <a:endParaRPr lang="es-EC"/>
        </a:p>
      </dgm:t>
    </dgm:pt>
    <dgm:pt modelId="{0E990264-0101-4134-996E-B7AF66086EC6}" type="pres">
      <dgm:prSet presAssocID="{9DF8400A-AA6A-4550-BE6D-8D08FA9DB439}" presName="bentUpArrow1" presStyleLbl="alignImgPlace1" presStyleIdx="1" presStyleCnt="4" custLinFactNeighborX="-23152"/>
      <dgm:spPr/>
      <dgm:t>
        <a:bodyPr/>
        <a:lstStyle/>
        <a:p>
          <a:endParaRPr lang="es-EC"/>
        </a:p>
      </dgm:t>
    </dgm:pt>
    <dgm:pt modelId="{3ABD20DC-0938-4FC6-B59A-6954FDE2F0F3}" type="pres">
      <dgm:prSet presAssocID="{9DF8400A-AA6A-4550-BE6D-8D08FA9DB439}" presName="ParentText" presStyleLbl="node1" presStyleIdx="1" presStyleCnt="5" custScaleX="164870" custScaleY="1110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74B91C-ECF3-465A-99F4-A4383858F868}" type="pres">
      <dgm:prSet presAssocID="{9DF8400A-AA6A-4550-BE6D-8D08FA9DB439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89FC58-5089-4D41-A017-FD2E4CEC69AB}" type="pres">
      <dgm:prSet presAssocID="{E8A0D7F3-43B1-48B3-B6EA-67EC1192AC93}" presName="sibTrans" presStyleCnt="0"/>
      <dgm:spPr/>
      <dgm:t>
        <a:bodyPr/>
        <a:lstStyle/>
        <a:p>
          <a:endParaRPr lang="es-EC"/>
        </a:p>
      </dgm:t>
    </dgm:pt>
    <dgm:pt modelId="{3F304C65-AFFA-4AB0-86EB-A07E37940DE9}" type="pres">
      <dgm:prSet presAssocID="{AA128EE8-007B-4C52-B6D5-0F74E166AA19}" presName="composite" presStyleCnt="0"/>
      <dgm:spPr/>
      <dgm:t>
        <a:bodyPr/>
        <a:lstStyle/>
        <a:p>
          <a:endParaRPr lang="es-EC"/>
        </a:p>
      </dgm:t>
    </dgm:pt>
    <dgm:pt modelId="{8840AFDF-736E-44FC-9F46-4CF35D47F082}" type="pres">
      <dgm:prSet presAssocID="{AA128EE8-007B-4C52-B6D5-0F74E166AA19}" presName="bentUpArrow1" presStyleLbl="alignImgPlace1" presStyleIdx="2" presStyleCnt="4" custLinFactNeighborX="-23152"/>
      <dgm:spPr/>
      <dgm:t>
        <a:bodyPr/>
        <a:lstStyle/>
        <a:p>
          <a:endParaRPr lang="es-EC"/>
        </a:p>
      </dgm:t>
    </dgm:pt>
    <dgm:pt modelId="{A3CA3902-A025-4C83-B9E4-7F7132278800}" type="pres">
      <dgm:prSet presAssocID="{AA128EE8-007B-4C52-B6D5-0F74E166AA19}" presName="ParentText" presStyleLbl="node1" presStyleIdx="2" presStyleCnt="5" custScaleX="164870" custScaleY="1110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548A7B-8C26-4385-920A-91D453519492}" type="pres">
      <dgm:prSet presAssocID="{AA128EE8-007B-4C52-B6D5-0F74E166AA19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969B5D-82D6-418E-AAF7-8DAC1B2DBA35}" type="pres">
      <dgm:prSet presAssocID="{ECE61B6D-83EB-4965-BAF1-C40029A3D94C}" presName="sibTrans" presStyleCnt="0"/>
      <dgm:spPr/>
      <dgm:t>
        <a:bodyPr/>
        <a:lstStyle/>
        <a:p>
          <a:endParaRPr lang="es-EC"/>
        </a:p>
      </dgm:t>
    </dgm:pt>
    <dgm:pt modelId="{889B45DF-1DFF-44FC-9BA4-BFB8DD0AD4E8}" type="pres">
      <dgm:prSet presAssocID="{3E46DCC2-1761-4146-BF9F-870968D96C5C}" presName="composite" presStyleCnt="0"/>
      <dgm:spPr/>
      <dgm:t>
        <a:bodyPr/>
        <a:lstStyle/>
        <a:p>
          <a:endParaRPr lang="es-EC"/>
        </a:p>
      </dgm:t>
    </dgm:pt>
    <dgm:pt modelId="{1387F78E-1A19-484D-AD1B-B4985CF64C10}" type="pres">
      <dgm:prSet presAssocID="{3E46DCC2-1761-4146-BF9F-870968D96C5C}" presName="bentUpArrow1" presStyleLbl="alignImgPlace1" presStyleIdx="3" presStyleCnt="4" custLinFactNeighborX="-23152"/>
      <dgm:spPr/>
      <dgm:t>
        <a:bodyPr/>
        <a:lstStyle/>
        <a:p>
          <a:endParaRPr lang="es-EC"/>
        </a:p>
      </dgm:t>
    </dgm:pt>
    <dgm:pt modelId="{36AB5F19-7328-4529-9D9E-CF8AD03A5E06}" type="pres">
      <dgm:prSet presAssocID="{3E46DCC2-1761-4146-BF9F-870968D96C5C}" presName="ParentText" presStyleLbl="node1" presStyleIdx="3" presStyleCnt="5" custScaleX="164870" custScaleY="1110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A09AB4-B8FF-4947-8866-E077DF0465D5}" type="pres">
      <dgm:prSet presAssocID="{3E46DCC2-1761-4146-BF9F-870968D96C5C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349421-B165-4CB9-9483-EBAA1E978C34}" type="pres">
      <dgm:prSet presAssocID="{DE2ACCA6-18DE-4B2D-AA5E-94989108E6C3}" presName="sibTrans" presStyleCnt="0"/>
      <dgm:spPr/>
      <dgm:t>
        <a:bodyPr/>
        <a:lstStyle/>
        <a:p>
          <a:endParaRPr lang="es-EC"/>
        </a:p>
      </dgm:t>
    </dgm:pt>
    <dgm:pt modelId="{323ABAD2-B43C-4BC1-A04F-756A5BCB9E1D}" type="pres">
      <dgm:prSet presAssocID="{5E481CB8-1DF3-4C83-B896-4AE059360C8B}" presName="composite" presStyleCnt="0"/>
      <dgm:spPr/>
      <dgm:t>
        <a:bodyPr/>
        <a:lstStyle/>
        <a:p>
          <a:endParaRPr lang="es-EC"/>
        </a:p>
      </dgm:t>
    </dgm:pt>
    <dgm:pt modelId="{D125C190-8C73-4370-8928-FDE736EB074D}" type="pres">
      <dgm:prSet presAssocID="{5E481CB8-1DF3-4C83-B896-4AE059360C8B}" presName="ParentText" presStyleLbl="node1" presStyleIdx="4" presStyleCnt="5" custScaleX="164870" custScaleY="1110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8D3EB8C-4125-4E52-A6D3-168088491208}" srcId="{8C094A5E-2E4E-4741-8419-09A7D53B31CF}" destId="{9DF8400A-AA6A-4550-BE6D-8D08FA9DB439}" srcOrd="1" destOrd="0" parTransId="{A66C5206-750C-462B-87FA-360A114ECF79}" sibTransId="{E8A0D7F3-43B1-48B3-B6EA-67EC1192AC93}"/>
    <dgm:cxn modelId="{3E72A4B8-5E08-4CA8-9A0A-381BFDB20053}" srcId="{8C094A5E-2E4E-4741-8419-09A7D53B31CF}" destId="{0E4A250B-DC8A-46B7-A42D-E81C7BEB2F23}" srcOrd="0" destOrd="0" parTransId="{D4BE318B-832C-414C-B200-ECEEC47A9C91}" sibTransId="{75C3980C-7C4E-4949-86C8-F84971814EC4}"/>
    <dgm:cxn modelId="{AD237CE5-C260-4680-B00B-872B0789F5A3}" srcId="{8C094A5E-2E4E-4741-8419-09A7D53B31CF}" destId="{3E46DCC2-1761-4146-BF9F-870968D96C5C}" srcOrd="3" destOrd="0" parTransId="{4999D680-65F5-4040-83EB-92D7C89273B9}" sibTransId="{DE2ACCA6-18DE-4B2D-AA5E-94989108E6C3}"/>
    <dgm:cxn modelId="{20B216D8-7487-417B-A734-46A118B964B9}" type="presOf" srcId="{0E4A250B-DC8A-46B7-A42D-E81C7BEB2F23}" destId="{E538B787-3AEE-425E-98B2-A16F779BBE70}" srcOrd="0" destOrd="0" presId="urn:microsoft.com/office/officeart/2005/8/layout/StepDownProcess"/>
    <dgm:cxn modelId="{63464AF1-9C6B-4C80-92D4-72F06989CAE4}" type="presOf" srcId="{3E46DCC2-1761-4146-BF9F-870968D96C5C}" destId="{36AB5F19-7328-4529-9D9E-CF8AD03A5E06}" srcOrd="0" destOrd="0" presId="urn:microsoft.com/office/officeart/2005/8/layout/StepDownProcess"/>
    <dgm:cxn modelId="{FE8AADEC-EBC1-403A-A778-177BDAF9BE77}" type="presOf" srcId="{5E481CB8-1DF3-4C83-B896-4AE059360C8B}" destId="{D125C190-8C73-4370-8928-FDE736EB074D}" srcOrd="0" destOrd="0" presId="urn:microsoft.com/office/officeart/2005/8/layout/StepDownProcess"/>
    <dgm:cxn modelId="{90C65246-5556-483F-82CE-2733D4EF76EC}" type="presOf" srcId="{9DF8400A-AA6A-4550-BE6D-8D08FA9DB439}" destId="{3ABD20DC-0938-4FC6-B59A-6954FDE2F0F3}" srcOrd="0" destOrd="0" presId="urn:microsoft.com/office/officeart/2005/8/layout/StepDownProcess"/>
    <dgm:cxn modelId="{4BA1660F-4149-49C3-A12C-A7254F480093}" type="presOf" srcId="{8C094A5E-2E4E-4741-8419-09A7D53B31CF}" destId="{96F49256-568A-44B3-9C2A-26772052FA85}" srcOrd="0" destOrd="0" presId="urn:microsoft.com/office/officeart/2005/8/layout/StepDownProcess"/>
    <dgm:cxn modelId="{26B4DE2C-6213-4FF3-824E-9600ACC5AF58}" srcId="{8C094A5E-2E4E-4741-8419-09A7D53B31CF}" destId="{AA128EE8-007B-4C52-B6D5-0F74E166AA19}" srcOrd="2" destOrd="0" parTransId="{823DB888-E0D5-42FF-91E8-64E367505C2F}" sibTransId="{ECE61B6D-83EB-4965-BAF1-C40029A3D94C}"/>
    <dgm:cxn modelId="{213C9DF4-04F1-4981-A204-AB08C96F46E6}" srcId="{8C094A5E-2E4E-4741-8419-09A7D53B31CF}" destId="{5E481CB8-1DF3-4C83-B896-4AE059360C8B}" srcOrd="4" destOrd="0" parTransId="{A006FD78-B352-47C8-B441-A7D528235A28}" sibTransId="{D2A83EA9-8E0A-47C8-8973-A2BAAE17558F}"/>
    <dgm:cxn modelId="{7877E65B-3FF3-4DBA-AFF9-E98648D80A50}" type="presOf" srcId="{AA128EE8-007B-4C52-B6D5-0F74E166AA19}" destId="{A3CA3902-A025-4C83-B9E4-7F7132278800}" srcOrd="0" destOrd="0" presId="urn:microsoft.com/office/officeart/2005/8/layout/StepDownProcess"/>
    <dgm:cxn modelId="{5AE6405A-FFFA-4025-8B8E-73600D5411BA}" type="presParOf" srcId="{96F49256-568A-44B3-9C2A-26772052FA85}" destId="{F509F123-D50D-42B0-BF1B-6795AF4B3200}" srcOrd="0" destOrd="0" presId="urn:microsoft.com/office/officeart/2005/8/layout/StepDownProcess"/>
    <dgm:cxn modelId="{09ACD5A5-CC2A-4C8C-A3ED-FD23FA667F10}" type="presParOf" srcId="{F509F123-D50D-42B0-BF1B-6795AF4B3200}" destId="{38D22C64-8F4E-43D3-9432-87A580DAC817}" srcOrd="0" destOrd="0" presId="urn:microsoft.com/office/officeart/2005/8/layout/StepDownProcess"/>
    <dgm:cxn modelId="{509991FB-7A17-4A79-AEBA-DF9DD037D83B}" type="presParOf" srcId="{F509F123-D50D-42B0-BF1B-6795AF4B3200}" destId="{E538B787-3AEE-425E-98B2-A16F779BBE70}" srcOrd="1" destOrd="0" presId="urn:microsoft.com/office/officeart/2005/8/layout/StepDownProcess"/>
    <dgm:cxn modelId="{25E440E3-0790-4E99-8740-58A8A5BFC076}" type="presParOf" srcId="{F509F123-D50D-42B0-BF1B-6795AF4B3200}" destId="{AFCD59E7-1703-4D0E-A68F-96C49B286E6E}" srcOrd="2" destOrd="0" presId="urn:microsoft.com/office/officeart/2005/8/layout/StepDownProcess"/>
    <dgm:cxn modelId="{9D0B7D3C-B7F2-44FD-AF02-EE8EDCE0AF1E}" type="presParOf" srcId="{96F49256-568A-44B3-9C2A-26772052FA85}" destId="{42A96B5E-FECE-4F51-BB9F-3AF297B8E4A9}" srcOrd="1" destOrd="0" presId="urn:microsoft.com/office/officeart/2005/8/layout/StepDownProcess"/>
    <dgm:cxn modelId="{02DC37AC-F537-4B88-9D9C-335E7215379F}" type="presParOf" srcId="{96F49256-568A-44B3-9C2A-26772052FA85}" destId="{4D413BF2-3D5C-4D84-90A7-BD38A13069C0}" srcOrd="2" destOrd="0" presId="urn:microsoft.com/office/officeart/2005/8/layout/StepDownProcess"/>
    <dgm:cxn modelId="{4F886CD2-6024-4019-AB15-886677A4E378}" type="presParOf" srcId="{4D413BF2-3D5C-4D84-90A7-BD38A13069C0}" destId="{0E990264-0101-4134-996E-B7AF66086EC6}" srcOrd="0" destOrd="0" presId="urn:microsoft.com/office/officeart/2005/8/layout/StepDownProcess"/>
    <dgm:cxn modelId="{D0A31418-B3EA-47B1-B730-3755E53C3A8F}" type="presParOf" srcId="{4D413BF2-3D5C-4D84-90A7-BD38A13069C0}" destId="{3ABD20DC-0938-4FC6-B59A-6954FDE2F0F3}" srcOrd="1" destOrd="0" presId="urn:microsoft.com/office/officeart/2005/8/layout/StepDownProcess"/>
    <dgm:cxn modelId="{EE2AD2E8-6A13-4F88-B411-61351D84608C}" type="presParOf" srcId="{4D413BF2-3D5C-4D84-90A7-BD38A13069C0}" destId="{1374B91C-ECF3-465A-99F4-A4383858F868}" srcOrd="2" destOrd="0" presId="urn:microsoft.com/office/officeart/2005/8/layout/StepDownProcess"/>
    <dgm:cxn modelId="{3331AB4B-60E4-4539-AC17-90645ABB6D77}" type="presParOf" srcId="{96F49256-568A-44B3-9C2A-26772052FA85}" destId="{BF89FC58-5089-4D41-A017-FD2E4CEC69AB}" srcOrd="3" destOrd="0" presId="urn:microsoft.com/office/officeart/2005/8/layout/StepDownProcess"/>
    <dgm:cxn modelId="{F2F78046-FB7D-4060-A0FB-773DBC212A4B}" type="presParOf" srcId="{96F49256-568A-44B3-9C2A-26772052FA85}" destId="{3F304C65-AFFA-4AB0-86EB-A07E37940DE9}" srcOrd="4" destOrd="0" presId="urn:microsoft.com/office/officeart/2005/8/layout/StepDownProcess"/>
    <dgm:cxn modelId="{4D03639F-590C-42E1-8323-95E2171FC576}" type="presParOf" srcId="{3F304C65-AFFA-4AB0-86EB-A07E37940DE9}" destId="{8840AFDF-736E-44FC-9F46-4CF35D47F082}" srcOrd="0" destOrd="0" presId="urn:microsoft.com/office/officeart/2005/8/layout/StepDownProcess"/>
    <dgm:cxn modelId="{AE45E640-4D17-4A14-9129-C8650D25BE64}" type="presParOf" srcId="{3F304C65-AFFA-4AB0-86EB-A07E37940DE9}" destId="{A3CA3902-A025-4C83-B9E4-7F7132278800}" srcOrd="1" destOrd="0" presId="urn:microsoft.com/office/officeart/2005/8/layout/StepDownProcess"/>
    <dgm:cxn modelId="{1823D853-6423-44CA-8C11-7D27FDCB31DA}" type="presParOf" srcId="{3F304C65-AFFA-4AB0-86EB-A07E37940DE9}" destId="{ED548A7B-8C26-4385-920A-91D453519492}" srcOrd="2" destOrd="0" presId="urn:microsoft.com/office/officeart/2005/8/layout/StepDownProcess"/>
    <dgm:cxn modelId="{93285744-C884-4D15-96F6-D37438E698D0}" type="presParOf" srcId="{96F49256-568A-44B3-9C2A-26772052FA85}" destId="{B5969B5D-82D6-418E-AAF7-8DAC1B2DBA35}" srcOrd="5" destOrd="0" presId="urn:microsoft.com/office/officeart/2005/8/layout/StepDownProcess"/>
    <dgm:cxn modelId="{B5FBA3A9-B969-4104-A99D-E2601C5E0790}" type="presParOf" srcId="{96F49256-568A-44B3-9C2A-26772052FA85}" destId="{889B45DF-1DFF-44FC-9BA4-BFB8DD0AD4E8}" srcOrd="6" destOrd="0" presId="urn:microsoft.com/office/officeart/2005/8/layout/StepDownProcess"/>
    <dgm:cxn modelId="{8D4C6944-AB87-4DE8-A0DA-7B5F4E2DE3A3}" type="presParOf" srcId="{889B45DF-1DFF-44FC-9BA4-BFB8DD0AD4E8}" destId="{1387F78E-1A19-484D-AD1B-B4985CF64C10}" srcOrd="0" destOrd="0" presId="urn:microsoft.com/office/officeart/2005/8/layout/StepDownProcess"/>
    <dgm:cxn modelId="{4B89AE12-DE13-4A07-B366-ABD01C14D14E}" type="presParOf" srcId="{889B45DF-1DFF-44FC-9BA4-BFB8DD0AD4E8}" destId="{36AB5F19-7328-4529-9D9E-CF8AD03A5E06}" srcOrd="1" destOrd="0" presId="urn:microsoft.com/office/officeart/2005/8/layout/StepDownProcess"/>
    <dgm:cxn modelId="{3D835E0C-3CD6-4B49-B21F-75C4A1FFC333}" type="presParOf" srcId="{889B45DF-1DFF-44FC-9BA4-BFB8DD0AD4E8}" destId="{EBA09AB4-B8FF-4947-8866-E077DF0465D5}" srcOrd="2" destOrd="0" presId="urn:microsoft.com/office/officeart/2005/8/layout/StepDownProcess"/>
    <dgm:cxn modelId="{012A6FD7-F218-411A-9D89-60BEF9129276}" type="presParOf" srcId="{96F49256-568A-44B3-9C2A-26772052FA85}" destId="{D1349421-B165-4CB9-9483-EBAA1E978C34}" srcOrd="7" destOrd="0" presId="urn:microsoft.com/office/officeart/2005/8/layout/StepDownProcess"/>
    <dgm:cxn modelId="{68ABCFE4-76B4-4679-B5B1-8D05F9BBF20C}" type="presParOf" srcId="{96F49256-568A-44B3-9C2A-26772052FA85}" destId="{323ABAD2-B43C-4BC1-A04F-756A5BCB9E1D}" srcOrd="8" destOrd="0" presId="urn:microsoft.com/office/officeart/2005/8/layout/StepDownProcess"/>
    <dgm:cxn modelId="{DE75B874-38C2-4109-8B98-495AB00ABF00}" type="presParOf" srcId="{323ABAD2-B43C-4BC1-A04F-756A5BCB9E1D}" destId="{D125C190-8C73-4370-8928-FDE736EB074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F8C37E2-73E4-44EC-98EF-8FD088AF86E7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491CBA02-850B-4ED5-9809-76FE5E1EBBC3}">
      <dgm:prSet phldrT="[Texto]"/>
      <dgm:spPr/>
      <dgm:t>
        <a:bodyPr/>
        <a:lstStyle/>
        <a:p>
          <a:r>
            <a:rPr lang="es-ES" dirty="0" smtClean="0"/>
            <a:t>Seis genes en forma de </a:t>
          </a:r>
          <a:r>
            <a:rPr lang="es-ES" dirty="0" err="1" smtClean="0"/>
            <a:t>operón</a:t>
          </a:r>
          <a:r>
            <a:rPr lang="es-ES" dirty="0" smtClean="0"/>
            <a:t> (</a:t>
          </a:r>
          <a:r>
            <a:rPr lang="es-ES" dirty="0" err="1" smtClean="0"/>
            <a:t>Dubois</a:t>
          </a:r>
          <a:r>
            <a:rPr lang="es-ES" dirty="0" smtClean="0"/>
            <a:t> et al., 2012)</a:t>
          </a:r>
          <a:endParaRPr lang="es-EC" dirty="0"/>
        </a:p>
      </dgm:t>
    </dgm:pt>
    <dgm:pt modelId="{FFC3C4A2-98DA-4530-9FD6-B3E2644C9C0F}" type="parTrans" cxnId="{0A40FF7B-EAE2-47D2-AF3B-8752FB52E820}">
      <dgm:prSet/>
      <dgm:spPr/>
      <dgm:t>
        <a:bodyPr/>
        <a:lstStyle/>
        <a:p>
          <a:endParaRPr lang="es-EC"/>
        </a:p>
      </dgm:t>
    </dgm:pt>
    <dgm:pt modelId="{0BAF28E6-4DA2-4780-B3CB-DC129EFF651B}" type="sibTrans" cxnId="{0A40FF7B-EAE2-47D2-AF3B-8752FB52E820}">
      <dgm:prSet/>
      <dgm:spPr/>
      <dgm:t>
        <a:bodyPr/>
        <a:lstStyle/>
        <a:p>
          <a:endParaRPr lang="es-EC"/>
        </a:p>
      </dgm:t>
    </dgm:pt>
    <dgm:pt modelId="{8E00B605-5AA8-4AA7-A908-DF730F60CDD0}">
      <dgm:prSet phldrT="[Texto]"/>
      <dgm:spPr/>
      <dgm:t>
        <a:bodyPr/>
        <a:lstStyle/>
        <a:p>
          <a:r>
            <a:rPr lang="es-ES" dirty="0" smtClean="0"/>
            <a:t>Secuencia total (29 kb): Presencia sobre todo en </a:t>
          </a:r>
          <a:r>
            <a:rPr lang="es-ES" i="1" dirty="0" smtClean="0"/>
            <a:t>B. thuringiensis </a:t>
          </a:r>
          <a:r>
            <a:rPr lang="es-ES" i="0" dirty="0" smtClean="0"/>
            <a:t> y </a:t>
          </a:r>
          <a:r>
            <a:rPr lang="es-ES" i="1" dirty="0" smtClean="0"/>
            <a:t>B. </a:t>
          </a:r>
          <a:r>
            <a:rPr lang="es-ES" i="1" dirty="0" err="1" smtClean="0"/>
            <a:t>cereus</a:t>
          </a:r>
          <a:endParaRPr lang="es-EC" dirty="0"/>
        </a:p>
      </dgm:t>
    </dgm:pt>
    <dgm:pt modelId="{7B88FAC5-B06F-4E4F-9333-C89049592862}" type="parTrans" cxnId="{DB9D11BE-4F36-48CB-A2DA-D0217F387743}">
      <dgm:prSet/>
      <dgm:spPr/>
      <dgm:t>
        <a:bodyPr/>
        <a:lstStyle/>
        <a:p>
          <a:endParaRPr lang="es-EC"/>
        </a:p>
      </dgm:t>
    </dgm:pt>
    <dgm:pt modelId="{1D690A80-502F-4A84-B2C0-455FA88EF4ED}" type="sibTrans" cxnId="{DB9D11BE-4F36-48CB-A2DA-D0217F387743}">
      <dgm:prSet/>
      <dgm:spPr/>
      <dgm:t>
        <a:bodyPr/>
        <a:lstStyle/>
        <a:p>
          <a:endParaRPr lang="es-EC"/>
        </a:p>
      </dgm:t>
    </dgm:pt>
    <dgm:pt modelId="{37B92826-89D3-4012-A42A-78EDFB5E7A86}">
      <dgm:prSet phldrT="[Texto]"/>
      <dgm:spPr/>
      <dgm:t>
        <a:bodyPr/>
        <a:lstStyle/>
        <a:p>
          <a:r>
            <a:rPr lang="es-ES" dirty="0" smtClean="0"/>
            <a:t>Estructura de </a:t>
          </a:r>
          <a:r>
            <a:rPr lang="es-ES" dirty="0" err="1" smtClean="0"/>
            <a:t>kurstakina</a:t>
          </a:r>
          <a:r>
            <a:rPr lang="es-ES" dirty="0" smtClean="0"/>
            <a:t>: similar a </a:t>
          </a:r>
          <a:r>
            <a:rPr lang="es-ES" dirty="0" err="1" smtClean="0"/>
            <a:t>surfactinas</a:t>
          </a:r>
          <a:r>
            <a:rPr lang="es-ES" dirty="0" smtClean="0"/>
            <a:t> e </a:t>
          </a:r>
          <a:r>
            <a:rPr lang="es-ES" dirty="0" err="1" smtClean="0"/>
            <a:t>iturinas</a:t>
          </a:r>
          <a:r>
            <a:rPr lang="es-ES" dirty="0" smtClean="0"/>
            <a:t> (</a:t>
          </a:r>
          <a:r>
            <a:rPr lang="es-ES" dirty="0" err="1" smtClean="0"/>
            <a:t>heptapéptido</a:t>
          </a:r>
          <a:r>
            <a:rPr lang="es-ES" dirty="0" smtClean="0"/>
            <a:t>) </a:t>
          </a:r>
          <a:endParaRPr lang="es-EC" dirty="0"/>
        </a:p>
      </dgm:t>
    </dgm:pt>
    <dgm:pt modelId="{F14B9521-9A4A-44F1-9228-334F2A4F223C}" type="parTrans" cxnId="{D716B065-B867-4D5C-A16B-D773085DB93E}">
      <dgm:prSet/>
      <dgm:spPr/>
      <dgm:t>
        <a:bodyPr/>
        <a:lstStyle/>
        <a:p>
          <a:endParaRPr lang="es-EC"/>
        </a:p>
      </dgm:t>
    </dgm:pt>
    <dgm:pt modelId="{C3639CA0-5606-4D0C-9410-97A8CBBB2BCD}" type="sibTrans" cxnId="{D716B065-B867-4D5C-A16B-D773085DB93E}">
      <dgm:prSet/>
      <dgm:spPr/>
      <dgm:t>
        <a:bodyPr/>
        <a:lstStyle/>
        <a:p>
          <a:endParaRPr lang="es-EC"/>
        </a:p>
      </dgm:t>
    </dgm:pt>
    <dgm:pt modelId="{15CC595F-D142-43B5-BD55-E1C9720B8800}">
      <dgm:prSet phldrT="[Texto]"/>
      <dgm:spPr/>
      <dgm:t>
        <a:bodyPr/>
        <a:lstStyle/>
        <a:p>
          <a:r>
            <a:rPr lang="es-ES" dirty="0" smtClean="0"/>
            <a:t>Semejanza entre NRPS de diferentes lipopéptidos genera anotación inexacta </a:t>
          </a:r>
          <a:r>
            <a:rPr lang="es-EC" dirty="0" smtClean="0"/>
            <a:t> (</a:t>
          </a:r>
          <a:r>
            <a:rPr lang="es-EC" dirty="0" err="1" smtClean="0"/>
            <a:t>Geissler</a:t>
          </a:r>
          <a:r>
            <a:rPr lang="es-EC" dirty="0" smtClean="0"/>
            <a:t> et al., 2019)</a:t>
          </a:r>
          <a:endParaRPr lang="es-EC" dirty="0"/>
        </a:p>
      </dgm:t>
    </dgm:pt>
    <dgm:pt modelId="{FA84E92F-1506-45E2-9A43-1AE7C8781148}" type="parTrans" cxnId="{FA7E095C-4F6B-4D85-9F7D-E0F5E07C15F8}">
      <dgm:prSet/>
      <dgm:spPr/>
      <dgm:t>
        <a:bodyPr/>
        <a:lstStyle/>
        <a:p>
          <a:endParaRPr lang="es-EC"/>
        </a:p>
      </dgm:t>
    </dgm:pt>
    <dgm:pt modelId="{C5F4D469-CAC2-4D41-9AAF-476E6E587D2B}" type="sibTrans" cxnId="{FA7E095C-4F6B-4D85-9F7D-E0F5E07C15F8}">
      <dgm:prSet/>
      <dgm:spPr/>
      <dgm:t>
        <a:bodyPr/>
        <a:lstStyle/>
        <a:p>
          <a:endParaRPr lang="es-EC"/>
        </a:p>
      </dgm:t>
    </dgm:pt>
    <dgm:pt modelId="{3B39E110-B8FB-4D47-827B-7C8D30D7B7DA}" type="pres">
      <dgm:prSet presAssocID="{CF8C37E2-73E4-44EC-98EF-8FD088AF86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17C9ECC-B818-4320-8436-BBF31D360EC4}" type="pres">
      <dgm:prSet presAssocID="{491CBA02-850B-4ED5-9809-76FE5E1EBBC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201E02-8055-4EF7-950F-D2A1B66D9DFA}" type="pres">
      <dgm:prSet presAssocID="{0BAF28E6-4DA2-4780-B3CB-DC129EFF651B}" presName="spacer" presStyleCnt="0"/>
      <dgm:spPr/>
      <dgm:t>
        <a:bodyPr/>
        <a:lstStyle/>
        <a:p>
          <a:endParaRPr lang="es-EC"/>
        </a:p>
      </dgm:t>
    </dgm:pt>
    <dgm:pt modelId="{CB168BE7-F660-416D-9C4B-43AB0C0AC33F}" type="pres">
      <dgm:prSet presAssocID="{8E00B605-5AA8-4AA7-A908-DF730F60CDD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9A9201-84CF-4A15-A81C-3416F0439C08}" type="pres">
      <dgm:prSet presAssocID="{1D690A80-502F-4A84-B2C0-455FA88EF4ED}" presName="spacer" presStyleCnt="0"/>
      <dgm:spPr/>
      <dgm:t>
        <a:bodyPr/>
        <a:lstStyle/>
        <a:p>
          <a:endParaRPr lang="es-EC"/>
        </a:p>
      </dgm:t>
    </dgm:pt>
    <dgm:pt modelId="{441B62D1-7482-4FA8-891A-DAEEAF7E0236}" type="pres">
      <dgm:prSet presAssocID="{37B92826-89D3-4012-A42A-78EDFB5E7A8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2099B5-03CF-498F-B8C9-10190F1FBB8F}" type="pres">
      <dgm:prSet presAssocID="{C3639CA0-5606-4D0C-9410-97A8CBBB2BCD}" presName="spacer" presStyleCnt="0"/>
      <dgm:spPr/>
      <dgm:t>
        <a:bodyPr/>
        <a:lstStyle/>
        <a:p>
          <a:endParaRPr lang="es-EC"/>
        </a:p>
      </dgm:t>
    </dgm:pt>
    <dgm:pt modelId="{DC730163-8EC3-4ACC-B377-1CA4A96EA4C3}" type="pres">
      <dgm:prSet presAssocID="{15CC595F-D142-43B5-BD55-E1C9720B880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A40FF7B-EAE2-47D2-AF3B-8752FB52E820}" srcId="{CF8C37E2-73E4-44EC-98EF-8FD088AF86E7}" destId="{491CBA02-850B-4ED5-9809-76FE5E1EBBC3}" srcOrd="0" destOrd="0" parTransId="{FFC3C4A2-98DA-4530-9FD6-B3E2644C9C0F}" sibTransId="{0BAF28E6-4DA2-4780-B3CB-DC129EFF651B}"/>
    <dgm:cxn modelId="{40560663-B8ED-4D05-843F-435E8FA1F082}" type="presOf" srcId="{491CBA02-850B-4ED5-9809-76FE5E1EBBC3}" destId="{617C9ECC-B818-4320-8436-BBF31D360EC4}" srcOrd="0" destOrd="0" presId="urn:microsoft.com/office/officeart/2005/8/layout/vList2"/>
    <dgm:cxn modelId="{D716B065-B867-4D5C-A16B-D773085DB93E}" srcId="{CF8C37E2-73E4-44EC-98EF-8FD088AF86E7}" destId="{37B92826-89D3-4012-A42A-78EDFB5E7A86}" srcOrd="2" destOrd="0" parTransId="{F14B9521-9A4A-44F1-9228-334F2A4F223C}" sibTransId="{C3639CA0-5606-4D0C-9410-97A8CBBB2BCD}"/>
    <dgm:cxn modelId="{00777D33-A9B8-477D-9008-55574FA3D381}" type="presOf" srcId="{8E00B605-5AA8-4AA7-A908-DF730F60CDD0}" destId="{CB168BE7-F660-416D-9C4B-43AB0C0AC33F}" srcOrd="0" destOrd="0" presId="urn:microsoft.com/office/officeart/2005/8/layout/vList2"/>
    <dgm:cxn modelId="{DB9D11BE-4F36-48CB-A2DA-D0217F387743}" srcId="{CF8C37E2-73E4-44EC-98EF-8FD088AF86E7}" destId="{8E00B605-5AA8-4AA7-A908-DF730F60CDD0}" srcOrd="1" destOrd="0" parTransId="{7B88FAC5-B06F-4E4F-9333-C89049592862}" sibTransId="{1D690A80-502F-4A84-B2C0-455FA88EF4ED}"/>
    <dgm:cxn modelId="{84C8C0BF-6BA7-437B-820C-FEB5646C56C1}" type="presOf" srcId="{15CC595F-D142-43B5-BD55-E1C9720B8800}" destId="{DC730163-8EC3-4ACC-B377-1CA4A96EA4C3}" srcOrd="0" destOrd="0" presId="urn:microsoft.com/office/officeart/2005/8/layout/vList2"/>
    <dgm:cxn modelId="{DA1AAAD2-7301-4118-96C6-7368509BDAD6}" type="presOf" srcId="{37B92826-89D3-4012-A42A-78EDFB5E7A86}" destId="{441B62D1-7482-4FA8-891A-DAEEAF7E0236}" srcOrd="0" destOrd="0" presId="urn:microsoft.com/office/officeart/2005/8/layout/vList2"/>
    <dgm:cxn modelId="{BB7195DB-F02C-4924-BFC1-86D06D0695EC}" type="presOf" srcId="{CF8C37E2-73E4-44EC-98EF-8FD088AF86E7}" destId="{3B39E110-B8FB-4D47-827B-7C8D30D7B7DA}" srcOrd="0" destOrd="0" presId="urn:microsoft.com/office/officeart/2005/8/layout/vList2"/>
    <dgm:cxn modelId="{FA7E095C-4F6B-4D85-9F7D-E0F5E07C15F8}" srcId="{CF8C37E2-73E4-44EC-98EF-8FD088AF86E7}" destId="{15CC595F-D142-43B5-BD55-E1C9720B8800}" srcOrd="3" destOrd="0" parTransId="{FA84E92F-1506-45E2-9A43-1AE7C8781148}" sibTransId="{C5F4D469-CAC2-4D41-9AAF-476E6E587D2B}"/>
    <dgm:cxn modelId="{FC1C4B13-FF3F-421E-82BC-1DDA00D48E1D}" type="presParOf" srcId="{3B39E110-B8FB-4D47-827B-7C8D30D7B7DA}" destId="{617C9ECC-B818-4320-8436-BBF31D360EC4}" srcOrd="0" destOrd="0" presId="urn:microsoft.com/office/officeart/2005/8/layout/vList2"/>
    <dgm:cxn modelId="{3B178802-D387-4D2C-B793-ACE8194372F9}" type="presParOf" srcId="{3B39E110-B8FB-4D47-827B-7C8D30D7B7DA}" destId="{03201E02-8055-4EF7-950F-D2A1B66D9DFA}" srcOrd="1" destOrd="0" presId="urn:microsoft.com/office/officeart/2005/8/layout/vList2"/>
    <dgm:cxn modelId="{BE9E88CA-57D3-441D-94F1-08EA03716D38}" type="presParOf" srcId="{3B39E110-B8FB-4D47-827B-7C8D30D7B7DA}" destId="{CB168BE7-F660-416D-9C4B-43AB0C0AC33F}" srcOrd="2" destOrd="0" presId="urn:microsoft.com/office/officeart/2005/8/layout/vList2"/>
    <dgm:cxn modelId="{DB0E051F-AD7B-49BD-94F9-7063E3CA80F9}" type="presParOf" srcId="{3B39E110-B8FB-4D47-827B-7C8D30D7B7DA}" destId="{759A9201-84CF-4A15-A81C-3416F0439C08}" srcOrd="3" destOrd="0" presId="urn:microsoft.com/office/officeart/2005/8/layout/vList2"/>
    <dgm:cxn modelId="{DB3BA3C7-8DAA-4453-ADC9-A0BCAD0854B9}" type="presParOf" srcId="{3B39E110-B8FB-4D47-827B-7C8D30D7B7DA}" destId="{441B62D1-7482-4FA8-891A-DAEEAF7E0236}" srcOrd="4" destOrd="0" presId="urn:microsoft.com/office/officeart/2005/8/layout/vList2"/>
    <dgm:cxn modelId="{B2AA9159-9C8E-42F8-A0D0-4BBF0E8542D1}" type="presParOf" srcId="{3B39E110-B8FB-4D47-827B-7C8D30D7B7DA}" destId="{F52099B5-03CF-498F-B8C9-10190F1FBB8F}" srcOrd="5" destOrd="0" presId="urn:microsoft.com/office/officeart/2005/8/layout/vList2"/>
    <dgm:cxn modelId="{76E84DCB-23E5-438F-A514-01D409BE4E10}" type="presParOf" srcId="{3B39E110-B8FB-4D47-827B-7C8D30D7B7DA}" destId="{DC730163-8EC3-4ACC-B377-1CA4A96EA4C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27BF00-F13C-4D51-A239-ED288E21DE37}" type="doc">
      <dgm:prSet loTypeId="urn:microsoft.com/office/officeart/2005/8/layout/vList4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CD136178-7B06-4D7D-B2E7-48EA533DEC94}">
      <dgm:prSet phldrT="[Texto]"/>
      <dgm:spPr>
        <a:ln w="28575"/>
      </dgm:spPr>
      <dgm:t>
        <a:bodyPr/>
        <a:lstStyle/>
        <a:p>
          <a:r>
            <a:rPr lang="es-ES" dirty="0" smtClean="0"/>
            <a:t>Consistencia con la estructura de </a:t>
          </a:r>
          <a:r>
            <a:rPr lang="es-ES" dirty="0" err="1" smtClean="0"/>
            <a:t>kurstakina</a:t>
          </a:r>
          <a:r>
            <a:rPr lang="es-ES" dirty="0" smtClean="0"/>
            <a:t>:</a:t>
          </a:r>
        </a:p>
        <a:p>
          <a:r>
            <a:rPr lang="es-ES" dirty="0" err="1" smtClean="0"/>
            <a:t>Lipoheptapéptido</a:t>
          </a:r>
          <a:r>
            <a:rPr lang="es-ES" dirty="0" smtClean="0"/>
            <a:t> y cambio de </a:t>
          </a:r>
          <a:r>
            <a:rPr lang="es-ES" dirty="0" err="1" smtClean="0"/>
            <a:t>enantiómero</a:t>
          </a:r>
          <a:r>
            <a:rPr lang="es-ES" dirty="0" smtClean="0"/>
            <a:t> en las posiciones 1 y 6.</a:t>
          </a:r>
          <a:endParaRPr lang="es-EC" dirty="0"/>
        </a:p>
      </dgm:t>
    </dgm:pt>
    <dgm:pt modelId="{A4237889-1BD5-47F9-80E6-D8E46B3452EF}" type="parTrans" cxnId="{261874DA-2469-402A-9B5E-13377D90AFC7}">
      <dgm:prSet/>
      <dgm:spPr/>
      <dgm:t>
        <a:bodyPr/>
        <a:lstStyle/>
        <a:p>
          <a:endParaRPr lang="es-EC"/>
        </a:p>
      </dgm:t>
    </dgm:pt>
    <dgm:pt modelId="{621D6C98-1142-46FE-A7BF-01F09F8A82F0}" type="sibTrans" cxnId="{261874DA-2469-402A-9B5E-13377D90AFC7}">
      <dgm:prSet/>
      <dgm:spPr/>
      <dgm:t>
        <a:bodyPr/>
        <a:lstStyle/>
        <a:p>
          <a:endParaRPr lang="es-EC"/>
        </a:p>
      </dgm:t>
    </dgm:pt>
    <dgm:pt modelId="{16771FD9-AA45-4D37-9072-817BC09C7E22}">
      <dgm:prSet phldrT="[Texto]"/>
      <dgm:spPr>
        <a:ln w="28575"/>
      </dgm:spPr>
      <dgm:t>
        <a:bodyPr/>
        <a:lstStyle/>
        <a:p>
          <a:r>
            <a:rPr lang="es-ES" dirty="0" smtClean="0"/>
            <a:t>Sustratos corresponde parcialmente a </a:t>
          </a:r>
          <a:r>
            <a:rPr lang="es-ES" dirty="0" err="1" smtClean="0"/>
            <a:t>kurstakina</a:t>
          </a:r>
          <a:r>
            <a:rPr lang="es-ES" dirty="0" smtClean="0"/>
            <a:t>.</a:t>
          </a:r>
          <a:endParaRPr lang="es-EC" dirty="0"/>
        </a:p>
      </dgm:t>
    </dgm:pt>
    <dgm:pt modelId="{26350F3B-7C77-4371-94CE-7FB315020D91}" type="parTrans" cxnId="{F6951225-735C-42A4-93B5-0FFEEB6014DA}">
      <dgm:prSet/>
      <dgm:spPr/>
      <dgm:t>
        <a:bodyPr/>
        <a:lstStyle/>
        <a:p>
          <a:endParaRPr lang="es-EC"/>
        </a:p>
      </dgm:t>
    </dgm:pt>
    <dgm:pt modelId="{F3BF944E-C397-4261-AB60-0F111E19434E}" type="sibTrans" cxnId="{F6951225-735C-42A4-93B5-0FFEEB6014DA}">
      <dgm:prSet/>
      <dgm:spPr/>
      <dgm:t>
        <a:bodyPr/>
        <a:lstStyle/>
        <a:p>
          <a:endParaRPr lang="es-EC"/>
        </a:p>
      </dgm:t>
    </dgm:pt>
    <dgm:pt modelId="{B77894B2-2708-41B7-A953-D4DC058C74AD}">
      <dgm:prSet phldrT="[Texto]"/>
      <dgm:spPr>
        <a:ln w="28575"/>
      </dgm:spPr>
      <dgm:t>
        <a:bodyPr/>
        <a:lstStyle/>
        <a:p>
          <a:r>
            <a:rPr lang="es-ES" dirty="0" smtClean="0"/>
            <a:t>El tipo de NRPS, D-</a:t>
          </a:r>
          <a:r>
            <a:rPr lang="es-ES" dirty="0" err="1" smtClean="0"/>
            <a:t>alanil</a:t>
          </a:r>
          <a:r>
            <a:rPr lang="es-ES" dirty="0" smtClean="0"/>
            <a:t>-poli(</a:t>
          </a:r>
          <a:r>
            <a:rPr lang="es-ES" dirty="0" err="1" smtClean="0"/>
            <a:t>fosforibitol</a:t>
          </a:r>
          <a:r>
            <a:rPr lang="es-ES" dirty="0" smtClean="0"/>
            <a:t>) </a:t>
          </a:r>
          <a:r>
            <a:rPr lang="es-ES" dirty="0" err="1" smtClean="0"/>
            <a:t>sintetasa</a:t>
          </a:r>
          <a:r>
            <a:rPr lang="es-ES" dirty="0" smtClean="0"/>
            <a:t>, presenta un patrón degenerado </a:t>
          </a:r>
          <a:r>
            <a:rPr lang="es-EC" dirty="0" smtClean="0"/>
            <a:t>(</a:t>
          </a:r>
          <a:r>
            <a:rPr lang="es-EC" dirty="0" err="1" smtClean="0"/>
            <a:t>Khayatt</a:t>
          </a:r>
          <a:r>
            <a:rPr lang="es-EC" dirty="0" smtClean="0"/>
            <a:t> et al., 2013)</a:t>
          </a:r>
          <a:r>
            <a:rPr lang="es-ES" dirty="0" smtClean="0"/>
            <a:t> . </a:t>
          </a:r>
          <a:endParaRPr lang="es-EC" dirty="0"/>
        </a:p>
      </dgm:t>
    </dgm:pt>
    <dgm:pt modelId="{0F867D01-DC2F-4621-85D7-231C845F42CC}" type="parTrans" cxnId="{F3291824-B3E8-4201-B998-3F41C4553989}">
      <dgm:prSet/>
      <dgm:spPr/>
      <dgm:t>
        <a:bodyPr/>
        <a:lstStyle/>
        <a:p>
          <a:endParaRPr lang="es-EC"/>
        </a:p>
      </dgm:t>
    </dgm:pt>
    <dgm:pt modelId="{4CBC903D-B5A9-4944-BE75-DF3B81D60ED0}" type="sibTrans" cxnId="{F3291824-B3E8-4201-B998-3F41C4553989}">
      <dgm:prSet/>
      <dgm:spPr/>
      <dgm:t>
        <a:bodyPr/>
        <a:lstStyle/>
        <a:p>
          <a:endParaRPr lang="es-EC"/>
        </a:p>
      </dgm:t>
    </dgm:pt>
    <dgm:pt modelId="{2BB8608D-9446-4E94-820C-0A0FC55A1BBF}" type="pres">
      <dgm:prSet presAssocID="{8E27BF00-F13C-4D51-A239-ED288E21DE3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B70BEA5-57AE-4061-A31D-B9C4B5CE609E}" type="pres">
      <dgm:prSet presAssocID="{CD136178-7B06-4D7D-B2E7-48EA533DEC94}" presName="comp" presStyleCnt="0"/>
      <dgm:spPr/>
      <dgm:t>
        <a:bodyPr/>
        <a:lstStyle/>
        <a:p>
          <a:endParaRPr lang="es-EC"/>
        </a:p>
      </dgm:t>
    </dgm:pt>
    <dgm:pt modelId="{743A0040-BE96-44A4-B1C9-E79E7EF32DB4}" type="pres">
      <dgm:prSet presAssocID="{CD136178-7B06-4D7D-B2E7-48EA533DEC94}" presName="box" presStyleLbl="node1" presStyleIdx="0" presStyleCnt="3"/>
      <dgm:spPr/>
      <dgm:t>
        <a:bodyPr/>
        <a:lstStyle/>
        <a:p>
          <a:endParaRPr lang="es-EC"/>
        </a:p>
      </dgm:t>
    </dgm:pt>
    <dgm:pt modelId="{2A3CF47D-2AAE-4490-AF7B-438A6F67283E}" type="pres">
      <dgm:prSet presAssocID="{CD136178-7B06-4D7D-B2E7-48EA533DEC94}" presName="img" presStyleLbl="fgImgPlace1" presStyleIdx="0" presStyleCnt="3" custScaleX="79382" custScaleY="85086"/>
      <dgm:spPr/>
      <dgm:t>
        <a:bodyPr/>
        <a:lstStyle/>
        <a:p>
          <a:endParaRPr lang="es-EC"/>
        </a:p>
      </dgm:t>
    </dgm:pt>
    <dgm:pt modelId="{E3825AFD-518F-46C9-965D-9EFB1F93D244}" type="pres">
      <dgm:prSet presAssocID="{CD136178-7B06-4D7D-B2E7-48EA533DEC9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C2882E-3A7A-4C8E-B475-35A4316A7DB4}" type="pres">
      <dgm:prSet presAssocID="{621D6C98-1142-46FE-A7BF-01F09F8A82F0}" presName="spacer" presStyleCnt="0"/>
      <dgm:spPr/>
      <dgm:t>
        <a:bodyPr/>
        <a:lstStyle/>
        <a:p>
          <a:endParaRPr lang="es-EC"/>
        </a:p>
      </dgm:t>
    </dgm:pt>
    <dgm:pt modelId="{9F130AEF-4605-4822-A4DA-56AE7BD6C406}" type="pres">
      <dgm:prSet presAssocID="{16771FD9-AA45-4D37-9072-817BC09C7E22}" presName="comp" presStyleCnt="0"/>
      <dgm:spPr/>
      <dgm:t>
        <a:bodyPr/>
        <a:lstStyle/>
        <a:p>
          <a:endParaRPr lang="es-EC"/>
        </a:p>
      </dgm:t>
    </dgm:pt>
    <dgm:pt modelId="{A51C2493-C363-4BA7-AA53-A7E08377F9BB}" type="pres">
      <dgm:prSet presAssocID="{16771FD9-AA45-4D37-9072-817BC09C7E22}" presName="box" presStyleLbl="node1" presStyleIdx="1" presStyleCnt="3"/>
      <dgm:spPr/>
      <dgm:t>
        <a:bodyPr/>
        <a:lstStyle/>
        <a:p>
          <a:endParaRPr lang="es-EC"/>
        </a:p>
      </dgm:t>
    </dgm:pt>
    <dgm:pt modelId="{1E82D032-F032-4385-A30A-06FC368DC0BC}" type="pres">
      <dgm:prSet presAssocID="{16771FD9-AA45-4D37-9072-817BC09C7E22}" presName="img" presStyleLbl="fgImgPlace1" presStyleIdx="1" presStyleCnt="3" custScaleX="79382" custScaleY="85086"/>
      <dgm:spPr/>
      <dgm:t>
        <a:bodyPr/>
        <a:lstStyle/>
        <a:p>
          <a:endParaRPr lang="es-EC"/>
        </a:p>
      </dgm:t>
    </dgm:pt>
    <dgm:pt modelId="{F3D439BD-2A41-4222-8D87-AD619F1BF379}" type="pres">
      <dgm:prSet presAssocID="{16771FD9-AA45-4D37-9072-817BC09C7E2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C8CB14-0A19-4147-AA32-490A4F0E9AAF}" type="pres">
      <dgm:prSet presAssocID="{F3BF944E-C397-4261-AB60-0F111E19434E}" presName="spacer" presStyleCnt="0"/>
      <dgm:spPr/>
      <dgm:t>
        <a:bodyPr/>
        <a:lstStyle/>
        <a:p>
          <a:endParaRPr lang="es-EC"/>
        </a:p>
      </dgm:t>
    </dgm:pt>
    <dgm:pt modelId="{4ED6470B-8145-43CD-983A-F986F2C9F0D2}" type="pres">
      <dgm:prSet presAssocID="{B77894B2-2708-41B7-A953-D4DC058C74AD}" presName="comp" presStyleCnt="0"/>
      <dgm:spPr/>
      <dgm:t>
        <a:bodyPr/>
        <a:lstStyle/>
        <a:p>
          <a:endParaRPr lang="es-EC"/>
        </a:p>
      </dgm:t>
    </dgm:pt>
    <dgm:pt modelId="{EB573B17-E5D1-40F3-900F-9C549DCB14BC}" type="pres">
      <dgm:prSet presAssocID="{B77894B2-2708-41B7-A953-D4DC058C74AD}" presName="box" presStyleLbl="node1" presStyleIdx="2" presStyleCnt="3"/>
      <dgm:spPr/>
      <dgm:t>
        <a:bodyPr/>
        <a:lstStyle/>
        <a:p>
          <a:endParaRPr lang="es-EC"/>
        </a:p>
      </dgm:t>
    </dgm:pt>
    <dgm:pt modelId="{93C4853A-281C-4628-BB64-FF0E30FF105A}" type="pres">
      <dgm:prSet presAssocID="{B77894B2-2708-41B7-A953-D4DC058C74AD}" presName="img" presStyleLbl="fgImgPlace1" presStyleIdx="2" presStyleCnt="3" custScaleX="79382" custScaleY="85086"/>
      <dgm:spPr/>
      <dgm:t>
        <a:bodyPr/>
        <a:lstStyle/>
        <a:p>
          <a:endParaRPr lang="es-EC"/>
        </a:p>
      </dgm:t>
    </dgm:pt>
    <dgm:pt modelId="{DD4BC094-329B-45C0-A8C6-86B2CCC7B713}" type="pres">
      <dgm:prSet presAssocID="{B77894B2-2708-41B7-A953-D4DC058C74A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BFA6EAB-53D4-4294-B998-0230ED05675D}" type="presOf" srcId="{16771FD9-AA45-4D37-9072-817BC09C7E22}" destId="{F3D439BD-2A41-4222-8D87-AD619F1BF379}" srcOrd="1" destOrd="0" presId="urn:microsoft.com/office/officeart/2005/8/layout/vList4"/>
    <dgm:cxn modelId="{AD5AF003-185E-4AFC-B6DC-2BE108BF248D}" type="presOf" srcId="{16771FD9-AA45-4D37-9072-817BC09C7E22}" destId="{A51C2493-C363-4BA7-AA53-A7E08377F9BB}" srcOrd="0" destOrd="0" presId="urn:microsoft.com/office/officeart/2005/8/layout/vList4"/>
    <dgm:cxn modelId="{F6951225-735C-42A4-93B5-0FFEEB6014DA}" srcId="{8E27BF00-F13C-4D51-A239-ED288E21DE37}" destId="{16771FD9-AA45-4D37-9072-817BC09C7E22}" srcOrd="1" destOrd="0" parTransId="{26350F3B-7C77-4371-94CE-7FB315020D91}" sibTransId="{F3BF944E-C397-4261-AB60-0F111E19434E}"/>
    <dgm:cxn modelId="{2A71189E-1963-405C-8637-C56F13516D1A}" type="presOf" srcId="{8E27BF00-F13C-4D51-A239-ED288E21DE37}" destId="{2BB8608D-9446-4E94-820C-0A0FC55A1BBF}" srcOrd="0" destOrd="0" presId="urn:microsoft.com/office/officeart/2005/8/layout/vList4"/>
    <dgm:cxn modelId="{F3291824-B3E8-4201-B998-3F41C4553989}" srcId="{8E27BF00-F13C-4D51-A239-ED288E21DE37}" destId="{B77894B2-2708-41B7-A953-D4DC058C74AD}" srcOrd="2" destOrd="0" parTransId="{0F867D01-DC2F-4621-85D7-231C845F42CC}" sibTransId="{4CBC903D-B5A9-4944-BE75-DF3B81D60ED0}"/>
    <dgm:cxn modelId="{C1BEF784-54E2-46C1-A361-685B90789DB5}" type="presOf" srcId="{CD136178-7B06-4D7D-B2E7-48EA533DEC94}" destId="{743A0040-BE96-44A4-B1C9-E79E7EF32DB4}" srcOrd="0" destOrd="0" presId="urn:microsoft.com/office/officeart/2005/8/layout/vList4"/>
    <dgm:cxn modelId="{2CBFF5C2-CD14-41A4-8B67-85E1B9367844}" type="presOf" srcId="{B77894B2-2708-41B7-A953-D4DC058C74AD}" destId="{EB573B17-E5D1-40F3-900F-9C549DCB14BC}" srcOrd="0" destOrd="0" presId="urn:microsoft.com/office/officeart/2005/8/layout/vList4"/>
    <dgm:cxn modelId="{079EA733-1BFA-47D1-AE05-C4407EBFC802}" type="presOf" srcId="{CD136178-7B06-4D7D-B2E7-48EA533DEC94}" destId="{E3825AFD-518F-46C9-965D-9EFB1F93D244}" srcOrd="1" destOrd="0" presId="urn:microsoft.com/office/officeart/2005/8/layout/vList4"/>
    <dgm:cxn modelId="{261874DA-2469-402A-9B5E-13377D90AFC7}" srcId="{8E27BF00-F13C-4D51-A239-ED288E21DE37}" destId="{CD136178-7B06-4D7D-B2E7-48EA533DEC94}" srcOrd="0" destOrd="0" parTransId="{A4237889-1BD5-47F9-80E6-D8E46B3452EF}" sibTransId="{621D6C98-1142-46FE-A7BF-01F09F8A82F0}"/>
    <dgm:cxn modelId="{B7A39C84-7055-45DF-B016-8A05B626FA49}" type="presOf" srcId="{B77894B2-2708-41B7-A953-D4DC058C74AD}" destId="{DD4BC094-329B-45C0-A8C6-86B2CCC7B713}" srcOrd="1" destOrd="0" presId="urn:microsoft.com/office/officeart/2005/8/layout/vList4"/>
    <dgm:cxn modelId="{622EACCA-F01B-4337-BC5F-00742A1343AD}" type="presParOf" srcId="{2BB8608D-9446-4E94-820C-0A0FC55A1BBF}" destId="{9B70BEA5-57AE-4061-A31D-B9C4B5CE609E}" srcOrd="0" destOrd="0" presId="urn:microsoft.com/office/officeart/2005/8/layout/vList4"/>
    <dgm:cxn modelId="{D34F91E9-0F5C-4950-89CC-E1D660966941}" type="presParOf" srcId="{9B70BEA5-57AE-4061-A31D-B9C4B5CE609E}" destId="{743A0040-BE96-44A4-B1C9-E79E7EF32DB4}" srcOrd="0" destOrd="0" presId="urn:microsoft.com/office/officeart/2005/8/layout/vList4"/>
    <dgm:cxn modelId="{2526A140-2D68-4B34-817A-C6D112563AAD}" type="presParOf" srcId="{9B70BEA5-57AE-4061-A31D-B9C4B5CE609E}" destId="{2A3CF47D-2AAE-4490-AF7B-438A6F67283E}" srcOrd="1" destOrd="0" presId="urn:microsoft.com/office/officeart/2005/8/layout/vList4"/>
    <dgm:cxn modelId="{DD831286-7041-43B1-ACE8-0C5FB1CFF997}" type="presParOf" srcId="{9B70BEA5-57AE-4061-A31D-B9C4B5CE609E}" destId="{E3825AFD-518F-46C9-965D-9EFB1F93D244}" srcOrd="2" destOrd="0" presId="urn:microsoft.com/office/officeart/2005/8/layout/vList4"/>
    <dgm:cxn modelId="{23D43617-492F-4D16-B6BC-E40476E42ECD}" type="presParOf" srcId="{2BB8608D-9446-4E94-820C-0A0FC55A1BBF}" destId="{B4C2882E-3A7A-4C8E-B475-35A4316A7DB4}" srcOrd="1" destOrd="0" presId="urn:microsoft.com/office/officeart/2005/8/layout/vList4"/>
    <dgm:cxn modelId="{0F953CAD-76ED-43FB-8855-75EDDD1D96B4}" type="presParOf" srcId="{2BB8608D-9446-4E94-820C-0A0FC55A1BBF}" destId="{9F130AEF-4605-4822-A4DA-56AE7BD6C406}" srcOrd="2" destOrd="0" presId="urn:microsoft.com/office/officeart/2005/8/layout/vList4"/>
    <dgm:cxn modelId="{5B10C753-6E2B-4BA4-86BB-C7B582CE320A}" type="presParOf" srcId="{9F130AEF-4605-4822-A4DA-56AE7BD6C406}" destId="{A51C2493-C363-4BA7-AA53-A7E08377F9BB}" srcOrd="0" destOrd="0" presId="urn:microsoft.com/office/officeart/2005/8/layout/vList4"/>
    <dgm:cxn modelId="{B8F836B4-066B-4AA8-875E-D653616101BC}" type="presParOf" srcId="{9F130AEF-4605-4822-A4DA-56AE7BD6C406}" destId="{1E82D032-F032-4385-A30A-06FC368DC0BC}" srcOrd="1" destOrd="0" presId="urn:microsoft.com/office/officeart/2005/8/layout/vList4"/>
    <dgm:cxn modelId="{A3D12C18-63C2-4811-A989-8B959EBA5E48}" type="presParOf" srcId="{9F130AEF-4605-4822-A4DA-56AE7BD6C406}" destId="{F3D439BD-2A41-4222-8D87-AD619F1BF379}" srcOrd="2" destOrd="0" presId="urn:microsoft.com/office/officeart/2005/8/layout/vList4"/>
    <dgm:cxn modelId="{CDDD3600-D54F-479A-A2B0-3575D8EC7A86}" type="presParOf" srcId="{2BB8608D-9446-4E94-820C-0A0FC55A1BBF}" destId="{AEC8CB14-0A19-4147-AA32-490A4F0E9AAF}" srcOrd="3" destOrd="0" presId="urn:microsoft.com/office/officeart/2005/8/layout/vList4"/>
    <dgm:cxn modelId="{EB1741CA-57F6-4000-BAB5-5F4D8136F599}" type="presParOf" srcId="{2BB8608D-9446-4E94-820C-0A0FC55A1BBF}" destId="{4ED6470B-8145-43CD-983A-F986F2C9F0D2}" srcOrd="4" destOrd="0" presId="urn:microsoft.com/office/officeart/2005/8/layout/vList4"/>
    <dgm:cxn modelId="{9905877D-D988-4F49-91D3-884E9471AFD3}" type="presParOf" srcId="{4ED6470B-8145-43CD-983A-F986F2C9F0D2}" destId="{EB573B17-E5D1-40F3-900F-9C549DCB14BC}" srcOrd="0" destOrd="0" presId="urn:microsoft.com/office/officeart/2005/8/layout/vList4"/>
    <dgm:cxn modelId="{1C0EAB5E-C1E9-4261-8AB2-A7FD829243FC}" type="presParOf" srcId="{4ED6470B-8145-43CD-983A-F986F2C9F0D2}" destId="{93C4853A-281C-4628-BB64-FF0E30FF105A}" srcOrd="1" destOrd="0" presId="urn:microsoft.com/office/officeart/2005/8/layout/vList4"/>
    <dgm:cxn modelId="{67F25881-746E-4835-9303-63A785D587AF}" type="presParOf" srcId="{4ED6470B-8145-43CD-983A-F986F2C9F0D2}" destId="{DD4BC094-329B-45C0-A8C6-86B2CCC7B71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85DA1C5-2658-48DD-B880-86D144D40AF5}" type="doc">
      <dgm:prSet loTypeId="urn:microsoft.com/office/officeart/2005/8/layout/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C"/>
        </a:p>
      </dgm:t>
    </dgm:pt>
    <dgm:pt modelId="{F44F2E86-F458-4E29-8396-0017CF2D698D}">
      <dgm:prSet phldrT="[Texto]"/>
      <dgm:spPr/>
      <dgm:t>
        <a:bodyPr/>
        <a:lstStyle/>
        <a:p>
          <a:r>
            <a:rPr lang="es-ES" i="1" dirty="0" smtClean="0"/>
            <a:t>E. </a:t>
          </a:r>
          <a:r>
            <a:rPr lang="es-ES" i="1" dirty="0" err="1" smtClean="0"/>
            <a:t>coli</a:t>
          </a:r>
          <a:r>
            <a:rPr lang="es-ES" i="0" dirty="0" smtClean="0"/>
            <a:t> ORI</a:t>
          </a:r>
          <a:endParaRPr lang="es-EC" i="1" dirty="0"/>
        </a:p>
      </dgm:t>
    </dgm:pt>
    <dgm:pt modelId="{EE8B64E5-A9BD-4E50-9DDD-9978A533944B}" type="parTrans" cxnId="{285B9E1F-34EC-45C2-BDA2-B737BCD0EF7B}">
      <dgm:prSet/>
      <dgm:spPr/>
      <dgm:t>
        <a:bodyPr/>
        <a:lstStyle/>
        <a:p>
          <a:endParaRPr lang="es-EC"/>
        </a:p>
      </dgm:t>
    </dgm:pt>
    <dgm:pt modelId="{B3C10782-E612-40F5-9033-6F866ACDEB7D}" type="sibTrans" cxnId="{285B9E1F-34EC-45C2-BDA2-B737BCD0EF7B}">
      <dgm:prSet/>
      <dgm:spPr/>
      <dgm:t>
        <a:bodyPr/>
        <a:lstStyle/>
        <a:p>
          <a:endParaRPr lang="es-EC"/>
        </a:p>
      </dgm:t>
    </dgm:pt>
    <dgm:pt modelId="{9B948B5A-59FE-4151-9CA6-3942EE3BCB3A}">
      <dgm:prSet phldrT="[Texto]"/>
      <dgm:spPr/>
      <dgm:t>
        <a:bodyPr/>
        <a:lstStyle/>
        <a:p>
          <a:r>
            <a:rPr lang="es-ES" i="1" dirty="0" smtClean="0"/>
            <a:t>B. thuringiensis </a:t>
          </a:r>
          <a:r>
            <a:rPr lang="es-ES" i="0" dirty="0" smtClean="0"/>
            <a:t>ORI</a:t>
          </a:r>
          <a:r>
            <a:rPr lang="es-ES" i="1" dirty="0" smtClean="0"/>
            <a:t> </a:t>
          </a:r>
          <a:endParaRPr lang="es-EC" i="1" dirty="0"/>
        </a:p>
      </dgm:t>
    </dgm:pt>
    <dgm:pt modelId="{5AFF7D87-F029-4B8B-8EAC-79496E9D5DD6}" type="parTrans" cxnId="{8361779B-31AB-46BA-8C5A-053531065AB0}">
      <dgm:prSet/>
      <dgm:spPr/>
      <dgm:t>
        <a:bodyPr/>
        <a:lstStyle/>
        <a:p>
          <a:endParaRPr lang="es-EC"/>
        </a:p>
      </dgm:t>
    </dgm:pt>
    <dgm:pt modelId="{64711F8C-13DF-45EA-B00A-A2DB064C983D}" type="sibTrans" cxnId="{8361779B-31AB-46BA-8C5A-053531065AB0}">
      <dgm:prSet/>
      <dgm:spPr/>
      <dgm:t>
        <a:bodyPr/>
        <a:lstStyle/>
        <a:p>
          <a:endParaRPr lang="es-EC"/>
        </a:p>
      </dgm:t>
    </dgm:pt>
    <dgm:pt modelId="{4514922C-EEB1-486A-BB1D-FF96B9D1F4B0}">
      <dgm:prSet phldrT="[Texto]"/>
      <dgm:spPr/>
      <dgm:t>
        <a:bodyPr/>
        <a:lstStyle/>
        <a:p>
          <a:r>
            <a:rPr lang="es-ES" dirty="0" smtClean="0"/>
            <a:t>Beta </a:t>
          </a:r>
          <a:r>
            <a:rPr lang="es-ES" dirty="0" err="1" smtClean="0"/>
            <a:t>lactamasa</a:t>
          </a:r>
          <a:r>
            <a:rPr lang="es-ES" dirty="0" smtClean="0"/>
            <a:t> – Resistencia a ampicilina</a:t>
          </a:r>
          <a:endParaRPr lang="es-EC" dirty="0"/>
        </a:p>
      </dgm:t>
    </dgm:pt>
    <dgm:pt modelId="{54468B17-D029-4547-BF58-0D2ED701B3FA}" type="parTrans" cxnId="{FFE40B82-0C5E-4403-919E-EC060AA5966A}">
      <dgm:prSet/>
      <dgm:spPr/>
      <dgm:t>
        <a:bodyPr/>
        <a:lstStyle/>
        <a:p>
          <a:endParaRPr lang="es-EC"/>
        </a:p>
      </dgm:t>
    </dgm:pt>
    <dgm:pt modelId="{AFAFDD04-4491-4365-A550-650996D02BB7}" type="sibTrans" cxnId="{FFE40B82-0C5E-4403-919E-EC060AA5966A}">
      <dgm:prSet/>
      <dgm:spPr/>
      <dgm:t>
        <a:bodyPr/>
        <a:lstStyle/>
        <a:p>
          <a:endParaRPr lang="es-EC"/>
        </a:p>
      </dgm:t>
    </dgm:pt>
    <dgm:pt modelId="{A5261548-6EEA-4BC9-876A-35A1FD8D2689}">
      <dgm:prSet phldrT="[Texto]"/>
      <dgm:spPr/>
      <dgm:t>
        <a:bodyPr/>
        <a:lstStyle/>
        <a:p>
          <a:r>
            <a:rPr lang="es-ES" dirty="0" smtClean="0"/>
            <a:t>Sitio múltiple de restricción - </a:t>
          </a:r>
          <a:r>
            <a:rPr lang="es-ES" dirty="0" err="1" smtClean="0"/>
            <a:t>Polylinker</a:t>
          </a:r>
          <a:endParaRPr lang="es-EC" dirty="0"/>
        </a:p>
      </dgm:t>
    </dgm:pt>
    <dgm:pt modelId="{835384D6-D616-4797-8EBB-6376DD778313}" type="parTrans" cxnId="{E93E7424-17AB-43B0-8FCE-F40E93AD36CF}">
      <dgm:prSet/>
      <dgm:spPr/>
      <dgm:t>
        <a:bodyPr/>
        <a:lstStyle/>
        <a:p>
          <a:endParaRPr lang="es-EC"/>
        </a:p>
      </dgm:t>
    </dgm:pt>
    <dgm:pt modelId="{94CF92F8-8DA6-4592-AC5A-73C9C780346D}" type="sibTrans" cxnId="{E93E7424-17AB-43B0-8FCE-F40E93AD36CF}">
      <dgm:prSet/>
      <dgm:spPr/>
      <dgm:t>
        <a:bodyPr/>
        <a:lstStyle/>
        <a:p>
          <a:endParaRPr lang="es-EC"/>
        </a:p>
      </dgm:t>
    </dgm:pt>
    <dgm:pt modelId="{7F88AD08-4267-401A-99ED-7F19B0F4267B}">
      <dgm:prSet phldrT="[Texto]"/>
      <dgm:spPr/>
      <dgm:t>
        <a:bodyPr/>
        <a:lstStyle/>
        <a:p>
          <a:r>
            <a:rPr lang="es-ES" dirty="0" err="1" smtClean="0"/>
            <a:t>ermB</a:t>
          </a:r>
          <a:r>
            <a:rPr lang="es-ES" dirty="0" smtClean="0"/>
            <a:t> – </a:t>
          </a:r>
          <a:r>
            <a:rPr lang="es-ES" dirty="0" err="1" smtClean="0"/>
            <a:t>Metilasa</a:t>
          </a:r>
          <a:r>
            <a:rPr lang="es-ES" dirty="0" smtClean="0"/>
            <a:t> de resistencia a </a:t>
          </a:r>
          <a:r>
            <a:rPr lang="es-ES" dirty="0" err="1" smtClean="0"/>
            <a:t>eritromicina</a:t>
          </a:r>
          <a:endParaRPr lang="es-EC" dirty="0"/>
        </a:p>
      </dgm:t>
    </dgm:pt>
    <dgm:pt modelId="{743C3186-2F9F-4D3F-BAAA-ED154F1F1CF4}" type="parTrans" cxnId="{1397F6B7-136F-4183-88BD-5B3E5752375D}">
      <dgm:prSet/>
      <dgm:spPr/>
      <dgm:t>
        <a:bodyPr/>
        <a:lstStyle/>
        <a:p>
          <a:endParaRPr lang="es-EC"/>
        </a:p>
      </dgm:t>
    </dgm:pt>
    <dgm:pt modelId="{F986DF1E-B9D5-4E53-8A74-B9C894D8DBEA}" type="sibTrans" cxnId="{1397F6B7-136F-4183-88BD-5B3E5752375D}">
      <dgm:prSet/>
      <dgm:spPr/>
      <dgm:t>
        <a:bodyPr/>
        <a:lstStyle/>
        <a:p>
          <a:endParaRPr lang="es-EC"/>
        </a:p>
      </dgm:t>
    </dgm:pt>
    <dgm:pt modelId="{1FD9143C-28F1-4B12-B428-6C14E83EC4DF}">
      <dgm:prSet phldrT="[Texto]"/>
      <dgm:spPr/>
      <dgm:t>
        <a:bodyPr/>
        <a:lstStyle/>
        <a:p>
          <a:r>
            <a:rPr lang="es-ES" dirty="0" smtClean="0"/>
            <a:t>Fragmento </a:t>
          </a:r>
          <a:r>
            <a:rPr lang="es-ES" dirty="0" err="1" smtClean="0"/>
            <a:t>operón</a:t>
          </a:r>
          <a:r>
            <a:rPr lang="es-ES" dirty="0" smtClean="0"/>
            <a:t> </a:t>
          </a:r>
          <a:r>
            <a:rPr lang="es-ES" i="1" dirty="0" err="1" smtClean="0"/>
            <a:t>lac</a:t>
          </a:r>
          <a:endParaRPr lang="es-EC" i="1" dirty="0"/>
        </a:p>
      </dgm:t>
    </dgm:pt>
    <dgm:pt modelId="{13522926-6CF1-4591-8FE2-7A5BD815D29D}" type="parTrans" cxnId="{E1E5553F-9050-48EB-812E-5438A609547E}">
      <dgm:prSet/>
      <dgm:spPr/>
      <dgm:t>
        <a:bodyPr/>
        <a:lstStyle/>
        <a:p>
          <a:endParaRPr lang="es-EC"/>
        </a:p>
      </dgm:t>
    </dgm:pt>
    <dgm:pt modelId="{BB34980D-0D2C-4DFA-9CDA-F175102D7C1E}" type="sibTrans" cxnId="{E1E5553F-9050-48EB-812E-5438A609547E}">
      <dgm:prSet/>
      <dgm:spPr/>
      <dgm:t>
        <a:bodyPr/>
        <a:lstStyle/>
        <a:p>
          <a:endParaRPr lang="es-EC"/>
        </a:p>
      </dgm:t>
    </dgm:pt>
    <dgm:pt modelId="{D5BB1D3D-A9D8-40E1-B33E-708408952F9A}" type="pres">
      <dgm:prSet presAssocID="{D85DA1C5-2658-48DD-B880-86D144D40A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5E391A8-5E4D-404E-8C48-ABD0266CEF80}" type="pres">
      <dgm:prSet presAssocID="{F44F2E86-F458-4E29-8396-0017CF2D698D}" presName="parentLin" presStyleCnt="0"/>
      <dgm:spPr/>
    </dgm:pt>
    <dgm:pt modelId="{095C0079-E276-4238-A7D5-494CF23896AC}" type="pres">
      <dgm:prSet presAssocID="{F44F2E86-F458-4E29-8396-0017CF2D698D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84595D15-86DE-439E-9399-04C20CDC8CEC}" type="pres">
      <dgm:prSet presAssocID="{F44F2E86-F458-4E29-8396-0017CF2D698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7F67AA-0F81-4422-BFB0-725625432B53}" type="pres">
      <dgm:prSet presAssocID="{F44F2E86-F458-4E29-8396-0017CF2D698D}" presName="negativeSpace" presStyleCnt="0"/>
      <dgm:spPr/>
    </dgm:pt>
    <dgm:pt modelId="{E5721437-A445-43A8-9BD7-6EE986B7F880}" type="pres">
      <dgm:prSet presAssocID="{F44F2E86-F458-4E29-8396-0017CF2D698D}" presName="childText" presStyleLbl="conFgAcc1" presStyleIdx="0" presStyleCnt="6">
        <dgm:presLayoutVars>
          <dgm:bulletEnabled val="1"/>
        </dgm:presLayoutVars>
      </dgm:prSet>
      <dgm:spPr/>
    </dgm:pt>
    <dgm:pt modelId="{B5314B67-4A14-4469-A457-E7769124AE07}" type="pres">
      <dgm:prSet presAssocID="{B3C10782-E612-40F5-9033-6F866ACDEB7D}" presName="spaceBetweenRectangles" presStyleCnt="0"/>
      <dgm:spPr/>
    </dgm:pt>
    <dgm:pt modelId="{6EDDABD4-44D6-4774-AFD3-FCBFDF807F13}" type="pres">
      <dgm:prSet presAssocID="{9B948B5A-59FE-4151-9CA6-3942EE3BCB3A}" presName="parentLin" presStyleCnt="0"/>
      <dgm:spPr/>
    </dgm:pt>
    <dgm:pt modelId="{CA9A94B6-23F8-4A67-A5D5-4B3E87596A03}" type="pres">
      <dgm:prSet presAssocID="{9B948B5A-59FE-4151-9CA6-3942EE3BCB3A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EE878EA7-32F5-43DD-858E-7CF8397F3A56}" type="pres">
      <dgm:prSet presAssocID="{9B948B5A-59FE-4151-9CA6-3942EE3BCB3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155BA9-AB6D-4A85-8A9D-C15231C61556}" type="pres">
      <dgm:prSet presAssocID="{9B948B5A-59FE-4151-9CA6-3942EE3BCB3A}" presName="negativeSpace" presStyleCnt="0"/>
      <dgm:spPr/>
    </dgm:pt>
    <dgm:pt modelId="{1BCFBBB8-533E-4C6F-B7D7-F0126C72FA1B}" type="pres">
      <dgm:prSet presAssocID="{9B948B5A-59FE-4151-9CA6-3942EE3BCB3A}" presName="childText" presStyleLbl="conFgAcc1" presStyleIdx="1" presStyleCnt="6">
        <dgm:presLayoutVars>
          <dgm:bulletEnabled val="1"/>
        </dgm:presLayoutVars>
      </dgm:prSet>
      <dgm:spPr/>
    </dgm:pt>
    <dgm:pt modelId="{7A82123C-965C-4AF4-BF88-A034B0DAC330}" type="pres">
      <dgm:prSet presAssocID="{64711F8C-13DF-45EA-B00A-A2DB064C983D}" presName="spaceBetweenRectangles" presStyleCnt="0"/>
      <dgm:spPr/>
    </dgm:pt>
    <dgm:pt modelId="{528D1C5A-7A12-47C2-B4DF-12D572D074CC}" type="pres">
      <dgm:prSet presAssocID="{4514922C-EEB1-486A-BB1D-FF96B9D1F4B0}" presName="parentLin" presStyleCnt="0"/>
      <dgm:spPr/>
    </dgm:pt>
    <dgm:pt modelId="{039AB7A6-61CB-4404-A377-66306A73AA09}" type="pres">
      <dgm:prSet presAssocID="{4514922C-EEB1-486A-BB1D-FF96B9D1F4B0}" presName="parentLeftMargin" presStyleLbl="node1" presStyleIdx="1" presStyleCnt="6"/>
      <dgm:spPr/>
      <dgm:t>
        <a:bodyPr/>
        <a:lstStyle/>
        <a:p>
          <a:endParaRPr lang="es-EC"/>
        </a:p>
      </dgm:t>
    </dgm:pt>
    <dgm:pt modelId="{60E67A32-D79A-4D0E-80E5-B21BC51E3F2A}" type="pres">
      <dgm:prSet presAssocID="{4514922C-EEB1-486A-BB1D-FF96B9D1F4B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D1B05B-7ED5-485F-ACD0-6422939615CE}" type="pres">
      <dgm:prSet presAssocID="{4514922C-EEB1-486A-BB1D-FF96B9D1F4B0}" presName="negativeSpace" presStyleCnt="0"/>
      <dgm:spPr/>
    </dgm:pt>
    <dgm:pt modelId="{8B1CED4B-87CC-459A-8B0F-D089BA4033B8}" type="pres">
      <dgm:prSet presAssocID="{4514922C-EEB1-486A-BB1D-FF96B9D1F4B0}" presName="childText" presStyleLbl="conFgAcc1" presStyleIdx="2" presStyleCnt="6">
        <dgm:presLayoutVars>
          <dgm:bulletEnabled val="1"/>
        </dgm:presLayoutVars>
      </dgm:prSet>
      <dgm:spPr/>
    </dgm:pt>
    <dgm:pt modelId="{AD631CCD-D62C-42A9-8F71-57EF3CFC1D78}" type="pres">
      <dgm:prSet presAssocID="{AFAFDD04-4491-4365-A550-650996D02BB7}" presName="spaceBetweenRectangles" presStyleCnt="0"/>
      <dgm:spPr/>
    </dgm:pt>
    <dgm:pt modelId="{D480D4BD-5055-4612-A38A-62ACE1DCC9BF}" type="pres">
      <dgm:prSet presAssocID="{7F88AD08-4267-401A-99ED-7F19B0F4267B}" presName="parentLin" presStyleCnt="0"/>
      <dgm:spPr/>
    </dgm:pt>
    <dgm:pt modelId="{1E92F142-B4DF-4A7B-A37D-8909E142D325}" type="pres">
      <dgm:prSet presAssocID="{7F88AD08-4267-401A-99ED-7F19B0F4267B}" presName="parentLeftMargin" presStyleLbl="node1" presStyleIdx="2" presStyleCnt="6"/>
      <dgm:spPr/>
      <dgm:t>
        <a:bodyPr/>
        <a:lstStyle/>
        <a:p>
          <a:endParaRPr lang="es-EC"/>
        </a:p>
      </dgm:t>
    </dgm:pt>
    <dgm:pt modelId="{EC64C24F-A308-47BC-9845-0EAF8AA6D41A}" type="pres">
      <dgm:prSet presAssocID="{7F88AD08-4267-401A-99ED-7F19B0F4267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173A1D-CB11-427C-8E44-73AA10646DC4}" type="pres">
      <dgm:prSet presAssocID="{7F88AD08-4267-401A-99ED-7F19B0F4267B}" presName="negativeSpace" presStyleCnt="0"/>
      <dgm:spPr/>
    </dgm:pt>
    <dgm:pt modelId="{F26CEE59-3C34-4A41-BF0A-A56A3A663D13}" type="pres">
      <dgm:prSet presAssocID="{7F88AD08-4267-401A-99ED-7F19B0F4267B}" presName="childText" presStyleLbl="conFgAcc1" presStyleIdx="3" presStyleCnt="6">
        <dgm:presLayoutVars>
          <dgm:bulletEnabled val="1"/>
        </dgm:presLayoutVars>
      </dgm:prSet>
      <dgm:spPr/>
    </dgm:pt>
    <dgm:pt modelId="{430E3A30-A852-4E6A-A181-1DC4B0A19AC0}" type="pres">
      <dgm:prSet presAssocID="{F986DF1E-B9D5-4E53-8A74-B9C894D8DBEA}" presName="spaceBetweenRectangles" presStyleCnt="0"/>
      <dgm:spPr/>
    </dgm:pt>
    <dgm:pt modelId="{F0061291-DA3B-4414-AAD5-C2932DD3822D}" type="pres">
      <dgm:prSet presAssocID="{1FD9143C-28F1-4B12-B428-6C14E83EC4DF}" presName="parentLin" presStyleCnt="0"/>
      <dgm:spPr/>
    </dgm:pt>
    <dgm:pt modelId="{8FBE5C02-90B7-4326-87DC-B28C73809945}" type="pres">
      <dgm:prSet presAssocID="{1FD9143C-28F1-4B12-B428-6C14E83EC4DF}" presName="parentLeftMargin" presStyleLbl="node1" presStyleIdx="3" presStyleCnt="6"/>
      <dgm:spPr/>
      <dgm:t>
        <a:bodyPr/>
        <a:lstStyle/>
        <a:p>
          <a:endParaRPr lang="es-EC"/>
        </a:p>
      </dgm:t>
    </dgm:pt>
    <dgm:pt modelId="{241BF971-2C62-4938-A598-4C07FE63E43A}" type="pres">
      <dgm:prSet presAssocID="{1FD9143C-28F1-4B12-B428-6C14E83EC4D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9A458E-FC96-4CE1-A7DE-305266F001CD}" type="pres">
      <dgm:prSet presAssocID="{1FD9143C-28F1-4B12-B428-6C14E83EC4DF}" presName="negativeSpace" presStyleCnt="0"/>
      <dgm:spPr/>
    </dgm:pt>
    <dgm:pt modelId="{722C8E7E-6EC6-4651-8590-D0A9A0927F0F}" type="pres">
      <dgm:prSet presAssocID="{1FD9143C-28F1-4B12-B428-6C14E83EC4DF}" presName="childText" presStyleLbl="conFgAcc1" presStyleIdx="4" presStyleCnt="6">
        <dgm:presLayoutVars>
          <dgm:bulletEnabled val="1"/>
        </dgm:presLayoutVars>
      </dgm:prSet>
      <dgm:spPr/>
    </dgm:pt>
    <dgm:pt modelId="{F3169D45-C953-4DD3-B6B5-EFA062451A4C}" type="pres">
      <dgm:prSet presAssocID="{BB34980D-0D2C-4DFA-9CDA-F175102D7C1E}" presName="spaceBetweenRectangles" presStyleCnt="0"/>
      <dgm:spPr/>
    </dgm:pt>
    <dgm:pt modelId="{58D01F30-BF9C-4021-9B30-0E838866CF4C}" type="pres">
      <dgm:prSet presAssocID="{A5261548-6EEA-4BC9-876A-35A1FD8D2689}" presName="parentLin" presStyleCnt="0"/>
      <dgm:spPr/>
    </dgm:pt>
    <dgm:pt modelId="{9B17B431-8658-4967-ABFD-720AE3FD8E87}" type="pres">
      <dgm:prSet presAssocID="{A5261548-6EEA-4BC9-876A-35A1FD8D2689}" presName="parentLeftMargin" presStyleLbl="node1" presStyleIdx="4" presStyleCnt="6"/>
      <dgm:spPr/>
      <dgm:t>
        <a:bodyPr/>
        <a:lstStyle/>
        <a:p>
          <a:endParaRPr lang="es-EC"/>
        </a:p>
      </dgm:t>
    </dgm:pt>
    <dgm:pt modelId="{0E8A7383-B93C-4BD5-B8A7-08D7B7AB0D4F}" type="pres">
      <dgm:prSet presAssocID="{A5261548-6EEA-4BC9-876A-35A1FD8D268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BA5F40-9370-4A66-9812-EC8C0AD269BD}" type="pres">
      <dgm:prSet presAssocID="{A5261548-6EEA-4BC9-876A-35A1FD8D2689}" presName="negativeSpace" presStyleCnt="0"/>
      <dgm:spPr/>
    </dgm:pt>
    <dgm:pt modelId="{115D2AB7-0F05-412E-8B7D-5376EA52979F}" type="pres">
      <dgm:prSet presAssocID="{A5261548-6EEA-4BC9-876A-35A1FD8D268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B1F563C-4323-490E-BCED-FE843835DECC}" type="presOf" srcId="{1FD9143C-28F1-4B12-B428-6C14E83EC4DF}" destId="{241BF971-2C62-4938-A598-4C07FE63E43A}" srcOrd="1" destOrd="0" presId="urn:microsoft.com/office/officeart/2005/8/layout/list1"/>
    <dgm:cxn modelId="{9BFC0E25-FFDF-4DCE-8FBA-BB8E5966D223}" type="presOf" srcId="{1FD9143C-28F1-4B12-B428-6C14E83EC4DF}" destId="{8FBE5C02-90B7-4326-87DC-B28C73809945}" srcOrd="0" destOrd="0" presId="urn:microsoft.com/office/officeart/2005/8/layout/list1"/>
    <dgm:cxn modelId="{A994D004-98BE-4EC0-B174-B01C2C83C423}" type="presOf" srcId="{7F88AD08-4267-401A-99ED-7F19B0F4267B}" destId="{1E92F142-B4DF-4A7B-A37D-8909E142D325}" srcOrd="0" destOrd="0" presId="urn:microsoft.com/office/officeart/2005/8/layout/list1"/>
    <dgm:cxn modelId="{8361779B-31AB-46BA-8C5A-053531065AB0}" srcId="{D85DA1C5-2658-48DD-B880-86D144D40AF5}" destId="{9B948B5A-59FE-4151-9CA6-3942EE3BCB3A}" srcOrd="1" destOrd="0" parTransId="{5AFF7D87-F029-4B8B-8EAC-79496E9D5DD6}" sibTransId="{64711F8C-13DF-45EA-B00A-A2DB064C983D}"/>
    <dgm:cxn modelId="{049A6259-7EB9-4C15-8265-627C2797A116}" type="presOf" srcId="{A5261548-6EEA-4BC9-876A-35A1FD8D2689}" destId="{9B17B431-8658-4967-ABFD-720AE3FD8E87}" srcOrd="0" destOrd="0" presId="urn:microsoft.com/office/officeart/2005/8/layout/list1"/>
    <dgm:cxn modelId="{5A0D4718-F52B-495B-8FE6-34121775B13E}" type="presOf" srcId="{9B948B5A-59FE-4151-9CA6-3942EE3BCB3A}" destId="{CA9A94B6-23F8-4A67-A5D5-4B3E87596A03}" srcOrd="0" destOrd="0" presId="urn:microsoft.com/office/officeart/2005/8/layout/list1"/>
    <dgm:cxn modelId="{FFE40B82-0C5E-4403-919E-EC060AA5966A}" srcId="{D85DA1C5-2658-48DD-B880-86D144D40AF5}" destId="{4514922C-EEB1-486A-BB1D-FF96B9D1F4B0}" srcOrd="2" destOrd="0" parTransId="{54468B17-D029-4547-BF58-0D2ED701B3FA}" sibTransId="{AFAFDD04-4491-4365-A550-650996D02BB7}"/>
    <dgm:cxn modelId="{F3ECDD09-0E6E-42CA-A282-1BE1BF31C4F8}" type="presOf" srcId="{4514922C-EEB1-486A-BB1D-FF96B9D1F4B0}" destId="{60E67A32-D79A-4D0E-80E5-B21BC51E3F2A}" srcOrd="1" destOrd="0" presId="urn:microsoft.com/office/officeart/2005/8/layout/list1"/>
    <dgm:cxn modelId="{1397F6B7-136F-4183-88BD-5B3E5752375D}" srcId="{D85DA1C5-2658-48DD-B880-86D144D40AF5}" destId="{7F88AD08-4267-401A-99ED-7F19B0F4267B}" srcOrd="3" destOrd="0" parTransId="{743C3186-2F9F-4D3F-BAAA-ED154F1F1CF4}" sibTransId="{F986DF1E-B9D5-4E53-8A74-B9C894D8DBEA}"/>
    <dgm:cxn modelId="{04165466-1A72-4423-910E-D342DD9547C7}" type="presOf" srcId="{A5261548-6EEA-4BC9-876A-35A1FD8D2689}" destId="{0E8A7383-B93C-4BD5-B8A7-08D7B7AB0D4F}" srcOrd="1" destOrd="0" presId="urn:microsoft.com/office/officeart/2005/8/layout/list1"/>
    <dgm:cxn modelId="{285B9E1F-34EC-45C2-BDA2-B737BCD0EF7B}" srcId="{D85DA1C5-2658-48DD-B880-86D144D40AF5}" destId="{F44F2E86-F458-4E29-8396-0017CF2D698D}" srcOrd="0" destOrd="0" parTransId="{EE8B64E5-A9BD-4E50-9DDD-9978A533944B}" sibTransId="{B3C10782-E612-40F5-9033-6F866ACDEB7D}"/>
    <dgm:cxn modelId="{E93E7424-17AB-43B0-8FCE-F40E93AD36CF}" srcId="{D85DA1C5-2658-48DD-B880-86D144D40AF5}" destId="{A5261548-6EEA-4BC9-876A-35A1FD8D2689}" srcOrd="5" destOrd="0" parTransId="{835384D6-D616-4797-8EBB-6376DD778313}" sibTransId="{94CF92F8-8DA6-4592-AC5A-73C9C780346D}"/>
    <dgm:cxn modelId="{23C7E122-0EFA-42A1-9408-CBA61D7D500A}" type="presOf" srcId="{F44F2E86-F458-4E29-8396-0017CF2D698D}" destId="{095C0079-E276-4238-A7D5-494CF23896AC}" srcOrd="0" destOrd="0" presId="urn:microsoft.com/office/officeart/2005/8/layout/list1"/>
    <dgm:cxn modelId="{E1E5553F-9050-48EB-812E-5438A609547E}" srcId="{D85DA1C5-2658-48DD-B880-86D144D40AF5}" destId="{1FD9143C-28F1-4B12-B428-6C14E83EC4DF}" srcOrd="4" destOrd="0" parTransId="{13522926-6CF1-4591-8FE2-7A5BD815D29D}" sibTransId="{BB34980D-0D2C-4DFA-9CDA-F175102D7C1E}"/>
    <dgm:cxn modelId="{832E2687-3A23-46B3-9954-D2BCA326426C}" type="presOf" srcId="{4514922C-EEB1-486A-BB1D-FF96B9D1F4B0}" destId="{039AB7A6-61CB-4404-A377-66306A73AA09}" srcOrd="0" destOrd="0" presId="urn:microsoft.com/office/officeart/2005/8/layout/list1"/>
    <dgm:cxn modelId="{5260C833-85E9-4059-A2BD-6A604C23E2B4}" type="presOf" srcId="{D85DA1C5-2658-48DD-B880-86D144D40AF5}" destId="{D5BB1D3D-A9D8-40E1-B33E-708408952F9A}" srcOrd="0" destOrd="0" presId="urn:microsoft.com/office/officeart/2005/8/layout/list1"/>
    <dgm:cxn modelId="{93A625F2-A225-4627-B4F6-BFDEF7DCEB80}" type="presOf" srcId="{F44F2E86-F458-4E29-8396-0017CF2D698D}" destId="{84595D15-86DE-439E-9399-04C20CDC8CEC}" srcOrd="1" destOrd="0" presId="urn:microsoft.com/office/officeart/2005/8/layout/list1"/>
    <dgm:cxn modelId="{30D9F3AA-2010-4007-8F53-74EDFDFF6F5A}" type="presOf" srcId="{9B948B5A-59FE-4151-9CA6-3942EE3BCB3A}" destId="{EE878EA7-32F5-43DD-858E-7CF8397F3A56}" srcOrd="1" destOrd="0" presId="urn:microsoft.com/office/officeart/2005/8/layout/list1"/>
    <dgm:cxn modelId="{E9162BBC-5C6F-424A-9702-92F8D9038A20}" type="presOf" srcId="{7F88AD08-4267-401A-99ED-7F19B0F4267B}" destId="{EC64C24F-A308-47BC-9845-0EAF8AA6D41A}" srcOrd="1" destOrd="0" presId="urn:microsoft.com/office/officeart/2005/8/layout/list1"/>
    <dgm:cxn modelId="{A10FFC35-4F71-424F-8508-29BAE548A2E4}" type="presParOf" srcId="{D5BB1D3D-A9D8-40E1-B33E-708408952F9A}" destId="{A5E391A8-5E4D-404E-8C48-ABD0266CEF80}" srcOrd="0" destOrd="0" presId="urn:microsoft.com/office/officeart/2005/8/layout/list1"/>
    <dgm:cxn modelId="{DF47FBE6-0D4C-4E19-B4F0-F038418046F7}" type="presParOf" srcId="{A5E391A8-5E4D-404E-8C48-ABD0266CEF80}" destId="{095C0079-E276-4238-A7D5-494CF23896AC}" srcOrd="0" destOrd="0" presId="urn:microsoft.com/office/officeart/2005/8/layout/list1"/>
    <dgm:cxn modelId="{A156290B-728C-4955-A8CC-A2732675C0C3}" type="presParOf" srcId="{A5E391A8-5E4D-404E-8C48-ABD0266CEF80}" destId="{84595D15-86DE-439E-9399-04C20CDC8CEC}" srcOrd="1" destOrd="0" presId="urn:microsoft.com/office/officeart/2005/8/layout/list1"/>
    <dgm:cxn modelId="{8868D93D-DD46-4208-9DFE-9DA0F8180181}" type="presParOf" srcId="{D5BB1D3D-A9D8-40E1-B33E-708408952F9A}" destId="{F17F67AA-0F81-4422-BFB0-725625432B53}" srcOrd="1" destOrd="0" presId="urn:microsoft.com/office/officeart/2005/8/layout/list1"/>
    <dgm:cxn modelId="{A5A3E4E0-7FD3-4300-9A01-F0B085228560}" type="presParOf" srcId="{D5BB1D3D-A9D8-40E1-B33E-708408952F9A}" destId="{E5721437-A445-43A8-9BD7-6EE986B7F880}" srcOrd="2" destOrd="0" presId="urn:microsoft.com/office/officeart/2005/8/layout/list1"/>
    <dgm:cxn modelId="{D8AEA3CD-F434-4E7D-BE87-4158C2F8D854}" type="presParOf" srcId="{D5BB1D3D-A9D8-40E1-B33E-708408952F9A}" destId="{B5314B67-4A14-4469-A457-E7769124AE07}" srcOrd="3" destOrd="0" presId="urn:microsoft.com/office/officeart/2005/8/layout/list1"/>
    <dgm:cxn modelId="{49A32E51-3883-42D0-9CD4-9EECD3AE9268}" type="presParOf" srcId="{D5BB1D3D-A9D8-40E1-B33E-708408952F9A}" destId="{6EDDABD4-44D6-4774-AFD3-FCBFDF807F13}" srcOrd="4" destOrd="0" presId="urn:microsoft.com/office/officeart/2005/8/layout/list1"/>
    <dgm:cxn modelId="{CF5BECFC-46A3-424D-ACAF-296A1A4B6A4F}" type="presParOf" srcId="{6EDDABD4-44D6-4774-AFD3-FCBFDF807F13}" destId="{CA9A94B6-23F8-4A67-A5D5-4B3E87596A03}" srcOrd="0" destOrd="0" presId="urn:microsoft.com/office/officeart/2005/8/layout/list1"/>
    <dgm:cxn modelId="{B92022AD-F849-47A2-A344-A4B673B07030}" type="presParOf" srcId="{6EDDABD4-44D6-4774-AFD3-FCBFDF807F13}" destId="{EE878EA7-32F5-43DD-858E-7CF8397F3A56}" srcOrd="1" destOrd="0" presId="urn:microsoft.com/office/officeart/2005/8/layout/list1"/>
    <dgm:cxn modelId="{7F7A7AB1-7FFE-41A5-BEC1-23A97C91028D}" type="presParOf" srcId="{D5BB1D3D-A9D8-40E1-B33E-708408952F9A}" destId="{DB155BA9-AB6D-4A85-8A9D-C15231C61556}" srcOrd="5" destOrd="0" presId="urn:microsoft.com/office/officeart/2005/8/layout/list1"/>
    <dgm:cxn modelId="{D1E5EB64-FECF-4329-8E95-9D4318CE79BB}" type="presParOf" srcId="{D5BB1D3D-A9D8-40E1-B33E-708408952F9A}" destId="{1BCFBBB8-533E-4C6F-B7D7-F0126C72FA1B}" srcOrd="6" destOrd="0" presId="urn:microsoft.com/office/officeart/2005/8/layout/list1"/>
    <dgm:cxn modelId="{DE8CB55D-15A5-4644-9083-AE2B0926860B}" type="presParOf" srcId="{D5BB1D3D-A9D8-40E1-B33E-708408952F9A}" destId="{7A82123C-965C-4AF4-BF88-A034B0DAC330}" srcOrd="7" destOrd="0" presId="urn:microsoft.com/office/officeart/2005/8/layout/list1"/>
    <dgm:cxn modelId="{D3E6E8DB-105F-42E9-84B9-1E3C775F68EC}" type="presParOf" srcId="{D5BB1D3D-A9D8-40E1-B33E-708408952F9A}" destId="{528D1C5A-7A12-47C2-B4DF-12D572D074CC}" srcOrd="8" destOrd="0" presId="urn:microsoft.com/office/officeart/2005/8/layout/list1"/>
    <dgm:cxn modelId="{E367E899-EA14-44D9-B660-42F2E168E671}" type="presParOf" srcId="{528D1C5A-7A12-47C2-B4DF-12D572D074CC}" destId="{039AB7A6-61CB-4404-A377-66306A73AA09}" srcOrd="0" destOrd="0" presId="urn:microsoft.com/office/officeart/2005/8/layout/list1"/>
    <dgm:cxn modelId="{A795551B-74D1-4013-9DC1-5541A7BF2528}" type="presParOf" srcId="{528D1C5A-7A12-47C2-B4DF-12D572D074CC}" destId="{60E67A32-D79A-4D0E-80E5-B21BC51E3F2A}" srcOrd="1" destOrd="0" presId="urn:microsoft.com/office/officeart/2005/8/layout/list1"/>
    <dgm:cxn modelId="{2F277422-F8A5-4034-A745-B33742E29068}" type="presParOf" srcId="{D5BB1D3D-A9D8-40E1-B33E-708408952F9A}" destId="{E7D1B05B-7ED5-485F-ACD0-6422939615CE}" srcOrd="9" destOrd="0" presId="urn:microsoft.com/office/officeart/2005/8/layout/list1"/>
    <dgm:cxn modelId="{9C7045A1-9939-4641-9373-6E0DEDA8264A}" type="presParOf" srcId="{D5BB1D3D-A9D8-40E1-B33E-708408952F9A}" destId="{8B1CED4B-87CC-459A-8B0F-D089BA4033B8}" srcOrd="10" destOrd="0" presId="urn:microsoft.com/office/officeart/2005/8/layout/list1"/>
    <dgm:cxn modelId="{0E19FE0D-D6A2-4CD9-8D72-E4A578B6C0A0}" type="presParOf" srcId="{D5BB1D3D-A9D8-40E1-B33E-708408952F9A}" destId="{AD631CCD-D62C-42A9-8F71-57EF3CFC1D78}" srcOrd="11" destOrd="0" presId="urn:microsoft.com/office/officeart/2005/8/layout/list1"/>
    <dgm:cxn modelId="{F36E90E4-76AA-4422-A79C-0647EE2DD2B1}" type="presParOf" srcId="{D5BB1D3D-A9D8-40E1-B33E-708408952F9A}" destId="{D480D4BD-5055-4612-A38A-62ACE1DCC9BF}" srcOrd="12" destOrd="0" presId="urn:microsoft.com/office/officeart/2005/8/layout/list1"/>
    <dgm:cxn modelId="{67C86D8C-788E-42CD-B201-28A882C912AF}" type="presParOf" srcId="{D480D4BD-5055-4612-A38A-62ACE1DCC9BF}" destId="{1E92F142-B4DF-4A7B-A37D-8909E142D325}" srcOrd="0" destOrd="0" presId="urn:microsoft.com/office/officeart/2005/8/layout/list1"/>
    <dgm:cxn modelId="{282BCA0A-D667-435B-B9BD-6FDCD7EC1F62}" type="presParOf" srcId="{D480D4BD-5055-4612-A38A-62ACE1DCC9BF}" destId="{EC64C24F-A308-47BC-9845-0EAF8AA6D41A}" srcOrd="1" destOrd="0" presId="urn:microsoft.com/office/officeart/2005/8/layout/list1"/>
    <dgm:cxn modelId="{C65F6D5D-B240-4B50-9C53-08662909E5CE}" type="presParOf" srcId="{D5BB1D3D-A9D8-40E1-B33E-708408952F9A}" destId="{4C173A1D-CB11-427C-8E44-73AA10646DC4}" srcOrd="13" destOrd="0" presId="urn:microsoft.com/office/officeart/2005/8/layout/list1"/>
    <dgm:cxn modelId="{37D659C3-19E7-4D60-AF6D-9DA3639AF3B3}" type="presParOf" srcId="{D5BB1D3D-A9D8-40E1-B33E-708408952F9A}" destId="{F26CEE59-3C34-4A41-BF0A-A56A3A663D13}" srcOrd="14" destOrd="0" presId="urn:microsoft.com/office/officeart/2005/8/layout/list1"/>
    <dgm:cxn modelId="{D431B0F4-7142-405C-9A94-59EB96404AF6}" type="presParOf" srcId="{D5BB1D3D-A9D8-40E1-B33E-708408952F9A}" destId="{430E3A30-A852-4E6A-A181-1DC4B0A19AC0}" srcOrd="15" destOrd="0" presId="urn:microsoft.com/office/officeart/2005/8/layout/list1"/>
    <dgm:cxn modelId="{A281BC4B-659D-4BA4-967F-C4D5962820E6}" type="presParOf" srcId="{D5BB1D3D-A9D8-40E1-B33E-708408952F9A}" destId="{F0061291-DA3B-4414-AAD5-C2932DD3822D}" srcOrd="16" destOrd="0" presId="urn:microsoft.com/office/officeart/2005/8/layout/list1"/>
    <dgm:cxn modelId="{A89AB308-9456-4DBE-856B-D07AF14B3F37}" type="presParOf" srcId="{F0061291-DA3B-4414-AAD5-C2932DD3822D}" destId="{8FBE5C02-90B7-4326-87DC-B28C73809945}" srcOrd="0" destOrd="0" presId="urn:microsoft.com/office/officeart/2005/8/layout/list1"/>
    <dgm:cxn modelId="{41D65072-9030-468D-A8D0-0B2D7D12CD12}" type="presParOf" srcId="{F0061291-DA3B-4414-AAD5-C2932DD3822D}" destId="{241BF971-2C62-4938-A598-4C07FE63E43A}" srcOrd="1" destOrd="0" presId="urn:microsoft.com/office/officeart/2005/8/layout/list1"/>
    <dgm:cxn modelId="{3B7A92E6-703C-4982-A54E-CA077042520C}" type="presParOf" srcId="{D5BB1D3D-A9D8-40E1-B33E-708408952F9A}" destId="{B69A458E-FC96-4CE1-A7DE-305266F001CD}" srcOrd="17" destOrd="0" presId="urn:microsoft.com/office/officeart/2005/8/layout/list1"/>
    <dgm:cxn modelId="{347C4F38-793F-4B06-93AA-3ADB374EE50A}" type="presParOf" srcId="{D5BB1D3D-A9D8-40E1-B33E-708408952F9A}" destId="{722C8E7E-6EC6-4651-8590-D0A9A0927F0F}" srcOrd="18" destOrd="0" presId="urn:microsoft.com/office/officeart/2005/8/layout/list1"/>
    <dgm:cxn modelId="{7CD6714B-BB45-4294-A6C7-D64870A23CCD}" type="presParOf" srcId="{D5BB1D3D-A9D8-40E1-B33E-708408952F9A}" destId="{F3169D45-C953-4DD3-B6B5-EFA062451A4C}" srcOrd="19" destOrd="0" presId="urn:microsoft.com/office/officeart/2005/8/layout/list1"/>
    <dgm:cxn modelId="{0DCC90E8-FF11-44BD-927D-D63F450D92A0}" type="presParOf" srcId="{D5BB1D3D-A9D8-40E1-B33E-708408952F9A}" destId="{58D01F30-BF9C-4021-9B30-0E838866CF4C}" srcOrd="20" destOrd="0" presId="urn:microsoft.com/office/officeart/2005/8/layout/list1"/>
    <dgm:cxn modelId="{B71C0255-DFFF-4463-80C2-C718D0BE8D6C}" type="presParOf" srcId="{58D01F30-BF9C-4021-9B30-0E838866CF4C}" destId="{9B17B431-8658-4967-ABFD-720AE3FD8E87}" srcOrd="0" destOrd="0" presId="urn:microsoft.com/office/officeart/2005/8/layout/list1"/>
    <dgm:cxn modelId="{B42F8E80-E930-4026-9E91-1A8A1857F228}" type="presParOf" srcId="{58D01F30-BF9C-4021-9B30-0E838866CF4C}" destId="{0E8A7383-B93C-4BD5-B8A7-08D7B7AB0D4F}" srcOrd="1" destOrd="0" presId="urn:microsoft.com/office/officeart/2005/8/layout/list1"/>
    <dgm:cxn modelId="{36A01058-6075-4FEA-9EB1-D5712562D7DD}" type="presParOf" srcId="{D5BB1D3D-A9D8-40E1-B33E-708408952F9A}" destId="{53BA5F40-9370-4A66-9812-EC8C0AD269BD}" srcOrd="21" destOrd="0" presId="urn:microsoft.com/office/officeart/2005/8/layout/list1"/>
    <dgm:cxn modelId="{59063E57-91A4-47E4-9830-5FFF996D7C56}" type="presParOf" srcId="{D5BB1D3D-A9D8-40E1-B33E-708408952F9A}" destId="{115D2AB7-0F05-412E-8B7D-5376EA52979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4B427A-0B10-4A37-981A-DFEF9F11CF4C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3B798D6B-BF9F-48A7-AAE0-76D5627B4693}">
      <dgm:prSet phldrT="[Texto]" custT="1"/>
      <dgm:spPr/>
      <dgm:t>
        <a:bodyPr/>
        <a:lstStyle/>
        <a:p>
          <a:r>
            <a:rPr lang="es-ES" sz="1600" dirty="0" err="1" smtClean="0"/>
            <a:t>Fitoremediación</a:t>
          </a:r>
          <a:endParaRPr lang="es-EC" sz="1600" dirty="0"/>
        </a:p>
      </dgm:t>
    </dgm:pt>
    <dgm:pt modelId="{F368F823-A57C-4A61-821F-90A58AB5BC2A}" type="parTrans" cxnId="{B46CFC80-B9EB-49DB-85EB-24938F574574}">
      <dgm:prSet/>
      <dgm:spPr/>
      <dgm:t>
        <a:bodyPr/>
        <a:lstStyle/>
        <a:p>
          <a:endParaRPr lang="es-EC"/>
        </a:p>
      </dgm:t>
    </dgm:pt>
    <dgm:pt modelId="{7607831C-8AAB-461C-83C3-1A577CD7D664}" type="sibTrans" cxnId="{B46CFC80-B9EB-49DB-85EB-24938F574574}">
      <dgm:prSet/>
      <dgm:spPr/>
      <dgm:t>
        <a:bodyPr/>
        <a:lstStyle/>
        <a:p>
          <a:endParaRPr lang="es-EC"/>
        </a:p>
      </dgm:t>
    </dgm:pt>
    <dgm:pt modelId="{EEB24107-4037-4CE0-94B9-EC41F4ACE0BE}">
      <dgm:prSet phldrT="[Texto]" custT="1"/>
      <dgm:spPr/>
      <dgm:t>
        <a:bodyPr/>
        <a:lstStyle/>
        <a:p>
          <a:r>
            <a:rPr lang="es-ES" sz="1500" dirty="0" err="1" smtClean="0"/>
            <a:t>Vermiremediación</a:t>
          </a:r>
          <a:endParaRPr lang="es-EC" sz="1500" dirty="0"/>
        </a:p>
      </dgm:t>
    </dgm:pt>
    <dgm:pt modelId="{5D37598C-0E43-4331-870F-372C53D7CF51}" type="parTrans" cxnId="{C815B105-A376-40F8-9B15-101C3215C87F}">
      <dgm:prSet/>
      <dgm:spPr/>
      <dgm:t>
        <a:bodyPr/>
        <a:lstStyle/>
        <a:p>
          <a:endParaRPr lang="es-EC"/>
        </a:p>
      </dgm:t>
    </dgm:pt>
    <dgm:pt modelId="{73314934-1BD3-40E8-89E6-DF7300A1551E}" type="sibTrans" cxnId="{C815B105-A376-40F8-9B15-101C3215C87F}">
      <dgm:prSet/>
      <dgm:spPr/>
      <dgm:t>
        <a:bodyPr/>
        <a:lstStyle/>
        <a:p>
          <a:endParaRPr lang="es-EC"/>
        </a:p>
      </dgm:t>
    </dgm:pt>
    <dgm:pt modelId="{BA0B9A8D-7860-4249-A4F0-D88E1E627A89}">
      <dgm:prSet phldrT="[Texto]"/>
      <dgm:spPr/>
      <dgm:t>
        <a:bodyPr/>
        <a:lstStyle/>
        <a:p>
          <a:r>
            <a:rPr lang="es-ES" dirty="0" err="1" smtClean="0"/>
            <a:t>Micoremediación</a:t>
          </a:r>
          <a:endParaRPr lang="es-EC" dirty="0"/>
        </a:p>
      </dgm:t>
    </dgm:pt>
    <dgm:pt modelId="{7E201713-CE31-4D1E-8190-368DA10965A2}" type="parTrans" cxnId="{CE13F42C-0FBA-414A-9DC2-AD59D8F6B61E}">
      <dgm:prSet/>
      <dgm:spPr/>
      <dgm:t>
        <a:bodyPr/>
        <a:lstStyle/>
        <a:p>
          <a:endParaRPr lang="es-EC"/>
        </a:p>
      </dgm:t>
    </dgm:pt>
    <dgm:pt modelId="{03A12718-11BB-4CB3-B1A2-C9B1966F16AD}" type="sibTrans" cxnId="{CE13F42C-0FBA-414A-9DC2-AD59D8F6B61E}">
      <dgm:prSet/>
      <dgm:spPr/>
      <dgm:t>
        <a:bodyPr/>
        <a:lstStyle/>
        <a:p>
          <a:endParaRPr lang="es-EC"/>
        </a:p>
      </dgm:t>
    </dgm:pt>
    <dgm:pt modelId="{94594B0F-AAAA-41C1-A9CF-EF4DF1577D4D}" type="pres">
      <dgm:prSet presAssocID="{9F4B427A-0B10-4A37-981A-DFEF9F11CF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6D4A170-B432-480E-8B36-945BD4D646D3}" type="pres">
      <dgm:prSet presAssocID="{3B798D6B-BF9F-48A7-AAE0-76D5627B4693}" presName="composite" presStyleCnt="0"/>
      <dgm:spPr/>
      <dgm:t>
        <a:bodyPr/>
        <a:lstStyle/>
        <a:p>
          <a:endParaRPr lang="es-EC"/>
        </a:p>
      </dgm:t>
    </dgm:pt>
    <dgm:pt modelId="{73466BC8-D7FA-4CBE-B5C5-CFC912822FB1}" type="pres">
      <dgm:prSet presAssocID="{3B798D6B-BF9F-48A7-AAE0-76D5627B4693}" presName="rect1" presStyleLbl="trAlignAcc1" presStyleIdx="0" presStyleCnt="3" custScaleX="1014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EEB98A-ACC8-475C-BC44-FD4A7E4AB3CB}" type="pres">
      <dgm:prSet presAssocID="{3B798D6B-BF9F-48A7-AAE0-76D5627B4693}" presName="rect2" presStyleLbl="fgImgPlace1" presStyleIdx="0" presStyleCnt="3"/>
      <dgm:spPr/>
      <dgm:t>
        <a:bodyPr/>
        <a:lstStyle/>
        <a:p>
          <a:endParaRPr lang="es-EC"/>
        </a:p>
      </dgm:t>
    </dgm:pt>
    <dgm:pt modelId="{C3ED3504-2F8E-43E7-8FF2-ADEFFAFCFE4A}" type="pres">
      <dgm:prSet presAssocID="{7607831C-8AAB-461C-83C3-1A577CD7D664}" presName="sibTrans" presStyleCnt="0"/>
      <dgm:spPr/>
      <dgm:t>
        <a:bodyPr/>
        <a:lstStyle/>
        <a:p>
          <a:endParaRPr lang="es-EC"/>
        </a:p>
      </dgm:t>
    </dgm:pt>
    <dgm:pt modelId="{C5677F18-3B26-480D-9D88-FA33272D6C97}" type="pres">
      <dgm:prSet presAssocID="{EEB24107-4037-4CE0-94B9-EC41F4ACE0BE}" presName="composite" presStyleCnt="0"/>
      <dgm:spPr/>
      <dgm:t>
        <a:bodyPr/>
        <a:lstStyle/>
        <a:p>
          <a:endParaRPr lang="es-EC"/>
        </a:p>
      </dgm:t>
    </dgm:pt>
    <dgm:pt modelId="{FD58FE46-5616-4092-8CA3-D806E480621A}" type="pres">
      <dgm:prSet presAssocID="{EEB24107-4037-4CE0-94B9-EC41F4ACE0BE}" presName="rect1" presStyleLbl="trAlignAcc1" presStyleIdx="1" presStyleCnt="3" custScaleX="1014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B86F59-C738-4B02-BA4F-729AB0529F6D}" type="pres">
      <dgm:prSet presAssocID="{EEB24107-4037-4CE0-94B9-EC41F4ACE0BE}" presName="rect2" presStyleLbl="fgImgPlace1" presStyleIdx="1" presStyleCnt="3"/>
      <dgm:spPr/>
      <dgm:t>
        <a:bodyPr/>
        <a:lstStyle/>
        <a:p>
          <a:endParaRPr lang="es-EC"/>
        </a:p>
      </dgm:t>
    </dgm:pt>
    <dgm:pt modelId="{19EBE899-D527-4E0C-910A-8A71DEC97EED}" type="pres">
      <dgm:prSet presAssocID="{73314934-1BD3-40E8-89E6-DF7300A1551E}" presName="sibTrans" presStyleCnt="0"/>
      <dgm:spPr/>
      <dgm:t>
        <a:bodyPr/>
        <a:lstStyle/>
        <a:p>
          <a:endParaRPr lang="es-EC"/>
        </a:p>
      </dgm:t>
    </dgm:pt>
    <dgm:pt modelId="{EC7D7ACB-A461-421B-87D9-94FEC68BF2F9}" type="pres">
      <dgm:prSet presAssocID="{BA0B9A8D-7860-4249-A4F0-D88E1E627A89}" presName="composite" presStyleCnt="0"/>
      <dgm:spPr/>
      <dgm:t>
        <a:bodyPr/>
        <a:lstStyle/>
        <a:p>
          <a:endParaRPr lang="es-EC"/>
        </a:p>
      </dgm:t>
    </dgm:pt>
    <dgm:pt modelId="{7F2E155B-5360-4577-A198-B8B0C9BEEBDD}" type="pres">
      <dgm:prSet presAssocID="{BA0B9A8D-7860-4249-A4F0-D88E1E627A89}" presName="rect1" presStyleLbl="trAlignAcc1" presStyleIdx="2" presStyleCnt="3" custScaleX="1014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A27763-A516-4A58-8E47-F0860B466D20}" type="pres">
      <dgm:prSet presAssocID="{BA0B9A8D-7860-4249-A4F0-D88E1E627A89}" presName="rect2" presStyleLbl="fgImgPlace1" presStyleIdx="2" presStyleCnt="3"/>
      <dgm:spPr/>
      <dgm:t>
        <a:bodyPr/>
        <a:lstStyle/>
        <a:p>
          <a:endParaRPr lang="es-EC"/>
        </a:p>
      </dgm:t>
    </dgm:pt>
  </dgm:ptLst>
  <dgm:cxnLst>
    <dgm:cxn modelId="{44A58F85-75B3-4884-936F-D79112C58E1C}" type="presOf" srcId="{EEB24107-4037-4CE0-94B9-EC41F4ACE0BE}" destId="{FD58FE46-5616-4092-8CA3-D806E480621A}" srcOrd="0" destOrd="0" presId="urn:microsoft.com/office/officeart/2008/layout/PictureStrips"/>
    <dgm:cxn modelId="{67115161-80C5-4B96-9992-D3E5645B4629}" type="presOf" srcId="{3B798D6B-BF9F-48A7-AAE0-76D5627B4693}" destId="{73466BC8-D7FA-4CBE-B5C5-CFC912822FB1}" srcOrd="0" destOrd="0" presId="urn:microsoft.com/office/officeart/2008/layout/PictureStrips"/>
    <dgm:cxn modelId="{8F0CDAE2-F34A-4A2B-A7A5-B37D3263C44F}" type="presOf" srcId="{BA0B9A8D-7860-4249-A4F0-D88E1E627A89}" destId="{7F2E155B-5360-4577-A198-B8B0C9BEEBDD}" srcOrd="0" destOrd="0" presId="urn:microsoft.com/office/officeart/2008/layout/PictureStrips"/>
    <dgm:cxn modelId="{B46CFC80-B9EB-49DB-85EB-24938F574574}" srcId="{9F4B427A-0B10-4A37-981A-DFEF9F11CF4C}" destId="{3B798D6B-BF9F-48A7-AAE0-76D5627B4693}" srcOrd="0" destOrd="0" parTransId="{F368F823-A57C-4A61-821F-90A58AB5BC2A}" sibTransId="{7607831C-8AAB-461C-83C3-1A577CD7D664}"/>
    <dgm:cxn modelId="{C815B105-A376-40F8-9B15-101C3215C87F}" srcId="{9F4B427A-0B10-4A37-981A-DFEF9F11CF4C}" destId="{EEB24107-4037-4CE0-94B9-EC41F4ACE0BE}" srcOrd="1" destOrd="0" parTransId="{5D37598C-0E43-4331-870F-372C53D7CF51}" sibTransId="{73314934-1BD3-40E8-89E6-DF7300A1551E}"/>
    <dgm:cxn modelId="{514C0680-5D29-402F-8C08-E006AAFE1969}" type="presOf" srcId="{9F4B427A-0B10-4A37-981A-DFEF9F11CF4C}" destId="{94594B0F-AAAA-41C1-A9CF-EF4DF1577D4D}" srcOrd="0" destOrd="0" presId="urn:microsoft.com/office/officeart/2008/layout/PictureStrips"/>
    <dgm:cxn modelId="{CE13F42C-0FBA-414A-9DC2-AD59D8F6B61E}" srcId="{9F4B427A-0B10-4A37-981A-DFEF9F11CF4C}" destId="{BA0B9A8D-7860-4249-A4F0-D88E1E627A89}" srcOrd="2" destOrd="0" parTransId="{7E201713-CE31-4D1E-8190-368DA10965A2}" sibTransId="{03A12718-11BB-4CB3-B1A2-C9B1966F16AD}"/>
    <dgm:cxn modelId="{97A86644-1814-4BFC-B2AA-A09666561416}" type="presParOf" srcId="{94594B0F-AAAA-41C1-A9CF-EF4DF1577D4D}" destId="{F6D4A170-B432-480E-8B36-945BD4D646D3}" srcOrd="0" destOrd="0" presId="urn:microsoft.com/office/officeart/2008/layout/PictureStrips"/>
    <dgm:cxn modelId="{37B1CCC3-CDEC-43C9-AB46-58306D2E1053}" type="presParOf" srcId="{F6D4A170-B432-480E-8B36-945BD4D646D3}" destId="{73466BC8-D7FA-4CBE-B5C5-CFC912822FB1}" srcOrd="0" destOrd="0" presId="urn:microsoft.com/office/officeart/2008/layout/PictureStrips"/>
    <dgm:cxn modelId="{3F10238A-1EC4-40E8-8F86-2B9466343110}" type="presParOf" srcId="{F6D4A170-B432-480E-8B36-945BD4D646D3}" destId="{A2EEB98A-ACC8-475C-BC44-FD4A7E4AB3CB}" srcOrd="1" destOrd="0" presId="urn:microsoft.com/office/officeart/2008/layout/PictureStrips"/>
    <dgm:cxn modelId="{BDA26455-3329-472A-8252-EE85255F06C5}" type="presParOf" srcId="{94594B0F-AAAA-41C1-A9CF-EF4DF1577D4D}" destId="{C3ED3504-2F8E-43E7-8FF2-ADEFFAFCFE4A}" srcOrd="1" destOrd="0" presId="urn:microsoft.com/office/officeart/2008/layout/PictureStrips"/>
    <dgm:cxn modelId="{2FB683DF-6791-4A69-AA13-A1356C022EB4}" type="presParOf" srcId="{94594B0F-AAAA-41C1-A9CF-EF4DF1577D4D}" destId="{C5677F18-3B26-480D-9D88-FA33272D6C97}" srcOrd="2" destOrd="0" presId="urn:microsoft.com/office/officeart/2008/layout/PictureStrips"/>
    <dgm:cxn modelId="{93C69573-E2EA-4976-94BE-1824F4AA67E1}" type="presParOf" srcId="{C5677F18-3B26-480D-9D88-FA33272D6C97}" destId="{FD58FE46-5616-4092-8CA3-D806E480621A}" srcOrd="0" destOrd="0" presId="urn:microsoft.com/office/officeart/2008/layout/PictureStrips"/>
    <dgm:cxn modelId="{1E3DD9B5-B773-494E-975B-2591B9F2C8DB}" type="presParOf" srcId="{C5677F18-3B26-480D-9D88-FA33272D6C97}" destId="{E3B86F59-C738-4B02-BA4F-729AB0529F6D}" srcOrd="1" destOrd="0" presId="urn:microsoft.com/office/officeart/2008/layout/PictureStrips"/>
    <dgm:cxn modelId="{20C9EDF1-AEEA-47BF-BE9A-35B93475A525}" type="presParOf" srcId="{94594B0F-AAAA-41C1-A9CF-EF4DF1577D4D}" destId="{19EBE899-D527-4E0C-910A-8A71DEC97EED}" srcOrd="3" destOrd="0" presId="urn:microsoft.com/office/officeart/2008/layout/PictureStrips"/>
    <dgm:cxn modelId="{6772E1F4-A445-47E4-BB55-BD690C460699}" type="presParOf" srcId="{94594B0F-AAAA-41C1-A9CF-EF4DF1577D4D}" destId="{EC7D7ACB-A461-421B-87D9-94FEC68BF2F9}" srcOrd="4" destOrd="0" presId="urn:microsoft.com/office/officeart/2008/layout/PictureStrips"/>
    <dgm:cxn modelId="{4D9848BB-103E-40FA-9D9A-EAC205B940B2}" type="presParOf" srcId="{EC7D7ACB-A461-421B-87D9-94FEC68BF2F9}" destId="{7F2E155B-5360-4577-A198-B8B0C9BEEBDD}" srcOrd="0" destOrd="0" presId="urn:microsoft.com/office/officeart/2008/layout/PictureStrips"/>
    <dgm:cxn modelId="{94AF8631-A449-4C23-BFE7-488EC6D542E3}" type="presParOf" srcId="{EC7D7ACB-A461-421B-87D9-94FEC68BF2F9}" destId="{09A27763-A516-4A58-8E47-F0860B466D2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4B427A-0B10-4A37-981A-DFEF9F11CF4C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3B798D6B-BF9F-48A7-AAE0-76D5627B4693}">
      <dgm:prSet phldrT="[Texto]" custT="1"/>
      <dgm:spPr/>
      <dgm:t>
        <a:bodyPr/>
        <a:lstStyle/>
        <a:p>
          <a:r>
            <a:rPr lang="es-ES" sz="1600" dirty="0" err="1" smtClean="0"/>
            <a:t>Bioventing</a:t>
          </a:r>
          <a:r>
            <a:rPr lang="es-ES" sz="1600" dirty="0" smtClean="0"/>
            <a:t>/</a:t>
          </a:r>
        </a:p>
        <a:p>
          <a:r>
            <a:rPr lang="es-ES" sz="1600" dirty="0" err="1" smtClean="0"/>
            <a:t>Biosparring</a:t>
          </a:r>
          <a:endParaRPr lang="es-EC" sz="1600" dirty="0"/>
        </a:p>
      </dgm:t>
    </dgm:pt>
    <dgm:pt modelId="{F368F823-A57C-4A61-821F-90A58AB5BC2A}" type="parTrans" cxnId="{B46CFC80-B9EB-49DB-85EB-24938F574574}">
      <dgm:prSet/>
      <dgm:spPr/>
      <dgm:t>
        <a:bodyPr/>
        <a:lstStyle/>
        <a:p>
          <a:endParaRPr lang="es-EC"/>
        </a:p>
      </dgm:t>
    </dgm:pt>
    <dgm:pt modelId="{7607831C-8AAB-461C-83C3-1A577CD7D664}" type="sibTrans" cxnId="{B46CFC80-B9EB-49DB-85EB-24938F574574}">
      <dgm:prSet/>
      <dgm:spPr/>
      <dgm:t>
        <a:bodyPr/>
        <a:lstStyle/>
        <a:p>
          <a:endParaRPr lang="es-EC"/>
        </a:p>
      </dgm:t>
    </dgm:pt>
    <dgm:pt modelId="{EEB24107-4037-4CE0-94B9-EC41F4ACE0BE}">
      <dgm:prSet phldrT="[Texto]" custT="1"/>
      <dgm:spPr/>
      <dgm:t>
        <a:bodyPr/>
        <a:lstStyle/>
        <a:p>
          <a:r>
            <a:rPr lang="es-ES" sz="1600" dirty="0" err="1" smtClean="0"/>
            <a:t>Landfarming</a:t>
          </a:r>
          <a:endParaRPr lang="es-EC" sz="1600" dirty="0"/>
        </a:p>
      </dgm:t>
    </dgm:pt>
    <dgm:pt modelId="{5D37598C-0E43-4331-870F-372C53D7CF51}" type="parTrans" cxnId="{C815B105-A376-40F8-9B15-101C3215C87F}">
      <dgm:prSet/>
      <dgm:spPr/>
      <dgm:t>
        <a:bodyPr/>
        <a:lstStyle/>
        <a:p>
          <a:endParaRPr lang="es-EC"/>
        </a:p>
      </dgm:t>
    </dgm:pt>
    <dgm:pt modelId="{73314934-1BD3-40E8-89E6-DF7300A1551E}" type="sibTrans" cxnId="{C815B105-A376-40F8-9B15-101C3215C87F}">
      <dgm:prSet/>
      <dgm:spPr/>
      <dgm:t>
        <a:bodyPr/>
        <a:lstStyle/>
        <a:p>
          <a:endParaRPr lang="es-EC"/>
        </a:p>
      </dgm:t>
    </dgm:pt>
    <dgm:pt modelId="{BA0B9A8D-7860-4249-A4F0-D88E1E627A89}">
      <dgm:prSet phldrT="[Texto]" custT="1"/>
      <dgm:spPr/>
      <dgm:t>
        <a:bodyPr/>
        <a:lstStyle/>
        <a:p>
          <a:r>
            <a:rPr lang="es-ES" sz="1600" dirty="0" smtClean="0"/>
            <a:t>Compostaje</a:t>
          </a:r>
          <a:endParaRPr lang="es-EC" sz="1600" dirty="0"/>
        </a:p>
      </dgm:t>
    </dgm:pt>
    <dgm:pt modelId="{7E201713-CE31-4D1E-8190-368DA10965A2}" type="parTrans" cxnId="{CE13F42C-0FBA-414A-9DC2-AD59D8F6B61E}">
      <dgm:prSet/>
      <dgm:spPr/>
      <dgm:t>
        <a:bodyPr/>
        <a:lstStyle/>
        <a:p>
          <a:endParaRPr lang="es-EC"/>
        </a:p>
      </dgm:t>
    </dgm:pt>
    <dgm:pt modelId="{03A12718-11BB-4CB3-B1A2-C9B1966F16AD}" type="sibTrans" cxnId="{CE13F42C-0FBA-414A-9DC2-AD59D8F6B61E}">
      <dgm:prSet/>
      <dgm:spPr/>
      <dgm:t>
        <a:bodyPr/>
        <a:lstStyle/>
        <a:p>
          <a:endParaRPr lang="es-EC"/>
        </a:p>
      </dgm:t>
    </dgm:pt>
    <dgm:pt modelId="{94594B0F-AAAA-41C1-A9CF-EF4DF1577D4D}" type="pres">
      <dgm:prSet presAssocID="{9F4B427A-0B10-4A37-981A-DFEF9F11CF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6D4A170-B432-480E-8B36-945BD4D646D3}" type="pres">
      <dgm:prSet presAssocID="{3B798D6B-BF9F-48A7-AAE0-76D5627B4693}" presName="composite" presStyleCnt="0"/>
      <dgm:spPr/>
      <dgm:t>
        <a:bodyPr/>
        <a:lstStyle/>
        <a:p>
          <a:endParaRPr lang="es-EC"/>
        </a:p>
      </dgm:t>
    </dgm:pt>
    <dgm:pt modelId="{73466BC8-D7FA-4CBE-B5C5-CFC912822FB1}" type="pres">
      <dgm:prSet presAssocID="{3B798D6B-BF9F-48A7-AAE0-76D5627B4693}" presName="rect1" presStyleLbl="trAlignAcc1" presStyleIdx="0" presStyleCnt="3" custScaleX="1014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EEB98A-ACC8-475C-BC44-FD4A7E4AB3CB}" type="pres">
      <dgm:prSet presAssocID="{3B798D6B-BF9F-48A7-AAE0-76D5627B4693}" presName="rect2" presStyleLbl="fgImgPlace1" presStyleIdx="0" presStyleCnt="3"/>
      <dgm:spPr/>
      <dgm:t>
        <a:bodyPr/>
        <a:lstStyle/>
        <a:p>
          <a:endParaRPr lang="es-EC"/>
        </a:p>
      </dgm:t>
    </dgm:pt>
    <dgm:pt modelId="{C3ED3504-2F8E-43E7-8FF2-ADEFFAFCFE4A}" type="pres">
      <dgm:prSet presAssocID="{7607831C-8AAB-461C-83C3-1A577CD7D664}" presName="sibTrans" presStyleCnt="0"/>
      <dgm:spPr/>
      <dgm:t>
        <a:bodyPr/>
        <a:lstStyle/>
        <a:p>
          <a:endParaRPr lang="es-EC"/>
        </a:p>
      </dgm:t>
    </dgm:pt>
    <dgm:pt modelId="{C5677F18-3B26-480D-9D88-FA33272D6C97}" type="pres">
      <dgm:prSet presAssocID="{EEB24107-4037-4CE0-94B9-EC41F4ACE0BE}" presName="composite" presStyleCnt="0"/>
      <dgm:spPr/>
      <dgm:t>
        <a:bodyPr/>
        <a:lstStyle/>
        <a:p>
          <a:endParaRPr lang="es-EC"/>
        </a:p>
      </dgm:t>
    </dgm:pt>
    <dgm:pt modelId="{FD58FE46-5616-4092-8CA3-D806E480621A}" type="pres">
      <dgm:prSet presAssocID="{EEB24107-4037-4CE0-94B9-EC41F4ACE0BE}" presName="rect1" presStyleLbl="trAlignAcc1" presStyleIdx="1" presStyleCnt="3" custScaleX="1014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B86F59-C738-4B02-BA4F-729AB0529F6D}" type="pres">
      <dgm:prSet presAssocID="{EEB24107-4037-4CE0-94B9-EC41F4ACE0BE}" presName="rect2" presStyleLbl="fgImgPlace1" presStyleIdx="1" presStyleCnt="3"/>
      <dgm:spPr/>
      <dgm:t>
        <a:bodyPr/>
        <a:lstStyle/>
        <a:p>
          <a:endParaRPr lang="es-EC"/>
        </a:p>
      </dgm:t>
    </dgm:pt>
    <dgm:pt modelId="{19EBE899-D527-4E0C-910A-8A71DEC97EED}" type="pres">
      <dgm:prSet presAssocID="{73314934-1BD3-40E8-89E6-DF7300A1551E}" presName="sibTrans" presStyleCnt="0"/>
      <dgm:spPr/>
      <dgm:t>
        <a:bodyPr/>
        <a:lstStyle/>
        <a:p>
          <a:endParaRPr lang="es-EC"/>
        </a:p>
      </dgm:t>
    </dgm:pt>
    <dgm:pt modelId="{EC7D7ACB-A461-421B-87D9-94FEC68BF2F9}" type="pres">
      <dgm:prSet presAssocID="{BA0B9A8D-7860-4249-A4F0-D88E1E627A89}" presName="composite" presStyleCnt="0"/>
      <dgm:spPr/>
      <dgm:t>
        <a:bodyPr/>
        <a:lstStyle/>
        <a:p>
          <a:endParaRPr lang="es-EC"/>
        </a:p>
      </dgm:t>
    </dgm:pt>
    <dgm:pt modelId="{7F2E155B-5360-4577-A198-B8B0C9BEEBDD}" type="pres">
      <dgm:prSet presAssocID="{BA0B9A8D-7860-4249-A4F0-D88E1E627A89}" presName="rect1" presStyleLbl="trAlignAcc1" presStyleIdx="2" presStyleCnt="3" custScaleX="1014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A27763-A516-4A58-8E47-F0860B466D20}" type="pres">
      <dgm:prSet presAssocID="{BA0B9A8D-7860-4249-A4F0-D88E1E627A89}" presName="rect2" presStyleLbl="fgImgPlace1" presStyleIdx="2" presStyleCnt="3"/>
      <dgm:spPr/>
      <dgm:t>
        <a:bodyPr/>
        <a:lstStyle/>
        <a:p>
          <a:endParaRPr lang="es-EC"/>
        </a:p>
      </dgm:t>
    </dgm:pt>
  </dgm:ptLst>
  <dgm:cxnLst>
    <dgm:cxn modelId="{14D21ABD-4863-4DED-94E7-9DDDE22F403F}" type="presOf" srcId="{9F4B427A-0B10-4A37-981A-DFEF9F11CF4C}" destId="{94594B0F-AAAA-41C1-A9CF-EF4DF1577D4D}" srcOrd="0" destOrd="0" presId="urn:microsoft.com/office/officeart/2008/layout/PictureStrips"/>
    <dgm:cxn modelId="{F532C80C-82BD-4C27-9835-58D9E6713D63}" type="presOf" srcId="{BA0B9A8D-7860-4249-A4F0-D88E1E627A89}" destId="{7F2E155B-5360-4577-A198-B8B0C9BEEBDD}" srcOrd="0" destOrd="0" presId="urn:microsoft.com/office/officeart/2008/layout/PictureStrips"/>
    <dgm:cxn modelId="{8D25D145-F04D-4A2A-82F4-D15593BE7022}" type="presOf" srcId="{3B798D6B-BF9F-48A7-AAE0-76D5627B4693}" destId="{73466BC8-D7FA-4CBE-B5C5-CFC912822FB1}" srcOrd="0" destOrd="0" presId="urn:microsoft.com/office/officeart/2008/layout/PictureStrips"/>
    <dgm:cxn modelId="{CE13F42C-0FBA-414A-9DC2-AD59D8F6B61E}" srcId="{9F4B427A-0B10-4A37-981A-DFEF9F11CF4C}" destId="{BA0B9A8D-7860-4249-A4F0-D88E1E627A89}" srcOrd="2" destOrd="0" parTransId="{7E201713-CE31-4D1E-8190-368DA10965A2}" sibTransId="{03A12718-11BB-4CB3-B1A2-C9B1966F16AD}"/>
    <dgm:cxn modelId="{D52EF903-4AFC-49FC-8599-D9B508107E29}" type="presOf" srcId="{EEB24107-4037-4CE0-94B9-EC41F4ACE0BE}" destId="{FD58FE46-5616-4092-8CA3-D806E480621A}" srcOrd="0" destOrd="0" presId="urn:microsoft.com/office/officeart/2008/layout/PictureStrips"/>
    <dgm:cxn modelId="{C815B105-A376-40F8-9B15-101C3215C87F}" srcId="{9F4B427A-0B10-4A37-981A-DFEF9F11CF4C}" destId="{EEB24107-4037-4CE0-94B9-EC41F4ACE0BE}" srcOrd="1" destOrd="0" parTransId="{5D37598C-0E43-4331-870F-372C53D7CF51}" sibTransId="{73314934-1BD3-40E8-89E6-DF7300A1551E}"/>
    <dgm:cxn modelId="{B46CFC80-B9EB-49DB-85EB-24938F574574}" srcId="{9F4B427A-0B10-4A37-981A-DFEF9F11CF4C}" destId="{3B798D6B-BF9F-48A7-AAE0-76D5627B4693}" srcOrd="0" destOrd="0" parTransId="{F368F823-A57C-4A61-821F-90A58AB5BC2A}" sibTransId="{7607831C-8AAB-461C-83C3-1A577CD7D664}"/>
    <dgm:cxn modelId="{D6D6E030-F7E2-4B91-9724-D3B28A7A5EC5}" type="presParOf" srcId="{94594B0F-AAAA-41C1-A9CF-EF4DF1577D4D}" destId="{F6D4A170-B432-480E-8B36-945BD4D646D3}" srcOrd="0" destOrd="0" presId="urn:microsoft.com/office/officeart/2008/layout/PictureStrips"/>
    <dgm:cxn modelId="{1907CBB2-E7A1-49CD-BEDB-887207504AE9}" type="presParOf" srcId="{F6D4A170-B432-480E-8B36-945BD4D646D3}" destId="{73466BC8-D7FA-4CBE-B5C5-CFC912822FB1}" srcOrd="0" destOrd="0" presId="urn:microsoft.com/office/officeart/2008/layout/PictureStrips"/>
    <dgm:cxn modelId="{23502927-D2BE-4095-B32E-E92FD834D29B}" type="presParOf" srcId="{F6D4A170-B432-480E-8B36-945BD4D646D3}" destId="{A2EEB98A-ACC8-475C-BC44-FD4A7E4AB3CB}" srcOrd="1" destOrd="0" presId="urn:microsoft.com/office/officeart/2008/layout/PictureStrips"/>
    <dgm:cxn modelId="{01A5C41B-6A70-4092-8FD7-BCD914DB66AC}" type="presParOf" srcId="{94594B0F-AAAA-41C1-A9CF-EF4DF1577D4D}" destId="{C3ED3504-2F8E-43E7-8FF2-ADEFFAFCFE4A}" srcOrd="1" destOrd="0" presId="urn:microsoft.com/office/officeart/2008/layout/PictureStrips"/>
    <dgm:cxn modelId="{096C0872-6E63-4C3A-97CB-57C6CE10F010}" type="presParOf" srcId="{94594B0F-AAAA-41C1-A9CF-EF4DF1577D4D}" destId="{C5677F18-3B26-480D-9D88-FA33272D6C97}" srcOrd="2" destOrd="0" presId="urn:microsoft.com/office/officeart/2008/layout/PictureStrips"/>
    <dgm:cxn modelId="{C8F79A94-0834-4544-B60F-4DA03B4D8151}" type="presParOf" srcId="{C5677F18-3B26-480D-9D88-FA33272D6C97}" destId="{FD58FE46-5616-4092-8CA3-D806E480621A}" srcOrd="0" destOrd="0" presId="urn:microsoft.com/office/officeart/2008/layout/PictureStrips"/>
    <dgm:cxn modelId="{876F335A-00BB-46C1-A034-50E52B64DA7F}" type="presParOf" srcId="{C5677F18-3B26-480D-9D88-FA33272D6C97}" destId="{E3B86F59-C738-4B02-BA4F-729AB0529F6D}" srcOrd="1" destOrd="0" presId="urn:microsoft.com/office/officeart/2008/layout/PictureStrips"/>
    <dgm:cxn modelId="{FC5E9DC2-C50F-4265-9333-49047DFCEECB}" type="presParOf" srcId="{94594B0F-AAAA-41C1-A9CF-EF4DF1577D4D}" destId="{19EBE899-D527-4E0C-910A-8A71DEC97EED}" srcOrd="3" destOrd="0" presId="urn:microsoft.com/office/officeart/2008/layout/PictureStrips"/>
    <dgm:cxn modelId="{45914BE5-0676-4569-A3F7-40D222BB4F10}" type="presParOf" srcId="{94594B0F-AAAA-41C1-A9CF-EF4DF1577D4D}" destId="{EC7D7ACB-A461-421B-87D9-94FEC68BF2F9}" srcOrd="4" destOrd="0" presId="urn:microsoft.com/office/officeart/2008/layout/PictureStrips"/>
    <dgm:cxn modelId="{36C6F186-BFD8-49D5-83C6-A96EA31BDC41}" type="presParOf" srcId="{EC7D7ACB-A461-421B-87D9-94FEC68BF2F9}" destId="{7F2E155B-5360-4577-A198-B8B0C9BEEBDD}" srcOrd="0" destOrd="0" presId="urn:microsoft.com/office/officeart/2008/layout/PictureStrips"/>
    <dgm:cxn modelId="{5C58AAC1-9894-470E-ADDC-7AD199D379E3}" type="presParOf" srcId="{EC7D7ACB-A461-421B-87D9-94FEC68BF2F9}" destId="{09A27763-A516-4A58-8E47-F0860B466D2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264DFB-DF68-4C92-9555-9F309C6D7E9F}" type="doc">
      <dgm:prSet loTypeId="urn:microsoft.com/office/officeart/2009/3/layout/StepUpProcess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DDD3ED8E-8F06-46F3-B4E0-177B03147AAE}">
      <dgm:prSet phldrT="[Texto]" custT="1"/>
      <dgm:spPr/>
      <dgm:t>
        <a:bodyPr/>
        <a:lstStyle/>
        <a:p>
          <a:r>
            <a:rPr lang="es-ES" sz="1300" dirty="0" smtClean="0"/>
            <a:t>Maddela y colaboradores (2015): bacterias en sitios contaminados</a:t>
          </a:r>
          <a:endParaRPr lang="es-EC" sz="1300" dirty="0"/>
        </a:p>
      </dgm:t>
    </dgm:pt>
    <dgm:pt modelId="{66B8FBC7-D6BA-48FE-BE48-B5F0A2CE2514}" type="parTrans" cxnId="{AA77C0B6-BA9B-4C3D-8B7A-DF54E4FF153C}">
      <dgm:prSet/>
      <dgm:spPr/>
      <dgm:t>
        <a:bodyPr/>
        <a:lstStyle/>
        <a:p>
          <a:endParaRPr lang="es-EC"/>
        </a:p>
      </dgm:t>
    </dgm:pt>
    <dgm:pt modelId="{41981736-9396-492C-BAAA-4097B2A36F2E}" type="sibTrans" cxnId="{AA77C0B6-BA9B-4C3D-8B7A-DF54E4FF153C}">
      <dgm:prSet/>
      <dgm:spPr/>
      <dgm:t>
        <a:bodyPr/>
        <a:lstStyle/>
        <a:p>
          <a:endParaRPr lang="es-EC"/>
        </a:p>
      </dgm:t>
    </dgm:pt>
    <dgm:pt modelId="{2D324A2A-4CB6-422D-BDF1-BC2F0997224B}">
      <dgm:prSet phldrT="[Texto]" custT="1"/>
      <dgm:spPr/>
      <dgm:t>
        <a:bodyPr/>
        <a:lstStyle/>
        <a:p>
          <a:r>
            <a:rPr lang="es-ES" sz="1200" dirty="0" smtClean="0"/>
            <a:t>Muestras de Lago Agrio, comunidad Sarayaku </a:t>
          </a:r>
        </a:p>
        <a:p>
          <a:r>
            <a:rPr lang="es-EC" sz="1200" dirty="0" smtClean="0"/>
            <a:t>E 974576,881 </a:t>
          </a:r>
        </a:p>
        <a:p>
          <a:r>
            <a:rPr lang="es-EC" sz="1200" dirty="0" smtClean="0"/>
            <a:t>N 10001527,083</a:t>
          </a:r>
          <a:endParaRPr lang="es-EC" sz="1200" dirty="0"/>
        </a:p>
      </dgm:t>
    </dgm:pt>
    <dgm:pt modelId="{33AB303C-E7ED-4E1C-B49E-4C1FC27A3DDD}" type="parTrans" cxnId="{76A109C8-68CF-480A-84CB-991B50C236E2}">
      <dgm:prSet/>
      <dgm:spPr/>
      <dgm:t>
        <a:bodyPr/>
        <a:lstStyle/>
        <a:p>
          <a:endParaRPr lang="es-EC"/>
        </a:p>
      </dgm:t>
    </dgm:pt>
    <dgm:pt modelId="{94D45A0B-4BE0-4D9B-A3C3-17C8E81003C9}" type="sibTrans" cxnId="{76A109C8-68CF-480A-84CB-991B50C236E2}">
      <dgm:prSet/>
      <dgm:spPr/>
      <dgm:t>
        <a:bodyPr/>
        <a:lstStyle/>
        <a:p>
          <a:endParaRPr lang="es-EC"/>
        </a:p>
      </dgm:t>
    </dgm:pt>
    <dgm:pt modelId="{77EABCA2-BCD9-45E5-BD99-0AA4A3875E83}">
      <dgm:prSet phldrT="[Texto]" custT="1"/>
      <dgm:spPr/>
      <dgm:t>
        <a:bodyPr/>
        <a:lstStyle/>
        <a:p>
          <a:r>
            <a:rPr lang="es-ES" sz="1300" dirty="0" smtClean="0"/>
            <a:t>Identificadas como </a:t>
          </a:r>
          <a:r>
            <a:rPr lang="es-ES" sz="1300" i="1" dirty="0" smtClean="0"/>
            <a:t>Bacillus</a:t>
          </a:r>
          <a:endParaRPr lang="es-EC" sz="1300" dirty="0"/>
        </a:p>
      </dgm:t>
    </dgm:pt>
    <dgm:pt modelId="{3A09F1D3-0738-4C02-9B98-A1B505D52C80}" type="parTrans" cxnId="{7886512B-41BB-4211-BF14-870E6176DBBA}">
      <dgm:prSet/>
      <dgm:spPr/>
      <dgm:t>
        <a:bodyPr/>
        <a:lstStyle/>
        <a:p>
          <a:endParaRPr lang="es-EC"/>
        </a:p>
      </dgm:t>
    </dgm:pt>
    <dgm:pt modelId="{6A28ED54-54B2-4C1C-82EE-E1BBB7EA7BCB}" type="sibTrans" cxnId="{7886512B-41BB-4211-BF14-870E6176DBBA}">
      <dgm:prSet/>
      <dgm:spPr/>
      <dgm:t>
        <a:bodyPr/>
        <a:lstStyle/>
        <a:p>
          <a:endParaRPr lang="es-EC"/>
        </a:p>
      </dgm:t>
    </dgm:pt>
    <dgm:pt modelId="{99A04A43-FA6F-4D90-9B95-F5C4E30BCB4E}" type="pres">
      <dgm:prSet presAssocID="{F9264DFB-DF68-4C92-9555-9F309C6D7E9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F68D3F6-4AF6-424B-9FB8-DE1CDEC90031}" type="pres">
      <dgm:prSet presAssocID="{DDD3ED8E-8F06-46F3-B4E0-177B03147AAE}" presName="composite" presStyleCnt="0"/>
      <dgm:spPr/>
    </dgm:pt>
    <dgm:pt modelId="{A419535F-15E7-4A27-88AE-B66084685690}" type="pres">
      <dgm:prSet presAssocID="{DDD3ED8E-8F06-46F3-B4E0-177B03147AAE}" presName="LShape" presStyleLbl="alignNode1" presStyleIdx="0" presStyleCnt="5"/>
      <dgm:spPr/>
    </dgm:pt>
    <dgm:pt modelId="{6A445D1F-9BF1-488F-ADDD-654F1FF7E0C1}" type="pres">
      <dgm:prSet presAssocID="{DDD3ED8E-8F06-46F3-B4E0-177B03147AA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AEECD6-F73C-4BC4-B752-46041AA9D43C}" type="pres">
      <dgm:prSet presAssocID="{DDD3ED8E-8F06-46F3-B4E0-177B03147AAE}" presName="Triangle" presStyleLbl="alignNode1" presStyleIdx="1" presStyleCnt="5"/>
      <dgm:spPr/>
    </dgm:pt>
    <dgm:pt modelId="{CD6B856F-4503-4BD6-BDFE-A4F799A80840}" type="pres">
      <dgm:prSet presAssocID="{41981736-9396-492C-BAAA-4097B2A36F2E}" presName="sibTrans" presStyleCnt="0"/>
      <dgm:spPr/>
    </dgm:pt>
    <dgm:pt modelId="{CCB53996-823B-4388-A377-09949FD21E81}" type="pres">
      <dgm:prSet presAssocID="{41981736-9396-492C-BAAA-4097B2A36F2E}" presName="space" presStyleCnt="0"/>
      <dgm:spPr/>
    </dgm:pt>
    <dgm:pt modelId="{623D6104-80D2-4FBE-BBC9-8751F9A67417}" type="pres">
      <dgm:prSet presAssocID="{2D324A2A-4CB6-422D-BDF1-BC2F0997224B}" presName="composite" presStyleCnt="0"/>
      <dgm:spPr/>
    </dgm:pt>
    <dgm:pt modelId="{4CFE2FE4-5C39-47B1-927E-7E6486E4F389}" type="pres">
      <dgm:prSet presAssocID="{2D324A2A-4CB6-422D-BDF1-BC2F0997224B}" presName="LShape" presStyleLbl="alignNode1" presStyleIdx="2" presStyleCnt="5"/>
      <dgm:spPr/>
    </dgm:pt>
    <dgm:pt modelId="{A41660A0-A678-42C7-836F-3940D72CB92B}" type="pres">
      <dgm:prSet presAssocID="{2D324A2A-4CB6-422D-BDF1-BC2F0997224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FC61DE-E244-4DCD-98F2-2313F499C878}" type="pres">
      <dgm:prSet presAssocID="{2D324A2A-4CB6-422D-BDF1-BC2F0997224B}" presName="Triangle" presStyleLbl="alignNode1" presStyleIdx="3" presStyleCnt="5"/>
      <dgm:spPr/>
    </dgm:pt>
    <dgm:pt modelId="{1EDF5FAE-1139-4799-A903-5056B6963A79}" type="pres">
      <dgm:prSet presAssocID="{94D45A0B-4BE0-4D9B-A3C3-17C8E81003C9}" presName="sibTrans" presStyleCnt="0"/>
      <dgm:spPr/>
    </dgm:pt>
    <dgm:pt modelId="{262C0CA4-97E9-47D2-BB28-87B3D6B3E1D7}" type="pres">
      <dgm:prSet presAssocID="{94D45A0B-4BE0-4D9B-A3C3-17C8E81003C9}" presName="space" presStyleCnt="0"/>
      <dgm:spPr/>
    </dgm:pt>
    <dgm:pt modelId="{5959C98B-440F-45BF-A4F1-5F3635005FEF}" type="pres">
      <dgm:prSet presAssocID="{77EABCA2-BCD9-45E5-BD99-0AA4A3875E83}" presName="composite" presStyleCnt="0"/>
      <dgm:spPr/>
    </dgm:pt>
    <dgm:pt modelId="{6AEEC49A-C606-4F73-AFB9-10DA6464BBA8}" type="pres">
      <dgm:prSet presAssocID="{77EABCA2-BCD9-45E5-BD99-0AA4A3875E83}" presName="LShape" presStyleLbl="alignNode1" presStyleIdx="4" presStyleCnt="5"/>
      <dgm:spPr/>
    </dgm:pt>
    <dgm:pt modelId="{324EC528-4DA0-45A3-9FFC-4A19D95691CC}" type="pres">
      <dgm:prSet presAssocID="{77EABCA2-BCD9-45E5-BD99-0AA4A3875E8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BF8B0DD-E078-40F8-B4BD-679E52E61008}" type="presOf" srcId="{DDD3ED8E-8F06-46F3-B4E0-177B03147AAE}" destId="{6A445D1F-9BF1-488F-ADDD-654F1FF7E0C1}" srcOrd="0" destOrd="0" presId="urn:microsoft.com/office/officeart/2009/3/layout/StepUpProcess"/>
    <dgm:cxn modelId="{76A109C8-68CF-480A-84CB-991B50C236E2}" srcId="{F9264DFB-DF68-4C92-9555-9F309C6D7E9F}" destId="{2D324A2A-4CB6-422D-BDF1-BC2F0997224B}" srcOrd="1" destOrd="0" parTransId="{33AB303C-E7ED-4E1C-B49E-4C1FC27A3DDD}" sibTransId="{94D45A0B-4BE0-4D9B-A3C3-17C8E81003C9}"/>
    <dgm:cxn modelId="{4D61FFBF-99B6-448D-AD15-A88CE1BA759A}" type="presOf" srcId="{F9264DFB-DF68-4C92-9555-9F309C6D7E9F}" destId="{99A04A43-FA6F-4D90-9B95-F5C4E30BCB4E}" srcOrd="0" destOrd="0" presId="urn:microsoft.com/office/officeart/2009/3/layout/StepUpProcess"/>
    <dgm:cxn modelId="{7886512B-41BB-4211-BF14-870E6176DBBA}" srcId="{F9264DFB-DF68-4C92-9555-9F309C6D7E9F}" destId="{77EABCA2-BCD9-45E5-BD99-0AA4A3875E83}" srcOrd="2" destOrd="0" parTransId="{3A09F1D3-0738-4C02-9B98-A1B505D52C80}" sibTransId="{6A28ED54-54B2-4C1C-82EE-E1BBB7EA7BCB}"/>
    <dgm:cxn modelId="{52A088BB-3196-41F4-B01B-C0DEB48BC70D}" type="presOf" srcId="{77EABCA2-BCD9-45E5-BD99-0AA4A3875E83}" destId="{324EC528-4DA0-45A3-9FFC-4A19D95691CC}" srcOrd="0" destOrd="0" presId="urn:microsoft.com/office/officeart/2009/3/layout/StepUpProcess"/>
    <dgm:cxn modelId="{AA77C0B6-BA9B-4C3D-8B7A-DF54E4FF153C}" srcId="{F9264DFB-DF68-4C92-9555-9F309C6D7E9F}" destId="{DDD3ED8E-8F06-46F3-B4E0-177B03147AAE}" srcOrd="0" destOrd="0" parTransId="{66B8FBC7-D6BA-48FE-BE48-B5F0A2CE2514}" sibTransId="{41981736-9396-492C-BAAA-4097B2A36F2E}"/>
    <dgm:cxn modelId="{3D205BE9-43C3-4558-BB55-94991E1C2677}" type="presOf" srcId="{2D324A2A-4CB6-422D-BDF1-BC2F0997224B}" destId="{A41660A0-A678-42C7-836F-3940D72CB92B}" srcOrd="0" destOrd="0" presId="urn:microsoft.com/office/officeart/2009/3/layout/StepUpProcess"/>
    <dgm:cxn modelId="{198D9CFD-31E8-4CAA-848A-1539680FA752}" type="presParOf" srcId="{99A04A43-FA6F-4D90-9B95-F5C4E30BCB4E}" destId="{EF68D3F6-4AF6-424B-9FB8-DE1CDEC90031}" srcOrd="0" destOrd="0" presId="urn:microsoft.com/office/officeart/2009/3/layout/StepUpProcess"/>
    <dgm:cxn modelId="{BBC3E39F-CD94-4C67-8B6D-488B902A7B22}" type="presParOf" srcId="{EF68D3F6-4AF6-424B-9FB8-DE1CDEC90031}" destId="{A419535F-15E7-4A27-88AE-B66084685690}" srcOrd="0" destOrd="0" presId="urn:microsoft.com/office/officeart/2009/3/layout/StepUpProcess"/>
    <dgm:cxn modelId="{EB3B9453-4574-4D18-9A58-283FAE504DF1}" type="presParOf" srcId="{EF68D3F6-4AF6-424B-9FB8-DE1CDEC90031}" destId="{6A445D1F-9BF1-488F-ADDD-654F1FF7E0C1}" srcOrd="1" destOrd="0" presId="urn:microsoft.com/office/officeart/2009/3/layout/StepUpProcess"/>
    <dgm:cxn modelId="{B987821F-C020-4330-902E-D2BD4E7C7B36}" type="presParOf" srcId="{EF68D3F6-4AF6-424B-9FB8-DE1CDEC90031}" destId="{09AEECD6-F73C-4BC4-B752-46041AA9D43C}" srcOrd="2" destOrd="0" presId="urn:microsoft.com/office/officeart/2009/3/layout/StepUpProcess"/>
    <dgm:cxn modelId="{3DFC398A-A9EF-42A5-BB3F-BF00A4BE7FC7}" type="presParOf" srcId="{99A04A43-FA6F-4D90-9B95-F5C4E30BCB4E}" destId="{CD6B856F-4503-4BD6-BDFE-A4F799A80840}" srcOrd="1" destOrd="0" presId="urn:microsoft.com/office/officeart/2009/3/layout/StepUpProcess"/>
    <dgm:cxn modelId="{C774B71A-C0F4-4B05-9193-9FD1B8BF8A56}" type="presParOf" srcId="{CD6B856F-4503-4BD6-BDFE-A4F799A80840}" destId="{CCB53996-823B-4388-A377-09949FD21E81}" srcOrd="0" destOrd="0" presId="urn:microsoft.com/office/officeart/2009/3/layout/StepUpProcess"/>
    <dgm:cxn modelId="{12230347-6B67-4C9D-9C51-8FDCFCFBAF46}" type="presParOf" srcId="{99A04A43-FA6F-4D90-9B95-F5C4E30BCB4E}" destId="{623D6104-80D2-4FBE-BBC9-8751F9A67417}" srcOrd="2" destOrd="0" presId="urn:microsoft.com/office/officeart/2009/3/layout/StepUpProcess"/>
    <dgm:cxn modelId="{8DEE376B-8872-4710-ABD0-E262FD391AD9}" type="presParOf" srcId="{623D6104-80D2-4FBE-BBC9-8751F9A67417}" destId="{4CFE2FE4-5C39-47B1-927E-7E6486E4F389}" srcOrd="0" destOrd="0" presId="urn:microsoft.com/office/officeart/2009/3/layout/StepUpProcess"/>
    <dgm:cxn modelId="{0E0EC784-81B5-488B-84BA-A7C5178D8689}" type="presParOf" srcId="{623D6104-80D2-4FBE-BBC9-8751F9A67417}" destId="{A41660A0-A678-42C7-836F-3940D72CB92B}" srcOrd="1" destOrd="0" presId="urn:microsoft.com/office/officeart/2009/3/layout/StepUpProcess"/>
    <dgm:cxn modelId="{D9F7283E-DD5D-4133-8E9B-4199B9DFD896}" type="presParOf" srcId="{623D6104-80D2-4FBE-BBC9-8751F9A67417}" destId="{43FC61DE-E244-4DCD-98F2-2313F499C878}" srcOrd="2" destOrd="0" presId="urn:microsoft.com/office/officeart/2009/3/layout/StepUpProcess"/>
    <dgm:cxn modelId="{F4E9D878-9224-481B-A794-F4DAB9A92345}" type="presParOf" srcId="{99A04A43-FA6F-4D90-9B95-F5C4E30BCB4E}" destId="{1EDF5FAE-1139-4799-A903-5056B6963A79}" srcOrd="3" destOrd="0" presId="urn:microsoft.com/office/officeart/2009/3/layout/StepUpProcess"/>
    <dgm:cxn modelId="{3863F6BB-3A1C-4282-9F9C-67415B7FECD6}" type="presParOf" srcId="{1EDF5FAE-1139-4799-A903-5056B6963A79}" destId="{262C0CA4-97E9-47D2-BB28-87B3D6B3E1D7}" srcOrd="0" destOrd="0" presId="urn:microsoft.com/office/officeart/2009/3/layout/StepUpProcess"/>
    <dgm:cxn modelId="{D9DFC0D1-A010-47EC-BD99-D3F82C372A14}" type="presParOf" srcId="{99A04A43-FA6F-4D90-9B95-F5C4E30BCB4E}" destId="{5959C98B-440F-45BF-A4F1-5F3635005FEF}" srcOrd="4" destOrd="0" presId="urn:microsoft.com/office/officeart/2009/3/layout/StepUpProcess"/>
    <dgm:cxn modelId="{2EC98244-40F1-4016-B785-A73AA9FD2D93}" type="presParOf" srcId="{5959C98B-440F-45BF-A4F1-5F3635005FEF}" destId="{6AEEC49A-C606-4F73-AFB9-10DA6464BBA8}" srcOrd="0" destOrd="0" presId="urn:microsoft.com/office/officeart/2009/3/layout/StepUpProcess"/>
    <dgm:cxn modelId="{DD8F996A-9628-403F-B3FE-66A8BF5DD0D4}" type="presParOf" srcId="{5959C98B-440F-45BF-A4F1-5F3635005FEF}" destId="{324EC528-4DA0-45A3-9FFC-4A19D95691C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866EA6-F91D-43F7-9CAA-10566F4BEF14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8C08B953-9250-4AD5-8237-84ABED3C30F6}">
      <dgm:prSet phldrT="[Texto]"/>
      <dgm:spPr/>
      <dgm:t>
        <a:bodyPr vert="vert270"/>
        <a:lstStyle/>
        <a:p>
          <a:endParaRPr lang="es-EC" b="1" dirty="0"/>
        </a:p>
      </dgm:t>
    </dgm:pt>
    <dgm:pt modelId="{C84B3A10-7788-4212-AAA4-A90FF576D8E4}" type="parTrans" cxnId="{40631525-06DA-48EA-B06D-E4717266478C}">
      <dgm:prSet/>
      <dgm:spPr/>
      <dgm:t>
        <a:bodyPr/>
        <a:lstStyle/>
        <a:p>
          <a:endParaRPr lang="es-EC"/>
        </a:p>
      </dgm:t>
    </dgm:pt>
    <dgm:pt modelId="{93BEEBEF-C19A-48B5-AF74-10AB7645B10B}" type="sibTrans" cxnId="{40631525-06DA-48EA-B06D-E4717266478C}">
      <dgm:prSet/>
      <dgm:spPr/>
      <dgm:t>
        <a:bodyPr/>
        <a:lstStyle/>
        <a:p>
          <a:endParaRPr lang="es-EC"/>
        </a:p>
      </dgm:t>
    </dgm:pt>
    <dgm:pt modelId="{46F22C5A-7AB5-4F89-A58F-97620CA5DF48}">
      <dgm:prSet phldrT="[Texto]"/>
      <dgm:spPr/>
      <dgm:t>
        <a:bodyPr/>
        <a:lstStyle/>
        <a:p>
          <a:r>
            <a:rPr lang="es-ES" dirty="0" smtClean="0"/>
            <a:t>Compuestos cíclicos de bajo peso molecular</a:t>
          </a:r>
          <a:endParaRPr lang="es-EC" dirty="0"/>
        </a:p>
      </dgm:t>
    </dgm:pt>
    <dgm:pt modelId="{E1BBBE36-BEE4-444D-821B-ECD71347CC33}" type="parTrans" cxnId="{A3CFC092-69F6-4F83-A7B3-C3CAF67DB59C}">
      <dgm:prSet/>
      <dgm:spPr/>
      <dgm:t>
        <a:bodyPr/>
        <a:lstStyle/>
        <a:p>
          <a:endParaRPr lang="es-EC"/>
        </a:p>
      </dgm:t>
    </dgm:pt>
    <dgm:pt modelId="{1AC447A9-87AC-44D5-AB16-079BBBA9C27A}" type="sibTrans" cxnId="{A3CFC092-69F6-4F83-A7B3-C3CAF67DB59C}">
      <dgm:prSet/>
      <dgm:spPr/>
      <dgm:t>
        <a:bodyPr/>
        <a:lstStyle/>
        <a:p>
          <a:endParaRPr lang="es-EC"/>
        </a:p>
      </dgm:t>
    </dgm:pt>
    <dgm:pt modelId="{C5ECD151-2277-4A01-887B-F848B7799D7F}">
      <dgm:prSet phldrT="[Texto]"/>
      <dgm:spPr/>
      <dgm:t>
        <a:bodyPr/>
        <a:lstStyle/>
        <a:p>
          <a:r>
            <a:rPr lang="es-ES" dirty="0" smtClean="0"/>
            <a:t>Antibacterial, antifúngico, antitumoral, antiviral, formación de biofilm y </a:t>
          </a:r>
          <a:r>
            <a:rPr lang="es-ES" dirty="0" err="1" smtClean="0"/>
            <a:t>biosurfactante</a:t>
          </a:r>
          <a:endParaRPr lang="es-EC" dirty="0"/>
        </a:p>
      </dgm:t>
    </dgm:pt>
    <dgm:pt modelId="{7AB1AD54-31B1-4A77-B257-193089792A01}" type="parTrans" cxnId="{E2519C7B-F373-4AC0-A274-93C5ACE596EA}">
      <dgm:prSet/>
      <dgm:spPr/>
      <dgm:t>
        <a:bodyPr/>
        <a:lstStyle/>
        <a:p>
          <a:endParaRPr lang="es-EC"/>
        </a:p>
      </dgm:t>
    </dgm:pt>
    <dgm:pt modelId="{7D7BAACC-72A4-41B0-BA9E-CA93787C1702}" type="sibTrans" cxnId="{E2519C7B-F373-4AC0-A274-93C5ACE596EA}">
      <dgm:prSet/>
      <dgm:spPr/>
      <dgm:t>
        <a:bodyPr/>
        <a:lstStyle/>
        <a:p>
          <a:endParaRPr lang="es-EC"/>
        </a:p>
      </dgm:t>
    </dgm:pt>
    <dgm:pt modelId="{4309FEC8-9B6D-4AF0-8569-F7C00C686531}">
      <dgm:prSet phldrT="[Texto]"/>
      <dgm:spPr/>
      <dgm:t>
        <a:bodyPr/>
        <a:lstStyle/>
        <a:p>
          <a:r>
            <a:rPr lang="es-ES" dirty="0" smtClean="0"/>
            <a:t>Sintetizados por </a:t>
          </a:r>
          <a:r>
            <a:rPr lang="es-ES" i="1" dirty="0" smtClean="0"/>
            <a:t>Bacillus </a:t>
          </a:r>
          <a:r>
            <a:rPr lang="es-ES" i="0" dirty="0" smtClean="0"/>
            <a:t>y </a:t>
          </a:r>
          <a:r>
            <a:rPr lang="es-ES" i="1" dirty="0" smtClean="0"/>
            <a:t>Pseudomonas </a:t>
          </a:r>
          <a:r>
            <a:rPr lang="es-ES" i="0" dirty="0" smtClean="0"/>
            <a:t>spp.</a:t>
          </a:r>
          <a:endParaRPr lang="es-EC" dirty="0"/>
        </a:p>
      </dgm:t>
    </dgm:pt>
    <dgm:pt modelId="{C2C6F303-0094-41E0-BC30-3D225AA8DE45}" type="sibTrans" cxnId="{3EF89BFF-D7B5-4C51-AF02-F36A93F5F8F2}">
      <dgm:prSet/>
      <dgm:spPr/>
      <dgm:t>
        <a:bodyPr/>
        <a:lstStyle/>
        <a:p>
          <a:endParaRPr lang="es-EC"/>
        </a:p>
      </dgm:t>
    </dgm:pt>
    <dgm:pt modelId="{6430FC8A-0C02-413E-9DA0-4A82CC06961E}" type="parTrans" cxnId="{3EF89BFF-D7B5-4C51-AF02-F36A93F5F8F2}">
      <dgm:prSet/>
      <dgm:spPr/>
      <dgm:t>
        <a:bodyPr/>
        <a:lstStyle/>
        <a:p>
          <a:endParaRPr lang="es-EC"/>
        </a:p>
      </dgm:t>
    </dgm:pt>
    <dgm:pt modelId="{B5F26E89-A4BD-4961-BF57-BA51DCF130B0}">
      <dgm:prSet phldrT="[Texto]"/>
      <dgm:spPr/>
      <dgm:t>
        <a:bodyPr/>
        <a:lstStyle/>
        <a:p>
          <a:r>
            <a:rPr lang="es-ES" dirty="0" smtClean="0"/>
            <a:t>Oligopéptido unido a una cadena lipídica</a:t>
          </a:r>
          <a:endParaRPr lang="es-EC" dirty="0"/>
        </a:p>
      </dgm:t>
    </dgm:pt>
    <dgm:pt modelId="{4848D09F-5E59-4711-8559-4839539B7DC2}" type="parTrans" cxnId="{E3481D06-156F-4B8F-B00E-839731B4657A}">
      <dgm:prSet/>
      <dgm:spPr/>
      <dgm:t>
        <a:bodyPr/>
        <a:lstStyle/>
        <a:p>
          <a:endParaRPr lang="es-EC"/>
        </a:p>
      </dgm:t>
    </dgm:pt>
    <dgm:pt modelId="{C1C53FB0-A70C-47CF-B0AF-AB3828900132}" type="sibTrans" cxnId="{E3481D06-156F-4B8F-B00E-839731B4657A}">
      <dgm:prSet/>
      <dgm:spPr/>
      <dgm:t>
        <a:bodyPr/>
        <a:lstStyle/>
        <a:p>
          <a:endParaRPr lang="es-EC"/>
        </a:p>
      </dgm:t>
    </dgm:pt>
    <dgm:pt modelId="{19CACEF2-DDDC-44BD-9E3D-88C3148C37A2}" type="pres">
      <dgm:prSet presAssocID="{29866EA6-F91D-43F7-9CAA-10566F4BEF1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3A856DF9-3C23-47C6-BDD5-1D78C7331BB7}" type="pres">
      <dgm:prSet presAssocID="{8C08B953-9250-4AD5-8237-84ABED3C30F6}" presName="thickLine" presStyleLbl="alignNode1" presStyleIdx="0" presStyleCnt="1"/>
      <dgm:spPr/>
      <dgm:t>
        <a:bodyPr/>
        <a:lstStyle/>
        <a:p>
          <a:endParaRPr lang="es-EC"/>
        </a:p>
      </dgm:t>
    </dgm:pt>
    <dgm:pt modelId="{3F7F9DA6-85C8-43E5-A92B-7BC10A2B8F7A}" type="pres">
      <dgm:prSet presAssocID="{8C08B953-9250-4AD5-8237-84ABED3C30F6}" presName="horz1" presStyleCnt="0"/>
      <dgm:spPr/>
      <dgm:t>
        <a:bodyPr/>
        <a:lstStyle/>
        <a:p>
          <a:endParaRPr lang="es-EC"/>
        </a:p>
      </dgm:t>
    </dgm:pt>
    <dgm:pt modelId="{91BE854B-B055-4CBC-B19B-8FE117061750}" type="pres">
      <dgm:prSet presAssocID="{8C08B953-9250-4AD5-8237-84ABED3C30F6}" presName="tx1" presStyleLbl="revTx" presStyleIdx="0" presStyleCnt="5"/>
      <dgm:spPr/>
      <dgm:t>
        <a:bodyPr/>
        <a:lstStyle/>
        <a:p>
          <a:endParaRPr lang="es-EC"/>
        </a:p>
      </dgm:t>
    </dgm:pt>
    <dgm:pt modelId="{82695E1A-AFB2-4FC5-873F-BA361FCCEF27}" type="pres">
      <dgm:prSet presAssocID="{8C08B953-9250-4AD5-8237-84ABED3C30F6}" presName="vert1" presStyleCnt="0"/>
      <dgm:spPr/>
      <dgm:t>
        <a:bodyPr/>
        <a:lstStyle/>
        <a:p>
          <a:endParaRPr lang="es-EC"/>
        </a:p>
      </dgm:t>
    </dgm:pt>
    <dgm:pt modelId="{6C126F4C-F29B-41AA-A2D6-E42240D45BAD}" type="pres">
      <dgm:prSet presAssocID="{46F22C5A-7AB5-4F89-A58F-97620CA5DF48}" presName="vertSpace2a" presStyleCnt="0"/>
      <dgm:spPr/>
      <dgm:t>
        <a:bodyPr/>
        <a:lstStyle/>
        <a:p>
          <a:endParaRPr lang="es-EC"/>
        </a:p>
      </dgm:t>
    </dgm:pt>
    <dgm:pt modelId="{9049B857-82F0-4158-AD61-3B8EE29DD5E8}" type="pres">
      <dgm:prSet presAssocID="{46F22C5A-7AB5-4F89-A58F-97620CA5DF48}" presName="horz2" presStyleCnt="0"/>
      <dgm:spPr/>
      <dgm:t>
        <a:bodyPr/>
        <a:lstStyle/>
        <a:p>
          <a:endParaRPr lang="es-EC"/>
        </a:p>
      </dgm:t>
    </dgm:pt>
    <dgm:pt modelId="{9DD6D096-9D8B-42DF-98DA-D928695B3AE5}" type="pres">
      <dgm:prSet presAssocID="{46F22C5A-7AB5-4F89-A58F-97620CA5DF48}" presName="horzSpace2" presStyleCnt="0"/>
      <dgm:spPr/>
      <dgm:t>
        <a:bodyPr/>
        <a:lstStyle/>
        <a:p>
          <a:endParaRPr lang="es-EC"/>
        </a:p>
      </dgm:t>
    </dgm:pt>
    <dgm:pt modelId="{549CCCC6-8D4E-40E3-A3FA-358833371F76}" type="pres">
      <dgm:prSet presAssocID="{46F22C5A-7AB5-4F89-A58F-97620CA5DF48}" presName="tx2" presStyleLbl="revTx" presStyleIdx="1" presStyleCnt="5"/>
      <dgm:spPr/>
      <dgm:t>
        <a:bodyPr/>
        <a:lstStyle/>
        <a:p>
          <a:endParaRPr lang="es-EC"/>
        </a:p>
      </dgm:t>
    </dgm:pt>
    <dgm:pt modelId="{87690B70-A894-4EE6-A823-5D557CF16834}" type="pres">
      <dgm:prSet presAssocID="{46F22C5A-7AB5-4F89-A58F-97620CA5DF48}" presName="vert2" presStyleCnt="0"/>
      <dgm:spPr/>
      <dgm:t>
        <a:bodyPr/>
        <a:lstStyle/>
        <a:p>
          <a:endParaRPr lang="es-EC"/>
        </a:p>
      </dgm:t>
    </dgm:pt>
    <dgm:pt modelId="{3873DDE2-4BFC-470E-9BF1-4ACAADB58BBE}" type="pres">
      <dgm:prSet presAssocID="{46F22C5A-7AB5-4F89-A58F-97620CA5DF48}" presName="thinLine2b" presStyleLbl="callout" presStyleIdx="0" presStyleCnt="4"/>
      <dgm:spPr/>
      <dgm:t>
        <a:bodyPr/>
        <a:lstStyle/>
        <a:p>
          <a:endParaRPr lang="es-EC"/>
        </a:p>
      </dgm:t>
    </dgm:pt>
    <dgm:pt modelId="{9DFE42B5-46E7-4909-8C05-F3677CCAEA06}" type="pres">
      <dgm:prSet presAssocID="{46F22C5A-7AB5-4F89-A58F-97620CA5DF48}" presName="vertSpace2b" presStyleCnt="0"/>
      <dgm:spPr/>
      <dgm:t>
        <a:bodyPr/>
        <a:lstStyle/>
        <a:p>
          <a:endParaRPr lang="es-EC"/>
        </a:p>
      </dgm:t>
    </dgm:pt>
    <dgm:pt modelId="{C6A6E1D3-B1CB-47A9-9293-DF4D6536D833}" type="pres">
      <dgm:prSet presAssocID="{B5F26E89-A4BD-4961-BF57-BA51DCF130B0}" presName="horz2" presStyleCnt="0"/>
      <dgm:spPr/>
      <dgm:t>
        <a:bodyPr/>
        <a:lstStyle/>
        <a:p>
          <a:endParaRPr lang="es-EC"/>
        </a:p>
      </dgm:t>
    </dgm:pt>
    <dgm:pt modelId="{6D068D6E-A911-47E2-A704-08DFA2079367}" type="pres">
      <dgm:prSet presAssocID="{B5F26E89-A4BD-4961-BF57-BA51DCF130B0}" presName="horzSpace2" presStyleCnt="0"/>
      <dgm:spPr/>
      <dgm:t>
        <a:bodyPr/>
        <a:lstStyle/>
        <a:p>
          <a:endParaRPr lang="es-EC"/>
        </a:p>
      </dgm:t>
    </dgm:pt>
    <dgm:pt modelId="{0F92F5A6-B8FB-4920-BCD7-BA182ACC0D23}" type="pres">
      <dgm:prSet presAssocID="{B5F26E89-A4BD-4961-BF57-BA51DCF130B0}" presName="tx2" presStyleLbl="revTx" presStyleIdx="2" presStyleCnt="5"/>
      <dgm:spPr/>
      <dgm:t>
        <a:bodyPr/>
        <a:lstStyle/>
        <a:p>
          <a:endParaRPr lang="es-EC"/>
        </a:p>
      </dgm:t>
    </dgm:pt>
    <dgm:pt modelId="{9EB18E6D-FF13-4F52-90F8-69DD40DF8795}" type="pres">
      <dgm:prSet presAssocID="{B5F26E89-A4BD-4961-BF57-BA51DCF130B0}" presName="vert2" presStyleCnt="0"/>
      <dgm:spPr/>
      <dgm:t>
        <a:bodyPr/>
        <a:lstStyle/>
        <a:p>
          <a:endParaRPr lang="es-EC"/>
        </a:p>
      </dgm:t>
    </dgm:pt>
    <dgm:pt modelId="{48C303FF-48D1-4320-AFA3-2EF6D72DF07A}" type="pres">
      <dgm:prSet presAssocID="{B5F26E89-A4BD-4961-BF57-BA51DCF130B0}" presName="thinLine2b" presStyleLbl="callout" presStyleIdx="1" presStyleCnt="4"/>
      <dgm:spPr/>
      <dgm:t>
        <a:bodyPr/>
        <a:lstStyle/>
        <a:p>
          <a:endParaRPr lang="es-EC"/>
        </a:p>
      </dgm:t>
    </dgm:pt>
    <dgm:pt modelId="{6688E61E-9160-4C91-8E26-A61166C4CE02}" type="pres">
      <dgm:prSet presAssocID="{B5F26E89-A4BD-4961-BF57-BA51DCF130B0}" presName="vertSpace2b" presStyleCnt="0"/>
      <dgm:spPr/>
      <dgm:t>
        <a:bodyPr/>
        <a:lstStyle/>
        <a:p>
          <a:endParaRPr lang="es-EC"/>
        </a:p>
      </dgm:t>
    </dgm:pt>
    <dgm:pt modelId="{3E43D0B7-1FBC-433B-BCCB-1F4C90BDBB1C}" type="pres">
      <dgm:prSet presAssocID="{4309FEC8-9B6D-4AF0-8569-F7C00C686531}" presName="horz2" presStyleCnt="0"/>
      <dgm:spPr/>
      <dgm:t>
        <a:bodyPr/>
        <a:lstStyle/>
        <a:p>
          <a:endParaRPr lang="es-EC"/>
        </a:p>
      </dgm:t>
    </dgm:pt>
    <dgm:pt modelId="{101B5D2D-3416-4CC5-A6DD-63510A1E9E61}" type="pres">
      <dgm:prSet presAssocID="{4309FEC8-9B6D-4AF0-8569-F7C00C686531}" presName="horzSpace2" presStyleCnt="0"/>
      <dgm:spPr/>
      <dgm:t>
        <a:bodyPr/>
        <a:lstStyle/>
        <a:p>
          <a:endParaRPr lang="es-EC"/>
        </a:p>
      </dgm:t>
    </dgm:pt>
    <dgm:pt modelId="{661F9582-D928-453A-BA80-E3825898016A}" type="pres">
      <dgm:prSet presAssocID="{4309FEC8-9B6D-4AF0-8569-F7C00C686531}" presName="tx2" presStyleLbl="revTx" presStyleIdx="3" presStyleCnt="5"/>
      <dgm:spPr/>
      <dgm:t>
        <a:bodyPr/>
        <a:lstStyle/>
        <a:p>
          <a:endParaRPr lang="es-EC"/>
        </a:p>
      </dgm:t>
    </dgm:pt>
    <dgm:pt modelId="{7DA3D89D-758A-42BA-B468-4E4726763B27}" type="pres">
      <dgm:prSet presAssocID="{4309FEC8-9B6D-4AF0-8569-F7C00C686531}" presName="vert2" presStyleCnt="0"/>
      <dgm:spPr/>
      <dgm:t>
        <a:bodyPr/>
        <a:lstStyle/>
        <a:p>
          <a:endParaRPr lang="es-EC"/>
        </a:p>
      </dgm:t>
    </dgm:pt>
    <dgm:pt modelId="{BBAF80E0-4C9E-45B5-B848-9C646CBC872C}" type="pres">
      <dgm:prSet presAssocID="{4309FEC8-9B6D-4AF0-8569-F7C00C686531}" presName="thinLine2b" presStyleLbl="callout" presStyleIdx="2" presStyleCnt="4"/>
      <dgm:spPr/>
      <dgm:t>
        <a:bodyPr/>
        <a:lstStyle/>
        <a:p>
          <a:endParaRPr lang="es-EC"/>
        </a:p>
      </dgm:t>
    </dgm:pt>
    <dgm:pt modelId="{F0A65F3D-0C93-4F1F-B92A-E41AE56A51E9}" type="pres">
      <dgm:prSet presAssocID="{4309FEC8-9B6D-4AF0-8569-F7C00C686531}" presName="vertSpace2b" presStyleCnt="0"/>
      <dgm:spPr/>
      <dgm:t>
        <a:bodyPr/>
        <a:lstStyle/>
        <a:p>
          <a:endParaRPr lang="es-EC"/>
        </a:p>
      </dgm:t>
    </dgm:pt>
    <dgm:pt modelId="{8C905D81-7A1B-44AA-ACA4-0020D69B9C25}" type="pres">
      <dgm:prSet presAssocID="{C5ECD151-2277-4A01-887B-F848B7799D7F}" presName="horz2" presStyleCnt="0"/>
      <dgm:spPr/>
      <dgm:t>
        <a:bodyPr/>
        <a:lstStyle/>
        <a:p>
          <a:endParaRPr lang="es-EC"/>
        </a:p>
      </dgm:t>
    </dgm:pt>
    <dgm:pt modelId="{04C14570-5433-4F0A-9728-2A635A0930CD}" type="pres">
      <dgm:prSet presAssocID="{C5ECD151-2277-4A01-887B-F848B7799D7F}" presName="horzSpace2" presStyleCnt="0"/>
      <dgm:spPr/>
      <dgm:t>
        <a:bodyPr/>
        <a:lstStyle/>
        <a:p>
          <a:endParaRPr lang="es-EC"/>
        </a:p>
      </dgm:t>
    </dgm:pt>
    <dgm:pt modelId="{F268026B-86D4-4D6E-AB50-53C0FCE16B0D}" type="pres">
      <dgm:prSet presAssocID="{C5ECD151-2277-4A01-887B-F848B7799D7F}" presName="tx2" presStyleLbl="revTx" presStyleIdx="4" presStyleCnt="5"/>
      <dgm:spPr/>
      <dgm:t>
        <a:bodyPr/>
        <a:lstStyle/>
        <a:p>
          <a:endParaRPr lang="es-EC"/>
        </a:p>
      </dgm:t>
    </dgm:pt>
    <dgm:pt modelId="{88F9656C-257A-48A0-AB63-AC92321E531E}" type="pres">
      <dgm:prSet presAssocID="{C5ECD151-2277-4A01-887B-F848B7799D7F}" presName="vert2" presStyleCnt="0"/>
      <dgm:spPr/>
      <dgm:t>
        <a:bodyPr/>
        <a:lstStyle/>
        <a:p>
          <a:endParaRPr lang="es-EC"/>
        </a:p>
      </dgm:t>
    </dgm:pt>
    <dgm:pt modelId="{740FB615-EDFD-4BD8-9CA4-72AFFFE1BABC}" type="pres">
      <dgm:prSet presAssocID="{C5ECD151-2277-4A01-887B-F848B7799D7F}" presName="thinLine2b" presStyleLbl="callout" presStyleIdx="3" presStyleCnt="4"/>
      <dgm:spPr/>
      <dgm:t>
        <a:bodyPr/>
        <a:lstStyle/>
        <a:p>
          <a:endParaRPr lang="es-EC"/>
        </a:p>
      </dgm:t>
    </dgm:pt>
    <dgm:pt modelId="{CDC6F8C1-1164-4F8C-A7AC-ACC6A26072CF}" type="pres">
      <dgm:prSet presAssocID="{C5ECD151-2277-4A01-887B-F848B7799D7F}" presName="vertSpace2b" presStyleCnt="0"/>
      <dgm:spPr/>
      <dgm:t>
        <a:bodyPr/>
        <a:lstStyle/>
        <a:p>
          <a:endParaRPr lang="es-EC"/>
        </a:p>
      </dgm:t>
    </dgm:pt>
  </dgm:ptLst>
  <dgm:cxnLst>
    <dgm:cxn modelId="{E2519C7B-F373-4AC0-A274-93C5ACE596EA}" srcId="{8C08B953-9250-4AD5-8237-84ABED3C30F6}" destId="{C5ECD151-2277-4A01-887B-F848B7799D7F}" srcOrd="3" destOrd="0" parTransId="{7AB1AD54-31B1-4A77-B257-193089792A01}" sibTransId="{7D7BAACC-72A4-41B0-BA9E-CA93787C1702}"/>
    <dgm:cxn modelId="{40631525-06DA-48EA-B06D-E4717266478C}" srcId="{29866EA6-F91D-43F7-9CAA-10566F4BEF14}" destId="{8C08B953-9250-4AD5-8237-84ABED3C30F6}" srcOrd="0" destOrd="0" parTransId="{C84B3A10-7788-4212-AAA4-A90FF576D8E4}" sibTransId="{93BEEBEF-C19A-48B5-AF74-10AB7645B10B}"/>
    <dgm:cxn modelId="{3EF89BFF-D7B5-4C51-AF02-F36A93F5F8F2}" srcId="{8C08B953-9250-4AD5-8237-84ABED3C30F6}" destId="{4309FEC8-9B6D-4AF0-8569-F7C00C686531}" srcOrd="2" destOrd="0" parTransId="{6430FC8A-0C02-413E-9DA0-4A82CC06961E}" sibTransId="{C2C6F303-0094-41E0-BC30-3D225AA8DE45}"/>
    <dgm:cxn modelId="{E3481D06-156F-4B8F-B00E-839731B4657A}" srcId="{8C08B953-9250-4AD5-8237-84ABED3C30F6}" destId="{B5F26E89-A4BD-4961-BF57-BA51DCF130B0}" srcOrd="1" destOrd="0" parTransId="{4848D09F-5E59-4711-8559-4839539B7DC2}" sibTransId="{C1C53FB0-A70C-47CF-B0AF-AB3828900132}"/>
    <dgm:cxn modelId="{D64B8084-8243-4E0A-B2B2-ED5DE9B6419B}" type="presOf" srcId="{46F22C5A-7AB5-4F89-A58F-97620CA5DF48}" destId="{549CCCC6-8D4E-40E3-A3FA-358833371F76}" srcOrd="0" destOrd="0" presId="urn:microsoft.com/office/officeart/2008/layout/LinedList"/>
    <dgm:cxn modelId="{8D946CCE-C727-41C3-919B-EB6AAA76EDAE}" type="presOf" srcId="{C5ECD151-2277-4A01-887B-F848B7799D7F}" destId="{F268026B-86D4-4D6E-AB50-53C0FCE16B0D}" srcOrd="0" destOrd="0" presId="urn:microsoft.com/office/officeart/2008/layout/LinedList"/>
    <dgm:cxn modelId="{A3CFC092-69F6-4F83-A7B3-C3CAF67DB59C}" srcId="{8C08B953-9250-4AD5-8237-84ABED3C30F6}" destId="{46F22C5A-7AB5-4F89-A58F-97620CA5DF48}" srcOrd="0" destOrd="0" parTransId="{E1BBBE36-BEE4-444D-821B-ECD71347CC33}" sibTransId="{1AC447A9-87AC-44D5-AB16-079BBBA9C27A}"/>
    <dgm:cxn modelId="{9BA1F675-67EC-4668-AD70-E16ABAE9D078}" type="presOf" srcId="{29866EA6-F91D-43F7-9CAA-10566F4BEF14}" destId="{19CACEF2-DDDC-44BD-9E3D-88C3148C37A2}" srcOrd="0" destOrd="0" presId="urn:microsoft.com/office/officeart/2008/layout/LinedList"/>
    <dgm:cxn modelId="{36C73ACB-5989-4B17-B665-7D5C24A6C5B9}" type="presOf" srcId="{B5F26E89-A4BD-4961-BF57-BA51DCF130B0}" destId="{0F92F5A6-B8FB-4920-BCD7-BA182ACC0D23}" srcOrd="0" destOrd="0" presId="urn:microsoft.com/office/officeart/2008/layout/LinedList"/>
    <dgm:cxn modelId="{23E3CD15-16B8-419D-96DD-652A175E7EC8}" type="presOf" srcId="{4309FEC8-9B6D-4AF0-8569-F7C00C686531}" destId="{661F9582-D928-453A-BA80-E3825898016A}" srcOrd="0" destOrd="0" presId="urn:microsoft.com/office/officeart/2008/layout/LinedList"/>
    <dgm:cxn modelId="{88F4AEED-8B94-493D-A3AB-326304655405}" type="presOf" srcId="{8C08B953-9250-4AD5-8237-84ABED3C30F6}" destId="{91BE854B-B055-4CBC-B19B-8FE117061750}" srcOrd="0" destOrd="0" presId="urn:microsoft.com/office/officeart/2008/layout/LinedList"/>
    <dgm:cxn modelId="{1F129998-AAE6-4EA4-8B73-D259427A9D32}" type="presParOf" srcId="{19CACEF2-DDDC-44BD-9E3D-88C3148C37A2}" destId="{3A856DF9-3C23-47C6-BDD5-1D78C7331BB7}" srcOrd="0" destOrd="0" presId="urn:microsoft.com/office/officeart/2008/layout/LinedList"/>
    <dgm:cxn modelId="{C3F0CC9E-0C66-4315-9FE2-D56903E1D516}" type="presParOf" srcId="{19CACEF2-DDDC-44BD-9E3D-88C3148C37A2}" destId="{3F7F9DA6-85C8-43E5-A92B-7BC10A2B8F7A}" srcOrd="1" destOrd="0" presId="urn:microsoft.com/office/officeart/2008/layout/LinedList"/>
    <dgm:cxn modelId="{302A5996-0810-4C99-A598-B816534D97F3}" type="presParOf" srcId="{3F7F9DA6-85C8-43E5-A92B-7BC10A2B8F7A}" destId="{91BE854B-B055-4CBC-B19B-8FE117061750}" srcOrd="0" destOrd="0" presId="urn:microsoft.com/office/officeart/2008/layout/LinedList"/>
    <dgm:cxn modelId="{FE2482D6-E8D4-487A-97A5-67C33F5AD71E}" type="presParOf" srcId="{3F7F9DA6-85C8-43E5-A92B-7BC10A2B8F7A}" destId="{82695E1A-AFB2-4FC5-873F-BA361FCCEF27}" srcOrd="1" destOrd="0" presId="urn:microsoft.com/office/officeart/2008/layout/LinedList"/>
    <dgm:cxn modelId="{16602F86-679E-41A8-B128-263F1E44E014}" type="presParOf" srcId="{82695E1A-AFB2-4FC5-873F-BA361FCCEF27}" destId="{6C126F4C-F29B-41AA-A2D6-E42240D45BAD}" srcOrd="0" destOrd="0" presId="urn:microsoft.com/office/officeart/2008/layout/LinedList"/>
    <dgm:cxn modelId="{BC704C9A-3504-473A-AEF6-2BA51A6C6E3E}" type="presParOf" srcId="{82695E1A-AFB2-4FC5-873F-BA361FCCEF27}" destId="{9049B857-82F0-4158-AD61-3B8EE29DD5E8}" srcOrd="1" destOrd="0" presId="urn:microsoft.com/office/officeart/2008/layout/LinedList"/>
    <dgm:cxn modelId="{A0F8CD59-1E58-47FC-B8A8-23F4C19B51AA}" type="presParOf" srcId="{9049B857-82F0-4158-AD61-3B8EE29DD5E8}" destId="{9DD6D096-9D8B-42DF-98DA-D928695B3AE5}" srcOrd="0" destOrd="0" presId="urn:microsoft.com/office/officeart/2008/layout/LinedList"/>
    <dgm:cxn modelId="{E0E9F3CD-59A2-4CE1-852C-52B6C31283E8}" type="presParOf" srcId="{9049B857-82F0-4158-AD61-3B8EE29DD5E8}" destId="{549CCCC6-8D4E-40E3-A3FA-358833371F76}" srcOrd="1" destOrd="0" presId="urn:microsoft.com/office/officeart/2008/layout/LinedList"/>
    <dgm:cxn modelId="{2E92D44B-5716-4D75-A462-9F2032C44700}" type="presParOf" srcId="{9049B857-82F0-4158-AD61-3B8EE29DD5E8}" destId="{87690B70-A894-4EE6-A823-5D557CF16834}" srcOrd="2" destOrd="0" presId="urn:microsoft.com/office/officeart/2008/layout/LinedList"/>
    <dgm:cxn modelId="{927983F9-F875-46B1-849F-90E58F0D7F6D}" type="presParOf" srcId="{82695E1A-AFB2-4FC5-873F-BA361FCCEF27}" destId="{3873DDE2-4BFC-470E-9BF1-4ACAADB58BBE}" srcOrd="2" destOrd="0" presId="urn:microsoft.com/office/officeart/2008/layout/LinedList"/>
    <dgm:cxn modelId="{F1BA1B69-45D1-4583-AF6F-C2B9EDE14AF7}" type="presParOf" srcId="{82695E1A-AFB2-4FC5-873F-BA361FCCEF27}" destId="{9DFE42B5-46E7-4909-8C05-F3677CCAEA06}" srcOrd="3" destOrd="0" presId="urn:microsoft.com/office/officeart/2008/layout/LinedList"/>
    <dgm:cxn modelId="{CB092977-048D-4209-BF4B-97844C4EAD09}" type="presParOf" srcId="{82695E1A-AFB2-4FC5-873F-BA361FCCEF27}" destId="{C6A6E1D3-B1CB-47A9-9293-DF4D6536D833}" srcOrd="4" destOrd="0" presId="urn:microsoft.com/office/officeart/2008/layout/LinedList"/>
    <dgm:cxn modelId="{25D3BE34-57CF-4D2E-8994-AF2EF74ECDBB}" type="presParOf" srcId="{C6A6E1D3-B1CB-47A9-9293-DF4D6536D833}" destId="{6D068D6E-A911-47E2-A704-08DFA2079367}" srcOrd="0" destOrd="0" presId="urn:microsoft.com/office/officeart/2008/layout/LinedList"/>
    <dgm:cxn modelId="{567B7BC8-C387-4667-94AF-0838D1BC97D8}" type="presParOf" srcId="{C6A6E1D3-B1CB-47A9-9293-DF4D6536D833}" destId="{0F92F5A6-B8FB-4920-BCD7-BA182ACC0D23}" srcOrd="1" destOrd="0" presId="urn:microsoft.com/office/officeart/2008/layout/LinedList"/>
    <dgm:cxn modelId="{B0AFE4E1-DC18-4EDC-B637-AFC22AB26121}" type="presParOf" srcId="{C6A6E1D3-B1CB-47A9-9293-DF4D6536D833}" destId="{9EB18E6D-FF13-4F52-90F8-69DD40DF8795}" srcOrd="2" destOrd="0" presId="urn:microsoft.com/office/officeart/2008/layout/LinedList"/>
    <dgm:cxn modelId="{DC9314A5-0D5E-4BB7-90F6-D094D3E0FFCC}" type="presParOf" srcId="{82695E1A-AFB2-4FC5-873F-BA361FCCEF27}" destId="{48C303FF-48D1-4320-AFA3-2EF6D72DF07A}" srcOrd="5" destOrd="0" presId="urn:microsoft.com/office/officeart/2008/layout/LinedList"/>
    <dgm:cxn modelId="{4161FF67-2096-47CF-BB09-2901EF2A5D86}" type="presParOf" srcId="{82695E1A-AFB2-4FC5-873F-BA361FCCEF27}" destId="{6688E61E-9160-4C91-8E26-A61166C4CE02}" srcOrd="6" destOrd="0" presId="urn:microsoft.com/office/officeart/2008/layout/LinedList"/>
    <dgm:cxn modelId="{B24F13AB-79CD-4634-8370-18A71C8E5D6E}" type="presParOf" srcId="{82695E1A-AFB2-4FC5-873F-BA361FCCEF27}" destId="{3E43D0B7-1FBC-433B-BCCB-1F4C90BDBB1C}" srcOrd="7" destOrd="0" presId="urn:microsoft.com/office/officeart/2008/layout/LinedList"/>
    <dgm:cxn modelId="{5D3A9B49-61E9-4142-BDAA-D3B205212564}" type="presParOf" srcId="{3E43D0B7-1FBC-433B-BCCB-1F4C90BDBB1C}" destId="{101B5D2D-3416-4CC5-A6DD-63510A1E9E61}" srcOrd="0" destOrd="0" presId="urn:microsoft.com/office/officeart/2008/layout/LinedList"/>
    <dgm:cxn modelId="{690B731C-DAAF-4D01-9851-D90FE13E0201}" type="presParOf" srcId="{3E43D0B7-1FBC-433B-BCCB-1F4C90BDBB1C}" destId="{661F9582-D928-453A-BA80-E3825898016A}" srcOrd="1" destOrd="0" presId="urn:microsoft.com/office/officeart/2008/layout/LinedList"/>
    <dgm:cxn modelId="{2DB47E1A-A376-4E76-A9BB-BB633DD927A2}" type="presParOf" srcId="{3E43D0B7-1FBC-433B-BCCB-1F4C90BDBB1C}" destId="{7DA3D89D-758A-42BA-B468-4E4726763B27}" srcOrd="2" destOrd="0" presId="urn:microsoft.com/office/officeart/2008/layout/LinedList"/>
    <dgm:cxn modelId="{B5E38D2B-D804-41C0-AB89-D40E8F217CEB}" type="presParOf" srcId="{82695E1A-AFB2-4FC5-873F-BA361FCCEF27}" destId="{BBAF80E0-4C9E-45B5-B848-9C646CBC872C}" srcOrd="8" destOrd="0" presId="urn:microsoft.com/office/officeart/2008/layout/LinedList"/>
    <dgm:cxn modelId="{D8EDE867-598C-4E6D-A004-11BCE5864A3D}" type="presParOf" srcId="{82695E1A-AFB2-4FC5-873F-BA361FCCEF27}" destId="{F0A65F3D-0C93-4F1F-B92A-E41AE56A51E9}" srcOrd="9" destOrd="0" presId="urn:microsoft.com/office/officeart/2008/layout/LinedList"/>
    <dgm:cxn modelId="{2409AE61-B236-4142-9D96-F34E2AD29F70}" type="presParOf" srcId="{82695E1A-AFB2-4FC5-873F-BA361FCCEF27}" destId="{8C905D81-7A1B-44AA-ACA4-0020D69B9C25}" srcOrd="10" destOrd="0" presId="urn:microsoft.com/office/officeart/2008/layout/LinedList"/>
    <dgm:cxn modelId="{C071123D-A05E-40F0-9332-016B66FD2719}" type="presParOf" srcId="{8C905D81-7A1B-44AA-ACA4-0020D69B9C25}" destId="{04C14570-5433-4F0A-9728-2A635A0930CD}" srcOrd="0" destOrd="0" presId="urn:microsoft.com/office/officeart/2008/layout/LinedList"/>
    <dgm:cxn modelId="{153B0369-86FA-4869-ACEE-FB21C58EDFBA}" type="presParOf" srcId="{8C905D81-7A1B-44AA-ACA4-0020D69B9C25}" destId="{F268026B-86D4-4D6E-AB50-53C0FCE16B0D}" srcOrd="1" destOrd="0" presId="urn:microsoft.com/office/officeart/2008/layout/LinedList"/>
    <dgm:cxn modelId="{8FC1103A-72A3-4243-8D03-0215B429D307}" type="presParOf" srcId="{8C905D81-7A1B-44AA-ACA4-0020D69B9C25}" destId="{88F9656C-257A-48A0-AB63-AC92321E531E}" srcOrd="2" destOrd="0" presId="urn:microsoft.com/office/officeart/2008/layout/LinedList"/>
    <dgm:cxn modelId="{323D719E-37C3-4AA8-8C7F-E036577F721F}" type="presParOf" srcId="{82695E1A-AFB2-4FC5-873F-BA361FCCEF27}" destId="{740FB615-EDFD-4BD8-9CA4-72AFFFE1BABC}" srcOrd="11" destOrd="0" presId="urn:microsoft.com/office/officeart/2008/layout/LinedList"/>
    <dgm:cxn modelId="{F3F91C56-53A5-418C-83C3-2BD46CE4E42C}" type="presParOf" srcId="{82695E1A-AFB2-4FC5-873F-BA361FCCEF27}" destId="{CDC6F8C1-1164-4F8C-A7AC-ACC6A26072C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53F801-BA3C-4AAC-B691-4D4EA2393849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5DD797E8-1BE5-466F-9646-5FA20F9A2036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err="1" smtClean="0"/>
            <a:t>Hathout</a:t>
          </a:r>
          <a:r>
            <a:rPr lang="es-ES" dirty="0" smtClean="0"/>
            <a:t> et al. (2000): Familia de lipopéptidos de </a:t>
          </a:r>
          <a:r>
            <a:rPr lang="es-ES" i="1" dirty="0" smtClean="0"/>
            <a:t>B. </a:t>
          </a:r>
          <a:r>
            <a:rPr lang="es-ES" i="1" dirty="0" err="1" smtClean="0"/>
            <a:t>thuringiensis</a:t>
          </a:r>
          <a:endParaRPr lang="es-EC" dirty="0"/>
        </a:p>
      </dgm:t>
    </dgm:pt>
    <dgm:pt modelId="{77642309-1DC2-4101-B5A2-3F4B82D882D0}" type="parTrans" cxnId="{CDC91D33-9D13-4787-B34E-9D44E89A9CD8}">
      <dgm:prSet/>
      <dgm:spPr/>
      <dgm:t>
        <a:bodyPr/>
        <a:lstStyle/>
        <a:p>
          <a:endParaRPr lang="es-EC"/>
        </a:p>
      </dgm:t>
    </dgm:pt>
    <dgm:pt modelId="{D838B504-6C48-4E72-A815-7CE13C8CB4E0}" type="sibTrans" cxnId="{CDC91D33-9D13-4787-B34E-9D44E89A9CD8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/>
        </a:p>
      </dgm:t>
    </dgm:pt>
    <dgm:pt modelId="{B23A2B82-C72F-4B92-9476-34A0B03AC1FD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Siete aminoácidos: D-</a:t>
          </a:r>
          <a:r>
            <a:rPr lang="es-ES" dirty="0" err="1" smtClean="0"/>
            <a:t>Thr</a:t>
          </a:r>
          <a:r>
            <a:rPr lang="es-ES" dirty="0" smtClean="0"/>
            <a:t>, </a:t>
          </a:r>
          <a:r>
            <a:rPr lang="es-ES" dirty="0" err="1" smtClean="0"/>
            <a:t>Gly</a:t>
          </a:r>
          <a:r>
            <a:rPr lang="es-ES" dirty="0" smtClean="0"/>
            <a:t>, Ala, Ser, </a:t>
          </a:r>
          <a:r>
            <a:rPr lang="es-ES" dirty="0" err="1" smtClean="0"/>
            <a:t>His</a:t>
          </a:r>
          <a:r>
            <a:rPr lang="es-ES" dirty="0" smtClean="0"/>
            <a:t>, D-</a:t>
          </a:r>
          <a:r>
            <a:rPr lang="es-ES" dirty="0" err="1" smtClean="0"/>
            <a:t>Gln</a:t>
          </a:r>
          <a:r>
            <a:rPr lang="es-ES" dirty="0" smtClean="0"/>
            <a:t>, </a:t>
          </a:r>
          <a:r>
            <a:rPr lang="es-ES" dirty="0" err="1" smtClean="0"/>
            <a:t>Gln</a:t>
          </a:r>
          <a:endParaRPr lang="es-ES" dirty="0" smtClean="0"/>
        </a:p>
        <a:p>
          <a:r>
            <a:rPr lang="es-ES" dirty="0" smtClean="0"/>
            <a:t>Unidos a una cola de ácido graso (</a:t>
          </a:r>
          <a:r>
            <a:rPr lang="es-EC" dirty="0" smtClean="0"/>
            <a:t>C</a:t>
          </a:r>
          <a:r>
            <a:rPr lang="es-EC" baseline="-25000" dirty="0" smtClean="0"/>
            <a:t>10 </a:t>
          </a:r>
          <a:r>
            <a:rPr lang="es-EC" dirty="0" smtClean="0"/>
            <a:t>– C</a:t>
          </a:r>
          <a:r>
            <a:rPr lang="es-EC" baseline="-25000" dirty="0" smtClean="0"/>
            <a:t>14</a:t>
          </a:r>
          <a:r>
            <a:rPr lang="es-ES" dirty="0" smtClean="0"/>
            <a:t>)</a:t>
          </a:r>
          <a:endParaRPr lang="es-EC" dirty="0"/>
        </a:p>
      </dgm:t>
    </dgm:pt>
    <dgm:pt modelId="{555D5134-7710-4E67-8460-3B91F01B2E4B}" type="parTrans" cxnId="{BD032541-ED10-49E0-99D0-B6328C465EA1}">
      <dgm:prSet/>
      <dgm:spPr/>
      <dgm:t>
        <a:bodyPr/>
        <a:lstStyle/>
        <a:p>
          <a:endParaRPr lang="es-EC"/>
        </a:p>
      </dgm:t>
    </dgm:pt>
    <dgm:pt modelId="{26D9368A-9DCF-4C4A-B429-3C9F0E547906}" type="sibTrans" cxnId="{BD032541-ED10-49E0-99D0-B6328C465EA1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/>
        </a:p>
      </dgm:t>
    </dgm:pt>
    <dgm:pt modelId="{7322B414-8D9E-421A-B265-945A43D37725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Residuos </a:t>
          </a:r>
          <a:r>
            <a:rPr lang="es-ES" dirty="0" err="1" smtClean="0"/>
            <a:t>serina</a:t>
          </a:r>
          <a:r>
            <a:rPr lang="es-ES" dirty="0" smtClean="0"/>
            <a:t> y glutamina forman un anillo </a:t>
          </a:r>
          <a:r>
            <a:rPr lang="es-ES" dirty="0" err="1" smtClean="0"/>
            <a:t>lactónico</a:t>
          </a:r>
          <a:endParaRPr lang="es-EC" dirty="0"/>
        </a:p>
      </dgm:t>
    </dgm:pt>
    <dgm:pt modelId="{A4951ED1-5708-4847-8A06-CC3967AB1651}" type="parTrans" cxnId="{E831C8FD-1269-4D8F-82EA-CAC1248FACF2}">
      <dgm:prSet/>
      <dgm:spPr/>
      <dgm:t>
        <a:bodyPr/>
        <a:lstStyle/>
        <a:p>
          <a:endParaRPr lang="es-EC"/>
        </a:p>
      </dgm:t>
    </dgm:pt>
    <dgm:pt modelId="{B7100C59-4734-47C8-9856-A596D0877EA6}" type="sibTrans" cxnId="{E831C8FD-1269-4D8F-82EA-CAC1248FACF2}">
      <dgm:prSet/>
      <dgm:spPr/>
      <dgm:t>
        <a:bodyPr/>
        <a:lstStyle/>
        <a:p>
          <a:endParaRPr lang="es-EC"/>
        </a:p>
      </dgm:t>
    </dgm:pt>
    <dgm:pt modelId="{2681A42D-09B1-4058-9BAA-065B2EEE7CC0}" type="pres">
      <dgm:prSet presAssocID="{2E53F801-BA3C-4AAC-B691-4D4EA239384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8CF803D-791A-4253-B04A-38783896FBFE}" type="pres">
      <dgm:prSet presAssocID="{2E53F801-BA3C-4AAC-B691-4D4EA2393849}" presName="dummyMaxCanvas" presStyleCnt="0">
        <dgm:presLayoutVars/>
      </dgm:prSet>
      <dgm:spPr/>
    </dgm:pt>
    <dgm:pt modelId="{902A0A85-B89A-4258-B212-ABE6BE77867C}" type="pres">
      <dgm:prSet presAssocID="{2E53F801-BA3C-4AAC-B691-4D4EA239384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ECBE7B-77DF-4935-9CA3-9A0BCD4BC050}" type="pres">
      <dgm:prSet presAssocID="{2E53F801-BA3C-4AAC-B691-4D4EA239384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0D90DC-AD6D-45CE-9447-DC49A565C183}" type="pres">
      <dgm:prSet presAssocID="{2E53F801-BA3C-4AAC-B691-4D4EA239384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06BBEB-1DE2-4E65-B415-5FBAE76BD971}" type="pres">
      <dgm:prSet presAssocID="{2E53F801-BA3C-4AAC-B691-4D4EA239384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0DC738-C04B-4659-96C6-3087661B6BCE}" type="pres">
      <dgm:prSet presAssocID="{2E53F801-BA3C-4AAC-B691-4D4EA239384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BAFF8A-39D4-4A4D-85D3-AE6507C56F38}" type="pres">
      <dgm:prSet presAssocID="{2E53F801-BA3C-4AAC-B691-4D4EA239384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610E33-8A6C-46A9-AD1A-7D3FD00E34F7}" type="pres">
      <dgm:prSet presAssocID="{2E53F801-BA3C-4AAC-B691-4D4EA239384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8763AD-8BBF-49E8-A178-CB1BD4E0DD24}" type="pres">
      <dgm:prSet presAssocID="{2E53F801-BA3C-4AAC-B691-4D4EA239384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1EA191D-77D8-4D34-9BFD-CCE610750339}" type="presOf" srcId="{7322B414-8D9E-421A-B265-945A43D37725}" destId="{D98763AD-8BBF-49E8-A178-CB1BD4E0DD24}" srcOrd="1" destOrd="0" presId="urn:microsoft.com/office/officeart/2005/8/layout/vProcess5"/>
    <dgm:cxn modelId="{F93277BF-8A46-4FA2-835B-03C78C04B2AC}" type="presOf" srcId="{2E53F801-BA3C-4AAC-B691-4D4EA2393849}" destId="{2681A42D-09B1-4058-9BAA-065B2EEE7CC0}" srcOrd="0" destOrd="0" presId="urn:microsoft.com/office/officeart/2005/8/layout/vProcess5"/>
    <dgm:cxn modelId="{DFBFD0A0-BCAE-427E-BEFC-0E19D29A8875}" type="presOf" srcId="{5DD797E8-1BE5-466F-9646-5FA20F9A2036}" destId="{A9BAFF8A-39D4-4A4D-85D3-AE6507C56F38}" srcOrd="1" destOrd="0" presId="urn:microsoft.com/office/officeart/2005/8/layout/vProcess5"/>
    <dgm:cxn modelId="{CDC91D33-9D13-4787-B34E-9D44E89A9CD8}" srcId="{2E53F801-BA3C-4AAC-B691-4D4EA2393849}" destId="{5DD797E8-1BE5-466F-9646-5FA20F9A2036}" srcOrd="0" destOrd="0" parTransId="{77642309-1DC2-4101-B5A2-3F4B82D882D0}" sibTransId="{D838B504-6C48-4E72-A815-7CE13C8CB4E0}"/>
    <dgm:cxn modelId="{08F24C53-677B-4B3D-94BA-0F4594A8C8B1}" type="presOf" srcId="{5DD797E8-1BE5-466F-9646-5FA20F9A2036}" destId="{902A0A85-B89A-4258-B212-ABE6BE77867C}" srcOrd="0" destOrd="0" presId="urn:microsoft.com/office/officeart/2005/8/layout/vProcess5"/>
    <dgm:cxn modelId="{39EF1F0D-FA86-453F-937B-403D40F15197}" type="presOf" srcId="{7322B414-8D9E-421A-B265-945A43D37725}" destId="{920D90DC-AD6D-45CE-9447-DC49A565C183}" srcOrd="0" destOrd="0" presId="urn:microsoft.com/office/officeart/2005/8/layout/vProcess5"/>
    <dgm:cxn modelId="{B6A9E896-F716-49E8-BEC9-CB1F8B14C6C4}" type="presOf" srcId="{26D9368A-9DCF-4C4A-B429-3C9F0E547906}" destId="{890DC738-C04B-4659-96C6-3087661B6BCE}" srcOrd="0" destOrd="0" presId="urn:microsoft.com/office/officeart/2005/8/layout/vProcess5"/>
    <dgm:cxn modelId="{A4819C3B-AD92-4E76-9434-6A967F17B07B}" type="presOf" srcId="{D838B504-6C48-4E72-A815-7CE13C8CB4E0}" destId="{EE06BBEB-1DE2-4E65-B415-5FBAE76BD971}" srcOrd="0" destOrd="0" presId="urn:microsoft.com/office/officeart/2005/8/layout/vProcess5"/>
    <dgm:cxn modelId="{0CE9A074-9E9B-467B-9B86-A4D60C88665D}" type="presOf" srcId="{B23A2B82-C72F-4B92-9476-34A0B03AC1FD}" destId="{E0ECBE7B-77DF-4935-9CA3-9A0BCD4BC050}" srcOrd="0" destOrd="0" presId="urn:microsoft.com/office/officeart/2005/8/layout/vProcess5"/>
    <dgm:cxn modelId="{BD032541-ED10-49E0-99D0-B6328C465EA1}" srcId="{2E53F801-BA3C-4AAC-B691-4D4EA2393849}" destId="{B23A2B82-C72F-4B92-9476-34A0B03AC1FD}" srcOrd="1" destOrd="0" parTransId="{555D5134-7710-4E67-8460-3B91F01B2E4B}" sibTransId="{26D9368A-9DCF-4C4A-B429-3C9F0E547906}"/>
    <dgm:cxn modelId="{79701E69-5E26-4C53-94C9-67BD52C78C29}" type="presOf" srcId="{B23A2B82-C72F-4B92-9476-34A0B03AC1FD}" destId="{5E610E33-8A6C-46A9-AD1A-7D3FD00E34F7}" srcOrd="1" destOrd="0" presId="urn:microsoft.com/office/officeart/2005/8/layout/vProcess5"/>
    <dgm:cxn modelId="{E831C8FD-1269-4D8F-82EA-CAC1248FACF2}" srcId="{2E53F801-BA3C-4AAC-B691-4D4EA2393849}" destId="{7322B414-8D9E-421A-B265-945A43D37725}" srcOrd="2" destOrd="0" parTransId="{A4951ED1-5708-4847-8A06-CC3967AB1651}" sibTransId="{B7100C59-4734-47C8-9856-A596D0877EA6}"/>
    <dgm:cxn modelId="{841E1048-BC86-4D66-9A81-510140DFD28F}" type="presParOf" srcId="{2681A42D-09B1-4058-9BAA-065B2EEE7CC0}" destId="{18CF803D-791A-4253-B04A-38783896FBFE}" srcOrd="0" destOrd="0" presId="urn:microsoft.com/office/officeart/2005/8/layout/vProcess5"/>
    <dgm:cxn modelId="{47D141DF-3152-4EC2-94DB-86D82730E952}" type="presParOf" srcId="{2681A42D-09B1-4058-9BAA-065B2EEE7CC0}" destId="{902A0A85-B89A-4258-B212-ABE6BE77867C}" srcOrd="1" destOrd="0" presId="urn:microsoft.com/office/officeart/2005/8/layout/vProcess5"/>
    <dgm:cxn modelId="{AD1B1B0E-5CA8-4534-BFC4-B8B5643B462D}" type="presParOf" srcId="{2681A42D-09B1-4058-9BAA-065B2EEE7CC0}" destId="{E0ECBE7B-77DF-4935-9CA3-9A0BCD4BC050}" srcOrd="2" destOrd="0" presId="urn:microsoft.com/office/officeart/2005/8/layout/vProcess5"/>
    <dgm:cxn modelId="{B0651C74-B4BC-4A05-97AA-A4BBCAB4D23D}" type="presParOf" srcId="{2681A42D-09B1-4058-9BAA-065B2EEE7CC0}" destId="{920D90DC-AD6D-45CE-9447-DC49A565C183}" srcOrd="3" destOrd="0" presId="urn:microsoft.com/office/officeart/2005/8/layout/vProcess5"/>
    <dgm:cxn modelId="{4E1661EA-ABCE-4762-930F-8525E4B27401}" type="presParOf" srcId="{2681A42D-09B1-4058-9BAA-065B2EEE7CC0}" destId="{EE06BBEB-1DE2-4E65-B415-5FBAE76BD971}" srcOrd="4" destOrd="0" presId="urn:microsoft.com/office/officeart/2005/8/layout/vProcess5"/>
    <dgm:cxn modelId="{DAF00BAF-E09F-4EA7-936B-4AA873A1CE8E}" type="presParOf" srcId="{2681A42D-09B1-4058-9BAA-065B2EEE7CC0}" destId="{890DC738-C04B-4659-96C6-3087661B6BCE}" srcOrd="5" destOrd="0" presId="urn:microsoft.com/office/officeart/2005/8/layout/vProcess5"/>
    <dgm:cxn modelId="{99F963E8-D5AB-453C-B2F0-F80B23DA5BC4}" type="presParOf" srcId="{2681A42D-09B1-4058-9BAA-065B2EEE7CC0}" destId="{A9BAFF8A-39D4-4A4D-85D3-AE6507C56F38}" srcOrd="6" destOrd="0" presId="urn:microsoft.com/office/officeart/2005/8/layout/vProcess5"/>
    <dgm:cxn modelId="{FB59B9BC-0251-4056-8C65-CB8BB186F8EF}" type="presParOf" srcId="{2681A42D-09B1-4058-9BAA-065B2EEE7CC0}" destId="{5E610E33-8A6C-46A9-AD1A-7D3FD00E34F7}" srcOrd="7" destOrd="0" presId="urn:microsoft.com/office/officeart/2005/8/layout/vProcess5"/>
    <dgm:cxn modelId="{A9743923-C887-43D8-9F1C-4C1DADC73929}" type="presParOf" srcId="{2681A42D-09B1-4058-9BAA-065B2EEE7CC0}" destId="{D98763AD-8BBF-49E8-A178-CB1BD4E0DD2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6CBAB5-9531-4780-B137-98F48B8F953B}" type="doc">
      <dgm:prSet loTypeId="urn:microsoft.com/office/officeart/2005/8/layout/arrow2" loCatId="process" qsTypeId="urn:microsoft.com/office/officeart/2005/8/quickstyle/simple1" qsCatId="simple" csTypeId="urn:microsoft.com/office/officeart/2005/8/colors/accent2_4" csCatId="accent2" phldr="1"/>
      <dgm:spPr/>
    </dgm:pt>
    <dgm:pt modelId="{9BA24420-09F1-4FD0-9262-EDED9A5728AB}">
      <dgm:prSet phldrT="[Texto]" custT="1"/>
      <dgm:spPr/>
      <dgm:t>
        <a:bodyPr/>
        <a:lstStyle/>
        <a:p>
          <a:r>
            <a:rPr lang="es-ES" sz="1200" dirty="0" smtClean="0"/>
            <a:t>Hipotético proceso de biosíntesis</a:t>
          </a:r>
          <a:endParaRPr lang="es-EC" sz="1200" dirty="0"/>
        </a:p>
      </dgm:t>
    </dgm:pt>
    <dgm:pt modelId="{DF3FA976-F697-4BBA-BCDF-6236A26D231E}" type="parTrans" cxnId="{B532B057-D699-484F-862A-D832FEEF90C7}">
      <dgm:prSet/>
      <dgm:spPr/>
      <dgm:t>
        <a:bodyPr/>
        <a:lstStyle/>
        <a:p>
          <a:endParaRPr lang="es-EC"/>
        </a:p>
      </dgm:t>
    </dgm:pt>
    <dgm:pt modelId="{06465773-D627-44CA-90E2-8C801A1FA2BB}" type="sibTrans" cxnId="{B532B057-D699-484F-862A-D832FEEF90C7}">
      <dgm:prSet/>
      <dgm:spPr/>
      <dgm:t>
        <a:bodyPr/>
        <a:lstStyle/>
        <a:p>
          <a:endParaRPr lang="es-EC"/>
        </a:p>
      </dgm:t>
    </dgm:pt>
    <dgm:pt modelId="{F791D2A0-D4CA-41AD-A9FE-F19283815BAD}">
      <dgm:prSet phldrT="[Texto]" custT="1"/>
      <dgm:spPr/>
      <dgm:t>
        <a:bodyPr/>
        <a:lstStyle/>
        <a:p>
          <a:r>
            <a:rPr lang="es-ES" sz="1200" dirty="0" smtClean="0"/>
            <a:t>Generadas por NRPS</a:t>
          </a:r>
          <a:endParaRPr lang="es-EC" sz="1200" dirty="0"/>
        </a:p>
      </dgm:t>
    </dgm:pt>
    <dgm:pt modelId="{A474D23B-4C12-43A6-B184-1312E0889600}" type="parTrans" cxnId="{57A975D2-BEC0-4D1B-BF0C-150C54D45AFE}">
      <dgm:prSet/>
      <dgm:spPr/>
      <dgm:t>
        <a:bodyPr/>
        <a:lstStyle/>
        <a:p>
          <a:endParaRPr lang="es-EC"/>
        </a:p>
      </dgm:t>
    </dgm:pt>
    <dgm:pt modelId="{39D26108-490F-4662-9AEC-703EBC1C6643}" type="sibTrans" cxnId="{57A975D2-BEC0-4D1B-BF0C-150C54D45AFE}">
      <dgm:prSet/>
      <dgm:spPr/>
      <dgm:t>
        <a:bodyPr/>
        <a:lstStyle/>
        <a:p>
          <a:endParaRPr lang="es-EC"/>
        </a:p>
      </dgm:t>
    </dgm:pt>
    <dgm:pt modelId="{75B97EF8-91DB-4D49-B697-E02E2FE234CB}">
      <dgm:prSet phldrT="[Texto]" custT="1"/>
      <dgm:spPr/>
      <dgm:t>
        <a:bodyPr/>
        <a:lstStyle/>
        <a:p>
          <a:r>
            <a:rPr lang="es-ES" sz="1200" dirty="0" smtClean="0"/>
            <a:t>Incluye una proteína </a:t>
          </a:r>
          <a:r>
            <a:rPr lang="es-ES" sz="1200" dirty="0" err="1" smtClean="0"/>
            <a:t>permeasa</a:t>
          </a:r>
          <a:r>
            <a:rPr lang="es-ES" sz="1200" dirty="0" smtClean="0"/>
            <a:t> y una de liberación</a:t>
          </a:r>
          <a:endParaRPr lang="es-EC" sz="1200" dirty="0"/>
        </a:p>
      </dgm:t>
    </dgm:pt>
    <dgm:pt modelId="{57A0309A-0DE0-49C0-A1E1-EB6A388C2EFC}" type="parTrans" cxnId="{A288CFCB-9509-4356-B867-CE3C54F21559}">
      <dgm:prSet/>
      <dgm:spPr/>
      <dgm:t>
        <a:bodyPr/>
        <a:lstStyle/>
        <a:p>
          <a:endParaRPr lang="es-EC"/>
        </a:p>
      </dgm:t>
    </dgm:pt>
    <dgm:pt modelId="{90B0AF1A-240D-44C5-8D34-3F0C7760A169}" type="sibTrans" cxnId="{A288CFCB-9509-4356-B867-CE3C54F21559}">
      <dgm:prSet/>
      <dgm:spPr/>
      <dgm:t>
        <a:bodyPr/>
        <a:lstStyle/>
        <a:p>
          <a:endParaRPr lang="es-EC"/>
        </a:p>
      </dgm:t>
    </dgm:pt>
    <dgm:pt modelId="{81CE7E6F-E27F-4E42-80A2-73F72273C6E0}" type="pres">
      <dgm:prSet presAssocID="{F76CBAB5-9531-4780-B137-98F48B8F953B}" presName="arrowDiagram" presStyleCnt="0">
        <dgm:presLayoutVars>
          <dgm:chMax val="5"/>
          <dgm:dir/>
          <dgm:resizeHandles val="exact"/>
        </dgm:presLayoutVars>
      </dgm:prSet>
      <dgm:spPr/>
    </dgm:pt>
    <dgm:pt modelId="{615D883F-9C6B-456E-B355-0B2B3BE7810F}" type="pres">
      <dgm:prSet presAssocID="{F76CBAB5-9531-4780-B137-98F48B8F953B}" presName="arrow" presStyleLbl="bgShp" presStyleIdx="0" presStyleCnt="1" custLinFactNeighborX="-9524" custLinFactNeighborY="467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8DB1776C-0CEC-430A-859E-78F80525FC80}" type="pres">
      <dgm:prSet presAssocID="{F76CBAB5-9531-4780-B137-98F48B8F953B}" presName="arrowDiagram3" presStyleCnt="0"/>
      <dgm:spPr/>
    </dgm:pt>
    <dgm:pt modelId="{CC241252-39CA-4970-9DD0-C88694407633}" type="pres">
      <dgm:prSet presAssocID="{9BA24420-09F1-4FD0-9262-EDED9A5728AB}" presName="bullet3a" presStyleLbl="node1" presStyleIdx="0" presStyleCnt="3"/>
      <dgm:spPr>
        <a:solidFill>
          <a:schemeClr val="tx1"/>
        </a:solidFill>
      </dgm:spPr>
    </dgm:pt>
    <dgm:pt modelId="{CB710F95-B502-4172-B40B-EF5BAD543AB4}" type="pres">
      <dgm:prSet presAssocID="{9BA24420-09F1-4FD0-9262-EDED9A5728AB}" presName="textBox3a" presStyleLbl="revTx" presStyleIdx="0" presStyleCnt="3" custScaleY="642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1D9694-3813-4C60-B1C3-1CE244555008}" type="pres">
      <dgm:prSet presAssocID="{F791D2A0-D4CA-41AD-A9FE-F19283815BAD}" presName="bullet3b" presStyleLbl="node1" presStyleIdx="1" presStyleCnt="3"/>
      <dgm:spPr>
        <a:solidFill>
          <a:schemeClr val="tx1"/>
        </a:solidFill>
      </dgm:spPr>
    </dgm:pt>
    <dgm:pt modelId="{7964642D-FE01-4C98-8430-3DEBB40477D2}" type="pres">
      <dgm:prSet presAssocID="{F791D2A0-D4CA-41AD-A9FE-F19283815BAD}" presName="textBox3b" presStyleLbl="revTx" presStyleIdx="1" presStyleCnt="3" custScaleY="640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4BE9DD-8E83-4AC4-8595-259DFAA22446}" type="pres">
      <dgm:prSet presAssocID="{75B97EF8-91DB-4D49-B697-E02E2FE234CB}" presName="bullet3c" presStyleLbl="node1" presStyleIdx="2" presStyleCnt="3"/>
      <dgm:spPr>
        <a:solidFill>
          <a:schemeClr val="tx1"/>
        </a:solidFill>
      </dgm:spPr>
    </dgm:pt>
    <dgm:pt modelId="{09F404D0-5726-4FF7-BEBD-A96EE33E764A}" type="pres">
      <dgm:prSet presAssocID="{75B97EF8-91DB-4D49-B697-E02E2FE234CB}" presName="textBox3c" presStyleLbl="revTx" presStyleIdx="2" presStyleCnt="3" custScaleX="122572" custScaleY="87488" custLinFactNeighborX="-4559" custLinFactNeighborY="125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6C34273-55A8-4C99-A62C-AA9137C9D5C6}" type="presOf" srcId="{F76CBAB5-9531-4780-B137-98F48B8F953B}" destId="{81CE7E6F-E27F-4E42-80A2-73F72273C6E0}" srcOrd="0" destOrd="0" presId="urn:microsoft.com/office/officeart/2005/8/layout/arrow2"/>
    <dgm:cxn modelId="{A288CFCB-9509-4356-B867-CE3C54F21559}" srcId="{F76CBAB5-9531-4780-B137-98F48B8F953B}" destId="{75B97EF8-91DB-4D49-B697-E02E2FE234CB}" srcOrd="2" destOrd="0" parTransId="{57A0309A-0DE0-49C0-A1E1-EB6A388C2EFC}" sibTransId="{90B0AF1A-240D-44C5-8D34-3F0C7760A169}"/>
    <dgm:cxn modelId="{B532B057-D699-484F-862A-D832FEEF90C7}" srcId="{F76CBAB5-9531-4780-B137-98F48B8F953B}" destId="{9BA24420-09F1-4FD0-9262-EDED9A5728AB}" srcOrd="0" destOrd="0" parTransId="{DF3FA976-F697-4BBA-BCDF-6236A26D231E}" sibTransId="{06465773-D627-44CA-90E2-8C801A1FA2BB}"/>
    <dgm:cxn modelId="{65A61859-4481-4BF1-BBAC-63BA4399D8A7}" type="presOf" srcId="{75B97EF8-91DB-4D49-B697-E02E2FE234CB}" destId="{09F404D0-5726-4FF7-BEBD-A96EE33E764A}" srcOrd="0" destOrd="0" presId="urn:microsoft.com/office/officeart/2005/8/layout/arrow2"/>
    <dgm:cxn modelId="{57A975D2-BEC0-4D1B-BF0C-150C54D45AFE}" srcId="{F76CBAB5-9531-4780-B137-98F48B8F953B}" destId="{F791D2A0-D4CA-41AD-A9FE-F19283815BAD}" srcOrd="1" destOrd="0" parTransId="{A474D23B-4C12-43A6-B184-1312E0889600}" sibTransId="{39D26108-490F-4662-9AEC-703EBC1C6643}"/>
    <dgm:cxn modelId="{BB693EAF-A25C-48AA-A61D-DF2F57B27EFD}" type="presOf" srcId="{9BA24420-09F1-4FD0-9262-EDED9A5728AB}" destId="{CB710F95-B502-4172-B40B-EF5BAD543AB4}" srcOrd="0" destOrd="0" presId="urn:microsoft.com/office/officeart/2005/8/layout/arrow2"/>
    <dgm:cxn modelId="{3853F9A2-CAFB-42F2-AC76-EAC9702CF952}" type="presOf" srcId="{F791D2A0-D4CA-41AD-A9FE-F19283815BAD}" destId="{7964642D-FE01-4C98-8430-3DEBB40477D2}" srcOrd="0" destOrd="0" presId="urn:microsoft.com/office/officeart/2005/8/layout/arrow2"/>
    <dgm:cxn modelId="{6F29FBC8-9971-4F7D-A19D-6EAB4F2DA3C0}" type="presParOf" srcId="{81CE7E6F-E27F-4E42-80A2-73F72273C6E0}" destId="{615D883F-9C6B-456E-B355-0B2B3BE7810F}" srcOrd="0" destOrd="0" presId="urn:microsoft.com/office/officeart/2005/8/layout/arrow2"/>
    <dgm:cxn modelId="{CAC8C7AF-181F-44E8-88F6-04358D61DE01}" type="presParOf" srcId="{81CE7E6F-E27F-4E42-80A2-73F72273C6E0}" destId="{8DB1776C-0CEC-430A-859E-78F80525FC80}" srcOrd="1" destOrd="0" presId="urn:microsoft.com/office/officeart/2005/8/layout/arrow2"/>
    <dgm:cxn modelId="{3D547273-72C2-4B3A-8CAF-11DF24580FA3}" type="presParOf" srcId="{8DB1776C-0CEC-430A-859E-78F80525FC80}" destId="{CC241252-39CA-4970-9DD0-C88694407633}" srcOrd="0" destOrd="0" presId="urn:microsoft.com/office/officeart/2005/8/layout/arrow2"/>
    <dgm:cxn modelId="{E0F31C65-7C00-415F-9732-BC489A589E27}" type="presParOf" srcId="{8DB1776C-0CEC-430A-859E-78F80525FC80}" destId="{CB710F95-B502-4172-B40B-EF5BAD543AB4}" srcOrd="1" destOrd="0" presId="urn:microsoft.com/office/officeart/2005/8/layout/arrow2"/>
    <dgm:cxn modelId="{74E4D867-5F37-4B35-9F29-BE116E87A7CD}" type="presParOf" srcId="{8DB1776C-0CEC-430A-859E-78F80525FC80}" destId="{471D9694-3813-4C60-B1C3-1CE244555008}" srcOrd="2" destOrd="0" presId="urn:microsoft.com/office/officeart/2005/8/layout/arrow2"/>
    <dgm:cxn modelId="{3986B139-A65E-46D8-8B37-F4CA96130FF3}" type="presParOf" srcId="{8DB1776C-0CEC-430A-859E-78F80525FC80}" destId="{7964642D-FE01-4C98-8430-3DEBB40477D2}" srcOrd="3" destOrd="0" presId="urn:microsoft.com/office/officeart/2005/8/layout/arrow2"/>
    <dgm:cxn modelId="{8432CBD3-5CF9-4E34-A139-21B21569FDF4}" type="presParOf" srcId="{8DB1776C-0CEC-430A-859E-78F80525FC80}" destId="{1D4BE9DD-8E83-4AC4-8595-259DFAA22446}" srcOrd="4" destOrd="0" presId="urn:microsoft.com/office/officeart/2005/8/layout/arrow2"/>
    <dgm:cxn modelId="{034F4738-CA8F-4E54-B467-D46149430EE7}" type="presParOf" srcId="{8DB1776C-0CEC-430A-859E-78F80525FC80}" destId="{09F404D0-5726-4FF7-BEBD-A96EE33E764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6F956C-1275-46CD-9D8D-1DA0BA8C0811}" type="doc">
      <dgm:prSet loTypeId="urn:microsoft.com/office/officeart/2005/8/layout/arrow6" loCatId="process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s-EC"/>
        </a:p>
      </dgm:t>
    </dgm:pt>
    <dgm:pt modelId="{A4AB415C-1D04-433D-9A17-A77E9123973A}">
      <dgm:prSet phldrT="[Texto]" custT="1"/>
      <dgm:spPr/>
      <dgm:t>
        <a:bodyPr/>
        <a:lstStyle/>
        <a:p>
          <a:r>
            <a:rPr lang="es-ES" sz="1500" dirty="0" smtClean="0">
              <a:ln>
                <a:noFill/>
              </a:ln>
              <a:effectLst/>
            </a:rPr>
            <a:t>Kurstakina promueve  formación de biofilm</a:t>
          </a:r>
          <a:endParaRPr lang="es-EC" sz="1500" dirty="0">
            <a:ln>
              <a:noFill/>
            </a:ln>
            <a:effectLst/>
          </a:endParaRPr>
        </a:p>
      </dgm:t>
    </dgm:pt>
    <dgm:pt modelId="{F411CCFB-858B-4E2E-9CB9-063DE08AB390}" type="parTrans" cxnId="{46E2D312-FD39-4C46-98AB-8D975ACCFD5F}">
      <dgm:prSet/>
      <dgm:spPr/>
      <dgm:t>
        <a:bodyPr/>
        <a:lstStyle/>
        <a:p>
          <a:endParaRPr lang="es-EC"/>
        </a:p>
      </dgm:t>
    </dgm:pt>
    <dgm:pt modelId="{4FF71084-C62D-45B9-9356-470103C5AD16}" type="sibTrans" cxnId="{46E2D312-FD39-4C46-98AB-8D975ACCFD5F}">
      <dgm:prSet/>
      <dgm:spPr/>
      <dgm:t>
        <a:bodyPr/>
        <a:lstStyle/>
        <a:p>
          <a:endParaRPr lang="es-EC"/>
        </a:p>
      </dgm:t>
    </dgm:pt>
    <dgm:pt modelId="{26AB4546-85B3-4906-932C-01A6878B5F40}">
      <dgm:prSet phldrT="[Texto]" custT="1"/>
      <dgm:spPr/>
      <dgm:t>
        <a:bodyPr/>
        <a:lstStyle/>
        <a:p>
          <a:r>
            <a:rPr lang="es-ES" sz="1500" dirty="0" smtClean="0">
              <a:ln>
                <a:noFill/>
              </a:ln>
              <a:effectLst/>
            </a:rPr>
            <a:t>Como biosurfactante, ha mostrado CMC de 144,504 mg/L</a:t>
          </a:r>
          <a:endParaRPr lang="es-EC" sz="1500" dirty="0">
            <a:ln>
              <a:noFill/>
            </a:ln>
            <a:effectLst/>
          </a:endParaRPr>
        </a:p>
      </dgm:t>
    </dgm:pt>
    <dgm:pt modelId="{9F63AEBF-5DD5-4F0F-A3FC-4548009B1DD3}" type="parTrans" cxnId="{60F574DF-19C0-47A4-ABB8-DD0E1DBE95BE}">
      <dgm:prSet/>
      <dgm:spPr/>
      <dgm:t>
        <a:bodyPr/>
        <a:lstStyle/>
        <a:p>
          <a:endParaRPr lang="es-EC"/>
        </a:p>
      </dgm:t>
    </dgm:pt>
    <dgm:pt modelId="{230FDF2D-36C4-40F2-939F-CDA56666AD94}" type="sibTrans" cxnId="{60F574DF-19C0-47A4-ABB8-DD0E1DBE95BE}">
      <dgm:prSet/>
      <dgm:spPr/>
      <dgm:t>
        <a:bodyPr/>
        <a:lstStyle/>
        <a:p>
          <a:endParaRPr lang="es-EC"/>
        </a:p>
      </dgm:t>
    </dgm:pt>
    <dgm:pt modelId="{56F69A75-CB26-4F96-91AB-F4A40842522C}" type="pres">
      <dgm:prSet presAssocID="{326F956C-1275-46CD-9D8D-1DA0BA8C081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6CBB4B-CB1B-47A9-A6F4-1B1BC4D1523C}" type="pres">
      <dgm:prSet presAssocID="{326F956C-1275-46CD-9D8D-1DA0BA8C0811}" presName="ribbon" presStyleLbl="node1" presStyleIdx="0" presStyleCnt="1" custLinFactNeighborX="-496" custLinFactNeighborY="1277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/>
        </a:p>
      </dgm:t>
    </dgm:pt>
    <dgm:pt modelId="{CFB0A2E9-7E43-4FCC-9A32-85CC666F9151}" type="pres">
      <dgm:prSet presAssocID="{326F956C-1275-46CD-9D8D-1DA0BA8C081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E8E031-8C12-4F6C-A2DB-A9616CEBCE1A}" type="pres">
      <dgm:prSet presAssocID="{326F956C-1275-46CD-9D8D-1DA0BA8C081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1EEB1E1-A0FB-4118-88B4-D7131AE336D9}" type="presOf" srcId="{326F956C-1275-46CD-9D8D-1DA0BA8C0811}" destId="{56F69A75-CB26-4F96-91AB-F4A40842522C}" srcOrd="0" destOrd="0" presId="urn:microsoft.com/office/officeart/2005/8/layout/arrow6"/>
    <dgm:cxn modelId="{69175684-083C-4471-BF60-86F663C53CFC}" type="presOf" srcId="{26AB4546-85B3-4906-932C-01A6878B5F40}" destId="{59E8E031-8C12-4F6C-A2DB-A9616CEBCE1A}" srcOrd="0" destOrd="0" presId="urn:microsoft.com/office/officeart/2005/8/layout/arrow6"/>
    <dgm:cxn modelId="{46E2D312-FD39-4C46-98AB-8D975ACCFD5F}" srcId="{326F956C-1275-46CD-9D8D-1DA0BA8C0811}" destId="{A4AB415C-1D04-433D-9A17-A77E9123973A}" srcOrd="0" destOrd="0" parTransId="{F411CCFB-858B-4E2E-9CB9-063DE08AB390}" sibTransId="{4FF71084-C62D-45B9-9356-470103C5AD16}"/>
    <dgm:cxn modelId="{CD4AE3AC-E568-4DC4-B412-325C21D7B683}" type="presOf" srcId="{A4AB415C-1D04-433D-9A17-A77E9123973A}" destId="{CFB0A2E9-7E43-4FCC-9A32-85CC666F9151}" srcOrd="0" destOrd="0" presId="urn:microsoft.com/office/officeart/2005/8/layout/arrow6"/>
    <dgm:cxn modelId="{60F574DF-19C0-47A4-ABB8-DD0E1DBE95BE}" srcId="{326F956C-1275-46CD-9D8D-1DA0BA8C0811}" destId="{26AB4546-85B3-4906-932C-01A6878B5F40}" srcOrd="1" destOrd="0" parTransId="{9F63AEBF-5DD5-4F0F-A3FC-4548009B1DD3}" sibTransId="{230FDF2D-36C4-40F2-939F-CDA56666AD94}"/>
    <dgm:cxn modelId="{E24BC8BA-BC75-46F3-8F3E-1D3296B79F49}" type="presParOf" srcId="{56F69A75-CB26-4F96-91AB-F4A40842522C}" destId="{6E6CBB4B-CB1B-47A9-A6F4-1B1BC4D1523C}" srcOrd="0" destOrd="0" presId="urn:microsoft.com/office/officeart/2005/8/layout/arrow6"/>
    <dgm:cxn modelId="{F48A4D10-CEF1-40A6-B7B5-BFB5B2C24ADF}" type="presParOf" srcId="{56F69A75-CB26-4F96-91AB-F4A40842522C}" destId="{CFB0A2E9-7E43-4FCC-9A32-85CC666F9151}" srcOrd="1" destOrd="0" presId="urn:microsoft.com/office/officeart/2005/8/layout/arrow6"/>
    <dgm:cxn modelId="{4FA1AFB7-5E45-4366-9FEF-1482C77FF32E}" type="presParOf" srcId="{56F69A75-CB26-4F96-91AB-F4A40842522C}" destId="{59E8E031-8C12-4F6C-A2DB-A9616CEBCE1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2C4731-A1B9-482C-A3B6-E7545C06AA91}" type="doc">
      <dgm:prSet loTypeId="urn:microsoft.com/office/officeart/2008/layout/RadialCluster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C4A9D1F1-D211-4BE4-AB08-6D44F9F37668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 dirty="0" smtClean="0"/>
            <a:t> </a:t>
          </a:r>
          <a:endParaRPr lang="es-EC" dirty="0"/>
        </a:p>
      </dgm:t>
    </dgm:pt>
    <dgm:pt modelId="{A7AA3C6E-4506-4D35-BBD2-31E3FC6F70C1}" type="parTrans" cxnId="{09FCFD12-DCB8-4BCB-B1AD-5C2428080826}">
      <dgm:prSet/>
      <dgm:spPr/>
      <dgm:t>
        <a:bodyPr/>
        <a:lstStyle/>
        <a:p>
          <a:endParaRPr lang="es-EC"/>
        </a:p>
      </dgm:t>
    </dgm:pt>
    <dgm:pt modelId="{C2A9B252-318F-4B01-B867-A3A51A9EFE86}" type="sibTrans" cxnId="{09FCFD12-DCB8-4BCB-B1AD-5C2428080826}">
      <dgm:prSet/>
      <dgm:spPr/>
      <dgm:t>
        <a:bodyPr/>
        <a:lstStyle/>
        <a:p>
          <a:endParaRPr lang="es-EC"/>
        </a:p>
      </dgm:t>
    </dgm:pt>
    <dgm:pt modelId="{7A56BB10-8404-4B31-9240-4CBB65BF6641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Búsqueda en BLAST de las secuencias BC_2450 hasta BC_2458 de </a:t>
          </a:r>
          <a:r>
            <a:rPr lang="es-ES" i="1" dirty="0" smtClean="0"/>
            <a:t>B. </a:t>
          </a:r>
          <a:r>
            <a:rPr lang="es-ES" i="1" dirty="0" err="1" smtClean="0"/>
            <a:t>cereus</a:t>
          </a:r>
          <a:r>
            <a:rPr lang="es-ES" i="1" dirty="0" smtClean="0"/>
            <a:t> </a:t>
          </a:r>
          <a:r>
            <a:rPr lang="es-ES" i="0" dirty="0" smtClean="0"/>
            <a:t>ATCC 14579</a:t>
          </a:r>
          <a:r>
            <a:rPr lang="es-ES" dirty="0" smtClean="0"/>
            <a:t> </a:t>
          </a:r>
          <a:endParaRPr lang="es-EC" dirty="0"/>
        </a:p>
      </dgm:t>
    </dgm:pt>
    <dgm:pt modelId="{DAABABDF-A56B-4606-96F2-11115ADF405F}" type="parTrans" cxnId="{14D6CCF8-3E46-484D-9C00-1F812B8A40F6}">
      <dgm:prSet/>
      <dgm:spPr/>
      <dgm:t>
        <a:bodyPr/>
        <a:lstStyle/>
        <a:p>
          <a:endParaRPr lang="es-EC"/>
        </a:p>
      </dgm:t>
    </dgm:pt>
    <dgm:pt modelId="{8C2B70F0-87B0-49ED-BF76-DF6D5295C566}" type="sibTrans" cxnId="{14D6CCF8-3E46-484D-9C00-1F812B8A40F6}">
      <dgm:prSet/>
      <dgm:spPr/>
      <dgm:t>
        <a:bodyPr/>
        <a:lstStyle/>
        <a:p>
          <a:endParaRPr lang="es-EC"/>
        </a:p>
      </dgm:t>
    </dgm:pt>
    <dgm:pt modelId="{3657D9AB-46AB-4688-894C-4A1986C43E07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Obtención de secuencias .fasta para realizar alineamiento múltiple</a:t>
          </a:r>
          <a:endParaRPr lang="es-EC" dirty="0"/>
        </a:p>
      </dgm:t>
    </dgm:pt>
    <dgm:pt modelId="{D0BD97C9-279E-4088-A1AF-05E3ACCEAFA5}" type="parTrans" cxnId="{D44D97A4-6207-4FEE-97F9-20F8EA1B11D8}">
      <dgm:prSet/>
      <dgm:spPr/>
      <dgm:t>
        <a:bodyPr/>
        <a:lstStyle/>
        <a:p>
          <a:endParaRPr lang="es-EC"/>
        </a:p>
      </dgm:t>
    </dgm:pt>
    <dgm:pt modelId="{14E11E5A-282B-46A7-A02A-8B7A8658F139}" type="sibTrans" cxnId="{D44D97A4-6207-4FEE-97F9-20F8EA1B11D8}">
      <dgm:prSet/>
      <dgm:spPr/>
      <dgm:t>
        <a:bodyPr/>
        <a:lstStyle/>
        <a:p>
          <a:endParaRPr lang="es-EC"/>
        </a:p>
      </dgm:t>
    </dgm:pt>
    <dgm:pt modelId="{F5CF57BE-F02B-4C2A-9F90-E536642FC3DE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 smtClean="0"/>
            <a:t>Comparación de los seis genes en HD-1 y Bt407 con otros genomas de </a:t>
          </a:r>
          <a:r>
            <a:rPr lang="es-ES" sz="2000" i="1" dirty="0" smtClean="0"/>
            <a:t>B. thuringiensis</a:t>
          </a:r>
          <a:endParaRPr lang="es-EC" sz="2000" dirty="0"/>
        </a:p>
      </dgm:t>
    </dgm:pt>
    <dgm:pt modelId="{967E5906-27C6-4EBA-A90B-32CB81A1130D}" type="parTrans" cxnId="{3AB52449-25B6-4E6E-9C0D-FF96876F05B1}">
      <dgm:prSet/>
      <dgm:spPr/>
      <dgm:t>
        <a:bodyPr/>
        <a:lstStyle/>
        <a:p>
          <a:endParaRPr lang="es-EC"/>
        </a:p>
      </dgm:t>
    </dgm:pt>
    <dgm:pt modelId="{1B229456-597D-4C16-B400-11DA038732C5}" type="sibTrans" cxnId="{3AB52449-25B6-4E6E-9C0D-FF96876F05B1}">
      <dgm:prSet/>
      <dgm:spPr/>
      <dgm:t>
        <a:bodyPr/>
        <a:lstStyle/>
        <a:p>
          <a:endParaRPr lang="es-EC"/>
        </a:p>
      </dgm:t>
    </dgm:pt>
    <dgm:pt modelId="{03CE2B72-0923-4787-95C0-0C4BBEF24408}" type="pres">
      <dgm:prSet presAssocID="{3B2C4731-A1B9-482C-A3B6-E7545C06AA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10B392-A423-4B3E-8020-2C53C199F431}" type="pres">
      <dgm:prSet presAssocID="{C4A9D1F1-D211-4BE4-AB08-6D44F9F37668}" presName="singleCycle" presStyleCnt="0"/>
      <dgm:spPr/>
    </dgm:pt>
    <dgm:pt modelId="{41CD7A15-0622-43A9-8433-7DE4D68BC73F}" type="pres">
      <dgm:prSet presAssocID="{C4A9D1F1-D211-4BE4-AB08-6D44F9F37668}" presName="singleCenter" presStyleLbl="node1" presStyleIdx="0" presStyleCnt="4" custLinFactNeighborY="-9849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36698B16-C18D-4860-A7DA-DF8E39A37E3F}" type="pres">
      <dgm:prSet presAssocID="{DAABABDF-A56B-4606-96F2-11115ADF405F}" presName="Name56" presStyleLbl="parChTrans1D2" presStyleIdx="0" presStyleCnt="3"/>
      <dgm:spPr/>
      <dgm:t>
        <a:bodyPr/>
        <a:lstStyle/>
        <a:p>
          <a:endParaRPr lang="es-EC"/>
        </a:p>
      </dgm:t>
    </dgm:pt>
    <dgm:pt modelId="{16353FC6-BE6E-43EF-ABF2-45478C838E77}" type="pres">
      <dgm:prSet presAssocID="{7A56BB10-8404-4B31-9240-4CBB65BF6641}" presName="text0" presStyleLbl="node1" presStyleIdx="1" presStyleCnt="4" custScaleX="338524" custScaleY="1289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C64B65-21C8-424A-8548-5739DE9CCBCE}" type="pres">
      <dgm:prSet presAssocID="{D0BD97C9-279E-4088-A1AF-05E3ACCEAFA5}" presName="Name56" presStyleLbl="parChTrans1D2" presStyleIdx="1" presStyleCnt="3"/>
      <dgm:spPr/>
      <dgm:t>
        <a:bodyPr/>
        <a:lstStyle/>
        <a:p>
          <a:endParaRPr lang="es-EC"/>
        </a:p>
      </dgm:t>
    </dgm:pt>
    <dgm:pt modelId="{7D6FF751-36F2-4F68-8258-629E0209D86F}" type="pres">
      <dgm:prSet presAssocID="{3657D9AB-46AB-4688-894C-4A1986C43E07}" presName="text0" presStyleLbl="node1" presStyleIdx="2" presStyleCnt="4" custScaleX="338524" custScaleY="1289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234F64-17E3-42CB-95BB-9C58900CA23E}" type="pres">
      <dgm:prSet presAssocID="{967E5906-27C6-4EBA-A90B-32CB81A1130D}" presName="Name56" presStyleLbl="parChTrans1D2" presStyleIdx="2" presStyleCnt="3"/>
      <dgm:spPr/>
      <dgm:t>
        <a:bodyPr/>
        <a:lstStyle/>
        <a:p>
          <a:endParaRPr lang="es-EC"/>
        </a:p>
      </dgm:t>
    </dgm:pt>
    <dgm:pt modelId="{290B7B23-B05D-4697-8B8F-C3B2C531BCC2}" type="pres">
      <dgm:prSet presAssocID="{F5CF57BE-F02B-4C2A-9F90-E536642FC3DE}" presName="text0" presStyleLbl="node1" presStyleIdx="3" presStyleCnt="4" custScaleX="338524" custScaleY="1289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AB52449-25B6-4E6E-9C0D-FF96876F05B1}" srcId="{C4A9D1F1-D211-4BE4-AB08-6D44F9F37668}" destId="{F5CF57BE-F02B-4C2A-9F90-E536642FC3DE}" srcOrd="2" destOrd="0" parTransId="{967E5906-27C6-4EBA-A90B-32CB81A1130D}" sibTransId="{1B229456-597D-4C16-B400-11DA038732C5}"/>
    <dgm:cxn modelId="{2A6458CA-88FB-421C-9484-380F2FB99367}" type="presOf" srcId="{967E5906-27C6-4EBA-A90B-32CB81A1130D}" destId="{B5234F64-17E3-42CB-95BB-9C58900CA23E}" srcOrd="0" destOrd="0" presId="urn:microsoft.com/office/officeart/2008/layout/RadialCluster"/>
    <dgm:cxn modelId="{0C4234A0-F19E-4FFD-A8D9-E032842ABDB9}" type="presOf" srcId="{DAABABDF-A56B-4606-96F2-11115ADF405F}" destId="{36698B16-C18D-4860-A7DA-DF8E39A37E3F}" srcOrd="0" destOrd="0" presId="urn:microsoft.com/office/officeart/2008/layout/RadialCluster"/>
    <dgm:cxn modelId="{9F331A38-6DC2-4018-8B73-B19CB8E8DCDD}" type="presOf" srcId="{3B2C4731-A1B9-482C-A3B6-E7545C06AA91}" destId="{03CE2B72-0923-4787-95C0-0C4BBEF24408}" srcOrd="0" destOrd="0" presId="urn:microsoft.com/office/officeart/2008/layout/RadialCluster"/>
    <dgm:cxn modelId="{09FCFD12-DCB8-4BCB-B1AD-5C2428080826}" srcId="{3B2C4731-A1B9-482C-A3B6-E7545C06AA91}" destId="{C4A9D1F1-D211-4BE4-AB08-6D44F9F37668}" srcOrd="0" destOrd="0" parTransId="{A7AA3C6E-4506-4D35-BBD2-31E3FC6F70C1}" sibTransId="{C2A9B252-318F-4B01-B867-A3A51A9EFE86}"/>
    <dgm:cxn modelId="{630D5E58-437E-44D0-A907-0C78655D39E5}" type="presOf" srcId="{3657D9AB-46AB-4688-894C-4A1986C43E07}" destId="{7D6FF751-36F2-4F68-8258-629E0209D86F}" srcOrd="0" destOrd="0" presId="urn:microsoft.com/office/officeart/2008/layout/RadialCluster"/>
    <dgm:cxn modelId="{14D6CCF8-3E46-484D-9C00-1F812B8A40F6}" srcId="{C4A9D1F1-D211-4BE4-AB08-6D44F9F37668}" destId="{7A56BB10-8404-4B31-9240-4CBB65BF6641}" srcOrd="0" destOrd="0" parTransId="{DAABABDF-A56B-4606-96F2-11115ADF405F}" sibTransId="{8C2B70F0-87B0-49ED-BF76-DF6D5295C566}"/>
    <dgm:cxn modelId="{D44D97A4-6207-4FEE-97F9-20F8EA1B11D8}" srcId="{C4A9D1F1-D211-4BE4-AB08-6D44F9F37668}" destId="{3657D9AB-46AB-4688-894C-4A1986C43E07}" srcOrd="1" destOrd="0" parTransId="{D0BD97C9-279E-4088-A1AF-05E3ACCEAFA5}" sibTransId="{14E11E5A-282B-46A7-A02A-8B7A8658F139}"/>
    <dgm:cxn modelId="{415715EE-991F-4B8B-808D-86593C28C069}" type="presOf" srcId="{F5CF57BE-F02B-4C2A-9F90-E536642FC3DE}" destId="{290B7B23-B05D-4697-8B8F-C3B2C531BCC2}" srcOrd="0" destOrd="0" presId="urn:microsoft.com/office/officeart/2008/layout/RadialCluster"/>
    <dgm:cxn modelId="{A7B790E9-20E7-445D-B4EB-9D166971A7A8}" type="presOf" srcId="{C4A9D1F1-D211-4BE4-AB08-6D44F9F37668}" destId="{41CD7A15-0622-43A9-8433-7DE4D68BC73F}" srcOrd="0" destOrd="0" presId="urn:microsoft.com/office/officeart/2008/layout/RadialCluster"/>
    <dgm:cxn modelId="{4789D1FD-DE50-4D4E-91A4-F692141B0561}" type="presOf" srcId="{D0BD97C9-279E-4088-A1AF-05E3ACCEAFA5}" destId="{A6C64B65-21C8-424A-8548-5739DE9CCBCE}" srcOrd="0" destOrd="0" presId="urn:microsoft.com/office/officeart/2008/layout/RadialCluster"/>
    <dgm:cxn modelId="{C0CB4A01-D06B-4ACE-BBBD-4278E3962C16}" type="presOf" srcId="{7A56BB10-8404-4B31-9240-4CBB65BF6641}" destId="{16353FC6-BE6E-43EF-ABF2-45478C838E77}" srcOrd="0" destOrd="0" presId="urn:microsoft.com/office/officeart/2008/layout/RadialCluster"/>
    <dgm:cxn modelId="{AF809CDA-1C34-4C11-934D-B8EFCF8AF74F}" type="presParOf" srcId="{03CE2B72-0923-4787-95C0-0C4BBEF24408}" destId="{8A10B392-A423-4B3E-8020-2C53C199F431}" srcOrd="0" destOrd="0" presId="urn:microsoft.com/office/officeart/2008/layout/RadialCluster"/>
    <dgm:cxn modelId="{E682CB82-2BC5-4FA6-8A47-8B69CCF73E1E}" type="presParOf" srcId="{8A10B392-A423-4B3E-8020-2C53C199F431}" destId="{41CD7A15-0622-43A9-8433-7DE4D68BC73F}" srcOrd="0" destOrd="0" presId="urn:microsoft.com/office/officeart/2008/layout/RadialCluster"/>
    <dgm:cxn modelId="{7FFE33BE-0488-45C6-AD5C-AC4996403661}" type="presParOf" srcId="{8A10B392-A423-4B3E-8020-2C53C199F431}" destId="{36698B16-C18D-4860-A7DA-DF8E39A37E3F}" srcOrd="1" destOrd="0" presId="urn:microsoft.com/office/officeart/2008/layout/RadialCluster"/>
    <dgm:cxn modelId="{48385EDD-7E76-4635-AC7F-1A9BBF2D30A5}" type="presParOf" srcId="{8A10B392-A423-4B3E-8020-2C53C199F431}" destId="{16353FC6-BE6E-43EF-ABF2-45478C838E77}" srcOrd="2" destOrd="0" presId="urn:microsoft.com/office/officeart/2008/layout/RadialCluster"/>
    <dgm:cxn modelId="{2AA5DF73-7C9A-44C4-8738-87204FAC1CB7}" type="presParOf" srcId="{8A10B392-A423-4B3E-8020-2C53C199F431}" destId="{A6C64B65-21C8-424A-8548-5739DE9CCBCE}" srcOrd="3" destOrd="0" presId="urn:microsoft.com/office/officeart/2008/layout/RadialCluster"/>
    <dgm:cxn modelId="{C18AF988-7C2B-4CD8-B200-A4B1F279E201}" type="presParOf" srcId="{8A10B392-A423-4B3E-8020-2C53C199F431}" destId="{7D6FF751-36F2-4F68-8258-629E0209D86F}" srcOrd="4" destOrd="0" presId="urn:microsoft.com/office/officeart/2008/layout/RadialCluster"/>
    <dgm:cxn modelId="{4E5F5293-DCEF-4C4D-BB82-D45A3E3695EB}" type="presParOf" srcId="{8A10B392-A423-4B3E-8020-2C53C199F431}" destId="{B5234F64-17E3-42CB-95BB-9C58900CA23E}" srcOrd="5" destOrd="0" presId="urn:microsoft.com/office/officeart/2008/layout/RadialCluster"/>
    <dgm:cxn modelId="{D0C87DFB-D665-4339-94AA-23451B653002}" type="presParOf" srcId="{8A10B392-A423-4B3E-8020-2C53C199F431}" destId="{290B7B23-B05D-4697-8B8F-C3B2C531BCC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6BAE8-600B-47D6-933B-D5C32162C552}" type="datetimeFigureOut">
              <a:rPr lang="es-EC" smtClean="0"/>
              <a:t>22/3/2021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025F2-EB10-4976-960D-6F3F1B8401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20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</p:spTree>
    <p:extLst>
      <p:ext uri="{BB962C8B-B14F-4D97-AF65-F5344CB8AC3E}">
        <p14:creationId xmlns:p14="http://schemas.microsoft.com/office/powerpoint/2010/main" val="429047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858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60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156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4388-A7A7-48BE-BF13-96F87352D33B}" type="datetimeFigureOut">
              <a:rPr lang="es-EC" smtClean="0"/>
              <a:t>22/3/2021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61C0-9167-4F30-A452-BC149F153E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5095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0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679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9639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47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84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91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15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4253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9040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80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800"/>
          </a:p>
        </p:txBody>
      </p:sp>
      <p:pic>
        <p:nvPicPr>
          <p:cNvPr id="6150" name="Picture 26" descr="LOGO ESPE ORIGINAL copi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429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nrps.igs.umaryland.edu/" TargetMode="External"/><Relationship Id="rId3" Type="http://schemas.openxmlformats.org/officeDocument/2006/relationships/image" Target="../media/image26.png"/><Relationship Id="rId7" Type="http://schemas.openxmlformats.org/officeDocument/2006/relationships/hyperlink" Target="http://www.nrpssp.com/execute.php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hyperlink" Target="https://antismash.secondarymetabolites.org/#!/start" TargetMode="External"/><Relationship Id="rId4" Type="http://schemas.openxmlformats.org/officeDocument/2006/relationships/image" Target="../media/image27.png"/><Relationship Id="rId9" Type="http://schemas.openxmlformats.org/officeDocument/2006/relationships/hyperlink" Target="http://www.nii.ac.in/~zeeshan/search_only_nrps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43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47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1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8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4.xml"/><Relationship Id="rId11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microsoft.com/office/2007/relationships/diagramDrawing" Target="../diagrams/drawing4.xml"/><Relationship Id="rId4" Type="http://schemas.microsoft.com/office/2007/relationships/hdphoto" Target="../media/hdphoto1.wdp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microsoft.com/office/2007/relationships/hdphoto" Target="../media/hdphoto2.wdp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microsoft.com/office/2007/relationships/hdphoto" Target="../media/hdphoto3.wdp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diagramColors" Target="../diagrams/colors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QuickStyle" Target="../diagrams/quickStyle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11" Type="http://schemas.openxmlformats.org/officeDocument/2006/relationships/diagramLayout" Target="../diagrams/layout8.xml"/><Relationship Id="rId5" Type="http://schemas.openxmlformats.org/officeDocument/2006/relationships/diagramQuickStyle" Target="../diagrams/quickStyle7.xml"/><Relationship Id="rId10" Type="http://schemas.openxmlformats.org/officeDocument/2006/relationships/diagramData" Target="../diagrams/data8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4.jpeg"/><Relationship Id="rId14" Type="http://schemas.microsoft.com/office/2007/relationships/diagramDrawing" Target="../diagrams/drawin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74426056-1770-47F4-82FA-693CB4D788E0}"/>
              </a:ext>
            </a:extLst>
          </p:cNvPr>
          <p:cNvSpPr txBox="1">
            <a:spLocks/>
          </p:cNvSpPr>
          <p:nvPr/>
        </p:nvSpPr>
        <p:spPr>
          <a:xfrm>
            <a:off x="2512359" y="894565"/>
            <a:ext cx="8143200" cy="9423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ESPE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DEPARTAMENTO CIENCIAS DE LA VIDA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DE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 AGRICULTURA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CARRERA DE INGENIERÍA EN BIOTECNOLOGÍA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http://decv.espe.edu.ec/wp-content/uploads/2015/01/sello-biotec.jpg">
            <a:extLst>
              <a:ext uri="{FF2B5EF4-FFF2-40B4-BE49-F238E27FC236}">
                <a16:creationId xmlns="" xmlns:a16="http://schemas.microsoft.com/office/drawing/2014/main" id="{C80F24B2-E841-41F1-A31D-99038D31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276" y="-1"/>
            <a:ext cx="959724" cy="94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F82633DB-175E-481D-95DB-A595C157F530}"/>
              </a:ext>
            </a:extLst>
          </p:cNvPr>
          <p:cNvSpPr txBox="1"/>
          <p:nvPr/>
        </p:nvSpPr>
        <p:spPr>
          <a:xfrm>
            <a:off x="2512359" y="2109759"/>
            <a:ext cx="814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TRABAJO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 TITULACIÓN PREVIO A LA OBTENCIÓN DEL TÍTULO DE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INGENIERO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EN BIOTECNOLOGÍA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153F652B-DA23-4207-ABF7-0A5B1B9654C7}"/>
              </a:ext>
            </a:extLst>
          </p:cNvPr>
          <p:cNvSpPr txBox="1"/>
          <p:nvPr/>
        </p:nvSpPr>
        <p:spPr>
          <a:xfrm>
            <a:off x="2619661" y="2967335"/>
            <a:ext cx="79285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Diseño de un constructo génico que potencie la expresión de </a:t>
            </a:r>
            <a:r>
              <a:rPr lang="es-EC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lipopéptidos</a:t>
            </a:r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la familia </a:t>
            </a:r>
            <a:r>
              <a:rPr lang="es-EC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kurstakinas</a:t>
            </a:r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C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Bacillus</a:t>
            </a:r>
            <a:r>
              <a:rPr lang="es-EC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thuringiensis</a:t>
            </a:r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 la aplicación como </a:t>
            </a:r>
            <a:r>
              <a:rPr lang="es-EC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biosurfactantes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ubtítulo 2">
            <a:extLst>
              <a:ext uri="{FF2B5EF4-FFF2-40B4-BE49-F238E27FC236}">
                <a16:creationId xmlns="" xmlns:a16="http://schemas.microsoft.com/office/drawing/2014/main" id="{54B5FB36-9CF8-4F42-8196-2B227A9D4AB7}"/>
              </a:ext>
            </a:extLst>
          </p:cNvPr>
          <p:cNvSpPr txBox="1">
            <a:spLocks/>
          </p:cNvSpPr>
          <p:nvPr/>
        </p:nvSpPr>
        <p:spPr>
          <a:xfrm>
            <a:off x="2911452" y="4255799"/>
            <a:ext cx="7345014" cy="3175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Erazo Román, Danny Paúl</a:t>
            </a:r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6012EFC8-D860-4923-8411-ADE9B0E77CCB}"/>
              </a:ext>
            </a:extLst>
          </p:cNvPr>
          <p:cNvSpPr txBox="1"/>
          <p:nvPr/>
        </p:nvSpPr>
        <p:spPr>
          <a:xfrm>
            <a:off x="3523519" y="4720259"/>
            <a:ext cx="61208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Directora: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Koch </a:t>
            </a:r>
            <a:r>
              <a:rPr lang="es-EC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Kaiser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Alma </a:t>
            </a:r>
            <a:r>
              <a:rPr lang="es-EC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Rosel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Mgs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F65DCC34-AC56-4A83-A826-950E4F99DBD1}"/>
              </a:ext>
            </a:extLst>
          </p:cNvPr>
          <p:cNvSpPr txBox="1"/>
          <p:nvPr/>
        </p:nvSpPr>
        <p:spPr>
          <a:xfrm>
            <a:off x="4832914" y="5205709"/>
            <a:ext cx="35020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Sangolquí,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17 de marzo de 2021.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775658" y="6488668"/>
            <a:ext cx="39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3510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66921" y="697159"/>
            <a:ext cx="1068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Identificación de la secuencia consenso de </a:t>
            </a:r>
            <a:r>
              <a:rPr lang="es-ES" sz="2800" b="1" dirty="0" err="1" smtClean="0"/>
              <a:t>krs</a:t>
            </a:r>
            <a:endParaRPr lang="es-EC" sz="2800" b="1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789486214"/>
              </p:ext>
            </p:extLst>
          </p:nvPr>
        </p:nvGraphicFramePr>
        <p:xfrm>
          <a:off x="570925" y="1309105"/>
          <a:ext cx="8515533" cy="517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9"/>
          <p:cNvSpPr/>
          <p:nvPr/>
        </p:nvSpPr>
        <p:spPr>
          <a:xfrm>
            <a:off x="5456489" y="4267423"/>
            <a:ext cx="9485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/>
              <a:t>(NCBI, 2021)</a:t>
            </a:r>
            <a:endParaRPr lang="es-EC" sz="1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37008" y="70093"/>
            <a:ext cx="6549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MATERIALES Y MÉTODOS</a:t>
            </a:r>
            <a:endParaRPr lang="es-EC" sz="3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1600597" y="6488668"/>
            <a:ext cx="57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10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824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28187" y="59821"/>
            <a:ext cx="1156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Caracterización de dominios y sustratos de los presuntos genes del locus </a:t>
            </a:r>
            <a:r>
              <a:rPr lang="es-ES" sz="2400" b="1" dirty="0" err="1"/>
              <a:t>krs</a:t>
            </a:r>
            <a:endParaRPr lang="es-EC" sz="24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747343"/>
              </p:ext>
            </p:extLst>
          </p:nvPr>
        </p:nvGraphicFramePr>
        <p:xfrm>
          <a:off x="3050848" y="820396"/>
          <a:ext cx="4913832" cy="186456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913832"/>
              </a:tblGrid>
              <a:tr h="381206">
                <a:tc>
                  <a:txBody>
                    <a:bodyPr/>
                    <a:lstStyle/>
                    <a:p>
                      <a:r>
                        <a:rPr lang="es-ES" dirty="0" smtClean="0"/>
                        <a:t>Programas utilizados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NRPSsp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PKS/NRPS </a:t>
                      </a:r>
                      <a:r>
                        <a:rPr lang="es-ES" dirty="0" err="1" smtClean="0"/>
                        <a:t>Analysis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Domain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Search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Program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for</a:t>
                      </a:r>
                      <a:r>
                        <a:rPr lang="es-ES" dirty="0" smtClean="0"/>
                        <a:t> NRPS-PKS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antiSMASH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56" y="3071678"/>
            <a:ext cx="4794134" cy="6371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285" y="3163712"/>
            <a:ext cx="6296915" cy="4531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56" y="4664453"/>
            <a:ext cx="4794134" cy="6984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542" y="4746994"/>
            <a:ext cx="3962400" cy="5334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95656" y="3771258"/>
            <a:ext cx="4794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/>
              <a:t>(Prieto et al., 2012) </a:t>
            </a:r>
            <a:r>
              <a:rPr lang="es-EC" sz="1100" dirty="0">
                <a:hlinkClick r:id="rId7"/>
              </a:rPr>
              <a:t>http://</a:t>
            </a:r>
            <a:r>
              <a:rPr lang="es-EC" sz="1100" dirty="0" smtClean="0">
                <a:hlinkClick r:id="rId7"/>
              </a:rPr>
              <a:t>www.nrpssp.com/execute.php</a:t>
            </a:r>
            <a:r>
              <a:rPr lang="es-EC" sz="1100" dirty="0" smtClean="0"/>
              <a:t> </a:t>
            </a:r>
            <a:endParaRPr lang="es-EC" sz="11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5590285" y="3771258"/>
            <a:ext cx="4794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/>
              <a:t>(</a:t>
            </a:r>
            <a:r>
              <a:rPr lang="es-EC" sz="1100" dirty="0" err="1"/>
              <a:t>Bachmann</a:t>
            </a:r>
            <a:r>
              <a:rPr lang="es-EC" sz="1100" dirty="0"/>
              <a:t> &amp; Ravel, 2009) </a:t>
            </a:r>
            <a:r>
              <a:rPr lang="es-EC" sz="1100" dirty="0">
                <a:hlinkClick r:id="rId8"/>
              </a:rPr>
              <a:t>http://nrps.igs.umaryland.edu</a:t>
            </a:r>
            <a:r>
              <a:rPr lang="es-EC" sz="1100" dirty="0" smtClean="0">
                <a:hlinkClick r:id="rId8"/>
              </a:rPr>
              <a:t>/</a:t>
            </a:r>
            <a:r>
              <a:rPr lang="es-EC" sz="1100" dirty="0" smtClean="0"/>
              <a:t>  </a:t>
            </a:r>
            <a:endParaRPr lang="es-EC" sz="11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95656" y="5529677"/>
            <a:ext cx="4794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/>
              <a:t>(</a:t>
            </a:r>
            <a:r>
              <a:rPr lang="es-EC" sz="1100" dirty="0" err="1"/>
              <a:t>Anand</a:t>
            </a:r>
            <a:r>
              <a:rPr lang="es-EC" sz="1100" dirty="0"/>
              <a:t> et al., 2010) </a:t>
            </a:r>
            <a:r>
              <a:rPr lang="es-EC" sz="1100" dirty="0">
                <a:hlinkClick r:id="rId9"/>
              </a:rPr>
              <a:t>http://www.nii.ac.in/~</a:t>
            </a:r>
            <a:r>
              <a:rPr lang="es-EC" sz="1100" dirty="0" smtClean="0">
                <a:hlinkClick r:id="rId9"/>
              </a:rPr>
              <a:t>zeeshan/search_only_nrps.html</a:t>
            </a:r>
            <a:r>
              <a:rPr lang="es-EC" sz="1100" dirty="0" smtClean="0"/>
              <a:t>  </a:t>
            </a:r>
            <a:endParaRPr lang="es-EC" sz="11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590285" y="5529677"/>
            <a:ext cx="4794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/>
              <a:t>(</a:t>
            </a:r>
            <a:r>
              <a:rPr lang="es-EC" sz="1100" dirty="0" err="1"/>
              <a:t>Blin</a:t>
            </a:r>
            <a:r>
              <a:rPr lang="es-EC" sz="1100" dirty="0"/>
              <a:t> et al., 2019) </a:t>
            </a:r>
            <a:r>
              <a:rPr lang="es-EC" sz="1100" dirty="0">
                <a:hlinkClick r:id="rId10"/>
              </a:rPr>
              <a:t>https://antismash.secondarymetabolites.org/#!/</a:t>
            </a:r>
            <a:r>
              <a:rPr lang="es-EC" sz="1100" dirty="0" smtClean="0">
                <a:hlinkClick r:id="rId10"/>
              </a:rPr>
              <a:t>start</a:t>
            </a:r>
            <a:r>
              <a:rPr lang="es-EC" sz="1100" dirty="0" smtClean="0"/>
              <a:t>   </a:t>
            </a:r>
            <a:endParaRPr lang="es-EC" sz="11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11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838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/>
          <p:cNvSpPr txBox="1"/>
          <p:nvPr/>
        </p:nvSpPr>
        <p:spPr>
          <a:xfrm>
            <a:off x="87674" y="0"/>
            <a:ext cx="120217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/>
              <a:t>Concatenación </a:t>
            </a:r>
            <a:r>
              <a:rPr lang="es-ES" sz="2100" b="1" dirty="0"/>
              <a:t>de secuencias, alineamiento múltiple y construcción de un árbol filogenético </a:t>
            </a:r>
            <a:endParaRPr lang="es-EC" sz="21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465" y="505894"/>
            <a:ext cx="8620491" cy="4615555"/>
          </a:xfrm>
          <a:prstGeom prst="rect">
            <a:avLst/>
          </a:prstGeom>
        </p:spPr>
      </p:pic>
      <p:graphicFrame>
        <p:nvGraphicFramePr>
          <p:cNvPr id="5" name="Diagrama 6"/>
          <p:cNvGraphicFramePr/>
          <p:nvPr>
            <p:extLst>
              <p:ext uri="{D42A27DB-BD31-4B8C-83A1-F6EECF244321}">
                <p14:modId xmlns:p14="http://schemas.microsoft.com/office/powerpoint/2010/main" val="631656414"/>
              </p:ext>
            </p:extLst>
          </p:nvPr>
        </p:nvGraphicFramePr>
        <p:xfrm>
          <a:off x="3480642" y="3867687"/>
          <a:ext cx="5369640" cy="3662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12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5976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89660" y="59821"/>
            <a:ext cx="1068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Selección y anotación </a:t>
            </a:r>
            <a:r>
              <a:rPr lang="es-EC" sz="2800" b="1" dirty="0"/>
              <a:t>del plásmido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48915" y="4092745"/>
            <a:ext cx="19403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/>
              <a:t>(</a:t>
            </a:r>
            <a:r>
              <a:rPr lang="es-ES" sz="1000" dirty="0" err="1" smtClean="0"/>
              <a:t>Ioana</a:t>
            </a:r>
            <a:r>
              <a:rPr lang="es-ES" sz="1000" dirty="0" smtClean="0"/>
              <a:t>, 2012)</a:t>
            </a:r>
            <a:endParaRPr lang="es-EC" sz="1000" dirty="0"/>
          </a:p>
        </p:txBody>
      </p:sp>
      <p:sp>
        <p:nvSpPr>
          <p:cNvPr id="4" name="Rectángulo redondeado 3"/>
          <p:cNvSpPr/>
          <p:nvPr/>
        </p:nvSpPr>
        <p:spPr>
          <a:xfrm>
            <a:off x="589660" y="5138506"/>
            <a:ext cx="3760149" cy="8716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Ausencia de mapas de plásmidos - Parte BBa_K082004 de </a:t>
            </a:r>
            <a:r>
              <a:rPr lang="es-ES" dirty="0" err="1" smtClean="0">
                <a:solidFill>
                  <a:schemeClr val="tx1"/>
                </a:solidFill>
              </a:rPr>
              <a:t>iGEM</a:t>
            </a:r>
            <a:r>
              <a:rPr lang="es-ES" dirty="0" smtClean="0">
                <a:solidFill>
                  <a:schemeClr val="tx1"/>
                </a:solidFill>
              </a:rPr>
              <a:t> seleccionada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15" y="1383676"/>
            <a:ext cx="9963731" cy="265389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13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4784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41" y="119678"/>
            <a:ext cx="8748953" cy="5144337"/>
          </a:xfrm>
          <a:prstGeom prst="rect">
            <a:avLst/>
          </a:prstGeom>
        </p:spPr>
      </p:pic>
      <p:sp>
        <p:nvSpPr>
          <p:cNvPr id="5" name="Rectángulo redondeado 7"/>
          <p:cNvSpPr/>
          <p:nvPr/>
        </p:nvSpPr>
        <p:spPr>
          <a:xfrm>
            <a:off x="2858125" y="5433238"/>
            <a:ext cx="3764866" cy="70687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La predicción y anotación de genes: ORF </a:t>
            </a:r>
            <a:r>
              <a:rPr lang="es-ES" dirty="0" err="1" smtClean="0">
                <a:solidFill>
                  <a:schemeClr val="tx1"/>
                </a:solidFill>
              </a:rPr>
              <a:t>Finder</a:t>
            </a:r>
            <a:r>
              <a:rPr lang="es-ES" dirty="0" smtClean="0">
                <a:solidFill>
                  <a:schemeClr val="tx1"/>
                </a:solidFill>
              </a:rPr>
              <a:t> y GeneMarks2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25641" y="5280400"/>
            <a:ext cx="9485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/>
              <a:t>(NCBI, 2021)</a:t>
            </a:r>
            <a:endParaRPr lang="es-EC" sz="1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14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6450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58" y="861973"/>
            <a:ext cx="10212051" cy="494916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85159" y="34184"/>
            <a:ext cx="11727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 smtClean="0"/>
              <a:t>Análisis </a:t>
            </a:r>
            <a:r>
              <a:rPr lang="es-EC" sz="2400" b="1" dirty="0" err="1"/>
              <a:t>transcriptómico</a:t>
            </a:r>
            <a:r>
              <a:rPr lang="es-EC" sz="2400" b="1" dirty="0"/>
              <a:t> de RNA-</a:t>
            </a:r>
            <a:r>
              <a:rPr lang="es-EC" sz="2400" b="1" dirty="0" err="1"/>
              <a:t>seq</a:t>
            </a:r>
            <a:r>
              <a:rPr lang="es-EC" sz="2400" b="1" dirty="0"/>
              <a:t> proveniente de </a:t>
            </a:r>
            <a:r>
              <a:rPr lang="es-EC" sz="2400" b="1" i="1" dirty="0" err="1"/>
              <a:t>Bacillus</a:t>
            </a:r>
            <a:r>
              <a:rPr lang="es-EC" sz="2400" b="1" i="1" dirty="0"/>
              <a:t> </a:t>
            </a:r>
            <a:r>
              <a:rPr lang="es-EC" sz="2400" b="1" i="1" dirty="0" err="1"/>
              <a:t>thuringiensis</a:t>
            </a:r>
            <a:r>
              <a:rPr lang="es-EC" sz="2400" b="1" i="1" dirty="0"/>
              <a:t> </a:t>
            </a:r>
            <a:r>
              <a:rPr lang="es-EC" sz="2400" b="1" dirty="0" err="1"/>
              <a:t>serovar</a:t>
            </a:r>
            <a:r>
              <a:rPr lang="es-EC" sz="2400" b="1" dirty="0"/>
              <a:t> </a:t>
            </a:r>
            <a:r>
              <a:rPr lang="es-EC" sz="2400" b="1" i="1" dirty="0" err="1"/>
              <a:t>chinensis</a:t>
            </a:r>
            <a:r>
              <a:rPr lang="es-EC" sz="2400" b="1" i="1" dirty="0"/>
              <a:t> </a:t>
            </a:r>
            <a:r>
              <a:rPr lang="es-EC" sz="2400" b="1" dirty="0"/>
              <a:t>CT-43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85159" y="5840250"/>
            <a:ext cx="20832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/>
              <a:t>(Galaxy Project, 2021)</a:t>
            </a:r>
            <a:endParaRPr lang="es-EC" sz="10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10477145" y="1948428"/>
            <a:ext cx="1606610" cy="311922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smtClean="0"/>
              <a:t>Secuencias </a:t>
            </a:r>
            <a:r>
              <a:rPr lang="es-ES" sz="1600" dirty="0" smtClean="0"/>
              <a:t>de RNA-</a:t>
            </a:r>
            <a:r>
              <a:rPr lang="es-ES" sz="1600" dirty="0" err="1" smtClean="0"/>
              <a:t>seq</a:t>
            </a:r>
            <a:r>
              <a:rPr lang="es-ES" sz="1600" dirty="0" smtClean="0"/>
              <a:t> corresponden a distintos tiempos de crecimiento: 7h, 9h, 13h y 22h</a:t>
            </a:r>
            <a:endParaRPr lang="es-EC" sz="1600" dirty="0"/>
          </a:p>
        </p:txBody>
      </p:sp>
      <p:pic>
        <p:nvPicPr>
          <p:cNvPr id="6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15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4983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63" y="168135"/>
            <a:ext cx="6257851" cy="2805801"/>
          </a:xfrm>
          <a:prstGeom prst="rect">
            <a:avLst/>
          </a:prstGeom>
        </p:spPr>
      </p:pic>
      <p:sp>
        <p:nvSpPr>
          <p:cNvPr id="5" name="Rectángulo 6"/>
          <p:cNvSpPr/>
          <p:nvPr/>
        </p:nvSpPr>
        <p:spPr>
          <a:xfrm>
            <a:off x="7175288" y="1346256"/>
            <a:ext cx="4315626" cy="4495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Datos RNA-</a:t>
            </a:r>
            <a:r>
              <a:rPr lang="es-ES" dirty="0" err="1" smtClean="0"/>
              <a:t>seq</a:t>
            </a:r>
            <a:r>
              <a:rPr lang="es-ES" dirty="0" smtClean="0"/>
              <a:t> obtenidos de ENA</a:t>
            </a:r>
            <a:endParaRPr lang="es-EC" dirty="0"/>
          </a:p>
        </p:txBody>
      </p:sp>
      <p:pic>
        <p:nvPicPr>
          <p:cNvPr id="6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64" y="3204453"/>
            <a:ext cx="6259650" cy="2820463"/>
          </a:xfrm>
          <a:prstGeom prst="rect">
            <a:avLst/>
          </a:prstGeom>
        </p:spPr>
      </p:pic>
      <p:sp>
        <p:nvSpPr>
          <p:cNvPr id="7" name="Rectángulo 8"/>
          <p:cNvSpPr/>
          <p:nvPr/>
        </p:nvSpPr>
        <p:spPr>
          <a:xfrm>
            <a:off x="7175288" y="4389905"/>
            <a:ext cx="4315626" cy="4495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Datos de anotación obtenidos de </a:t>
            </a:r>
            <a:r>
              <a:rPr lang="es-ES" sz="1600" dirty="0" err="1" smtClean="0"/>
              <a:t>Ensembl</a:t>
            </a:r>
            <a:r>
              <a:rPr lang="es-ES" sz="1600" dirty="0" smtClean="0"/>
              <a:t> Bacteria y </a:t>
            </a:r>
            <a:r>
              <a:rPr lang="es-ES" sz="1600" dirty="0" err="1" smtClean="0"/>
              <a:t>Genbank</a:t>
            </a:r>
            <a:endParaRPr lang="es-EC" sz="1600" dirty="0"/>
          </a:p>
        </p:txBody>
      </p:sp>
      <p:sp>
        <p:nvSpPr>
          <p:cNvPr id="8" name="Rectángulo 7"/>
          <p:cNvSpPr/>
          <p:nvPr/>
        </p:nvSpPr>
        <p:spPr>
          <a:xfrm>
            <a:off x="278164" y="2957803"/>
            <a:ext cx="20832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/>
              <a:t>(ENA, 2021)</a:t>
            </a:r>
            <a:endParaRPr lang="es-EC" sz="1000" dirty="0"/>
          </a:p>
        </p:txBody>
      </p:sp>
      <p:sp>
        <p:nvSpPr>
          <p:cNvPr id="9" name="Rectángulo 8"/>
          <p:cNvSpPr/>
          <p:nvPr/>
        </p:nvSpPr>
        <p:spPr>
          <a:xfrm>
            <a:off x="278164" y="6024916"/>
            <a:ext cx="20832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/>
              <a:t>(</a:t>
            </a:r>
            <a:r>
              <a:rPr lang="es-ES" sz="1000" dirty="0" err="1" smtClean="0"/>
              <a:t>Ensembl</a:t>
            </a:r>
            <a:r>
              <a:rPr lang="es-ES" sz="1000" dirty="0" smtClean="0"/>
              <a:t> bacteria, 2021)</a:t>
            </a:r>
            <a:endParaRPr lang="es-EC" sz="1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16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42071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66509950"/>
              </p:ext>
            </p:extLst>
          </p:nvPr>
        </p:nvGraphicFramePr>
        <p:xfrm>
          <a:off x="846033" y="234451"/>
          <a:ext cx="8804882" cy="5856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846033" y="3443956"/>
            <a:ext cx="4084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Esquema de análisis transcriptómico</a:t>
            </a:r>
            <a:endParaRPr lang="es-EC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657600" y="700755"/>
            <a:ext cx="2076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(Wang et al., 2013)</a:t>
            </a:r>
            <a:endParaRPr lang="es-EC" sz="1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5049140" y="1933855"/>
            <a:ext cx="2076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(Wang et al., 2013)</a:t>
            </a:r>
            <a:endParaRPr lang="es-EC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443598" y="3028455"/>
            <a:ext cx="2475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Trimmomatic y Bowtie2 (Galaxy)</a:t>
            </a:r>
            <a:endParaRPr lang="es-EC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897738" y="4242317"/>
            <a:ext cx="2475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HTseq-count (Galaxy)</a:t>
            </a:r>
            <a:endParaRPr lang="es-EC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9220912" y="5420766"/>
            <a:ext cx="2076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DESeq2 (Galaxy)</a:t>
            </a:r>
            <a:endParaRPr lang="es-EC" sz="1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17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4219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52368" y="82390"/>
            <a:ext cx="6777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/>
              <a:t>Establecimiento del constructo génico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75776">
            <a:off x="7599400" y="865468"/>
            <a:ext cx="550985" cy="14123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891" y="2207101"/>
            <a:ext cx="1974672" cy="1764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6473" y="923180"/>
            <a:ext cx="1752600" cy="13430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0181" y="4541589"/>
            <a:ext cx="2775311" cy="82845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333002" y="803305"/>
            <a:ext cx="3871245" cy="14037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1. PCR </a:t>
            </a:r>
            <a:r>
              <a:rPr lang="es-ES" i="1" dirty="0" smtClean="0"/>
              <a:t>in </a:t>
            </a:r>
            <a:r>
              <a:rPr lang="es-ES" i="1" dirty="0" err="1" smtClean="0"/>
              <a:t>silico</a:t>
            </a:r>
            <a:r>
              <a:rPr lang="es-ES" i="1" dirty="0" smtClean="0"/>
              <a:t> </a:t>
            </a:r>
            <a:r>
              <a:rPr lang="es-ES" dirty="0" smtClean="0"/>
              <a:t>de promotor candidato y gen </a:t>
            </a:r>
            <a:r>
              <a:rPr lang="es-ES" i="1" dirty="0" err="1" smtClean="0"/>
              <a:t>krsE</a:t>
            </a:r>
            <a:endParaRPr lang="es-EC" i="1" dirty="0"/>
          </a:p>
        </p:txBody>
      </p:sp>
      <p:sp>
        <p:nvSpPr>
          <p:cNvPr id="10" name="Rectángulo 9"/>
          <p:cNvSpPr/>
          <p:nvPr/>
        </p:nvSpPr>
        <p:spPr>
          <a:xfrm>
            <a:off x="6204247" y="2497657"/>
            <a:ext cx="3871245" cy="14037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  <a:r>
              <a:rPr lang="es-ES" dirty="0" smtClean="0"/>
              <a:t>. Digestión de plásmido con enzimas de restricción y ligación de las partes</a:t>
            </a:r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2333002" y="4253917"/>
            <a:ext cx="3871245" cy="14037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3. Integración aguas arriba del </a:t>
            </a:r>
            <a:r>
              <a:rPr lang="es-ES" dirty="0" err="1" smtClean="0"/>
              <a:t>operón</a:t>
            </a:r>
            <a:r>
              <a:rPr lang="es-ES" dirty="0" smtClean="0"/>
              <a:t> </a:t>
            </a:r>
            <a:r>
              <a:rPr lang="es-ES" i="1" dirty="0" err="1" smtClean="0"/>
              <a:t>krs</a:t>
            </a:r>
            <a:r>
              <a:rPr lang="es-ES" i="1" dirty="0" smtClean="0"/>
              <a:t> </a:t>
            </a:r>
            <a:r>
              <a:rPr lang="es-ES" dirty="0" smtClean="0"/>
              <a:t>mediante recombinación homóloga (</a:t>
            </a:r>
            <a:r>
              <a:rPr lang="es-ES" i="1" dirty="0" smtClean="0"/>
              <a:t>in </a:t>
            </a:r>
            <a:r>
              <a:rPr lang="es-ES" i="1" dirty="0" err="1" smtClean="0"/>
              <a:t>silico</a:t>
            </a:r>
            <a:r>
              <a:rPr lang="es-ES" dirty="0" smtClean="0"/>
              <a:t>)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18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053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64800" y="738878"/>
            <a:ext cx="6040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/>
              <a:t>S</a:t>
            </a:r>
            <a:r>
              <a:rPr lang="es-ES" sz="2800" b="1" dirty="0"/>
              <a:t>ecuencia consenso del locus </a:t>
            </a:r>
            <a:r>
              <a:rPr lang="es-ES" sz="2800" b="1" dirty="0" err="1"/>
              <a:t>krs</a:t>
            </a:r>
            <a:endParaRPr lang="es-EC" sz="28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9512"/>
            <a:ext cx="7276886" cy="484066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 flipH="1">
            <a:off x="109070" y="5890085"/>
            <a:ext cx="747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Esquema de correspondencia de potenciales genes de </a:t>
            </a:r>
            <a:r>
              <a:rPr lang="es-ES" sz="1400" dirty="0" err="1" smtClean="0"/>
              <a:t>operón</a:t>
            </a:r>
            <a:r>
              <a:rPr lang="es-ES" sz="1400" dirty="0" smtClean="0"/>
              <a:t> </a:t>
            </a:r>
            <a:r>
              <a:rPr lang="es-ES" sz="1400" i="1" dirty="0" err="1" smtClean="0"/>
              <a:t>krs</a:t>
            </a:r>
            <a:r>
              <a:rPr lang="es-ES" sz="1400" dirty="0" smtClean="0"/>
              <a:t> en distintos genomas</a:t>
            </a:r>
            <a:endParaRPr lang="es-EC" sz="1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1007119"/>
              </p:ext>
            </p:extLst>
          </p:nvPr>
        </p:nvGraphicFramePr>
        <p:xfrm>
          <a:off x="7730836" y="1226155"/>
          <a:ext cx="4322620" cy="3862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37008" y="70093"/>
            <a:ext cx="6549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RESULTADOS Y DISCUSIÓN</a:t>
            </a:r>
            <a:endParaRPr lang="es-EC" sz="3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19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9110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963" y="715862"/>
            <a:ext cx="5919352" cy="539831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39175" y="6010177"/>
            <a:ext cx="2871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(Shahsavari, E., et al., 2020)</a:t>
            </a:r>
            <a:endParaRPr lang="es-EC" sz="11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" y="1486931"/>
            <a:ext cx="3121856" cy="171604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3039" y="3202977"/>
            <a:ext cx="2871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(González, J., 2020)</a:t>
            </a:r>
            <a:endParaRPr lang="es-EC" sz="1100" dirty="0"/>
          </a:p>
        </p:txBody>
      </p:sp>
      <p:sp>
        <p:nvSpPr>
          <p:cNvPr id="12" name="Pentágono 11"/>
          <p:cNvSpPr/>
          <p:nvPr/>
        </p:nvSpPr>
        <p:spPr>
          <a:xfrm>
            <a:off x="654582" y="3710765"/>
            <a:ext cx="2052000" cy="468000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Crudo</a:t>
            </a:r>
            <a:endParaRPr lang="es-EC" sz="1600" dirty="0"/>
          </a:p>
        </p:txBody>
      </p:sp>
      <p:sp>
        <p:nvSpPr>
          <p:cNvPr id="13" name="Pentágono 12"/>
          <p:cNvSpPr/>
          <p:nvPr/>
        </p:nvSpPr>
        <p:spPr>
          <a:xfrm>
            <a:off x="669233" y="4559568"/>
            <a:ext cx="2052000" cy="468000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Composición compleja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654582" y="5408371"/>
            <a:ext cx="2052000" cy="468000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Hidrocarburos</a:t>
            </a:r>
            <a:endParaRPr lang="es-EC" sz="1600" dirty="0"/>
          </a:p>
        </p:txBody>
      </p:sp>
      <p:sp>
        <p:nvSpPr>
          <p:cNvPr id="15" name="Rectángulo 14"/>
          <p:cNvSpPr/>
          <p:nvPr/>
        </p:nvSpPr>
        <p:spPr>
          <a:xfrm>
            <a:off x="9877002" y="675280"/>
            <a:ext cx="1693397" cy="138716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Infraestructura para extracción y transporte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10724972" y="2116613"/>
            <a:ext cx="0" cy="432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9877002" y="2611331"/>
            <a:ext cx="1693397" cy="138716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Eventos accidentales: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- Estructura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- Operador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10724972" y="4052664"/>
            <a:ext cx="0" cy="432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9877001" y="4545163"/>
            <a:ext cx="1693397" cy="138716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Daños al entorno y poblaciones aledañas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80354" y="6477301"/>
            <a:ext cx="6491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(WWF, 2021) (</a:t>
            </a:r>
            <a:r>
              <a:rPr lang="es-EC" sz="1000" dirty="0" err="1"/>
              <a:t>Hanania</a:t>
            </a:r>
            <a:r>
              <a:rPr lang="es-EC" sz="1000" dirty="0"/>
              <a:t> et al., 2017</a:t>
            </a:r>
            <a:r>
              <a:rPr lang="es-EC" sz="1000" dirty="0" smtClean="0"/>
              <a:t>) </a:t>
            </a:r>
            <a:r>
              <a:rPr lang="es-ES" sz="1000" dirty="0"/>
              <a:t>(Secretaría de Energía República de Argentina, 2003)</a:t>
            </a:r>
            <a:endParaRPr lang="es-EC" sz="1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437008" y="636080"/>
            <a:ext cx="4539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Petróleo</a:t>
            </a:r>
            <a:endParaRPr lang="es-EC" sz="3200" b="1" dirty="0"/>
          </a:p>
        </p:txBody>
      </p:sp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437008" y="70093"/>
            <a:ext cx="4539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INTRODUCCIÓN</a:t>
            </a:r>
            <a:endParaRPr lang="es-EC" sz="32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1775658" y="6488668"/>
            <a:ext cx="39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2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42644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41" y="1347174"/>
            <a:ext cx="11026880" cy="3165006"/>
          </a:xfrm>
          <a:prstGeom prst="rect">
            <a:avLst/>
          </a:prstGeom>
        </p:spPr>
      </p:pic>
      <p:sp>
        <p:nvSpPr>
          <p:cNvPr id="10" name="CuadroTexto 7"/>
          <p:cNvSpPr txBox="1"/>
          <p:nvPr/>
        </p:nvSpPr>
        <p:spPr>
          <a:xfrm flipH="1">
            <a:off x="516339" y="4894112"/>
            <a:ext cx="11026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Dominios de cada enzima NRPS generados por análisis </a:t>
            </a:r>
            <a:r>
              <a:rPr lang="es-ES" sz="1200" dirty="0" err="1" smtClean="0"/>
              <a:t>bioinformático</a:t>
            </a:r>
            <a:r>
              <a:rPr lang="es-ES" sz="1200" dirty="0" smtClean="0"/>
              <a:t>. C: condensación, A: </a:t>
            </a:r>
            <a:r>
              <a:rPr lang="es-ES" sz="1200" dirty="0" err="1" smtClean="0"/>
              <a:t>adenilación</a:t>
            </a:r>
            <a:r>
              <a:rPr lang="es-ES" sz="1200" dirty="0" smtClean="0"/>
              <a:t>, T: </a:t>
            </a:r>
            <a:r>
              <a:rPr lang="es-ES" sz="1200" dirty="0" err="1" smtClean="0"/>
              <a:t>tiolación</a:t>
            </a:r>
            <a:r>
              <a:rPr lang="es-ES" sz="1200" dirty="0" smtClean="0"/>
              <a:t>, E: </a:t>
            </a:r>
            <a:r>
              <a:rPr lang="es-ES" sz="1200" dirty="0" err="1" smtClean="0"/>
              <a:t>epimerización</a:t>
            </a:r>
            <a:r>
              <a:rPr lang="es-ES" sz="1200" dirty="0" smtClean="0"/>
              <a:t>, TE: </a:t>
            </a:r>
            <a:r>
              <a:rPr lang="es-ES" sz="1200" dirty="0" err="1" smtClean="0"/>
              <a:t>tioesterasa</a:t>
            </a:r>
            <a:endParaRPr lang="es-EC" sz="1200" dirty="0"/>
          </a:p>
        </p:txBody>
      </p:sp>
      <p:pic>
        <p:nvPicPr>
          <p:cNvPr id="4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96762" y="82390"/>
            <a:ext cx="10535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/>
              <a:t>Módulos y sustratos de las NRPS definidas para </a:t>
            </a:r>
            <a:r>
              <a:rPr lang="es-ES" sz="2800" b="1" dirty="0" err="1"/>
              <a:t>kurstakinas</a:t>
            </a:r>
            <a:endParaRPr lang="es-EC" sz="2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20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444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13" y="231424"/>
            <a:ext cx="9708425" cy="5467154"/>
          </a:xfrm>
          <a:prstGeom prst="rect">
            <a:avLst/>
          </a:prstGeom>
        </p:spPr>
      </p:pic>
      <p:sp>
        <p:nvSpPr>
          <p:cNvPr id="4" name="CuadroTexto 9"/>
          <p:cNvSpPr txBox="1"/>
          <p:nvPr/>
        </p:nvSpPr>
        <p:spPr>
          <a:xfrm flipH="1">
            <a:off x="1084912" y="5698578"/>
            <a:ext cx="6153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Potenciales sustratos de cada módulo – Aminoácidos que formarían el </a:t>
            </a:r>
            <a:r>
              <a:rPr lang="es-ES" sz="1200" dirty="0" err="1" smtClean="0"/>
              <a:t>lipopéptido</a:t>
            </a:r>
            <a:endParaRPr lang="es-EC" sz="1200" dirty="0"/>
          </a:p>
        </p:txBody>
      </p:sp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2</a:t>
            </a:r>
            <a:r>
              <a:rPr lang="es-ES" b="1" dirty="0" smtClean="0"/>
              <a:t>1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3852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0304" t="30243" r="14569" b="-1716"/>
          <a:stretch/>
        </p:blipFill>
        <p:spPr>
          <a:xfrm>
            <a:off x="94004" y="1384419"/>
            <a:ext cx="5537676" cy="487964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 flipH="1">
            <a:off x="589657" y="622702"/>
            <a:ext cx="465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Estructura de </a:t>
            </a:r>
            <a:r>
              <a:rPr lang="es-ES" sz="1400" dirty="0" err="1" smtClean="0"/>
              <a:t>kurstakina</a:t>
            </a:r>
            <a:r>
              <a:rPr lang="es-ES" sz="1400" dirty="0" smtClean="0"/>
              <a:t> obtenida de NORINE</a:t>
            </a:r>
            <a:endParaRPr lang="es-EC" sz="14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64888934"/>
              </p:ext>
            </p:extLst>
          </p:nvPr>
        </p:nvGraphicFramePr>
        <p:xfrm>
          <a:off x="5826551" y="1875941"/>
          <a:ext cx="5668763" cy="3384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22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9056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74" y="2481242"/>
            <a:ext cx="6038145" cy="178778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-61546" y="108767"/>
            <a:ext cx="12324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Locus </a:t>
            </a:r>
            <a:r>
              <a:rPr lang="es-ES" sz="2400" b="1" dirty="0" err="1"/>
              <a:t>krs</a:t>
            </a:r>
            <a:r>
              <a:rPr lang="es-ES" sz="2400" b="1" dirty="0"/>
              <a:t> distribuido en el grupo </a:t>
            </a:r>
            <a:r>
              <a:rPr lang="es-ES" sz="2400" b="1" i="1" dirty="0"/>
              <a:t>Bacillus </a:t>
            </a:r>
            <a:r>
              <a:rPr lang="es-ES" sz="2400" b="1" i="1" dirty="0" err="1"/>
              <a:t>cereus</a:t>
            </a:r>
            <a:r>
              <a:rPr lang="es-ES" sz="2400" b="1" i="1" dirty="0"/>
              <a:t> </a:t>
            </a:r>
            <a:r>
              <a:rPr lang="es-ES" sz="2400" b="1" dirty="0"/>
              <a:t>(BLAST 2020) y árbol filogenético</a:t>
            </a:r>
            <a:endParaRPr lang="es-EC" sz="2400" b="1" dirty="0"/>
          </a:p>
        </p:txBody>
      </p:sp>
      <p:sp>
        <p:nvSpPr>
          <p:cNvPr id="9" name="CuadroTexto 8"/>
          <p:cNvSpPr txBox="1"/>
          <p:nvPr/>
        </p:nvSpPr>
        <p:spPr>
          <a:xfrm flipH="1">
            <a:off x="173274" y="4285095"/>
            <a:ext cx="549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Distribución del locus </a:t>
            </a:r>
            <a:r>
              <a:rPr lang="es-ES" sz="1400" i="1" dirty="0" err="1" smtClean="0"/>
              <a:t>krs</a:t>
            </a:r>
            <a:r>
              <a:rPr lang="es-ES" sz="1400" dirty="0" smtClean="0"/>
              <a:t> en especies del grupo </a:t>
            </a:r>
            <a:r>
              <a:rPr lang="es-ES" sz="1400" i="1" dirty="0" smtClean="0"/>
              <a:t>Bacillus </a:t>
            </a:r>
            <a:r>
              <a:rPr lang="es-ES" sz="1400" i="1" dirty="0" err="1" smtClean="0"/>
              <a:t>cereus</a:t>
            </a:r>
            <a:r>
              <a:rPr lang="es-ES" sz="1400" dirty="0" smtClean="0"/>
              <a:t>. Actualización de (</a:t>
            </a:r>
            <a:r>
              <a:rPr lang="es-ES" sz="1400" dirty="0" err="1" smtClean="0"/>
              <a:t>Gelis</a:t>
            </a:r>
            <a:r>
              <a:rPr lang="es-ES" sz="1400" dirty="0" smtClean="0"/>
              <a:t> et al., 2016).</a:t>
            </a:r>
            <a:endParaRPr lang="es-EC" sz="1400" dirty="0"/>
          </a:p>
        </p:txBody>
      </p:sp>
      <p:sp>
        <p:nvSpPr>
          <p:cNvPr id="10" name="CuadroTexto 9"/>
          <p:cNvSpPr txBox="1"/>
          <p:nvPr/>
        </p:nvSpPr>
        <p:spPr>
          <a:xfrm flipH="1">
            <a:off x="5950192" y="5761643"/>
            <a:ext cx="6211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Organización del grupo </a:t>
            </a:r>
            <a:r>
              <a:rPr lang="es-ES" sz="1000" i="1" dirty="0" smtClean="0"/>
              <a:t>Bacillus </a:t>
            </a:r>
            <a:r>
              <a:rPr lang="es-ES" sz="1000" i="1" dirty="0" err="1" smtClean="0"/>
              <a:t>cereus</a:t>
            </a:r>
            <a:r>
              <a:rPr lang="es-ES" sz="1000" dirty="0" smtClean="0"/>
              <a:t>. Sugerida por </a:t>
            </a:r>
            <a:r>
              <a:rPr lang="es-EC" sz="1000" dirty="0"/>
              <a:t>(</a:t>
            </a:r>
            <a:r>
              <a:rPr lang="es-EC" sz="1000" dirty="0" err="1"/>
              <a:t>Ehling-Schulz</a:t>
            </a:r>
            <a:r>
              <a:rPr lang="es-EC" sz="1000" dirty="0"/>
              <a:t> et al., 2019)</a:t>
            </a:r>
            <a:r>
              <a:rPr lang="es-ES" sz="1000" dirty="0" smtClean="0"/>
              <a:t>.</a:t>
            </a:r>
            <a:endParaRPr lang="es-EC" sz="1000" dirty="0"/>
          </a:p>
        </p:txBody>
      </p:sp>
      <p:pic>
        <p:nvPicPr>
          <p:cNvPr id="5122" name="Picture 2" descr="https://www.ncbi.nlm.nih.gov/corecgi/tileshop/tileshop.fcgi?p=PMC3&amp;id=365255&amp;s=88&amp;r=1&amp;c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54" y="640695"/>
            <a:ext cx="5096302" cy="515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23</a:t>
            </a:r>
            <a:endParaRPr lang="es-EC" b="1" dirty="0"/>
          </a:p>
        </p:txBody>
      </p:sp>
      <p:sp>
        <p:nvSpPr>
          <p:cNvPr id="3" name="2 Rectángulo"/>
          <p:cNvSpPr/>
          <p:nvPr/>
        </p:nvSpPr>
        <p:spPr>
          <a:xfrm>
            <a:off x="1569493" y="1173707"/>
            <a:ext cx="2019868" cy="7096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Identidad: &gt;80%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Cobertura: &gt;85%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5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3" y="87921"/>
            <a:ext cx="8644297" cy="677825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 rot="5400000">
            <a:off x="4205562" y="2851130"/>
            <a:ext cx="1200916" cy="386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Clado II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 rot="5400000">
            <a:off x="5665873" y="5879446"/>
            <a:ext cx="1200916" cy="386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Clado III</a:t>
            </a:r>
            <a:endParaRPr lang="es-EC" b="1" dirty="0">
              <a:solidFill>
                <a:schemeClr val="tx1"/>
              </a:solidFill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5936423" y="6056668"/>
            <a:ext cx="0" cy="43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4612590" y="87921"/>
            <a:ext cx="0" cy="613825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9308393" y="1281869"/>
            <a:ext cx="2638628" cy="162370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err="1" smtClean="0"/>
              <a:t>Operón</a:t>
            </a:r>
            <a:r>
              <a:rPr lang="es-ES" sz="1600" dirty="0" smtClean="0"/>
              <a:t> </a:t>
            </a:r>
            <a:r>
              <a:rPr lang="es-ES" sz="1600" i="1" dirty="0" err="1" smtClean="0"/>
              <a:t>krs</a:t>
            </a:r>
            <a:r>
              <a:rPr lang="es-ES" sz="1600" dirty="0" smtClean="0"/>
              <a:t> conservado en cepas </a:t>
            </a:r>
            <a:r>
              <a:rPr lang="es-ES" sz="1600" dirty="0" err="1" smtClean="0"/>
              <a:t>clado</a:t>
            </a:r>
            <a:r>
              <a:rPr lang="es-ES" sz="1600" dirty="0" smtClean="0"/>
              <a:t> II: </a:t>
            </a:r>
          </a:p>
          <a:p>
            <a:pPr algn="ctr"/>
            <a:r>
              <a:rPr lang="es-ES" sz="1600" i="1" dirty="0" smtClean="0"/>
              <a:t>B. </a:t>
            </a:r>
            <a:r>
              <a:rPr lang="es-ES" sz="1600" i="1" dirty="0" err="1" smtClean="0"/>
              <a:t>cereus</a:t>
            </a:r>
            <a:r>
              <a:rPr lang="es-ES" sz="1600" dirty="0" smtClean="0"/>
              <a:t>/</a:t>
            </a:r>
            <a:r>
              <a:rPr lang="es-ES" sz="1600" i="1" dirty="0" smtClean="0"/>
              <a:t>B. </a:t>
            </a:r>
            <a:r>
              <a:rPr lang="es-ES" sz="1600" i="1" dirty="0" err="1" smtClean="0"/>
              <a:t>thuringiensis</a:t>
            </a:r>
            <a:r>
              <a:rPr lang="es-ES" sz="1600" i="1" dirty="0" smtClean="0"/>
              <a:t> </a:t>
            </a:r>
          </a:p>
          <a:p>
            <a:pPr algn="ctr"/>
            <a:r>
              <a:rPr lang="es-ES" sz="1600" dirty="0" smtClean="0"/>
              <a:t>(</a:t>
            </a:r>
            <a:r>
              <a:rPr lang="es-ES" sz="1600" dirty="0" err="1" smtClean="0"/>
              <a:t>Ehling-Schulz</a:t>
            </a:r>
            <a:r>
              <a:rPr lang="es-ES" sz="1600" dirty="0" smtClean="0"/>
              <a:t> et al., 2019)</a:t>
            </a:r>
            <a:endParaRPr lang="es-EC" sz="1600" i="1" dirty="0"/>
          </a:p>
        </p:txBody>
      </p:sp>
      <p:sp>
        <p:nvSpPr>
          <p:cNvPr id="16" name="Rectángulo 15"/>
          <p:cNvSpPr/>
          <p:nvPr/>
        </p:nvSpPr>
        <p:spPr>
          <a:xfrm>
            <a:off x="9300858" y="3645018"/>
            <a:ext cx="2646163" cy="162370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err="1" smtClean="0"/>
              <a:t>Kurstakinas</a:t>
            </a:r>
            <a:r>
              <a:rPr lang="es-ES" sz="1600" dirty="0" smtClean="0"/>
              <a:t> cumplirían rol ecológico en restos de lepidóptera y coleóptera (</a:t>
            </a:r>
            <a:r>
              <a:rPr lang="es-ES" sz="1600" dirty="0" err="1" smtClean="0"/>
              <a:t>Dubois</a:t>
            </a:r>
            <a:r>
              <a:rPr lang="es-ES" sz="1600" dirty="0" smtClean="0"/>
              <a:t> et al., 2012; </a:t>
            </a:r>
            <a:r>
              <a:rPr lang="es-ES" sz="1600" dirty="0" err="1" smtClean="0"/>
              <a:t>Gelis-Jeanvoine</a:t>
            </a:r>
            <a:r>
              <a:rPr lang="es-ES" sz="1600" dirty="0" smtClean="0"/>
              <a:t> et al., 2016)</a:t>
            </a:r>
            <a:endParaRPr lang="es-EC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24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6505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13645" y="108767"/>
            <a:ext cx="11075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Vector anotado</a:t>
            </a:r>
            <a:endParaRPr lang="es-EC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46" y="674139"/>
            <a:ext cx="5410200" cy="5048250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46257273"/>
              </p:ext>
            </p:extLst>
          </p:nvPr>
        </p:nvGraphicFramePr>
        <p:xfrm>
          <a:off x="6366740" y="570431"/>
          <a:ext cx="5503368" cy="5215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/>
          <p:cNvSpPr txBox="1"/>
          <p:nvPr/>
        </p:nvSpPr>
        <p:spPr>
          <a:xfrm flipH="1">
            <a:off x="369787" y="5702985"/>
            <a:ext cx="6211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pHt315-1 anotado.</a:t>
            </a:r>
            <a:endParaRPr lang="es-EC" sz="1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25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9340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13645" y="108767"/>
            <a:ext cx="11075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Análisis transcriptómico</a:t>
            </a:r>
            <a:endParaRPr lang="es-EC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5" y="1096427"/>
            <a:ext cx="6155781" cy="14146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94" y="3175173"/>
            <a:ext cx="6155781" cy="10388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892" y="629338"/>
            <a:ext cx="5365068" cy="533119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 flipH="1">
            <a:off x="111094" y="2547941"/>
            <a:ext cx="6211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Lecturas mapeadas en cada punto de muestreo.</a:t>
            </a:r>
            <a:endParaRPr lang="es-EC" sz="1000" dirty="0"/>
          </a:p>
        </p:txBody>
      </p:sp>
      <p:sp>
        <p:nvSpPr>
          <p:cNvPr id="10" name="CuadroTexto 9"/>
          <p:cNvSpPr txBox="1"/>
          <p:nvPr/>
        </p:nvSpPr>
        <p:spPr>
          <a:xfrm flipH="1">
            <a:off x="83274" y="4250900"/>
            <a:ext cx="6211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Resultados de expresión diferencial entre los periodos de crecimiento vegetativo y esporulación.</a:t>
            </a:r>
            <a:endParaRPr lang="es-EC" sz="1000" dirty="0"/>
          </a:p>
        </p:txBody>
      </p:sp>
      <p:sp>
        <p:nvSpPr>
          <p:cNvPr id="12" name="CuadroTexto 11"/>
          <p:cNvSpPr txBox="1"/>
          <p:nvPr/>
        </p:nvSpPr>
        <p:spPr>
          <a:xfrm flipH="1">
            <a:off x="4445615" y="5997420"/>
            <a:ext cx="6211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Gráfico MA-</a:t>
            </a:r>
            <a:r>
              <a:rPr lang="es-ES" sz="1000" dirty="0" err="1" smtClean="0"/>
              <a:t>plot</a:t>
            </a:r>
            <a:r>
              <a:rPr lang="es-ES" sz="1000" dirty="0" smtClean="0"/>
              <a:t> muestra la relación entre el log2(FC) vs media de las lecturas</a:t>
            </a:r>
          </a:p>
          <a:p>
            <a:r>
              <a:rPr lang="es-ES" sz="1000" dirty="0" smtClean="0"/>
              <a:t>.</a:t>
            </a:r>
            <a:endParaRPr lang="es-EC" sz="1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26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8438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13645" y="108767"/>
            <a:ext cx="2435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Ensamblaje del constructo</a:t>
            </a:r>
            <a:endParaRPr lang="es-EC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185" y="74583"/>
            <a:ext cx="5426968" cy="66638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 flipH="1">
            <a:off x="-2" y="3591104"/>
            <a:ext cx="2999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Secuencia del promotor del </a:t>
            </a:r>
            <a:r>
              <a:rPr lang="es-ES" sz="1000" dirty="0" err="1" smtClean="0"/>
              <a:t>operón</a:t>
            </a:r>
            <a:r>
              <a:rPr lang="es-ES" sz="1000" dirty="0" smtClean="0"/>
              <a:t> </a:t>
            </a:r>
            <a:r>
              <a:rPr lang="es-ES" sz="1000" i="1" dirty="0" err="1" smtClean="0"/>
              <a:t>krs</a:t>
            </a:r>
            <a:r>
              <a:rPr lang="es-ES" sz="1000" dirty="0" smtClean="0"/>
              <a:t>. Descrita por (</a:t>
            </a:r>
            <a:r>
              <a:rPr lang="es-ES" sz="1000" dirty="0" err="1" smtClean="0"/>
              <a:t>Gelis-Jeanvoine</a:t>
            </a:r>
            <a:r>
              <a:rPr lang="es-ES" sz="1000" dirty="0" smtClean="0"/>
              <a:t> et al., 2016)</a:t>
            </a:r>
            <a:endParaRPr lang="es-EC" sz="1000" dirty="0"/>
          </a:p>
        </p:txBody>
      </p:sp>
      <p:sp>
        <p:nvSpPr>
          <p:cNvPr id="4" name="Rectángulo 3"/>
          <p:cNvSpPr/>
          <p:nvPr/>
        </p:nvSpPr>
        <p:spPr>
          <a:xfrm>
            <a:off x="8545794" y="1076770"/>
            <a:ext cx="1375874" cy="6067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Sitios de unión factor </a:t>
            </a:r>
            <a:r>
              <a:rPr lang="es-ES" sz="1400" dirty="0" err="1" smtClean="0"/>
              <a:t>SinR</a:t>
            </a:r>
            <a:endParaRPr lang="es-EC" sz="1400" dirty="0"/>
          </a:p>
        </p:txBody>
      </p:sp>
      <p:cxnSp>
        <p:nvCxnSpPr>
          <p:cNvPr id="8" name="Conector recto de flecha 7"/>
          <p:cNvCxnSpPr>
            <a:stCxn id="4" idx="1"/>
          </p:cNvCxnSpPr>
          <p:nvPr/>
        </p:nvCxnSpPr>
        <p:spPr>
          <a:xfrm flipH="1" flipV="1">
            <a:off x="7127193" y="717847"/>
            <a:ext cx="1418601" cy="662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stCxn id="4" idx="1"/>
          </p:cNvCxnSpPr>
          <p:nvPr/>
        </p:nvCxnSpPr>
        <p:spPr>
          <a:xfrm flipH="1">
            <a:off x="6434983" y="1380146"/>
            <a:ext cx="2110811" cy="388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8553952" y="3051253"/>
            <a:ext cx="1674977" cy="71054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Sección </a:t>
            </a:r>
            <a:r>
              <a:rPr lang="es-ES" sz="1400" dirty="0" err="1" smtClean="0"/>
              <a:t>palindrómica</a:t>
            </a:r>
            <a:r>
              <a:rPr lang="es-ES" sz="1400" dirty="0" smtClean="0"/>
              <a:t>: Potencial represor</a:t>
            </a:r>
            <a:endParaRPr lang="es-EC" sz="1400" dirty="0"/>
          </a:p>
        </p:txBody>
      </p:sp>
      <p:cxnSp>
        <p:nvCxnSpPr>
          <p:cNvPr id="13" name="Conector recto de flecha 12"/>
          <p:cNvCxnSpPr>
            <a:stCxn id="11" idx="1"/>
          </p:cNvCxnSpPr>
          <p:nvPr/>
        </p:nvCxnSpPr>
        <p:spPr>
          <a:xfrm flipH="1">
            <a:off x="7490388" y="3406524"/>
            <a:ext cx="10635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1486968" y="4819827"/>
            <a:ext cx="1384418" cy="495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Promotor: Factor </a:t>
            </a:r>
            <a:r>
              <a:rPr lang="es-ES" sz="1400" dirty="0" err="1" smtClean="0"/>
              <a:t>sigmaF</a:t>
            </a:r>
            <a:r>
              <a:rPr lang="es-ES" sz="1400" dirty="0" smtClean="0"/>
              <a:t> </a:t>
            </a:r>
            <a:endParaRPr lang="es-EC" sz="1400" dirty="0"/>
          </a:p>
        </p:txBody>
      </p:sp>
      <p:cxnSp>
        <p:nvCxnSpPr>
          <p:cNvPr id="16" name="Conector recto de flecha 15"/>
          <p:cNvCxnSpPr>
            <a:stCxn id="14" idx="3"/>
          </p:cNvCxnSpPr>
          <p:nvPr/>
        </p:nvCxnSpPr>
        <p:spPr>
          <a:xfrm>
            <a:off x="2871386" y="5067655"/>
            <a:ext cx="349989" cy="170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8553952" y="4742916"/>
            <a:ext cx="1375874" cy="3247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Sitios -35 y -10</a:t>
            </a:r>
            <a:endParaRPr lang="es-EC" sz="1400" dirty="0"/>
          </a:p>
        </p:txBody>
      </p:sp>
      <p:cxnSp>
        <p:nvCxnSpPr>
          <p:cNvPr id="21" name="Conector recto de flecha 20"/>
          <p:cNvCxnSpPr>
            <a:stCxn id="19" idx="1"/>
          </p:cNvCxnSpPr>
          <p:nvPr/>
        </p:nvCxnSpPr>
        <p:spPr>
          <a:xfrm flipH="1" flipV="1">
            <a:off x="6845181" y="4691641"/>
            <a:ext cx="1708771" cy="213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19" idx="1"/>
          </p:cNvCxnSpPr>
          <p:nvPr/>
        </p:nvCxnSpPr>
        <p:spPr>
          <a:xfrm flipH="1" flipV="1">
            <a:off x="8092867" y="4640366"/>
            <a:ext cx="461085" cy="2649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1486968" y="6035805"/>
            <a:ext cx="1375874" cy="6067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Sitios de unión factor Spo0A</a:t>
            </a:r>
            <a:endParaRPr lang="es-EC" sz="1400" dirty="0"/>
          </a:p>
        </p:txBody>
      </p:sp>
      <p:cxnSp>
        <p:nvCxnSpPr>
          <p:cNvPr id="27" name="Conector recto de flecha 26"/>
          <p:cNvCxnSpPr>
            <a:stCxn id="25" idx="3"/>
          </p:cNvCxnSpPr>
          <p:nvPr/>
        </p:nvCxnSpPr>
        <p:spPr>
          <a:xfrm>
            <a:off x="2862842" y="6339181"/>
            <a:ext cx="1768979" cy="53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27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6912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13645" y="108767"/>
            <a:ext cx="11075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Ensamblaje del constructo</a:t>
            </a:r>
            <a:endParaRPr lang="es-EC" sz="2400" b="1" dirty="0"/>
          </a:p>
        </p:txBody>
      </p:sp>
      <p:sp>
        <p:nvSpPr>
          <p:cNvPr id="9" name="CuadroTexto 7"/>
          <p:cNvSpPr txBox="1"/>
          <p:nvPr/>
        </p:nvSpPr>
        <p:spPr>
          <a:xfrm flipH="1">
            <a:off x="3204672" y="5205140"/>
            <a:ext cx="5084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Secuencias de los promotores candidatos. Descritas por (Wang et al., 2013) y estimaciones en software </a:t>
            </a:r>
            <a:r>
              <a:rPr lang="es-ES" sz="1000" dirty="0" err="1" smtClean="0"/>
              <a:t>bioinformáticos</a:t>
            </a:r>
            <a:r>
              <a:rPr lang="es-ES" sz="1000" dirty="0" smtClean="0"/>
              <a:t>.</a:t>
            </a:r>
            <a:endParaRPr lang="es-EC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0" y="930741"/>
            <a:ext cx="5023031" cy="32310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236" y="930741"/>
            <a:ext cx="4899747" cy="323436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950547" y="1897166"/>
            <a:ext cx="1156689" cy="4101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Promotor: Factor </a:t>
            </a:r>
            <a:r>
              <a:rPr lang="es-ES" sz="1200" dirty="0" err="1" smtClean="0"/>
              <a:t>sigmaA</a:t>
            </a:r>
            <a:r>
              <a:rPr lang="es-ES" sz="1200" dirty="0" smtClean="0"/>
              <a:t> </a:t>
            </a:r>
            <a:endParaRPr lang="es-EC" sz="1200" dirty="0"/>
          </a:p>
        </p:txBody>
      </p:sp>
      <p:sp>
        <p:nvSpPr>
          <p:cNvPr id="11" name="Rectángulo 10"/>
          <p:cNvSpPr/>
          <p:nvPr/>
        </p:nvSpPr>
        <p:spPr>
          <a:xfrm>
            <a:off x="4950547" y="3127934"/>
            <a:ext cx="1156689" cy="4101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Promotor: Factor </a:t>
            </a:r>
            <a:r>
              <a:rPr lang="es-ES" sz="1200" dirty="0" err="1" smtClean="0"/>
              <a:t>sigmaF</a:t>
            </a:r>
            <a:r>
              <a:rPr lang="es-ES" sz="1200" dirty="0" smtClean="0"/>
              <a:t> </a:t>
            </a:r>
            <a:endParaRPr lang="es-EC" sz="1200" dirty="0"/>
          </a:p>
        </p:txBody>
      </p:sp>
      <p:sp>
        <p:nvSpPr>
          <p:cNvPr id="12" name="Rectángulo 11"/>
          <p:cNvSpPr/>
          <p:nvPr/>
        </p:nvSpPr>
        <p:spPr>
          <a:xfrm>
            <a:off x="102550" y="4370665"/>
            <a:ext cx="1156689" cy="4101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Promotor: Factor </a:t>
            </a:r>
            <a:r>
              <a:rPr lang="es-ES" sz="1200" dirty="0" err="1" smtClean="0"/>
              <a:t>sigmaA</a:t>
            </a:r>
            <a:r>
              <a:rPr lang="es-ES" sz="1200" dirty="0" smtClean="0"/>
              <a:t> </a:t>
            </a:r>
            <a:endParaRPr lang="es-EC" sz="1200" dirty="0"/>
          </a:p>
        </p:txBody>
      </p:sp>
      <p:sp>
        <p:nvSpPr>
          <p:cNvPr id="13" name="Rectángulo 12"/>
          <p:cNvSpPr/>
          <p:nvPr/>
        </p:nvSpPr>
        <p:spPr>
          <a:xfrm>
            <a:off x="2730679" y="4370665"/>
            <a:ext cx="1156689" cy="4101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Sitio de unión de ribosoma</a:t>
            </a:r>
            <a:endParaRPr lang="es-EC" sz="1200" dirty="0"/>
          </a:p>
        </p:txBody>
      </p:sp>
      <p:sp>
        <p:nvSpPr>
          <p:cNvPr id="14" name="Rectángulo 13"/>
          <p:cNvSpPr/>
          <p:nvPr/>
        </p:nvSpPr>
        <p:spPr>
          <a:xfrm>
            <a:off x="11006983" y="2799433"/>
            <a:ext cx="1156689" cy="4101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Promotor: Factor </a:t>
            </a:r>
            <a:r>
              <a:rPr lang="es-ES" sz="1200" dirty="0" err="1" smtClean="0"/>
              <a:t>sigmaA</a:t>
            </a:r>
            <a:r>
              <a:rPr lang="es-ES" sz="1200" dirty="0" smtClean="0"/>
              <a:t> </a:t>
            </a:r>
            <a:endParaRPr lang="es-EC" sz="1200" dirty="0"/>
          </a:p>
        </p:txBody>
      </p:sp>
      <p:cxnSp>
        <p:nvCxnSpPr>
          <p:cNvPr id="7" name="Conector recto de flecha 6"/>
          <p:cNvCxnSpPr>
            <a:stCxn id="10" idx="1"/>
          </p:cNvCxnSpPr>
          <p:nvPr/>
        </p:nvCxnSpPr>
        <p:spPr>
          <a:xfrm flipH="1" flipV="1">
            <a:off x="4648912" y="1974079"/>
            <a:ext cx="301635" cy="1281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11" idx="1"/>
          </p:cNvCxnSpPr>
          <p:nvPr/>
        </p:nvCxnSpPr>
        <p:spPr>
          <a:xfrm flipH="1" flipV="1">
            <a:off x="3204673" y="2608041"/>
            <a:ext cx="1745874" cy="7249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12" idx="0"/>
          </p:cNvCxnSpPr>
          <p:nvPr/>
        </p:nvCxnSpPr>
        <p:spPr>
          <a:xfrm flipV="1">
            <a:off x="680895" y="3273789"/>
            <a:ext cx="284780" cy="10968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13" idx="1"/>
          </p:cNvCxnSpPr>
          <p:nvPr/>
        </p:nvCxnSpPr>
        <p:spPr>
          <a:xfrm flipH="1" flipV="1">
            <a:off x="2469735" y="3939611"/>
            <a:ext cx="260944" cy="6361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14" idx="1"/>
          </p:cNvCxnSpPr>
          <p:nvPr/>
        </p:nvCxnSpPr>
        <p:spPr>
          <a:xfrm flipH="1" flipV="1">
            <a:off x="9870393" y="2717563"/>
            <a:ext cx="1136590" cy="2869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28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376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066" y="749519"/>
            <a:ext cx="7441073" cy="512998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 flipH="1">
            <a:off x="213645" y="1776080"/>
            <a:ext cx="4884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Cebadores diseñados para la integración del constructo.</a:t>
            </a:r>
            <a:endParaRPr lang="es-EC" sz="1000" dirty="0"/>
          </a:p>
        </p:txBody>
      </p:sp>
      <p:sp>
        <p:nvSpPr>
          <p:cNvPr id="7" name="CuadroTexto 6"/>
          <p:cNvSpPr txBox="1"/>
          <p:nvPr/>
        </p:nvSpPr>
        <p:spPr>
          <a:xfrm flipH="1">
            <a:off x="502955" y="5763956"/>
            <a:ext cx="4884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Secuencias </a:t>
            </a:r>
            <a:r>
              <a:rPr lang="es-ES" sz="1000" dirty="0" err="1" smtClean="0"/>
              <a:t>PrlpU</a:t>
            </a:r>
            <a:r>
              <a:rPr lang="es-ES" sz="1000" dirty="0" smtClean="0"/>
              <a:t> y </a:t>
            </a:r>
            <a:r>
              <a:rPr lang="es-ES" sz="1000" i="1" dirty="0" err="1" smtClean="0"/>
              <a:t>krsE</a:t>
            </a:r>
            <a:r>
              <a:rPr lang="es-ES" sz="1000" dirty="0" smtClean="0"/>
              <a:t> integradas al plásmido pHT315-1.</a:t>
            </a:r>
            <a:endParaRPr lang="es-EC" sz="1000" dirty="0"/>
          </a:p>
        </p:txBody>
      </p:sp>
      <p:sp>
        <p:nvSpPr>
          <p:cNvPr id="8" name="Rectángulo 7"/>
          <p:cNvSpPr/>
          <p:nvPr/>
        </p:nvSpPr>
        <p:spPr>
          <a:xfrm>
            <a:off x="213645" y="108767"/>
            <a:ext cx="11075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Ensamblaje del constructo</a:t>
            </a:r>
            <a:endParaRPr lang="es-EC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45" y="626408"/>
            <a:ext cx="5586324" cy="1149672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29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41117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6" y="276242"/>
            <a:ext cx="3839570" cy="230374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030" y="276241"/>
            <a:ext cx="3455613" cy="2303742"/>
          </a:xfrm>
          <a:prstGeom prst="rect">
            <a:avLst/>
          </a:prstGeom>
        </p:spPr>
      </p:pic>
      <p:pic>
        <p:nvPicPr>
          <p:cNvPr id="5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" y="3183242"/>
            <a:ext cx="4315676" cy="2880000"/>
          </a:xfrm>
          <a:prstGeom prst="rect">
            <a:avLst/>
          </a:prstGeom>
        </p:spPr>
      </p:pic>
      <p:pic>
        <p:nvPicPr>
          <p:cNvPr id="6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030" y="3183242"/>
            <a:ext cx="4320000" cy="2880000"/>
          </a:xfrm>
          <a:prstGeom prst="rect">
            <a:avLst/>
          </a:prstGeom>
        </p:spPr>
      </p:pic>
      <p:sp>
        <p:nvSpPr>
          <p:cNvPr id="7" name="Doble onda 6"/>
          <p:cNvSpPr/>
          <p:nvPr/>
        </p:nvSpPr>
        <p:spPr>
          <a:xfrm>
            <a:off x="9355395" y="2636311"/>
            <a:ext cx="2213361" cy="871671"/>
          </a:xfrm>
          <a:prstGeom prst="doubleWav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8" name="Doble onda 7"/>
          <p:cNvSpPr/>
          <p:nvPr/>
        </p:nvSpPr>
        <p:spPr>
          <a:xfrm>
            <a:off x="9355395" y="3378372"/>
            <a:ext cx="2213360" cy="497080"/>
          </a:xfrm>
          <a:prstGeom prst="doubleWav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Doble onda 8"/>
          <p:cNvSpPr/>
          <p:nvPr/>
        </p:nvSpPr>
        <p:spPr>
          <a:xfrm>
            <a:off x="9355395" y="3798793"/>
            <a:ext cx="2213360" cy="497080"/>
          </a:xfrm>
          <a:prstGeom prst="doubleWav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9269939" y="4456566"/>
            <a:ext cx="2384276" cy="7605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 Ecuador:</a:t>
            </a:r>
            <a:endParaRPr lang="es-EC" dirty="0"/>
          </a:p>
        </p:txBody>
      </p:sp>
      <p:pic>
        <p:nvPicPr>
          <p:cNvPr id="11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202" y="3094293"/>
            <a:ext cx="895746" cy="895746"/>
          </a:xfrm>
          <a:prstGeom prst="rect">
            <a:avLst/>
          </a:prstGeom>
        </p:spPr>
      </p:pic>
      <p:pic>
        <p:nvPicPr>
          <p:cNvPr id="12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207516" y="2562045"/>
            <a:ext cx="2871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© Peter Ewins / WWF-Canadá</a:t>
            </a:r>
            <a:endParaRPr lang="es-EC" sz="11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613874" y="2560894"/>
            <a:ext cx="2871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(Basantes, A., 2020)</a:t>
            </a:r>
            <a:endParaRPr lang="es-EC" sz="11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0601" y="6000805"/>
            <a:ext cx="2871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(Bennett, C., 2010)</a:t>
            </a:r>
            <a:endParaRPr lang="es-EC" sz="11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563272" y="6025566"/>
            <a:ext cx="28713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© Lucas Bustamente / @tropicalherping</a:t>
            </a:r>
            <a:endParaRPr lang="es-EC" sz="900" dirty="0"/>
          </a:p>
        </p:txBody>
      </p:sp>
      <p:sp>
        <p:nvSpPr>
          <p:cNvPr id="18" name="Rectángulo 17"/>
          <p:cNvSpPr/>
          <p:nvPr/>
        </p:nvSpPr>
        <p:spPr>
          <a:xfrm>
            <a:off x="9184479" y="828248"/>
            <a:ext cx="2384276" cy="7605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←Estructuras</a:t>
            </a:r>
            <a:endParaRPr lang="es-EC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2535428" y="5327807"/>
            <a:ext cx="1800000" cy="7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Desperdicios de Chevron Texaco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7069203" y="5333690"/>
            <a:ext cx="1800000" cy="7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solidFill>
                  <a:schemeClr val="tx1"/>
                </a:solidFill>
              </a:rPr>
              <a:t>Ruptura de oleoductos en la cascada San Rafael</a:t>
            </a:r>
            <a:endParaRPr lang="es-EC" sz="1300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0601" y="63284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000" dirty="0"/>
              <a:t>(</a:t>
            </a:r>
            <a:r>
              <a:rPr lang="es-ES" sz="1000" dirty="0"/>
              <a:t>Becerra, et al., 2013) </a:t>
            </a:r>
            <a:r>
              <a:rPr lang="es-EC" sz="1000" dirty="0"/>
              <a:t>(Guerra, 2020) (</a:t>
            </a:r>
            <a:r>
              <a:rPr lang="es-EC" sz="1000" dirty="0" err="1"/>
              <a:t>Fontaine</a:t>
            </a:r>
            <a:r>
              <a:rPr lang="es-EC" sz="1000" dirty="0"/>
              <a:t>, 2003) </a:t>
            </a:r>
            <a:r>
              <a:rPr lang="es-ES" sz="1000" dirty="0"/>
              <a:t>(Bennett, C., 2010) (Basantes, A., 2020)</a:t>
            </a:r>
            <a:endParaRPr lang="es-EC" sz="10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1775658" y="6488668"/>
            <a:ext cx="39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3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8583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45" y="81880"/>
            <a:ext cx="6332544" cy="6717913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 flipH="1">
            <a:off x="7956135" y="2434972"/>
            <a:ext cx="337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Simulación de la recombinación homóloga en MCDS.</a:t>
            </a:r>
            <a:endParaRPr lang="es-EC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30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6366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13645" y="108767"/>
            <a:ext cx="11075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Protocolo propuesto</a:t>
            </a:r>
            <a:endParaRPr lang="es-EC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13644" y="1392965"/>
            <a:ext cx="1786071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500" dirty="0" smtClean="0"/>
              <a:t>Muestreo de suelo</a:t>
            </a:r>
            <a:endParaRPr lang="es-EC" sz="1500" dirty="0"/>
          </a:p>
        </p:txBody>
      </p:sp>
      <p:pic>
        <p:nvPicPr>
          <p:cNvPr id="6146" name="Picture 2" descr="Provincia de Pichincha - Wikipedia, la enciclopedia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11" y="726393"/>
            <a:ext cx="1498924" cy="161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63" y="726393"/>
            <a:ext cx="1498923" cy="161509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215111" y="2469735"/>
            <a:ext cx="149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Florícolas de Pichincha (Narváez, 2015)</a:t>
            </a:r>
            <a:endParaRPr lang="es-EC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864862" y="2469735"/>
            <a:ext cx="149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Sitios contaminados (Maddela, 2015)</a:t>
            </a:r>
            <a:endParaRPr lang="es-EC" sz="1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700" y="625145"/>
            <a:ext cx="5269357" cy="184458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5111" y="3534874"/>
            <a:ext cx="4626313" cy="209479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13644" y="4420688"/>
            <a:ext cx="1786071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500" dirty="0" smtClean="0"/>
              <a:t>Caracterización fisicoquímica</a:t>
            </a:r>
            <a:endParaRPr lang="es-EC" sz="15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3</a:t>
            </a:r>
            <a:r>
              <a:rPr lang="es-ES" b="1" dirty="0" smtClean="0"/>
              <a:t>1</a:t>
            </a:r>
            <a:endParaRPr lang="es-EC" b="1" dirty="0"/>
          </a:p>
        </p:txBody>
      </p:sp>
      <p:sp>
        <p:nvSpPr>
          <p:cNvPr id="14" name="CuadroTexto 8"/>
          <p:cNvSpPr txBox="1"/>
          <p:nvPr/>
        </p:nvSpPr>
        <p:spPr>
          <a:xfrm>
            <a:off x="6879578" y="5306503"/>
            <a:ext cx="195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(</a:t>
            </a:r>
            <a:r>
              <a:rPr lang="es-ES" sz="1200" dirty="0" err="1" smtClean="0"/>
              <a:t>Nagaraju</a:t>
            </a:r>
            <a:r>
              <a:rPr lang="es-ES" sz="1200" dirty="0" smtClean="0"/>
              <a:t> et al., 2009)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8267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048000" y="21363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560381" y="2505671"/>
            <a:ext cx="1786071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500" dirty="0" smtClean="0"/>
              <a:t>Aislamiento de la bacteria</a:t>
            </a:r>
            <a:endParaRPr lang="es-EC" sz="15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214" y="623842"/>
            <a:ext cx="7903881" cy="545228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32</a:t>
            </a:r>
            <a:endParaRPr lang="es-EC" b="1" dirty="0"/>
          </a:p>
        </p:txBody>
      </p:sp>
      <p:sp>
        <p:nvSpPr>
          <p:cNvPr id="8" name="CuadroTexto 8"/>
          <p:cNvSpPr txBox="1"/>
          <p:nvPr/>
        </p:nvSpPr>
        <p:spPr>
          <a:xfrm>
            <a:off x="3119214" y="5512786"/>
            <a:ext cx="195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(</a:t>
            </a:r>
            <a:r>
              <a:rPr lang="es-ES" sz="1200" dirty="0" err="1" smtClean="0"/>
              <a:t>Rabha</a:t>
            </a:r>
            <a:r>
              <a:rPr lang="es-ES" sz="1200" dirty="0" smtClean="0"/>
              <a:t> et al., 2017)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8107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15103" y="676871"/>
            <a:ext cx="1786071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500" dirty="0" smtClean="0"/>
              <a:t>Transformación</a:t>
            </a:r>
            <a:endParaRPr lang="es-EC" sz="15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411" y="676870"/>
            <a:ext cx="7256982" cy="5515017"/>
          </a:xfrm>
          <a:prstGeom prst="rect">
            <a:avLst/>
          </a:prstGeom>
        </p:spPr>
      </p:pic>
      <p:pic>
        <p:nvPicPr>
          <p:cNvPr id="6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33</a:t>
            </a:r>
            <a:endParaRPr lang="es-EC" b="1" dirty="0"/>
          </a:p>
        </p:txBody>
      </p:sp>
      <p:sp>
        <p:nvSpPr>
          <p:cNvPr id="7" name="CuadroTexto 8"/>
          <p:cNvSpPr txBox="1"/>
          <p:nvPr/>
        </p:nvSpPr>
        <p:spPr>
          <a:xfrm>
            <a:off x="9870393" y="4853650"/>
            <a:ext cx="2191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(</a:t>
            </a:r>
            <a:r>
              <a:rPr lang="es-ES" sz="1200" dirty="0" err="1" smtClean="0"/>
              <a:t>Gélis-Jeanvoine</a:t>
            </a:r>
            <a:r>
              <a:rPr lang="es-ES" sz="1200" dirty="0" smtClean="0"/>
              <a:t> et al., 2016; </a:t>
            </a:r>
            <a:r>
              <a:rPr lang="es-ES" sz="1200" dirty="0" err="1" smtClean="0"/>
              <a:t>Jiao</a:t>
            </a:r>
            <a:r>
              <a:rPr lang="es-ES" sz="1200" dirty="0" smtClean="0"/>
              <a:t> et al., 2016)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6367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504" y="665015"/>
            <a:ext cx="7596855" cy="34010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15103" y="676871"/>
            <a:ext cx="2251185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500" dirty="0" smtClean="0"/>
              <a:t>Obtención de </a:t>
            </a:r>
            <a:r>
              <a:rPr lang="es-ES" sz="1500" dirty="0" err="1" smtClean="0"/>
              <a:t>kurstakina</a:t>
            </a:r>
            <a:endParaRPr lang="es-EC" sz="15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15103" y="4066089"/>
            <a:ext cx="2088815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500" dirty="0" smtClean="0"/>
              <a:t>Degradación de diésel</a:t>
            </a:r>
            <a:endParaRPr lang="es-EC" sz="15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527" y="4068086"/>
            <a:ext cx="3443644" cy="194209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089" y="4389254"/>
            <a:ext cx="4973653" cy="6648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340" y="5127699"/>
            <a:ext cx="4629150" cy="619125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34</a:t>
            </a:r>
            <a:endParaRPr lang="es-EC" b="1" dirty="0"/>
          </a:p>
        </p:txBody>
      </p:sp>
      <p:sp>
        <p:nvSpPr>
          <p:cNvPr id="11" name="CuadroTexto 8"/>
          <p:cNvSpPr txBox="1"/>
          <p:nvPr/>
        </p:nvSpPr>
        <p:spPr>
          <a:xfrm>
            <a:off x="3546504" y="2541623"/>
            <a:ext cx="195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(</a:t>
            </a:r>
            <a:r>
              <a:rPr lang="es-ES" sz="1200" dirty="0" err="1" smtClean="0"/>
              <a:t>Hathout</a:t>
            </a:r>
            <a:r>
              <a:rPr lang="es-ES" sz="1200" dirty="0" smtClean="0"/>
              <a:t> et al., 2000; </a:t>
            </a:r>
            <a:r>
              <a:rPr lang="es-ES" sz="1200" dirty="0" err="1" smtClean="0"/>
              <a:t>Diallo</a:t>
            </a:r>
            <a:r>
              <a:rPr lang="es-ES" sz="1200" dirty="0" smtClean="0"/>
              <a:t> et al., 2019)</a:t>
            </a:r>
            <a:endParaRPr lang="es-EC" sz="1200" dirty="0"/>
          </a:p>
        </p:txBody>
      </p:sp>
      <p:sp>
        <p:nvSpPr>
          <p:cNvPr id="12" name="CuadroTexto 8"/>
          <p:cNvSpPr txBox="1"/>
          <p:nvPr/>
        </p:nvSpPr>
        <p:spPr>
          <a:xfrm>
            <a:off x="4980340" y="5871677"/>
            <a:ext cx="195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(</a:t>
            </a:r>
            <a:r>
              <a:rPr lang="es-ES" sz="1200" dirty="0" err="1" smtClean="0"/>
              <a:t>Diallo</a:t>
            </a:r>
            <a:r>
              <a:rPr lang="es-ES" sz="1200" dirty="0" smtClean="0"/>
              <a:t> et al., 2019)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2907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048000" y="21363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213645" y="1136590"/>
            <a:ext cx="116222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Genes codificantes de </a:t>
            </a:r>
            <a:r>
              <a:rPr lang="es-MX" dirty="0"/>
              <a:t>NRPS </a:t>
            </a:r>
            <a:r>
              <a:rPr lang="es-MX" dirty="0" smtClean="0"/>
              <a:t>de </a:t>
            </a:r>
            <a:r>
              <a:rPr lang="es-MX" dirty="0"/>
              <a:t>kurstakinas </a:t>
            </a:r>
            <a:r>
              <a:rPr lang="es-MX" dirty="0" smtClean="0"/>
              <a:t>se disponen como </a:t>
            </a:r>
            <a:r>
              <a:rPr lang="es-MX" dirty="0" err="1" smtClean="0"/>
              <a:t>operón</a:t>
            </a:r>
            <a:r>
              <a:rPr lang="es-MX" dirty="0" smtClean="0"/>
              <a:t> </a:t>
            </a:r>
            <a:r>
              <a:rPr lang="es-MX" dirty="0"/>
              <a:t>cuya expresión </a:t>
            </a:r>
            <a:r>
              <a:rPr lang="es-MX" dirty="0" smtClean="0"/>
              <a:t>es </a:t>
            </a:r>
            <a:r>
              <a:rPr lang="es-MX" dirty="0"/>
              <a:t>dirigida por </a:t>
            </a:r>
            <a:r>
              <a:rPr lang="es-MX" dirty="0" err="1" smtClean="0"/>
              <a:t>Pkrs</a:t>
            </a:r>
            <a:r>
              <a:rPr lang="es-MX" dirty="0" smtClean="0"/>
              <a:t>, con longitud de 1.1 kb, y tiene sitios para </a:t>
            </a:r>
            <a:r>
              <a:rPr lang="es-MX" dirty="0"/>
              <a:t>unión de factores de transcripción que reprimen su actividad. Los productos de esta región son seis </a:t>
            </a:r>
            <a:r>
              <a:rPr lang="es-MX" dirty="0" smtClean="0"/>
              <a:t>proteínas: </a:t>
            </a:r>
            <a:r>
              <a:rPr lang="es-MX" dirty="0" err="1" smtClean="0"/>
              <a:t>KrsE</a:t>
            </a:r>
            <a:r>
              <a:rPr lang="es-MX" dirty="0"/>
              <a:t>, </a:t>
            </a:r>
            <a:r>
              <a:rPr lang="es-MX" dirty="0" err="1"/>
              <a:t>KrsA</a:t>
            </a:r>
            <a:r>
              <a:rPr lang="es-MX" dirty="0"/>
              <a:t>, </a:t>
            </a:r>
            <a:r>
              <a:rPr lang="es-MX" dirty="0" err="1"/>
              <a:t>KrsB</a:t>
            </a:r>
            <a:r>
              <a:rPr lang="es-MX" dirty="0"/>
              <a:t>, </a:t>
            </a:r>
            <a:r>
              <a:rPr lang="es-MX" dirty="0" err="1"/>
              <a:t>KrsC</a:t>
            </a:r>
            <a:r>
              <a:rPr lang="es-MX" dirty="0"/>
              <a:t>, </a:t>
            </a:r>
            <a:r>
              <a:rPr lang="es-MX" dirty="0" err="1"/>
              <a:t>Krs</a:t>
            </a:r>
            <a:r>
              <a:rPr lang="es-MX" dirty="0"/>
              <a:t> D (</a:t>
            </a:r>
            <a:r>
              <a:rPr lang="es-MX" dirty="0" err="1"/>
              <a:t>fosfopanteteinil</a:t>
            </a:r>
            <a:r>
              <a:rPr lang="es-MX" dirty="0"/>
              <a:t> </a:t>
            </a:r>
            <a:r>
              <a:rPr lang="es-MX" dirty="0" err="1"/>
              <a:t>transferasa</a:t>
            </a:r>
            <a:r>
              <a:rPr lang="es-MX" dirty="0"/>
              <a:t>) y TE (</a:t>
            </a:r>
            <a:r>
              <a:rPr lang="es-MX" dirty="0" err="1"/>
              <a:t>tioesterasa</a:t>
            </a:r>
            <a:r>
              <a:rPr lang="es-MX" dirty="0" smtClean="0"/>
              <a:t>).</a:t>
            </a:r>
          </a:p>
          <a:p>
            <a:endParaRPr lang="es-EC" dirty="0"/>
          </a:p>
          <a:p>
            <a:endParaRPr lang="es-ES" dirty="0" smtClean="0"/>
          </a:p>
          <a:p>
            <a:r>
              <a:rPr lang="es-MX" dirty="0" smtClean="0"/>
              <a:t>Potencializar la expresión </a:t>
            </a:r>
            <a:r>
              <a:rPr lang="es-MX" dirty="0"/>
              <a:t>génica </a:t>
            </a:r>
            <a:r>
              <a:rPr lang="es-MX" dirty="0" smtClean="0"/>
              <a:t>del </a:t>
            </a:r>
            <a:r>
              <a:rPr lang="es-MX" dirty="0"/>
              <a:t>locus </a:t>
            </a:r>
            <a:r>
              <a:rPr lang="es-MX" dirty="0" smtClean="0"/>
              <a:t>es </a:t>
            </a:r>
            <a:r>
              <a:rPr lang="es-MX" dirty="0"/>
              <a:t>viable y requiere, de acuerdo a este caso de estudio, </a:t>
            </a:r>
            <a:r>
              <a:rPr lang="es-MX" dirty="0" smtClean="0"/>
              <a:t>el reemplazo de su promotor a </a:t>
            </a:r>
            <a:r>
              <a:rPr lang="es-MX" dirty="0"/>
              <a:t>través </a:t>
            </a:r>
            <a:r>
              <a:rPr lang="es-MX" dirty="0" smtClean="0"/>
              <a:t>de </a:t>
            </a:r>
            <a:r>
              <a:rPr lang="es-MX" dirty="0"/>
              <a:t>integración </a:t>
            </a:r>
            <a:r>
              <a:rPr lang="es-MX" dirty="0" smtClean="0"/>
              <a:t>en </a:t>
            </a:r>
            <a:r>
              <a:rPr lang="es-MX" dirty="0"/>
              <a:t>cromosoma bacteriano mediante recombinación homóloga. </a:t>
            </a:r>
            <a:r>
              <a:rPr lang="es-MX" dirty="0" smtClean="0"/>
              <a:t>El plásmido </a:t>
            </a:r>
            <a:r>
              <a:rPr lang="es-MX" dirty="0"/>
              <a:t>pHT315-1 </a:t>
            </a:r>
            <a:r>
              <a:rPr lang="es-MX" dirty="0" smtClean="0"/>
              <a:t>funciona como </a:t>
            </a:r>
            <a:r>
              <a:rPr lang="es-MX" dirty="0"/>
              <a:t>vector de transporte albergando </a:t>
            </a:r>
            <a:r>
              <a:rPr lang="es-MX" dirty="0" smtClean="0"/>
              <a:t>el </a:t>
            </a:r>
            <a:r>
              <a:rPr lang="es-MX" dirty="0"/>
              <a:t>constructo que consiste en el promotor constitutivo fuerte </a:t>
            </a:r>
            <a:r>
              <a:rPr lang="es-MX" dirty="0" err="1"/>
              <a:t>PrlpU</a:t>
            </a:r>
            <a:r>
              <a:rPr lang="es-MX" dirty="0"/>
              <a:t> </a:t>
            </a:r>
            <a:r>
              <a:rPr lang="es-MX" dirty="0" smtClean="0"/>
              <a:t>y </a:t>
            </a:r>
            <a:r>
              <a:rPr lang="es-MX" dirty="0"/>
              <a:t>la secuencia del gen </a:t>
            </a:r>
            <a:r>
              <a:rPr lang="es-MX" i="1" dirty="0" err="1"/>
              <a:t>krsE</a:t>
            </a:r>
            <a:r>
              <a:rPr lang="es-MX" dirty="0"/>
              <a:t> </a:t>
            </a:r>
            <a:r>
              <a:rPr lang="es-MX" dirty="0" smtClean="0"/>
              <a:t>para la recombinación</a:t>
            </a:r>
            <a:r>
              <a:rPr lang="es-MX" dirty="0"/>
              <a:t>.</a:t>
            </a:r>
            <a:endParaRPr lang="es-EC" dirty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MX" dirty="0" smtClean="0"/>
              <a:t>El </a:t>
            </a:r>
            <a:r>
              <a:rPr lang="es-MX" dirty="0"/>
              <a:t>proceso de ingeniería genética </a:t>
            </a:r>
            <a:r>
              <a:rPr lang="es-MX" dirty="0" smtClean="0"/>
              <a:t>tiene potencial de realizarse </a:t>
            </a:r>
            <a:r>
              <a:rPr lang="es-MX" dirty="0"/>
              <a:t>en laboratorio con especies reportadas en </a:t>
            </a:r>
            <a:r>
              <a:rPr lang="es-MX" dirty="0" smtClean="0"/>
              <a:t>Ecuador. </a:t>
            </a:r>
            <a:r>
              <a:rPr lang="es-MX" dirty="0"/>
              <a:t>Por lo tanto, los </a:t>
            </a:r>
            <a:r>
              <a:rPr lang="es-MX" dirty="0" err="1"/>
              <a:t>lipopéptidos</a:t>
            </a:r>
            <a:r>
              <a:rPr lang="es-MX" dirty="0"/>
              <a:t> obtenidos pueden emplearse en </a:t>
            </a:r>
            <a:r>
              <a:rPr lang="es-MX" dirty="0" smtClean="0"/>
              <a:t>la </a:t>
            </a:r>
            <a:r>
              <a:rPr lang="es-MX" dirty="0"/>
              <a:t>remediación de sitios contaminados por hidrocarburos derivados del petróleo teniendo en cuenta la propiedad </a:t>
            </a:r>
            <a:r>
              <a:rPr lang="es-MX" dirty="0" err="1" smtClean="0"/>
              <a:t>biosurfactante</a:t>
            </a:r>
            <a:r>
              <a:rPr lang="es-MX" dirty="0" smtClean="0"/>
              <a:t> de </a:t>
            </a:r>
            <a:r>
              <a:rPr lang="es-MX" dirty="0" err="1"/>
              <a:t>kurstakina</a:t>
            </a:r>
            <a:r>
              <a:rPr lang="es-MX" dirty="0" smtClean="0"/>
              <a:t>.</a:t>
            </a: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437008" y="70093"/>
            <a:ext cx="6549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CONCLUSIONES</a:t>
            </a:r>
            <a:endParaRPr lang="es-EC" sz="32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35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6306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13645" y="1136590"/>
            <a:ext cx="11622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Se </a:t>
            </a:r>
            <a:r>
              <a:rPr lang="es-MX" dirty="0"/>
              <a:t>sugiere comparar </a:t>
            </a:r>
            <a:r>
              <a:rPr lang="es-MX" dirty="0" smtClean="0"/>
              <a:t>en procedimiento </a:t>
            </a:r>
            <a:r>
              <a:rPr lang="es-MX" dirty="0"/>
              <a:t>experimental </a:t>
            </a:r>
            <a:r>
              <a:rPr lang="es-MX" dirty="0" smtClean="0"/>
              <a:t>la </a:t>
            </a:r>
            <a:r>
              <a:rPr lang="es-MX" dirty="0"/>
              <a:t>efectividad </a:t>
            </a:r>
            <a:r>
              <a:rPr lang="es-MX" dirty="0" smtClean="0"/>
              <a:t>de pHT315 frente </a:t>
            </a:r>
            <a:r>
              <a:rPr lang="es-MX" dirty="0"/>
              <a:t>a otros </a:t>
            </a:r>
            <a:r>
              <a:rPr lang="es-MX" dirty="0" smtClean="0"/>
              <a:t>plásmidos, </a:t>
            </a:r>
            <a:r>
              <a:rPr lang="es-MX" dirty="0"/>
              <a:t>como </a:t>
            </a:r>
            <a:r>
              <a:rPr lang="es-MX" dirty="0" err="1"/>
              <a:t>pBta</a:t>
            </a:r>
            <a:r>
              <a:rPr lang="es-MX" dirty="0"/>
              <a:t>, cuya aplicación se ha reportado como diversificada dentro del género </a:t>
            </a:r>
            <a:r>
              <a:rPr lang="es-MX" i="1" dirty="0" err="1"/>
              <a:t>Bacillus</a:t>
            </a:r>
            <a:r>
              <a:rPr lang="es-MX" dirty="0"/>
              <a:t> y que, además, permitiría el control de su prevalencia dentro de la bacteria por su naturaleza </a:t>
            </a:r>
            <a:r>
              <a:rPr lang="es-MX" dirty="0" err="1"/>
              <a:t>termosensible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Es </a:t>
            </a:r>
            <a:r>
              <a:rPr lang="es-MX" dirty="0"/>
              <a:t>recomendable la puesta en marcha de la técnica generada por </a:t>
            </a:r>
            <a:r>
              <a:rPr lang="es-MX" dirty="0" err="1"/>
              <a:t>Dimkic</a:t>
            </a:r>
            <a:r>
              <a:rPr lang="es-MX" dirty="0"/>
              <a:t> y su equipo (2017) con el fin de sacar el mayor provecho al </a:t>
            </a:r>
            <a:r>
              <a:rPr lang="es-MX" dirty="0" err="1"/>
              <a:t>biosurfactante</a:t>
            </a:r>
            <a:r>
              <a:rPr lang="es-MX" dirty="0"/>
              <a:t> extrayéndolo tanto desde las esporas como del sobrenadante del medio de cultivo</a:t>
            </a:r>
            <a:r>
              <a:rPr lang="es-MX" dirty="0" smtClean="0"/>
              <a:t>.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437008" y="70093"/>
            <a:ext cx="6549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RECOMENDACIONES</a:t>
            </a:r>
            <a:endParaRPr lang="es-EC" sz="32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36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3186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13645" y="108767"/>
            <a:ext cx="11075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AGRADECIMIENTOS</a:t>
            </a:r>
            <a:endParaRPr lang="es-EC" sz="2400" b="1" dirty="0"/>
          </a:p>
        </p:txBody>
      </p:sp>
      <p:pic>
        <p:nvPicPr>
          <p:cNvPr id="4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930" y="1299410"/>
            <a:ext cx="3392389" cy="6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ecv.espe.edu.ec/wp-content/uploads/2015/01/sello-biotec.jpg">
            <a:extLst>
              <a:ext uri="{FF2B5EF4-FFF2-40B4-BE49-F238E27FC236}">
                <a16:creationId xmlns="" xmlns:a16="http://schemas.microsoft.com/office/drawing/2014/main" id="{C80F24B2-E841-41F1-A31D-99038D31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467" y="968178"/>
            <a:ext cx="1308882" cy="12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913288" y="2189877"/>
            <a:ext cx="3200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Alma Koch, </a:t>
            </a:r>
            <a:r>
              <a:rPr lang="es-ES" sz="1600" dirty="0" err="1" smtClean="0"/>
              <a:t>Mgs</a:t>
            </a:r>
            <a:r>
              <a:rPr lang="es-ES" sz="1600" dirty="0" smtClean="0"/>
              <a:t>.</a:t>
            </a:r>
          </a:p>
          <a:p>
            <a:pPr algn="ctr"/>
            <a:r>
              <a:rPr lang="es-ES" sz="1600" b="1" dirty="0" smtClean="0"/>
              <a:t>Directora del proyecto</a:t>
            </a:r>
            <a:endParaRPr lang="es-EC" sz="16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821037" y="3042336"/>
            <a:ext cx="3384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Francisco Flores, PhD.</a:t>
            </a:r>
          </a:p>
          <a:p>
            <a:pPr algn="ctr"/>
            <a:r>
              <a:rPr lang="es-ES" sz="1600" b="1" dirty="0" smtClean="0"/>
              <a:t>Revisor del proyecto y oponente</a:t>
            </a:r>
            <a:endParaRPr lang="es-EC" sz="16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821036" y="4972319"/>
            <a:ext cx="3384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Mis padres, amigos y familiares</a:t>
            </a:r>
            <a:endParaRPr lang="es-EC" sz="16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37</a:t>
            </a:r>
            <a:endParaRPr lang="es-EC" b="1" dirty="0"/>
          </a:p>
        </p:txBody>
      </p:sp>
      <p:sp>
        <p:nvSpPr>
          <p:cNvPr id="11" name="CuadroTexto 6"/>
          <p:cNvSpPr txBox="1"/>
          <p:nvPr/>
        </p:nvSpPr>
        <p:spPr>
          <a:xfrm>
            <a:off x="4821035" y="3986306"/>
            <a:ext cx="3384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Karina Ponce </a:t>
            </a:r>
            <a:r>
              <a:rPr lang="es-ES" sz="1600" dirty="0" err="1" smtClean="0"/>
              <a:t>MSc</a:t>
            </a:r>
            <a:r>
              <a:rPr lang="es-ES" sz="1600" dirty="0" smtClean="0"/>
              <a:t>.</a:t>
            </a:r>
          </a:p>
          <a:p>
            <a:pPr algn="ctr"/>
            <a:r>
              <a:rPr lang="es-ES" sz="1600" b="1" dirty="0" smtClean="0"/>
              <a:t>Directora de Carrera</a:t>
            </a:r>
            <a:endParaRPr lang="es-EC" sz="1600" b="1" dirty="0"/>
          </a:p>
        </p:txBody>
      </p:sp>
    </p:spTree>
    <p:extLst>
      <p:ext uri="{BB962C8B-B14F-4D97-AF65-F5344CB8AC3E}">
        <p14:creationId xmlns:p14="http://schemas.microsoft.com/office/powerpoint/2010/main" val="29054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79375" y="6367613"/>
            <a:ext cx="64913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(</a:t>
            </a:r>
            <a:r>
              <a:rPr lang="es-EC" sz="1000" dirty="0" err="1"/>
              <a:t>Chukwunonso</a:t>
            </a:r>
            <a:r>
              <a:rPr lang="es-EC" sz="1000" dirty="0"/>
              <a:t> et al., 2019) (</a:t>
            </a:r>
            <a:r>
              <a:rPr lang="es-EC" sz="1000" dirty="0" err="1"/>
              <a:t>Naeem</a:t>
            </a:r>
            <a:r>
              <a:rPr lang="es-EC" sz="1000" dirty="0"/>
              <a:t> &amp; </a:t>
            </a:r>
            <a:r>
              <a:rPr lang="es-EC" sz="1000" dirty="0" err="1"/>
              <a:t>Akhram</a:t>
            </a:r>
            <a:r>
              <a:rPr lang="es-EC" sz="1000" dirty="0"/>
              <a:t>, 2019</a:t>
            </a:r>
            <a:r>
              <a:rPr lang="es-EC" sz="1000" dirty="0" smtClean="0"/>
              <a:t>)</a:t>
            </a:r>
            <a:endParaRPr lang="es-EC" sz="1000" dirty="0"/>
          </a:p>
          <a:p>
            <a:r>
              <a:rPr lang="es-EC" sz="1100" dirty="0" smtClean="0"/>
              <a:t> </a:t>
            </a:r>
            <a:endParaRPr lang="es-EC" sz="1100" dirty="0"/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1023323441"/>
              </p:ext>
            </p:extLst>
          </p:nvPr>
        </p:nvGraphicFramePr>
        <p:xfrm>
          <a:off x="2956520" y="2166457"/>
          <a:ext cx="3636000" cy="2528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631414761"/>
              </p:ext>
            </p:extLst>
          </p:nvPr>
        </p:nvGraphicFramePr>
        <p:xfrm>
          <a:off x="8491685" y="2166457"/>
          <a:ext cx="3636000" cy="2528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2155818890"/>
              </p:ext>
            </p:extLst>
          </p:nvPr>
        </p:nvGraphicFramePr>
        <p:xfrm>
          <a:off x="5700706" y="2166457"/>
          <a:ext cx="3636000" cy="2528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2" name="Imagen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51" y="1102127"/>
            <a:ext cx="2821543" cy="2897801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0" y="3796350"/>
            <a:ext cx="2871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(Gilbert, </a:t>
            </a:r>
            <a:r>
              <a:rPr lang="es-ES" sz="1100" dirty="0"/>
              <a:t>S</a:t>
            </a:r>
            <a:r>
              <a:rPr lang="es-ES" sz="1100" dirty="0" smtClean="0"/>
              <a:t>., 2004)</a:t>
            </a:r>
            <a:endParaRPr lang="es-EC" sz="1100" dirty="0"/>
          </a:p>
        </p:txBody>
      </p:sp>
      <p:sp>
        <p:nvSpPr>
          <p:cNvPr id="24" name="Proceso 23"/>
          <p:cNvSpPr/>
          <p:nvPr/>
        </p:nvSpPr>
        <p:spPr>
          <a:xfrm>
            <a:off x="1068539" y="4530032"/>
            <a:ext cx="1303565" cy="497827"/>
          </a:xfrm>
          <a:prstGeom prst="flowChartProcess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Surfactante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5" name="1 CuadroTexto"/>
          <p:cNvSpPr txBox="1"/>
          <p:nvPr/>
        </p:nvSpPr>
        <p:spPr>
          <a:xfrm>
            <a:off x="522827" y="74750"/>
            <a:ext cx="5852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Estrategias de remediación</a:t>
            </a:r>
            <a:endParaRPr lang="es-EC" sz="32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1775658" y="6488668"/>
            <a:ext cx="39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4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2547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ágono 3"/>
          <p:cNvSpPr/>
          <p:nvPr/>
        </p:nvSpPr>
        <p:spPr>
          <a:xfrm>
            <a:off x="3519893" y="1310550"/>
            <a:ext cx="3240000" cy="720000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solidFill>
                  <a:schemeClr val="tx1"/>
                </a:solidFill>
              </a:rPr>
              <a:t>Bacteria Gram positiva, entomoparásita (coleóptera y lepidóptera)</a:t>
            </a:r>
            <a:endParaRPr lang="es-EC" sz="1300" dirty="0">
              <a:solidFill>
                <a:schemeClr val="tx1"/>
              </a:solidFill>
            </a:endParaRPr>
          </a:p>
        </p:txBody>
      </p:sp>
      <p:sp>
        <p:nvSpPr>
          <p:cNvPr id="7" name="Pentágono 6"/>
          <p:cNvSpPr/>
          <p:nvPr/>
        </p:nvSpPr>
        <p:spPr>
          <a:xfrm>
            <a:off x="3519893" y="590550"/>
            <a:ext cx="2880000" cy="720000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smtClean="0">
                <a:solidFill>
                  <a:schemeClr val="tx1"/>
                </a:solidFill>
              </a:rPr>
              <a:t>Bacillus thuringiensis</a:t>
            </a:r>
            <a:r>
              <a:rPr lang="es-ES" b="1" dirty="0" smtClean="0">
                <a:solidFill>
                  <a:schemeClr val="tx1"/>
                </a:solidFill>
              </a:rPr>
              <a:t> (</a:t>
            </a:r>
            <a:r>
              <a:rPr lang="es-ES" b="1" dirty="0" err="1" smtClean="0">
                <a:solidFill>
                  <a:schemeClr val="tx1"/>
                </a:solidFill>
              </a:rPr>
              <a:t>Bt</a:t>
            </a:r>
            <a:r>
              <a:rPr lang="es-ES" b="1" dirty="0" smtClean="0">
                <a:solidFill>
                  <a:schemeClr val="tx1"/>
                </a:solidFill>
              </a:rPr>
              <a:t>)</a:t>
            </a:r>
            <a:endParaRPr lang="es-EC" b="1" i="1" dirty="0">
              <a:solidFill>
                <a:schemeClr val="tx1"/>
              </a:solidFill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3519893" y="2030550"/>
            <a:ext cx="3600000" cy="720000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solidFill>
                  <a:schemeClr val="tx1"/>
                </a:solidFill>
              </a:rPr>
              <a:t>Fuentes de aislamiento: suelo, agua, superficies vegetales y restos de insectos</a:t>
            </a:r>
            <a:endParaRPr lang="es-EC" sz="130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3" y="581025"/>
            <a:ext cx="2925715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/>
          <p:cNvSpPr txBox="1"/>
          <p:nvPr/>
        </p:nvSpPr>
        <p:spPr>
          <a:xfrm>
            <a:off x="555244" y="2750550"/>
            <a:ext cx="2871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(Sahay, 2013)</a:t>
            </a:r>
            <a:endParaRPr lang="es-EC" sz="11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027" y="320550"/>
            <a:ext cx="3174012" cy="3420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027297" y="3680728"/>
            <a:ext cx="2871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(TUBS, 2011)</a:t>
            </a:r>
            <a:endParaRPr lang="es-EC" sz="1100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187982737"/>
              </p:ext>
            </p:extLst>
          </p:nvPr>
        </p:nvGraphicFramePr>
        <p:xfrm>
          <a:off x="7474480" y="3732882"/>
          <a:ext cx="4479895" cy="26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51" y="3395866"/>
            <a:ext cx="3531985" cy="235465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644349" y="5721246"/>
            <a:ext cx="2871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(</a:t>
            </a:r>
            <a:r>
              <a:rPr lang="es-ES" sz="1100" dirty="0" err="1" smtClean="0"/>
              <a:t>Jenner</a:t>
            </a:r>
            <a:r>
              <a:rPr lang="es-ES" sz="1100" dirty="0" smtClean="0"/>
              <a:t>, E., 2021)</a:t>
            </a:r>
            <a:endParaRPr lang="es-EC" sz="11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618318" y="3911474"/>
            <a:ext cx="1718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/>
              <a:t>Bacillus</a:t>
            </a:r>
            <a:r>
              <a:rPr lang="es-ES" sz="1600" dirty="0" smtClean="0"/>
              <a:t> spp. utilizando HTPs como fuente de carbono</a:t>
            </a:r>
            <a:endParaRPr lang="es-EC" sz="16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0829" y="6366563"/>
            <a:ext cx="6491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/>
              <a:t>(Green, 2008) (</a:t>
            </a:r>
            <a:r>
              <a:rPr lang="es-EC" sz="1100" dirty="0" err="1"/>
              <a:t>Sansinenea</a:t>
            </a:r>
            <a:r>
              <a:rPr lang="es-EC" sz="1100" dirty="0"/>
              <a:t>, 2012</a:t>
            </a:r>
            <a:r>
              <a:rPr lang="es-EC" sz="1100" dirty="0" smtClean="0"/>
              <a:t>) (</a:t>
            </a:r>
            <a:r>
              <a:rPr lang="es-EC" sz="1100" dirty="0" err="1" smtClean="0"/>
              <a:t>Maddela</a:t>
            </a:r>
            <a:r>
              <a:rPr lang="es-EC" sz="1100" dirty="0" smtClean="0"/>
              <a:t>, et al., 2015) (</a:t>
            </a:r>
            <a:r>
              <a:rPr lang="es-EC" sz="1100" dirty="0" err="1" smtClean="0"/>
              <a:t>Maddela</a:t>
            </a:r>
            <a:r>
              <a:rPr lang="es-EC" sz="1100" dirty="0" smtClean="0"/>
              <a:t>, et al., 2016) </a:t>
            </a:r>
            <a:endParaRPr lang="es-EC" sz="11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045442" y="2495346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100X</a:t>
            </a:r>
            <a:endParaRPr lang="es-EC" sz="12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1775658" y="6488668"/>
            <a:ext cx="39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5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850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7492" y="340456"/>
            <a:ext cx="6758543" cy="5669721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67992240"/>
              </p:ext>
            </p:extLst>
          </p:nvPr>
        </p:nvGraphicFramePr>
        <p:xfrm>
          <a:off x="156289" y="1889779"/>
          <a:ext cx="4949915" cy="3143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0829" y="6366563"/>
            <a:ext cx="6491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(Malviya, D., et al., 2020) (</a:t>
            </a:r>
            <a:r>
              <a:rPr lang="es-ES" sz="1100" dirty="0" err="1" smtClean="0"/>
              <a:t>Geissler</a:t>
            </a:r>
            <a:r>
              <a:rPr lang="es-ES" sz="1100" dirty="0" smtClean="0"/>
              <a:t>, M., et al., 2019)</a:t>
            </a:r>
            <a:endParaRPr lang="es-EC" sz="1100" dirty="0"/>
          </a:p>
        </p:txBody>
      </p:sp>
      <p:sp>
        <p:nvSpPr>
          <p:cNvPr id="4" name="Rectángulo 3"/>
          <p:cNvSpPr/>
          <p:nvPr/>
        </p:nvSpPr>
        <p:spPr>
          <a:xfrm>
            <a:off x="5280757" y="6010177"/>
            <a:ext cx="16033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/>
              <a:t>(Malviya, D., et al., 2020)</a:t>
            </a:r>
            <a:endParaRPr lang="es-EC" sz="1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01905" y="1310686"/>
            <a:ext cx="35520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3200" b="1" dirty="0"/>
              <a:t>Lipopéptidos</a:t>
            </a:r>
            <a:endParaRPr lang="es-EC" sz="3200" b="1" dirty="0"/>
          </a:p>
          <a:p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1775658" y="6488668"/>
            <a:ext cx="39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6</a:t>
            </a:r>
            <a:endParaRPr lang="es-EC" b="1" dirty="0"/>
          </a:p>
        </p:txBody>
      </p:sp>
      <p:sp>
        <p:nvSpPr>
          <p:cNvPr id="7" name="6 Rectángulo"/>
          <p:cNvSpPr/>
          <p:nvPr/>
        </p:nvSpPr>
        <p:spPr>
          <a:xfrm>
            <a:off x="8625385" y="3971499"/>
            <a:ext cx="2538484" cy="18697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929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75782" y="1545962"/>
            <a:ext cx="3469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/>
              <a:t>Kurstakinas</a:t>
            </a:r>
            <a:endParaRPr lang="es-EC" sz="3200" b="1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7261" y="803305"/>
            <a:ext cx="6669566" cy="165989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145374" y="2340086"/>
            <a:ext cx="14157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 smtClean="0"/>
              <a:t>(Hathout, </a:t>
            </a:r>
            <a:r>
              <a:rPr lang="es-ES" sz="1000" dirty="0"/>
              <a:t>et al., </a:t>
            </a:r>
            <a:r>
              <a:rPr lang="es-ES" sz="1000" dirty="0" smtClean="0"/>
              <a:t>2000</a:t>
            </a:r>
            <a:r>
              <a:rPr lang="es-ES" sz="1000" dirty="0"/>
              <a:t>)</a:t>
            </a:r>
            <a:endParaRPr lang="es-EC" sz="10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82468788"/>
              </p:ext>
            </p:extLst>
          </p:nvPr>
        </p:nvGraphicFramePr>
        <p:xfrm>
          <a:off x="2758392" y="2872599"/>
          <a:ext cx="5949772" cy="3137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0829" y="6366563"/>
            <a:ext cx="6491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/>
              <a:t>(</a:t>
            </a:r>
            <a:r>
              <a:rPr lang="es-EC" sz="1100" dirty="0" err="1"/>
              <a:t>Hathout</a:t>
            </a:r>
            <a:r>
              <a:rPr lang="es-EC" sz="1100" dirty="0"/>
              <a:t> et al., 2000) (</a:t>
            </a:r>
            <a:r>
              <a:rPr lang="es-EC" sz="1100" dirty="0" err="1"/>
              <a:t>Béchet</a:t>
            </a:r>
            <a:r>
              <a:rPr lang="es-EC" sz="1100" dirty="0"/>
              <a:t> et al., </a:t>
            </a:r>
            <a:r>
              <a:rPr lang="es-EC" sz="1100" dirty="0" smtClean="0"/>
              <a:t>2012)</a:t>
            </a:r>
            <a:endParaRPr lang="es-EC" sz="11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1775658" y="6488668"/>
            <a:ext cx="39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7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7680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35639629"/>
              </p:ext>
            </p:extLst>
          </p:nvPr>
        </p:nvGraphicFramePr>
        <p:xfrm>
          <a:off x="926994" y="329606"/>
          <a:ext cx="3905429" cy="2638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7741" y="80159"/>
            <a:ext cx="6756899" cy="478239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016924" y="3363979"/>
            <a:ext cx="35752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/>
              <a:t>(Béchet </a:t>
            </a:r>
            <a:r>
              <a:rPr lang="es-ES" sz="1000" dirty="0"/>
              <a:t>et al., </a:t>
            </a:r>
            <a:r>
              <a:rPr lang="es-ES" sz="1000" dirty="0" smtClean="0"/>
              <a:t>2012) / © Springer – Verlag 2012 </a:t>
            </a:r>
            <a:endParaRPr lang="es-EC" sz="1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94" y="3841452"/>
            <a:ext cx="2129916" cy="212367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87711" y="5973044"/>
            <a:ext cx="35752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err="1" smtClean="0"/>
              <a:t>Pacific</a:t>
            </a:r>
            <a:r>
              <a:rPr lang="es-ES" sz="1000" dirty="0" smtClean="0"/>
              <a:t> </a:t>
            </a:r>
            <a:r>
              <a:rPr lang="es-ES" sz="1000" dirty="0" err="1" smtClean="0"/>
              <a:t>Northwest</a:t>
            </a:r>
            <a:r>
              <a:rPr lang="es-ES" sz="1000" dirty="0" smtClean="0"/>
              <a:t> </a:t>
            </a:r>
            <a:r>
              <a:rPr lang="es-ES" sz="1000" dirty="0" err="1" smtClean="0"/>
              <a:t>National</a:t>
            </a:r>
            <a:r>
              <a:rPr lang="es-ES" sz="1000" dirty="0" smtClean="0"/>
              <a:t> </a:t>
            </a:r>
            <a:r>
              <a:rPr lang="es-ES" sz="1000" dirty="0" err="1" smtClean="0"/>
              <a:t>Laboratory</a:t>
            </a:r>
            <a:r>
              <a:rPr lang="es-ES" sz="1000" dirty="0" smtClean="0"/>
              <a:t> CC BY 2.0.</a:t>
            </a:r>
            <a:endParaRPr lang="es-EC" sz="1000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31878087"/>
              </p:ext>
            </p:extLst>
          </p:nvPr>
        </p:nvGraphicFramePr>
        <p:xfrm>
          <a:off x="3337283" y="3708737"/>
          <a:ext cx="5172105" cy="2899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0" y="6346496"/>
            <a:ext cx="56044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100" dirty="0"/>
              <a:t>(Abderrahmani et al., </a:t>
            </a:r>
            <a:r>
              <a:rPr lang="da-DK" sz="1100" dirty="0" smtClean="0"/>
              <a:t>2011) (Tapi </a:t>
            </a:r>
            <a:r>
              <a:rPr lang="da-DK" sz="1100" dirty="0"/>
              <a:t>et al., 2010</a:t>
            </a:r>
            <a:r>
              <a:rPr lang="da-DK" sz="1100" dirty="0" smtClean="0"/>
              <a:t>) (Béchet et al., 2012) </a:t>
            </a:r>
            <a:r>
              <a:rPr lang="es-EC" sz="1100" dirty="0"/>
              <a:t>(</a:t>
            </a:r>
            <a:r>
              <a:rPr lang="es-EC" sz="1100" dirty="0" err="1"/>
              <a:t>Diallo</a:t>
            </a:r>
            <a:r>
              <a:rPr lang="es-EC" sz="1100" dirty="0"/>
              <a:t> et al., 2019)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1775658" y="6488668"/>
            <a:ext cx="39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8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5664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89660" y="59821"/>
            <a:ext cx="4529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OBJETIVOS</a:t>
            </a:r>
            <a:endParaRPr lang="es-EC" sz="2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717846" y="970912"/>
            <a:ext cx="10323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General:</a:t>
            </a:r>
          </a:p>
          <a:p>
            <a:endParaRPr lang="es-ES" dirty="0" smtClean="0"/>
          </a:p>
          <a:p>
            <a:r>
              <a:rPr lang="es-ES" dirty="0" smtClean="0"/>
              <a:t>Diseñar </a:t>
            </a:r>
            <a:r>
              <a:rPr lang="es-ES" dirty="0"/>
              <a:t>un constructo génico que potencie la expresión de lipopéptidos de la familia </a:t>
            </a:r>
            <a:r>
              <a:rPr lang="es-ES" dirty="0" err="1"/>
              <a:t>kurstakinas</a:t>
            </a:r>
            <a:r>
              <a:rPr lang="es-ES" dirty="0"/>
              <a:t> en </a:t>
            </a:r>
            <a:r>
              <a:rPr lang="es-ES" i="1" dirty="0"/>
              <a:t>Bacillus thuringiensis </a:t>
            </a:r>
            <a:r>
              <a:rPr lang="es-ES" dirty="0"/>
              <a:t>para su aplicación como </a:t>
            </a:r>
            <a:r>
              <a:rPr lang="es-ES" dirty="0" err="1"/>
              <a:t>biosurfactantes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 </a:t>
            </a:r>
          </a:p>
          <a:p>
            <a:endParaRPr lang="es-ES" dirty="0"/>
          </a:p>
          <a:p>
            <a:r>
              <a:rPr lang="es-ES" dirty="0" smtClean="0"/>
              <a:t>Específicos: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Analizar secuencias promotoras y plásmidos para su aplicación en la modificación de </a:t>
            </a:r>
            <a:r>
              <a:rPr lang="es-ES" i="1" dirty="0"/>
              <a:t>Bacillus </a:t>
            </a:r>
            <a:r>
              <a:rPr lang="es-ES" i="1" dirty="0" smtClean="0"/>
              <a:t>thuringiensis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Establecer </a:t>
            </a:r>
            <a:r>
              <a:rPr lang="es-ES" dirty="0"/>
              <a:t>la secuencia del constructo y su integración por recombinación homóloga mediante el uso de </a:t>
            </a:r>
            <a:r>
              <a:rPr lang="es-ES" dirty="0" err="1"/>
              <a:t>softwares</a:t>
            </a:r>
            <a:r>
              <a:rPr lang="es-ES" dirty="0"/>
              <a:t> </a:t>
            </a:r>
            <a:r>
              <a:rPr lang="es-ES" dirty="0" err="1"/>
              <a:t>bioinformáticos</a:t>
            </a:r>
            <a:r>
              <a:rPr lang="es-ES" dirty="0"/>
              <a:t>. </a:t>
            </a:r>
            <a:endParaRPr lang="es-ES" dirty="0" smtClean="0"/>
          </a:p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Definir </a:t>
            </a:r>
            <a:r>
              <a:rPr lang="es-ES" dirty="0"/>
              <a:t>protocolos para ejecutar la modificación en laboratorio y la obtención de </a:t>
            </a:r>
            <a:r>
              <a:rPr lang="es-ES" dirty="0" err="1"/>
              <a:t>kurstakinas</a:t>
            </a:r>
            <a:r>
              <a:rPr lang="es-ES" dirty="0"/>
              <a:t> para aplicarlas en terrenos contaminados. 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11775658" y="6488668"/>
            <a:ext cx="39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9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21165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1" id="{C45B1013-B598-4124-9C79-1098E0EAC04A}" vid="{DF071545-E97D-4959-8067-A5E4AE6F62B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9672</TotalTime>
  <Words>1904</Words>
  <Application>Microsoft Office PowerPoint</Application>
  <PresentationFormat>Panorámica</PresentationFormat>
  <Paragraphs>271</Paragraphs>
  <Slides>37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1" baseType="lpstr">
      <vt:lpstr>Arial</vt:lpstr>
      <vt:lpstr>Calibri</vt:lpstr>
      <vt:lpstr>Tema1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Calderon Garcia Angel David</cp:lastModifiedBy>
  <cp:revision>187</cp:revision>
  <dcterms:created xsi:type="dcterms:W3CDTF">2017-05-30T03:29:54Z</dcterms:created>
  <dcterms:modified xsi:type="dcterms:W3CDTF">2021-03-22T17:33:47Z</dcterms:modified>
</cp:coreProperties>
</file>